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</p:sldMasterIdLst>
  <p:notesMasterIdLst>
    <p:notesMasterId r:id="rId29"/>
  </p:notesMasterIdLst>
  <p:sldIdLst>
    <p:sldId id="400" r:id="rId3"/>
    <p:sldId id="401" r:id="rId4"/>
    <p:sldId id="402" r:id="rId5"/>
    <p:sldId id="418" r:id="rId6"/>
    <p:sldId id="420" r:id="rId7"/>
    <p:sldId id="419" r:id="rId8"/>
    <p:sldId id="417" r:id="rId9"/>
    <p:sldId id="421" r:id="rId10"/>
    <p:sldId id="403" r:id="rId11"/>
    <p:sldId id="423" r:id="rId12"/>
    <p:sldId id="424" r:id="rId13"/>
    <p:sldId id="425" r:id="rId14"/>
    <p:sldId id="426" r:id="rId15"/>
    <p:sldId id="428" r:id="rId16"/>
    <p:sldId id="427" r:id="rId17"/>
    <p:sldId id="434" r:id="rId18"/>
    <p:sldId id="432" r:id="rId19"/>
    <p:sldId id="429" r:id="rId20"/>
    <p:sldId id="431" r:id="rId21"/>
    <p:sldId id="433" r:id="rId22"/>
    <p:sldId id="437" r:id="rId23"/>
    <p:sldId id="435" r:id="rId24"/>
    <p:sldId id="436" r:id="rId25"/>
    <p:sldId id="422" r:id="rId26"/>
    <p:sldId id="438" r:id="rId27"/>
    <p:sldId id="404" r:id="rId28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0DD"/>
    <a:srgbClr val="FFF685"/>
    <a:srgbClr val="FF0000"/>
    <a:srgbClr val="CCCCCC"/>
    <a:srgbClr val="000000"/>
    <a:srgbClr val="FFFFFF"/>
    <a:srgbClr val="D6E5E8"/>
    <a:srgbClr val="D9E7EA"/>
    <a:srgbClr val="EEEAE1"/>
    <a:srgbClr val="F7F0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A107856-5554-42FB-B03E-39F5DBC370BA}" styleName="Помірний стиль 4 –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524" autoAdjust="0"/>
    <p:restoredTop sz="94251" autoAdjust="0"/>
  </p:normalViewPr>
  <p:slideViewPr>
    <p:cSldViewPr>
      <p:cViewPr varScale="1">
        <p:scale>
          <a:sx n="109" d="100"/>
          <a:sy n="109" d="100"/>
        </p:scale>
        <p:origin x="21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Microsoft_Excel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слов'яни</c:v>
                </c:pt>
              </c:strCache>
            </c:strRef>
          </c:tx>
          <c:spPr>
            <a:solidFill>
              <a:srgbClr val="FF0000"/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Аркуш1!$B$2</c:f>
              <c:numCache>
                <c:formatCode>General</c:formatCode>
                <c:ptCount val="1"/>
                <c:pt idx="0">
                  <c:v>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A-425D-A9B1-D63F2206076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австрійські німці</c:v>
                </c:pt>
              </c:strCache>
            </c:strRef>
          </c:tx>
          <c:spPr>
            <a:solidFill>
              <a:srgbClr val="FFFF00"/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Аркуш1!$C$2</c:f>
              <c:numCache>
                <c:formatCode>General</c:formatCode>
                <c:ptCount val="1"/>
                <c:pt idx="0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9A-425D-A9B1-D63F2206076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угорці</c:v>
                </c:pt>
              </c:strCache>
            </c:strRef>
          </c:tx>
          <c:spPr>
            <a:solidFill>
              <a:srgbClr val="00B0F0"/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Аркуш1!$D$2</c:f>
              <c:numCache>
                <c:formatCode>General</c:formatCode>
                <c:ptCount val="1"/>
                <c:pt idx="0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9A-425D-A9B1-D63F22060766}"/>
            </c:ext>
          </c:extLst>
        </c:ser>
        <c:ser>
          <c:idx val="3"/>
          <c:order val="3"/>
          <c:tx>
            <c:strRef>
              <c:f>Аркуш1!$E$1</c:f>
              <c:strCache>
                <c:ptCount val="1"/>
                <c:pt idx="0">
                  <c:v>італійці</c:v>
                </c:pt>
              </c:strCache>
            </c:strRef>
          </c:tx>
          <c:spPr>
            <a:solidFill>
              <a:srgbClr val="00B050"/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Аркуш1!$E$2</c:f>
              <c:numCache>
                <c:formatCode>General</c:formatCode>
                <c:ptCount val="1"/>
                <c:pt idx="0">
                  <c:v>5.0999999999999996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9A-425D-A9B1-D63F22060766}"/>
            </c:ext>
          </c:extLst>
        </c:ser>
        <c:ser>
          <c:idx val="4"/>
          <c:order val="4"/>
          <c:tx>
            <c:strRef>
              <c:f>Аркуш1!$F$1</c:f>
              <c:strCache>
                <c:ptCount val="1"/>
                <c:pt idx="0">
                  <c:v>румуни</c:v>
                </c:pt>
              </c:strCache>
            </c:strRef>
          </c:tx>
          <c:spPr>
            <a:solidFill>
              <a:srgbClr val="7030A0"/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Аркуш1!$F$2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9A-425D-A9B1-D63F22060766}"/>
            </c:ext>
          </c:extLst>
        </c:ser>
        <c:ser>
          <c:idx val="5"/>
          <c:order val="5"/>
          <c:tx>
            <c:strRef>
              <c:f>Аркуш1!$G$1</c:f>
              <c:strCache>
                <c:ptCount val="1"/>
                <c:pt idx="0">
                  <c:v>інші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 w="3175">
              <a:solidFill>
                <a:schemeClr val="tx1"/>
              </a:solidFill>
            </a:ln>
          </c:spPr>
          <c:invertIfNegative val="0"/>
          <c:cat>
            <c:strRef>
              <c:f>Аркуш1!$A$2</c:f>
              <c:strCache>
                <c:ptCount val="1"/>
                <c:pt idx="0">
                  <c:v>Чисельність населення</c:v>
                </c:pt>
              </c:strCache>
            </c:strRef>
          </c:cat>
          <c:val>
            <c:numRef>
              <c:f>Аркуш1!$G$2</c:f>
              <c:numCache>
                <c:formatCode>General</c:formatCode>
                <c:ptCount val="1"/>
                <c:pt idx="0">
                  <c:v>1.49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9A-425D-A9B1-D63F220607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3297280"/>
        <c:axId val="153298816"/>
        <c:axId val="0"/>
      </c:bar3DChart>
      <c:catAx>
        <c:axId val="1532972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53298816"/>
        <c:crosses val="autoZero"/>
        <c:auto val="1"/>
        <c:lblAlgn val="ctr"/>
        <c:lblOffset val="100"/>
        <c:noMultiLvlLbl val="0"/>
      </c:catAx>
      <c:valAx>
        <c:axId val="153298816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crossAx val="15329728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solidFill>
      <a:srgbClr val="FFF685">
        <a:alpha val="80000"/>
      </a:srgbClr>
    </a:solidFill>
  </c:spPr>
  <c:txPr>
    <a:bodyPr/>
    <a:lstStyle/>
    <a:p>
      <a:pPr>
        <a:defRPr sz="1800"/>
      </a:pPr>
      <a:endParaRPr lang="uk-UA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9677B-D18B-4132-996D-97673497A48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76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19677B-D18B-4132-996D-97673497A48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507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C5FDCF-9105-470A-903E-9BE77182BAA9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85303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D50F62-3322-4678-9FBF-E8642F5BFBAB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35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F72A5-C8C5-4C52-873D-2E7EA3369414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754145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9ECF65-0E92-4D2C-809F-54C19A257E36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157304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2FACD-FCBE-4C2B-A0EB-6A979A7B632F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4302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63F5A8-B590-4B8D-8979-1DC51B69634A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007066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4A21FD-88B0-46AD-8098-56DD46A3070A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311869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8FFA1B-1D8C-44CC-B199-8817908BE69C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891461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40B6BF-F949-4D97-9558-A2DBBADE09B3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82026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EE186C-16DA-4440-86C1-94734998B563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3478617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+mn-cs"/>
              </a:defRPr>
            </a:lvl1pPr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14E0F-434E-4886-B2D2-CDBC0F920F1E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41820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charset="0"/>
                <a:cs typeface="Arial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4281A35-0EF1-4222-874D-C9772D232435}" type="slidenum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8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7.jpe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6.png"/><Relationship Id="rId18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microsoft.com/office/2007/relationships/hdphoto" Target="../media/hdphoto7.wdp"/><Relationship Id="rId2" Type="http://schemas.openxmlformats.org/officeDocument/2006/relationships/image" Target="../media/image38.png"/><Relationship Id="rId16" Type="http://schemas.openxmlformats.org/officeDocument/2006/relationships/image" Target="../media/image48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5.png"/><Relationship Id="rId5" Type="http://schemas.openxmlformats.org/officeDocument/2006/relationships/image" Target="../media/image41.png"/><Relationship Id="rId15" Type="http://schemas.openxmlformats.org/officeDocument/2006/relationships/image" Target="../media/image47.gif"/><Relationship Id="rId10" Type="http://schemas.openxmlformats.org/officeDocument/2006/relationships/image" Target="../media/image44.png"/><Relationship Id="rId19" Type="http://schemas.microsoft.com/office/2007/relationships/hdphoto" Target="../media/hdphoto8.wdp"/><Relationship Id="rId4" Type="http://schemas.openxmlformats.org/officeDocument/2006/relationships/image" Target="../media/image40.png"/><Relationship Id="rId9" Type="http://schemas.microsoft.com/office/2007/relationships/hdphoto" Target="../media/hdphoto4.wdp"/><Relationship Id="rId1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g"/><Relationship Id="rId7" Type="http://schemas.openxmlformats.org/officeDocument/2006/relationships/image" Target="../media/image56.png"/><Relationship Id="rId12" Type="http://schemas.openxmlformats.org/officeDocument/2006/relationships/image" Target="../media/image6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59.gif"/><Relationship Id="rId5" Type="http://schemas.openxmlformats.org/officeDocument/2006/relationships/image" Target="../media/image54.jpeg"/><Relationship Id="rId10" Type="http://schemas.microsoft.com/office/2007/relationships/hdphoto" Target="../media/hdphoto4.wdp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59.gif"/><Relationship Id="rId3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openxmlformats.org/officeDocument/2006/relationships/image" Target="../media/image64.gif"/><Relationship Id="rId17" Type="http://schemas.openxmlformats.org/officeDocument/2006/relationships/image" Target="../media/image68.gif"/><Relationship Id="rId2" Type="http://schemas.openxmlformats.org/officeDocument/2006/relationships/image" Target="../media/image38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63.png"/><Relationship Id="rId5" Type="http://schemas.openxmlformats.org/officeDocument/2006/relationships/image" Target="../media/image45.png"/><Relationship Id="rId15" Type="http://schemas.openxmlformats.org/officeDocument/2006/relationships/image" Target="../media/image66.gif"/><Relationship Id="rId10" Type="http://schemas.microsoft.com/office/2007/relationships/hdphoto" Target="../media/hdphoto9.wdp"/><Relationship Id="rId4" Type="http://schemas.openxmlformats.org/officeDocument/2006/relationships/image" Target="../media/image39.png"/><Relationship Id="rId9" Type="http://schemas.openxmlformats.org/officeDocument/2006/relationships/image" Target="../media/image62.png"/><Relationship Id="rId14" Type="http://schemas.openxmlformats.org/officeDocument/2006/relationships/image" Target="../media/image65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gi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gif"/><Relationship Id="rId5" Type="http://schemas.openxmlformats.org/officeDocument/2006/relationships/image" Target="../media/image66.gif"/><Relationship Id="rId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5.gif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openxmlformats.org/officeDocument/2006/relationships/image" Target="../media/image65.gif"/><Relationship Id="rId3" Type="http://schemas.openxmlformats.org/officeDocument/2006/relationships/image" Target="../media/image61.png"/><Relationship Id="rId7" Type="http://schemas.openxmlformats.org/officeDocument/2006/relationships/image" Target="../media/image48.png"/><Relationship Id="rId12" Type="http://schemas.openxmlformats.org/officeDocument/2006/relationships/image" Target="../media/image59.gif"/><Relationship Id="rId2" Type="http://schemas.openxmlformats.org/officeDocument/2006/relationships/image" Target="../media/image38.png"/><Relationship Id="rId16" Type="http://schemas.openxmlformats.org/officeDocument/2006/relationships/image" Target="../media/image68.gif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11" Type="http://schemas.openxmlformats.org/officeDocument/2006/relationships/image" Target="../media/image63.png"/><Relationship Id="rId5" Type="http://schemas.openxmlformats.org/officeDocument/2006/relationships/image" Target="../media/image45.png"/><Relationship Id="rId15" Type="http://schemas.openxmlformats.org/officeDocument/2006/relationships/image" Target="../media/image67.png"/><Relationship Id="rId10" Type="http://schemas.microsoft.com/office/2007/relationships/hdphoto" Target="../media/hdphoto9.wdp"/><Relationship Id="rId4" Type="http://schemas.openxmlformats.org/officeDocument/2006/relationships/image" Target="../media/image39.png"/><Relationship Id="rId9" Type="http://schemas.openxmlformats.org/officeDocument/2006/relationships/image" Target="../media/image62.png"/><Relationship Id="rId14" Type="http://schemas.openxmlformats.org/officeDocument/2006/relationships/image" Target="../media/image66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9.png"/><Relationship Id="rId7" Type="http://schemas.openxmlformats.org/officeDocument/2006/relationships/image" Target="../media/image7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microsoft.com/office/2007/relationships/hdphoto" Target="../media/hdphoto5.wdp"/><Relationship Id="rId10" Type="http://schemas.openxmlformats.org/officeDocument/2006/relationships/image" Target="../media/image74.png"/><Relationship Id="rId4" Type="http://schemas.openxmlformats.org/officeDocument/2006/relationships/image" Target="../media/image45.png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7.png"/><Relationship Id="rId2" Type="http://schemas.openxmlformats.org/officeDocument/2006/relationships/image" Target="../media/image19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microsoft.com/office/2007/relationships/hdphoto" Target="../media/hdphoto2.wdp"/><Relationship Id="rId5" Type="http://schemas.openxmlformats.org/officeDocument/2006/relationships/image" Target="../media/image22.png"/><Relationship Id="rId15" Type="http://schemas.openxmlformats.org/officeDocument/2006/relationships/image" Target="../media/image30.png"/><Relationship Id="rId10" Type="http://schemas.openxmlformats.org/officeDocument/2006/relationships/image" Target="../media/image26.png"/><Relationship Id="rId4" Type="http://schemas.openxmlformats.org/officeDocument/2006/relationships/image" Target="../media/image21.png"/><Relationship Id="rId9" Type="http://schemas.microsoft.com/office/2007/relationships/hdphoto" Target="../media/hdphoto1.wdp"/><Relationship Id="rId1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Австрійська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Російська</a:t>
            </a:r>
            <a:r>
              <a:rPr lang="ru-RU" sz="4000" b="1" ker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endParaRPr lang="ru-RU" sz="4000" b="1" kern="0" smtClean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lvl="0" algn="ctr">
              <a:lnSpc>
                <a:spcPct val="150000"/>
              </a:lnSpc>
            </a:pPr>
            <a:r>
              <a:rPr lang="ru-RU" sz="4000" b="1" kern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імперії</a:t>
            </a:r>
            <a:r>
              <a:rPr lang="ru-RU" sz="4000" b="1" kern="0" dirty="0" smtClean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першій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половині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ХІХ ст.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44624"/>
            <a:ext cx="9144000" cy="801255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uk-UA" sz="3200" kern="0" dirty="0">
                <a:solidFill>
                  <a:prstClr val="black"/>
                </a:solidFill>
                <a:latin typeface="Century Gothic" panose="020B0502020202020204" pitchFamily="34" charset="0"/>
                <a:ea typeface="+mn-ea"/>
                <a:cs typeface="+mn-cs"/>
              </a:rPr>
              <a:t>Декабристський рух</a:t>
            </a:r>
            <a:endParaRPr lang="ru-RU" sz="3200" kern="0" dirty="0">
              <a:solidFill>
                <a:prstClr val="black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12" name="Таблиця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120678"/>
              </p:ext>
            </p:extLst>
          </p:nvPr>
        </p:nvGraphicFramePr>
        <p:xfrm>
          <a:off x="161510" y="845879"/>
          <a:ext cx="8820980" cy="588748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2025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57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901"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Організація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Характеристика</a:t>
                      </a:r>
                      <a:endParaRPr kumimoji="0" lang="ru-RU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8" marR="9142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4886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 smtClean="0"/>
                        <a:t>Північне товариство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 marL="91428" marR="9142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Лідер: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Микита Муравйов.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Програмний документ: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«Конституція».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Росія –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конституційна монархія 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на засадах федерації. Поділ на 13 штатів без рахування етнічних кордонів.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Законодавча влада –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Народне</a:t>
                      </a:r>
                      <a:r>
                        <a:rPr kumimoji="0" lang="ru-RU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віче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виконавча –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цар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Виборче право з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21 р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 +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майновий ценз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Скасування кріпацтва.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91428" marR="91428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478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4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Південне товариство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 marL="91428" marR="91428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Лідер: </a:t>
                      </a:r>
                      <a:r>
                        <a:rPr kumimoji="0" lang="uk-UA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Павло Пестель.</a:t>
                      </a:r>
                      <a:endParaRPr kumimoji="0" lang="ru-RU" sz="21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Росія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uk-UA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–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унітарна</a:t>
                      </a:r>
                      <a:r>
                        <a:rPr kumimoji="0" lang="ru-RU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республіка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яка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поділяється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на 10 областей.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Законодавча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влада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–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Народне</a:t>
                      </a:r>
                      <a:r>
                        <a:rPr kumimoji="0" lang="ru-RU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віче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виконавча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–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Державна</a:t>
                      </a:r>
                      <a:r>
                        <a:rPr kumimoji="0" lang="ru-RU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Дума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Виборче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право –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необмежене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з 20 р.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Скасування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1" i="1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кріпацтва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,</a:t>
                      </a:r>
                      <a:r>
                        <a:rPr kumimoji="0" lang="ru-RU" sz="21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наділення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селян землею без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викупу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;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рівність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всіх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1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громадян</a:t>
                      </a:r>
                      <a:r>
                        <a:rPr kumimoji="0" lang="ru-RU" sz="2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91428" marR="91428" marT="45708" marB="4570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61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" r="3192"/>
          <a:stretch/>
        </p:blipFill>
        <p:spPr>
          <a:xfrm>
            <a:off x="-508" y="0"/>
            <a:ext cx="9145016" cy="6858000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-1600" y="0"/>
            <a:ext cx="9144000" cy="193899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/>
              </a:rPr>
              <a:t>     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1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4 грудня 1825 р. д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екабристи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вивели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війська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петербурзького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гарнізону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(3 тис. солдатів і офіцерів)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на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Сенатську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площу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,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щоб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змусити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сенат не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присягати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новому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імператору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sz="2000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Миколі</a:t>
            </a:r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   </a:t>
            </a:r>
          </a:p>
          <a:p>
            <a:pPr algn="just"/>
            <a:r>
              <a:rPr lang="ru-RU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    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Повсталі діяли нерішуче, вичікували. На площу </a:t>
            </a:r>
            <a:r>
              <a:rPr lang="uk-UA" sz="2000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стягли </a:t>
            </a:r>
            <a:r>
              <a:rPr lang="uk-UA" sz="20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вірні царю війська, які відкрили артилерійський вогонь по повсталих. Повстання було придушено.</a:t>
            </a:r>
          </a:p>
        </p:txBody>
      </p:sp>
    </p:spTree>
    <p:extLst>
      <p:ext uri="{BB962C8B-B14F-4D97-AF65-F5344CB8AC3E}">
        <p14:creationId xmlns:p14="http://schemas.microsoft.com/office/powerpoint/2010/main" val="266095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p00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3" t="9982" r="28514" b="19975"/>
          <a:stretch>
            <a:fillRect/>
          </a:stretch>
        </p:blipFill>
        <p:spPr bwMode="auto">
          <a:xfrm>
            <a:off x="0" y="1587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кутник 5"/>
          <p:cNvSpPr/>
          <p:nvPr/>
        </p:nvSpPr>
        <p:spPr>
          <a:xfrm>
            <a:off x="0" y="15875"/>
            <a:ext cx="2664000" cy="965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uk-UA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Повстання Чернігівського полку</a:t>
            </a:r>
          </a:p>
          <a:p>
            <a:pPr algn="ctr">
              <a:defRPr/>
            </a:pPr>
            <a:r>
              <a:rPr lang="uk-UA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(29.12.1825-3.01.1826)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0" y="3860800"/>
            <a:ext cx="3594100" cy="299402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uk-UA" b="1" dirty="0"/>
          </a:p>
        </p:txBody>
      </p:sp>
      <p:grpSp>
        <p:nvGrpSpPr>
          <p:cNvPr id="8" name="Групувати 5"/>
          <p:cNvGrpSpPr>
            <a:grpSpLocks/>
          </p:cNvGrpSpPr>
          <p:nvPr/>
        </p:nvGrpSpPr>
        <p:grpSpPr bwMode="auto">
          <a:xfrm>
            <a:off x="-36513" y="3860800"/>
            <a:ext cx="1974851" cy="3033713"/>
            <a:chOff x="-36512" y="3861048"/>
            <a:chExt cx="1974835" cy="3033047"/>
          </a:xfrm>
        </p:grpSpPr>
        <p:pic>
          <p:nvPicPr>
            <p:cNvPr id="9" name="Picture 3" descr="C:\Documents and Settings\Admin\Мои документы\Завантаження\1188332558_muravjjovapostol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32"/>
            <a:stretch>
              <a:fillRect/>
            </a:stretch>
          </p:blipFill>
          <p:spPr bwMode="auto">
            <a:xfrm>
              <a:off x="70074" y="3861048"/>
              <a:ext cx="1711870" cy="251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Прямокутник 9"/>
            <p:cNvSpPr/>
            <p:nvPr/>
          </p:nvSpPr>
          <p:spPr>
            <a:xfrm>
              <a:off x="-36512" y="6310023"/>
              <a:ext cx="1974835" cy="5840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uk-UA" sz="1600" b="1" dirty="0">
                  <a:solidFill>
                    <a:schemeClr val="dk1"/>
                  </a:solidFill>
                  <a:latin typeface="+mn-lt"/>
                  <a:cs typeface="+mn-cs"/>
                </a:rPr>
                <a:t>Сергій</a:t>
              </a:r>
            </a:p>
            <a:p>
              <a:pPr algn="ctr">
                <a:defRPr/>
              </a:pPr>
              <a:r>
                <a:rPr lang="uk-UA" sz="1600" b="1" dirty="0">
                  <a:solidFill>
                    <a:schemeClr val="dk1"/>
                  </a:solidFill>
                  <a:latin typeface="+mn-lt"/>
                  <a:cs typeface="+mn-cs"/>
                </a:rPr>
                <a:t>Муравйов-Апостол</a:t>
              </a:r>
            </a:p>
          </p:txBody>
        </p:sp>
      </p:grpSp>
      <p:grpSp>
        <p:nvGrpSpPr>
          <p:cNvPr id="11" name="Групувати 6"/>
          <p:cNvGrpSpPr>
            <a:grpSpLocks/>
          </p:cNvGrpSpPr>
          <p:nvPr/>
        </p:nvGrpSpPr>
        <p:grpSpPr bwMode="auto">
          <a:xfrm>
            <a:off x="1835150" y="3860800"/>
            <a:ext cx="1758950" cy="3033713"/>
            <a:chOff x="1835696" y="3861048"/>
            <a:chExt cx="1758397" cy="3033047"/>
          </a:xfrm>
        </p:grpSpPr>
        <p:pic>
          <p:nvPicPr>
            <p:cNvPr id="12" name="Picture 4" descr="C:\Documents and Settings\Admin\Мои документы\Завантаження\2016_07_23-09-15_001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31" r="27779" b="1794"/>
            <a:stretch>
              <a:fillRect/>
            </a:stretch>
          </p:blipFill>
          <p:spPr bwMode="auto">
            <a:xfrm>
              <a:off x="1851150" y="3861048"/>
              <a:ext cx="1712738" cy="2514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Прямокутник 12"/>
            <p:cNvSpPr/>
            <p:nvPr/>
          </p:nvSpPr>
          <p:spPr>
            <a:xfrm>
              <a:off x="1835696" y="6310023"/>
              <a:ext cx="1758397" cy="58407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uk-UA" sz="1600" b="1" dirty="0">
                  <a:solidFill>
                    <a:schemeClr val="dk1"/>
                  </a:solidFill>
                  <a:latin typeface="+mn-lt"/>
                  <a:cs typeface="+mn-cs"/>
                </a:rPr>
                <a:t>Михайло</a:t>
              </a:r>
            </a:p>
            <a:p>
              <a:pPr algn="ctr">
                <a:defRPr/>
              </a:pPr>
              <a:r>
                <a:rPr lang="uk-UA" sz="1600" b="1" dirty="0">
                  <a:solidFill>
                    <a:schemeClr val="dk1"/>
                  </a:solidFill>
                  <a:latin typeface="+mn-lt"/>
                  <a:cs typeface="+mn-cs"/>
                </a:rPr>
                <a:t>Бестужев-Рюмін</a:t>
              </a:r>
            </a:p>
          </p:txBody>
        </p:sp>
      </p:grpSp>
      <p:sp>
        <p:nvSpPr>
          <p:cNvPr id="14" name="Овал 1"/>
          <p:cNvSpPr/>
          <p:nvPr/>
        </p:nvSpPr>
        <p:spPr>
          <a:xfrm>
            <a:off x="5276850" y="2209800"/>
            <a:ext cx="682625" cy="444500"/>
          </a:xfrm>
          <a:custGeom>
            <a:avLst/>
            <a:gdLst>
              <a:gd name="connsiteX0" fmla="*/ 0 w 576064"/>
              <a:gd name="connsiteY0" fmla="*/ 216024 h 432048"/>
              <a:gd name="connsiteX1" fmla="*/ 288032 w 576064"/>
              <a:gd name="connsiteY1" fmla="*/ 0 h 432048"/>
              <a:gd name="connsiteX2" fmla="*/ 576064 w 576064"/>
              <a:gd name="connsiteY2" fmla="*/ 216024 h 432048"/>
              <a:gd name="connsiteX3" fmla="*/ 288032 w 576064"/>
              <a:gd name="connsiteY3" fmla="*/ 432048 h 432048"/>
              <a:gd name="connsiteX4" fmla="*/ 0 w 576064"/>
              <a:gd name="connsiteY4" fmla="*/ 216024 h 432048"/>
              <a:gd name="connsiteX0" fmla="*/ 31 w 576095"/>
              <a:gd name="connsiteY0" fmla="*/ 196974 h 412998"/>
              <a:gd name="connsiteX1" fmla="*/ 302351 w 576095"/>
              <a:gd name="connsiteY1" fmla="*/ 0 h 412998"/>
              <a:gd name="connsiteX2" fmla="*/ 576095 w 576095"/>
              <a:gd name="connsiteY2" fmla="*/ 196974 h 412998"/>
              <a:gd name="connsiteX3" fmla="*/ 288063 w 576095"/>
              <a:gd name="connsiteY3" fmla="*/ 412998 h 412998"/>
              <a:gd name="connsiteX4" fmla="*/ 31 w 576095"/>
              <a:gd name="connsiteY4" fmla="*/ 196974 h 412998"/>
              <a:gd name="connsiteX0" fmla="*/ 22 w 590373"/>
              <a:gd name="connsiteY0" fmla="*/ 197732 h 416071"/>
              <a:gd name="connsiteX1" fmla="*/ 302342 w 590373"/>
              <a:gd name="connsiteY1" fmla="*/ 758 h 416071"/>
              <a:gd name="connsiteX2" fmla="*/ 590373 w 590373"/>
              <a:gd name="connsiteY2" fmla="*/ 271551 h 416071"/>
              <a:gd name="connsiteX3" fmla="*/ 288054 w 590373"/>
              <a:gd name="connsiteY3" fmla="*/ 413756 h 416071"/>
              <a:gd name="connsiteX4" fmla="*/ 22 w 590373"/>
              <a:gd name="connsiteY4" fmla="*/ 197732 h 416071"/>
              <a:gd name="connsiteX0" fmla="*/ 82519 w 672870"/>
              <a:gd name="connsiteY0" fmla="*/ 197743 h 445607"/>
              <a:gd name="connsiteX1" fmla="*/ 384839 w 672870"/>
              <a:gd name="connsiteY1" fmla="*/ 769 h 445607"/>
              <a:gd name="connsiteX2" fmla="*/ 672870 w 672870"/>
              <a:gd name="connsiteY2" fmla="*/ 271562 h 445607"/>
              <a:gd name="connsiteX3" fmla="*/ 370551 w 672870"/>
              <a:gd name="connsiteY3" fmla="*/ 413767 h 445607"/>
              <a:gd name="connsiteX4" fmla="*/ 19094 w 672870"/>
              <a:gd name="connsiteY4" fmla="*/ 427186 h 445607"/>
              <a:gd name="connsiteX5" fmla="*/ 82519 w 672870"/>
              <a:gd name="connsiteY5" fmla="*/ 197743 h 445607"/>
              <a:gd name="connsiteX0" fmla="*/ 82519 w 672870"/>
              <a:gd name="connsiteY0" fmla="*/ 197743 h 437654"/>
              <a:gd name="connsiteX1" fmla="*/ 384839 w 672870"/>
              <a:gd name="connsiteY1" fmla="*/ 769 h 437654"/>
              <a:gd name="connsiteX2" fmla="*/ 672870 w 672870"/>
              <a:gd name="connsiteY2" fmla="*/ 271562 h 437654"/>
              <a:gd name="connsiteX3" fmla="*/ 337214 w 672870"/>
              <a:gd name="connsiteY3" fmla="*/ 370904 h 437654"/>
              <a:gd name="connsiteX4" fmla="*/ 19094 w 672870"/>
              <a:gd name="connsiteY4" fmla="*/ 427186 h 437654"/>
              <a:gd name="connsiteX5" fmla="*/ 82519 w 672870"/>
              <a:gd name="connsiteY5" fmla="*/ 197743 h 437654"/>
              <a:gd name="connsiteX0" fmla="*/ 82519 w 680335"/>
              <a:gd name="connsiteY0" fmla="*/ 197743 h 436237"/>
              <a:gd name="connsiteX1" fmla="*/ 384839 w 680335"/>
              <a:gd name="connsiteY1" fmla="*/ 769 h 436237"/>
              <a:gd name="connsiteX2" fmla="*/ 672870 w 680335"/>
              <a:gd name="connsiteY2" fmla="*/ 271562 h 436237"/>
              <a:gd name="connsiteX3" fmla="*/ 571544 w 680335"/>
              <a:gd name="connsiteY3" fmla="*/ 367655 h 436237"/>
              <a:gd name="connsiteX4" fmla="*/ 337214 w 680335"/>
              <a:gd name="connsiteY4" fmla="*/ 370904 h 436237"/>
              <a:gd name="connsiteX5" fmla="*/ 19094 w 680335"/>
              <a:gd name="connsiteY5" fmla="*/ 427186 h 436237"/>
              <a:gd name="connsiteX6" fmla="*/ 82519 w 680335"/>
              <a:gd name="connsiteY6" fmla="*/ 197743 h 436237"/>
              <a:gd name="connsiteX0" fmla="*/ 82653 w 680469"/>
              <a:gd name="connsiteY0" fmla="*/ 207229 h 445723"/>
              <a:gd name="connsiteX1" fmla="*/ 389735 w 680469"/>
              <a:gd name="connsiteY1" fmla="*/ 730 h 445723"/>
              <a:gd name="connsiteX2" fmla="*/ 673004 w 680469"/>
              <a:gd name="connsiteY2" fmla="*/ 281048 h 445723"/>
              <a:gd name="connsiteX3" fmla="*/ 571678 w 680469"/>
              <a:gd name="connsiteY3" fmla="*/ 377141 h 445723"/>
              <a:gd name="connsiteX4" fmla="*/ 337348 w 680469"/>
              <a:gd name="connsiteY4" fmla="*/ 380390 h 445723"/>
              <a:gd name="connsiteX5" fmla="*/ 19228 w 680469"/>
              <a:gd name="connsiteY5" fmla="*/ 436672 h 445723"/>
              <a:gd name="connsiteX6" fmla="*/ 82653 w 680469"/>
              <a:gd name="connsiteY6" fmla="*/ 207229 h 445723"/>
              <a:gd name="connsiteX0" fmla="*/ 82653 w 680469"/>
              <a:gd name="connsiteY0" fmla="*/ 206761 h 445255"/>
              <a:gd name="connsiteX1" fmla="*/ 389735 w 680469"/>
              <a:gd name="connsiteY1" fmla="*/ 262 h 445255"/>
              <a:gd name="connsiteX2" fmla="*/ 673004 w 680469"/>
              <a:gd name="connsiteY2" fmla="*/ 249624 h 445255"/>
              <a:gd name="connsiteX3" fmla="*/ 571678 w 680469"/>
              <a:gd name="connsiteY3" fmla="*/ 376673 h 445255"/>
              <a:gd name="connsiteX4" fmla="*/ 337348 w 680469"/>
              <a:gd name="connsiteY4" fmla="*/ 379922 h 445255"/>
              <a:gd name="connsiteX5" fmla="*/ 19228 w 680469"/>
              <a:gd name="connsiteY5" fmla="*/ 436204 h 445255"/>
              <a:gd name="connsiteX6" fmla="*/ 82653 w 680469"/>
              <a:gd name="connsiteY6" fmla="*/ 206761 h 445255"/>
              <a:gd name="connsiteX0" fmla="*/ 82653 w 673022"/>
              <a:gd name="connsiteY0" fmla="*/ 207480 h 445974"/>
              <a:gd name="connsiteX1" fmla="*/ 389735 w 673022"/>
              <a:gd name="connsiteY1" fmla="*/ 981 h 445974"/>
              <a:gd name="connsiteX2" fmla="*/ 571678 w 673022"/>
              <a:gd name="connsiteY2" fmla="*/ 134506 h 445974"/>
              <a:gd name="connsiteX3" fmla="*/ 673004 w 673022"/>
              <a:gd name="connsiteY3" fmla="*/ 250343 h 445974"/>
              <a:gd name="connsiteX4" fmla="*/ 571678 w 673022"/>
              <a:gd name="connsiteY4" fmla="*/ 377392 h 445974"/>
              <a:gd name="connsiteX5" fmla="*/ 337348 w 673022"/>
              <a:gd name="connsiteY5" fmla="*/ 380641 h 445974"/>
              <a:gd name="connsiteX6" fmla="*/ 19228 w 673022"/>
              <a:gd name="connsiteY6" fmla="*/ 436923 h 445974"/>
              <a:gd name="connsiteX7" fmla="*/ 82653 w 673022"/>
              <a:gd name="connsiteY7" fmla="*/ 207480 h 445974"/>
              <a:gd name="connsiteX0" fmla="*/ 79813 w 670182"/>
              <a:gd name="connsiteY0" fmla="*/ 211129 h 449623"/>
              <a:gd name="connsiteX1" fmla="*/ 273563 w 670182"/>
              <a:gd name="connsiteY1" fmla="*/ 47667 h 449623"/>
              <a:gd name="connsiteX2" fmla="*/ 386895 w 670182"/>
              <a:gd name="connsiteY2" fmla="*/ 4630 h 449623"/>
              <a:gd name="connsiteX3" fmla="*/ 568838 w 670182"/>
              <a:gd name="connsiteY3" fmla="*/ 138155 h 449623"/>
              <a:gd name="connsiteX4" fmla="*/ 670164 w 670182"/>
              <a:gd name="connsiteY4" fmla="*/ 253992 h 449623"/>
              <a:gd name="connsiteX5" fmla="*/ 568838 w 670182"/>
              <a:gd name="connsiteY5" fmla="*/ 381041 h 449623"/>
              <a:gd name="connsiteX6" fmla="*/ 334508 w 670182"/>
              <a:gd name="connsiteY6" fmla="*/ 384290 h 449623"/>
              <a:gd name="connsiteX7" fmla="*/ 16388 w 670182"/>
              <a:gd name="connsiteY7" fmla="*/ 440572 h 449623"/>
              <a:gd name="connsiteX8" fmla="*/ 79813 w 670182"/>
              <a:gd name="connsiteY8" fmla="*/ 211129 h 449623"/>
              <a:gd name="connsiteX0" fmla="*/ 86874 w 677243"/>
              <a:gd name="connsiteY0" fmla="*/ 211129 h 443732"/>
              <a:gd name="connsiteX1" fmla="*/ 280624 w 677243"/>
              <a:gd name="connsiteY1" fmla="*/ 47667 h 443732"/>
              <a:gd name="connsiteX2" fmla="*/ 393956 w 677243"/>
              <a:gd name="connsiteY2" fmla="*/ 4630 h 443732"/>
              <a:gd name="connsiteX3" fmla="*/ 575899 w 677243"/>
              <a:gd name="connsiteY3" fmla="*/ 138155 h 443732"/>
              <a:gd name="connsiteX4" fmla="*/ 677225 w 677243"/>
              <a:gd name="connsiteY4" fmla="*/ 253992 h 443732"/>
              <a:gd name="connsiteX5" fmla="*/ 575899 w 677243"/>
              <a:gd name="connsiteY5" fmla="*/ 381041 h 443732"/>
              <a:gd name="connsiteX6" fmla="*/ 341569 w 677243"/>
              <a:gd name="connsiteY6" fmla="*/ 384290 h 443732"/>
              <a:gd name="connsiteX7" fmla="*/ 23449 w 677243"/>
              <a:gd name="connsiteY7" fmla="*/ 440572 h 443732"/>
              <a:gd name="connsiteX8" fmla="*/ 25830 w 677243"/>
              <a:gd name="connsiteY8" fmla="*/ 281031 h 443732"/>
              <a:gd name="connsiteX9" fmla="*/ 86874 w 677243"/>
              <a:gd name="connsiteY9" fmla="*/ 211129 h 443732"/>
              <a:gd name="connsiteX0" fmla="*/ 77510 w 667879"/>
              <a:gd name="connsiteY0" fmla="*/ 211129 h 443732"/>
              <a:gd name="connsiteX1" fmla="*/ 271260 w 667879"/>
              <a:gd name="connsiteY1" fmla="*/ 47667 h 443732"/>
              <a:gd name="connsiteX2" fmla="*/ 384592 w 667879"/>
              <a:gd name="connsiteY2" fmla="*/ 4630 h 443732"/>
              <a:gd name="connsiteX3" fmla="*/ 566535 w 667879"/>
              <a:gd name="connsiteY3" fmla="*/ 138155 h 443732"/>
              <a:gd name="connsiteX4" fmla="*/ 667861 w 667879"/>
              <a:gd name="connsiteY4" fmla="*/ 253992 h 443732"/>
              <a:gd name="connsiteX5" fmla="*/ 566535 w 667879"/>
              <a:gd name="connsiteY5" fmla="*/ 381041 h 443732"/>
              <a:gd name="connsiteX6" fmla="*/ 332205 w 667879"/>
              <a:gd name="connsiteY6" fmla="*/ 384290 h 443732"/>
              <a:gd name="connsiteX7" fmla="*/ 14085 w 667879"/>
              <a:gd name="connsiteY7" fmla="*/ 440572 h 443732"/>
              <a:gd name="connsiteX8" fmla="*/ 77510 w 667879"/>
              <a:gd name="connsiteY8" fmla="*/ 211129 h 443732"/>
              <a:gd name="connsiteX0" fmla="*/ 87526 w 677895"/>
              <a:gd name="connsiteY0" fmla="*/ 211129 h 443732"/>
              <a:gd name="connsiteX1" fmla="*/ 281276 w 677895"/>
              <a:gd name="connsiteY1" fmla="*/ 47667 h 443732"/>
              <a:gd name="connsiteX2" fmla="*/ 394608 w 677895"/>
              <a:gd name="connsiteY2" fmla="*/ 4630 h 443732"/>
              <a:gd name="connsiteX3" fmla="*/ 576551 w 677895"/>
              <a:gd name="connsiteY3" fmla="*/ 138155 h 443732"/>
              <a:gd name="connsiteX4" fmla="*/ 677877 w 677895"/>
              <a:gd name="connsiteY4" fmla="*/ 253992 h 443732"/>
              <a:gd name="connsiteX5" fmla="*/ 576551 w 677895"/>
              <a:gd name="connsiteY5" fmla="*/ 381041 h 443732"/>
              <a:gd name="connsiteX6" fmla="*/ 342221 w 677895"/>
              <a:gd name="connsiteY6" fmla="*/ 384290 h 443732"/>
              <a:gd name="connsiteX7" fmla="*/ 24101 w 677895"/>
              <a:gd name="connsiteY7" fmla="*/ 440572 h 443732"/>
              <a:gd name="connsiteX8" fmla="*/ 87526 w 677895"/>
              <a:gd name="connsiteY8" fmla="*/ 211129 h 443732"/>
              <a:gd name="connsiteX0" fmla="*/ 87526 w 677895"/>
              <a:gd name="connsiteY0" fmla="*/ 211129 h 444035"/>
              <a:gd name="connsiteX1" fmla="*/ 281276 w 677895"/>
              <a:gd name="connsiteY1" fmla="*/ 47667 h 444035"/>
              <a:gd name="connsiteX2" fmla="*/ 394608 w 677895"/>
              <a:gd name="connsiteY2" fmla="*/ 4630 h 444035"/>
              <a:gd name="connsiteX3" fmla="*/ 576551 w 677895"/>
              <a:gd name="connsiteY3" fmla="*/ 138155 h 444035"/>
              <a:gd name="connsiteX4" fmla="*/ 677877 w 677895"/>
              <a:gd name="connsiteY4" fmla="*/ 253992 h 444035"/>
              <a:gd name="connsiteX5" fmla="*/ 576551 w 677895"/>
              <a:gd name="connsiteY5" fmla="*/ 381041 h 444035"/>
              <a:gd name="connsiteX6" fmla="*/ 342221 w 677895"/>
              <a:gd name="connsiteY6" fmla="*/ 384290 h 444035"/>
              <a:gd name="connsiteX7" fmla="*/ 24101 w 677895"/>
              <a:gd name="connsiteY7" fmla="*/ 440572 h 444035"/>
              <a:gd name="connsiteX8" fmla="*/ 87526 w 677895"/>
              <a:gd name="connsiteY8" fmla="*/ 211129 h 444035"/>
              <a:gd name="connsiteX0" fmla="*/ 87526 w 682776"/>
              <a:gd name="connsiteY0" fmla="*/ 211129 h 444035"/>
              <a:gd name="connsiteX1" fmla="*/ 281276 w 682776"/>
              <a:gd name="connsiteY1" fmla="*/ 47667 h 444035"/>
              <a:gd name="connsiteX2" fmla="*/ 394608 w 682776"/>
              <a:gd name="connsiteY2" fmla="*/ 4630 h 444035"/>
              <a:gd name="connsiteX3" fmla="*/ 576551 w 682776"/>
              <a:gd name="connsiteY3" fmla="*/ 138155 h 444035"/>
              <a:gd name="connsiteX4" fmla="*/ 677877 w 682776"/>
              <a:gd name="connsiteY4" fmla="*/ 253992 h 444035"/>
              <a:gd name="connsiteX5" fmla="*/ 662277 w 682776"/>
              <a:gd name="connsiteY5" fmla="*/ 338181 h 444035"/>
              <a:gd name="connsiteX6" fmla="*/ 576551 w 682776"/>
              <a:gd name="connsiteY6" fmla="*/ 381041 h 444035"/>
              <a:gd name="connsiteX7" fmla="*/ 342221 w 682776"/>
              <a:gd name="connsiteY7" fmla="*/ 384290 h 444035"/>
              <a:gd name="connsiteX8" fmla="*/ 24101 w 682776"/>
              <a:gd name="connsiteY8" fmla="*/ 440572 h 444035"/>
              <a:gd name="connsiteX9" fmla="*/ 87526 w 682776"/>
              <a:gd name="connsiteY9" fmla="*/ 211129 h 444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2776" h="444035">
                <a:moveTo>
                  <a:pt x="87526" y="211129"/>
                </a:moveTo>
                <a:cubicBezTo>
                  <a:pt x="130389" y="145645"/>
                  <a:pt x="230096" y="82083"/>
                  <a:pt x="281276" y="47667"/>
                </a:cubicBezTo>
                <a:cubicBezTo>
                  <a:pt x="332456" y="13251"/>
                  <a:pt x="345396" y="-10451"/>
                  <a:pt x="394608" y="4630"/>
                </a:cubicBezTo>
                <a:cubicBezTo>
                  <a:pt x="443820" y="19711"/>
                  <a:pt x="529340" y="96595"/>
                  <a:pt x="576551" y="138155"/>
                </a:cubicBezTo>
                <a:cubicBezTo>
                  <a:pt x="623762" y="179715"/>
                  <a:pt x="666368" y="221845"/>
                  <a:pt x="677877" y="253992"/>
                </a:cubicBezTo>
                <a:cubicBezTo>
                  <a:pt x="689386" y="286139"/>
                  <a:pt x="679165" y="317006"/>
                  <a:pt x="662277" y="338181"/>
                </a:cubicBezTo>
                <a:cubicBezTo>
                  <a:pt x="645389" y="359356"/>
                  <a:pt x="627116" y="372165"/>
                  <a:pt x="576551" y="381041"/>
                </a:cubicBezTo>
                <a:cubicBezTo>
                  <a:pt x="525986" y="389917"/>
                  <a:pt x="470014" y="367225"/>
                  <a:pt x="342221" y="384290"/>
                </a:cubicBezTo>
                <a:cubicBezTo>
                  <a:pt x="214428" y="401355"/>
                  <a:pt x="72755" y="458576"/>
                  <a:pt x="24101" y="440572"/>
                </a:cubicBezTo>
                <a:cubicBezTo>
                  <a:pt x="-42160" y="378375"/>
                  <a:pt x="44663" y="276613"/>
                  <a:pt x="87526" y="211129"/>
                </a:cubicBez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pic>
        <p:nvPicPr>
          <p:cNvPr id="15" name="Picture 2" descr="C:\Documents and Settings\Admin\Мои документы\p000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7" t="29633" r="50086" b="60921"/>
          <a:stretch/>
        </p:blipFill>
        <p:spPr bwMode="auto">
          <a:xfrm>
            <a:off x="3275856" y="116632"/>
            <a:ext cx="5094708" cy="44315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кутник 15"/>
          <p:cNvSpPr/>
          <p:nvPr/>
        </p:nvSpPr>
        <p:spPr>
          <a:xfrm>
            <a:off x="3607200" y="5103674"/>
            <a:ext cx="5536800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/>
              </a:rPr>
              <a:t>       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29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грудня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1825 р.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Південне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товариство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підняло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повстання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Чернігівського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полку в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Україні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Виступ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був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придушений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владою</a:t>
            </a:r>
            <a:r>
              <a:rPr lang="ru-RU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lang="ru-RU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pPr algn="just"/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     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Поразка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декабристів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затримала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просування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Росії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шляхом </a:t>
            </a:r>
            <a:r>
              <a:rPr lang="ru-RU" b="1" kern="0" dirty="0" err="1" smtClean="0">
                <a:solidFill>
                  <a:prstClr val="black"/>
                </a:solidFill>
                <a:latin typeface="Century Gothic" panose="020B0502020202020204" pitchFamily="34" charset="0"/>
              </a:rPr>
              <a:t>загальноєвро-пейського</a:t>
            </a:r>
            <a:r>
              <a:rPr lang="ru-RU" b="1" kern="0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конституційного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 </a:t>
            </a:r>
            <a:r>
              <a:rPr lang="ru-RU" b="1" kern="0" dirty="0" err="1">
                <a:solidFill>
                  <a:prstClr val="black"/>
                </a:solidFill>
                <a:latin typeface="Century Gothic" panose="020B0502020202020204" pitchFamily="34" charset="0"/>
              </a:rPr>
              <a:t>розвитку</a:t>
            </a:r>
            <a:r>
              <a:rPr lang="ru-RU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.</a:t>
            </a:r>
            <a:endParaRPr lang="uk-UA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84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Прямокутник 104"/>
          <p:cNvSpPr/>
          <p:nvPr/>
        </p:nvSpPr>
        <p:spPr>
          <a:xfrm>
            <a:off x="234000" y="45005"/>
            <a:ext cx="8676000" cy="54868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Основні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напрямки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суспільного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руху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Російської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імперії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у 30-40-х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рр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. ХІХ ст.</a:t>
            </a: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6" name="Прямокутник 105"/>
          <p:cNvSpPr/>
          <p:nvPr/>
        </p:nvSpPr>
        <p:spPr>
          <a:xfrm>
            <a:off x="251999" y="741183"/>
            <a:ext cx="1821600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7" name="Прямокутник 106"/>
          <p:cNvSpPr/>
          <p:nvPr/>
        </p:nvSpPr>
        <p:spPr>
          <a:xfrm>
            <a:off x="3989629" y="741183"/>
            <a:ext cx="1164742" cy="369332"/>
          </a:xfrm>
          <a:prstGeom prst="rect">
            <a:avLst/>
          </a:prstGeom>
          <a:solidFill>
            <a:srgbClr val="475A8D">
              <a:lumMod val="60000"/>
              <a:lumOff val="40000"/>
            </a:srgbClr>
          </a:soli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Ліберали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8" name="Прямокутник 107"/>
          <p:cNvSpPr/>
          <p:nvPr/>
        </p:nvSpPr>
        <p:spPr>
          <a:xfrm>
            <a:off x="7727257" y="741183"/>
            <a:ext cx="1220400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09" name="Прямокутник 108"/>
          <p:cNvSpPr/>
          <p:nvPr/>
        </p:nvSpPr>
        <p:spPr>
          <a:xfrm>
            <a:off x="5112059" y="1249840"/>
            <a:ext cx="1238400" cy="369332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0" name="Прямокутник 109"/>
          <p:cNvSpPr/>
          <p:nvPr/>
        </p:nvSpPr>
        <p:spPr>
          <a:xfrm>
            <a:off x="2591779" y="1248469"/>
            <a:ext cx="1677600" cy="369332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1" name="Прямокутник 110"/>
          <p:cNvSpPr/>
          <p:nvPr/>
        </p:nvSpPr>
        <p:spPr>
          <a:xfrm>
            <a:off x="296525" y="1249840"/>
            <a:ext cx="1679691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Консерватори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2" name="Прямокутник 111"/>
          <p:cNvSpPr/>
          <p:nvPr/>
        </p:nvSpPr>
        <p:spPr>
          <a:xfrm>
            <a:off x="7407315" y="1247098"/>
            <a:ext cx="1326004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Соціалісти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3" name="Прямокутник 112"/>
          <p:cNvSpPr/>
          <p:nvPr/>
        </p:nvSpPr>
        <p:spPr>
          <a:xfrm>
            <a:off x="26495" y="1720773"/>
            <a:ext cx="2232000" cy="2530800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збереження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само-державного устрою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незмінному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стані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; «т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еорія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«офіційної народності»:</a:t>
            </a:r>
          </a:p>
          <a:p>
            <a:pPr marL="0" marR="0" lvl="0" indent="0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</a:p>
        </p:txBody>
      </p:sp>
      <p:sp>
        <p:nvSpPr>
          <p:cNvPr id="114" name="Прямокутник 113"/>
          <p:cNvSpPr/>
          <p:nvPr/>
        </p:nvSpPr>
        <p:spPr>
          <a:xfrm>
            <a:off x="4590250" y="1720667"/>
            <a:ext cx="2232000" cy="2530800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15" name="Прямокутник 114"/>
          <p:cNvSpPr/>
          <p:nvPr/>
        </p:nvSpPr>
        <p:spPr>
          <a:xfrm>
            <a:off x="6867255" y="1720667"/>
            <a:ext cx="2232000" cy="2530800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grpSp>
        <p:nvGrpSpPr>
          <p:cNvPr id="116" name="Групувати 115"/>
          <p:cNvGrpSpPr/>
          <p:nvPr/>
        </p:nvGrpSpPr>
        <p:grpSpPr>
          <a:xfrm>
            <a:off x="2231740" y="1720668"/>
            <a:ext cx="2413265" cy="2530800"/>
            <a:chOff x="2314800" y="1772764"/>
            <a:chExt cx="2413265" cy="2530800"/>
          </a:xfrm>
        </p:grpSpPr>
        <p:sp>
          <p:nvSpPr>
            <p:cNvPr id="117" name="Прямокутник 116"/>
            <p:cNvSpPr/>
            <p:nvPr/>
          </p:nvSpPr>
          <p:spPr>
            <a:xfrm>
              <a:off x="2394995" y="1772764"/>
              <a:ext cx="2232000" cy="2530800"/>
            </a:xfrm>
            <a:prstGeom prst="rect">
              <a:avLst/>
            </a:prstGeom>
            <a:gradFill rotWithShape="1">
              <a:gsLst>
                <a:gs pos="0">
                  <a:srgbClr val="475A8D">
                    <a:tint val="35000"/>
                    <a:satMod val="253000"/>
                  </a:srgbClr>
                </a:gs>
                <a:gs pos="50000">
                  <a:srgbClr val="475A8D">
                    <a:tint val="42000"/>
                    <a:satMod val="255000"/>
                  </a:srgbClr>
                </a:gs>
                <a:gs pos="97000">
                  <a:srgbClr val="475A8D">
                    <a:tint val="53000"/>
                    <a:satMod val="260000"/>
                  </a:srgbClr>
                </a:gs>
                <a:gs pos="100000">
                  <a:srgbClr val="475A8D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18" name="Прямокутник 117"/>
            <p:cNvSpPr/>
            <p:nvPr/>
          </p:nvSpPr>
          <p:spPr>
            <a:xfrm>
              <a:off x="2314800" y="1774555"/>
              <a:ext cx="2413265" cy="307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 </a:t>
              </a:r>
            </a:p>
          </p:txBody>
        </p:sp>
      </p:grpSp>
      <p:sp>
        <p:nvSpPr>
          <p:cNvPr id="119" name="Прямокутник 118"/>
          <p:cNvSpPr/>
          <p:nvPr/>
        </p:nvSpPr>
        <p:spPr>
          <a:xfrm>
            <a:off x="26495" y="4386588"/>
            <a:ext cx="2232000" cy="1198800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120" name="Прямокутник 119"/>
          <p:cNvSpPr/>
          <p:nvPr/>
        </p:nvSpPr>
        <p:spPr>
          <a:xfrm>
            <a:off x="2301363" y="4386587"/>
            <a:ext cx="2232000" cy="1198800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121" name="Прямокутник 120"/>
          <p:cNvSpPr/>
          <p:nvPr/>
        </p:nvSpPr>
        <p:spPr>
          <a:xfrm>
            <a:off x="4590250" y="4386588"/>
            <a:ext cx="2232000" cy="1198800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grpSp>
        <p:nvGrpSpPr>
          <p:cNvPr id="122" name="Групувати 121"/>
          <p:cNvGrpSpPr/>
          <p:nvPr/>
        </p:nvGrpSpPr>
        <p:grpSpPr>
          <a:xfrm>
            <a:off x="6732240" y="4386588"/>
            <a:ext cx="2520280" cy="1200329"/>
            <a:chOff x="6732240" y="4509120"/>
            <a:chExt cx="2520280" cy="1200329"/>
          </a:xfrm>
        </p:grpSpPr>
        <p:sp>
          <p:nvSpPr>
            <p:cNvPr id="123" name="Прямокутник 122"/>
            <p:cNvSpPr/>
            <p:nvPr/>
          </p:nvSpPr>
          <p:spPr>
            <a:xfrm>
              <a:off x="6867255" y="4509120"/>
              <a:ext cx="2232000" cy="1200329"/>
            </a:xfrm>
            <a:prstGeom prst="rect">
              <a:avLst/>
            </a:prstGeom>
            <a:gradFill rotWithShape="1">
              <a:gsLst>
                <a:gs pos="0">
                  <a:srgbClr val="C32D2E">
                    <a:tint val="35000"/>
                    <a:satMod val="253000"/>
                  </a:srgbClr>
                </a:gs>
                <a:gs pos="50000">
                  <a:srgbClr val="C32D2E">
                    <a:tint val="42000"/>
                    <a:satMod val="255000"/>
                  </a:srgbClr>
                </a:gs>
                <a:gs pos="97000">
                  <a:srgbClr val="C32D2E">
                    <a:tint val="53000"/>
                    <a:satMod val="260000"/>
                  </a:srgbClr>
                </a:gs>
                <a:gs pos="100000">
                  <a:srgbClr val="C32D2E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Прямокутник 123"/>
            <p:cNvSpPr/>
            <p:nvPr/>
          </p:nvSpPr>
          <p:spPr>
            <a:xfrm>
              <a:off x="6732240" y="4734145"/>
              <a:ext cx="252028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5" name="Групувати 124"/>
          <p:cNvGrpSpPr/>
          <p:nvPr/>
        </p:nvGrpSpPr>
        <p:grpSpPr>
          <a:xfrm>
            <a:off x="466738" y="5646728"/>
            <a:ext cx="8290727" cy="1211272"/>
            <a:chOff x="466738" y="5646728"/>
            <a:chExt cx="8290727" cy="1211272"/>
          </a:xfrm>
        </p:grpSpPr>
        <p:sp>
          <p:nvSpPr>
            <p:cNvPr id="126" name="Прямокутник 125"/>
            <p:cNvSpPr/>
            <p:nvPr/>
          </p:nvSpPr>
          <p:spPr>
            <a:xfrm>
              <a:off x="466738" y="5657671"/>
              <a:ext cx="8290727" cy="1200329"/>
            </a:xfrm>
            <a:prstGeom prst="rect">
              <a:avLst/>
            </a:prstGeom>
            <a:gradFill rotWithShape="1">
              <a:gsLst>
                <a:gs pos="0">
                  <a:srgbClr val="84AA33">
                    <a:tint val="35000"/>
                    <a:satMod val="253000"/>
                  </a:srgbClr>
                </a:gs>
                <a:gs pos="50000">
                  <a:srgbClr val="84AA33">
                    <a:tint val="42000"/>
                    <a:satMod val="255000"/>
                  </a:srgbClr>
                </a:gs>
                <a:gs pos="97000">
                  <a:srgbClr val="84AA33">
                    <a:tint val="53000"/>
                    <a:satMod val="260000"/>
                  </a:srgbClr>
                </a:gs>
                <a:gs pos="100000">
                  <a:srgbClr val="84AA33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27" name="Прямокутник 126"/>
            <p:cNvSpPr/>
            <p:nvPr/>
          </p:nvSpPr>
          <p:spPr>
            <a:xfrm>
              <a:off x="466738" y="5646728"/>
              <a:ext cx="82907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Pro-Regular"/>
                </a:rPr>
                <a:t>Національно-визвольні рухи</a:t>
              </a: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Ідеї:</a:t>
              </a: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</a:t>
              </a: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28" name="Прямокутник 127"/>
          <p:cNvSpPr/>
          <p:nvPr/>
        </p:nvSpPr>
        <p:spPr>
          <a:xfrm>
            <a:off x="998064" y="3338990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29" name="Прямокутник 128"/>
          <p:cNvSpPr/>
          <p:nvPr/>
        </p:nvSpPr>
        <p:spPr>
          <a:xfrm>
            <a:off x="998064" y="3564015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0" name="Прямокутник 129"/>
          <p:cNvSpPr/>
          <p:nvPr/>
        </p:nvSpPr>
        <p:spPr>
          <a:xfrm>
            <a:off x="998064" y="3824753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1" name="Прямокутник 130"/>
          <p:cNvSpPr/>
          <p:nvPr/>
        </p:nvSpPr>
        <p:spPr>
          <a:xfrm>
            <a:off x="3293941" y="1249840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2" name="Прямокутник 131"/>
          <p:cNvSpPr/>
          <p:nvPr/>
        </p:nvSpPr>
        <p:spPr>
          <a:xfrm>
            <a:off x="5561819" y="1240670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3" name="Прямокутник 132"/>
          <p:cNvSpPr/>
          <p:nvPr/>
        </p:nvSpPr>
        <p:spPr>
          <a:xfrm>
            <a:off x="998064" y="741183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4" name="Прямокутник 133"/>
          <p:cNvSpPr/>
          <p:nvPr/>
        </p:nvSpPr>
        <p:spPr>
          <a:xfrm>
            <a:off x="8193026" y="741183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135" name="Прямокутник 134"/>
          <p:cNvSpPr/>
          <p:nvPr/>
        </p:nvSpPr>
        <p:spPr>
          <a:xfrm>
            <a:off x="252000" y="741183"/>
            <a:ext cx="1820242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Урядовий табір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6" name="Прямокутник 135"/>
          <p:cNvSpPr/>
          <p:nvPr/>
        </p:nvSpPr>
        <p:spPr>
          <a:xfrm>
            <a:off x="7727258" y="741183"/>
            <a:ext cx="1219180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Радикали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7" name="Прямокутник 136"/>
          <p:cNvSpPr/>
          <p:nvPr/>
        </p:nvSpPr>
        <p:spPr>
          <a:xfrm>
            <a:off x="5112060" y="1249840"/>
            <a:ext cx="1239442" cy="369332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Західники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8" name="Прямокутник 137"/>
          <p:cNvSpPr/>
          <p:nvPr/>
        </p:nvSpPr>
        <p:spPr>
          <a:xfrm>
            <a:off x="2591780" y="1248469"/>
            <a:ext cx="1676421" cy="369332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Слов’янофіли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27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0" animBg="1"/>
      <p:bldP spid="136" grpId="0" animBg="1"/>
      <p:bldP spid="137" grpId="0" animBg="1"/>
      <p:bldP spid="1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 t="10038" r="16547" b="12171"/>
          <a:stretch/>
        </p:blipFill>
        <p:spPr bwMode="auto">
          <a:xfrm>
            <a:off x="3086834" y="152928"/>
            <a:ext cx="5926537" cy="651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36512" y="4599130"/>
            <a:ext cx="2843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Сергій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err="1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Уваров</a:t>
            </a:r>
            <a:endParaRPr kumimoji="0" lang="uk-UA" sz="28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(1786-1855 </a:t>
            </a:r>
            <a:r>
              <a:rPr kumimoji="0" lang="uk-UA" sz="2400" b="1" i="0" u="none" strike="noStrike" kern="1200" cap="none" spc="0" normalizeH="0" baseline="0" noProof="0" dirty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рр</a:t>
            </a: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.)</a:t>
            </a:r>
            <a:endParaRPr kumimoji="0" lang="uk-UA" sz="24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86834" y="99202"/>
            <a:ext cx="580564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Із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доповідної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записки «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Накреслення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головних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початків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» С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Уварова для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Миколи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…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Без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любові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віри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предків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народ, як і приватна особа,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має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загинути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Росіянин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відданий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Вітчизні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так само мало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погодиться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втрату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одного з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догматів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православ’я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як і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крадіжку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однієї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з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перлин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із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вінця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Мономахова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Самодержавство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становить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головну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умову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політичного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існування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Росії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…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Рятівне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переконання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що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Росія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живе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й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зберігається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духом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самодержавства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сильного,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людинолюбного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освіченого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має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проникати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до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народної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освіти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з нею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розвиватися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Поряд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із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цими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двома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національними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початками є і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третій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не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менш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важливий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не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менш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сильний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: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народність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народності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має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такої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єдності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як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попереднє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але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обидва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мають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витоки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з одного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джерела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і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пов’язуються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на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кожній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сторінці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Російського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царства.</a:t>
            </a:r>
            <a:endParaRPr kumimoji="0" lang="uk-UA" sz="2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3055953" y="5589240"/>
            <a:ext cx="5926537" cy="1193067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Питання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Які три принципи становили основу «Теорії офіційної народності»?</a:t>
            </a:r>
            <a:endParaRPr kumimoji="0" lang="uk-UA" sz="1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1026" name="Picture 2" descr="Файл:Golike Vasily Portrait of Count Sergey Uvarov (1833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7" t="14067" r="14220" b="1791"/>
          <a:stretch/>
        </p:blipFill>
        <p:spPr bwMode="auto">
          <a:xfrm>
            <a:off x="165631" y="278650"/>
            <a:ext cx="2471154" cy="412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Групувати 6"/>
          <p:cNvGrpSpPr/>
          <p:nvPr/>
        </p:nvGrpSpPr>
        <p:grpSpPr>
          <a:xfrm>
            <a:off x="2051720" y="88252"/>
            <a:ext cx="3195355" cy="1405533"/>
            <a:chOff x="2186735" y="143635"/>
            <a:chExt cx="3195355" cy="1405533"/>
          </a:xfrm>
        </p:grpSpPr>
        <p:sp>
          <p:nvSpPr>
            <p:cNvPr id="3" name="Виноска-хмарка 2"/>
            <p:cNvSpPr/>
            <p:nvPr/>
          </p:nvSpPr>
          <p:spPr>
            <a:xfrm>
              <a:off x="2288974" y="143635"/>
              <a:ext cx="2868091" cy="1405533"/>
            </a:xfrm>
            <a:prstGeom prst="cloudCallout">
              <a:avLst>
                <a:gd name="adj1" fmla="val -69104"/>
                <a:gd name="adj2" fmla="val 53425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5" name="Прямокутник 4"/>
            <p:cNvSpPr/>
            <p:nvPr/>
          </p:nvSpPr>
          <p:spPr>
            <a:xfrm>
              <a:off x="2186735" y="368660"/>
              <a:ext cx="319535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"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Захід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–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це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повстання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і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революції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, а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Росія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–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це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 порядок і </a:t>
              </a:r>
              <a:r>
                <a:rPr kumimoji="0" lang="ru-RU" sz="18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спокій</a:t>
              </a:r>
              <a:r>
                <a:rPr kumimoji="0" lang="ru-RU" sz="18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+mn-ea"/>
                  <a:cs typeface="+mn-cs"/>
                </a:rPr>
                <a:t>"</a:t>
              </a:r>
              <a:endPara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11" name="Прямокутник 10"/>
          <p:cNvSpPr/>
          <p:nvPr/>
        </p:nvSpPr>
        <p:spPr>
          <a:xfrm>
            <a:off x="5247075" y="1988840"/>
            <a:ext cx="1485165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3446874" y="2582910"/>
            <a:ext cx="1908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3167980" y="5049180"/>
            <a:ext cx="1224000" cy="36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062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Прямокутник 60"/>
          <p:cNvSpPr/>
          <p:nvPr/>
        </p:nvSpPr>
        <p:spPr>
          <a:xfrm>
            <a:off x="234000" y="45005"/>
            <a:ext cx="8676000" cy="54868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Основні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напрямки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суспільного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руху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Російської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імперії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 у 30-40-х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рр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. ХІХ ст.</a:t>
            </a: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2" name="Прямокутник 61"/>
          <p:cNvSpPr/>
          <p:nvPr/>
        </p:nvSpPr>
        <p:spPr>
          <a:xfrm>
            <a:off x="3989629" y="741183"/>
            <a:ext cx="1164742" cy="369332"/>
          </a:xfrm>
          <a:prstGeom prst="rect">
            <a:avLst/>
          </a:prstGeom>
          <a:solidFill>
            <a:srgbClr val="475A8D">
              <a:lumMod val="60000"/>
              <a:lumOff val="40000"/>
            </a:srgbClr>
          </a:soli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Ліберали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3" name="Прямокутник 62"/>
          <p:cNvSpPr/>
          <p:nvPr/>
        </p:nvSpPr>
        <p:spPr>
          <a:xfrm>
            <a:off x="296525" y="1249840"/>
            <a:ext cx="1679691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Консерватори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4" name="Прямокутник 63"/>
          <p:cNvSpPr/>
          <p:nvPr/>
        </p:nvSpPr>
        <p:spPr>
          <a:xfrm>
            <a:off x="7407315" y="1247098"/>
            <a:ext cx="1326004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Соціалісти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5" name="Прямокутник 64"/>
          <p:cNvSpPr/>
          <p:nvPr/>
        </p:nvSpPr>
        <p:spPr>
          <a:xfrm>
            <a:off x="26495" y="1720773"/>
            <a:ext cx="2232000" cy="2530800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збереження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само-державного устрою в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незмінному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стані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; «т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еорія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«офіційної народності»:</a:t>
            </a:r>
          </a:p>
          <a:p>
            <a:pPr marL="0" marR="0" lvl="0" indent="0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  <a:sym typeface="Wingdings 2"/>
              </a:rPr>
              <a:t> 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________________</a:t>
            </a:r>
          </a:p>
        </p:txBody>
      </p:sp>
      <p:sp>
        <p:nvSpPr>
          <p:cNvPr id="66" name="Прямокутник 65"/>
          <p:cNvSpPr/>
          <p:nvPr/>
        </p:nvSpPr>
        <p:spPr>
          <a:xfrm>
            <a:off x="4590250" y="1720667"/>
            <a:ext cx="2232000" cy="2530800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67" name="Прямокутник 66"/>
          <p:cNvSpPr/>
          <p:nvPr/>
        </p:nvSpPr>
        <p:spPr>
          <a:xfrm>
            <a:off x="6867255" y="1720667"/>
            <a:ext cx="2232000" cy="2530800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grpSp>
        <p:nvGrpSpPr>
          <p:cNvPr id="68" name="Групувати 67"/>
          <p:cNvGrpSpPr/>
          <p:nvPr/>
        </p:nvGrpSpPr>
        <p:grpSpPr>
          <a:xfrm>
            <a:off x="2231740" y="1720668"/>
            <a:ext cx="2413265" cy="2530800"/>
            <a:chOff x="2314800" y="1772764"/>
            <a:chExt cx="2413265" cy="2530800"/>
          </a:xfrm>
        </p:grpSpPr>
        <p:sp>
          <p:nvSpPr>
            <p:cNvPr id="69" name="Прямокутник 68"/>
            <p:cNvSpPr/>
            <p:nvPr/>
          </p:nvSpPr>
          <p:spPr>
            <a:xfrm>
              <a:off x="2394995" y="1772764"/>
              <a:ext cx="2232000" cy="2530800"/>
            </a:xfrm>
            <a:prstGeom prst="rect">
              <a:avLst/>
            </a:prstGeom>
            <a:gradFill rotWithShape="1">
              <a:gsLst>
                <a:gs pos="0">
                  <a:srgbClr val="475A8D">
                    <a:tint val="35000"/>
                    <a:satMod val="253000"/>
                  </a:srgbClr>
                </a:gs>
                <a:gs pos="50000">
                  <a:srgbClr val="475A8D">
                    <a:tint val="42000"/>
                    <a:satMod val="255000"/>
                  </a:srgbClr>
                </a:gs>
                <a:gs pos="97000">
                  <a:srgbClr val="475A8D">
                    <a:tint val="53000"/>
                    <a:satMod val="260000"/>
                  </a:srgbClr>
                </a:gs>
                <a:gs pos="100000">
                  <a:srgbClr val="475A8D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70" name="Прямокутник 69"/>
            <p:cNvSpPr/>
            <p:nvPr/>
          </p:nvSpPr>
          <p:spPr>
            <a:xfrm>
              <a:off x="2314800" y="1774555"/>
              <a:ext cx="2413265" cy="30713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 </a:t>
              </a:r>
            </a:p>
          </p:txBody>
        </p:sp>
      </p:grpSp>
      <p:sp>
        <p:nvSpPr>
          <p:cNvPr id="71" name="Прямокутник 70"/>
          <p:cNvSpPr/>
          <p:nvPr/>
        </p:nvSpPr>
        <p:spPr>
          <a:xfrm>
            <a:off x="26495" y="4386588"/>
            <a:ext cx="2232000" cy="1198800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72" name="Прямокутник 71"/>
          <p:cNvSpPr/>
          <p:nvPr/>
        </p:nvSpPr>
        <p:spPr>
          <a:xfrm>
            <a:off x="2301363" y="4386587"/>
            <a:ext cx="2232000" cy="1198800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73" name="Прямокутник 72"/>
          <p:cNvSpPr/>
          <p:nvPr/>
        </p:nvSpPr>
        <p:spPr>
          <a:xfrm>
            <a:off x="4590250" y="4386588"/>
            <a:ext cx="2232000" cy="1198800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</p:txBody>
      </p:sp>
      <p:grpSp>
        <p:nvGrpSpPr>
          <p:cNvPr id="74" name="Групувати 73"/>
          <p:cNvGrpSpPr/>
          <p:nvPr/>
        </p:nvGrpSpPr>
        <p:grpSpPr>
          <a:xfrm>
            <a:off x="6732240" y="4386588"/>
            <a:ext cx="2520280" cy="1200329"/>
            <a:chOff x="6732240" y="4509120"/>
            <a:chExt cx="2520280" cy="1200329"/>
          </a:xfrm>
        </p:grpSpPr>
        <p:sp>
          <p:nvSpPr>
            <p:cNvPr id="75" name="Прямокутник 74"/>
            <p:cNvSpPr/>
            <p:nvPr/>
          </p:nvSpPr>
          <p:spPr>
            <a:xfrm>
              <a:off x="6867255" y="4509120"/>
              <a:ext cx="2232000" cy="1200329"/>
            </a:xfrm>
            <a:prstGeom prst="rect">
              <a:avLst/>
            </a:prstGeom>
            <a:gradFill rotWithShape="1">
              <a:gsLst>
                <a:gs pos="0">
                  <a:srgbClr val="C32D2E">
                    <a:tint val="35000"/>
                    <a:satMod val="253000"/>
                  </a:srgbClr>
                </a:gs>
                <a:gs pos="50000">
                  <a:srgbClr val="C32D2E">
                    <a:tint val="42000"/>
                    <a:satMod val="255000"/>
                  </a:srgbClr>
                </a:gs>
                <a:gs pos="97000">
                  <a:srgbClr val="C32D2E">
                    <a:tint val="53000"/>
                    <a:satMod val="260000"/>
                  </a:srgbClr>
                </a:gs>
                <a:gs pos="100000">
                  <a:srgbClr val="C32D2E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76" name="Прямокутник 75"/>
            <p:cNvSpPr/>
            <p:nvPr/>
          </p:nvSpPr>
          <p:spPr>
            <a:xfrm>
              <a:off x="6732240" y="4734145"/>
              <a:ext cx="252028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7" name="Групувати 76"/>
          <p:cNvGrpSpPr/>
          <p:nvPr/>
        </p:nvGrpSpPr>
        <p:grpSpPr>
          <a:xfrm>
            <a:off x="466738" y="5638108"/>
            <a:ext cx="8290727" cy="1211272"/>
            <a:chOff x="466738" y="5646728"/>
            <a:chExt cx="8290727" cy="1211272"/>
          </a:xfrm>
        </p:grpSpPr>
        <p:sp>
          <p:nvSpPr>
            <p:cNvPr id="78" name="Прямокутник 77"/>
            <p:cNvSpPr/>
            <p:nvPr/>
          </p:nvSpPr>
          <p:spPr>
            <a:xfrm>
              <a:off x="466738" y="5657671"/>
              <a:ext cx="8290727" cy="1200329"/>
            </a:xfrm>
            <a:prstGeom prst="rect">
              <a:avLst/>
            </a:prstGeom>
            <a:gradFill rotWithShape="1">
              <a:gsLst>
                <a:gs pos="0">
                  <a:srgbClr val="84AA33">
                    <a:tint val="35000"/>
                    <a:satMod val="253000"/>
                  </a:srgbClr>
                </a:gs>
                <a:gs pos="50000">
                  <a:srgbClr val="84AA33">
                    <a:tint val="42000"/>
                    <a:satMod val="255000"/>
                  </a:srgbClr>
                </a:gs>
                <a:gs pos="97000">
                  <a:srgbClr val="84AA33">
                    <a:tint val="53000"/>
                    <a:satMod val="260000"/>
                  </a:srgbClr>
                </a:gs>
                <a:gs pos="100000">
                  <a:srgbClr val="84AA33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79" name="Прямокутник 78"/>
            <p:cNvSpPr/>
            <p:nvPr/>
          </p:nvSpPr>
          <p:spPr>
            <a:xfrm>
              <a:off x="466738" y="5646728"/>
              <a:ext cx="82907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Pro-Regular"/>
                </a:rPr>
                <a:t>Національно-визвольні рухи</a:t>
              </a: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Ідеї:</a:t>
              </a: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  <a:p>
              <a:pPr marL="0" marR="0" lvl="0" indent="0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</a:t>
              </a: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0" name="Прямокутник 79"/>
          <p:cNvSpPr/>
          <p:nvPr/>
        </p:nvSpPr>
        <p:spPr>
          <a:xfrm>
            <a:off x="998064" y="3338990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81" name="Прямокутник 80"/>
          <p:cNvSpPr/>
          <p:nvPr/>
        </p:nvSpPr>
        <p:spPr>
          <a:xfrm>
            <a:off x="998064" y="3564015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82" name="Прямокутник 81"/>
          <p:cNvSpPr/>
          <p:nvPr/>
        </p:nvSpPr>
        <p:spPr>
          <a:xfrm>
            <a:off x="998064" y="3824753"/>
            <a:ext cx="288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83" name="Прямокутник 82"/>
          <p:cNvSpPr/>
          <p:nvPr/>
        </p:nvSpPr>
        <p:spPr>
          <a:xfrm>
            <a:off x="252000" y="741183"/>
            <a:ext cx="1820242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Урядовий табір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4" name="Прямокутник 83"/>
          <p:cNvSpPr/>
          <p:nvPr/>
        </p:nvSpPr>
        <p:spPr>
          <a:xfrm>
            <a:off x="7727258" y="741183"/>
            <a:ext cx="1219180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Радикали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5" name="Прямокутник 84"/>
          <p:cNvSpPr/>
          <p:nvPr/>
        </p:nvSpPr>
        <p:spPr>
          <a:xfrm>
            <a:off x="5112060" y="1249840"/>
            <a:ext cx="1239442" cy="369332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Західники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6" name="Прямокутник 85"/>
          <p:cNvSpPr/>
          <p:nvPr/>
        </p:nvSpPr>
        <p:spPr>
          <a:xfrm>
            <a:off x="2591780" y="1248469"/>
            <a:ext cx="1676421" cy="369332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yriadPro-Regular"/>
                <a:ea typeface="+mn-ea"/>
                <a:cs typeface="+mn-cs"/>
              </a:rPr>
              <a:t>Слов’янофіли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7" name="Прямокутник 86"/>
          <p:cNvSpPr/>
          <p:nvPr/>
        </p:nvSpPr>
        <p:spPr>
          <a:xfrm>
            <a:off x="476545" y="3329698"/>
            <a:ext cx="1449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православ’я;</a:t>
            </a:r>
          </a:p>
        </p:txBody>
      </p:sp>
      <p:sp>
        <p:nvSpPr>
          <p:cNvPr id="88" name="Прямокутник 87"/>
          <p:cNvSpPr/>
          <p:nvPr/>
        </p:nvSpPr>
        <p:spPr>
          <a:xfrm>
            <a:off x="296525" y="3554723"/>
            <a:ext cx="190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самодержавство;</a:t>
            </a:r>
          </a:p>
        </p:txBody>
      </p:sp>
      <p:sp>
        <p:nvSpPr>
          <p:cNvPr id="89" name="Прямокутник 88"/>
          <p:cNvSpPr/>
          <p:nvPr/>
        </p:nvSpPr>
        <p:spPr>
          <a:xfrm>
            <a:off x="527486" y="3789040"/>
            <a:ext cx="1344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народність.</a:t>
            </a:r>
          </a:p>
        </p:txBody>
      </p:sp>
      <p:sp>
        <p:nvSpPr>
          <p:cNvPr id="90" name="Прямокутник 89"/>
          <p:cNvSpPr/>
          <p:nvPr/>
        </p:nvSpPr>
        <p:spPr>
          <a:xfrm>
            <a:off x="25935" y="4665910"/>
            <a:ext cx="2232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Сергій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Уваров,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Михайло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Погодін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Микола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Карамзін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91" name="Прямокутник 90"/>
          <p:cNvSpPr/>
          <p:nvPr/>
        </p:nvSpPr>
        <p:spPr>
          <a:xfrm>
            <a:off x="4590250" y="1720668"/>
            <a:ext cx="2232000" cy="2530800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Росія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Захід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мають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спільне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історичне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коріння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і шлях роз-витку; головне зав-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дання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Росії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– при-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єднання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до </a:t>
            </a:r>
            <a:r>
              <a:rPr kumimoji="0" lang="uk-UA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євро-пейського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Заходу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2" name="Прямокутник 91"/>
          <p:cNvSpPr/>
          <p:nvPr/>
        </p:nvSpPr>
        <p:spPr>
          <a:xfrm>
            <a:off x="6867255" y="1720668"/>
            <a:ext cx="2232000" cy="2528897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Ідеї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зміна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державного ладу шляхом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революції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;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після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знищення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само-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державства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крі-посного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права не-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обхідно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створити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нове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соціалістичне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суспільство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grpSp>
        <p:nvGrpSpPr>
          <p:cNvPr id="93" name="Групувати 92"/>
          <p:cNvGrpSpPr/>
          <p:nvPr/>
        </p:nvGrpSpPr>
        <p:grpSpPr>
          <a:xfrm>
            <a:off x="2231740" y="1720668"/>
            <a:ext cx="2413265" cy="2556336"/>
            <a:chOff x="2314800" y="1772764"/>
            <a:chExt cx="2413265" cy="2556336"/>
          </a:xfrm>
        </p:grpSpPr>
        <p:sp>
          <p:nvSpPr>
            <p:cNvPr id="94" name="Прямокутник 93"/>
            <p:cNvSpPr/>
            <p:nvPr/>
          </p:nvSpPr>
          <p:spPr>
            <a:xfrm>
              <a:off x="2394995" y="1772764"/>
              <a:ext cx="2232000" cy="2530800"/>
            </a:xfrm>
            <a:prstGeom prst="rect">
              <a:avLst/>
            </a:prstGeom>
            <a:gradFill rotWithShape="1">
              <a:gsLst>
                <a:gs pos="0">
                  <a:srgbClr val="475A8D">
                    <a:tint val="35000"/>
                    <a:satMod val="253000"/>
                  </a:srgbClr>
                </a:gs>
                <a:gs pos="50000">
                  <a:srgbClr val="475A8D">
                    <a:tint val="42000"/>
                    <a:satMod val="255000"/>
                  </a:srgbClr>
                </a:gs>
                <a:gs pos="97000">
                  <a:srgbClr val="475A8D">
                    <a:tint val="53000"/>
                    <a:satMod val="260000"/>
                  </a:srgbClr>
                </a:gs>
                <a:gs pos="100000">
                  <a:srgbClr val="475A8D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95" name="Прямокутник 94"/>
            <p:cNvSpPr/>
            <p:nvPr/>
          </p:nvSpPr>
          <p:spPr>
            <a:xfrm>
              <a:off x="2314800" y="1774555"/>
              <a:ext cx="2413265" cy="25545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 </a:t>
              </a:r>
            </a:p>
            <a:p>
              <a:pPr marL="0" marR="0" lvl="0" indent="0" algn="ctr" defTabSz="91440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згубний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вплив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За-ходу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Росія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подолає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завдяки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своїй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вик-лючності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общині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православ’ї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та мора-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льно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-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релігійними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якостями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народу; головне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завдання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–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відновлення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самодер-жавства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допетровських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часів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.</a:t>
              </a:r>
              <a:endPara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6" name="Прямокутник 95"/>
          <p:cNvSpPr/>
          <p:nvPr/>
        </p:nvSpPr>
        <p:spPr>
          <a:xfrm>
            <a:off x="2301363" y="4386587"/>
            <a:ext cx="2232000" cy="1200329"/>
          </a:xfrm>
          <a:prstGeom prst="rect">
            <a:avLst/>
          </a:prstGeom>
          <a:gradFill rotWithShape="1">
            <a:gsLst>
              <a:gs pos="0">
                <a:srgbClr val="475A8D">
                  <a:tint val="35000"/>
                  <a:satMod val="253000"/>
                </a:srgbClr>
              </a:gs>
              <a:gs pos="50000">
                <a:srgbClr val="475A8D">
                  <a:tint val="42000"/>
                  <a:satMod val="255000"/>
                </a:srgbClr>
              </a:gs>
              <a:gs pos="97000">
                <a:srgbClr val="475A8D">
                  <a:tint val="53000"/>
                  <a:satMod val="260000"/>
                </a:srgbClr>
              </a:gs>
              <a:gs pos="100000">
                <a:srgbClr val="475A8D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Олексій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Хом’яков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Іван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Киреєвський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Юрій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Самарін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7" name="Прямокутник 96"/>
          <p:cNvSpPr/>
          <p:nvPr/>
        </p:nvSpPr>
        <p:spPr>
          <a:xfrm>
            <a:off x="4590250" y="4386588"/>
            <a:ext cx="2232000" cy="1200329"/>
          </a:xfrm>
          <a:prstGeom prst="rect">
            <a:avLst/>
          </a:prstGeom>
          <a:gradFill rotWithShape="1">
            <a:gsLst>
              <a:gs pos="0">
                <a:srgbClr val="3891A7">
                  <a:tint val="35000"/>
                  <a:satMod val="253000"/>
                </a:srgbClr>
              </a:gs>
              <a:gs pos="50000">
                <a:srgbClr val="3891A7">
                  <a:tint val="42000"/>
                  <a:satMod val="255000"/>
                </a:srgbClr>
              </a:gs>
              <a:gs pos="97000">
                <a:srgbClr val="3891A7">
                  <a:tint val="53000"/>
                  <a:satMod val="260000"/>
                </a:srgbClr>
              </a:gs>
              <a:gs pos="100000">
                <a:srgbClr val="3891A7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317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Представники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Т.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Грановський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Сергій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Соловйов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,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Костянтин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Кавелін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grpSp>
        <p:nvGrpSpPr>
          <p:cNvPr id="98" name="Групувати 97"/>
          <p:cNvGrpSpPr/>
          <p:nvPr/>
        </p:nvGrpSpPr>
        <p:grpSpPr>
          <a:xfrm>
            <a:off x="6732240" y="4386588"/>
            <a:ext cx="2520280" cy="1200329"/>
            <a:chOff x="6732240" y="4509120"/>
            <a:chExt cx="2520280" cy="1200329"/>
          </a:xfrm>
        </p:grpSpPr>
        <p:sp>
          <p:nvSpPr>
            <p:cNvPr id="99" name="Прямокутник 98"/>
            <p:cNvSpPr/>
            <p:nvPr/>
          </p:nvSpPr>
          <p:spPr>
            <a:xfrm>
              <a:off x="6867255" y="4509120"/>
              <a:ext cx="2232000" cy="1200329"/>
            </a:xfrm>
            <a:prstGeom prst="rect">
              <a:avLst/>
            </a:prstGeom>
            <a:gradFill rotWithShape="1">
              <a:gsLst>
                <a:gs pos="0">
                  <a:srgbClr val="C32D2E">
                    <a:tint val="35000"/>
                    <a:satMod val="253000"/>
                  </a:srgbClr>
                </a:gs>
                <a:gs pos="50000">
                  <a:srgbClr val="C32D2E">
                    <a:tint val="42000"/>
                    <a:satMod val="255000"/>
                  </a:srgbClr>
                </a:gs>
                <a:gs pos="97000">
                  <a:srgbClr val="C32D2E">
                    <a:tint val="53000"/>
                    <a:satMod val="260000"/>
                  </a:srgbClr>
                </a:gs>
                <a:gs pos="100000">
                  <a:srgbClr val="C32D2E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rbel" panose="020B0503020204020204" pitchFamily="34" charset="0"/>
                  <a:ea typeface="+mn-ea"/>
                  <a:cs typeface="+mn-cs"/>
                </a:rPr>
                <a:t>: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00" name="Прямокутник 99"/>
            <p:cNvSpPr/>
            <p:nvPr/>
          </p:nvSpPr>
          <p:spPr>
            <a:xfrm>
              <a:off x="6732240" y="4734145"/>
              <a:ext cx="252028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М.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Буташевич-Петрашевський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О. Герцен, М.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Огарьов</a:t>
              </a: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1" name="Групувати 100"/>
          <p:cNvGrpSpPr/>
          <p:nvPr/>
        </p:nvGrpSpPr>
        <p:grpSpPr>
          <a:xfrm>
            <a:off x="46121" y="5646728"/>
            <a:ext cx="9097879" cy="1292662"/>
            <a:chOff x="46121" y="5646728"/>
            <a:chExt cx="9097879" cy="1292662"/>
          </a:xfrm>
        </p:grpSpPr>
        <p:sp>
          <p:nvSpPr>
            <p:cNvPr id="102" name="Прямокутник 101"/>
            <p:cNvSpPr/>
            <p:nvPr/>
          </p:nvSpPr>
          <p:spPr>
            <a:xfrm>
              <a:off x="466738" y="5657671"/>
              <a:ext cx="8290727" cy="1200329"/>
            </a:xfrm>
            <a:prstGeom prst="rect">
              <a:avLst/>
            </a:prstGeom>
            <a:gradFill rotWithShape="1">
              <a:gsLst>
                <a:gs pos="0">
                  <a:srgbClr val="84AA33">
                    <a:tint val="35000"/>
                    <a:satMod val="253000"/>
                  </a:srgbClr>
                </a:gs>
                <a:gs pos="50000">
                  <a:srgbClr val="84AA33">
                    <a:tint val="42000"/>
                    <a:satMod val="255000"/>
                  </a:srgbClr>
                </a:gs>
                <a:gs pos="97000">
                  <a:srgbClr val="84AA33">
                    <a:tint val="53000"/>
                    <a:satMod val="260000"/>
                  </a:srgbClr>
                </a:gs>
                <a:gs pos="100000">
                  <a:srgbClr val="84AA33">
                    <a:tint val="56000"/>
                    <a:satMod val="275000"/>
                  </a:srgbClr>
                </a:gs>
              </a:gsLst>
              <a:path path="circle">
                <a:fillToRect l="50000" t="50000" r="50000" b="50000"/>
              </a:path>
            </a:gradFill>
            <a:ln w="3175" cap="flat" cmpd="sng" algn="ctr">
              <a:solidFill>
                <a:sysClr val="windowText" lastClr="000000"/>
              </a:solidFill>
              <a:prstDash val="solid"/>
            </a:ln>
            <a:effectLst>
              <a:outerShdw blurRad="63500" dist="25400" dir="5400000" rotWithShape="0">
                <a:srgbClr val="000000">
                  <a:alpha val="43137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endParaRPr>
            </a:p>
          </p:txBody>
        </p:sp>
        <p:sp>
          <p:nvSpPr>
            <p:cNvPr id="103" name="Прямокутник 102"/>
            <p:cNvSpPr/>
            <p:nvPr/>
          </p:nvSpPr>
          <p:spPr>
            <a:xfrm>
              <a:off x="46121" y="5646728"/>
              <a:ext cx="9097879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yriadPro-Regular"/>
                </a:rPr>
                <a:t>Національно-визвольні рухи</a:t>
              </a:r>
            </a:p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Ідеї: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збереження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національно-культурних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традицій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боротьба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за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ліквідацію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самодержавства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і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національне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визволення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неросійських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ru-RU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народів</a:t>
              </a:r>
              <a:r>
                <a:rPr kumimoji="0" lang="ru-RU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.</a:t>
              </a:r>
            </a:p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1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Представники</a:t>
              </a:r>
              <a:r>
                <a:rPr kumimoji="0" lang="ru-RU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: 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М. Костомаров, Т. Шевченко, Н. </a:t>
              </a:r>
              <a:r>
                <a:rPr kumimoji="0" lang="uk-UA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Бараташвілі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О. </a:t>
              </a:r>
              <a:r>
                <a:rPr kumimoji="0" lang="uk-UA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Чавчавадзе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</a:t>
              </a:r>
            </a:p>
            <a:p>
              <a:pPr marL="0" marR="0" lvl="0" indent="0" algn="ctr" defTabSz="914400" eaLnBrk="1" fontAlgn="auto" latinLnBrk="0" hangingPunct="1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Г. </a:t>
              </a:r>
              <a:r>
                <a:rPr kumimoji="0" lang="uk-UA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Орбеліані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Ш. </a:t>
              </a:r>
              <a:r>
                <a:rPr kumimoji="0" lang="uk-UA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Конарський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А. Міцкевич, В. </a:t>
              </a:r>
              <a:r>
                <a:rPr kumimoji="0" lang="uk-UA" sz="18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Лукасиньський</a:t>
              </a:r>
              <a:r>
                <a:rPr kumimoji="0" lang="uk-UA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.</a:t>
              </a:r>
            </a:p>
          </p:txBody>
        </p:sp>
      </p:grpSp>
      <p:sp>
        <p:nvSpPr>
          <p:cNvPr id="104" name="Прямокутник 103"/>
          <p:cNvSpPr/>
          <p:nvPr/>
        </p:nvSpPr>
        <p:spPr>
          <a:xfrm>
            <a:off x="2304000" y="5658398"/>
            <a:ext cx="6840000" cy="1199602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Робота в </a:t>
            </a:r>
            <a:r>
              <a:rPr kumimoji="0" lang="ru-RU" sz="1800" b="1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групах</a:t>
            </a:r>
            <a:endParaRPr kumimoji="0" lang="ru-RU" sz="1800" b="1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Опрацюйте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с.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55-56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заповніть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схему за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поданим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зразком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Група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1. </a:t>
            </a: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Слов’янофіли.	Група 2. Західники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Група 3. Радикали.	Група 4. Національно-визвольні рухи.</a:t>
            </a:r>
          </a:p>
        </p:txBody>
      </p:sp>
    </p:spTree>
    <p:extLst>
      <p:ext uri="{BB962C8B-B14F-4D97-AF65-F5344CB8AC3E}">
        <p14:creationId xmlns:p14="http://schemas.microsoft.com/office/powerpoint/2010/main" val="366450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7" grpId="0"/>
      <p:bldP spid="88" grpId="0"/>
      <p:bldP spid="89" grpId="0"/>
      <p:bldP spid="90" grpId="0" uiExpand="1" build="p"/>
      <p:bldP spid="91" grpId="0" animBg="1"/>
      <p:bldP spid="92" grpId="0" animBg="1"/>
      <p:bldP spid="96" grpId="0" animBg="1"/>
      <p:bldP spid="97" grpId="0" animBg="1"/>
      <p:bldP spid="104" grpId="0" animBg="1"/>
      <p:bldP spid="10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9" t="41229" b="15873"/>
          <a:stretch/>
        </p:blipFill>
        <p:spPr bwMode="auto">
          <a:xfrm>
            <a:off x="10185" y="3944"/>
            <a:ext cx="9141455" cy="68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1"/>
          <p:cNvSpPr/>
          <p:nvPr/>
        </p:nvSpPr>
        <p:spPr>
          <a:xfrm rot="21401362">
            <a:off x="742516" y="600766"/>
            <a:ext cx="2363541" cy="2590733"/>
          </a:xfrm>
          <a:custGeom>
            <a:avLst/>
            <a:gdLst>
              <a:gd name="connsiteX0" fmla="*/ 0 w 1506527"/>
              <a:gd name="connsiteY0" fmla="*/ 467562 h 935123"/>
              <a:gd name="connsiteX1" fmla="*/ 753264 w 1506527"/>
              <a:gd name="connsiteY1" fmla="*/ 0 h 935123"/>
              <a:gd name="connsiteX2" fmla="*/ 1506528 w 1506527"/>
              <a:gd name="connsiteY2" fmla="*/ 467562 h 935123"/>
              <a:gd name="connsiteX3" fmla="*/ 753264 w 1506527"/>
              <a:gd name="connsiteY3" fmla="*/ 935124 h 935123"/>
              <a:gd name="connsiteX4" fmla="*/ 0 w 1506527"/>
              <a:gd name="connsiteY4" fmla="*/ 467562 h 935123"/>
              <a:gd name="connsiteX0" fmla="*/ 1141 w 1507669"/>
              <a:gd name="connsiteY0" fmla="*/ 1979378 h 2446940"/>
              <a:gd name="connsiteX1" fmla="*/ 899103 w 1507669"/>
              <a:gd name="connsiteY1" fmla="*/ 0 h 2446940"/>
              <a:gd name="connsiteX2" fmla="*/ 1507669 w 1507669"/>
              <a:gd name="connsiteY2" fmla="*/ 1979378 h 2446940"/>
              <a:gd name="connsiteX3" fmla="*/ 754405 w 1507669"/>
              <a:gd name="connsiteY3" fmla="*/ 2446940 h 2446940"/>
              <a:gd name="connsiteX4" fmla="*/ 1141 w 1507669"/>
              <a:gd name="connsiteY4" fmla="*/ 1979378 h 2446940"/>
              <a:gd name="connsiteX0" fmla="*/ 398 w 2169263"/>
              <a:gd name="connsiteY0" fmla="*/ 1883945 h 2447862"/>
              <a:gd name="connsiteX1" fmla="*/ 1560697 w 2169263"/>
              <a:gd name="connsiteY1" fmla="*/ 126 h 2447862"/>
              <a:gd name="connsiteX2" fmla="*/ 2169263 w 2169263"/>
              <a:gd name="connsiteY2" fmla="*/ 1979504 h 2447862"/>
              <a:gd name="connsiteX3" fmla="*/ 1415999 w 2169263"/>
              <a:gd name="connsiteY3" fmla="*/ 2447066 h 2447862"/>
              <a:gd name="connsiteX4" fmla="*/ 398 w 2169263"/>
              <a:gd name="connsiteY4" fmla="*/ 1883945 h 2447862"/>
              <a:gd name="connsiteX0" fmla="*/ 398 w 2311505"/>
              <a:gd name="connsiteY0" fmla="*/ 1887180 h 2450898"/>
              <a:gd name="connsiteX1" fmla="*/ 1560697 w 2311505"/>
              <a:gd name="connsiteY1" fmla="*/ 3361 h 2450898"/>
              <a:gd name="connsiteX2" fmla="*/ 2265883 w 2311505"/>
              <a:gd name="connsiteY2" fmla="*/ 1440798 h 2450898"/>
              <a:gd name="connsiteX3" fmla="*/ 2169263 w 2311505"/>
              <a:gd name="connsiteY3" fmla="*/ 1982739 h 2450898"/>
              <a:gd name="connsiteX4" fmla="*/ 1415999 w 2311505"/>
              <a:gd name="connsiteY4" fmla="*/ 2450301 h 2450898"/>
              <a:gd name="connsiteX5" fmla="*/ 398 w 2311505"/>
              <a:gd name="connsiteY5" fmla="*/ 1887180 h 2450898"/>
              <a:gd name="connsiteX0" fmla="*/ 398 w 2323482"/>
              <a:gd name="connsiteY0" fmla="*/ 1909472 h 2473190"/>
              <a:gd name="connsiteX1" fmla="*/ 1560697 w 2323482"/>
              <a:gd name="connsiteY1" fmla="*/ 25653 h 2473190"/>
              <a:gd name="connsiteX2" fmla="*/ 2275362 w 2323482"/>
              <a:gd name="connsiteY2" fmla="*/ 859381 h 2473190"/>
              <a:gd name="connsiteX3" fmla="*/ 2265883 w 2323482"/>
              <a:gd name="connsiteY3" fmla="*/ 1463090 h 2473190"/>
              <a:gd name="connsiteX4" fmla="*/ 2169263 w 2323482"/>
              <a:gd name="connsiteY4" fmla="*/ 2005031 h 2473190"/>
              <a:gd name="connsiteX5" fmla="*/ 1415999 w 2323482"/>
              <a:gd name="connsiteY5" fmla="*/ 2472593 h 2473190"/>
              <a:gd name="connsiteX6" fmla="*/ 398 w 2323482"/>
              <a:gd name="connsiteY6" fmla="*/ 1909472 h 2473190"/>
              <a:gd name="connsiteX0" fmla="*/ 709 w 2323793"/>
              <a:gd name="connsiteY0" fmla="*/ 1909647 h 2473365"/>
              <a:gd name="connsiteX1" fmla="*/ 1610714 w 2323793"/>
              <a:gd name="connsiteY1" fmla="*/ 369487 h 2473365"/>
              <a:gd name="connsiteX2" fmla="*/ 1561008 w 2323793"/>
              <a:gd name="connsiteY2" fmla="*/ 25828 h 2473365"/>
              <a:gd name="connsiteX3" fmla="*/ 2275673 w 2323793"/>
              <a:gd name="connsiteY3" fmla="*/ 859556 h 2473365"/>
              <a:gd name="connsiteX4" fmla="*/ 2266194 w 2323793"/>
              <a:gd name="connsiteY4" fmla="*/ 1463265 h 2473365"/>
              <a:gd name="connsiteX5" fmla="*/ 2169574 w 2323793"/>
              <a:gd name="connsiteY5" fmla="*/ 2005206 h 2473365"/>
              <a:gd name="connsiteX6" fmla="*/ 1416310 w 2323793"/>
              <a:gd name="connsiteY6" fmla="*/ 2472768 h 2473365"/>
              <a:gd name="connsiteX7" fmla="*/ 709 w 2323793"/>
              <a:gd name="connsiteY7" fmla="*/ 1909647 h 2473365"/>
              <a:gd name="connsiteX0" fmla="*/ 586 w 2323670"/>
              <a:gd name="connsiteY0" fmla="*/ 1896623 h 2460341"/>
              <a:gd name="connsiteX1" fmla="*/ 1246417 w 2323670"/>
              <a:gd name="connsiteY1" fmla="*/ 494412 h 2460341"/>
              <a:gd name="connsiteX2" fmla="*/ 1610591 w 2323670"/>
              <a:gd name="connsiteY2" fmla="*/ 356463 h 2460341"/>
              <a:gd name="connsiteX3" fmla="*/ 1560885 w 2323670"/>
              <a:gd name="connsiteY3" fmla="*/ 12804 h 2460341"/>
              <a:gd name="connsiteX4" fmla="*/ 2275550 w 2323670"/>
              <a:gd name="connsiteY4" fmla="*/ 846532 h 2460341"/>
              <a:gd name="connsiteX5" fmla="*/ 2266071 w 2323670"/>
              <a:gd name="connsiteY5" fmla="*/ 1450241 h 2460341"/>
              <a:gd name="connsiteX6" fmla="*/ 2169451 w 2323670"/>
              <a:gd name="connsiteY6" fmla="*/ 1992182 h 2460341"/>
              <a:gd name="connsiteX7" fmla="*/ 1416187 w 2323670"/>
              <a:gd name="connsiteY7" fmla="*/ 2459744 h 2460341"/>
              <a:gd name="connsiteX8" fmla="*/ 586 w 2323670"/>
              <a:gd name="connsiteY8" fmla="*/ 1896623 h 2460341"/>
              <a:gd name="connsiteX0" fmla="*/ 363 w 2323447"/>
              <a:gd name="connsiteY0" fmla="*/ 1896623 h 2460341"/>
              <a:gd name="connsiteX1" fmla="*/ 1554000 w 2323447"/>
              <a:gd name="connsiteY1" fmla="*/ 1440867 h 2460341"/>
              <a:gd name="connsiteX2" fmla="*/ 1246194 w 2323447"/>
              <a:gd name="connsiteY2" fmla="*/ 494412 h 2460341"/>
              <a:gd name="connsiteX3" fmla="*/ 1610368 w 2323447"/>
              <a:gd name="connsiteY3" fmla="*/ 356463 h 2460341"/>
              <a:gd name="connsiteX4" fmla="*/ 1560662 w 2323447"/>
              <a:gd name="connsiteY4" fmla="*/ 12804 h 2460341"/>
              <a:gd name="connsiteX5" fmla="*/ 2275327 w 2323447"/>
              <a:gd name="connsiteY5" fmla="*/ 846532 h 2460341"/>
              <a:gd name="connsiteX6" fmla="*/ 2265848 w 2323447"/>
              <a:gd name="connsiteY6" fmla="*/ 1450241 h 2460341"/>
              <a:gd name="connsiteX7" fmla="*/ 2169228 w 2323447"/>
              <a:gd name="connsiteY7" fmla="*/ 1992182 h 2460341"/>
              <a:gd name="connsiteX8" fmla="*/ 1415964 w 2323447"/>
              <a:gd name="connsiteY8" fmla="*/ 2459744 h 2460341"/>
              <a:gd name="connsiteX9" fmla="*/ 363 w 2323447"/>
              <a:gd name="connsiteY9" fmla="*/ 1896623 h 2460341"/>
              <a:gd name="connsiteX0" fmla="*/ 18957 w 2342041"/>
              <a:gd name="connsiteY0" fmla="*/ 1896623 h 2460341"/>
              <a:gd name="connsiteX1" fmla="*/ 681517 w 2342041"/>
              <a:gd name="connsiteY1" fmla="*/ 1561058 h 2460341"/>
              <a:gd name="connsiteX2" fmla="*/ 1572594 w 2342041"/>
              <a:gd name="connsiteY2" fmla="*/ 1440867 h 2460341"/>
              <a:gd name="connsiteX3" fmla="*/ 1264788 w 2342041"/>
              <a:gd name="connsiteY3" fmla="*/ 494412 h 2460341"/>
              <a:gd name="connsiteX4" fmla="*/ 1628962 w 2342041"/>
              <a:gd name="connsiteY4" fmla="*/ 356463 h 2460341"/>
              <a:gd name="connsiteX5" fmla="*/ 1579256 w 2342041"/>
              <a:gd name="connsiteY5" fmla="*/ 12804 h 2460341"/>
              <a:gd name="connsiteX6" fmla="*/ 2293921 w 2342041"/>
              <a:gd name="connsiteY6" fmla="*/ 846532 h 2460341"/>
              <a:gd name="connsiteX7" fmla="*/ 2284442 w 2342041"/>
              <a:gd name="connsiteY7" fmla="*/ 1450241 h 2460341"/>
              <a:gd name="connsiteX8" fmla="*/ 2187822 w 2342041"/>
              <a:gd name="connsiteY8" fmla="*/ 1992182 h 2460341"/>
              <a:gd name="connsiteX9" fmla="*/ 1434558 w 2342041"/>
              <a:gd name="connsiteY9" fmla="*/ 2459744 h 2460341"/>
              <a:gd name="connsiteX10" fmla="*/ 18957 w 2342041"/>
              <a:gd name="connsiteY10" fmla="*/ 1896623 h 2460341"/>
              <a:gd name="connsiteX0" fmla="*/ 5252 w 2328336"/>
              <a:gd name="connsiteY0" fmla="*/ 1896623 h 2495071"/>
              <a:gd name="connsiteX1" fmla="*/ 667812 w 2328336"/>
              <a:gd name="connsiteY1" fmla="*/ 1561058 h 2495071"/>
              <a:gd name="connsiteX2" fmla="*/ 1558889 w 2328336"/>
              <a:gd name="connsiteY2" fmla="*/ 1440867 h 2495071"/>
              <a:gd name="connsiteX3" fmla="*/ 1251083 w 2328336"/>
              <a:gd name="connsiteY3" fmla="*/ 494412 h 2495071"/>
              <a:gd name="connsiteX4" fmla="*/ 1615257 w 2328336"/>
              <a:gd name="connsiteY4" fmla="*/ 356463 h 2495071"/>
              <a:gd name="connsiteX5" fmla="*/ 1565551 w 2328336"/>
              <a:gd name="connsiteY5" fmla="*/ 12804 h 2495071"/>
              <a:gd name="connsiteX6" fmla="*/ 2280216 w 2328336"/>
              <a:gd name="connsiteY6" fmla="*/ 846532 h 2495071"/>
              <a:gd name="connsiteX7" fmla="*/ 2270737 w 2328336"/>
              <a:gd name="connsiteY7" fmla="*/ 1450241 h 2495071"/>
              <a:gd name="connsiteX8" fmla="*/ 2174117 w 2328336"/>
              <a:gd name="connsiteY8" fmla="*/ 1992182 h 2495071"/>
              <a:gd name="connsiteX9" fmla="*/ 1420853 w 2328336"/>
              <a:gd name="connsiteY9" fmla="*/ 2459744 h 2495071"/>
              <a:gd name="connsiteX10" fmla="*/ 415812 w 2328336"/>
              <a:gd name="connsiteY10" fmla="*/ 2398803 h 2495071"/>
              <a:gd name="connsiteX11" fmla="*/ 5252 w 2328336"/>
              <a:gd name="connsiteY11" fmla="*/ 1896623 h 2495071"/>
              <a:gd name="connsiteX0" fmla="*/ 22616 w 2345700"/>
              <a:gd name="connsiteY0" fmla="*/ 1896623 h 2482019"/>
              <a:gd name="connsiteX1" fmla="*/ 685176 w 2345700"/>
              <a:gd name="connsiteY1" fmla="*/ 1561058 h 2482019"/>
              <a:gd name="connsiteX2" fmla="*/ 1576253 w 2345700"/>
              <a:gd name="connsiteY2" fmla="*/ 1440867 h 2482019"/>
              <a:gd name="connsiteX3" fmla="*/ 1268447 w 2345700"/>
              <a:gd name="connsiteY3" fmla="*/ 494412 h 2482019"/>
              <a:gd name="connsiteX4" fmla="*/ 1632621 w 2345700"/>
              <a:gd name="connsiteY4" fmla="*/ 356463 h 2482019"/>
              <a:gd name="connsiteX5" fmla="*/ 1582915 w 2345700"/>
              <a:gd name="connsiteY5" fmla="*/ 12804 h 2482019"/>
              <a:gd name="connsiteX6" fmla="*/ 2297580 w 2345700"/>
              <a:gd name="connsiteY6" fmla="*/ 846532 h 2482019"/>
              <a:gd name="connsiteX7" fmla="*/ 2288101 w 2345700"/>
              <a:gd name="connsiteY7" fmla="*/ 1450241 h 2482019"/>
              <a:gd name="connsiteX8" fmla="*/ 2191481 w 2345700"/>
              <a:gd name="connsiteY8" fmla="*/ 1992182 h 2482019"/>
              <a:gd name="connsiteX9" fmla="*/ 1438217 w 2345700"/>
              <a:gd name="connsiteY9" fmla="*/ 2459744 h 2482019"/>
              <a:gd name="connsiteX10" fmla="*/ 433176 w 2345700"/>
              <a:gd name="connsiteY10" fmla="*/ 2398803 h 2482019"/>
              <a:gd name="connsiteX11" fmla="*/ 179927 w 2345700"/>
              <a:gd name="connsiteY11" fmla="*/ 2433449 h 2482019"/>
              <a:gd name="connsiteX12" fmla="*/ 22616 w 2345700"/>
              <a:gd name="connsiteY12" fmla="*/ 1896623 h 2482019"/>
              <a:gd name="connsiteX0" fmla="*/ 20261 w 2343345"/>
              <a:gd name="connsiteY0" fmla="*/ 1896623 h 2482019"/>
              <a:gd name="connsiteX1" fmla="*/ 682821 w 2343345"/>
              <a:gd name="connsiteY1" fmla="*/ 1561058 h 2482019"/>
              <a:gd name="connsiteX2" fmla="*/ 1573898 w 2343345"/>
              <a:gd name="connsiteY2" fmla="*/ 1440867 h 2482019"/>
              <a:gd name="connsiteX3" fmla="*/ 1266092 w 2343345"/>
              <a:gd name="connsiteY3" fmla="*/ 494412 h 2482019"/>
              <a:gd name="connsiteX4" fmla="*/ 1630266 w 2343345"/>
              <a:gd name="connsiteY4" fmla="*/ 356463 h 2482019"/>
              <a:gd name="connsiteX5" fmla="*/ 1580560 w 2343345"/>
              <a:gd name="connsiteY5" fmla="*/ 12804 h 2482019"/>
              <a:gd name="connsiteX6" fmla="*/ 2295225 w 2343345"/>
              <a:gd name="connsiteY6" fmla="*/ 846532 h 2482019"/>
              <a:gd name="connsiteX7" fmla="*/ 2285746 w 2343345"/>
              <a:gd name="connsiteY7" fmla="*/ 1450241 h 2482019"/>
              <a:gd name="connsiteX8" fmla="*/ 2189126 w 2343345"/>
              <a:gd name="connsiteY8" fmla="*/ 1992182 h 2482019"/>
              <a:gd name="connsiteX9" fmla="*/ 1435862 w 2343345"/>
              <a:gd name="connsiteY9" fmla="*/ 2459744 h 2482019"/>
              <a:gd name="connsiteX10" fmla="*/ 430821 w 2343345"/>
              <a:gd name="connsiteY10" fmla="*/ 2398803 h 2482019"/>
              <a:gd name="connsiteX11" fmla="*/ 177572 w 2343345"/>
              <a:gd name="connsiteY11" fmla="*/ 2433449 h 2482019"/>
              <a:gd name="connsiteX12" fmla="*/ 171107 w 2343345"/>
              <a:gd name="connsiteY12" fmla="*/ 2256568 h 2482019"/>
              <a:gd name="connsiteX13" fmla="*/ 20261 w 2343345"/>
              <a:gd name="connsiteY13" fmla="*/ 1896623 h 2482019"/>
              <a:gd name="connsiteX0" fmla="*/ 20261 w 2343345"/>
              <a:gd name="connsiteY0" fmla="*/ 1896623 h 2530639"/>
              <a:gd name="connsiteX1" fmla="*/ 682821 w 2343345"/>
              <a:gd name="connsiteY1" fmla="*/ 1561058 h 2530639"/>
              <a:gd name="connsiteX2" fmla="*/ 1573898 w 2343345"/>
              <a:gd name="connsiteY2" fmla="*/ 1440867 h 2530639"/>
              <a:gd name="connsiteX3" fmla="*/ 1266092 w 2343345"/>
              <a:gd name="connsiteY3" fmla="*/ 494412 h 2530639"/>
              <a:gd name="connsiteX4" fmla="*/ 1630266 w 2343345"/>
              <a:gd name="connsiteY4" fmla="*/ 356463 h 2530639"/>
              <a:gd name="connsiteX5" fmla="*/ 1580560 w 2343345"/>
              <a:gd name="connsiteY5" fmla="*/ 12804 h 2530639"/>
              <a:gd name="connsiteX6" fmla="*/ 2295225 w 2343345"/>
              <a:gd name="connsiteY6" fmla="*/ 846532 h 2530639"/>
              <a:gd name="connsiteX7" fmla="*/ 2285746 w 2343345"/>
              <a:gd name="connsiteY7" fmla="*/ 1450241 h 2530639"/>
              <a:gd name="connsiteX8" fmla="*/ 2189126 w 2343345"/>
              <a:gd name="connsiteY8" fmla="*/ 1992182 h 2530639"/>
              <a:gd name="connsiteX9" fmla="*/ 1435862 w 2343345"/>
              <a:gd name="connsiteY9" fmla="*/ 2459744 h 2530639"/>
              <a:gd name="connsiteX10" fmla="*/ 649452 w 2343345"/>
              <a:gd name="connsiteY10" fmla="*/ 2522761 h 2530639"/>
              <a:gd name="connsiteX11" fmla="*/ 430821 w 2343345"/>
              <a:gd name="connsiteY11" fmla="*/ 2398803 h 2530639"/>
              <a:gd name="connsiteX12" fmla="*/ 177572 w 2343345"/>
              <a:gd name="connsiteY12" fmla="*/ 2433449 h 2530639"/>
              <a:gd name="connsiteX13" fmla="*/ 171107 w 2343345"/>
              <a:gd name="connsiteY13" fmla="*/ 2256568 h 2530639"/>
              <a:gd name="connsiteX14" fmla="*/ 20261 w 2343345"/>
              <a:gd name="connsiteY14" fmla="*/ 1896623 h 2530639"/>
              <a:gd name="connsiteX0" fmla="*/ 20261 w 2343345"/>
              <a:gd name="connsiteY0" fmla="*/ 1896623 h 2588169"/>
              <a:gd name="connsiteX1" fmla="*/ 682821 w 2343345"/>
              <a:gd name="connsiteY1" fmla="*/ 1561058 h 2588169"/>
              <a:gd name="connsiteX2" fmla="*/ 1573898 w 2343345"/>
              <a:gd name="connsiteY2" fmla="*/ 1440867 h 2588169"/>
              <a:gd name="connsiteX3" fmla="*/ 1266092 w 2343345"/>
              <a:gd name="connsiteY3" fmla="*/ 494412 h 2588169"/>
              <a:gd name="connsiteX4" fmla="*/ 1630266 w 2343345"/>
              <a:gd name="connsiteY4" fmla="*/ 356463 h 2588169"/>
              <a:gd name="connsiteX5" fmla="*/ 1580560 w 2343345"/>
              <a:gd name="connsiteY5" fmla="*/ 12804 h 2588169"/>
              <a:gd name="connsiteX6" fmla="*/ 2295225 w 2343345"/>
              <a:gd name="connsiteY6" fmla="*/ 846532 h 2588169"/>
              <a:gd name="connsiteX7" fmla="*/ 2285746 w 2343345"/>
              <a:gd name="connsiteY7" fmla="*/ 1450241 h 2588169"/>
              <a:gd name="connsiteX8" fmla="*/ 2189126 w 2343345"/>
              <a:gd name="connsiteY8" fmla="*/ 1992182 h 2588169"/>
              <a:gd name="connsiteX9" fmla="*/ 1435862 w 2343345"/>
              <a:gd name="connsiteY9" fmla="*/ 2459744 h 2588169"/>
              <a:gd name="connsiteX10" fmla="*/ 1180037 w 2343345"/>
              <a:gd name="connsiteY10" fmla="*/ 2586847 h 2588169"/>
              <a:gd name="connsiteX11" fmla="*/ 649452 w 2343345"/>
              <a:gd name="connsiteY11" fmla="*/ 2522761 h 2588169"/>
              <a:gd name="connsiteX12" fmla="*/ 430821 w 2343345"/>
              <a:gd name="connsiteY12" fmla="*/ 2398803 h 2588169"/>
              <a:gd name="connsiteX13" fmla="*/ 177572 w 2343345"/>
              <a:gd name="connsiteY13" fmla="*/ 2433449 h 2588169"/>
              <a:gd name="connsiteX14" fmla="*/ 171107 w 2343345"/>
              <a:gd name="connsiteY14" fmla="*/ 2256568 h 2588169"/>
              <a:gd name="connsiteX15" fmla="*/ 20261 w 2343345"/>
              <a:gd name="connsiteY15" fmla="*/ 1896623 h 258816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1435862 w 2343345"/>
              <a:gd name="connsiteY9" fmla="*/ 2459744 h 2589449"/>
              <a:gd name="connsiteX10" fmla="*/ 1180037 w 2343345"/>
              <a:gd name="connsiteY10" fmla="*/ 2586847 h 2589449"/>
              <a:gd name="connsiteX11" fmla="*/ 924214 w 2343345"/>
              <a:gd name="connsiteY11" fmla="*/ 2514804 h 2589449"/>
              <a:gd name="connsiteX12" fmla="*/ 649452 w 2343345"/>
              <a:gd name="connsiteY12" fmla="*/ 2522761 h 2589449"/>
              <a:gd name="connsiteX13" fmla="*/ 430821 w 2343345"/>
              <a:gd name="connsiteY13" fmla="*/ 2398803 h 2589449"/>
              <a:gd name="connsiteX14" fmla="*/ 177572 w 2343345"/>
              <a:gd name="connsiteY14" fmla="*/ 2433449 h 2589449"/>
              <a:gd name="connsiteX15" fmla="*/ 171107 w 2343345"/>
              <a:gd name="connsiteY15" fmla="*/ 2256568 h 2589449"/>
              <a:gd name="connsiteX16" fmla="*/ 20261 w 2343345"/>
              <a:gd name="connsiteY16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435862 w 2343345"/>
              <a:gd name="connsiteY10" fmla="*/ 2459744 h 2589449"/>
              <a:gd name="connsiteX11" fmla="*/ 1180037 w 2343345"/>
              <a:gd name="connsiteY11" fmla="*/ 2586847 h 2589449"/>
              <a:gd name="connsiteX12" fmla="*/ 924214 w 2343345"/>
              <a:gd name="connsiteY12" fmla="*/ 2514804 h 2589449"/>
              <a:gd name="connsiteX13" fmla="*/ 649452 w 2343345"/>
              <a:gd name="connsiteY13" fmla="*/ 2522761 h 2589449"/>
              <a:gd name="connsiteX14" fmla="*/ 430821 w 2343345"/>
              <a:gd name="connsiteY14" fmla="*/ 2398803 h 2589449"/>
              <a:gd name="connsiteX15" fmla="*/ 177572 w 2343345"/>
              <a:gd name="connsiteY15" fmla="*/ 2433449 h 2589449"/>
              <a:gd name="connsiteX16" fmla="*/ 171107 w 2343345"/>
              <a:gd name="connsiteY16" fmla="*/ 2256568 h 2589449"/>
              <a:gd name="connsiteX17" fmla="*/ 20261 w 2343345"/>
              <a:gd name="connsiteY17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688812 w 2343345"/>
              <a:gd name="connsiteY10" fmla="*/ 2368214 h 2589449"/>
              <a:gd name="connsiteX11" fmla="*/ 1435862 w 2343345"/>
              <a:gd name="connsiteY11" fmla="*/ 2459744 h 2589449"/>
              <a:gd name="connsiteX12" fmla="*/ 1180037 w 2343345"/>
              <a:gd name="connsiteY12" fmla="*/ 2586847 h 2589449"/>
              <a:gd name="connsiteX13" fmla="*/ 924214 w 2343345"/>
              <a:gd name="connsiteY13" fmla="*/ 2514804 h 2589449"/>
              <a:gd name="connsiteX14" fmla="*/ 649452 w 2343345"/>
              <a:gd name="connsiteY14" fmla="*/ 2522761 h 2589449"/>
              <a:gd name="connsiteX15" fmla="*/ 430821 w 2343345"/>
              <a:gd name="connsiteY15" fmla="*/ 2398803 h 2589449"/>
              <a:gd name="connsiteX16" fmla="*/ 177572 w 2343345"/>
              <a:gd name="connsiteY16" fmla="*/ 2433449 h 2589449"/>
              <a:gd name="connsiteX17" fmla="*/ 171107 w 2343345"/>
              <a:gd name="connsiteY17" fmla="*/ 2256568 h 2589449"/>
              <a:gd name="connsiteX18" fmla="*/ 20261 w 2343345"/>
              <a:gd name="connsiteY18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217744 w 2343345"/>
              <a:gd name="connsiteY9" fmla="*/ 2172213 h 2589449"/>
              <a:gd name="connsiteX10" fmla="*/ 2161771 w 2343345"/>
              <a:gd name="connsiteY10" fmla="*/ 2273926 h 2589449"/>
              <a:gd name="connsiteX11" fmla="*/ 1688812 w 2343345"/>
              <a:gd name="connsiteY11" fmla="*/ 2368214 h 2589449"/>
              <a:gd name="connsiteX12" fmla="*/ 1435862 w 2343345"/>
              <a:gd name="connsiteY12" fmla="*/ 2459744 h 2589449"/>
              <a:gd name="connsiteX13" fmla="*/ 1180037 w 2343345"/>
              <a:gd name="connsiteY13" fmla="*/ 2586847 h 2589449"/>
              <a:gd name="connsiteX14" fmla="*/ 924214 w 2343345"/>
              <a:gd name="connsiteY14" fmla="*/ 2514804 h 2589449"/>
              <a:gd name="connsiteX15" fmla="*/ 649452 w 2343345"/>
              <a:gd name="connsiteY15" fmla="*/ 2522761 h 2589449"/>
              <a:gd name="connsiteX16" fmla="*/ 430821 w 2343345"/>
              <a:gd name="connsiteY16" fmla="*/ 2398803 h 2589449"/>
              <a:gd name="connsiteX17" fmla="*/ 177572 w 2343345"/>
              <a:gd name="connsiteY17" fmla="*/ 2433449 h 2589449"/>
              <a:gd name="connsiteX18" fmla="*/ 171107 w 2343345"/>
              <a:gd name="connsiteY18" fmla="*/ 2256568 h 2589449"/>
              <a:gd name="connsiteX19" fmla="*/ 20261 w 2343345"/>
              <a:gd name="connsiteY19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89126 w 2346395"/>
              <a:gd name="connsiteY9" fmla="*/ 1992182 h 2589449"/>
              <a:gd name="connsiteX10" fmla="*/ 2217744 w 2346395"/>
              <a:gd name="connsiteY10" fmla="*/ 2172213 h 2589449"/>
              <a:gd name="connsiteX11" fmla="*/ 2161771 w 2346395"/>
              <a:gd name="connsiteY11" fmla="*/ 2273926 h 2589449"/>
              <a:gd name="connsiteX12" fmla="*/ 1688812 w 2346395"/>
              <a:gd name="connsiteY12" fmla="*/ 2368214 h 2589449"/>
              <a:gd name="connsiteX13" fmla="*/ 1435862 w 2346395"/>
              <a:gd name="connsiteY13" fmla="*/ 2459744 h 2589449"/>
              <a:gd name="connsiteX14" fmla="*/ 1180037 w 2346395"/>
              <a:gd name="connsiteY14" fmla="*/ 2586847 h 2589449"/>
              <a:gd name="connsiteX15" fmla="*/ 924214 w 2346395"/>
              <a:gd name="connsiteY15" fmla="*/ 2514804 h 2589449"/>
              <a:gd name="connsiteX16" fmla="*/ 649452 w 2346395"/>
              <a:gd name="connsiteY16" fmla="*/ 2522761 h 2589449"/>
              <a:gd name="connsiteX17" fmla="*/ 430821 w 2346395"/>
              <a:gd name="connsiteY17" fmla="*/ 2398803 h 2589449"/>
              <a:gd name="connsiteX18" fmla="*/ 177572 w 2346395"/>
              <a:gd name="connsiteY18" fmla="*/ 2433449 h 2589449"/>
              <a:gd name="connsiteX19" fmla="*/ 171107 w 2346395"/>
              <a:gd name="connsiteY19" fmla="*/ 2256568 h 2589449"/>
              <a:gd name="connsiteX20" fmla="*/ 20261 w 2346395"/>
              <a:gd name="connsiteY20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89126 w 2346395"/>
              <a:gd name="connsiteY10" fmla="*/ 1992182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29355 w 2346395"/>
              <a:gd name="connsiteY11" fmla="*/ 2177656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73898 w 2347413"/>
              <a:gd name="connsiteY2" fmla="*/ 1440867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98809 w 2347413"/>
              <a:gd name="connsiteY2" fmla="*/ 1463775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266092 w 2347413"/>
              <a:gd name="connsiteY4" fmla="*/ 494412 h 2589449"/>
              <a:gd name="connsiteX5" fmla="*/ 1630266 w 2347413"/>
              <a:gd name="connsiteY5" fmla="*/ 356463 h 2589449"/>
              <a:gd name="connsiteX6" fmla="*/ 1580560 w 2347413"/>
              <a:gd name="connsiteY6" fmla="*/ 12804 h 2589449"/>
              <a:gd name="connsiteX7" fmla="*/ 2295225 w 2347413"/>
              <a:gd name="connsiteY7" fmla="*/ 846532 h 2589449"/>
              <a:gd name="connsiteX8" fmla="*/ 2285746 w 2347413"/>
              <a:gd name="connsiteY8" fmla="*/ 1450241 h 2589449"/>
              <a:gd name="connsiteX9" fmla="*/ 2264915 w 2347413"/>
              <a:gd name="connsiteY9" fmla="*/ 1645420 h 2589449"/>
              <a:gd name="connsiteX10" fmla="*/ 2191848 w 2347413"/>
              <a:gd name="connsiteY10" fmla="*/ 1712751 h 2589449"/>
              <a:gd name="connsiteX11" fmla="*/ 2149530 w 2347413"/>
              <a:gd name="connsiteY11" fmla="*/ 1908277 h 2589449"/>
              <a:gd name="connsiteX12" fmla="*/ 2173213 w 2347413"/>
              <a:gd name="connsiteY12" fmla="*/ 2019884 h 2589449"/>
              <a:gd name="connsiteX13" fmla="*/ 2229355 w 2347413"/>
              <a:gd name="connsiteY13" fmla="*/ 2177656 h 2589449"/>
              <a:gd name="connsiteX14" fmla="*/ 2161771 w 2347413"/>
              <a:gd name="connsiteY14" fmla="*/ 2273926 h 2589449"/>
              <a:gd name="connsiteX15" fmla="*/ 1688812 w 2347413"/>
              <a:gd name="connsiteY15" fmla="*/ 2368214 h 2589449"/>
              <a:gd name="connsiteX16" fmla="*/ 1435862 w 2347413"/>
              <a:gd name="connsiteY16" fmla="*/ 2459744 h 2589449"/>
              <a:gd name="connsiteX17" fmla="*/ 1180037 w 2347413"/>
              <a:gd name="connsiteY17" fmla="*/ 2586847 h 2589449"/>
              <a:gd name="connsiteX18" fmla="*/ 924214 w 2347413"/>
              <a:gd name="connsiteY18" fmla="*/ 2514804 h 2589449"/>
              <a:gd name="connsiteX19" fmla="*/ 649452 w 2347413"/>
              <a:gd name="connsiteY19" fmla="*/ 2522761 h 2589449"/>
              <a:gd name="connsiteX20" fmla="*/ 430821 w 2347413"/>
              <a:gd name="connsiteY20" fmla="*/ 2398803 h 2589449"/>
              <a:gd name="connsiteX21" fmla="*/ 177572 w 2347413"/>
              <a:gd name="connsiteY21" fmla="*/ 2433449 h 2589449"/>
              <a:gd name="connsiteX22" fmla="*/ 171107 w 2347413"/>
              <a:gd name="connsiteY22" fmla="*/ 2256568 h 2589449"/>
              <a:gd name="connsiteX23" fmla="*/ 20261 w 2347413"/>
              <a:gd name="connsiteY23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542220 w 2347413"/>
              <a:gd name="connsiteY4" fmla="*/ 1026390 h 2589449"/>
              <a:gd name="connsiteX5" fmla="*/ 1266092 w 2347413"/>
              <a:gd name="connsiteY5" fmla="*/ 494412 h 2589449"/>
              <a:gd name="connsiteX6" fmla="*/ 1630266 w 2347413"/>
              <a:gd name="connsiteY6" fmla="*/ 356463 h 2589449"/>
              <a:gd name="connsiteX7" fmla="*/ 1580560 w 2347413"/>
              <a:gd name="connsiteY7" fmla="*/ 12804 h 2589449"/>
              <a:gd name="connsiteX8" fmla="*/ 2295225 w 2347413"/>
              <a:gd name="connsiteY8" fmla="*/ 846532 h 2589449"/>
              <a:gd name="connsiteX9" fmla="*/ 2285746 w 2347413"/>
              <a:gd name="connsiteY9" fmla="*/ 1450241 h 2589449"/>
              <a:gd name="connsiteX10" fmla="*/ 2264915 w 2347413"/>
              <a:gd name="connsiteY10" fmla="*/ 1645420 h 2589449"/>
              <a:gd name="connsiteX11" fmla="*/ 2191848 w 2347413"/>
              <a:gd name="connsiteY11" fmla="*/ 1712751 h 2589449"/>
              <a:gd name="connsiteX12" fmla="*/ 2149530 w 2347413"/>
              <a:gd name="connsiteY12" fmla="*/ 1908277 h 2589449"/>
              <a:gd name="connsiteX13" fmla="*/ 2173213 w 2347413"/>
              <a:gd name="connsiteY13" fmla="*/ 2019884 h 2589449"/>
              <a:gd name="connsiteX14" fmla="*/ 2229355 w 2347413"/>
              <a:gd name="connsiteY14" fmla="*/ 2177656 h 2589449"/>
              <a:gd name="connsiteX15" fmla="*/ 2161771 w 2347413"/>
              <a:gd name="connsiteY15" fmla="*/ 2273926 h 2589449"/>
              <a:gd name="connsiteX16" fmla="*/ 1688812 w 2347413"/>
              <a:gd name="connsiteY16" fmla="*/ 2368214 h 2589449"/>
              <a:gd name="connsiteX17" fmla="*/ 1435862 w 2347413"/>
              <a:gd name="connsiteY17" fmla="*/ 2459744 h 2589449"/>
              <a:gd name="connsiteX18" fmla="*/ 1180037 w 2347413"/>
              <a:gd name="connsiteY18" fmla="*/ 2586847 h 2589449"/>
              <a:gd name="connsiteX19" fmla="*/ 924214 w 2347413"/>
              <a:gd name="connsiteY19" fmla="*/ 2514804 h 2589449"/>
              <a:gd name="connsiteX20" fmla="*/ 649452 w 2347413"/>
              <a:gd name="connsiteY20" fmla="*/ 2522761 h 2589449"/>
              <a:gd name="connsiteX21" fmla="*/ 430821 w 2347413"/>
              <a:gd name="connsiteY21" fmla="*/ 2398803 h 2589449"/>
              <a:gd name="connsiteX22" fmla="*/ 177572 w 2347413"/>
              <a:gd name="connsiteY22" fmla="*/ 2433449 h 2589449"/>
              <a:gd name="connsiteX23" fmla="*/ 171107 w 2347413"/>
              <a:gd name="connsiteY23" fmla="*/ 2256568 h 2589449"/>
              <a:gd name="connsiteX24" fmla="*/ 20261 w 2347413"/>
              <a:gd name="connsiteY24" fmla="*/ 1896623 h 2589449"/>
              <a:gd name="connsiteX0" fmla="*/ 20261 w 2333098"/>
              <a:gd name="connsiteY0" fmla="*/ 1918621 h 2611447"/>
              <a:gd name="connsiteX1" fmla="*/ 682821 w 2333098"/>
              <a:gd name="connsiteY1" fmla="*/ 1583056 h 2611447"/>
              <a:gd name="connsiteX2" fmla="*/ 1388250 w 2333098"/>
              <a:gd name="connsiteY2" fmla="*/ 1607165 h 2611447"/>
              <a:gd name="connsiteX3" fmla="*/ 1598809 w 2333098"/>
              <a:gd name="connsiteY3" fmla="*/ 1485773 h 2611447"/>
              <a:gd name="connsiteX4" fmla="*/ 1542220 w 2333098"/>
              <a:gd name="connsiteY4" fmla="*/ 1048388 h 2611447"/>
              <a:gd name="connsiteX5" fmla="*/ 1266092 w 2333098"/>
              <a:gd name="connsiteY5" fmla="*/ 516410 h 2611447"/>
              <a:gd name="connsiteX6" fmla="*/ 1630266 w 2333098"/>
              <a:gd name="connsiteY6" fmla="*/ 378461 h 2611447"/>
              <a:gd name="connsiteX7" fmla="*/ 1580560 w 2333098"/>
              <a:gd name="connsiteY7" fmla="*/ 34802 h 2611447"/>
              <a:gd name="connsiteX8" fmla="*/ 1909199 w 2333098"/>
              <a:gd name="connsiteY8" fmla="*/ 105983 h 2611447"/>
              <a:gd name="connsiteX9" fmla="*/ 2295225 w 2333098"/>
              <a:gd name="connsiteY9" fmla="*/ 868530 h 2611447"/>
              <a:gd name="connsiteX10" fmla="*/ 2285746 w 2333098"/>
              <a:gd name="connsiteY10" fmla="*/ 1472239 h 2611447"/>
              <a:gd name="connsiteX11" fmla="*/ 2264915 w 2333098"/>
              <a:gd name="connsiteY11" fmla="*/ 1667418 h 2611447"/>
              <a:gd name="connsiteX12" fmla="*/ 2191848 w 2333098"/>
              <a:gd name="connsiteY12" fmla="*/ 1734749 h 2611447"/>
              <a:gd name="connsiteX13" fmla="*/ 2149530 w 2333098"/>
              <a:gd name="connsiteY13" fmla="*/ 1930275 h 2611447"/>
              <a:gd name="connsiteX14" fmla="*/ 2173213 w 2333098"/>
              <a:gd name="connsiteY14" fmla="*/ 2041882 h 2611447"/>
              <a:gd name="connsiteX15" fmla="*/ 2229355 w 2333098"/>
              <a:gd name="connsiteY15" fmla="*/ 2199654 h 2611447"/>
              <a:gd name="connsiteX16" fmla="*/ 2161771 w 2333098"/>
              <a:gd name="connsiteY16" fmla="*/ 2295924 h 2611447"/>
              <a:gd name="connsiteX17" fmla="*/ 1688812 w 2333098"/>
              <a:gd name="connsiteY17" fmla="*/ 2390212 h 2611447"/>
              <a:gd name="connsiteX18" fmla="*/ 1435862 w 2333098"/>
              <a:gd name="connsiteY18" fmla="*/ 2481742 h 2611447"/>
              <a:gd name="connsiteX19" fmla="*/ 1180037 w 2333098"/>
              <a:gd name="connsiteY19" fmla="*/ 2608845 h 2611447"/>
              <a:gd name="connsiteX20" fmla="*/ 924214 w 2333098"/>
              <a:gd name="connsiteY20" fmla="*/ 2536802 h 2611447"/>
              <a:gd name="connsiteX21" fmla="*/ 649452 w 2333098"/>
              <a:gd name="connsiteY21" fmla="*/ 2544759 h 2611447"/>
              <a:gd name="connsiteX22" fmla="*/ 430821 w 2333098"/>
              <a:gd name="connsiteY22" fmla="*/ 2420801 h 2611447"/>
              <a:gd name="connsiteX23" fmla="*/ 177572 w 2333098"/>
              <a:gd name="connsiteY23" fmla="*/ 2455447 h 2611447"/>
              <a:gd name="connsiteX24" fmla="*/ 171107 w 2333098"/>
              <a:gd name="connsiteY24" fmla="*/ 2278566 h 2611447"/>
              <a:gd name="connsiteX25" fmla="*/ 20261 w 2333098"/>
              <a:gd name="connsiteY25" fmla="*/ 1918621 h 2611447"/>
              <a:gd name="connsiteX0" fmla="*/ 20261 w 2310314"/>
              <a:gd name="connsiteY0" fmla="*/ 1900075 h 2592901"/>
              <a:gd name="connsiteX1" fmla="*/ 682821 w 2310314"/>
              <a:gd name="connsiteY1" fmla="*/ 1564510 h 2592901"/>
              <a:gd name="connsiteX2" fmla="*/ 1388250 w 2310314"/>
              <a:gd name="connsiteY2" fmla="*/ 1588619 h 2592901"/>
              <a:gd name="connsiteX3" fmla="*/ 1598809 w 2310314"/>
              <a:gd name="connsiteY3" fmla="*/ 1467227 h 2592901"/>
              <a:gd name="connsiteX4" fmla="*/ 1542220 w 2310314"/>
              <a:gd name="connsiteY4" fmla="*/ 1029842 h 2592901"/>
              <a:gd name="connsiteX5" fmla="*/ 1266092 w 2310314"/>
              <a:gd name="connsiteY5" fmla="*/ 497864 h 2592901"/>
              <a:gd name="connsiteX6" fmla="*/ 1630266 w 2310314"/>
              <a:gd name="connsiteY6" fmla="*/ 359915 h 2592901"/>
              <a:gd name="connsiteX7" fmla="*/ 1580560 w 2310314"/>
              <a:gd name="connsiteY7" fmla="*/ 16256 h 2592901"/>
              <a:gd name="connsiteX8" fmla="*/ 1909199 w 2310314"/>
              <a:gd name="connsiteY8" fmla="*/ 87437 h 2592901"/>
              <a:gd name="connsiteX9" fmla="*/ 2056356 w 2310314"/>
              <a:gd name="connsiteY9" fmla="*/ 429882 h 2592901"/>
              <a:gd name="connsiteX10" fmla="*/ 2295225 w 2310314"/>
              <a:gd name="connsiteY10" fmla="*/ 849984 h 2592901"/>
              <a:gd name="connsiteX11" fmla="*/ 2285746 w 2310314"/>
              <a:gd name="connsiteY11" fmla="*/ 1453693 h 2592901"/>
              <a:gd name="connsiteX12" fmla="*/ 2264915 w 2310314"/>
              <a:gd name="connsiteY12" fmla="*/ 1648872 h 2592901"/>
              <a:gd name="connsiteX13" fmla="*/ 2191848 w 2310314"/>
              <a:gd name="connsiteY13" fmla="*/ 1716203 h 2592901"/>
              <a:gd name="connsiteX14" fmla="*/ 2149530 w 2310314"/>
              <a:gd name="connsiteY14" fmla="*/ 1911729 h 2592901"/>
              <a:gd name="connsiteX15" fmla="*/ 2173213 w 2310314"/>
              <a:gd name="connsiteY15" fmla="*/ 2023336 h 2592901"/>
              <a:gd name="connsiteX16" fmla="*/ 2229355 w 2310314"/>
              <a:gd name="connsiteY16" fmla="*/ 2181108 h 2592901"/>
              <a:gd name="connsiteX17" fmla="*/ 2161771 w 2310314"/>
              <a:gd name="connsiteY17" fmla="*/ 2277378 h 2592901"/>
              <a:gd name="connsiteX18" fmla="*/ 1688812 w 2310314"/>
              <a:gd name="connsiteY18" fmla="*/ 2371666 h 2592901"/>
              <a:gd name="connsiteX19" fmla="*/ 1435862 w 2310314"/>
              <a:gd name="connsiteY19" fmla="*/ 2463196 h 2592901"/>
              <a:gd name="connsiteX20" fmla="*/ 1180037 w 2310314"/>
              <a:gd name="connsiteY20" fmla="*/ 2590299 h 2592901"/>
              <a:gd name="connsiteX21" fmla="*/ 924214 w 2310314"/>
              <a:gd name="connsiteY21" fmla="*/ 2518256 h 2592901"/>
              <a:gd name="connsiteX22" fmla="*/ 649452 w 2310314"/>
              <a:gd name="connsiteY22" fmla="*/ 2526213 h 2592901"/>
              <a:gd name="connsiteX23" fmla="*/ 430821 w 2310314"/>
              <a:gd name="connsiteY23" fmla="*/ 2402255 h 2592901"/>
              <a:gd name="connsiteX24" fmla="*/ 177572 w 2310314"/>
              <a:gd name="connsiteY24" fmla="*/ 2436901 h 2592901"/>
              <a:gd name="connsiteX25" fmla="*/ 171107 w 2310314"/>
              <a:gd name="connsiteY25" fmla="*/ 2260020 h 2592901"/>
              <a:gd name="connsiteX26" fmla="*/ 20261 w 2310314"/>
              <a:gd name="connsiteY26" fmla="*/ 1900075 h 2592901"/>
              <a:gd name="connsiteX0" fmla="*/ 20261 w 2311070"/>
              <a:gd name="connsiteY0" fmla="*/ 1900075 h 2592901"/>
              <a:gd name="connsiteX1" fmla="*/ 682821 w 2311070"/>
              <a:gd name="connsiteY1" fmla="*/ 1564510 h 2592901"/>
              <a:gd name="connsiteX2" fmla="*/ 1388250 w 2311070"/>
              <a:gd name="connsiteY2" fmla="*/ 1588619 h 2592901"/>
              <a:gd name="connsiteX3" fmla="*/ 1598809 w 2311070"/>
              <a:gd name="connsiteY3" fmla="*/ 1467227 h 2592901"/>
              <a:gd name="connsiteX4" fmla="*/ 1542220 w 2311070"/>
              <a:gd name="connsiteY4" fmla="*/ 1029842 h 2592901"/>
              <a:gd name="connsiteX5" fmla="*/ 1266092 w 2311070"/>
              <a:gd name="connsiteY5" fmla="*/ 497864 h 2592901"/>
              <a:gd name="connsiteX6" fmla="*/ 1630266 w 2311070"/>
              <a:gd name="connsiteY6" fmla="*/ 359915 h 2592901"/>
              <a:gd name="connsiteX7" fmla="*/ 1580560 w 2311070"/>
              <a:gd name="connsiteY7" fmla="*/ 16256 h 2592901"/>
              <a:gd name="connsiteX8" fmla="*/ 1909199 w 2311070"/>
              <a:gd name="connsiteY8" fmla="*/ 87437 h 2592901"/>
              <a:gd name="connsiteX9" fmla="*/ 2056356 w 2311070"/>
              <a:gd name="connsiteY9" fmla="*/ 429882 h 2592901"/>
              <a:gd name="connsiteX10" fmla="*/ 2296227 w 2311070"/>
              <a:gd name="connsiteY10" fmla="*/ 873894 h 2592901"/>
              <a:gd name="connsiteX11" fmla="*/ 2285746 w 2311070"/>
              <a:gd name="connsiteY11" fmla="*/ 1453693 h 2592901"/>
              <a:gd name="connsiteX12" fmla="*/ 2264915 w 2311070"/>
              <a:gd name="connsiteY12" fmla="*/ 1648872 h 2592901"/>
              <a:gd name="connsiteX13" fmla="*/ 2191848 w 2311070"/>
              <a:gd name="connsiteY13" fmla="*/ 1716203 h 2592901"/>
              <a:gd name="connsiteX14" fmla="*/ 2149530 w 2311070"/>
              <a:gd name="connsiteY14" fmla="*/ 1911729 h 2592901"/>
              <a:gd name="connsiteX15" fmla="*/ 2173213 w 2311070"/>
              <a:gd name="connsiteY15" fmla="*/ 2023336 h 2592901"/>
              <a:gd name="connsiteX16" fmla="*/ 2229355 w 2311070"/>
              <a:gd name="connsiteY16" fmla="*/ 2181108 h 2592901"/>
              <a:gd name="connsiteX17" fmla="*/ 2161771 w 2311070"/>
              <a:gd name="connsiteY17" fmla="*/ 2277378 h 2592901"/>
              <a:gd name="connsiteX18" fmla="*/ 1688812 w 2311070"/>
              <a:gd name="connsiteY18" fmla="*/ 2371666 h 2592901"/>
              <a:gd name="connsiteX19" fmla="*/ 1435862 w 2311070"/>
              <a:gd name="connsiteY19" fmla="*/ 2463196 h 2592901"/>
              <a:gd name="connsiteX20" fmla="*/ 1180037 w 2311070"/>
              <a:gd name="connsiteY20" fmla="*/ 2590299 h 2592901"/>
              <a:gd name="connsiteX21" fmla="*/ 924214 w 2311070"/>
              <a:gd name="connsiteY21" fmla="*/ 2518256 h 2592901"/>
              <a:gd name="connsiteX22" fmla="*/ 649452 w 2311070"/>
              <a:gd name="connsiteY22" fmla="*/ 2526213 h 2592901"/>
              <a:gd name="connsiteX23" fmla="*/ 430821 w 2311070"/>
              <a:gd name="connsiteY23" fmla="*/ 2402255 h 2592901"/>
              <a:gd name="connsiteX24" fmla="*/ 177572 w 2311070"/>
              <a:gd name="connsiteY24" fmla="*/ 2436901 h 2592901"/>
              <a:gd name="connsiteX25" fmla="*/ 171107 w 2311070"/>
              <a:gd name="connsiteY25" fmla="*/ 2260020 h 2592901"/>
              <a:gd name="connsiteX26" fmla="*/ 20261 w 2311070"/>
              <a:gd name="connsiteY26" fmla="*/ 1900075 h 2592901"/>
              <a:gd name="connsiteX0" fmla="*/ 20261 w 2351052"/>
              <a:gd name="connsiteY0" fmla="*/ 1900075 h 2592901"/>
              <a:gd name="connsiteX1" fmla="*/ 682821 w 2351052"/>
              <a:gd name="connsiteY1" fmla="*/ 1564510 h 2592901"/>
              <a:gd name="connsiteX2" fmla="*/ 1388250 w 2351052"/>
              <a:gd name="connsiteY2" fmla="*/ 1588619 h 2592901"/>
              <a:gd name="connsiteX3" fmla="*/ 1598809 w 2351052"/>
              <a:gd name="connsiteY3" fmla="*/ 1467227 h 2592901"/>
              <a:gd name="connsiteX4" fmla="*/ 1542220 w 2351052"/>
              <a:gd name="connsiteY4" fmla="*/ 1029842 h 2592901"/>
              <a:gd name="connsiteX5" fmla="*/ 1266092 w 2351052"/>
              <a:gd name="connsiteY5" fmla="*/ 497864 h 2592901"/>
              <a:gd name="connsiteX6" fmla="*/ 1630266 w 2351052"/>
              <a:gd name="connsiteY6" fmla="*/ 359915 h 2592901"/>
              <a:gd name="connsiteX7" fmla="*/ 1580560 w 2351052"/>
              <a:gd name="connsiteY7" fmla="*/ 16256 h 2592901"/>
              <a:gd name="connsiteX8" fmla="*/ 1909199 w 2351052"/>
              <a:gd name="connsiteY8" fmla="*/ 87437 h 2592901"/>
              <a:gd name="connsiteX9" fmla="*/ 2056356 w 2351052"/>
              <a:gd name="connsiteY9" fmla="*/ 429882 h 2592901"/>
              <a:gd name="connsiteX10" fmla="*/ 2296227 w 2351052"/>
              <a:gd name="connsiteY10" fmla="*/ 873894 h 2592901"/>
              <a:gd name="connsiteX11" fmla="*/ 2350906 w 2351052"/>
              <a:gd name="connsiteY11" fmla="*/ 1069465 h 2592901"/>
              <a:gd name="connsiteX12" fmla="*/ 2285746 w 2351052"/>
              <a:gd name="connsiteY12" fmla="*/ 1453693 h 2592901"/>
              <a:gd name="connsiteX13" fmla="*/ 2264915 w 2351052"/>
              <a:gd name="connsiteY13" fmla="*/ 1648872 h 2592901"/>
              <a:gd name="connsiteX14" fmla="*/ 2191848 w 2351052"/>
              <a:gd name="connsiteY14" fmla="*/ 1716203 h 2592901"/>
              <a:gd name="connsiteX15" fmla="*/ 2149530 w 2351052"/>
              <a:gd name="connsiteY15" fmla="*/ 1911729 h 2592901"/>
              <a:gd name="connsiteX16" fmla="*/ 2173213 w 2351052"/>
              <a:gd name="connsiteY16" fmla="*/ 2023336 h 2592901"/>
              <a:gd name="connsiteX17" fmla="*/ 2229355 w 2351052"/>
              <a:gd name="connsiteY17" fmla="*/ 2181108 h 2592901"/>
              <a:gd name="connsiteX18" fmla="*/ 2161771 w 2351052"/>
              <a:gd name="connsiteY18" fmla="*/ 2277378 h 2592901"/>
              <a:gd name="connsiteX19" fmla="*/ 1688812 w 2351052"/>
              <a:gd name="connsiteY19" fmla="*/ 2371666 h 2592901"/>
              <a:gd name="connsiteX20" fmla="*/ 1435862 w 2351052"/>
              <a:gd name="connsiteY20" fmla="*/ 2463196 h 2592901"/>
              <a:gd name="connsiteX21" fmla="*/ 1180037 w 2351052"/>
              <a:gd name="connsiteY21" fmla="*/ 2590299 h 2592901"/>
              <a:gd name="connsiteX22" fmla="*/ 924214 w 2351052"/>
              <a:gd name="connsiteY22" fmla="*/ 2518256 h 2592901"/>
              <a:gd name="connsiteX23" fmla="*/ 649452 w 2351052"/>
              <a:gd name="connsiteY23" fmla="*/ 2526213 h 2592901"/>
              <a:gd name="connsiteX24" fmla="*/ 430821 w 2351052"/>
              <a:gd name="connsiteY24" fmla="*/ 2402255 h 2592901"/>
              <a:gd name="connsiteX25" fmla="*/ 177572 w 2351052"/>
              <a:gd name="connsiteY25" fmla="*/ 2436901 h 2592901"/>
              <a:gd name="connsiteX26" fmla="*/ 171107 w 2351052"/>
              <a:gd name="connsiteY26" fmla="*/ 2260020 h 2592901"/>
              <a:gd name="connsiteX27" fmla="*/ 20261 w 2351052"/>
              <a:gd name="connsiteY27" fmla="*/ 1900075 h 2592901"/>
              <a:gd name="connsiteX0" fmla="*/ 20261 w 2350958"/>
              <a:gd name="connsiteY0" fmla="*/ 1900075 h 2592901"/>
              <a:gd name="connsiteX1" fmla="*/ 682821 w 2350958"/>
              <a:gd name="connsiteY1" fmla="*/ 1564510 h 2592901"/>
              <a:gd name="connsiteX2" fmla="*/ 1388250 w 2350958"/>
              <a:gd name="connsiteY2" fmla="*/ 1588619 h 2592901"/>
              <a:gd name="connsiteX3" fmla="*/ 1598809 w 2350958"/>
              <a:gd name="connsiteY3" fmla="*/ 1467227 h 2592901"/>
              <a:gd name="connsiteX4" fmla="*/ 1542220 w 2350958"/>
              <a:gd name="connsiteY4" fmla="*/ 1029842 h 2592901"/>
              <a:gd name="connsiteX5" fmla="*/ 1266092 w 2350958"/>
              <a:gd name="connsiteY5" fmla="*/ 497864 h 2592901"/>
              <a:gd name="connsiteX6" fmla="*/ 1630266 w 2350958"/>
              <a:gd name="connsiteY6" fmla="*/ 359915 h 2592901"/>
              <a:gd name="connsiteX7" fmla="*/ 1580560 w 2350958"/>
              <a:gd name="connsiteY7" fmla="*/ 16256 h 2592901"/>
              <a:gd name="connsiteX8" fmla="*/ 1909199 w 2350958"/>
              <a:gd name="connsiteY8" fmla="*/ 87437 h 2592901"/>
              <a:gd name="connsiteX9" fmla="*/ 2056356 w 2350958"/>
              <a:gd name="connsiteY9" fmla="*/ 429882 h 2592901"/>
              <a:gd name="connsiteX10" fmla="*/ 2293889 w 2350958"/>
              <a:gd name="connsiteY10" fmla="*/ 818102 h 2592901"/>
              <a:gd name="connsiteX11" fmla="*/ 2296227 w 2350958"/>
              <a:gd name="connsiteY11" fmla="*/ 873894 h 2592901"/>
              <a:gd name="connsiteX12" fmla="*/ 2350906 w 2350958"/>
              <a:gd name="connsiteY12" fmla="*/ 1069465 h 2592901"/>
              <a:gd name="connsiteX13" fmla="*/ 2285746 w 2350958"/>
              <a:gd name="connsiteY13" fmla="*/ 1453693 h 2592901"/>
              <a:gd name="connsiteX14" fmla="*/ 2264915 w 2350958"/>
              <a:gd name="connsiteY14" fmla="*/ 1648872 h 2592901"/>
              <a:gd name="connsiteX15" fmla="*/ 2191848 w 2350958"/>
              <a:gd name="connsiteY15" fmla="*/ 1716203 h 2592901"/>
              <a:gd name="connsiteX16" fmla="*/ 2149530 w 2350958"/>
              <a:gd name="connsiteY16" fmla="*/ 1911729 h 2592901"/>
              <a:gd name="connsiteX17" fmla="*/ 2173213 w 2350958"/>
              <a:gd name="connsiteY17" fmla="*/ 2023336 h 2592901"/>
              <a:gd name="connsiteX18" fmla="*/ 2229355 w 2350958"/>
              <a:gd name="connsiteY18" fmla="*/ 2181108 h 2592901"/>
              <a:gd name="connsiteX19" fmla="*/ 2161771 w 2350958"/>
              <a:gd name="connsiteY19" fmla="*/ 2277378 h 2592901"/>
              <a:gd name="connsiteX20" fmla="*/ 1688812 w 2350958"/>
              <a:gd name="connsiteY20" fmla="*/ 2371666 h 2592901"/>
              <a:gd name="connsiteX21" fmla="*/ 1435862 w 2350958"/>
              <a:gd name="connsiteY21" fmla="*/ 2463196 h 2592901"/>
              <a:gd name="connsiteX22" fmla="*/ 1180037 w 2350958"/>
              <a:gd name="connsiteY22" fmla="*/ 2590299 h 2592901"/>
              <a:gd name="connsiteX23" fmla="*/ 924214 w 2350958"/>
              <a:gd name="connsiteY23" fmla="*/ 2518256 h 2592901"/>
              <a:gd name="connsiteX24" fmla="*/ 649452 w 2350958"/>
              <a:gd name="connsiteY24" fmla="*/ 2526213 h 2592901"/>
              <a:gd name="connsiteX25" fmla="*/ 430821 w 2350958"/>
              <a:gd name="connsiteY25" fmla="*/ 2402255 h 2592901"/>
              <a:gd name="connsiteX26" fmla="*/ 177572 w 2350958"/>
              <a:gd name="connsiteY26" fmla="*/ 2436901 h 2592901"/>
              <a:gd name="connsiteX27" fmla="*/ 171107 w 2350958"/>
              <a:gd name="connsiteY27" fmla="*/ 2260020 h 2592901"/>
              <a:gd name="connsiteX28" fmla="*/ 20261 w 2350958"/>
              <a:gd name="connsiteY28" fmla="*/ 1900075 h 2592901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266092 w 2350958"/>
              <a:gd name="connsiteY5" fmla="*/ 487426 h 2582463"/>
              <a:gd name="connsiteX6" fmla="*/ 1630266 w 2350958"/>
              <a:gd name="connsiteY6" fmla="*/ 349477 h 2582463"/>
              <a:gd name="connsiteX7" fmla="*/ 1573159 w 2350958"/>
              <a:gd name="connsiteY7" fmla="*/ 195902 h 2582463"/>
              <a:gd name="connsiteX8" fmla="*/ 1580560 w 2350958"/>
              <a:gd name="connsiteY8" fmla="*/ 5818 h 2582463"/>
              <a:gd name="connsiteX9" fmla="*/ 1909199 w 2350958"/>
              <a:gd name="connsiteY9" fmla="*/ 76999 h 2582463"/>
              <a:gd name="connsiteX10" fmla="*/ 2056356 w 2350958"/>
              <a:gd name="connsiteY10" fmla="*/ 419444 h 2582463"/>
              <a:gd name="connsiteX11" fmla="*/ 2293889 w 2350958"/>
              <a:gd name="connsiteY11" fmla="*/ 807664 h 2582463"/>
              <a:gd name="connsiteX12" fmla="*/ 2296227 w 2350958"/>
              <a:gd name="connsiteY12" fmla="*/ 863456 h 2582463"/>
              <a:gd name="connsiteX13" fmla="*/ 2350906 w 2350958"/>
              <a:gd name="connsiteY13" fmla="*/ 1059027 h 2582463"/>
              <a:gd name="connsiteX14" fmla="*/ 2285746 w 2350958"/>
              <a:gd name="connsiteY14" fmla="*/ 1443255 h 2582463"/>
              <a:gd name="connsiteX15" fmla="*/ 2264915 w 2350958"/>
              <a:gd name="connsiteY15" fmla="*/ 1638434 h 2582463"/>
              <a:gd name="connsiteX16" fmla="*/ 2191848 w 2350958"/>
              <a:gd name="connsiteY16" fmla="*/ 1705765 h 2582463"/>
              <a:gd name="connsiteX17" fmla="*/ 2149530 w 2350958"/>
              <a:gd name="connsiteY17" fmla="*/ 1901291 h 2582463"/>
              <a:gd name="connsiteX18" fmla="*/ 2173213 w 2350958"/>
              <a:gd name="connsiteY18" fmla="*/ 2012898 h 2582463"/>
              <a:gd name="connsiteX19" fmla="*/ 2229355 w 2350958"/>
              <a:gd name="connsiteY19" fmla="*/ 2170670 h 2582463"/>
              <a:gd name="connsiteX20" fmla="*/ 2161771 w 2350958"/>
              <a:gd name="connsiteY20" fmla="*/ 2266940 h 2582463"/>
              <a:gd name="connsiteX21" fmla="*/ 1688812 w 2350958"/>
              <a:gd name="connsiteY21" fmla="*/ 2361228 h 2582463"/>
              <a:gd name="connsiteX22" fmla="*/ 1435862 w 2350958"/>
              <a:gd name="connsiteY22" fmla="*/ 2452758 h 2582463"/>
              <a:gd name="connsiteX23" fmla="*/ 1180037 w 2350958"/>
              <a:gd name="connsiteY23" fmla="*/ 2579861 h 2582463"/>
              <a:gd name="connsiteX24" fmla="*/ 924214 w 2350958"/>
              <a:gd name="connsiteY24" fmla="*/ 2507818 h 2582463"/>
              <a:gd name="connsiteX25" fmla="*/ 649452 w 2350958"/>
              <a:gd name="connsiteY25" fmla="*/ 2515775 h 2582463"/>
              <a:gd name="connsiteX26" fmla="*/ 430821 w 2350958"/>
              <a:gd name="connsiteY26" fmla="*/ 2391817 h 2582463"/>
              <a:gd name="connsiteX27" fmla="*/ 177572 w 2350958"/>
              <a:gd name="connsiteY27" fmla="*/ 2426463 h 2582463"/>
              <a:gd name="connsiteX28" fmla="*/ 171107 w 2350958"/>
              <a:gd name="connsiteY28" fmla="*/ 2249582 h 2582463"/>
              <a:gd name="connsiteX29" fmla="*/ 20261 w 2350958"/>
              <a:gd name="connsiteY29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630266 w 2350958"/>
              <a:gd name="connsiteY7" fmla="*/ 349477 h 2582463"/>
              <a:gd name="connsiteX8" fmla="*/ 1573159 w 2350958"/>
              <a:gd name="connsiteY8" fmla="*/ 195902 h 2582463"/>
              <a:gd name="connsiteX9" fmla="*/ 1580560 w 2350958"/>
              <a:gd name="connsiteY9" fmla="*/ 5818 h 2582463"/>
              <a:gd name="connsiteX10" fmla="*/ 1909199 w 2350958"/>
              <a:gd name="connsiteY10" fmla="*/ 76999 h 2582463"/>
              <a:gd name="connsiteX11" fmla="*/ 2056356 w 2350958"/>
              <a:gd name="connsiteY11" fmla="*/ 419444 h 2582463"/>
              <a:gd name="connsiteX12" fmla="*/ 2293889 w 2350958"/>
              <a:gd name="connsiteY12" fmla="*/ 807664 h 2582463"/>
              <a:gd name="connsiteX13" fmla="*/ 2296227 w 2350958"/>
              <a:gd name="connsiteY13" fmla="*/ 863456 h 2582463"/>
              <a:gd name="connsiteX14" fmla="*/ 2350906 w 2350958"/>
              <a:gd name="connsiteY14" fmla="*/ 1059027 h 2582463"/>
              <a:gd name="connsiteX15" fmla="*/ 2285746 w 2350958"/>
              <a:gd name="connsiteY15" fmla="*/ 1443255 h 2582463"/>
              <a:gd name="connsiteX16" fmla="*/ 2264915 w 2350958"/>
              <a:gd name="connsiteY16" fmla="*/ 1638434 h 2582463"/>
              <a:gd name="connsiteX17" fmla="*/ 2191848 w 2350958"/>
              <a:gd name="connsiteY17" fmla="*/ 1705765 h 2582463"/>
              <a:gd name="connsiteX18" fmla="*/ 2149530 w 2350958"/>
              <a:gd name="connsiteY18" fmla="*/ 1901291 h 2582463"/>
              <a:gd name="connsiteX19" fmla="*/ 2173213 w 2350958"/>
              <a:gd name="connsiteY19" fmla="*/ 2012898 h 2582463"/>
              <a:gd name="connsiteX20" fmla="*/ 2229355 w 2350958"/>
              <a:gd name="connsiteY20" fmla="*/ 2170670 h 2582463"/>
              <a:gd name="connsiteX21" fmla="*/ 2161771 w 2350958"/>
              <a:gd name="connsiteY21" fmla="*/ 2266940 h 2582463"/>
              <a:gd name="connsiteX22" fmla="*/ 1688812 w 2350958"/>
              <a:gd name="connsiteY22" fmla="*/ 2361228 h 2582463"/>
              <a:gd name="connsiteX23" fmla="*/ 1435862 w 2350958"/>
              <a:gd name="connsiteY23" fmla="*/ 2452758 h 2582463"/>
              <a:gd name="connsiteX24" fmla="*/ 1180037 w 2350958"/>
              <a:gd name="connsiteY24" fmla="*/ 2579861 h 2582463"/>
              <a:gd name="connsiteX25" fmla="*/ 924214 w 2350958"/>
              <a:gd name="connsiteY25" fmla="*/ 2507818 h 2582463"/>
              <a:gd name="connsiteX26" fmla="*/ 649452 w 2350958"/>
              <a:gd name="connsiteY26" fmla="*/ 2515775 h 2582463"/>
              <a:gd name="connsiteX27" fmla="*/ 430821 w 2350958"/>
              <a:gd name="connsiteY27" fmla="*/ 2391817 h 2582463"/>
              <a:gd name="connsiteX28" fmla="*/ 177572 w 2350958"/>
              <a:gd name="connsiteY28" fmla="*/ 2426463 h 2582463"/>
              <a:gd name="connsiteX29" fmla="*/ 171107 w 2350958"/>
              <a:gd name="connsiteY29" fmla="*/ 2249582 h 2582463"/>
              <a:gd name="connsiteX30" fmla="*/ 20261 w 2350958"/>
              <a:gd name="connsiteY30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12555 w 2350958"/>
              <a:gd name="connsiteY6" fmla="*/ 505797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490781 w 2350958"/>
              <a:gd name="connsiteY8" fmla="*/ 465439 h 2582463"/>
              <a:gd name="connsiteX9" fmla="*/ 1630266 w 2350958"/>
              <a:gd name="connsiteY9" fmla="*/ 349477 h 2582463"/>
              <a:gd name="connsiteX10" fmla="*/ 1573159 w 2350958"/>
              <a:gd name="connsiteY10" fmla="*/ 195902 h 2582463"/>
              <a:gd name="connsiteX11" fmla="*/ 1580560 w 2350958"/>
              <a:gd name="connsiteY11" fmla="*/ 5818 h 2582463"/>
              <a:gd name="connsiteX12" fmla="*/ 1909199 w 2350958"/>
              <a:gd name="connsiteY12" fmla="*/ 76999 h 2582463"/>
              <a:gd name="connsiteX13" fmla="*/ 2056356 w 2350958"/>
              <a:gd name="connsiteY13" fmla="*/ 419444 h 2582463"/>
              <a:gd name="connsiteX14" fmla="*/ 2293889 w 2350958"/>
              <a:gd name="connsiteY14" fmla="*/ 807664 h 2582463"/>
              <a:gd name="connsiteX15" fmla="*/ 2296227 w 2350958"/>
              <a:gd name="connsiteY15" fmla="*/ 863456 h 2582463"/>
              <a:gd name="connsiteX16" fmla="*/ 2350906 w 2350958"/>
              <a:gd name="connsiteY16" fmla="*/ 1059027 h 2582463"/>
              <a:gd name="connsiteX17" fmla="*/ 2285746 w 2350958"/>
              <a:gd name="connsiteY17" fmla="*/ 1443255 h 2582463"/>
              <a:gd name="connsiteX18" fmla="*/ 2264915 w 2350958"/>
              <a:gd name="connsiteY18" fmla="*/ 1638434 h 2582463"/>
              <a:gd name="connsiteX19" fmla="*/ 2191848 w 2350958"/>
              <a:gd name="connsiteY19" fmla="*/ 1705765 h 2582463"/>
              <a:gd name="connsiteX20" fmla="*/ 2149530 w 2350958"/>
              <a:gd name="connsiteY20" fmla="*/ 1901291 h 2582463"/>
              <a:gd name="connsiteX21" fmla="*/ 2173213 w 2350958"/>
              <a:gd name="connsiteY21" fmla="*/ 2012898 h 2582463"/>
              <a:gd name="connsiteX22" fmla="*/ 2229355 w 2350958"/>
              <a:gd name="connsiteY22" fmla="*/ 2170670 h 2582463"/>
              <a:gd name="connsiteX23" fmla="*/ 2161771 w 2350958"/>
              <a:gd name="connsiteY23" fmla="*/ 2266940 h 2582463"/>
              <a:gd name="connsiteX24" fmla="*/ 1688812 w 2350958"/>
              <a:gd name="connsiteY24" fmla="*/ 2361228 h 2582463"/>
              <a:gd name="connsiteX25" fmla="*/ 1435862 w 2350958"/>
              <a:gd name="connsiteY25" fmla="*/ 2452758 h 2582463"/>
              <a:gd name="connsiteX26" fmla="*/ 1180037 w 2350958"/>
              <a:gd name="connsiteY26" fmla="*/ 2579861 h 2582463"/>
              <a:gd name="connsiteX27" fmla="*/ 924214 w 2350958"/>
              <a:gd name="connsiteY27" fmla="*/ 2507818 h 2582463"/>
              <a:gd name="connsiteX28" fmla="*/ 649452 w 2350958"/>
              <a:gd name="connsiteY28" fmla="*/ 2515775 h 2582463"/>
              <a:gd name="connsiteX29" fmla="*/ 430821 w 2350958"/>
              <a:gd name="connsiteY29" fmla="*/ 2391817 h 2582463"/>
              <a:gd name="connsiteX30" fmla="*/ 177572 w 2350958"/>
              <a:gd name="connsiteY30" fmla="*/ 2426463 h 2582463"/>
              <a:gd name="connsiteX31" fmla="*/ 171107 w 2350958"/>
              <a:gd name="connsiteY31" fmla="*/ 2249582 h 2582463"/>
              <a:gd name="connsiteX32" fmla="*/ 20261 w 2350958"/>
              <a:gd name="connsiteY32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299911 w 2350958"/>
              <a:gd name="connsiteY8" fmla="*/ 466324 h 2582463"/>
              <a:gd name="connsiteX9" fmla="*/ 1490781 w 2350958"/>
              <a:gd name="connsiteY9" fmla="*/ 465439 h 2582463"/>
              <a:gd name="connsiteX10" fmla="*/ 1630266 w 2350958"/>
              <a:gd name="connsiteY10" fmla="*/ 349477 h 2582463"/>
              <a:gd name="connsiteX11" fmla="*/ 1573159 w 2350958"/>
              <a:gd name="connsiteY11" fmla="*/ 195902 h 2582463"/>
              <a:gd name="connsiteX12" fmla="*/ 1580560 w 2350958"/>
              <a:gd name="connsiteY12" fmla="*/ 5818 h 2582463"/>
              <a:gd name="connsiteX13" fmla="*/ 1909199 w 2350958"/>
              <a:gd name="connsiteY13" fmla="*/ 76999 h 2582463"/>
              <a:gd name="connsiteX14" fmla="*/ 2056356 w 2350958"/>
              <a:gd name="connsiteY14" fmla="*/ 419444 h 2582463"/>
              <a:gd name="connsiteX15" fmla="*/ 2293889 w 2350958"/>
              <a:gd name="connsiteY15" fmla="*/ 807664 h 2582463"/>
              <a:gd name="connsiteX16" fmla="*/ 2296227 w 2350958"/>
              <a:gd name="connsiteY16" fmla="*/ 863456 h 2582463"/>
              <a:gd name="connsiteX17" fmla="*/ 2350906 w 2350958"/>
              <a:gd name="connsiteY17" fmla="*/ 1059027 h 2582463"/>
              <a:gd name="connsiteX18" fmla="*/ 2285746 w 2350958"/>
              <a:gd name="connsiteY18" fmla="*/ 1443255 h 2582463"/>
              <a:gd name="connsiteX19" fmla="*/ 2264915 w 2350958"/>
              <a:gd name="connsiteY19" fmla="*/ 1638434 h 2582463"/>
              <a:gd name="connsiteX20" fmla="*/ 2191848 w 2350958"/>
              <a:gd name="connsiteY20" fmla="*/ 1705765 h 2582463"/>
              <a:gd name="connsiteX21" fmla="*/ 2149530 w 2350958"/>
              <a:gd name="connsiteY21" fmla="*/ 1901291 h 2582463"/>
              <a:gd name="connsiteX22" fmla="*/ 2173213 w 2350958"/>
              <a:gd name="connsiteY22" fmla="*/ 2012898 h 2582463"/>
              <a:gd name="connsiteX23" fmla="*/ 2229355 w 2350958"/>
              <a:gd name="connsiteY23" fmla="*/ 2170670 h 2582463"/>
              <a:gd name="connsiteX24" fmla="*/ 2161771 w 2350958"/>
              <a:gd name="connsiteY24" fmla="*/ 2266940 h 2582463"/>
              <a:gd name="connsiteX25" fmla="*/ 1688812 w 2350958"/>
              <a:gd name="connsiteY25" fmla="*/ 2361228 h 2582463"/>
              <a:gd name="connsiteX26" fmla="*/ 1435862 w 2350958"/>
              <a:gd name="connsiteY26" fmla="*/ 2452758 h 2582463"/>
              <a:gd name="connsiteX27" fmla="*/ 1180037 w 2350958"/>
              <a:gd name="connsiteY27" fmla="*/ 2579861 h 2582463"/>
              <a:gd name="connsiteX28" fmla="*/ 924214 w 2350958"/>
              <a:gd name="connsiteY28" fmla="*/ 2507818 h 2582463"/>
              <a:gd name="connsiteX29" fmla="*/ 649452 w 2350958"/>
              <a:gd name="connsiteY29" fmla="*/ 2515775 h 2582463"/>
              <a:gd name="connsiteX30" fmla="*/ 430821 w 2350958"/>
              <a:gd name="connsiteY30" fmla="*/ 2391817 h 2582463"/>
              <a:gd name="connsiteX31" fmla="*/ 177572 w 2350958"/>
              <a:gd name="connsiteY31" fmla="*/ 2426463 h 2582463"/>
              <a:gd name="connsiteX32" fmla="*/ 171107 w 2350958"/>
              <a:gd name="connsiteY32" fmla="*/ 2249582 h 2582463"/>
              <a:gd name="connsiteX33" fmla="*/ 20261 w 2350958"/>
              <a:gd name="connsiteY33" fmla="*/ 1889637 h 258246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98809 w 2350958"/>
              <a:gd name="connsiteY3" fmla="*/ 1465059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98809 w 2350958"/>
              <a:gd name="connsiteY4" fmla="*/ 1465059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423944 w 2350958"/>
              <a:gd name="connsiteY7" fmla="*/ 763227 h 2590733"/>
              <a:gd name="connsiteX8" fmla="*/ 1319913 w 2350958"/>
              <a:gd name="connsiteY8" fmla="*/ 623636 h 2590733"/>
              <a:gd name="connsiteX9" fmla="*/ 1212555 w 2350958"/>
              <a:gd name="connsiteY9" fmla="*/ 514067 h 2590733"/>
              <a:gd name="connsiteX10" fmla="*/ 1299911 w 2350958"/>
              <a:gd name="connsiteY10" fmla="*/ 474594 h 2590733"/>
              <a:gd name="connsiteX11" fmla="*/ 1490781 w 2350958"/>
              <a:gd name="connsiteY11" fmla="*/ 473709 h 2590733"/>
              <a:gd name="connsiteX12" fmla="*/ 1630266 w 2350958"/>
              <a:gd name="connsiteY12" fmla="*/ 357747 h 2590733"/>
              <a:gd name="connsiteX13" fmla="*/ 1573159 w 2350958"/>
              <a:gd name="connsiteY13" fmla="*/ 204172 h 2590733"/>
              <a:gd name="connsiteX14" fmla="*/ 1580560 w 2350958"/>
              <a:gd name="connsiteY14" fmla="*/ 14088 h 2590733"/>
              <a:gd name="connsiteX15" fmla="*/ 1846073 w 2350958"/>
              <a:gd name="connsiteY15" fmla="*/ 21986 h 2590733"/>
              <a:gd name="connsiteX16" fmla="*/ 1909199 w 2350958"/>
              <a:gd name="connsiteY16" fmla="*/ 85269 h 2590733"/>
              <a:gd name="connsiteX17" fmla="*/ 2056356 w 2350958"/>
              <a:gd name="connsiteY17" fmla="*/ 427714 h 2590733"/>
              <a:gd name="connsiteX18" fmla="*/ 2293889 w 2350958"/>
              <a:gd name="connsiteY18" fmla="*/ 815934 h 2590733"/>
              <a:gd name="connsiteX19" fmla="*/ 2296227 w 2350958"/>
              <a:gd name="connsiteY19" fmla="*/ 871726 h 2590733"/>
              <a:gd name="connsiteX20" fmla="*/ 2350906 w 2350958"/>
              <a:gd name="connsiteY20" fmla="*/ 1067297 h 2590733"/>
              <a:gd name="connsiteX21" fmla="*/ 2285746 w 2350958"/>
              <a:gd name="connsiteY21" fmla="*/ 1451525 h 2590733"/>
              <a:gd name="connsiteX22" fmla="*/ 2264915 w 2350958"/>
              <a:gd name="connsiteY22" fmla="*/ 1646704 h 2590733"/>
              <a:gd name="connsiteX23" fmla="*/ 2191848 w 2350958"/>
              <a:gd name="connsiteY23" fmla="*/ 1714035 h 2590733"/>
              <a:gd name="connsiteX24" fmla="*/ 2149530 w 2350958"/>
              <a:gd name="connsiteY24" fmla="*/ 1909561 h 2590733"/>
              <a:gd name="connsiteX25" fmla="*/ 2173213 w 2350958"/>
              <a:gd name="connsiteY25" fmla="*/ 2021168 h 2590733"/>
              <a:gd name="connsiteX26" fmla="*/ 2229355 w 2350958"/>
              <a:gd name="connsiteY26" fmla="*/ 2178940 h 2590733"/>
              <a:gd name="connsiteX27" fmla="*/ 2161771 w 2350958"/>
              <a:gd name="connsiteY27" fmla="*/ 2275210 h 2590733"/>
              <a:gd name="connsiteX28" fmla="*/ 1688812 w 2350958"/>
              <a:gd name="connsiteY28" fmla="*/ 2369498 h 2590733"/>
              <a:gd name="connsiteX29" fmla="*/ 1435862 w 2350958"/>
              <a:gd name="connsiteY29" fmla="*/ 2461028 h 2590733"/>
              <a:gd name="connsiteX30" fmla="*/ 1180037 w 2350958"/>
              <a:gd name="connsiteY30" fmla="*/ 2588131 h 2590733"/>
              <a:gd name="connsiteX31" fmla="*/ 924214 w 2350958"/>
              <a:gd name="connsiteY31" fmla="*/ 2516088 h 2590733"/>
              <a:gd name="connsiteX32" fmla="*/ 649452 w 2350958"/>
              <a:gd name="connsiteY32" fmla="*/ 2524045 h 2590733"/>
              <a:gd name="connsiteX33" fmla="*/ 430821 w 2350958"/>
              <a:gd name="connsiteY33" fmla="*/ 2400087 h 2590733"/>
              <a:gd name="connsiteX34" fmla="*/ 177572 w 2350958"/>
              <a:gd name="connsiteY34" fmla="*/ 2434733 h 2590733"/>
              <a:gd name="connsiteX35" fmla="*/ 171107 w 2350958"/>
              <a:gd name="connsiteY35" fmla="*/ 2257852 h 2590733"/>
              <a:gd name="connsiteX36" fmla="*/ 20261 w 2350958"/>
              <a:gd name="connsiteY36" fmla="*/ 1897907 h 2590733"/>
              <a:gd name="connsiteX0" fmla="*/ 7484 w 2338181"/>
              <a:gd name="connsiteY0" fmla="*/ 1897907 h 2590733"/>
              <a:gd name="connsiteX1" fmla="*/ 92216 w 2338181"/>
              <a:gd name="connsiteY1" fmla="*/ 1710197 h 2590733"/>
              <a:gd name="connsiteX2" fmla="*/ 670044 w 2338181"/>
              <a:gd name="connsiteY2" fmla="*/ 1562342 h 2590733"/>
              <a:gd name="connsiteX3" fmla="*/ 1375473 w 2338181"/>
              <a:gd name="connsiteY3" fmla="*/ 1586451 h 2590733"/>
              <a:gd name="connsiteX4" fmla="*/ 1542766 w 2338181"/>
              <a:gd name="connsiteY4" fmla="*/ 1498334 h 2590733"/>
              <a:gd name="connsiteX5" fmla="*/ 1610036 w 2338181"/>
              <a:gd name="connsiteY5" fmla="*/ 1366268 h 2590733"/>
              <a:gd name="connsiteX6" fmla="*/ 1529443 w 2338181"/>
              <a:gd name="connsiteY6" fmla="*/ 1027674 h 2590733"/>
              <a:gd name="connsiteX7" fmla="*/ 1447966 w 2338181"/>
              <a:gd name="connsiteY7" fmla="*/ 786822 h 2590733"/>
              <a:gd name="connsiteX8" fmla="*/ 1411167 w 2338181"/>
              <a:gd name="connsiteY8" fmla="*/ 763227 h 2590733"/>
              <a:gd name="connsiteX9" fmla="*/ 1307136 w 2338181"/>
              <a:gd name="connsiteY9" fmla="*/ 623636 h 2590733"/>
              <a:gd name="connsiteX10" fmla="*/ 1199778 w 2338181"/>
              <a:gd name="connsiteY10" fmla="*/ 514067 h 2590733"/>
              <a:gd name="connsiteX11" fmla="*/ 1287134 w 2338181"/>
              <a:gd name="connsiteY11" fmla="*/ 474594 h 2590733"/>
              <a:gd name="connsiteX12" fmla="*/ 1478004 w 2338181"/>
              <a:gd name="connsiteY12" fmla="*/ 473709 h 2590733"/>
              <a:gd name="connsiteX13" fmla="*/ 1617489 w 2338181"/>
              <a:gd name="connsiteY13" fmla="*/ 357747 h 2590733"/>
              <a:gd name="connsiteX14" fmla="*/ 1560382 w 2338181"/>
              <a:gd name="connsiteY14" fmla="*/ 204172 h 2590733"/>
              <a:gd name="connsiteX15" fmla="*/ 1567783 w 2338181"/>
              <a:gd name="connsiteY15" fmla="*/ 14088 h 2590733"/>
              <a:gd name="connsiteX16" fmla="*/ 1833296 w 2338181"/>
              <a:gd name="connsiteY16" fmla="*/ 21986 h 2590733"/>
              <a:gd name="connsiteX17" fmla="*/ 1896422 w 2338181"/>
              <a:gd name="connsiteY17" fmla="*/ 85269 h 2590733"/>
              <a:gd name="connsiteX18" fmla="*/ 2043579 w 2338181"/>
              <a:gd name="connsiteY18" fmla="*/ 427714 h 2590733"/>
              <a:gd name="connsiteX19" fmla="*/ 2281112 w 2338181"/>
              <a:gd name="connsiteY19" fmla="*/ 815934 h 2590733"/>
              <a:gd name="connsiteX20" fmla="*/ 2283450 w 2338181"/>
              <a:gd name="connsiteY20" fmla="*/ 871726 h 2590733"/>
              <a:gd name="connsiteX21" fmla="*/ 2338129 w 2338181"/>
              <a:gd name="connsiteY21" fmla="*/ 1067297 h 2590733"/>
              <a:gd name="connsiteX22" fmla="*/ 2272969 w 2338181"/>
              <a:gd name="connsiteY22" fmla="*/ 1451525 h 2590733"/>
              <a:gd name="connsiteX23" fmla="*/ 2252138 w 2338181"/>
              <a:gd name="connsiteY23" fmla="*/ 1646704 h 2590733"/>
              <a:gd name="connsiteX24" fmla="*/ 2179071 w 2338181"/>
              <a:gd name="connsiteY24" fmla="*/ 1714035 h 2590733"/>
              <a:gd name="connsiteX25" fmla="*/ 2136753 w 2338181"/>
              <a:gd name="connsiteY25" fmla="*/ 1909561 h 2590733"/>
              <a:gd name="connsiteX26" fmla="*/ 2160436 w 2338181"/>
              <a:gd name="connsiteY26" fmla="*/ 2021168 h 2590733"/>
              <a:gd name="connsiteX27" fmla="*/ 2216578 w 2338181"/>
              <a:gd name="connsiteY27" fmla="*/ 2178940 h 2590733"/>
              <a:gd name="connsiteX28" fmla="*/ 2148994 w 2338181"/>
              <a:gd name="connsiteY28" fmla="*/ 2275210 h 2590733"/>
              <a:gd name="connsiteX29" fmla="*/ 1676035 w 2338181"/>
              <a:gd name="connsiteY29" fmla="*/ 2369498 h 2590733"/>
              <a:gd name="connsiteX30" fmla="*/ 1423085 w 2338181"/>
              <a:gd name="connsiteY30" fmla="*/ 2461028 h 2590733"/>
              <a:gd name="connsiteX31" fmla="*/ 1167260 w 2338181"/>
              <a:gd name="connsiteY31" fmla="*/ 2588131 h 2590733"/>
              <a:gd name="connsiteX32" fmla="*/ 911437 w 2338181"/>
              <a:gd name="connsiteY32" fmla="*/ 2516088 h 2590733"/>
              <a:gd name="connsiteX33" fmla="*/ 636675 w 2338181"/>
              <a:gd name="connsiteY33" fmla="*/ 2524045 h 2590733"/>
              <a:gd name="connsiteX34" fmla="*/ 418044 w 2338181"/>
              <a:gd name="connsiteY34" fmla="*/ 2400087 h 2590733"/>
              <a:gd name="connsiteX35" fmla="*/ 164795 w 2338181"/>
              <a:gd name="connsiteY35" fmla="*/ 2434733 h 2590733"/>
              <a:gd name="connsiteX36" fmla="*/ 158330 w 2338181"/>
              <a:gd name="connsiteY36" fmla="*/ 2257852 h 2590733"/>
              <a:gd name="connsiteX37" fmla="*/ 7484 w 2338181"/>
              <a:gd name="connsiteY37" fmla="*/ 1897907 h 2590733"/>
              <a:gd name="connsiteX0" fmla="*/ 905 w 2331602"/>
              <a:gd name="connsiteY0" fmla="*/ 1897907 h 2590733"/>
              <a:gd name="connsiteX1" fmla="*/ 85637 w 2331602"/>
              <a:gd name="connsiteY1" fmla="*/ 1710197 h 2590733"/>
              <a:gd name="connsiteX2" fmla="*/ 663465 w 2331602"/>
              <a:gd name="connsiteY2" fmla="*/ 1562342 h 2590733"/>
              <a:gd name="connsiteX3" fmla="*/ 1368894 w 2331602"/>
              <a:gd name="connsiteY3" fmla="*/ 1586451 h 2590733"/>
              <a:gd name="connsiteX4" fmla="*/ 1536187 w 2331602"/>
              <a:gd name="connsiteY4" fmla="*/ 1498334 h 2590733"/>
              <a:gd name="connsiteX5" fmla="*/ 1603457 w 2331602"/>
              <a:gd name="connsiteY5" fmla="*/ 1366268 h 2590733"/>
              <a:gd name="connsiteX6" fmla="*/ 1522864 w 2331602"/>
              <a:gd name="connsiteY6" fmla="*/ 1027674 h 2590733"/>
              <a:gd name="connsiteX7" fmla="*/ 1441387 w 2331602"/>
              <a:gd name="connsiteY7" fmla="*/ 786822 h 2590733"/>
              <a:gd name="connsiteX8" fmla="*/ 1404588 w 2331602"/>
              <a:gd name="connsiteY8" fmla="*/ 763227 h 2590733"/>
              <a:gd name="connsiteX9" fmla="*/ 1300557 w 2331602"/>
              <a:gd name="connsiteY9" fmla="*/ 623636 h 2590733"/>
              <a:gd name="connsiteX10" fmla="*/ 1193199 w 2331602"/>
              <a:gd name="connsiteY10" fmla="*/ 514067 h 2590733"/>
              <a:gd name="connsiteX11" fmla="*/ 1280555 w 2331602"/>
              <a:gd name="connsiteY11" fmla="*/ 474594 h 2590733"/>
              <a:gd name="connsiteX12" fmla="*/ 1471425 w 2331602"/>
              <a:gd name="connsiteY12" fmla="*/ 473709 h 2590733"/>
              <a:gd name="connsiteX13" fmla="*/ 1610910 w 2331602"/>
              <a:gd name="connsiteY13" fmla="*/ 357747 h 2590733"/>
              <a:gd name="connsiteX14" fmla="*/ 1553803 w 2331602"/>
              <a:gd name="connsiteY14" fmla="*/ 204172 h 2590733"/>
              <a:gd name="connsiteX15" fmla="*/ 1561204 w 2331602"/>
              <a:gd name="connsiteY15" fmla="*/ 14088 h 2590733"/>
              <a:gd name="connsiteX16" fmla="*/ 1826717 w 2331602"/>
              <a:gd name="connsiteY16" fmla="*/ 21986 h 2590733"/>
              <a:gd name="connsiteX17" fmla="*/ 1889843 w 2331602"/>
              <a:gd name="connsiteY17" fmla="*/ 85269 h 2590733"/>
              <a:gd name="connsiteX18" fmla="*/ 2037000 w 2331602"/>
              <a:gd name="connsiteY18" fmla="*/ 427714 h 2590733"/>
              <a:gd name="connsiteX19" fmla="*/ 2274533 w 2331602"/>
              <a:gd name="connsiteY19" fmla="*/ 815934 h 2590733"/>
              <a:gd name="connsiteX20" fmla="*/ 2276871 w 2331602"/>
              <a:gd name="connsiteY20" fmla="*/ 871726 h 2590733"/>
              <a:gd name="connsiteX21" fmla="*/ 2331550 w 2331602"/>
              <a:gd name="connsiteY21" fmla="*/ 1067297 h 2590733"/>
              <a:gd name="connsiteX22" fmla="*/ 2266390 w 2331602"/>
              <a:gd name="connsiteY22" fmla="*/ 1451525 h 2590733"/>
              <a:gd name="connsiteX23" fmla="*/ 2245559 w 2331602"/>
              <a:gd name="connsiteY23" fmla="*/ 1646704 h 2590733"/>
              <a:gd name="connsiteX24" fmla="*/ 2172492 w 2331602"/>
              <a:gd name="connsiteY24" fmla="*/ 1714035 h 2590733"/>
              <a:gd name="connsiteX25" fmla="*/ 2130174 w 2331602"/>
              <a:gd name="connsiteY25" fmla="*/ 1909561 h 2590733"/>
              <a:gd name="connsiteX26" fmla="*/ 2153857 w 2331602"/>
              <a:gd name="connsiteY26" fmla="*/ 2021168 h 2590733"/>
              <a:gd name="connsiteX27" fmla="*/ 2209999 w 2331602"/>
              <a:gd name="connsiteY27" fmla="*/ 2178940 h 2590733"/>
              <a:gd name="connsiteX28" fmla="*/ 2142415 w 2331602"/>
              <a:gd name="connsiteY28" fmla="*/ 2275210 h 2590733"/>
              <a:gd name="connsiteX29" fmla="*/ 1669456 w 2331602"/>
              <a:gd name="connsiteY29" fmla="*/ 2369498 h 2590733"/>
              <a:gd name="connsiteX30" fmla="*/ 1416506 w 2331602"/>
              <a:gd name="connsiteY30" fmla="*/ 2461028 h 2590733"/>
              <a:gd name="connsiteX31" fmla="*/ 1160681 w 2331602"/>
              <a:gd name="connsiteY31" fmla="*/ 2588131 h 2590733"/>
              <a:gd name="connsiteX32" fmla="*/ 904858 w 2331602"/>
              <a:gd name="connsiteY32" fmla="*/ 2516088 h 2590733"/>
              <a:gd name="connsiteX33" fmla="*/ 630096 w 2331602"/>
              <a:gd name="connsiteY33" fmla="*/ 2524045 h 2590733"/>
              <a:gd name="connsiteX34" fmla="*/ 411465 w 2331602"/>
              <a:gd name="connsiteY34" fmla="*/ 2400087 h 2590733"/>
              <a:gd name="connsiteX35" fmla="*/ 158216 w 2331602"/>
              <a:gd name="connsiteY35" fmla="*/ 2434733 h 2590733"/>
              <a:gd name="connsiteX36" fmla="*/ 151751 w 2331602"/>
              <a:gd name="connsiteY36" fmla="*/ 2257852 h 2590733"/>
              <a:gd name="connsiteX37" fmla="*/ 47722 w 2331602"/>
              <a:gd name="connsiteY37" fmla="*/ 2118261 h 2590733"/>
              <a:gd name="connsiteX38" fmla="*/ 905 w 2331602"/>
              <a:gd name="connsiteY38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687738 w 2355875"/>
              <a:gd name="connsiteY3" fmla="*/ 1562342 h 2590733"/>
              <a:gd name="connsiteX4" fmla="*/ 1393167 w 2355875"/>
              <a:gd name="connsiteY4" fmla="*/ 1586451 h 2590733"/>
              <a:gd name="connsiteX5" fmla="*/ 1560460 w 2355875"/>
              <a:gd name="connsiteY5" fmla="*/ 1498334 h 2590733"/>
              <a:gd name="connsiteX6" fmla="*/ 1627730 w 2355875"/>
              <a:gd name="connsiteY6" fmla="*/ 1366268 h 2590733"/>
              <a:gd name="connsiteX7" fmla="*/ 1547137 w 2355875"/>
              <a:gd name="connsiteY7" fmla="*/ 1027674 h 2590733"/>
              <a:gd name="connsiteX8" fmla="*/ 1465660 w 2355875"/>
              <a:gd name="connsiteY8" fmla="*/ 786822 h 2590733"/>
              <a:gd name="connsiteX9" fmla="*/ 1428861 w 2355875"/>
              <a:gd name="connsiteY9" fmla="*/ 763227 h 2590733"/>
              <a:gd name="connsiteX10" fmla="*/ 1324830 w 2355875"/>
              <a:gd name="connsiteY10" fmla="*/ 623636 h 2590733"/>
              <a:gd name="connsiteX11" fmla="*/ 1217472 w 2355875"/>
              <a:gd name="connsiteY11" fmla="*/ 514067 h 2590733"/>
              <a:gd name="connsiteX12" fmla="*/ 1304828 w 2355875"/>
              <a:gd name="connsiteY12" fmla="*/ 474594 h 2590733"/>
              <a:gd name="connsiteX13" fmla="*/ 1495698 w 2355875"/>
              <a:gd name="connsiteY13" fmla="*/ 473709 h 2590733"/>
              <a:gd name="connsiteX14" fmla="*/ 1635183 w 2355875"/>
              <a:gd name="connsiteY14" fmla="*/ 357747 h 2590733"/>
              <a:gd name="connsiteX15" fmla="*/ 1578076 w 2355875"/>
              <a:gd name="connsiteY15" fmla="*/ 204172 h 2590733"/>
              <a:gd name="connsiteX16" fmla="*/ 1585477 w 2355875"/>
              <a:gd name="connsiteY16" fmla="*/ 14088 h 2590733"/>
              <a:gd name="connsiteX17" fmla="*/ 1850990 w 2355875"/>
              <a:gd name="connsiteY17" fmla="*/ 21986 h 2590733"/>
              <a:gd name="connsiteX18" fmla="*/ 1914116 w 2355875"/>
              <a:gd name="connsiteY18" fmla="*/ 85269 h 2590733"/>
              <a:gd name="connsiteX19" fmla="*/ 2061273 w 2355875"/>
              <a:gd name="connsiteY19" fmla="*/ 427714 h 2590733"/>
              <a:gd name="connsiteX20" fmla="*/ 2298806 w 2355875"/>
              <a:gd name="connsiteY20" fmla="*/ 815934 h 2590733"/>
              <a:gd name="connsiteX21" fmla="*/ 2301144 w 2355875"/>
              <a:gd name="connsiteY21" fmla="*/ 871726 h 2590733"/>
              <a:gd name="connsiteX22" fmla="*/ 2355823 w 2355875"/>
              <a:gd name="connsiteY22" fmla="*/ 1067297 h 2590733"/>
              <a:gd name="connsiteX23" fmla="*/ 2290663 w 2355875"/>
              <a:gd name="connsiteY23" fmla="*/ 1451525 h 2590733"/>
              <a:gd name="connsiteX24" fmla="*/ 2269832 w 2355875"/>
              <a:gd name="connsiteY24" fmla="*/ 1646704 h 2590733"/>
              <a:gd name="connsiteX25" fmla="*/ 2196765 w 2355875"/>
              <a:gd name="connsiteY25" fmla="*/ 1714035 h 2590733"/>
              <a:gd name="connsiteX26" fmla="*/ 2154447 w 2355875"/>
              <a:gd name="connsiteY26" fmla="*/ 1909561 h 2590733"/>
              <a:gd name="connsiteX27" fmla="*/ 2178130 w 2355875"/>
              <a:gd name="connsiteY27" fmla="*/ 2021168 h 2590733"/>
              <a:gd name="connsiteX28" fmla="*/ 2234272 w 2355875"/>
              <a:gd name="connsiteY28" fmla="*/ 2178940 h 2590733"/>
              <a:gd name="connsiteX29" fmla="*/ 2166688 w 2355875"/>
              <a:gd name="connsiteY29" fmla="*/ 2275210 h 2590733"/>
              <a:gd name="connsiteX30" fmla="*/ 1693729 w 2355875"/>
              <a:gd name="connsiteY30" fmla="*/ 2369498 h 2590733"/>
              <a:gd name="connsiteX31" fmla="*/ 1440779 w 2355875"/>
              <a:gd name="connsiteY31" fmla="*/ 2461028 h 2590733"/>
              <a:gd name="connsiteX32" fmla="*/ 1184954 w 2355875"/>
              <a:gd name="connsiteY32" fmla="*/ 2588131 h 2590733"/>
              <a:gd name="connsiteX33" fmla="*/ 929131 w 2355875"/>
              <a:gd name="connsiteY33" fmla="*/ 2516088 h 2590733"/>
              <a:gd name="connsiteX34" fmla="*/ 654369 w 2355875"/>
              <a:gd name="connsiteY34" fmla="*/ 2524045 h 2590733"/>
              <a:gd name="connsiteX35" fmla="*/ 435738 w 2355875"/>
              <a:gd name="connsiteY35" fmla="*/ 2400087 h 2590733"/>
              <a:gd name="connsiteX36" fmla="*/ 182489 w 2355875"/>
              <a:gd name="connsiteY36" fmla="*/ 2434733 h 2590733"/>
              <a:gd name="connsiteX37" fmla="*/ 176024 w 2355875"/>
              <a:gd name="connsiteY37" fmla="*/ 2257852 h 2590733"/>
              <a:gd name="connsiteX38" fmla="*/ 71995 w 2355875"/>
              <a:gd name="connsiteY38" fmla="*/ 2118261 h 2590733"/>
              <a:gd name="connsiteX39" fmla="*/ 25178 w 2355875"/>
              <a:gd name="connsiteY39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564638 w 2355875"/>
              <a:gd name="connsiteY3" fmla="*/ 1559992 h 2590733"/>
              <a:gd name="connsiteX4" fmla="*/ 687738 w 2355875"/>
              <a:gd name="connsiteY4" fmla="*/ 1562342 h 2590733"/>
              <a:gd name="connsiteX5" fmla="*/ 1393167 w 2355875"/>
              <a:gd name="connsiteY5" fmla="*/ 1586451 h 2590733"/>
              <a:gd name="connsiteX6" fmla="*/ 1560460 w 2355875"/>
              <a:gd name="connsiteY6" fmla="*/ 1498334 h 2590733"/>
              <a:gd name="connsiteX7" fmla="*/ 1627730 w 2355875"/>
              <a:gd name="connsiteY7" fmla="*/ 1366268 h 2590733"/>
              <a:gd name="connsiteX8" fmla="*/ 1547137 w 2355875"/>
              <a:gd name="connsiteY8" fmla="*/ 1027674 h 2590733"/>
              <a:gd name="connsiteX9" fmla="*/ 1465660 w 2355875"/>
              <a:gd name="connsiteY9" fmla="*/ 786822 h 2590733"/>
              <a:gd name="connsiteX10" fmla="*/ 1428861 w 2355875"/>
              <a:gd name="connsiteY10" fmla="*/ 763227 h 2590733"/>
              <a:gd name="connsiteX11" fmla="*/ 1324830 w 2355875"/>
              <a:gd name="connsiteY11" fmla="*/ 623636 h 2590733"/>
              <a:gd name="connsiteX12" fmla="*/ 1217472 w 2355875"/>
              <a:gd name="connsiteY12" fmla="*/ 514067 h 2590733"/>
              <a:gd name="connsiteX13" fmla="*/ 1304828 w 2355875"/>
              <a:gd name="connsiteY13" fmla="*/ 474594 h 2590733"/>
              <a:gd name="connsiteX14" fmla="*/ 1495698 w 2355875"/>
              <a:gd name="connsiteY14" fmla="*/ 473709 h 2590733"/>
              <a:gd name="connsiteX15" fmla="*/ 1635183 w 2355875"/>
              <a:gd name="connsiteY15" fmla="*/ 357747 h 2590733"/>
              <a:gd name="connsiteX16" fmla="*/ 1578076 w 2355875"/>
              <a:gd name="connsiteY16" fmla="*/ 204172 h 2590733"/>
              <a:gd name="connsiteX17" fmla="*/ 1585477 w 2355875"/>
              <a:gd name="connsiteY17" fmla="*/ 14088 h 2590733"/>
              <a:gd name="connsiteX18" fmla="*/ 1850990 w 2355875"/>
              <a:gd name="connsiteY18" fmla="*/ 21986 h 2590733"/>
              <a:gd name="connsiteX19" fmla="*/ 1914116 w 2355875"/>
              <a:gd name="connsiteY19" fmla="*/ 85269 h 2590733"/>
              <a:gd name="connsiteX20" fmla="*/ 2061273 w 2355875"/>
              <a:gd name="connsiteY20" fmla="*/ 427714 h 2590733"/>
              <a:gd name="connsiteX21" fmla="*/ 2298806 w 2355875"/>
              <a:gd name="connsiteY21" fmla="*/ 815934 h 2590733"/>
              <a:gd name="connsiteX22" fmla="*/ 2301144 w 2355875"/>
              <a:gd name="connsiteY22" fmla="*/ 871726 h 2590733"/>
              <a:gd name="connsiteX23" fmla="*/ 2355823 w 2355875"/>
              <a:gd name="connsiteY23" fmla="*/ 1067297 h 2590733"/>
              <a:gd name="connsiteX24" fmla="*/ 2290663 w 2355875"/>
              <a:gd name="connsiteY24" fmla="*/ 1451525 h 2590733"/>
              <a:gd name="connsiteX25" fmla="*/ 2269832 w 2355875"/>
              <a:gd name="connsiteY25" fmla="*/ 1646704 h 2590733"/>
              <a:gd name="connsiteX26" fmla="*/ 2196765 w 2355875"/>
              <a:gd name="connsiteY26" fmla="*/ 1714035 h 2590733"/>
              <a:gd name="connsiteX27" fmla="*/ 2154447 w 2355875"/>
              <a:gd name="connsiteY27" fmla="*/ 1909561 h 2590733"/>
              <a:gd name="connsiteX28" fmla="*/ 2178130 w 2355875"/>
              <a:gd name="connsiteY28" fmla="*/ 2021168 h 2590733"/>
              <a:gd name="connsiteX29" fmla="*/ 2234272 w 2355875"/>
              <a:gd name="connsiteY29" fmla="*/ 2178940 h 2590733"/>
              <a:gd name="connsiteX30" fmla="*/ 2166688 w 2355875"/>
              <a:gd name="connsiteY30" fmla="*/ 2275210 h 2590733"/>
              <a:gd name="connsiteX31" fmla="*/ 1693729 w 2355875"/>
              <a:gd name="connsiteY31" fmla="*/ 2369498 h 2590733"/>
              <a:gd name="connsiteX32" fmla="*/ 1440779 w 2355875"/>
              <a:gd name="connsiteY32" fmla="*/ 2461028 h 2590733"/>
              <a:gd name="connsiteX33" fmla="*/ 1184954 w 2355875"/>
              <a:gd name="connsiteY33" fmla="*/ 2588131 h 2590733"/>
              <a:gd name="connsiteX34" fmla="*/ 929131 w 2355875"/>
              <a:gd name="connsiteY34" fmla="*/ 2516088 h 2590733"/>
              <a:gd name="connsiteX35" fmla="*/ 654369 w 2355875"/>
              <a:gd name="connsiteY35" fmla="*/ 2524045 h 2590733"/>
              <a:gd name="connsiteX36" fmla="*/ 435738 w 2355875"/>
              <a:gd name="connsiteY36" fmla="*/ 2400087 h 2590733"/>
              <a:gd name="connsiteX37" fmla="*/ 182489 w 2355875"/>
              <a:gd name="connsiteY37" fmla="*/ 2434733 h 2590733"/>
              <a:gd name="connsiteX38" fmla="*/ 176024 w 2355875"/>
              <a:gd name="connsiteY38" fmla="*/ 2257852 h 2590733"/>
              <a:gd name="connsiteX39" fmla="*/ 71995 w 2355875"/>
              <a:gd name="connsiteY39" fmla="*/ 2118261 h 2590733"/>
              <a:gd name="connsiteX40" fmla="*/ 25178 w 2355875"/>
              <a:gd name="connsiteY40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393167 w 2355875"/>
              <a:gd name="connsiteY6" fmla="*/ 1586451 h 2590733"/>
              <a:gd name="connsiteX7" fmla="*/ 1560460 w 2355875"/>
              <a:gd name="connsiteY7" fmla="*/ 1498334 h 2590733"/>
              <a:gd name="connsiteX8" fmla="*/ 1627730 w 2355875"/>
              <a:gd name="connsiteY8" fmla="*/ 1366268 h 2590733"/>
              <a:gd name="connsiteX9" fmla="*/ 1547137 w 2355875"/>
              <a:gd name="connsiteY9" fmla="*/ 1027674 h 2590733"/>
              <a:gd name="connsiteX10" fmla="*/ 1465660 w 2355875"/>
              <a:gd name="connsiteY10" fmla="*/ 786822 h 2590733"/>
              <a:gd name="connsiteX11" fmla="*/ 1428861 w 2355875"/>
              <a:gd name="connsiteY11" fmla="*/ 763227 h 2590733"/>
              <a:gd name="connsiteX12" fmla="*/ 1324830 w 2355875"/>
              <a:gd name="connsiteY12" fmla="*/ 623636 h 2590733"/>
              <a:gd name="connsiteX13" fmla="*/ 1217472 w 2355875"/>
              <a:gd name="connsiteY13" fmla="*/ 514067 h 2590733"/>
              <a:gd name="connsiteX14" fmla="*/ 1304828 w 2355875"/>
              <a:gd name="connsiteY14" fmla="*/ 474594 h 2590733"/>
              <a:gd name="connsiteX15" fmla="*/ 1495698 w 2355875"/>
              <a:gd name="connsiteY15" fmla="*/ 473709 h 2590733"/>
              <a:gd name="connsiteX16" fmla="*/ 1635183 w 2355875"/>
              <a:gd name="connsiteY16" fmla="*/ 357747 h 2590733"/>
              <a:gd name="connsiteX17" fmla="*/ 1578076 w 2355875"/>
              <a:gd name="connsiteY17" fmla="*/ 204172 h 2590733"/>
              <a:gd name="connsiteX18" fmla="*/ 1585477 w 2355875"/>
              <a:gd name="connsiteY18" fmla="*/ 14088 h 2590733"/>
              <a:gd name="connsiteX19" fmla="*/ 1850990 w 2355875"/>
              <a:gd name="connsiteY19" fmla="*/ 21986 h 2590733"/>
              <a:gd name="connsiteX20" fmla="*/ 1914116 w 2355875"/>
              <a:gd name="connsiteY20" fmla="*/ 85269 h 2590733"/>
              <a:gd name="connsiteX21" fmla="*/ 2061273 w 2355875"/>
              <a:gd name="connsiteY21" fmla="*/ 427714 h 2590733"/>
              <a:gd name="connsiteX22" fmla="*/ 2298806 w 2355875"/>
              <a:gd name="connsiteY22" fmla="*/ 815934 h 2590733"/>
              <a:gd name="connsiteX23" fmla="*/ 2301144 w 2355875"/>
              <a:gd name="connsiteY23" fmla="*/ 871726 h 2590733"/>
              <a:gd name="connsiteX24" fmla="*/ 2355823 w 2355875"/>
              <a:gd name="connsiteY24" fmla="*/ 1067297 h 2590733"/>
              <a:gd name="connsiteX25" fmla="*/ 2290663 w 2355875"/>
              <a:gd name="connsiteY25" fmla="*/ 1451525 h 2590733"/>
              <a:gd name="connsiteX26" fmla="*/ 2269832 w 2355875"/>
              <a:gd name="connsiteY26" fmla="*/ 1646704 h 2590733"/>
              <a:gd name="connsiteX27" fmla="*/ 2196765 w 2355875"/>
              <a:gd name="connsiteY27" fmla="*/ 1714035 h 2590733"/>
              <a:gd name="connsiteX28" fmla="*/ 2154447 w 2355875"/>
              <a:gd name="connsiteY28" fmla="*/ 1909561 h 2590733"/>
              <a:gd name="connsiteX29" fmla="*/ 2178130 w 2355875"/>
              <a:gd name="connsiteY29" fmla="*/ 2021168 h 2590733"/>
              <a:gd name="connsiteX30" fmla="*/ 2234272 w 2355875"/>
              <a:gd name="connsiteY30" fmla="*/ 2178940 h 2590733"/>
              <a:gd name="connsiteX31" fmla="*/ 2166688 w 2355875"/>
              <a:gd name="connsiteY31" fmla="*/ 2275210 h 2590733"/>
              <a:gd name="connsiteX32" fmla="*/ 1693729 w 2355875"/>
              <a:gd name="connsiteY32" fmla="*/ 2369498 h 2590733"/>
              <a:gd name="connsiteX33" fmla="*/ 1440779 w 2355875"/>
              <a:gd name="connsiteY33" fmla="*/ 2461028 h 2590733"/>
              <a:gd name="connsiteX34" fmla="*/ 1184954 w 2355875"/>
              <a:gd name="connsiteY34" fmla="*/ 2588131 h 2590733"/>
              <a:gd name="connsiteX35" fmla="*/ 929131 w 2355875"/>
              <a:gd name="connsiteY35" fmla="*/ 2516088 h 2590733"/>
              <a:gd name="connsiteX36" fmla="*/ 654369 w 2355875"/>
              <a:gd name="connsiteY36" fmla="*/ 2524045 h 2590733"/>
              <a:gd name="connsiteX37" fmla="*/ 435738 w 2355875"/>
              <a:gd name="connsiteY37" fmla="*/ 2400087 h 2590733"/>
              <a:gd name="connsiteX38" fmla="*/ 182489 w 2355875"/>
              <a:gd name="connsiteY38" fmla="*/ 2434733 h 2590733"/>
              <a:gd name="connsiteX39" fmla="*/ 176024 w 2355875"/>
              <a:gd name="connsiteY39" fmla="*/ 2257852 h 2590733"/>
              <a:gd name="connsiteX40" fmla="*/ 71995 w 2355875"/>
              <a:gd name="connsiteY40" fmla="*/ 2118261 h 2590733"/>
              <a:gd name="connsiteX41" fmla="*/ 25178 w 2355875"/>
              <a:gd name="connsiteY41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146795 w 2355875"/>
              <a:gd name="connsiteY6" fmla="*/ 1598437 h 2590733"/>
              <a:gd name="connsiteX7" fmla="*/ 1393167 w 2355875"/>
              <a:gd name="connsiteY7" fmla="*/ 1586451 h 2590733"/>
              <a:gd name="connsiteX8" fmla="*/ 1560460 w 2355875"/>
              <a:gd name="connsiteY8" fmla="*/ 1498334 h 2590733"/>
              <a:gd name="connsiteX9" fmla="*/ 1627730 w 2355875"/>
              <a:gd name="connsiteY9" fmla="*/ 1366268 h 2590733"/>
              <a:gd name="connsiteX10" fmla="*/ 1547137 w 2355875"/>
              <a:gd name="connsiteY10" fmla="*/ 1027674 h 2590733"/>
              <a:gd name="connsiteX11" fmla="*/ 1465660 w 2355875"/>
              <a:gd name="connsiteY11" fmla="*/ 786822 h 2590733"/>
              <a:gd name="connsiteX12" fmla="*/ 1428861 w 2355875"/>
              <a:gd name="connsiteY12" fmla="*/ 763227 h 2590733"/>
              <a:gd name="connsiteX13" fmla="*/ 1324830 w 2355875"/>
              <a:gd name="connsiteY13" fmla="*/ 623636 h 2590733"/>
              <a:gd name="connsiteX14" fmla="*/ 1217472 w 2355875"/>
              <a:gd name="connsiteY14" fmla="*/ 514067 h 2590733"/>
              <a:gd name="connsiteX15" fmla="*/ 1304828 w 2355875"/>
              <a:gd name="connsiteY15" fmla="*/ 474594 h 2590733"/>
              <a:gd name="connsiteX16" fmla="*/ 1495698 w 2355875"/>
              <a:gd name="connsiteY16" fmla="*/ 473709 h 2590733"/>
              <a:gd name="connsiteX17" fmla="*/ 1635183 w 2355875"/>
              <a:gd name="connsiteY17" fmla="*/ 357747 h 2590733"/>
              <a:gd name="connsiteX18" fmla="*/ 1578076 w 2355875"/>
              <a:gd name="connsiteY18" fmla="*/ 204172 h 2590733"/>
              <a:gd name="connsiteX19" fmla="*/ 1585477 w 2355875"/>
              <a:gd name="connsiteY19" fmla="*/ 14088 h 2590733"/>
              <a:gd name="connsiteX20" fmla="*/ 1850990 w 2355875"/>
              <a:gd name="connsiteY20" fmla="*/ 21986 h 2590733"/>
              <a:gd name="connsiteX21" fmla="*/ 1914116 w 2355875"/>
              <a:gd name="connsiteY21" fmla="*/ 85269 h 2590733"/>
              <a:gd name="connsiteX22" fmla="*/ 2061273 w 2355875"/>
              <a:gd name="connsiteY22" fmla="*/ 427714 h 2590733"/>
              <a:gd name="connsiteX23" fmla="*/ 2298806 w 2355875"/>
              <a:gd name="connsiteY23" fmla="*/ 815934 h 2590733"/>
              <a:gd name="connsiteX24" fmla="*/ 2301144 w 2355875"/>
              <a:gd name="connsiteY24" fmla="*/ 871726 h 2590733"/>
              <a:gd name="connsiteX25" fmla="*/ 2355823 w 2355875"/>
              <a:gd name="connsiteY25" fmla="*/ 1067297 h 2590733"/>
              <a:gd name="connsiteX26" fmla="*/ 2290663 w 2355875"/>
              <a:gd name="connsiteY26" fmla="*/ 1451525 h 2590733"/>
              <a:gd name="connsiteX27" fmla="*/ 2269832 w 2355875"/>
              <a:gd name="connsiteY27" fmla="*/ 1646704 h 2590733"/>
              <a:gd name="connsiteX28" fmla="*/ 2196765 w 2355875"/>
              <a:gd name="connsiteY28" fmla="*/ 1714035 h 2590733"/>
              <a:gd name="connsiteX29" fmla="*/ 2154447 w 2355875"/>
              <a:gd name="connsiteY29" fmla="*/ 1909561 h 2590733"/>
              <a:gd name="connsiteX30" fmla="*/ 2178130 w 2355875"/>
              <a:gd name="connsiteY30" fmla="*/ 2021168 h 2590733"/>
              <a:gd name="connsiteX31" fmla="*/ 2234272 w 2355875"/>
              <a:gd name="connsiteY31" fmla="*/ 2178940 h 2590733"/>
              <a:gd name="connsiteX32" fmla="*/ 2166688 w 2355875"/>
              <a:gd name="connsiteY32" fmla="*/ 2275210 h 2590733"/>
              <a:gd name="connsiteX33" fmla="*/ 1693729 w 2355875"/>
              <a:gd name="connsiteY33" fmla="*/ 2369498 h 2590733"/>
              <a:gd name="connsiteX34" fmla="*/ 1440779 w 2355875"/>
              <a:gd name="connsiteY34" fmla="*/ 2461028 h 2590733"/>
              <a:gd name="connsiteX35" fmla="*/ 1184954 w 2355875"/>
              <a:gd name="connsiteY35" fmla="*/ 2588131 h 2590733"/>
              <a:gd name="connsiteX36" fmla="*/ 929131 w 2355875"/>
              <a:gd name="connsiteY36" fmla="*/ 2516088 h 2590733"/>
              <a:gd name="connsiteX37" fmla="*/ 654369 w 2355875"/>
              <a:gd name="connsiteY37" fmla="*/ 2524045 h 2590733"/>
              <a:gd name="connsiteX38" fmla="*/ 435738 w 2355875"/>
              <a:gd name="connsiteY38" fmla="*/ 2400087 h 2590733"/>
              <a:gd name="connsiteX39" fmla="*/ 182489 w 2355875"/>
              <a:gd name="connsiteY39" fmla="*/ 2434733 h 2590733"/>
              <a:gd name="connsiteX40" fmla="*/ 176024 w 2355875"/>
              <a:gd name="connsiteY40" fmla="*/ 2257852 h 2590733"/>
              <a:gd name="connsiteX41" fmla="*/ 71995 w 2355875"/>
              <a:gd name="connsiteY41" fmla="*/ 2118261 h 2590733"/>
              <a:gd name="connsiteX42" fmla="*/ 25178 w 2355875"/>
              <a:gd name="connsiteY42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60460 w 2355875"/>
              <a:gd name="connsiteY9" fmla="*/ 1498334 h 2590733"/>
              <a:gd name="connsiteX10" fmla="*/ 1627730 w 2355875"/>
              <a:gd name="connsiteY10" fmla="*/ 1366268 h 2590733"/>
              <a:gd name="connsiteX11" fmla="*/ 1547137 w 2355875"/>
              <a:gd name="connsiteY11" fmla="*/ 1027674 h 2590733"/>
              <a:gd name="connsiteX12" fmla="*/ 1465660 w 2355875"/>
              <a:gd name="connsiteY12" fmla="*/ 786822 h 2590733"/>
              <a:gd name="connsiteX13" fmla="*/ 1428861 w 2355875"/>
              <a:gd name="connsiteY13" fmla="*/ 763227 h 2590733"/>
              <a:gd name="connsiteX14" fmla="*/ 1324830 w 2355875"/>
              <a:gd name="connsiteY14" fmla="*/ 623636 h 2590733"/>
              <a:gd name="connsiteX15" fmla="*/ 1217472 w 2355875"/>
              <a:gd name="connsiteY15" fmla="*/ 514067 h 2590733"/>
              <a:gd name="connsiteX16" fmla="*/ 1304828 w 2355875"/>
              <a:gd name="connsiteY16" fmla="*/ 474594 h 2590733"/>
              <a:gd name="connsiteX17" fmla="*/ 1495698 w 2355875"/>
              <a:gd name="connsiteY17" fmla="*/ 473709 h 2590733"/>
              <a:gd name="connsiteX18" fmla="*/ 1635183 w 2355875"/>
              <a:gd name="connsiteY18" fmla="*/ 357747 h 2590733"/>
              <a:gd name="connsiteX19" fmla="*/ 1578076 w 2355875"/>
              <a:gd name="connsiteY19" fmla="*/ 204172 h 2590733"/>
              <a:gd name="connsiteX20" fmla="*/ 1585477 w 2355875"/>
              <a:gd name="connsiteY20" fmla="*/ 14088 h 2590733"/>
              <a:gd name="connsiteX21" fmla="*/ 1850990 w 2355875"/>
              <a:gd name="connsiteY21" fmla="*/ 21986 h 2590733"/>
              <a:gd name="connsiteX22" fmla="*/ 1914116 w 2355875"/>
              <a:gd name="connsiteY22" fmla="*/ 85269 h 2590733"/>
              <a:gd name="connsiteX23" fmla="*/ 2061273 w 2355875"/>
              <a:gd name="connsiteY23" fmla="*/ 427714 h 2590733"/>
              <a:gd name="connsiteX24" fmla="*/ 2298806 w 2355875"/>
              <a:gd name="connsiteY24" fmla="*/ 815934 h 2590733"/>
              <a:gd name="connsiteX25" fmla="*/ 2301144 w 2355875"/>
              <a:gd name="connsiteY25" fmla="*/ 871726 h 2590733"/>
              <a:gd name="connsiteX26" fmla="*/ 2355823 w 2355875"/>
              <a:gd name="connsiteY26" fmla="*/ 1067297 h 2590733"/>
              <a:gd name="connsiteX27" fmla="*/ 2290663 w 2355875"/>
              <a:gd name="connsiteY27" fmla="*/ 1451525 h 2590733"/>
              <a:gd name="connsiteX28" fmla="*/ 2269832 w 2355875"/>
              <a:gd name="connsiteY28" fmla="*/ 1646704 h 2590733"/>
              <a:gd name="connsiteX29" fmla="*/ 2196765 w 2355875"/>
              <a:gd name="connsiteY29" fmla="*/ 1714035 h 2590733"/>
              <a:gd name="connsiteX30" fmla="*/ 2154447 w 2355875"/>
              <a:gd name="connsiteY30" fmla="*/ 1909561 h 2590733"/>
              <a:gd name="connsiteX31" fmla="*/ 2178130 w 2355875"/>
              <a:gd name="connsiteY31" fmla="*/ 2021168 h 2590733"/>
              <a:gd name="connsiteX32" fmla="*/ 2234272 w 2355875"/>
              <a:gd name="connsiteY32" fmla="*/ 2178940 h 2590733"/>
              <a:gd name="connsiteX33" fmla="*/ 2166688 w 2355875"/>
              <a:gd name="connsiteY33" fmla="*/ 2275210 h 2590733"/>
              <a:gd name="connsiteX34" fmla="*/ 1693729 w 2355875"/>
              <a:gd name="connsiteY34" fmla="*/ 2369498 h 2590733"/>
              <a:gd name="connsiteX35" fmla="*/ 1440779 w 2355875"/>
              <a:gd name="connsiteY35" fmla="*/ 2461028 h 2590733"/>
              <a:gd name="connsiteX36" fmla="*/ 1184954 w 2355875"/>
              <a:gd name="connsiteY36" fmla="*/ 2588131 h 2590733"/>
              <a:gd name="connsiteX37" fmla="*/ 929131 w 2355875"/>
              <a:gd name="connsiteY37" fmla="*/ 2516088 h 2590733"/>
              <a:gd name="connsiteX38" fmla="*/ 654369 w 2355875"/>
              <a:gd name="connsiteY38" fmla="*/ 2524045 h 2590733"/>
              <a:gd name="connsiteX39" fmla="*/ 435738 w 2355875"/>
              <a:gd name="connsiteY39" fmla="*/ 2400087 h 2590733"/>
              <a:gd name="connsiteX40" fmla="*/ 182489 w 2355875"/>
              <a:gd name="connsiteY40" fmla="*/ 2434733 h 2590733"/>
              <a:gd name="connsiteX41" fmla="*/ 176024 w 2355875"/>
              <a:gd name="connsiteY41" fmla="*/ 2257852 h 2590733"/>
              <a:gd name="connsiteX42" fmla="*/ 71995 w 2355875"/>
              <a:gd name="connsiteY42" fmla="*/ 2118261 h 2590733"/>
              <a:gd name="connsiteX43" fmla="*/ 25178 w 2355875"/>
              <a:gd name="connsiteY43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07650 w 2355875"/>
              <a:gd name="connsiteY9" fmla="*/ 1545369 h 2590733"/>
              <a:gd name="connsiteX10" fmla="*/ 1560460 w 2355875"/>
              <a:gd name="connsiteY10" fmla="*/ 1498334 h 2590733"/>
              <a:gd name="connsiteX11" fmla="*/ 1627730 w 2355875"/>
              <a:gd name="connsiteY11" fmla="*/ 1366268 h 2590733"/>
              <a:gd name="connsiteX12" fmla="*/ 1547137 w 2355875"/>
              <a:gd name="connsiteY12" fmla="*/ 1027674 h 2590733"/>
              <a:gd name="connsiteX13" fmla="*/ 1465660 w 2355875"/>
              <a:gd name="connsiteY13" fmla="*/ 786822 h 2590733"/>
              <a:gd name="connsiteX14" fmla="*/ 1428861 w 2355875"/>
              <a:gd name="connsiteY14" fmla="*/ 763227 h 2590733"/>
              <a:gd name="connsiteX15" fmla="*/ 1324830 w 2355875"/>
              <a:gd name="connsiteY15" fmla="*/ 623636 h 2590733"/>
              <a:gd name="connsiteX16" fmla="*/ 1217472 w 2355875"/>
              <a:gd name="connsiteY16" fmla="*/ 514067 h 2590733"/>
              <a:gd name="connsiteX17" fmla="*/ 1304828 w 2355875"/>
              <a:gd name="connsiteY17" fmla="*/ 474594 h 2590733"/>
              <a:gd name="connsiteX18" fmla="*/ 1495698 w 2355875"/>
              <a:gd name="connsiteY18" fmla="*/ 473709 h 2590733"/>
              <a:gd name="connsiteX19" fmla="*/ 1635183 w 2355875"/>
              <a:gd name="connsiteY19" fmla="*/ 357747 h 2590733"/>
              <a:gd name="connsiteX20" fmla="*/ 1578076 w 2355875"/>
              <a:gd name="connsiteY20" fmla="*/ 204172 h 2590733"/>
              <a:gd name="connsiteX21" fmla="*/ 1585477 w 2355875"/>
              <a:gd name="connsiteY21" fmla="*/ 14088 h 2590733"/>
              <a:gd name="connsiteX22" fmla="*/ 1850990 w 2355875"/>
              <a:gd name="connsiteY22" fmla="*/ 21986 h 2590733"/>
              <a:gd name="connsiteX23" fmla="*/ 1914116 w 2355875"/>
              <a:gd name="connsiteY23" fmla="*/ 85269 h 2590733"/>
              <a:gd name="connsiteX24" fmla="*/ 2061273 w 2355875"/>
              <a:gd name="connsiteY24" fmla="*/ 427714 h 2590733"/>
              <a:gd name="connsiteX25" fmla="*/ 2298806 w 2355875"/>
              <a:gd name="connsiteY25" fmla="*/ 815934 h 2590733"/>
              <a:gd name="connsiteX26" fmla="*/ 2301144 w 2355875"/>
              <a:gd name="connsiteY26" fmla="*/ 871726 h 2590733"/>
              <a:gd name="connsiteX27" fmla="*/ 2355823 w 2355875"/>
              <a:gd name="connsiteY27" fmla="*/ 1067297 h 2590733"/>
              <a:gd name="connsiteX28" fmla="*/ 2290663 w 2355875"/>
              <a:gd name="connsiteY28" fmla="*/ 1451525 h 2590733"/>
              <a:gd name="connsiteX29" fmla="*/ 2269832 w 2355875"/>
              <a:gd name="connsiteY29" fmla="*/ 1646704 h 2590733"/>
              <a:gd name="connsiteX30" fmla="*/ 2196765 w 2355875"/>
              <a:gd name="connsiteY30" fmla="*/ 1714035 h 2590733"/>
              <a:gd name="connsiteX31" fmla="*/ 2154447 w 2355875"/>
              <a:gd name="connsiteY31" fmla="*/ 1909561 h 2590733"/>
              <a:gd name="connsiteX32" fmla="*/ 2178130 w 2355875"/>
              <a:gd name="connsiteY32" fmla="*/ 2021168 h 2590733"/>
              <a:gd name="connsiteX33" fmla="*/ 2234272 w 2355875"/>
              <a:gd name="connsiteY33" fmla="*/ 2178940 h 2590733"/>
              <a:gd name="connsiteX34" fmla="*/ 2166688 w 2355875"/>
              <a:gd name="connsiteY34" fmla="*/ 2275210 h 2590733"/>
              <a:gd name="connsiteX35" fmla="*/ 1693729 w 2355875"/>
              <a:gd name="connsiteY35" fmla="*/ 2369498 h 2590733"/>
              <a:gd name="connsiteX36" fmla="*/ 1440779 w 2355875"/>
              <a:gd name="connsiteY36" fmla="*/ 2461028 h 2590733"/>
              <a:gd name="connsiteX37" fmla="*/ 1184954 w 2355875"/>
              <a:gd name="connsiteY37" fmla="*/ 2588131 h 2590733"/>
              <a:gd name="connsiteX38" fmla="*/ 929131 w 2355875"/>
              <a:gd name="connsiteY38" fmla="*/ 2516088 h 2590733"/>
              <a:gd name="connsiteX39" fmla="*/ 654369 w 2355875"/>
              <a:gd name="connsiteY39" fmla="*/ 2524045 h 2590733"/>
              <a:gd name="connsiteX40" fmla="*/ 435738 w 2355875"/>
              <a:gd name="connsiteY40" fmla="*/ 2400087 h 2590733"/>
              <a:gd name="connsiteX41" fmla="*/ 182489 w 2355875"/>
              <a:gd name="connsiteY41" fmla="*/ 2434733 h 2590733"/>
              <a:gd name="connsiteX42" fmla="*/ 176024 w 2355875"/>
              <a:gd name="connsiteY42" fmla="*/ 2257852 h 2590733"/>
              <a:gd name="connsiteX43" fmla="*/ 71995 w 2355875"/>
              <a:gd name="connsiteY43" fmla="*/ 2118261 h 2590733"/>
              <a:gd name="connsiteX44" fmla="*/ 25178 w 2355875"/>
              <a:gd name="connsiteY44" fmla="*/ 1897907 h 2590733"/>
              <a:gd name="connsiteX0" fmla="*/ 26366 w 2357063"/>
              <a:gd name="connsiteY0" fmla="*/ 1897907 h 2590733"/>
              <a:gd name="connsiteX1" fmla="*/ 5556 w 2357063"/>
              <a:gd name="connsiteY1" fmla="*/ 1885367 h 2590733"/>
              <a:gd name="connsiteX2" fmla="*/ 111098 w 2357063"/>
              <a:gd name="connsiteY2" fmla="*/ 1710197 h 2590733"/>
              <a:gd name="connsiteX3" fmla="*/ 394740 w 2357063"/>
              <a:gd name="connsiteY3" fmla="*/ 1631193 h 2590733"/>
              <a:gd name="connsiteX4" fmla="*/ 565826 w 2357063"/>
              <a:gd name="connsiteY4" fmla="*/ 1559992 h 2590733"/>
              <a:gd name="connsiteX5" fmla="*/ 688926 w 2357063"/>
              <a:gd name="connsiteY5" fmla="*/ 1562342 h 2590733"/>
              <a:gd name="connsiteX6" fmla="*/ 949490 w 2357063"/>
              <a:gd name="connsiteY6" fmla="*/ 1524940 h 2590733"/>
              <a:gd name="connsiteX7" fmla="*/ 1147983 w 2357063"/>
              <a:gd name="connsiteY7" fmla="*/ 1598437 h 2590733"/>
              <a:gd name="connsiteX8" fmla="*/ 1394355 w 2357063"/>
              <a:gd name="connsiteY8" fmla="*/ 1586451 h 2590733"/>
              <a:gd name="connsiteX9" fmla="*/ 1508838 w 2357063"/>
              <a:gd name="connsiteY9" fmla="*/ 1545369 h 2590733"/>
              <a:gd name="connsiteX10" fmla="*/ 1561648 w 2357063"/>
              <a:gd name="connsiteY10" fmla="*/ 1498334 h 2590733"/>
              <a:gd name="connsiteX11" fmla="*/ 1628918 w 2357063"/>
              <a:gd name="connsiteY11" fmla="*/ 1366268 h 2590733"/>
              <a:gd name="connsiteX12" fmla="*/ 1548325 w 2357063"/>
              <a:gd name="connsiteY12" fmla="*/ 1027674 h 2590733"/>
              <a:gd name="connsiteX13" fmla="*/ 1466848 w 2357063"/>
              <a:gd name="connsiteY13" fmla="*/ 786822 h 2590733"/>
              <a:gd name="connsiteX14" fmla="*/ 1430049 w 2357063"/>
              <a:gd name="connsiteY14" fmla="*/ 763227 h 2590733"/>
              <a:gd name="connsiteX15" fmla="*/ 1326018 w 2357063"/>
              <a:gd name="connsiteY15" fmla="*/ 623636 h 2590733"/>
              <a:gd name="connsiteX16" fmla="*/ 1218660 w 2357063"/>
              <a:gd name="connsiteY16" fmla="*/ 514067 h 2590733"/>
              <a:gd name="connsiteX17" fmla="*/ 1306016 w 2357063"/>
              <a:gd name="connsiteY17" fmla="*/ 474594 h 2590733"/>
              <a:gd name="connsiteX18" fmla="*/ 1496886 w 2357063"/>
              <a:gd name="connsiteY18" fmla="*/ 473709 h 2590733"/>
              <a:gd name="connsiteX19" fmla="*/ 1636371 w 2357063"/>
              <a:gd name="connsiteY19" fmla="*/ 357747 h 2590733"/>
              <a:gd name="connsiteX20" fmla="*/ 1579264 w 2357063"/>
              <a:gd name="connsiteY20" fmla="*/ 204172 h 2590733"/>
              <a:gd name="connsiteX21" fmla="*/ 1586665 w 2357063"/>
              <a:gd name="connsiteY21" fmla="*/ 14088 h 2590733"/>
              <a:gd name="connsiteX22" fmla="*/ 1852178 w 2357063"/>
              <a:gd name="connsiteY22" fmla="*/ 21986 h 2590733"/>
              <a:gd name="connsiteX23" fmla="*/ 1915304 w 2357063"/>
              <a:gd name="connsiteY23" fmla="*/ 85269 h 2590733"/>
              <a:gd name="connsiteX24" fmla="*/ 2062461 w 2357063"/>
              <a:gd name="connsiteY24" fmla="*/ 427714 h 2590733"/>
              <a:gd name="connsiteX25" fmla="*/ 2299994 w 2357063"/>
              <a:gd name="connsiteY25" fmla="*/ 815934 h 2590733"/>
              <a:gd name="connsiteX26" fmla="*/ 2302332 w 2357063"/>
              <a:gd name="connsiteY26" fmla="*/ 871726 h 2590733"/>
              <a:gd name="connsiteX27" fmla="*/ 2357011 w 2357063"/>
              <a:gd name="connsiteY27" fmla="*/ 1067297 h 2590733"/>
              <a:gd name="connsiteX28" fmla="*/ 2291851 w 2357063"/>
              <a:gd name="connsiteY28" fmla="*/ 1451525 h 2590733"/>
              <a:gd name="connsiteX29" fmla="*/ 2271020 w 2357063"/>
              <a:gd name="connsiteY29" fmla="*/ 1646704 h 2590733"/>
              <a:gd name="connsiteX30" fmla="*/ 2197953 w 2357063"/>
              <a:gd name="connsiteY30" fmla="*/ 1714035 h 2590733"/>
              <a:gd name="connsiteX31" fmla="*/ 2155635 w 2357063"/>
              <a:gd name="connsiteY31" fmla="*/ 1909561 h 2590733"/>
              <a:gd name="connsiteX32" fmla="*/ 2179318 w 2357063"/>
              <a:gd name="connsiteY32" fmla="*/ 2021168 h 2590733"/>
              <a:gd name="connsiteX33" fmla="*/ 2235460 w 2357063"/>
              <a:gd name="connsiteY33" fmla="*/ 2178940 h 2590733"/>
              <a:gd name="connsiteX34" fmla="*/ 2167876 w 2357063"/>
              <a:gd name="connsiteY34" fmla="*/ 2275210 h 2590733"/>
              <a:gd name="connsiteX35" fmla="*/ 1694917 w 2357063"/>
              <a:gd name="connsiteY35" fmla="*/ 2369498 h 2590733"/>
              <a:gd name="connsiteX36" fmla="*/ 1441967 w 2357063"/>
              <a:gd name="connsiteY36" fmla="*/ 2461028 h 2590733"/>
              <a:gd name="connsiteX37" fmla="*/ 1186142 w 2357063"/>
              <a:gd name="connsiteY37" fmla="*/ 2588131 h 2590733"/>
              <a:gd name="connsiteX38" fmla="*/ 930319 w 2357063"/>
              <a:gd name="connsiteY38" fmla="*/ 2516088 h 2590733"/>
              <a:gd name="connsiteX39" fmla="*/ 655557 w 2357063"/>
              <a:gd name="connsiteY39" fmla="*/ 2524045 h 2590733"/>
              <a:gd name="connsiteX40" fmla="*/ 436926 w 2357063"/>
              <a:gd name="connsiteY40" fmla="*/ 2400087 h 2590733"/>
              <a:gd name="connsiteX41" fmla="*/ 183677 w 2357063"/>
              <a:gd name="connsiteY41" fmla="*/ 2434733 h 2590733"/>
              <a:gd name="connsiteX42" fmla="*/ 177212 w 2357063"/>
              <a:gd name="connsiteY42" fmla="*/ 2257852 h 2590733"/>
              <a:gd name="connsiteX43" fmla="*/ 73183 w 2357063"/>
              <a:gd name="connsiteY43" fmla="*/ 2118261 h 2590733"/>
              <a:gd name="connsiteX44" fmla="*/ 125501 w 2357063"/>
              <a:gd name="connsiteY44" fmla="*/ 1997255 h 2590733"/>
              <a:gd name="connsiteX45" fmla="*/ 26366 w 2357063"/>
              <a:gd name="connsiteY45" fmla="*/ 1897907 h 2590733"/>
              <a:gd name="connsiteX0" fmla="*/ 26366 w 2357063"/>
              <a:gd name="connsiteY0" fmla="*/ 1897907 h 2590733"/>
              <a:gd name="connsiteX1" fmla="*/ 5556 w 2357063"/>
              <a:gd name="connsiteY1" fmla="*/ 1885367 h 2590733"/>
              <a:gd name="connsiteX2" fmla="*/ 111098 w 2357063"/>
              <a:gd name="connsiteY2" fmla="*/ 1710197 h 2590733"/>
              <a:gd name="connsiteX3" fmla="*/ 394740 w 2357063"/>
              <a:gd name="connsiteY3" fmla="*/ 1631193 h 2590733"/>
              <a:gd name="connsiteX4" fmla="*/ 565826 w 2357063"/>
              <a:gd name="connsiteY4" fmla="*/ 1559992 h 2590733"/>
              <a:gd name="connsiteX5" fmla="*/ 688926 w 2357063"/>
              <a:gd name="connsiteY5" fmla="*/ 1562342 h 2590733"/>
              <a:gd name="connsiteX6" fmla="*/ 949490 w 2357063"/>
              <a:gd name="connsiteY6" fmla="*/ 1524940 h 2590733"/>
              <a:gd name="connsiteX7" fmla="*/ 1147983 w 2357063"/>
              <a:gd name="connsiteY7" fmla="*/ 1598437 h 2590733"/>
              <a:gd name="connsiteX8" fmla="*/ 1394355 w 2357063"/>
              <a:gd name="connsiteY8" fmla="*/ 1586451 h 2590733"/>
              <a:gd name="connsiteX9" fmla="*/ 1508838 w 2357063"/>
              <a:gd name="connsiteY9" fmla="*/ 1545369 h 2590733"/>
              <a:gd name="connsiteX10" fmla="*/ 1561648 w 2357063"/>
              <a:gd name="connsiteY10" fmla="*/ 1498334 h 2590733"/>
              <a:gd name="connsiteX11" fmla="*/ 1628918 w 2357063"/>
              <a:gd name="connsiteY11" fmla="*/ 1366268 h 2590733"/>
              <a:gd name="connsiteX12" fmla="*/ 1548325 w 2357063"/>
              <a:gd name="connsiteY12" fmla="*/ 1027674 h 2590733"/>
              <a:gd name="connsiteX13" fmla="*/ 1466848 w 2357063"/>
              <a:gd name="connsiteY13" fmla="*/ 786822 h 2590733"/>
              <a:gd name="connsiteX14" fmla="*/ 1430049 w 2357063"/>
              <a:gd name="connsiteY14" fmla="*/ 763227 h 2590733"/>
              <a:gd name="connsiteX15" fmla="*/ 1326018 w 2357063"/>
              <a:gd name="connsiteY15" fmla="*/ 623636 h 2590733"/>
              <a:gd name="connsiteX16" fmla="*/ 1218660 w 2357063"/>
              <a:gd name="connsiteY16" fmla="*/ 514067 h 2590733"/>
              <a:gd name="connsiteX17" fmla="*/ 1306016 w 2357063"/>
              <a:gd name="connsiteY17" fmla="*/ 474594 h 2590733"/>
              <a:gd name="connsiteX18" fmla="*/ 1496886 w 2357063"/>
              <a:gd name="connsiteY18" fmla="*/ 473709 h 2590733"/>
              <a:gd name="connsiteX19" fmla="*/ 1636371 w 2357063"/>
              <a:gd name="connsiteY19" fmla="*/ 357747 h 2590733"/>
              <a:gd name="connsiteX20" fmla="*/ 1579264 w 2357063"/>
              <a:gd name="connsiteY20" fmla="*/ 204172 h 2590733"/>
              <a:gd name="connsiteX21" fmla="*/ 1586665 w 2357063"/>
              <a:gd name="connsiteY21" fmla="*/ 14088 h 2590733"/>
              <a:gd name="connsiteX22" fmla="*/ 1852178 w 2357063"/>
              <a:gd name="connsiteY22" fmla="*/ 21986 h 2590733"/>
              <a:gd name="connsiteX23" fmla="*/ 1915304 w 2357063"/>
              <a:gd name="connsiteY23" fmla="*/ 85269 h 2590733"/>
              <a:gd name="connsiteX24" fmla="*/ 2062461 w 2357063"/>
              <a:gd name="connsiteY24" fmla="*/ 427714 h 2590733"/>
              <a:gd name="connsiteX25" fmla="*/ 2299994 w 2357063"/>
              <a:gd name="connsiteY25" fmla="*/ 815934 h 2590733"/>
              <a:gd name="connsiteX26" fmla="*/ 2302332 w 2357063"/>
              <a:gd name="connsiteY26" fmla="*/ 871726 h 2590733"/>
              <a:gd name="connsiteX27" fmla="*/ 2357011 w 2357063"/>
              <a:gd name="connsiteY27" fmla="*/ 1067297 h 2590733"/>
              <a:gd name="connsiteX28" fmla="*/ 2291851 w 2357063"/>
              <a:gd name="connsiteY28" fmla="*/ 1451525 h 2590733"/>
              <a:gd name="connsiteX29" fmla="*/ 2271020 w 2357063"/>
              <a:gd name="connsiteY29" fmla="*/ 1646704 h 2590733"/>
              <a:gd name="connsiteX30" fmla="*/ 2197953 w 2357063"/>
              <a:gd name="connsiteY30" fmla="*/ 1714035 h 2590733"/>
              <a:gd name="connsiteX31" fmla="*/ 2155635 w 2357063"/>
              <a:gd name="connsiteY31" fmla="*/ 1909561 h 2590733"/>
              <a:gd name="connsiteX32" fmla="*/ 2179318 w 2357063"/>
              <a:gd name="connsiteY32" fmla="*/ 2021168 h 2590733"/>
              <a:gd name="connsiteX33" fmla="*/ 2235460 w 2357063"/>
              <a:gd name="connsiteY33" fmla="*/ 2178940 h 2590733"/>
              <a:gd name="connsiteX34" fmla="*/ 2167876 w 2357063"/>
              <a:gd name="connsiteY34" fmla="*/ 2275210 h 2590733"/>
              <a:gd name="connsiteX35" fmla="*/ 1694917 w 2357063"/>
              <a:gd name="connsiteY35" fmla="*/ 2369498 h 2590733"/>
              <a:gd name="connsiteX36" fmla="*/ 1441967 w 2357063"/>
              <a:gd name="connsiteY36" fmla="*/ 2461028 h 2590733"/>
              <a:gd name="connsiteX37" fmla="*/ 1186142 w 2357063"/>
              <a:gd name="connsiteY37" fmla="*/ 2588131 h 2590733"/>
              <a:gd name="connsiteX38" fmla="*/ 930319 w 2357063"/>
              <a:gd name="connsiteY38" fmla="*/ 2516088 h 2590733"/>
              <a:gd name="connsiteX39" fmla="*/ 655557 w 2357063"/>
              <a:gd name="connsiteY39" fmla="*/ 2524045 h 2590733"/>
              <a:gd name="connsiteX40" fmla="*/ 436926 w 2357063"/>
              <a:gd name="connsiteY40" fmla="*/ 2400087 h 2590733"/>
              <a:gd name="connsiteX41" fmla="*/ 183677 w 2357063"/>
              <a:gd name="connsiteY41" fmla="*/ 2434733 h 2590733"/>
              <a:gd name="connsiteX42" fmla="*/ 177212 w 2357063"/>
              <a:gd name="connsiteY42" fmla="*/ 2257852 h 2590733"/>
              <a:gd name="connsiteX43" fmla="*/ 73183 w 2357063"/>
              <a:gd name="connsiteY43" fmla="*/ 2118261 h 2590733"/>
              <a:gd name="connsiteX44" fmla="*/ 34654 w 2357063"/>
              <a:gd name="connsiteY44" fmla="*/ 2042090 h 2590733"/>
              <a:gd name="connsiteX45" fmla="*/ 125501 w 2357063"/>
              <a:gd name="connsiteY45" fmla="*/ 1997255 h 2590733"/>
              <a:gd name="connsiteX46" fmla="*/ 26366 w 2357063"/>
              <a:gd name="connsiteY46" fmla="*/ 1897907 h 2590733"/>
              <a:gd name="connsiteX0" fmla="*/ 11451 w 2370361"/>
              <a:gd name="connsiteY0" fmla="*/ 1932054 h 2590733"/>
              <a:gd name="connsiteX1" fmla="*/ 18854 w 2370361"/>
              <a:gd name="connsiteY1" fmla="*/ 1885367 h 2590733"/>
              <a:gd name="connsiteX2" fmla="*/ 124396 w 2370361"/>
              <a:gd name="connsiteY2" fmla="*/ 1710197 h 2590733"/>
              <a:gd name="connsiteX3" fmla="*/ 408038 w 2370361"/>
              <a:gd name="connsiteY3" fmla="*/ 1631193 h 2590733"/>
              <a:gd name="connsiteX4" fmla="*/ 579124 w 2370361"/>
              <a:gd name="connsiteY4" fmla="*/ 1559992 h 2590733"/>
              <a:gd name="connsiteX5" fmla="*/ 702224 w 2370361"/>
              <a:gd name="connsiteY5" fmla="*/ 1562342 h 2590733"/>
              <a:gd name="connsiteX6" fmla="*/ 962788 w 2370361"/>
              <a:gd name="connsiteY6" fmla="*/ 1524940 h 2590733"/>
              <a:gd name="connsiteX7" fmla="*/ 1161281 w 2370361"/>
              <a:gd name="connsiteY7" fmla="*/ 1598437 h 2590733"/>
              <a:gd name="connsiteX8" fmla="*/ 1407653 w 2370361"/>
              <a:gd name="connsiteY8" fmla="*/ 1586451 h 2590733"/>
              <a:gd name="connsiteX9" fmla="*/ 1522136 w 2370361"/>
              <a:gd name="connsiteY9" fmla="*/ 1545369 h 2590733"/>
              <a:gd name="connsiteX10" fmla="*/ 1574946 w 2370361"/>
              <a:gd name="connsiteY10" fmla="*/ 1498334 h 2590733"/>
              <a:gd name="connsiteX11" fmla="*/ 1642216 w 2370361"/>
              <a:gd name="connsiteY11" fmla="*/ 1366268 h 2590733"/>
              <a:gd name="connsiteX12" fmla="*/ 1561623 w 2370361"/>
              <a:gd name="connsiteY12" fmla="*/ 1027674 h 2590733"/>
              <a:gd name="connsiteX13" fmla="*/ 1480146 w 2370361"/>
              <a:gd name="connsiteY13" fmla="*/ 786822 h 2590733"/>
              <a:gd name="connsiteX14" fmla="*/ 1443347 w 2370361"/>
              <a:gd name="connsiteY14" fmla="*/ 763227 h 2590733"/>
              <a:gd name="connsiteX15" fmla="*/ 1339316 w 2370361"/>
              <a:gd name="connsiteY15" fmla="*/ 623636 h 2590733"/>
              <a:gd name="connsiteX16" fmla="*/ 1231958 w 2370361"/>
              <a:gd name="connsiteY16" fmla="*/ 514067 h 2590733"/>
              <a:gd name="connsiteX17" fmla="*/ 1319314 w 2370361"/>
              <a:gd name="connsiteY17" fmla="*/ 474594 h 2590733"/>
              <a:gd name="connsiteX18" fmla="*/ 1510184 w 2370361"/>
              <a:gd name="connsiteY18" fmla="*/ 473709 h 2590733"/>
              <a:gd name="connsiteX19" fmla="*/ 1649669 w 2370361"/>
              <a:gd name="connsiteY19" fmla="*/ 357747 h 2590733"/>
              <a:gd name="connsiteX20" fmla="*/ 1592562 w 2370361"/>
              <a:gd name="connsiteY20" fmla="*/ 204172 h 2590733"/>
              <a:gd name="connsiteX21" fmla="*/ 1599963 w 2370361"/>
              <a:gd name="connsiteY21" fmla="*/ 14088 h 2590733"/>
              <a:gd name="connsiteX22" fmla="*/ 1865476 w 2370361"/>
              <a:gd name="connsiteY22" fmla="*/ 21986 h 2590733"/>
              <a:gd name="connsiteX23" fmla="*/ 1928602 w 2370361"/>
              <a:gd name="connsiteY23" fmla="*/ 85269 h 2590733"/>
              <a:gd name="connsiteX24" fmla="*/ 2075759 w 2370361"/>
              <a:gd name="connsiteY24" fmla="*/ 427714 h 2590733"/>
              <a:gd name="connsiteX25" fmla="*/ 2313292 w 2370361"/>
              <a:gd name="connsiteY25" fmla="*/ 815934 h 2590733"/>
              <a:gd name="connsiteX26" fmla="*/ 2315630 w 2370361"/>
              <a:gd name="connsiteY26" fmla="*/ 871726 h 2590733"/>
              <a:gd name="connsiteX27" fmla="*/ 2370309 w 2370361"/>
              <a:gd name="connsiteY27" fmla="*/ 1067297 h 2590733"/>
              <a:gd name="connsiteX28" fmla="*/ 2305149 w 2370361"/>
              <a:gd name="connsiteY28" fmla="*/ 1451525 h 2590733"/>
              <a:gd name="connsiteX29" fmla="*/ 2284318 w 2370361"/>
              <a:gd name="connsiteY29" fmla="*/ 1646704 h 2590733"/>
              <a:gd name="connsiteX30" fmla="*/ 2211251 w 2370361"/>
              <a:gd name="connsiteY30" fmla="*/ 1714035 h 2590733"/>
              <a:gd name="connsiteX31" fmla="*/ 2168933 w 2370361"/>
              <a:gd name="connsiteY31" fmla="*/ 1909561 h 2590733"/>
              <a:gd name="connsiteX32" fmla="*/ 2192616 w 2370361"/>
              <a:gd name="connsiteY32" fmla="*/ 2021168 h 2590733"/>
              <a:gd name="connsiteX33" fmla="*/ 2248758 w 2370361"/>
              <a:gd name="connsiteY33" fmla="*/ 2178940 h 2590733"/>
              <a:gd name="connsiteX34" fmla="*/ 2181174 w 2370361"/>
              <a:gd name="connsiteY34" fmla="*/ 2275210 h 2590733"/>
              <a:gd name="connsiteX35" fmla="*/ 1708215 w 2370361"/>
              <a:gd name="connsiteY35" fmla="*/ 2369498 h 2590733"/>
              <a:gd name="connsiteX36" fmla="*/ 1455265 w 2370361"/>
              <a:gd name="connsiteY36" fmla="*/ 2461028 h 2590733"/>
              <a:gd name="connsiteX37" fmla="*/ 1199440 w 2370361"/>
              <a:gd name="connsiteY37" fmla="*/ 2588131 h 2590733"/>
              <a:gd name="connsiteX38" fmla="*/ 943617 w 2370361"/>
              <a:gd name="connsiteY38" fmla="*/ 2516088 h 2590733"/>
              <a:gd name="connsiteX39" fmla="*/ 668855 w 2370361"/>
              <a:gd name="connsiteY39" fmla="*/ 2524045 h 2590733"/>
              <a:gd name="connsiteX40" fmla="*/ 450224 w 2370361"/>
              <a:gd name="connsiteY40" fmla="*/ 2400087 h 2590733"/>
              <a:gd name="connsiteX41" fmla="*/ 196975 w 2370361"/>
              <a:gd name="connsiteY41" fmla="*/ 2434733 h 2590733"/>
              <a:gd name="connsiteX42" fmla="*/ 190510 w 2370361"/>
              <a:gd name="connsiteY42" fmla="*/ 2257852 h 2590733"/>
              <a:gd name="connsiteX43" fmla="*/ 86481 w 2370361"/>
              <a:gd name="connsiteY43" fmla="*/ 2118261 h 2590733"/>
              <a:gd name="connsiteX44" fmla="*/ 47952 w 2370361"/>
              <a:gd name="connsiteY44" fmla="*/ 2042090 h 2590733"/>
              <a:gd name="connsiteX45" fmla="*/ 138799 w 2370361"/>
              <a:gd name="connsiteY45" fmla="*/ 1997255 h 2590733"/>
              <a:gd name="connsiteX46" fmla="*/ 11451 w 2370361"/>
              <a:gd name="connsiteY46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47077 w 2367214"/>
              <a:gd name="connsiteY40" fmla="*/ 2400087 h 2590733"/>
              <a:gd name="connsiteX41" fmla="*/ 193828 w 2367214"/>
              <a:gd name="connsiteY41" fmla="*/ 2434733 h 2590733"/>
              <a:gd name="connsiteX42" fmla="*/ 187363 w 2367214"/>
              <a:gd name="connsiteY42" fmla="*/ 2257852 h 2590733"/>
              <a:gd name="connsiteX43" fmla="*/ 83334 w 2367214"/>
              <a:gd name="connsiteY43" fmla="*/ 2118261 h 2590733"/>
              <a:gd name="connsiteX44" fmla="*/ 44805 w 2367214"/>
              <a:gd name="connsiteY44" fmla="*/ 2042090 h 2590733"/>
              <a:gd name="connsiteX45" fmla="*/ 135652 w 2367214"/>
              <a:gd name="connsiteY45" fmla="*/ 1997255 h 2590733"/>
              <a:gd name="connsiteX46" fmla="*/ 91310 w 2367214"/>
              <a:gd name="connsiteY46" fmla="*/ 1980380 h 2590733"/>
              <a:gd name="connsiteX47" fmla="*/ 8304 w 2367214"/>
              <a:gd name="connsiteY47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82441 w 2367214"/>
              <a:gd name="connsiteY40" fmla="*/ 2434732 h 2590733"/>
              <a:gd name="connsiteX41" fmla="*/ 447077 w 2367214"/>
              <a:gd name="connsiteY41" fmla="*/ 2400087 h 2590733"/>
              <a:gd name="connsiteX42" fmla="*/ 193828 w 2367214"/>
              <a:gd name="connsiteY42" fmla="*/ 2434733 h 2590733"/>
              <a:gd name="connsiteX43" fmla="*/ 187363 w 2367214"/>
              <a:gd name="connsiteY43" fmla="*/ 2257852 h 2590733"/>
              <a:gd name="connsiteX44" fmla="*/ 83334 w 2367214"/>
              <a:gd name="connsiteY44" fmla="*/ 2118261 h 2590733"/>
              <a:gd name="connsiteX45" fmla="*/ 44805 w 2367214"/>
              <a:gd name="connsiteY45" fmla="*/ 2042090 h 2590733"/>
              <a:gd name="connsiteX46" fmla="*/ 135652 w 2367214"/>
              <a:gd name="connsiteY46" fmla="*/ 1997255 h 2590733"/>
              <a:gd name="connsiteX47" fmla="*/ 91310 w 2367214"/>
              <a:gd name="connsiteY47" fmla="*/ 1980380 h 2590733"/>
              <a:gd name="connsiteX48" fmla="*/ 8304 w 2367214"/>
              <a:gd name="connsiteY48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82441 w 2367214"/>
              <a:gd name="connsiteY40" fmla="*/ 2434732 h 2590733"/>
              <a:gd name="connsiteX41" fmla="*/ 193828 w 2367214"/>
              <a:gd name="connsiteY41" fmla="*/ 2434733 h 2590733"/>
              <a:gd name="connsiteX42" fmla="*/ 187363 w 2367214"/>
              <a:gd name="connsiteY42" fmla="*/ 2257852 h 2590733"/>
              <a:gd name="connsiteX43" fmla="*/ 83334 w 2367214"/>
              <a:gd name="connsiteY43" fmla="*/ 2118261 h 2590733"/>
              <a:gd name="connsiteX44" fmla="*/ 44805 w 2367214"/>
              <a:gd name="connsiteY44" fmla="*/ 2042090 h 2590733"/>
              <a:gd name="connsiteX45" fmla="*/ 135652 w 2367214"/>
              <a:gd name="connsiteY45" fmla="*/ 1997255 h 2590733"/>
              <a:gd name="connsiteX46" fmla="*/ 91310 w 2367214"/>
              <a:gd name="connsiteY46" fmla="*/ 1980380 h 2590733"/>
              <a:gd name="connsiteX47" fmla="*/ 8304 w 2367214"/>
              <a:gd name="connsiteY47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82441 w 2367214"/>
              <a:gd name="connsiteY40" fmla="*/ 2434732 h 2590733"/>
              <a:gd name="connsiteX41" fmla="*/ 386486 w 2367214"/>
              <a:gd name="connsiteY41" fmla="*/ 2402943 h 2590733"/>
              <a:gd name="connsiteX42" fmla="*/ 193828 w 2367214"/>
              <a:gd name="connsiteY42" fmla="*/ 2434733 h 2590733"/>
              <a:gd name="connsiteX43" fmla="*/ 187363 w 2367214"/>
              <a:gd name="connsiteY43" fmla="*/ 2257852 h 2590733"/>
              <a:gd name="connsiteX44" fmla="*/ 83334 w 2367214"/>
              <a:gd name="connsiteY44" fmla="*/ 2118261 h 2590733"/>
              <a:gd name="connsiteX45" fmla="*/ 44805 w 2367214"/>
              <a:gd name="connsiteY45" fmla="*/ 2042090 h 2590733"/>
              <a:gd name="connsiteX46" fmla="*/ 135652 w 2367214"/>
              <a:gd name="connsiteY46" fmla="*/ 1997255 h 2590733"/>
              <a:gd name="connsiteX47" fmla="*/ 91310 w 2367214"/>
              <a:gd name="connsiteY47" fmla="*/ 1980380 h 2590733"/>
              <a:gd name="connsiteX48" fmla="*/ 8304 w 2367214"/>
              <a:gd name="connsiteY48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82441 w 2367214"/>
              <a:gd name="connsiteY40" fmla="*/ 2434732 h 2590733"/>
              <a:gd name="connsiteX41" fmla="*/ 386486 w 2367214"/>
              <a:gd name="connsiteY41" fmla="*/ 2402943 h 2590733"/>
              <a:gd name="connsiteX42" fmla="*/ 193828 w 2367214"/>
              <a:gd name="connsiteY42" fmla="*/ 2434733 h 2590733"/>
              <a:gd name="connsiteX43" fmla="*/ 167325 w 2367214"/>
              <a:gd name="connsiteY43" fmla="*/ 2356873 h 2590733"/>
              <a:gd name="connsiteX44" fmla="*/ 187363 w 2367214"/>
              <a:gd name="connsiteY44" fmla="*/ 2257852 h 2590733"/>
              <a:gd name="connsiteX45" fmla="*/ 83334 w 2367214"/>
              <a:gd name="connsiteY45" fmla="*/ 2118261 h 2590733"/>
              <a:gd name="connsiteX46" fmla="*/ 44805 w 2367214"/>
              <a:gd name="connsiteY46" fmla="*/ 2042090 h 2590733"/>
              <a:gd name="connsiteX47" fmla="*/ 135652 w 2367214"/>
              <a:gd name="connsiteY47" fmla="*/ 1997255 h 2590733"/>
              <a:gd name="connsiteX48" fmla="*/ 91310 w 2367214"/>
              <a:gd name="connsiteY48" fmla="*/ 1980380 h 2590733"/>
              <a:gd name="connsiteX49" fmla="*/ 8304 w 2367214"/>
              <a:gd name="connsiteY49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404891 w 2367214"/>
              <a:gd name="connsiteY3" fmla="*/ 1631193 h 2590733"/>
              <a:gd name="connsiteX4" fmla="*/ 575977 w 2367214"/>
              <a:gd name="connsiteY4" fmla="*/ 1559992 h 2590733"/>
              <a:gd name="connsiteX5" fmla="*/ 699077 w 2367214"/>
              <a:gd name="connsiteY5" fmla="*/ 1562342 h 2590733"/>
              <a:gd name="connsiteX6" fmla="*/ 959641 w 2367214"/>
              <a:gd name="connsiteY6" fmla="*/ 1524940 h 2590733"/>
              <a:gd name="connsiteX7" fmla="*/ 1158134 w 2367214"/>
              <a:gd name="connsiteY7" fmla="*/ 1598437 h 2590733"/>
              <a:gd name="connsiteX8" fmla="*/ 1404506 w 2367214"/>
              <a:gd name="connsiteY8" fmla="*/ 1586451 h 2590733"/>
              <a:gd name="connsiteX9" fmla="*/ 1518989 w 2367214"/>
              <a:gd name="connsiteY9" fmla="*/ 1545369 h 2590733"/>
              <a:gd name="connsiteX10" fmla="*/ 1571799 w 2367214"/>
              <a:gd name="connsiteY10" fmla="*/ 1498334 h 2590733"/>
              <a:gd name="connsiteX11" fmla="*/ 1639069 w 2367214"/>
              <a:gd name="connsiteY11" fmla="*/ 1366268 h 2590733"/>
              <a:gd name="connsiteX12" fmla="*/ 1558476 w 2367214"/>
              <a:gd name="connsiteY12" fmla="*/ 1027674 h 2590733"/>
              <a:gd name="connsiteX13" fmla="*/ 1476999 w 2367214"/>
              <a:gd name="connsiteY13" fmla="*/ 786822 h 2590733"/>
              <a:gd name="connsiteX14" fmla="*/ 1440200 w 2367214"/>
              <a:gd name="connsiteY14" fmla="*/ 763227 h 2590733"/>
              <a:gd name="connsiteX15" fmla="*/ 1336169 w 2367214"/>
              <a:gd name="connsiteY15" fmla="*/ 623636 h 2590733"/>
              <a:gd name="connsiteX16" fmla="*/ 1228811 w 2367214"/>
              <a:gd name="connsiteY16" fmla="*/ 514067 h 2590733"/>
              <a:gd name="connsiteX17" fmla="*/ 1316167 w 2367214"/>
              <a:gd name="connsiteY17" fmla="*/ 474594 h 2590733"/>
              <a:gd name="connsiteX18" fmla="*/ 1507037 w 2367214"/>
              <a:gd name="connsiteY18" fmla="*/ 473709 h 2590733"/>
              <a:gd name="connsiteX19" fmla="*/ 1646522 w 2367214"/>
              <a:gd name="connsiteY19" fmla="*/ 357747 h 2590733"/>
              <a:gd name="connsiteX20" fmla="*/ 1589415 w 2367214"/>
              <a:gd name="connsiteY20" fmla="*/ 204172 h 2590733"/>
              <a:gd name="connsiteX21" fmla="*/ 1596816 w 2367214"/>
              <a:gd name="connsiteY21" fmla="*/ 14088 h 2590733"/>
              <a:gd name="connsiteX22" fmla="*/ 1862329 w 2367214"/>
              <a:gd name="connsiteY22" fmla="*/ 21986 h 2590733"/>
              <a:gd name="connsiteX23" fmla="*/ 1925455 w 2367214"/>
              <a:gd name="connsiteY23" fmla="*/ 85269 h 2590733"/>
              <a:gd name="connsiteX24" fmla="*/ 2072612 w 2367214"/>
              <a:gd name="connsiteY24" fmla="*/ 427714 h 2590733"/>
              <a:gd name="connsiteX25" fmla="*/ 2310145 w 2367214"/>
              <a:gd name="connsiteY25" fmla="*/ 815934 h 2590733"/>
              <a:gd name="connsiteX26" fmla="*/ 2312483 w 2367214"/>
              <a:gd name="connsiteY26" fmla="*/ 871726 h 2590733"/>
              <a:gd name="connsiteX27" fmla="*/ 2367162 w 2367214"/>
              <a:gd name="connsiteY27" fmla="*/ 1067297 h 2590733"/>
              <a:gd name="connsiteX28" fmla="*/ 2302002 w 2367214"/>
              <a:gd name="connsiteY28" fmla="*/ 1451525 h 2590733"/>
              <a:gd name="connsiteX29" fmla="*/ 2281171 w 2367214"/>
              <a:gd name="connsiteY29" fmla="*/ 1646704 h 2590733"/>
              <a:gd name="connsiteX30" fmla="*/ 2208104 w 2367214"/>
              <a:gd name="connsiteY30" fmla="*/ 1714035 h 2590733"/>
              <a:gd name="connsiteX31" fmla="*/ 2165786 w 2367214"/>
              <a:gd name="connsiteY31" fmla="*/ 1909561 h 2590733"/>
              <a:gd name="connsiteX32" fmla="*/ 2189469 w 2367214"/>
              <a:gd name="connsiteY32" fmla="*/ 2021168 h 2590733"/>
              <a:gd name="connsiteX33" fmla="*/ 2245611 w 2367214"/>
              <a:gd name="connsiteY33" fmla="*/ 2178940 h 2590733"/>
              <a:gd name="connsiteX34" fmla="*/ 2178027 w 2367214"/>
              <a:gd name="connsiteY34" fmla="*/ 2275210 h 2590733"/>
              <a:gd name="connsiteX35" fmla="*/ 1705068 w 2367214"/>
              <a:gd name="connsiteY35" fmla="*/ 2369498 h 2590733"/>
              <a:gd name="connsiteX36" fmla="*/ 1452118 w 2367214"/>
              <a:gd name="connsiteY36" fmla="*/ 2461028 h 2590733"/>
              <a:gd name="connsiteX37" fmla="*/ 1196293 w 2367214"/>
              <a:gd name="connsiteY37" fmla="*/ 2588131 h 2590733"/>
              <a:gd name="connsiteX38" fmla="*/ 940470 w 2367214"/>
              <a:gd name="connsiteY38" fmla="*/ 2516088 h 2590733"/>
              <a:gd name="connsiteX39" fmla="*/ 665708 w 2367214"/>
              <a:gd name="connsiteY39" fmla="*/ 2524045 h 2590733"/>
              <a:gd name="connsiteX40" fmla="*/ 482441 w 2367214"/>
              <a:gd name="connsiteY40" fmla="*/ 2434732 h 2590733"/>
              <a:gd name="connsiteX41" fmla="*/ 386486 w 2367214"/>
              <a:gd name="connsiteY41" fmla="*/ 2402943 h 2590733"/>
              <a:gd name="connsiteX42" fmla="*/ 193828 w 2367214"/>
              <a:gd name="connsiteY42" fmla="*/ 2434733 h 2590733"/>
              <a:gd name="connsiteX43" fmla="*/ 167325 w 2367214"/>
              <a:gd name="connsiteY43" fmla="*/ 2356873 h 2590733"/>
              <a:gd name="connsiteX44" fmla="*/ 187363 w 2367214"/>
              <a:gd name="connsiteY44" fmla="*/ 2257852 h 2590733"/>
              <a:gd name="connsiteX45" fmla="*/ 100014 w 2367214"/>
              <a:gd name="connsiteY45" fmla="*/ 2159775 h 2590733"/>
              <a:gd name="connsiteX46" fmla="*/ 44805 w 2367214"/>
              <a:gd name="connsiteY46" fmla="*/ 2042090 h 2590733"/>
              <a:gd name="connsiteX47" fmla="*/ 135652 w 2367214"/>
              <a:gd name="connsiteY47" fmla="*/ 1997255 h 2590733"/>
              <a:gd name="connsiteX48" fmla="*/ 91310 w 2367214"/>
              <a:gd name="connsiteY48" fmla="*/ 1980380 h 2590733"/>
              <a:gd name="connsiteX49" fmla="*/ 8304 w 2367214"/>
              <a:gd name="connsiteY49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214788 w 2367214"/>
              <a:gd name="connsiteY3" fmla="*/ 1701295 h 2590733"/>
              <a:gd name="connsiteX4" fmla="*/ 404891 w 2367214"/>
              <a:gd name="connsiteY4" fmla="*/ 1631193 h 2590733"/>
              <a:gd name="connsiteX5" fmla="*/ 575977 w 2367214"/>
              <a:gd name="connsiteY5" fmla="*/ 1559992 h 2590733"/>
              <a:gd name="connsiteX6" fmla="*/ 699077 w 2367214"/>
              <a:gd name="connsiteY6" fmla="*/ 1562342 h 2590733"/>
              <a:gd name="connsiteX7" fmla="*/ 959641 w 2367214"/>
              <a:gd name="connsiteY7" fmla="*/ 1524940 h 2590733"/>
              <a:gd name="connsiteX8" fmla="*/ 1158134 w 2367214"/>
              <a:gd name="connsiteY8" fmla="*/ 1598437 h 2590733"/>
              <a:gd name="connsiteX9" fmla="*/ 1404506 w 2367214"/>
              <a:gd name="connsiteY9" fmla="*/ 1586451 h 2590733"/>
              <a:gd name="connsiteX10" fmla="*/ 1518989 w 2367214"/>
              <a:gd name="connsiteY10" fmla="*/ 1545369 h 2590733"/>
              <a:gd name="connsiteX11" fmla="*/ 1571799 w 2367214"/>
              <a:gd name="connsiteY11" fmla="*/ 1498334 h 2590733"/>
              <a:gd name="connsiteX12" fmla="*/ 1639069 w 2367214"/>
              <a:gd name="connsiteY12" fmla="*/ 1366268 h 2590733"/>
              <a:gd name="connsiteX13" fmla="*/ 1558476 w 2367214"/>
              <a:gd name="connsiteY13" fmla="*/ 1027674 h 2590733"/>
              <a:gd name="connsiteX14" fmla="*/ 1476999 w 2367214"/>
              <a:gd name="connsiteY14" fmla="*/ 786822 h 2590733"/>
              <a:gd name="connsiteX15" fmla="*/ 1440200 w 2367214"/>
              <a:gd name="connsiteY15" fmla="*/ 763227 h 2590733"/>
              <a:gd name="connsiteX16" fmla="*/ 1336169 w 2367214"/>
              <a:gd name="connsiteY16" fmla="*/ 623636 h 2590733"/>
              <a:gd name="connsiteX17" fmla="*/ 1228811 w 2367214"/>
              <a:gd name="connsiteY17" fmla="*/ 514067 h 2590733"/>
              <a:gd name="connsiteX18" fmla="*/ 1316167 w 2367214"/>
              <a:gd name="connsiteY18" fmla="*/ 474594 h 2590733"/>
              <a:gd name="connsiteX19" fmla="*/ 1507037 w 2367214"/>
              <a:gd name="connsiteY19" fmla="*/ 473709 h 2590733"/>
              <a:gd name="connsiteX20" fmla="*/ 1646522 w 2367214"/>
              <a:gd name="connsiteY20" fmla="*/ 357747 h 2590733"/>
              <a:gd name="connsiteX21" fmla="*/ 1589415 w 2367214"/>
              <a:gd name="connsiteY21" fmla="*/ 204172 h 2590733"/>
              <a:gd name="connsiteX22" fmla="*/ 1596816 w 2367214"/>
              <a:gd name="connsiteY22" fmla="*/ 14088 h 2590733"/>
              <a:gd name="connsiteX23" fmla="*/ 1862329 w 2367214"/>
              <a:gd name="connsiteY23" fmla="*/ 21986 h 2590733"/>
              <a:gd name="connsiteX24" fmla="*/ 1925455 w 2367214"/>
              <a:gd name="connsiteY24" fmla="*/ 85269 h 2590733"/>
              <a:gd name="connsiteX25" fmla="*/ 2072612 w 2367214"/>
              <a:gd name="connsiteY25" fmla="*/ 427714 h 2590733"/>
              <a:gd name="connsiteX26" fmla="*/ 2310145 w 2367214"/>
              <a:gd name="connsiteY26" fmla="*/ 815934 h 2590733"/>
              <a:gd name="connsiteX27" fmla="*/ 2312483 w 2367214"/>
              <a:gd name="connsiteY27" fmla="*/ 871726 h 2590733"/>
              <a:gd name="connsiteX28" fmla="*/ 2367162 w 2367214"/>
              <a:gd name="connsiteY28" fmla="*/ 1067297 h 2590733"/>
              <a:gd name="connsiteX29" fmla="*/ 2302002 w 2367214"/>
              <a:gd name="connsiteY29" fmla="*/ 1451525 h 2590733"/>
              <a:gd name="connsiteX30" fmla="*/ 2281171 w 2367214"/>
              <a:gd name="connsiteY30" fmla="*/ 1646704 h 2590733"/>
              <a:gd name="connsiteX31" fmla="*/ 2208104 w 2367214"/>
              <a:gd name="connsiteY31" fmla="*/ 1714035 h 2590733"/>
              <a:gd name="connsiteX32" fmla="*/ 2165786 w 2367214"/>
              <a:gd name="connsiteY32" fmla="*/ 1909561 h 2590733"/>
              <a:gd name="connsiteX33" fmla="*/ 2189469 w 2367214"/>
              <a:gd name="connsiteY33" fmla="*/ 2021168 h 2590733"/>
              <a:gd name="connsiteX34" fmla="*/ 2245611 w 2367214"/>
              <a:gd name="connsiteY34" fmla="*/ 2178940 h 2590733"/>
              <a:gd name="connsiteX35" fmla="*/ 2178027 w 2367214"/>
              <a:gd name="connsiteY35" fmla="*/ 2275210 h 2590733"/>
              <a:gd name="connsiteX36" fmla="*/ 1705068 w 2367214"/>
              <a:gd name="connsiteY36" fmla="*/ 2369498 h 2590733"/>
              <a:gd name="connsiteX37" fmla="*/ 1452118 w 2367214"/>
              <a:gd name="connsiteY37" fmla="*/ 2461028 h 2590733"/>
              <a:gd name="connsiteX38" fmla="*/ 1196293 w 2367214"/>
              <a:gd name="connsiteY38" fmla="*/ 2588131 h 2590733"/>
              <a:gd name="connsiteX39" fmla="*/ 940470 w 2367214"/>
              <a:gd name="connsiteY39" fmla="*/ 2516088 h 2590733"/>
              <a:gd name="connsiteX40" fmla="*/ 665708 w 2367214"/>
              <a:gd name="connsiteY40" fmla="*/ 2524045 h 2590733"/>
              <a:gd name="connsiteX41" fmla="*/ 482441 w 2367214"/>
              <a:gd name="connsiteY41" fmla="*/ 2434732 h 2590733"/>
              <a:gd name="connsiteX42" fmla="*/ 386486 w 2367214"/>
              <a:gd name="connsiteY42" fmla="*/ 2402943 h 2590733"/>
              <a:gd name="connsiteX43" fmla="*/ 193828 w 2367214"/>
              <a:gd name="connsiteY43" fmla="*/ 2434733 h 2590733"/>
              <a:gd name="connsiteX44" fmla="*/ 167325 w 2367214"/>
              <a:gd name="connsiteY44" fmla="*/ 2356873 h 2590733"/>
              <a:gd name="connsiteX45" fmla="*/ 187363 w 2367214"/>
              <a:gd name="connsiteY45" fmla="*/ 2257852 h 2590733"/>
              <a:gd name="connsiteX46" fmla="*/ 100014 w 2367214"/>
              <a:gd name="connsiteY46" fmla="*/ 2159775 h 2590733"/>
              <a:gd name="connsiteX47" fmla="*/ 44805 w 2367214"/>
              <a:gd name="connsiteY47" fmla="*/ 2042090 h 2590733"/>
              <a:gd name="connsiteX48" fmla="*/ 135652 w 2367214"/>
              <a:gd name="connsiteY48" fmla="*/ 1997255 h 2590733"/>
              <a:gd name="connsiteX49" fmla="*/ 91310 w 2367214"/>
              <a:gd name="connsiteY49" fmla="*/ 1980380 h 2590733"/>
              <a:gd name="connsiteX50" fmla="*/ 8304 w 2367214"/>
              <a:gd name="connsiteY50" fmla="*/ 1932054 h 2590733"/>
              <a:gd name="connsiteX0" fmla="*/ 8304 w 2367214"/>
              <a:gd name="connsiteY0" fmla="*/ 1932054 h 2590733"/>
              <a:gd name="connsiteX1" fmla="*/ 15707 w 2367214"/>
              <a:gd name="connsiteY1" fmla="*/ 1885367 h 2590733"/>
              <a:gd name="connsiteX2" fmla="*/ 121249 w 2367214"/>
              <a:gd name="connsiteY2" fmla="*/ 1710197 h 2590733"/>
              <a:gd name="connsiteX3" fmla="*/ 214788 w 2367214"/>
              <a:gd name="connsiteY3" fmla="*/ 1701295 h 2590733"/>
              <a:gd name="connsiteX4" fmla="*/ 298365 w 2367214"/>
              <a:gd name="connsiteY4" fmla="*/ 1658425 h 2590733"/>
              <a:gd name="connsiteX5" fmla="*/ 404891 w 2367214"/>
              <a:gd name="connsiteY5" fmla="*/ 1631193 h 2590733"/>
              <a:gd name="connsiteX6" fmla="*/ 575977 w 2367214"/>
              <a:gd name="connsiteY6" fmla="*/ 1559992 h 2590733"/>
              <a:gd name="connsiteX7" fmla="*/ 699077 w 2367214"/>
              <a:gd name="connsiteY7" fmla="*/ 1562342 h 2590733"/>
              <a:gd name="connsiteX8" fmla="*/ 959641 w 2367214"/>
              <a:gd name="connsiteY8" fmla="*/ 1524940 h 2590733"/>
              <a:gd name="connsiteX9" fmla="*/ 1158134 w 2367214"/>
              <a:gd name="connsiteY9" fmla="*/ 1598437 h 2590733"/>
              <a:gd name="connsiteX10" fmla="*/ 1404506 w 2367214"/>
              <a:gd name="connsiteY10" fmla="*/ 1586451 h 2590733"/>
              <a:gd name="connsiteX11" fmla="*/ 1518989 w 2367214"/>
              <a:gd name="connsiteY11" fmla="*/ 1545369 h 2590733"/>
              <a:gd name="connsiteX12" fmla="*/ 1571799 w 2367214"/>
              <a:gd name="connsiteY12" fmla="*/ 1498334 h 2590733"/>
              <a:gd name="connsiteX13" fmla="*/ 1639069 w 2367214"/>
              <a:gd name="connsiteY13" fmla="*/ 1366268 h 2590733"/>
              <a:gd name="connsiteX14" fmla="*/ 1558476 w 2367214"/>
              <a:gd name="connsiteY14" fmla="*/ 1027674 h 2590733"/>
              <a:gd name="connsiteX15" fmla="*/ 1476999 w 2367214"/>
              <a:gd name="connsiteY15" fmla="*/ 786822 h 2590733"/>
              <a:gd name="connsiteX16" fmla="*/ 1440200 w 2367214"/>
              <a:gd name="connsiteY16" fmla="*/ 763227 h 2590733"/>
              <a:gd name="connsiteX17" fmla="*/ 1336169 w 2367214"/>
              <a:gd name="connsiteY17" fmla="*/ 623636 h 2590733"/>
              <a:gd name="connsiteX18" fmla="*/ 1228811 w 2367214"/>
              <a:gd name="connsiteY18" fmla="*/ 514067 h 2590733"/>
              <a:gd name="connsiteX19" fmla="*/ 1316167 w 2367214"/>
              <a:gd name="connsiteY19" fmla="*/ 474594 h 2590733"/>
              <a:gd name="connsiteX20" fmla="*/ 1507037 w 2367214"/>
              <a:gd name="connsiteY20" fmla="*/ 473709 h 2590733"/>
              <a:gd name="connsiteX21" fmla="*/ 1646522 w 2367214"/>
              <a:gd name="connsiteY21" fmla="*/ 357747 h 2590733"/>
              <a:gd name="connsiteX22" fmla="*/ 1589415 w 2367214"/>
              <a:gd name="connsiteY22" fmla="*/ 204172 h 2590733"/>
              <a:gd name="connsiteX23" fmla="*/ 1596816 w 2367214"/>
              <a:gd name="connsiteY23" fmla="*/ 14088 h 2590733"/>
              <a:gd name="connsiteX24" fmla="*/ 1862329 w 2367214"/>
              <a:gd name="connsiteY24" fmla="*/ 21986 h 2590733"/>
              <a:gd name="connsiteX25" fmla="*/ 1925455 w 2367214"/>
              <a:gd name="connsiteY25" fmla="*/ 85269 h 2590733"/>
              <a:gd name="connsiteX26" fmla="*/ 2072612 w 2367214"/>
              <a:gd name="connsiteY26" fmla="*/ 427714 h 2590733"/>
              <a:gd name="connsiteX27" fmla="*/ 2310145 w 2367214"/>
              <a:gd name="connsiteY27" fmla="*/ 815934 h 2590733"/>
              <a:gd name="connsiteX28" fmla="*/ 2312483 w 2367214"/>
              <a:gd name="connsiteY28" fmla="*/ 871726 h 2590733"/>
              <a:gd name="connsiteX29" fmla="*/ 2367162 w 2367214"/>
              <a:gd name="connsiteY29" fmla="*/ 1067297 h 2590733"/>
              <a:gd name="connsiteX30" fmla="*/ 2302002 w 2367214"/>
              <a:gd name="connsiteY30" fmla="*/ 1451525 h 2590733"/>
              <a:gd name="connsiteX31" fmla="*/ 2281171 w 2367214"/>
              <a:gd name="connsiteY31" fmla="*/ 1646704 h 2590733"/>
              <a:gd name="connsiteX32" fmla="*/ 2208104 w 2367214"/>
              <a:gd name="connsiteY32" fmla="*/ 1714035 h 2590733"/>
              <a:gd name="connsiteX33" fmla="*/ 2165786 w 2367214"/>
              <a:gd name="connsiteY33" fmla="*/ 1909561 h 2590733"/>
              <a:gd name="connsiteX34" fmla="*/ 2189469 w 2367214"/>
              <a:gd name="connsiteY34" fmla="*/ 2021168 h 2590733"/>
              <a:gd name="connsiteX35" fmla="*/ 2245611 w 2367214"/>
              <a:gd name="connsiteY35" fmla="*/ 2178940 h 2590733"/>
              <a:gd name="connsiteX36" fmla="*/ 2178027 w 2367214"/>
              <a:gd name="connsiteY36" fmla="*/ 2275210 h 2590733"/>
              <a:gd name="connsiteX37" fmla="*/ 1705068 w 2367214"/>
              <a:gd name="connsiteY37" fmla="*/ 2369498 h 2590733"/>
              <a:gd name="connsiteX38" fmla="*/ 1452118 w 2367214"/>
              <a:gd name="connsiteY38" fmla="*/ 2461028 h 2590733"/>
              <a:gd name="connsiteX39" fmla="*/ 1196293 w 2367214"/>
              <a:gd name="connsiteY39" fmla="*/ 2588131 h 2590733"/>
              <a:gd name="connsiteX40" fmla="*/ 940470 w 2367214"/>
              <a:gd name="connsiteY40" fmla="*/ 2516088 h 2590733"/>
              <a:gd name="connsiteX41" fmla="*/ 665708 w 2367214"/>
              <a:gd name="connsiteY41" fmla="*/ 2524045 h 2590733"/>
              <a:gd name="connsiteX42" fmla="*/ 482441 w 2367214"/>
              <a:gd name="connsiteY42" fmla="*/ 2434732 h 2590733"/>
              <a:gd name="connsiteX43" fmla="*/ 386486 w 2367214"/>
              <a:gd name="connsiteY43" fmla="*/ 2402943 h 2590733"/>
              <a:gd name="connsiteX44" fmla="*/ 193828 w 2367214"/>
              <a:gd name="connsiteY44" fmla="*/ 2434733 h 2590733"/>
              <a:gd name="connsiteX45" fmla="*/ 167325 w 2367214"/>
              <a:gd name="connsiteY45" fmla="*/ 2356873 h 2590733"/>
              <a:gd name="connsiteX46" fmla="*/ 187363 w 2367214"/>
              <a:gd name="connsiteY46" fmla="*/ 2257852 h 2590733"/>
              <a:gd name="connsiteX47" fmla="*/ 100014 w 2367214"/>
              <a:gd name="connsiteY47" fmla="*/ 2159775 h 2590733"/>
              <a:gd name="connsiteX48" fmla="*/ 44805 w 2367214"/>
              <a:gd name="connsiteY48" fmla="*/ 2042090 h 2590733"/>
              <a:gd name="connsiteX49" fmla="*/ 135652 w 2367214"/>
              <a:gd name="connsiteY49" fmla="*/ 1997255 h 2590733"/>
              <a:gd name="connsiteX50" fmla="*/ 91310 w 2367214"/>
              <a:gd name="connsiteY50" fmla="*/ 1980380 h 2590733"/>
              <a:gd name="connsiteX51" fmla="*/ 8304 w 2367214"/>
              <a:gd name="connsiteY51" fmla="*/ 1932054 h 2590733"/>
              <a:gd name="connsiteX0" fmla="*/ 4631 w 2363541"/>
              <a:gd name="connsiteY0" fmla="*/ 1932054 h 2590733"/>
              <a:gd name="connsiteX1" fmla="*/ 12034 w 2363541"/>
              <a:gd name="connsiteY1" fmla="*/ 1885367 h 2590733"/>
              <a:gd name="connsiteX2" fmla="*/ 24116 w 2363541"/>
              <a:gd name="connsiteY2" fmla="*/ 1800198 h 2590733"/>
              <a:gd name="connsiteX3" fmla="*/ 117576 w 2363541"/>
              <a:gd name="connsiteY3" fmla="*/ 1710197 h 2590733"/>
              <a:gd name="connsiteX4" fmla="*/ 211115 w 2363541"/>
              <a:gd name="connsiteY4" fmla="*/ 1701295 h 2590733"/>
              <a:gd name="connsiteX5" fmla="*/ 294692 w 2363541"/>
              <a:gd name="connsiteY5" fmla="*/ 1658425 h 2590733"/>
              <a:gd name="connsiteX6" fmla="*/ 401218 w 2363541"/>
              <a:gd name="connsiteY6" fmla="*/ 1631193 h 2590733"/>
              <a:gd name="connsiteX7" fmla="*/ 572304 w 2363541"/>
              <a:gd name="connsiteY7" fmla="*/ 1559992 h 2590733"/>
              <a:gd name="connsiteX8" fmla="*/ 695404 w 2363541"/>
              <a:gd name="connsiteY8" fmla="*/ 1562342 h 2590733"/>
              <a:gd name="connsiteX9" fmla="*/ 955968 w 2363541"/>
              <a:gd name="connsiteY9" fmla="*/ 1524940 h 2590733"/>
              <a:gd name="connsiteX10" fmla="*/ 1154461 w 2363541"/>
              <a:gd name="connsiteY10" fmla="*/ 1598437 h 2590733"/>
              <a:gd name="connsiteX11" fmla="*/ 1400833 w 2363541"/>
              <a:gd name="connsiteY11" fmla="*/ 1586451 h 2590733"/>
              <a:gd name="connsiteX12" fmla="*/ 1515316 w 2363541"/>
              <a:gd name="connsiteY12" fmla="*/ 1545369 h 2590733"/>
              <a:gd name="connsiteX13" fmla="*/ 1568126 w 2363541"/>
              <a:gd name="connsiteY13" fmla="*/ 1498334 h 2590733"/>
              <a:gd name="connsiteX14" fmla="*/ 1635396 w 2363541"/>
              <a:gd name="connsiteY14" fmla="*/ 1366268 h 2590733"/>
              <a:gd name="connsiteX15" fmla="*/ 1554803 w 2363541"/>
              <a:gd name="connsiteY15" fmla="*/ 1027674 h 2590733"/>
              <a:gd name="connsiteX16" fmla="*/ 1473326 w 2363541"/>
              <a:gd name="connsiteY16" fmla="*/ 786822 h 2590733"/>
              <a:gd name="connsiteX17" fmla="*/ 1436527 w 2363541"/>
              <a:gd name="connsiteY17" fmla="*/ 763227 h 2590733"/>
              <a:gd name="connsiteX18" fmla="*/ 1332496 w 2363541"/>
              <a:gd name="connsiteY18" fmla="*/ 623636 h 2590733"/>
              <a:gd name="connsiteX19" fmla="*/ 1225138 w 2363541"/>
              <a:gd name="connsiteY19" fmla="*/ 514067 h 2590733"/>
              <a:gd name="connsiteX20" fmla="*/ 1312494 w 2363541"/>
              <a:gd name="connsiteY20" fmla="*/ 474594 h 2590733"/>
              <a:gd name="connsiteX21" fmla="*/ 1503364 w 2363541"/>
              <a:gd name="connsiteY21" fmla="*/ 473709 h 2590733"/>
              <a:gd name="connsiteX22" fmla="*/ 1642849 w 2363541"/>
              <a:gd name="connsiteY22" fmla="*/ 357747 h 2590733"/>
              <a:gd name="connsiteX23" fmla="*/ 1585742 w 2363541"/>
              <a:gd name="connsiteY23" fmla="*/ 204172 h 2590733"/>
              <a:gd name="connsiteX24" fmla="*/ 1593143 w 2363541"/>
              <a:gd name="connsiteY24" fmla="*/ 14088 h 2590733"/>
              <a:gd name="connsiteX25" fmla="*/ 1858656 w 2363541"/>
              <a:gd name="connsiteY25" fmla="*/ 21986 h 2590733"/>
              <a:gd name="connsiteX26" fmla="*/ 1921782 w 2363541"/>
              <a:gd name="connsiteY26" fmla="*/ 85269 h 2590733"/>
              <a:gd name="connsiteX27" fmla="*/ 2068939 w 2363541"/>
              <a:gd name="connsiteY27" fmla="*/ 427714 h 2590733"/>
              <a:gd name="connsiteX28" fmla="*/ 2306472 w 2363541"/>
              <a:gd name="connsiteY28" fmla="*/ 815934 h 2590733"/>
              <a:gd name="connsiteX29" fmla="*/ 2308810 w 2363541"/>
              <a:gd name="connsiteY29" fmla="*/ 871726 h 2590733"/>
              <a:gd name="connsiteX30" fmla="*/ 2363489 w 2363541"/>
              <a:gd name="connsiteY30" fmla="*/ 1067297 h 2590733"/>
              <a:gd name="connsiteX31" fmla="*/ 2298329 w 2363541"/>
              <a:gd name="connsiteY31" fmla="*/ 1451525 h 2590733"/>
              <a:gd name="connsiteX32" fmla="*/ 2277498 w 2363541"/>
              <a:gd name="connsiteY32" fmla="*/ 1646704 h 2590733"/>
              <a:gd name="connsiteX33" fmla="*/ 2204431 w 2363541"/>
              <a:gd name="connsiteY33" fmla="*/ 1714035 h 2590733"/>
              <a:gd name="connsiteX34" fmla="*/ 2162113 w 2363541"/>
              <a:gd name="connsiteY34" fmla="*/ 1909561 h 2590733"/>
              <a:gd name="connsiteX35" fmla="*/ 2185796 w 2363541"/>
              <a:gd name="connsiteY35" fmla="*/ 2021168 h 2590733"/>
              <a:gd name="connsiteX36" fmla="*/ 2241938 w 2363541"/>
              <a:gd name="connsiteY36" fmla="*/ 2178940 h 2590733"/>
              <a:gd name="connsiteX37" fmla="*/ 2174354 w 2363541"/>
              <a:gd name="connsiteY37" fmla="*/ 2275210 h 2590733"/>
              <a:gd name="connsiteX38" fmla="*/ 1701395 w 2363541"/>
              <a:gd name="connsiteY38" fmla="*/ 2369498 h 2590733"/>
              <a:gd name="connsiteX39" fmla="*/ 1448445 w 2363541"/>
              <a:gd name="connsiteY39" fmla="*/ 2461028 h 2590733"/>
              <a:gd name="connsiteX40" fmla="*/ 1192620 w 2363541"/>
              <a:gd name="connsiteY40" fmla="*/ 2588131 h 2590733"/>
              <a:gd name="connsiteX41" fmla="*/ 936797 w 2363541"/>
              <a:gd name="connsiteY41" fmla="*/ 2516088 h 2590733"/>
              <a:gd name="connsiteX42" fmla="*/ 662035 w 2363541"/>
              <a:gd name="connsiteY42" fmla="*/ 2524045 h 2590733"/>
              <a:gd name="connsiteX43" fmla="*/ 478768 w 2363541"/>
              <a:gd name="connsiteY43" fmla="*/ 2434732 h 2590733"/>
              <a:gd name="connsiteX44" fmla="*/ 382813 w 2363541"/>
              <a:gd name="connsiteY44" fmla="*/ 2402943 h 2590733"/>
              <a:gd name="connsiteX45" fmla="*/ 190155 w 2363541"/>
              <a:gd name="connsiteY45" fmla="*/ 2434733 h 2590733"/>
              <a:gd name="connsiteX46" fmla="*/ 163652 w 2363541"/>
              <a:gd name="connsiteY46" fmla="*/ 2356873 h 2590733"/>
              <a:gd name="connsiteX47" fmla="*/ 183690 w 2363541"/>
              <a:gd name="connsiteY47" fmla="*/ 2257852 h 2590733"/>
              <a:gd name="connsiteX48" fmla="*/ 96341 w 2363541"/>
              <a:gd name="connsiteY48" fmla="*/ 2159775 h 2590733"/>
              <a:gd name="connsiteX49" fmla="*/ 41132 w 2363541"/>
              <a:gd name="connsiteY49" fmla="*/ 2042090 h 2590733"/>
              <a:gd name="connsiteX50" fmla="*/ 131979 w 2363541"/>
              <a:gd name="connsiteY50" fmla="*/ 1997255 h 2590733"/>
              <a:gd name="connsiteX51" fmla="*/ 87637 w 2363541"/>
              <a:gd name="connsiteY51" fmla="*/ 1980380 h 2590733"/>
              <a:gd name="connsiteX52" fmla="*/ 4631 w 2363541"/>
              <a:gd name="connsiteY52" fmla="*/ 1932054 h 259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363541" h="2590733">
                <a:moveTo>
                  <a:pt x="4631" y="1932054"/>
                </a:moveTo>
                <a:cubicBezTo>
                  <a:pt x="-7969" y="1916219"/>
                  <a:pt x="8787" y="1907343"/>
                  <a:pt x="12034" y="1885367"/>
                </a:cubicBezTo>
                <a:cubicBezTo>
                  <a:pt x="15281" y="1863391"/>
                  <a:pt x="6526" y="1829393"/>
                  <a:pt x="24116" y="1800198"/>
                </a:cubicBezTo>
                <a:cubicBezTo>
                  <a:pt x="41706" y="1771003"/>
                  <a:pt x="86410" y="1726681"/>
                  <a:pt x="117576" y="1710197"/>
                </a:cubicBezTo>
                <a:cubicBezTo>
                  <a:pt x="148742" y="1693713"/>
                  <a:pt x="181314" y="1707920"/>
                  <a:pt x="211115" y="1701295"/>
                </a:cubicBezTo>
                <a:cubicBezTo>
                  <a:pt x="240916" y="1694670"/>
                  <a:pt x="263008" y="1670109"/>
                  <a:pt x="294692" y="1658425"/>
                </a:cubicBezTo>
                <a:cubicBezTo>
                  <a:pt x="326376" y="1646741"/>
                  <a:pt x="354949" y="1647599"/>
                  <a:pt x="401218" y="1631193"/>
                </a:cubicBezTo>
                <a:cubicBezTo>
                  <a:pt x="447487" y="1614788"/>
                  <a:pt x="523922" y="1567132"/>
                  <a:pt x="572304" y="1559992"/>
                </a:cubicBezTo>
                <a:cubicBezTo>
                  <a:pt x="620687" y="1552852"/>
                  <a:pt x="636765" y="1558950"/>
                  <a:pt x="695404" y="1562342"/>
                </a:cubicBezTo>
                <a:cubicBezTo>
                  <a:pt x="754043" y="1565734"/>
                  <a:pt x="879459" y="1518924"/>
                  <a:pt x="955968" y="1524940"/>
                </a:cubicBezTo>
                <a:cubicBezTo>
                  <a:pt x="1032477" y="1530956"/>
                  <a:pt x="1075012" y="1597419"/>
                  <a:pt x="1154461" y="1598437"/>
                </a:cubicBezTo>
                <a:cubicBezTo>
                  <a:pt x="1233910" y="1599455"/>
                  <a:pt x="1337354" y="1591127"/>
                  <a:pt x="1400833" y="1586451"/>
                </a:cubicBezTo>
                <a:cubicBezTo>
                  <a:pt x="1464312" y="1581775"/>
                  <a:pt x="1487434" y="1560055"/>
                  <a:pt x="1515316" y="1545369"/>
                </a:cubicBezTo>
                <a:cubicBezTo>
                  <a:pt x="1543198" y="1530683"/>
                  <a:pt x="1551449" y="1532353"/>
                  <a:pt x="1568126" y="1498334"/>
                </a:cubicBezTo>
                <a:cubicBezTo>
                  <a:pt x="1597848" y="1458709"/>
                  <a:pt x="1637617" y="1444711"/>
                  <a:pt x="1635396" y="1366268"/>
                </a:cubicBezTo>
                <a:cubicBezTo>
                  <a:pt x="1633176" y="1287825"/>
                  <a:pt x="1572443" y="1121321"/>
                  <a:pt x="1554803" y="1027674"/>
                </a:cubicBezTo>
                <a:cubicBezTo>
                  <a:pt x="1537163" y="934027"/>
                  <a:pt x="1491270" y="833975"/>
                  <a:pt x="1473326" y="786822"/>
                </a:cubicBezTo>
                <a:cubicBezTo>
                  <a:pt x="1455382" y="739669"/>
                  <a:pt x="1459999" y="790425"/>
                  <a:pt x="1436527" y="763227"/>
                </a:cubicBezTo>
                <a:cubicBezTo>
                  <a:pt x="1413055" y="736029"/>
                  <a:pt x="1369496" y="662084"/>
                  <a:pt x="1332496" y="623636"/>
                </a:cubicBezTo>
                <a:cubicBezTo>
                  <a:pt x="1295496" y="585188"/>
                  <a:pt x="1230308" y="534641"/>
                  <a:pt x="1225138" y="514067"/>
                </a:cubicBezTo>
                <a:cubicBezTo>
                  <a:pt x="1219968" y="493493"/>
                  <a:pt x="1266123" y="481320"/>
                  <a:pt x="1312494" y="474594"/>
                </a:cubicBezTo>
                <a:cubicBezTo>
                  <a:pt x="1358865" y="467868"/>
                  <a:pt x="1446468" y="497450"/>
                  <a:pt x="1503364" y="473709"/>
                </a:cubicBezTo>
                <a:cubicBezTo>
                  <a:pt x="1560260" y="449968"/>
                  <a:pt x="1630203" y="390806"/>
                  <a:pt x="1642849" y="357747"/>
                </a:cubicBezTo>
                <a:cubicBezTo>
                  <a:pt x="1655495" y="324688"/>
                  <a:pt x="1594026" y="261448"/>
                  <a:pt x="1585742" y="204172"/>
                </a:cubicBezTo>
                <a:cubicBezTo>
                  <a:pt x="1577458" y="146896"/>
                  <a:pt x="1547657" y="44452"/>
                  <a:pt x="1593143" y="14088"/>
                </a:cubicBezTo>
                <a:cubicBezTo>
                  <a:pt x="1638629" y="-16276"/>
                  <a:pt x="1803883" y="10123"/>
                  <a:pt x="1858656" y="21986"/>
                </a:cubicBezTo>
                <a:cubicBezTo>
                  <a:pt x="1913429" y="33850"/>
                  <a:pt x="1883382" y="20634"/>
                  <a:pt x="1921782" y="85269"/>
                </a:cubicBezTo>
                <a:cubicBezTo>
                  <a:pt x="1960182" y="149904"/>
                  <a:pt x="2009183" y="306189"/>
                  <a:pt x="2068939" y="427714"/>
                </a:cubicBezTo>
                <a:cubicBezTo>
                  <a:pt x="2128695" y="549239"/>
                  <a:pt x="2266494" y="741932"/>
                  <a:pt x="2306472" y="815934"/>
                </a:cubicBezTo>
                <a:cubicBezTo>
                  <a:pt x="2346451" y="889936"/>
                  <a:pt x="2294949" y="829580"/>
                  <a:pt x="2308810" y="871726"/>
                </a:cubicBezTo>
                <a:cubicBezTo>
                  <a:pt x="2322671" y="913872"/>
                  <a:pt x="2365236" y="970664"/>
                  <a:pt x="2363489" y="1067297"/>
                </a:cubicBezTo>
                <a:cubicBezTo>
                  <a:pt x="2361742" y="1163930"/>
                  <a:pt x="2306344" y="1354194"/>
                  <a:pt x="2298329" y="1451525"/>
                </a:cubicBezTo>
                <a:cubicBezTo>
                  <a:pt x="2290314" y="1548856"/>
                  <a:pt x="2293148" y="1602952"/>
                  <a:pt x="2277498" y="1646704"/>
                </a:cubicBezTo>
                <a:cubicBezTo>
                  <a:pt x="2261848" y="1690456"/>
                  <a:pt x="2217879" y="1667108"/>
                  <a:pt x="2204431" y="1714035"/>
                </a:cubicBezTo>
                <a:cubicBezTo>
                  <a:pt x="2190983" y="1760962"/>
                  <a:pt x="2162567" y="1862989"/>
                  <a:pt x="2162113" y="1909561"/>
                </a:cubicBezTo>
                <a:cubicBezTo>
                  <a:pt x="2161659" y="1956133"/>
                  <a:pt x="2180835" y="1976357"/>
                  <a:pt x="2185796" y="2021168"/>
                </a:cubicBezTo>
                <a:cubicBezTo>
                  <a:pt x="2190757" y="2065979"/>
                  <a:pt x="2246497" y="2131983"/>
                  <a:pt x="2241938" y="2178940"/>
                </a:cubicBezTo>
                <a:cubicBezTo>
                  <a:pt x="2237379" y="2225897"/>
                  <a:pt x="2256910" y="2236256"/>
                  <a:pt x="2174354" y="2275210"/>
                </a:cubicBezTo>
                <a:cubicBezTo>
                  <a:pt x="2091798" y="2314164"/>
                  <a:pt x="1822380" y="2338528"/>
                  <a:pt x="1701395" y="2369498"/>
                </a:cubicBezTo>
                <a:cubicBezTo>
                  <a:pt x="1580410" y="2400468"/>
                  <a:pt x="1533241" y="2424589"/>
                  <a:pt x="1448445" y="2461028"/>
                </a:cubicBezTo>
                <a:cubicBezTo>
                  <a:pt x="1363649" y="2497467"/>
                  <a:pt x="1279587" y="2570307"/>
                  <a:pt x="1192620" y="2588131"/>
                </a:cubicBezTo>
                <a:cubicBezTo>
                  <a:pt x="1105653" y="2605955"/>
                  <a:pt x="1025228" y="2526769"/>
                  <a:pt x="936797" y="2516088"/>
                </a:cubicBezTo>
                <a:cubicBezTo>
                  <a:pt x="848366" y="2505407"/>
                  <a:pt x="738373" y="2537604"/>
                  <a:pt x="662035" y="2524045"/>
                </a:cubicBezTo>
                <a:cubicBezTo>
                  <a:pt x="585697" y="2510486"/>
                  <a:pt x="527211" y="2449460"/>
                  <a:pt x="478768" y="2434732"/>
                </a:cubicBezTo>
                <a:cubicBezTo>
                  <a:pt x="430325" y="2420004"/>
                  <a:pt x="430915" y="2402943"/>
                  <a:pt x="382813" y="2402943"/>
                </a:cubicBezTo>
                <a:cubicBezTo>
                  <a:pt x="334711" y="2402943"/>
                  <a:pt x="226682" y="2442411"/>
                  <a:pt x="190155" y="2434733"/>
                </a:cubicBezTo>
                <a:cubicBezTo>
                  <a:pt x="153628" y="2427055"/>
                  <a:pt x="164729" y="2386353"/>
                  <a:pt x="163652" y="2356873"/>
                </a:cubicBezTo>
                <a:cubicBezTo>
                  <a:pt x="162575" y="2327393"/>
                  <a:pt x="199692" y="2297339"/>
                  <a:pt x="183690" y="2257852"/>
                </a:cubicBezTo>
                <a:cubicBezTo>
                  <a:pt x="167688" y="2218365"/>
                  <a:pt x="120101" y="2195735"/>
                  <a:pt x="96341" y="2159775"/>
                </a:cubicBezTo>
                <a:cubicBezTo>
                  <a:pt x="72581" y="2123815"/>
                  <a:pt x="32412" y="2062258"/>
                  <a:pt x="41132" y="2042090"/>
                </a:cubicBezTo>
                <a:cubicBezTo>
                  <a:pt x="49852" y="2021922"/>
                  <a:pt x="122902" y="2009849"/>
                  <a:pt x="131979" y="1997255"/>
                </a:cubicBezTo>
                <a:cubicBezTo>
                  <a:pt x="141056" y="1984661"/>
                  <a:pt x="108862" y="1991247"/>
                  <a:pt x="87637" y="1980380"/>
                </a:cubicBezTo>
                <a:cubicBezTo>
                  <a:pt x="66412" y="1969513"/>
                  <a:pt x="17231" y="1947889"/>
                  <a:pt x="4631" y="1932054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4" descr="C:\Documents and Settings\Admin\Мои документы\Завантаження\Curved-arrow-arrow-curved-free-download-clip-art-on-clipart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58975" flipH="1" flipV="1">
            <a:off x="2261933" y="1157619"/>
            <a:ext cx="1111214" cy="110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4502874" y="335558"/>
            <a:ext cx="427873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  <a:r>
              <a:rPr lang="uk-UA" sz="16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</a:t>
            </a:r>
            <a:endParaRPr lang="uk-UA" sz="11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118481" y="4982978"/>
            <a:ext cx="22268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Османська </a:t>
            </a:r>
          </a:p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92781" y="4422549"/>
            <a:ext cx="158579" cy="158579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878325" y="4571836"/>
            <a:ext cx="133363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СТАМБУЛ</a:t>
            </a:r>
            <a:endParaRPr lang="uk-UA" sz="2000" b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19596" y="403129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247334" y="4005064"/>
            <a:ext cx="69281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Синоп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32306" y="1576537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3780627" y="1268760"/>
            <a:ext cx="6473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Одеса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095272" y="260161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4788024" y="2258502"/>
            <a:ext cx="12197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69022" y="404664"/>
            <a:ext cx="209865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Австрійська</a:t>
            </a:r>
            <a:endParaRPr lang="uk-UA" sz="28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448908" y="1224557"/>
            <a:ext cx="13708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8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363949" y="6010834"/>
            <a:ext cx="10406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Греція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 rot="3980916">
            <a:off x="2186348" y="1025369"/>
            <a:ext cx="11571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Молдова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 rot="20328360">
            <a:off x="1300024" y="2366224"/>
            <a:ext cx="13644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Волощина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4482431" y="142264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4194397" y="1114871"/>
            <a:ext cx="72007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Очаків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563285" y="157653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4563285" y="1523911"/>
            <a:ext cx="80990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Кінбурн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Picture 6" descr="C:\Documents and Settings\Admin\Мои документы\Завантаження\123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682">
            <a:off x="8428503" y="3688608"/>
            <a:ext cx="833029" cy="829375"/>
          </a:xfrm>
          <a:prstGeom prst="rect">
            <a:avLst/>
          </a:prstGeom>
          <a:noFill/>
          <a:scene3d>
            <a:camera prst="orthographicFront">
              <a:rot lat="0" lon="10800000" rev="10800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кутник 24"/>
          <p:cNvSpPr/>
          <p:nvPr/>
        </p:nvSpPr>
        <p:spPr>
          <a:xfrm>
            <a:off x="6477350" y="0"/>
            <a:ext cx="2671648" cy="69705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1853-1856 рр.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6" name="Групувати 25"/>
          <p:cNvGrpSpPr/>
          <p:nvPr/>
        </p:nvGrpSpPr>
        <p:grpSpPr>
          <a:xfrm>
            <a:off x="5818870" y="3622996"/>
            <a:ext cx="985378" cy="742108"/>
            <a:chOff x="5818870" y="3622996"/>
            <a:chExt cx="985378" cy="742108"/>
          </a:xfrm>
        </p:grpSpPr>
        <p:pic>
          <p:nvPicPr>
            <p:cNvPr id="27" name="Picture 14" descr="C:\Documents and Settings\Admin\Мои документы\Завантаження\КОЛІР.bmp"/>
            <p:cNvPicPr>
              <a:picLocks noChangeAspect="1" noChangeArrowheads="1"/>
            </p:cNvPicPr>
            <p:nvPr/>
          </p:nvPicPr>
          <p:blipFill>
            <a:blip r:embed="rId6" cstate="print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8870" y="3622996"/>
              <a:ext cx="699542" cy="484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4" descr="C:\Documents and Settings\Admin\Мои документы\Завантаження\КОЛІР.bmp"/>
            <p:cNvPicPr>
              <a:picLocks noChangeAspect="1" noChangeArrowheads="1"/>
            </p:cNvPicPr>
            <p:nvPr/>
          </p:nvPicPr>
          <p:blipFill>
            <a:blip r:embed="rId8" cstate="print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6897" y1="63333" x2="6897" y2="63333"/>
                          <a14:foregroundMark x1="32184" y1="25000" x2="32184" y2="25000"/>
                          <a14:foregroundMark x1="54023" y1="15000" x2="54023" y2="15000"/>
                          <a14:backgroundMark x1="62069" y1="25000" x2="62069" y2="25000"/>
                          <a14:backgroundMark x1="36782" y1="38333" x2="36782" y2="38333"/>
                          <a14:backgroundMark x1="28736" y1="68333" x2="28736" y2="68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6698" y="4115771"/>
              <a:ext cx="360000" cy="24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4" descr="C:\Documents and Settings\Admin\Мои документы\Завантаження\КОЛІР.bmp"/>
            <p:cNvPicPr>
              <a:picLocks noChangeAspect="1" noChangeArrowheads="1"/>
            </p:cNvPicPr>
            <p:nvPr/>
          </p:nvPicPr>
          <p:blipFill>
            <a:blip r:embed="rId10" cstate="print">
              <a:biLevel thresh="50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100000" l="0" r="100000">
                          <a14:foregroundMark x1="6897" y1="63333" x2="6897" y2="63333"/>
                          <a14:foregroundMark x1="56322" y1="16667" x2="56322" y2="16667"/>
                          <a14:foregroundMark x1="33333" y1="26667" x2="33333" y2="26667"/>
                          <a14:backgroundMark x1="62069" y1="26667" x2="62069" y2="26667"/>
                          <a14:backgroundMark x1="36782" y1="36667" x2="36782" y2="36667"/>
                          <a14:backgroundMark x1="28736" y1="66667" x2="28736" y2="666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48" y="3647920"/>
              <a:ext cx="360000" cy="249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Прямокутник 29"/>
          <p:cNvSpPr/>
          <p:nvPr/>
        </p:nvSpPr>
        <p:spPr>
          <a:xfrm>
            <a:off x="6300192" y="5479723"/>
            <a:ext cx="2848806" cy="1378278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1" name="Picture 15" descr="C:\Documents and Settings\Admin\Мои документы\Завантаження\0656dc398664594.bmp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5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373" y="5623739"/>
            <a:ext cx="560361" cy="4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Прямокутник 31"/>
          <p:cNvSpPr/>
          <p:nvPr/>
        </p:nvSpPr>
        <p:spPr>
          <a:xfrm>
            <a:off x="6671114" y="5517232"/>
            <a:ext cx="2509398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російський 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3" name="Picture 14" descr="C:\Documents and Settings\Admin\Мои документы\Завантаження\КОЛІР.bmp"/>
          <p:cNvPicPr>
            <a:picLocks noChangeAspect="1" noChangeArrowheads="1"/>
          </p:cNvPicPr>
          <p:nvPr/>
        </p:nvPicPr>
        <p:blipFill>
          <a:blip r:embed="rId13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424" y="6265468"/>
            <a:ext cx="561600" cy="38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кутник 33"/>
          <p:cNvSpPr/>
          <p:nvPr/>
        </p:nvSpPr>
        <p:spPr>
          <a:xfrm>
            <a:off x="6660232" y="6116325"/>
            <a:ext cx="2509398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турецький 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5" name="Picture 2" descr="C:\Users\admin\Downloads\Вибух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806" y="3068960"/>
            <a:ext cx="810442" cy="1008112"/>
          </a:xfrm>
          <a:prstGeom prst="rect">
            <a:avLst/>
          </a:prstGeom>
          <a:ln w="3175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Прямокутник 35"/>
          <p:cNvSpPr/>
          <p:nvPr/>
        </p:nvSpPr>
        <p:spPr>
          <a:xfrm>
            <a:off x="3851920" y="3068960"/>
            <a:ext cx="3149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Чорне море</a:t>
            </a:r>
            <a:endParaRPr lang="uk-UA" i="1" dirty="0">
              <a:solidFill>
                <a:srgbClr val="0070C0"/>
              </a:solidFill>
              <a:latin typeface="Calibri"/>
            </a:endParaRPr>
          </a:p>
        </p:txBody>
      </p:sp>
      <p:grpSp>
        <p:nvGrpSpPr>
          <p:cNvPr id="37" name="Групувати 36"/>
          <p:cNvGrpSpPr/>
          <p:nvPr/>
        </p:nvGrpSpPr>
        <p:grpSpPr>
          <a:xfrm>
            <a:off x="4083801" y="2269828"/>
            <a:ext cx="1030968" cy="620748"/>
            <a:chOff x="4189657" y="2605366"/>
            <a:chExt cx="1030968" cy="620748"/>
          </a:xfrm>
        </p:grpSpPr>
        <p:pic>
          <p:nvPicPr>
            <p:cNvPr id="38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100000" l="0" r="95692">
                          <a14:foregroundMark x1="19653" y1="38710" x2="19653" y2="3871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2874" y="2652094"/>
              <a:ext cx="717751" cy="515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95692">
                          <a14:foregroundMark x1="13953" y1="62903" x2="13953" y2="62903"/>
                          <a14:foregroundMark x1="44186" y1="37097" x2="44186" y2="37097"/>
                          <a14:foregroundMark x1="19767" y1="45161" x2="19767" y2="45161"/>
                          <a14:backgroundMark x1="38154" y1="49251" x2="38154" y2="4925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9657" y="2968226"/>
              <a:ext cx="358875" cy="257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ackgroundRemoval t="0" b="100000" l="0" r="95692">
                          <a14:foregroundMark x1="16279" y1="64516" x2="16279" y2="64516"/>
                          <a14:foregroundMark x1="18605" y1="43548" x2="18605" y2="435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38993" y="2605366"/>
              <a:ext cx="358875" cy="257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Овал 40"/>
          <p:cNvSpPr/>
          <p:nvPr/>
        </p:nvSpPr>
        <p:spPr>
          <a:xfrm>
            <a:off x="6764347" y="252592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Прямокутник 41"/>
          <p:cNvSpPr/>
          <p:nvPr/>
        </p:nvSpPr>
        <p:spPr>
          <a:xfrm>
            <a:off x="6732240" y="2393885"/>
            <a:ext cx="124348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Новоросійськ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6242005" y="2191951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5742130" y="2078850"/>
            <a:ext cx="56412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Керч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8809018" y="466300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Прямокутник 45"/>
          <p:cNvSpPr/>
          <p:nvPr/>
        </p:nvSpPr>
        <p:spPr>
          <a:xfrm>
            <a:off x="8475588" y="4786408"/>
            <a:ext cx="5661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Карс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74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0.00162 C 0.00816 0.00764 -0.00295 0.01713 0.01129 0.0449 C 0.02552 0.07268 0.07327 0.14259 0.08958 0.16828 " pathEditMode="relative" rAng="0" ptsTypes="faf">
                                      <p:cBhvr>
                                        <p:cTn id="18" dur="6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2" y="833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7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4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1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1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Documents and Settings\Admin\Мои документы\Мои рисунки\1853-18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5" t="3748" r="5498"/>
          <a:stretch/>
        </p:blipFill>
        <p:spPr bwMode="auto">
          <a:xfrm>
            <a:off x="-524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3"/>
          <p:cNvSpPr/>
          <p:nvPr/>
        </p:nvSpPr>
        <p:spPr>
          <a:xfrm>
            <a:off x="117973" y="2692992"/>
            <a:ext cx="2578672" cy="2526966"/>
          </a:xfrm>
          <a:custGeom>
            <a:avLst/>
            <a:gdLst>
              <a:gd name="connsiteX0" fmla="*/ 0 w 792088"/>
              <a:gd name="connsiteY0" fmla="*/ 468052 h 936104"/>
              <a:gd name="connsiteX1" fmla="*/ 396044 w 792088"/>
              <a:gd name="connsiteY1" fmla="*/ 0 h 936104"/>
              <a:gd name="connsiteX2" fmla="*/ 792088 w 792088"/>
              <a:gd name="connsiteY2" fmla="*/ 468052 h 936104"/>
              <a:gd name="connsiteX3" fmla="*/ 396044 w 792088"/>
              <a:gd name="connsiteY3" fmla="*/ 936104 h 936104"/>
              <a:gd name="connsiteX4" fmla="*/ 0 w 792088"/>
              <a:gd name="connsiteY4" fmla="*/ 468052 h 936104"/>
              <a:gd name="connsiteX0" fmla="*/ 89 w 792177"/>
              <a:gd name="connsiteY0" fmla="*/ 468052 h 1619523"/>
              <a:gd name="connsiteX1" fmla="*/ 396133 w 792177"/>
              <a:gd name="connsiteY1" fmla="*/ 0 h 1619523"/>
              <a:gd name="connsiteX2" fmla="*/ 792177 w 792177"/>
              <a:gd name="connsiteY2" fmla="*/ 468052 h 1619523"/>
              <a:gd name="connsiteX3" fmla="*/ 369939 w 792177"/>
              <a:gd name="connsiteY3" fmla="*/ 1619523 h 1619523"/>
              <a:gd name="connsiteX4" fmla="*/ 89 w 792177"/>
              <a:gd name="connsiteY4" fmla="*/ 468052 h 1619523"/>
              <a:gd name="connsiteX0" fmla="*/ 17 w 1468380"/>
              <a:gd name="connsiteY0" fmla="*/ 399649 h 1620285"/>
              <a:gd name="connsiteX1" fmla="*/ 1072336 w 1468380"/>
              <a:gd name="connsiteY1" fmla="*/ 654 h 1620285"/>
              <a:gd name="connsiteX2" fmla="*/ 1468380 w 1468380"/>
              <a:gd name="connsiteY2" fmla="*/ 468706 h 1620285"/>
              <a:gd name="connsiteX3" fmla="*/ 1046142 w 1468380"/>
              <a:gd name="connsiteY3" fmla="*/ 1620177 h 1620285"/>
              <a:gd name="connsiteX4" fmla="*/ 17 w 1468380"/>
              <a:gd name="connsiteY4" fmla="*/ 399649 h 1620285"/>
              <a:gd name="connsiteX0" fmla="*/ 17 w 1468380"/>
              <a:gd name="connsiteY0" fmla="*/ 390353 h 1620546"/>
              <a:gd name="connsiteX1" fmla="*/ 1072336 w 1468380"/>
              <a:gd name="connsiteY1" fmla="*/ 883 h 1620546"/>
              <a:gd name="connsiteX2" fmla="*/ 1468380 w 1468380"/>
              <a:gd name="connsiteY2" fmla="*/ 468935 h 1620546"/>
              <a:gd name="connsiteX3" fmla="*/ 1046142 w 1468380"/>
              <a:gd name="connsiteY3" fmla="*/ 1620406 h 1620546"/>
              <a:gd name="connsiteX4" fmla="*/ 17 w 1468380"/>
              <a:gd name="connsiteY4" fmla="*/ 390353 h 1620546"/>
              <a:gd name="connsiteX0" fmla="*/ 90427 w 1558790"/>
              <a:gd name="connsiteY0" fmla="*/ 390174 h 1677460"/>
              <a:gd name="connsiteX1" fmla="*/ 1162746 w 1558790"/>
              <a:gd name="connsiteY1" fmla="*/ 704 h 1677460"/>
              <a:gd name="connsiteX2" fmla="*/ 1558790 w 1558790"/>
              <a:gd name="connsiteY2" fmla="*/ 468756 h 1677460"/>
              <a:gd name="connsiteX3" fmla="*/ 1136552 w 1558790"/>
              <a:gd name="connsiteY3" fmla="*/ 1620227 h 1677460"/>
              <a:gd name="connsiteX4" fmla="*/ 178013 w 1558790"/>
              <a:gd name="connsiteY4" fmla="*/ 1387832 h 1677460"/>
              <a:gd name="connsiteX5" fmla="*/ 90427 w 1558790"/>
              <a:gd name="connsiteY5" fmla="*/ 390174 h 1677460"/>
              <a:gd name="connsiteX0" fmla="*/ 90427 w 1558790"/>
              <a:gd name="connsiteY0" fmla="*/ 390174 h 1684376"/>
              <a:gd name="connsiteX1" fmla="*/ 1162746 w 1558790"/>
              <a:gd name="connsiteY1" fmla="*/ 704 h 1684376"/>
              <a:gd name="connsiteX2" fmla="*/ 1558790 w 1558790"/>
              <a:gd name="connsiteY2" fmla="*/ 468756 h 1684376"/>
              <a:gd name="connsiteX3" fmla="*/ 1136552 w 1558790"/>
              <a:gd name="connsiteY3" fmla="*/ 1620227 h 1684376"/>
              <a:gd name="connsiteX4" fmla="*/ 647119 w 1558790"/>
              <a:gd name="connsiteY4" fmla="*/ 1521181 h 1684376"/>
              <a:gd name="connsiteX5" fmla="*/ 178013 w 1558790"/>
              <a:gd name="connsiteY5" fmla="*/ 1387832 h 1684376"/>
              <a:gd name="connsiteX6" fmla="*/ 90427 w 1558790"/>
              <a:gd name="connsiteY6" fmla="*/ 390174 h 1684376"/>
              <a:gd name="connsiteX0" fmla="*/ 90427 w 1917887"/>
              <a:gd name="connsiteY0" fmla="*/ 390174 h 1627401"/>
              <a:gd name="connsiteX1" fmla="*/ 1162746 w 1917887"/>
              <a:gd name="connsiteY1" fmla="*/ 704 h 1627401"/>
              <a:gd name="connsiteX2" fmla="*/ 1558790 w 1917887"/>
              <a:gd name="connsiteY2" fmla="*/ 468756 h 1627401"/>
              <a:gd name="connsiteX3" fmla="*/ 1909182 w 1917887"/>
              <a:gd name="connsiteY3" fmla="*/ 1318775 h 1627401"/>
              <a:gd name="connsiteX4" fmla="*/ 1136552 w 1917887"/>
              <a:gd name="connsiteY4" fmla="*/ 1620227 h 1627401"/>
              <a:gd name="connsiteX5" fmla="*/ 647119 w 1917887"/>
              <a:gd name="connsiteY5" fmla="*/ 1521181 h 1627401"/>
              <a:gd name="connsiteX6" fmla="*/ 178013 w 1917887"/>
              <a:gd name="connsiteY6" fmla="*/ 1387832 h 1627401"/>
              <a:gd name="connsiteX7" fmla="*/ 90427 w 1917887"/>
              <a:gd name="connsiteY7" fmla="*/ 390174 h 1627401"/>
              <a:gd name="connsiteX0" fmla="*/ 90427 w 1910143"/>
              <a:gd name="connsiteY0" fmla="*/ 390174 h 1626895"/>
              <a:gd name="connsiteX1" fmla="*/ 1162746 w 1910143"/>
              <a:gd name="connsiteY1" fmla="*/ 704 h 1626895"/>
              <a:gd name="connsiteX2" fmla="*/ 1558790 w 1910143"/>
              <a:gd name="connsiteY2" fmla="*/ 468756 h 1626895"/>
              <a:gd name="connsiteX3" fmla="*/ 1909182 w 1910143"/>
              <a:gd name="connsiteY3" fmla="*/ 1318775 h 1626895"/>
              <a:gd name="connsiteX4" fmla="*/ 1306726 w 1910143"/>
              <a:gd name="connsiteY4" fmla="*/ 1328301 h 1626895"/>
              <a:gd name="connsiteX5" fmla="*/ 1136552 w 1910143"/>
              <a:gd name="connsiteY5" fmla="*/ 1620227 h 1626895"/>
              <a:gd name="connsiteX6" fmla="*/ 647119 w 1910143"/>
              <a:gd name="connsiteY6" fmla="*/ 1521181 h 1626895"/>
              <a:gd name="connsiteX7" fmla="*/ 178013 w 1910143"/>
              <a:gd name="connsiteY7" fmla="*/ 1387832 h 1626895"/>
              <a:gd name="connsiteX8" fmla="*/ 90427 w 1910143"/>
              <a:gd name="connsiteY8" fmla="*/ 390174 h 1626895"/>
              <a:gd name="connsiteX0" fmla="*/ 90427 w 1910185"/>
              <a:gd name="connsiteY0" fmla="*/ 393410 h 1630131"/>
              <a:gd name="connsiteX1" fmla="*/ 1162746 w 1910185"/>
              <a:gd name="connsiteY1" fmla="*/ 3940 h 1630131"/>
              <a:gd name="connsiteX2" fmla="*/ 1573077 w 1910185"/>
              <a:gd name="connsiteY2" fmla="*/ 598198 h 1630131"/>
              <a:gd name="connsiteX3" fmla="*/ 1909182 w 1910185"/>
              <a:gd name="connsiteY3" fmla="*/ 1322011 h 1630131"/>
              <a:gd name="connsiteX4" fmla="*/ 1306726 w 1910185"/>
              <a:gd name="connsiteY4" fmla="*/ 1331537 h 1630131"/>
              <a:gd name="connsiteX5" fmla="*/ 1136552 w 1910185"/>
              <a:gd name="connsiteY5" fmla="*/ 1623463 h 1630131"/>
              <a:gd name="connsiteX6" fmla="*/ 647119 w 1910185"/>
              <a:gd name="connsiteY6" fmla="*/ 1524417 h 1630131"/>
              <a:gd name="connsiteX7" fmla="*/ 178013 w 1910185"/>
              <a:gd name="connsiteY7" fmla="*/ 1391068 h 1630131"/>
              <a:gd name="connsiteX8" fmla="*/ 90427 w 1910185"/>
              <a:gd name="connsiteY8" fmla="*/ 393410 h 1630131"/>
              <a:gd name="connsiteX0" fmla="*/ 78660 w 1898418"/>
              <a:gd name="connsiteY0" fmla="*/ 1269070 h 2505791"/>
              <a:gd name="connsiteX1" fmla="*/ 989054 w 1898418"/>
              <a:gd name="connsiteY1" fmla="*/ 919 h 2505791"/>
              <a:gd name="connsiteX2" fmla="*/ 1561310 w 1898418"/>
              <a:gd name="connsiteY2" fmla="*/ 1473858 h 2505791"/>
              <a:gd name="connsiteX3" fmla="*/ 1897415 w 1898418"/>
              <a:gd name="connsiteY3" fmla="*/ 2197671 h 2505791"/>
              <a:gd name="connsiteX4" fmla="*/ 1294959 w 1898418"/>
              <a:gd name="connsiteY4" fmla="*/ 2207197 h 2505791"/>
              <a:gd name="connsiteX5" fmla="*/ 1124785 w 1898418"/>
              <a:gd name="connsiteY5" fmla="*/ 2499123 h 2505791"/>
              <a:gd name="connsiteX6" fmla="*/ 635352 w 1898418"/>
              <a:gd name="connsiteY6" fmla="*/ 2400077 h 2505791"/>
              <a:gd name="connsiteX7" fmla="*/ 166246 w 1898418"/>
              <a:gd name="connsiteY7" fmla="*/ 2266728 h 2505791"/>
              <a:gd name="connsiteX8" fmla="*/ 78660 w 1898418"/>
              <a:gd name="connsiteY8" fmla="*/ 1269070 h 2505791"/>
              <a:gd name="connsiteX0" fmla="*/ 78660 w 2127406"/>
              <a:gd name="connsiteY0" fmla="*/ 1281687 h 2518408"/>
              <a:gd name="connsiteX1" fmla="*/ 989054 w 2127406"/>
              <a:gd name="connsiteY1" fmla="*/ 13536 h 2518408"/>
              <a:gd name="connsiteX2" fmla="*/ 2118870 w 2127406"/>
              <a:gd name="connsiteY2" fmla="*/ 664857 h 2518408"/>
              <a:gd name="connsiteX3" fmla="*/ 1561310 w 2127406"/>
              <a:gd name="connsiteY3" fmla="*/ 1486475 h 2518408"/>
              <a:gd name="connsiteX4" fmla="*/ 1897415 w 2127406"/>
              <a:gd name="connsiteY4" fmla="*/ 2210288 h 2518408"/>
              <a:gd name="connsiteX5" fmla="*/ 1294959 w 2127406"/>
              <a:gd name="connsiteY5" fmla="*/ 2219814 h 2518408"/>
              <a:gd name="connsiteX6" fmla="*/ 1124785 w 2127406"/>
              <a:gd name="connsiteY6" fmla="*/ 2511740 h 2518408"/>
              <a:gd name="connsiteX7" fmla="*/ 635352 w 2127406"/>
              <a:gd name="connsiteY7" fmla="*/ 2412694 h 2518408"/>
              <a:gd name="connsiteX8" fmla="*/ 166246 w 2127406"/>
              <a:gd name="connsiteY8" fmla="*/ 2279345 h 2518408"/>
              <a:gd name="connsiteX9" fmla="*/ 78660 w 2127406"/>
              <a:gd name="connsiteY9" fmla="*/ 1281687 h 2518408"/>
              <a:gd name="connsiteX0" fmla="*/ 45269 w 2094015"/>
              <a:gd name="connsiteY0" fmla="*/ 1272249 h 2508970"/>
              <a:gd name="connsiteX1" fmla="*/ 80467 w 2094015"/>
              <a:gd name="connsiteY1" fmla="*/ 422057 h 2508970"/>
              <a:gd name="connsiteX2" fmla="*/ 955663 w 2094015"/>
              <a:gd name="connsiteY2" fmla="*/ 4098 h 2508970"/>
              <a:gd name="connsiteX3" fmla="*/ 2085479 w 2094015"/>
              <a:gd name="connsiteY3" fmla="*/ 655419 h 2508970"/>
              <a:gd name="connsiteX4" fmla="*/ 1527919 w 2094015"/>
              <a:gd name="connsiteY4" fmla="*/ 1477037 h 2508970"/>
              <a:gd name="connsiteX5" fmla="*/ 1864024 w 2094015"/>
              <a:gd name="connsiteY5" fmla="*/ 2200850 h 2508970"/>
              <a:gd name="connsiteX6" fmla="*/ 1261568 w 2094015"/>
              <a:gd name="connsiteY6" fmla="*/ 2210376 h 2508970"/>
              <a:gd name="connsiteX7" fmla="*/ 1091394 w 2094015"/>
              <a:gd name="connsiteY7" fmla="*/ 2502302 h 2508970"/>
              <a:gd name="connsiteX8" fmla="*/ 601961 w 2094015"/>
              <a:gd name="connsiteY8" fmla="*/ 2403256 h 2508970"/>
              <a:gd name="connsiteX9" fmla="*/ 132855 w 2094015"/>
              <a:gd name="connsiteY9" fmla="*/ 2269907 h 2508970"/>
              <a:gd name="connsiteX10" fmla="*/ 45269 w 2094015"/>
              <a:gd name="connsiteY10" fmla="*/ 1272249 h 2508970"/>
              <a:gd name="connsiteX0" fmla="*/ 536360 w 2585106"/>
              <a:gd name="connsiteY0" fmla="*/ 1271425 h 2508146"/>
              <a:gd name="connsiteX1" fmla="*/ 58 w 2585106"/>
              <a:gd name="connsiteY1" fmla="*/ 797470 h 2508146"/>
              <a:gd name="connsiteX2" fmla="*/ 571558 w 2585106"/>
              <a:gd name="connsiteY2" fmla="*/ 421233 h 2508146"/>
              <a:gd name="connsiteX3" fmla="*/ 1446754 w 2585106"/>
              <a:gd name="connsiteY3" fmla="*/ 3274 h 2508146"/>
              <a:gd name="connsiteX4" fmla="*/ 2576570 w 2585106"/>
              <a:gd name="connsiteY4" fmla="*/ 654595 h 2508146"/>
              <a:gd name="connsiteX5" fmla="*/ 2019010 w 2585106"/>
              <a:gd name="connsiteY5" fmla="*/ 1476213 h 2508146"/>
              <a:gd name="connsiteX6" fmla="*/ 2355115 w 2585106"/>
              <a:gd name="connsiteY6" fmla="*/ 2200026 h 2508146"/>
              <a:gd name="connsiteX7" fmla="*/ 1752659 w 2585106"/>
              <a:gd name="connsiteY7" fmla="*/ 2209552 h 2508146"/>
              <a:gd name="connsiteX8" fmla="*/ 1582485 w 2585106"/>
              <a:gd name="connsiteY8" fmla="*/ 2501478 h 2508146"/>
              <a:gd name="connsiteX9" fmla="*/ 1093052 w 2585106"/>
              <a:gd name="connsiteY9" fmla="*/ 2402432 h 2508146"/>
              <a:gd name="connsiteX10" fmla="*/ 623946 w 2585106"/>
              <a:gd name="connsiteY10" fmla="*/ 2269083 h 2508146"/>
              <a:gd name="connsiteX11" fmla="*/ 536360 w 2585106"/>
              <a:gd name="connsiteY11" fmla="*/ 1271425 h 2508146"/>
              <a:gd name="connsiteX0" fmla="*/ 536360 w 2585106"/>
              <a:gd name="connsiteY0" fmla="*/ 1270823 h 2507544"/>
              <a:gd name="connsiteX1" fmla="*/ 58 w 2585106"/>
              <a:gd name="connsiteY1" fmla="*/ 796868 h 2507544"/>
              <a:gd name="connsiteX2" fmla="*/ 571558 w 2585106"/>
              <a:gd name="connsiteY2" fmla="*/ 420631 h 2507544"/>
              <a:gd name="connsiteX3" fmla="*/ 993039 w 2585106"/>
              <a:gd name="connsiteY3" fmla="*/ 423012 h 2507544"/>
              <a:gd name="connsiteX4" fmla="*/ 1446754 w 2585106"/>
              <a:gd name="connsiteY4" fmla="*/ 2672 h 2507544"/>
              <a:gd name="connsiteX5" fmla="*/ 2576570 w 2585106"/>
              <a:gd name="connsiteY5" fmla="*/ 653993 h 2507544"/>
              <a:gd name="connsiteX6" fmla="*/ 2019010 w 2585106"/>
              <a:gd name="connsiteY6" fmla="*/ 1475611 h 2507544"/>
              <a:gd name="connsiteX7" fmla="*/ 2355115 w 2585106"/>
              <a:gd name="connsiteY7" fmla="*/ 2199424 h 2507544"/>
              <a:gd name="connsiteX8" fmla="*/ 1752659 w 2585106"/>
              <a:gd name="connsiteY8" fmla="*/ 2208950 h 2507544"/>
              <a:gd name="connsiteX9" fmla="*/ 1582485 w 2585106"/>
              <a:gd name="connsiteY9" fmla="*/ 2500876 h 2507544"/>
              <a:gd name="connsiteX10" fmla="*/ 1093052 w 2585106"/>
              <a:gd name="connsiteY10" fmla="*/ 2401830 h 2507544"/>
              <a:gd name="connsiteX11" fmla="*/ 623946 w 2585106"/>
              <a:gd name="connsiteY11" fmla="*/ 2268481 h 2507544"/>
              <a:gd name="connsiteX12" fmla="*/ 536360 w 2585106"/>
              <a:gd name="connsiteY12" fmla="*/ 1270823 h 2507544"/>
              <a:gd name="connsiteX0" fmla="*/ 536360 w 2585106"/>
              <a:gd name="connsiteY0" fmla="*/ 1276611 h 2513332"/>
              <a:gd name="connsiteX1" fmla="*/ 58 w 2585106"/>
              <a:gd name="connsiteY1" fmla="*/ 802656 h 2513332"/>
              <a:gd name="connsiteX2" fmla="*/ 571558 w 2585106"/>
              <a:gd name="connsiteY2" fmla="*/ 426419 h 2513332"/>
              <a:gd name="connsiteX3" fmla="*/ 993039 w 2585106"/>
              <a:gd name="connsiteY3" fmla="*/ 428800 h 2513332"/>
              <a:gd name="connsiteX4" fmla="*/ 1233545 w 2585106"/>
              <a:gd name="connsiteY4" fmla="*/ 297831 h 2513332"/>
              <a:gd name="connsiteX5" fmla="*/ 1446754 w 2585106"/>
              <a:gd name="connsiteY5" fmla="*/ 8460 h 2513332"/>
              <a:gd name="connsiteX6" fmla="*/ 2576570 w 2585106"/>
              <a:gd name="connsiteY6" fmla="*/ 659781 h 2513332"/>
              <a:gd name="connsiteX7" fmla="*/ 2019010 w 2585106"/>
              <a:gd name="connsiteY7" fmla="*/ 1481399 h 2513332"/>
              <a:gd name="connsiteX8" fmla="*/ 2355115 w 2585106"/>
              <a:gd name="connsiteY8" fmla="*/ 2205212 h 2513332"/>
              <a:gd name="connsiteX9" fmla="*/ 1752659 w 2585106"/>
              <a:gd name="connsiteY9" fmla="*/ 2214738 h 2513332"/>
              <a:gd name="connsiteX10" fmla="*/ 1582485 w 2585106"/>
              <a:gd name="connsiteY10" fmla="*/ 2506664 h 2513332"/>
              <a:gd name="connsiteX11" fmla="*/ 1093052 w 2585106"/>
              <a:gd name="connsiteY11" fmla="*/ 2407618 h 2513332"/>
              <a:gd name="connsiteX12" fmla="*/ 623946 w 2585106"/>
              <a:gd name="connsiteY12" fmla="*/ 2274269 h 2513332"/>
              <a:gd name="connsiteX13" fmla="*/ 536360 w 2585106"/>
              <a:gd name="connsiteY13" fmla="*/ 1276611 h 2513332"/>
              <a:gd name="connsiteX0" fmla="*/ 536360 w 2585106"/>
              <a:gd name="connsiteY0" fmla="*/ 1313246 h 2549967"/>
              <a:gd name="connsiteX1" fmla="*/ 58 w 2585106"/>
              <a:gd name="connsiteY1" fmla="*/ 839291 h 2549967"/>
              <a:gd name="connsiteX2" fmla="*/ 571558 w 2585106"/>
              <a:gd name="connsiteY2" fmla="*/ 463054 h 2549967"/>
              <a:gd name="connsiteX3" fmla="*/ 993039 w 2585106"/>
              <a:gd name="connsiteY3" fmla="*/ 465435 h 2549967"/>
              <a:gd name="connsiteX4" fmla="*/ 1233545 w 2585106"/>
              <a:gd name="connsiteY4" fmla="*/ 334466 h 2549967"/>
              <a:gd name="connsiteX5" fmla="*/ 1278789 w 2585106"/>
              <a:gd name="connsiteY5" fmla="*/ 86816 h 2549967"/>
              <a:gd name="connsiteX6" fmla="*/ 1446754 w 2585106"/>
              <a:gd name="connsiteY6" fmla="*/ 45095 h 2549967"/>
              <a:gd name="connsiteX7" fmla="*/ 2576570 w 2585106"/>
              <a:gd name="connsiteY7" fmla="*/ 696416 h 2549967"/>
              <a:gd name="connsiteX8" fmla="*/ 2019010 w 2585106"/>
              <a:gd name="connsiteY8" fmla="*/ 1518034 h 2549967"/>
              <a:gd name="connsiteX9" fmla="*/ 2355115 w 2585106"/>
              <a:gd name="connsiteY9" fmla="*/ 2241847 h 2549967"/>
              <a:gd name="connsiteX10" fmla="*/ 1752659 w 2585106"/>
              <a:gd name="connsiteY10" fmla="*/ 2251373 h 2549967"/>
              <a:gd name="connsiteX11" fmla="*/ 1582485 w 2585106"/>
              <a:gd name="connsiteY11" fmla="*/ 2543299 h 2549967"/>
              <a:gd name="connsiteX12" fmla="*/ 1093052 w 2585106"/>
              <a:gd name="connsiteY12" fmla="*/ 2444253 h 2549967"/>
              <a:gd name="connsiteX13" fmla="*/ 623946 w 2585106"/>
              <a:gd name="connsiteY13" fmla="*/ 2310904 h 2549967"/>
              <a:gd name="connsiteX14" fmla="*/ 536360 w 2585106"/>
              <a:gd name="connsiteY14" fmla="*/ 1313246 h 2549967"/>
              <a:gd name="connsiteX0" fmla="*/ 536360 w 2585106"/>
              <a:gd name="connsiteY0" fmla="*/ 1313246 h 2549967"/>
              <a:gd name="connsiteX1" fmla="*/ 58 w 2585106"/>
              <a:gd name="connsiteY1" fmla="*/ 839291 h 2549967"/>
              <a:gd name="connsiteX2" fmla="*/ 571558 w 2585106"/>
              <a:gd name="connsiteY2" fmla="*/ 463054 h 2549967"/>
              <a:gd name="connsiteX3" fmla="*/ 852545 w 2585106"/>
              <a:gd name="connsiteY3" fmla="*/ 567830 h 2549967"/>
              <a:gd name="connsiteX4" fmla="*/ 993039 w 2585106"/>
              <a:gd name="connsiteY4" fmla="*/ 465435 h 2549967"/>
              <a:gd name="connsiteX5" fmla="*/ 1233545 w 2585106"/>
              <a:gd name="connsiteY5" fmla="*/ 334466 h 2549967"/>
              <a:gd name="connsiteX6" fmla="*/ 1278789 w 2585106"/>
              <a:gd name="connsiteY6" fmla="*/ 86816 h 2549967"/>
              <a:gd name="connsiteX7" fmla="*/ 1446754 w 2585106"/>
              <a:gd name="connsiteY7" fmla="*/ 45095 h 2549967"/>
              <a:gd name="connsiteX8" fmla="*/ 2576570 w 2585106"/>
              <a:gd name="connsiteY8" fmla="*/ 696416 h 2549967"/>
              <a:gd name="connsiteX9" fmla="*/ 2019010 w 2585106"/>
              <a:gd name="connsiteY9" fmla="*/ 1518034 h 2549967"/>
              <a:gd name="connsiteX10" fmla="*/ 2355115 w 2585106"/>
              <a:gd name="connsiteY10" fmla="*/ 2241847 h 2549967"/>
              <a:gd name="connsiteX11" fmla="*/ 1752659 w 2585106"/>
              <a:gd name="connsiteY11" fmla="*/ 2251373 h 2549967"/>
              <a:gd name="connsiteX12" fmla="*/ 1582485 w 2585106"/>
              <a:gd name="connsiteY12" fmla="*/ 2543299 h 2549967"/>
              <a:gd name="connsiteX13" fmla="*/ 1093052 w 2585106"/>
              <a:gd name="connsiteY13" fmla="*/ 2444253 h 2549967"/>
              <a:gd name="connsiteX14" fmla="*/ 623946 w 2585106"/>
              <a:gd name="connsiteY14" fmla="*/ 2310904 h 2549967"/>
              <a:gd name="connsiteX15" fmla="*/ 536360 w 2585106"/>
              <a:gd name="connsiteY15" fmla="*/ 1313246 h 2549967"/>
              <a:gd name="connsiteX0" fmla="*/ 536947 w 2585693"/>
              <a:gd name="connsiteY0" fmla="*/ 1313246 h 2549967"/>
              <a:gd name="connsiteX1" fmla="*/ 645 w 2585693"/>
              <a:gd name="connsiteY1" fmla="*/ 839291 h 2549967"/>
              <a:gd name="connsiteX2" fmla="*/ 676920 w 2585693"/>
              <a:gd name="connsiteY2" fmla="*/ 784524 h 2549967"/>
              <a:gd name="connsiteX3" fmla="*/ 572145 w 2585693"/>
              <a:gd name="connsiteY3" fmla="*/ 463054 h 2549967"/>
              <a:gd name="connsiteX4" fmla="*/ 853132 w 2585693"/>
              <a:gd name="connsiteY4" fmla="*/ 567830 h 2549967"/>
              <a:gd name="connsiteX5" fmla="*/ 993626 w 2585693"/>
              <a:gd name="connsiteY5" fmla="*/ 465435 h 2549967"/>
              <a:gd name="connsiteX6" fmla="*/ 1234132 w 2585693"/>
              <a:gd name="connsiteY6" fmla="*/ 334466 h 2549967"/>
              <a:gd name="connsiteX7" fmla="*/ 1279376 w 2585693"/>
              <a:gd name="connsiteY7" fmla="*/ 86816 h 2549967"/>
              <a:gd name="connsiteX8" fmla="*/ 1447341 w 2585693"/>
              <a:gd name="connsiteY8" fmla="*/ 45095 h 2549967"/>
              <a:gd name="connsiteX9" fmla="*/ 2577157 w 2585693"/>
              <a:gd name="connsiteY9" fmla="*/ 696416 h 2549967"/>
              <a:gd name="connsiteX10" fmla="*/ 2019597 w 2585693"/>
              <a:gd name="connsiteY10" fmla="*/ 1518034 h 2549967"/>
              <a:gd name="connsiteX11" fmla="*/ 2355702 w 2585693"/>
              <a:gd name="connsiteY11" fmla="*/ 2241847 h 2549967"/>
              <a:gd name="connsiteX12" fmla="*/ 1753246 w 2585693"/>
              <a:gd name="connsiteY12" fmla="*/ 2251373 h 2549967"/>
              <a:gd name="connsiteX13" fmla="*/ 1583072 w 2585693"/>
              <a:gd name="connsiteY13" fmla="*/ 2543299 h 2549967"/>
              <a:gd name="connsiteX14" fmla="*/ 1093639 w 2585693"/>
              <a:gd name="connsiteY14" fmla="*/ 2444253 h 2549967"/>
              <a:gd name="connsiteX15" fmla="*/ 624533 w 2585693"/>
              <a:gd name="connsiteY15" fmla="*/ 2310904 h 2549967"/>
              <a:gd name="connsiteX16" fmla="*/ 536947 w 2585693"/>
              <a:gd name="connsiteY16" fmla="*/ 1313246 h 2549967"/>
              <a:gd name="connsiteX0" fmla="*/ 540290 w 2589036"/>
              <a:gd name="connsiteY0" fmla="*/ 1313246 h 2549967"/>
              <a:gd name="connsiteX1" fmla="*/ 3988 w 2589036"/>
              <a:gd name="connsiteY1" fmla="*/ 839291 h 2549967"/>
              <a:gd name="connsiteX2" fmla="*/ 339745 w 2589036"/>
              <a:gd name="connsiteY2" fmla="*/ 720230 h 2549967"/>
              <a:gd name="connsiteX3" fmla="*/ 680263 w 2589036"/>
              <a:gd name="connsiteY3" fmla="*/ 784524 h 2549967"/>
              <a:gd name="connsiteX4" fmla="*/ 575488 w 2589036"/>
              <a:gd name="connsiteY4" fmla="*/ 463054 h 2549967"/>
              <a:gd name="connsiteX5" fmla="*/ 856475 w 2589036"/>
              <a:gd name="connsiteY5" fmla="*/ 567830 h 2549967"/>
              <a:gd name="connsiteX6" fmla="*/ 996969 w 2589036"/>
              <a:gd name="connsiteY6" fmla="*/ 465435 h 2549967"/>
              <a:gd name="connsiteX7" fmla="*/ 1237475 w 2589036"/>
              <a:gd name="connsiteY7" fmla="*/ 334466 h 2549967"/>
              <a:gd name="connsiteX8" fmla="*/ 1282719 w 2589036"/>
              <a:gd name="connsiteY8" fmla="*/ 86816 h 2549967"/>
              <a:gd name="connsiteX9" fmla="*/ 1450684 w 2589036"/>
              <a:gd name="connsiteY9" fmla="*/ 45095 h 2549967"/>
              <a:gd name="connsiteX10" fmla="*/ 2580500 w 2589036"/>
              <a:gd name="connsiteY10" fmla="*/ 696416 h 2549967"/>
              <a:gd name="connsiteX11" fmla="*/ 2022940 w 2589036"/>
              <a:gd name="connsiteY11" fmla="*/ 1518034 h 2549967"/>
              <a:gd name="connsiteX12" fmla="*/ 2359045 w 2589036"/>
              <a:gd name="connsiteY12" fmla="*/ 2241847 h 2549967"/>
              <a:gd name="connsiteX13" fmla="*/ 1756589 w 2589036"/>
              <a:gd name="connsiteY13" fmla="*/ 2251373 h 2549967"/>
              <a:gd name="connsiteX14" fmla="*/ 1586415 w 2589036"/>
              <a:gd name="connsiteY14" fmla="*/ 2543299 h 2549967"/>
              <a:gd name="connsiteX15" fmla="*/ 1096982 w 2589036"/>
              <a:gd name="connsiteY15" fmla="*/ 2444253 h 2549967"/>
              <a:gd name="connsiteX16" fmla="*/ 627876 w 2589036"/>
              <a:gd name="connsiteY16" fmla="*/ 2310904 h 2549967"/>
              <a:gd name="connsiteX17" fmla="*/ 540290 w 2589036"/>
              <a:gd name="connsiteY17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686430 w 2595203"/>
              <a:gd name="connsiteY4" fmla="*/ 784524 h 2549967"/>
              <a:gd name="connsiteX5" fmla="*/ 581655 w 2595203"/>
              <a:gd name="connsiteY5" fmla="*/ 463054 h 2549967"/>
              <a:gd name="connsiteX6" fmla="*/ 862642 w 2595203"/>
              <a:gd name="connsiteY6" fmla="*/ 567830 h 2549967"/>
              <a:gd name="connsiteX7" fmla="*/ 1003136 w 2595203"/>
              <a:gd name="connsiteY7" fmla="*/ 465435 h 2549967"/>
              <a:gd name="connsiteX8" fmla="*/ 1243642 w 2595203"/>
              <a:gd name="connsiteY8" fmla="*/ 334466 h 2549967"/>
              <a:gd name="connsiteX9" fmla="*/ 1288886 w 2595203"/>
              <a:gd name="connsiteY9" fmla="*/ 86816 h 2549967"/>
              <a:gd name="connsiteX10" fmla="*/ 1456851 w 2595203"/>
              <a:gd name="connsiteY10" fmla="*/ 45095 h 2549967"/>
              <a:gd name="connsiteX11" fmla="*/ 2586667 w 2595203"/>
              <a:gd name="connsiteY11" fmla="*/ 696416 h 2549967"/>
              <a:gd name="connsiteX12" fmla="*/ 2029107 w 2595203"/>
              <a:gd name="connsiteY12" fmla="*/ 1518034 h 2549967"/>
              <a:gd name="connsiteX13" fmla="*/ 2365212 w 2595203"/>
              <a:gd name="connsiteY13" fmla="*/ 2241847 h 2549967"/>
              <a:gd name="connsiteX14" fmla="*/ 1762756 w 2595203"/>
              <a:gd name="connsiteY14" fmla="*/ 2251373 h 2549967"/>
              <a:gd name="connsiteX15" fmla="*/ 1592582 w 2595203"/>
              <a:gd name="connsiteY15" fmla="*/ 2543299 h 2549967"/>
              <a:gd name="connsiteX16" fmla="*/ 1103149 w 2595203"/>
              <a:gd name="connsiteY16" fmla="*/ 2444253 h 2549967"/>
              <a:gd name="connsiteX17" fmla="*/ 634043 w 2595203"/>
              <a:gd name="connsiteY17" fmla="*/ 2310904 h 2549967"/>
              <a:gd name="connsiteX18" fmla="*/ 546457 w 2595203"/>
              <a:gd name="connsiteY18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686430 w 2595203"/>
              <a:gd name="connsiteY5" fmla="*/ 784524 h 2549967"/>
              <a:gd name="connsiteX6" fmla="*/ 581655 w 2595203"/>
              <a:gd name="connsiteY6" fmla="*/ 463054 h 2549967"/>
              <a:gd name="connsiteX7" fmla="*/ 862642 w 2595203"/>
              <a:gd name="connsiteY7" fmla="*/ 567830 h 2549967"/>
              <a:gd name="connsiteX8" fmla="*/ 1003136 w 2595203"/>
              <a:gd name="connsiteY8" fmla="*/ 465435 h 2549967"/>
              <a:gd name="connsiteX9" fmla="*/ 1243642 w 2595203"/>
              <a:gd name="connsiteY9" fmla="*/ 334466 h 2549967"/>
              <a:gd name="connsiteX10" fmla="*/ 1288886 w 2595203"/>
              <a:gd name="connsiteY10" fmla="*/ 86816 h 2549967"/>
              <a:gd name="connsiteX11" fmla="*/ 1456851 w 2595203"/>
              <a:gd name="connsiteY11" fmla="*/ 45095 h 2549967"/>
              <a:gd name="connsiteX12" fmla="*/ 2586667 w 2595203"/>
              <a:gd name="connsiteY12" fmla="*/ 696416 h 2549967"/>
              <a:gd name="connsiteX13" fmla="*/ 2029107 w 2595203"/>
              <a:gd name="connsiteY13" fmla="*/ 1518034 h 2549967"/>
              <a:gd name="connsiteX14" fmla="*/ 2365212 w 2595203"/>
              <a:gd name="connsiteY14" fmla="*/ 2241847 h 2549967"/>
              <a:gd name="connsiteX15" fmla="*/ 1762756 w 2595203"/>
              <a:gd name="connsiteY15" fmla="*/ 2251373 h 2549967"/>
              <a:gd name="connsiteX16" fmla="*/ 1592582 w 2595203"/>
              <a:gd name="connsiteY16" fmla="*/ 2543299 h 2549967"/>
              <a:gd name="connsiteX17" fmla="*/ 1103149 w 2595203"/>
              <a:gd name="connsiteY17" fmla="*/ 2444253 h 2549967"/>
              <a:gd name="connsiteX18" fmla="*/ 634043 w 2595203"/>
              <a:gd name="connsiteY18" fmla="*/ 2310904 h 2549967"/>
              <a:gd name="connsiteX19" fmla="*/ 546457 w 2595203"/>
              <a:gd name="connsiteY19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686430 w 2595203"/>
              <a:gd name="connsiteY6" fmla="*/ 784524 h 2549967"/>
              <a:gd name="connsiteX7" fmla="*/ 581655 w 2595203"/>
              <a:gd name="connsiteY7" fmla="*/ 463054 h 2549967"/>
              <a:gd name="connsiteX8" fmla="*/ 862642 w 2595203"/>
              <a:gd name="connsiteY8" fmla="*/ 567830 h 2549967"/>
              <a:gd name="connsiteX9" fmla="*/ 1003136 w 2595203"/>
              <a:gd name="connsiteY9" fmla="*/ 465435 h 2549967"/>
              <a:gd name="connsiteX10" fmla="*/ 1243642 w 2595203"/>
              <a:gd name="connsiteY10" fmla="*/ 334466 h 2549967"/>
              <a:gd name="connsiteX11" fmla="*/ 1288886 w 2595203"/>
              <a:gd name="connsiteY11" fmla="*/ 86816 h 2549967"/>
              <a:gd name="connsiteX12" fmla="*/ 1456851 w 2595203"/>
              <a:gd name="connsiteY12" fmla="*/ 45095 h 2549967"/>
              <a:gd name="connsiteX13" fmla="*/ 2586667 w 2595203"/>
              <a:gd name="connsiteY13" fmla="*/ 696416 h 2549967"/>
              <a:gd name="connsiteX14" fmla="*/ 2029107 w 2595203"/>
              <a:gd name="connsiteY14" fmla="*/ 1518034 h 2549967"/>
              <a:gd name="connsiteX15" fmla="*/ 2365212 w 2595203"/>
              <a:gd name="connsiteY15" fmla="*/ 2241847 h 2549967"/>
              <a:gd name="connsiteX16" fmla="*/ 1762756 w 2595203"/>
              <a:gd name="connsiteY16" fmla="*/ 2251373 h 2549967"/>
              <a:gd name="connsiteX17" fmla="*/ 1592582 w 2595203"/>
              <a:gd name="connsiteY17" fmla="*/ 2543299 h 2549967"/>
              <a:gd name="connsiteX18" fmla="*/ 1103149 w 2595203"/>
              <a:gd name="connsiteY18" fmla="*/ 2444253 h 2549967"/>
              <a:gd name="connsiteX19" fmla="*/ 634043 w 2595203"/>
              <a:gd name="connsiteY19" fmla="*/ 2310904 h 2549967"/>
              <a:gd name="connsiteX20" fmla="*/ 546457 w 2595203"/>
              <a:gd name="connsiteY20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91182 w 2595203"/>
              <a:gd name="connsiteY6" fmla="*/ 755949 h 2549967"/>
              <a:gd name="connsiteX7" fmla="*/ 686430 w 2595203"/>
              <a:gd name="connsiteY7" fmla="*/ 784524 h 2549967"/>
              <a:gd name="connsiteX8" fmla="*/ 581655 w 2595203"/>
              <a:gd name="connsiteY8" fmla="*/ 463054 h 2549967"/>
              <a:gd name="connsiteX9" fmla="*/ 862642 w 2595203"/>
              <a:gd name="connsiteY9" fmla="*/ 567830 h 2549967"/>
              <a:gd name="connsiteX10" fmla="*/ 1003136 w 2595203"/>
              <a:gd name="connsiteY10" fmla="*/ 465435 h 2549967"/>
              <a:gd name="connsiteX11" fmla="*/ 1243642 w 2595203"/>
              <a:gd name="connsiteY11" fmla="*/ 334466 h 2549967"/>
              <a:gd name="connsiteX12" fmla="*/ 1288886 w 2595203"/>
              <a:gd name="connsiteY12" fmla="*/ 86816 h 2549967"/>
              <a:gd name="connsiteX13" fmla="*/ 1456851 w 2595203"/>
              <a:gd name="connsiteY13" fmla="*/ 45095 h 2549967"/>
              <a:gd name="connsiteX14" fmla="*/ 2586667 w 2595203"/>
              <a:gd name="connsiteY14" fmla="*/ 696416 h 2549967"/>
              <a:gd name="connsiteX15" fmla="*/ 2029107 w 2595203"/>
              <a:gd name="connsiteY15" fmla="*/ 1518034 h 2549967"/>
              <a:gd name="connsiteX16" fmla="*/ 2365212 w 2595203"/>
              <a:gd name="connsiteY16" fmla="*/ 2241847 h 2549967"/>
              <a:gd name="connsiteX17" fmla="*/ 1762756 w 2595203"/>
              <a:gd name="connsiteY17" fmla="*/ 2251373 h 2549967"/>
              <a:gd name="connsiteX18" fmla="*/ 1592582 w 2595203"/>
              <a:gd name="connsiteY18" fmla="*/ 2543299 h 2549967"/>
              <a:gd name="connsiteX19" fmla="*/ 1103149 w 2595203"/>
              <a:gd name="connsiteY19" fmla="*/ 2444253 h 2549967"/>
              <a:gd name="connsiteX20" fmla="*/ 634043 w 2595203"/>
              <a:gd name="connsiteY20" fmla="*/ 2310904 h 2549967"/>
              <a:gd name="connsiteX21" fmla="*/ 546457 w 2595203"/>
              <a:gd name="connsiteY21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79275 w 2595203"/>
              <a:gd name="connsiteY6" fmla="*/ 825005 h 2549967"/>
              <a:gd name="connsiteX7" fmla="*/ 591182 w 2595203"/>
              <a:gd name="connsiteY7" fmla="*/ 755949 h 2549967"/>
              <a:gd name="connsiteX8" fmla="*/ 686430 w 2595203"/>
              <a:gd name="connsiteY8" fmla="*/ 784524 h 2549967"/>
              <a:gd name="connsiteX9" fmla="*/ 581655 w 2595203"/>
              <a:gd name="connsiteY9" fmla="*/ 463054 h 2549967"/>
              <a:gd name="connsiteX10" fmla="*/ 862642 w 2595203"/>
              <a:gd name="connsiteY10" fmla="*/ 567830 h 2549967"/>
              <a:gd name="connsiteX11" fmla="*/ 1003136 w 2595203"/>
              <a:gd name="connsiteY11" fmla="*/ 465435 h 2549967"/>
              <a:gd name="connsiteX12" fmla="*/ 1243642 w 2595203"/>
              <a:gd name="connsiteY12" fmla="*/ 334466 h 2549967"/>
              <a:gd name="connsiteX13" fmla="*/ 1288886 w 2595203"/>
              <a:gd name="connsiteY13" fmla="*/ 86816 h 2549967"/>
              <a:gd name="connsiteX14" fmla="*/ 1456851 w 2595203"/>
              <a:gd name="connsiteY14" fmla="*/ 45095 h 2549967"/>
              <a:gd name="connsiteX15" fmla="*/ 2586667 w 2595203"/>
              <a:gd name="connsiteY15" fmla="*/ 696416 h 2549967"/>
              <a:gd name="connsiteX16" fmla="*/ 2029107 w 2595203"/>
              <a:gd name="connsiteY16" fmla="*/ 1518034 h 2549967"/>
              <a:gd name="connsiteX17" fmla="*/ 2365212 w 2595203"/>
              <a:gd name="connsiteY17" fmla="*/ 2241847 h 2549967"/>
              <a:gd name="connsiteX18" fmla="*/ 1762756 w 2595203"/>
              <a:gd name="connsiteY18" fmla="*/ 2251373 h 2549967"/>
              <a:gd name="connsiteX19" fmla="*/ 1592582 w 2595203"/>
              <a:gd name="connsiteY19" fmla="*/ 2543299 h 2549967"/>
              <a:gd name="connsiteX20" fmla="*/ 1103149 w 2595203"/>
              <a:gd name="connsiteY20" fmla="*/ 2444253 h 2549967"/>
              <a:gd name="connsiteX21" fmla="*/ 634043 w 2595203"/>
              <a:gd name="connsiteY21" fmla="*/ 2310904 h 2549967"/>
              <a:gd name="connsiteX22" fmla="*/ 546457 w 2595203"/>
              <a:gd name="connsiteY22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86430 w 2595203"/>
              <a:gd name="connsiteY9" fmla="*/ 784524 h 2549967"/>
              <a:gd name="connsiteX10" fmla="*/ 581655 w 2595203"/>
              <a:gd name="connsiteY10" fmla="*/ 463054 h 2549967"/>
              <a:gd name="connsiteX11" fmla="*/ 862642 w 2595203"/>
              <a:gd name="connsiteY11" fmla="*/ 567830 h 2549967"/>
              <a:gd name="connsiteX12" fmla="*/ 1003136 w 2595203"/>
              <a:gd name="connsiteY12" fmla="*/ 465435 h 2549967"/>
              <a:gd name="connsiteX13" fmla="*/ 1243642 w 2595203"/>
              <a:gd name="connsiteY13" fmla="*/ 334466 h 2549967"/>
              <a:gd name="connsiteX14" fmla="*/ 1288886 w 2595203"/>
              <a:gd name="connsiteY14" fmla="*/ 86816 h 2549967"/>
              <a:gd name="connsiteX15" fmla="*/ 1456851 w 2595203"/>
              <a:gd name="connsiteY15" fmla="*/ 45095 h 2549967"/>
              <a:gd name="connsiteX16" fmla="*/ 2586667 w 2595203"/>
              <a:gd name="connsiteY16" fmla="*/ 696416 h 2549967"/>
              <a:gd name="connsiteX17" fmla="*/ 2029107 w 2595203"/>
              <a:gd name="connsiteY17" fmla="*/ 1518034 h 2549967"/>
              <a:gd name="connsiteX18" fmla="*/ 2365212 w 2595203"/>
              <a:gd name="connsiteY18" fmla="*/ 2241847 h 2549967"/>
              <a:gd name="connsiteX19" fmla="*/ 1762756 w 2595203"/>
              <a:gd name="connsiteY19" fmla="*/ 2251373 h 2549967"/>
              <a:gd name="connsiteX20" fmla="*/ 1592582 w 2595203"/>
              <a:gd name="connsiteY20" fmla="*/ 2543299 h 2549967"/>
              <a:gd name="connsiteX21" fmla="*/ 1103149 w 2595203"/>
              <a:gd name="connsiteY21" fmla="*/ 2444253 h 2549967"/>
              <a:gd name="connsiteX22" fmla="*/ 634043 w 2595203"/>
              <a:gd name="connsiteY22" fmla="*/ 2310904 h 2549967"/>
              <a:gd name="connsiteX23" fmla="*/ 546457 w 2595203"/>
              <a:gd name="connsiteY23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581655 w 2595203"/>
              <a:gd name="connsiteY11" fmla="*/ 463054 h 2549967"/>
              <a:gd name="connsiteX12" fmla="*/ 862642 w 2595203"/>
              <a:gd name="connsiteY12" fmla="*/ 567830 h 2549967"/>
              <a:gd name="connsiteX13" fmla="*/ 1003136 w 2595203"/>
              <a:gd name="connsiteY13" fmla="*/ 465435 h 2549967"/>
              <a:gd name="connsiteX14" fmla="*/ 1243642 w 2595203"/>
              <a:gd name="connsiteY14" fmla="*/ 334466 h 2549967"/>
              <a:gd name="connsiteX15" fmla="*/ 1288886 w 2595203"/>
              <a:gd name="connsiteY15" fmla="*/ 86816 h 2549967"/>
              <a:gd name="connsiteX16" fmla="*/ 1456851 w 2595203"/>
              <a:gd name="connsiteY16" fmla="*/ 45095 h 2549967"/>
              <a:gd name="connsiteX17" fmla="*/ 2586667 w 2595203"/>
              <a:gd name="connsiteY17" fmla="*/ 696416 h 2549967"/>
              <a:gd name="connsiteX18" fmla="*/ 2029107 w 2595203"/>
              <a:gd name="connsiteY18" fmla="*/ 1518034 h 2549967"/>
              <a:gd name="connsiteX19" fmla="*/ 2365212 w 2595203"/>
              <a:gd name="connsiteY19" fmla="*/ 2241847 h 2549967"/>
              <a:gd name="connsiteX20" fmla="*/ 1762756 w 2595203"/>
              <a:gd name="connsiteY20" fmla="*/ 2251373 h 2549967"/>
              <a:gd name="connsiteX21" fmla="*/ 1592582 w 2595203"/>
              <a:gd name="connsiteY21" fmla="*/ 2543299 h 2549967"/>
              <a:gd name="connsiteX22" fmla="*/ 1103149 w 2595203"/>
              <a:gd name="connsiteY22" fmla="*/ 2444253 h 2549967"/>
              <a:gd name="connsiteX23" fmla="*/ 634043 w 2595203"/>
              <a:gd name="connsiteY23" fmla="*/ 2310904 h 2549967"/>
              <a:gd name="connsiteX24" fmla="*/ 546457 w 2595203"/>
              <a:gd name="connsiteY24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581655 w 2595203"/>
              <a:gd name="connsiteY12" fmla="*/ 463054 h 2549967"/>
              <a:gd name="connsiteX13" fmla="*/ 862642 w 2595203"/>
              <a:gd name="connsiteY13" fmla="*/ 567830 h 2549967"/>
              <a:gd name="connsiteX14" fmla="*/ 1003136 w 2595203"/>
              <a:gd name="connsiteY14" fmla="*/ 465435 h 2549967"/>
              <a:gd name="connsiteX15" fmla="*/ 1243642 w 2595203"/>
              <a:gd name="connsiteY15" fmla="*/ 334466 h 2549967"/>
              <a:gd name="connsiteX16" fmla="*/ 1288886 w 2595203"/>
              <a:gd name="connsiteY16" fmla="*/ 86816 h 2549967"/>
              <a:gd name="connsiteX17" fmla="*/ 1456851 w 2595203"/>
              <a:gd name="connsiteY17" fmla="*/ 45095 h 2549967"/>
              <a:gd name="connsiteX18" fmla="*/ 2586667 w 2595203"/>
              <a:gd name="connsiteY18" fmla="*/ 696416 h 2549967"/>
              <a:gd name="connsiteX19" fmla="*/ 2029107 w 2595203"/>
              <a:gd name="connsiteY19" fmla="*/ 1518034 h 2549967"/>
              <a:gd name="connsiteX20" fmla="*/ 2365212 w 2595203"/>
              <a:gd name="connsiteY20" fmla="*/ 2241847 h 2549967"/>
              <a:gd name="connsiteX21" fmla="*/ 1762756 w 2595203"/>
              <a:gd name="connsiteY21" fmla="*/ 2251373 h 2549967"/>
              <a:gd name="connsiteX22" fmla="*/ 1592582 w 2595203"/>
              <a:gd name="connsiteY22" fmla="*/ 2543299 h 2549967"/>
              <a:gd name="connsiteX23" fmla="*/ 1103149 w 2595203"/>
              <a:gd name="connsiteY23" fmla="*/ 2444253 h 2549967"/>
              <a:gd name="connsiteX24" fmla="*/ 634043 w 2595203"/>
              <a:gd name="connsiteY24" fmla="*/ 2310904 h 2549967"/>
              <a:gd name="connsiteX25" fmla="*/ 546457 w 2595203"/>
              <a:gd name="connsiteY25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581655 w 2595203"/>
              <a:gd name="connsiteY12" fmla="*/ 463054 h 2549967"/>
              <a:gd name="connsiteX13" fmla="*/ 719769 w 2595203"/>
              <a:gd name="connsiteY13" fmla="*/ 472580 h 2549967"/>
              <a:gd name="connsiteX14" fmla="*/ 862642 w 2595203"/>
              <a:gd name="connsiteY14" fmla="*/ 567830 h 2549967"/>
              <a:gd name="connsiteX15" fmla="*/ 1003136 w 2595203"/>
              <a:gd name="connsiteY15" fmla="*/ 465435 h 2549967"/>
              <a:gd name="connsiteX16" fmla="*/ 1243642 w 2595203"/>
              <a:gd name="connsiteY16" fmla="*/ 334466 h 2549967"/>
              <a:gd name="connsiteX17" fmla="*/ 1288886 w 2595203"/>
              <a:gd name="connsiteY17" fmla="*/ 86816 h 2549967"/>
              <a:gd name="connsiteX18" fmla="*/ 1456851 w 2595203"/>
              <a:gd name="connsiteY18" fmla="*/ 45095 h 2549967"/>
              <a:gd name="connsiteX19" fmla="*/ 2586667 w 2595203"/>
              <a:gd name="connsiteY19" fmla="*/ 696416 h 2549967"/>
              <a:gd name="connsiteX20" fmla="*/ 2029107 w 2595203"/>
              <a:gd name="connsiteY20" fmla="*/ 1518034 h 2549967"/>
              <a:gd name="connsiteX21" fmla="*/ 2365212 w 2595203"/>
              <a:gd name="connsiteY21" fmla="*/ 2241847 h 2549967"/>
              <a:gd name="connsiteX22" fmla="*/ 1762756 w 2595203"/>
              <a:gd name="connsiteY22" fmla="*/ 2251373 h 2549967"/>
              <a:gd name="connsiteX23" fmla="*/ 1592582 w 2595203"/>
              <a:gd name="connsiteY23" fmla="*/ 2543299 h 2549967"/>
              <a:gd name="connsiteX24" fmla="*/ 1103149 w 2595203"/>
              <a:gd name="connsiteY24" fmla="*/ 2444253 h 2549967"/>
              <a:gd name="connsiteX25" fmla="*/ 634043 w 2595203"/>
              <a:gd name="connsiteY25" fmla="*/ 2310904 h 2549967"/>
              <a:gd name="connsiteX26" fmla="*/ 546457 w 2595203"/>
              <a:gd name="connsiteY26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581655 w 2595203"/>
              <a:gd name="connsiteY12" fmla="*/ 463054 h 2549967"/>
              <a:gd name="connsiteX13" fmla="*/ 655475 w 2595203"/>
              <a:gd name="connsiteY13" fmla="*/ 479724 h 2549967"/>
              <a:gd name="connsiteX14" fmla="*/ 719769 w 2595203"/>
              <a:gd name="connsiteY14" fmla="*/ 472580 h 2549967"/>
              <a:gd name="connsiteX15" fmla="*/ 862642 w 2595203"/>
              <a:gd name="connsiteY15" fmla="*/ 567830 h 2549967"/>
              <a:gd name="connsiteX16" fmla="*/ 1003136 w 2595203"/>
              <a:gd name="connsiteY16" fmla="*/ 465435 h 2549967"/>
              <a:gd name="connsiteX17" fmla="*/ 1243642 w 2595203"/>
              <a:gd name="connsiteY17" fmla="*/ 334466 h 2549967"/>
              <a:gd name="connsiteX18" fmla="*/ 1288886 w 2595203"/>
              <a:gd name="connsiteY18" fmla="*/ 86816 h 2549967"/>
              <a:gd name="connsiteX19" fmla="*/ 1456851 w 2595203"/>
              <a:gd name="connsiteY19" fmla="*/ 45095 h 2549967"/>
              <a:gd name="connsiteX20" fmla="*/ 2586667 w 2595203"/>
              <a:gd name="connsiteY20" fmla="*/ 696416 h 2549967"/>
              <a:gd name="connsiteX21" fmla="*/ 2029107 w 2595203"/>
              <a:gd name="connsiteY21" fmla="*/ 1518034 h 2549967"/>
              <a:gd name="connsiteX22" fmla="*/ 2365212 w 2595203"/>
              <a:gd name="connsiteY22" fmla="*/ 2241847 h 2549967"/>
              <a:gd name="connsiteX23" fmla="*/ 1762756 w 2595203"/>
              <a:gd name="connsiteY23" fmla="*/ 2251373 h 2549967"/>
              <a:gd name="connsiteX24" fmla="*/ 1592582 w 2595203"/>
              <a:gd name="connsiteY24" fmla="*/ 2543299 h 2549967"/>
              <a:gd name="connsiteX25" fmla="*/ 1103149 w 2595203"/>
              <a:gd name="connsiteY25" fmla="*/ 2444253 h 2549967"/>
              <a:gd name="connsiteX26" fmla="*/ 634043 w 2595203"/>
              <a:gd name="connsiteY26" fmla="*/ 2310904 h 2549967"/>
              <a:gd name="connsiteX27" fmla="*/ 546457 w 2595203"/>
              <a:gd name="connsiteY27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581655 w 2595203"/>
              <a:gd name="connsiteY13" fmla="*/ 463054 h 2549967"/>
              <a:gd name="connsiteX14" fmla="*/ 655475 w 2595203"/>
              <a:gd name="connsiteY14" fmla="*/ 479724 h 2549967"/>
              <a:gd name="connsiteX15" fmla="*/ 719769 w 2595203"/>
              <a:gd name="connsiteY15" fmla="*/ 472580 h 2549967"/>
              <a:gd name="connsiteX16" fmla="*/ 862642 w 2595203"/>
              <a:gd name="connsiteY16" fmla="*/ 567830 h 2549967"/>
              <a:gd name="connsiteX17" fmla="*/ 1003136 w 2595203"/>
              <a:gd name="connsiteY17" fmla="*/ 465435 h 2549967"/>
              <a:gd name="connsiteX18" fmla="*/ 1243642 w 2595203"/>
              <a:gd name="connsiteY18" fmla="*/ 334466 h 2549967"/>
              <a:gd name="connsiteX19" fmla="*/ 1288886 w 2595203"/>
              <a:gd name="connsiteY19" fmla="*/ 86816 h 2549967"/>
              <a:gd name="connsiteX20" fmla="*/ 1456851 w 2595203"/>
              <a:gd name="connsiteY20" fmla="*/ 45095 h 2549967"/>
              <a:gd name="connsiteX21" fmla="*/ 2586667 w 2595203"/>
              <a:gd name="connsiteY21" fmla="*/ 696416 h 2549967"/>
              <a:gd name="connsiteX22" fmla="*/ 2029107 w 2595203"/>
              <a:gd name="connsiteY22" fmla="*/ 1518034 h 2549967"/>
              <a:gd name="connsiteX23" fmla="*/ 2365212 w 2595203"/>
              <a:gd name="connsiteY23" fmla="*/ 2241847 h 2549967"/>
              <a:gd name="connsiteX24" fmla="*/ 1762756 w 2595203"/>
              <a:gd name="connsiteY24" fmla="*/ 2251373 h 2549967"/>
              <a:gd name="connsiteX25" fmla="*/ 1592582 w 2595203"/>
              <a:gd name="connsiteY25" fmla="*/ 2543299 h 2549967"/>
              <a:gd name="connsiteX26" fmla="*/ 1103149 w 2595203"/>
              <a:gd name="connsiteY26" fmla="*/ 2444253 h 2549967"/>
              <a:gd name="connsiteX27" fmla="*/ 634043 w 2595203"/>
              <a:gd name="connsiteY27" fmla="*/ 2310904 h 2549967"/>
              <a:gd name="connsiteX28" fmla="*/ 546457 w 2595203"/>
              <a:gd name="connsiteY28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862642 w 2595203"/>
              <a:gd name="connsiteY17" fmla="*/ 567830 h 2549967"/>
              <a:gd name="connsiteX18" fmla="*/ 1003136 w 2595203"/>
              <a:gd name="connsiteY18" fmla="*/ 465435 h 2549967"/>
              <a:gd name="connsiteX19" fmla="*/ 1243642 w 2595203"/>
              <a:gd name="connsiteY19" fmla="*/ 334466 h 2549967"/>
              <a:gd name="connsiteX20" fmla="*/ 1288886 w 2595203"/>
              <a:gd name="connsiteY20" fmla="*/ 86816 h 2549967"/>
              <a:gd name="connsiteX21" fmla="*/ 1456851 w 2595203"/>
              <a:gd name="connsiteY21" fmla="*/ 45095 h 2549967"/>
              <a:gd name="connsiteX22" fmla="*/ 2586667 w 2595203"/>
              <a:gd name="connsiteY22" fmla="*/ 696416 h 2549967"/>
              <a:gd name="connsiteX23" fmla="*/ 2029107 w 2595203"/>
              <a:gd name="connsiteY23" fmla="*/ 1518034 h 2549967"/>
              <a:gd name="connsiteX24" fmla="*/ 2365212 w 2595203"/>
              <a:gd name="connsiteY24" fmla="*/ 2241847 h 2549967"/>
              <a:gd name="connsiteX25" fmla="*/ 1762756 w 2595203"/>
              <a:gd name="connsiteY25" fmla="*/ 2251373 h 2549967"/>
              <a:gd name="connsiteX26" fmla="*/ 1592582 w 2595203"/>
              <a:gd name="connsiteY26" fmla="*/ 2543299 h 2549967"/>
              <a:gd name="connsiteX27" fmla="*/ 1103149 w 2595203"/>
              <a:gd name="connsiteY27" fmla="*/ 2444253 h 2549967"/>
              <a:gd name="connsiteX28" fmla="*/ 634043 w 2595203"/>
              <a:gd name="connsiteY28" fmla="*/ 2310904 h 2549967"/>
              <a:gd name="connsiteX29" fmla="*/ 546457 w 2595203"/>
              <a:gd name="connsiteY29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862642 w 2595203"/>
              <a:gd name="connsiteY18" fmla="*/ 567830 h 2549967"/>
              <a:gd name="connsiteX19" fmla="*/ 1003136 w 2595203"/>
              <a:gd name="connsiteY19" fmla="*/ 465435 h 2549967"/>
              <a:gd name="connsiteX20" fmla="*/ 1243642 w 2595203"/>
              <a:gd name="connsiteY20" fmla="*/ 334466 h 2549967"/>
              <a:gd name="connsiteX21" fmla="*/ 1288886 w 2595203"/>
              <a:gd name="connsiteY21" fmla="*/ 86816 h 2549967"/>
              <a:gd name="connsiteX22" fmla="*/ 1456851 w 2595203"/>
              <a:gd name="connsiteY22" fmla="*/ 45095 h 2549967"/>
              <a:gd name="connsiteX23" fmla="*/ 2586667 w 2595203"/>
              <a:gd name="connsiteY23" fmla="*/ 696416 h 2549967"/>
              <a:gd name="connsiteX24" fmla="*/ 2029107 w 2595203"/>
              <a:gd name="connsiteY24" fmla="*/ 1518034 h 2549967"/>
              <a:gd name="connsiteX25" fmla="*/ 2365212 w 2595203"/>
              <a:gd name="connsiteY25" fmla="*/ 2241847 h 2549967"/>
              <a:gd name="connsiteX26" fmla="*/ 1762756 w 2595203"/>
              <a:gd name="connsiteY26" fmla="*/ 2251373 h 2549967"/>
              <a:gd name="connsiteX27" fmla="*/ 1592582 w 2595203"/>
              <a:gd name="connsiteY27" fmla="*/ 2543299 h 2549967"/>
              <a:gd name="connsiteX28" fmla="*/ 1103149 w 2595203"/>
              <a:gd name="connsiteY28" fmla="*/ 2444253 h 2549967"/>
              <a:gd name="connsiteX29" fmla="*/ 634043 w 2595203"/>
              <a:gd name="connsiteY29" fmla="*/ 2310904 h 2549967"/>
              <a:gd name="connsiteX30" fmla="*/ 546457 w 2595203"/>
              <a:gd name="connsiteY30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1003136 w 2595203"/>
              <a:gd name="connsiteY20" fmla="*/ 465435 h 2549967"/>
              <a:gd name="connsiteX21" fmla="*/ 1243642 w 2595203"/>
              <a:gd name="connsiteY21" fmla="*/ 334466 h 2549967"/>
              <a:gd name="connsiteX22" fmla="*/ 1288886 w 2595203"/>
              <a:gd name="connsiteY22" fmla="*/ 86816 h 2549967"/>
              <a:gd name="connsiteX23" fmla="*/ 1456851 w 2595203"/>
              <a:gd name="connsiteY23" fmla="*/ 45095 h 2549967"/>
              <a:gd name="connsiteX24" fmla="*/ 2586667 w 2595203"/>
              <a:gd name="connsiteY24" fmla="*/ 696416 h 2549967"/>
              <a:gd name="connsiteX25" fmla="*/ 2029107 w 2595203"/>
              <a:gd name="connsiteY25" fmla="*/ 1518034 h 2549967"/>
              <a:gd name="connsiteX26" fmla="*/ 2365212 w 2595203"/>
              <a:gd name="connsiteY26" fmla="*/ 2241847 h 2549967"/>
              <a:gd name="connsiteX27" fmla="*/ 1762756 w 2595203"/>
              <a:gd name="connsiteY27" fmla="*/ 2251373 h 2549967"/>
              <a:gd name="connsiteX28" fmla="*/ 1592582 w 2595203"/>
              <a:gd name="connsiteY28" fmla="*/ 2543299 h 2549967"/>
              <a:gd name="connsiteX29" fmla="*/ 1103149 w 2595203"/>
              <a:gd name="connsiteY29" fmla="*/ 2444253 h 2549967"/>
              <a:gd name="connsiteX30" fmla="*/ 634043 w 2595203"/>
              <a:gd name="connsiteY30" fmla="*/ 2310904 h 2549967"/>
              <a:gd name="connsiteX31" fmla="*/ 546457 w 2595203"/>
              <a:gd name="connsiteY31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1053144 w 2595203"/>
              <a:gd name="connsiteY20" fmla="*/ 553542 h 2549967"/>
              <a:gd name="connsiteX21" fmla="*/ 1003136 w 2595203"/>
              <a:gd name="connsiteY21" fmla="*/ 465435 h 2549967"/>
              <a:gd name="connsiteX22" fmla="*/ 1243642 w 2595203"/>
              <a:gd name="connsiteY22" fmla="*/ 334466 h 2549967"/>
              <a:gd name="connsiteX23" fmla="*/ 1288886 w 2595203"/>
              <a:gd name="connsiteY23" fmla="*/ 86816 h 2549967"/>
              <a:gd name="connsiteX24" fmla="*/ 1456851 w 2595203"/>
              <a:gd name="connsiteY24" fmla="*/ 45095 h 2549967"/>
              <a:gd name="connsiteX25" fmla="*/ 2586667 w 2595203"/>
              <a:gd name="connsiteY25" fmla="*/ 696416 h 2549967"/>
              <a:gd name="connsiteX26" fmla="*/ 2029107 w 2595203"/>
              <a:gd name="connsiteY26" fmla="*/ 1518034 h 2549967"/>
              <a:gd name="connsiteX27" fmla="*/ 2365212 w 2595203"/>
              <a:gd name="connsiteY27" fmla="*/ 2241847 h 2549967"/>
              <a:gd name="connsiteX28" fmla="*/ 1762756 w 2595203"/>
              <a:gd name="connsiteY28" fmla="*/ 2251373 h 2549967"/>
              <a:gd name="connsiteX29" fmla="*/ 1592582 w 2595203"/>
              <a:gd name="connsiteY29" fmla="*/ 2543299 h 2549967"/>
              <a:gd name="connsiteX30" fmla="*/ 1103149 w 2595203"/>
              <a:gd name="connsiteY30" fmla="*/ 2444253 h 2549967"/>
              <a:gd name="connsiteX31" fmla="*/ 634043 w 2595203"/>
              <a:gd name="connsiteY31" fmla="*/ 2310904 h 2549967"/>
              <a:gd name="connsiteX32" fmla="*/ 546457 w 2595203"/>
              <a:gd name="connsiteY32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53144 w 2595203"/>
              <a:gd name="connsiteY21" fmla="*/ 553542 h 2549967"/>
              <a:gd name="connsiteX22" fmla="*/ 1003136 w 2595203"/>
              <a:gd name="connsiteY22" fmla="*/ 465435 h 2549967"/>
              <a:gd name="connsiteX23" fmla="*/ 1243642 w 2595203"/>
              <a:gd name="connsiteY23" fmla="*/ 334466 h 2549967"/>
              <a:gd name="connsiteX24" fmla="*/ 1288886 w 2595203"/>
              <a:gd name="connsiteY24" fmla="*/ 86816 h 2549967"/>
              <a:gd name="connsiteX25" fmla="*/ 1456851 w 2595203"/>
              <a:gd name="connsiteY25" fmla="*/ 45095 h 2549967"/>
              <a:gd name="connsiteX26" fmla="*/ 2586667 w 2595203"/>
              <a:gd name="connsiteY26" fmla="*/ 696416 h 2549967"/>
              <a:gd name="connsiteX27" fmla="*/ 2029107 w 2595203"/>
              <a:gd name="connsiteY27" fmla="*/ 1518034 h 2549967"/>
              <a:gd name="connsiteX28" fmla="*/ 2365212 w 2595203"/>
              <a:gd name="connsiteY28" fmla="*/ 2241847 h 2549967"/>
              <a:gd name="connsiteX29" fmla="*/ 1762756 w 2595203"/>
              <a:gd name="connsiteY29" fmla="*/ 2251373 h 2549967"/>
              <a:gd name="connsiteX30" fmla="*/ 1592582 w 2595203"/>
              <a:gd name="connsiteY30" fmla="*/ 2543299 h 2549967"/>
              <a:gd name="connsiteX31" fmla="*/ 1103149 w 2595203"/>
              <a:gd name="connsiteY31" fmla="*/ 2444253 h 2549967"/>
              <a:gd name="connsiteX32" fmla="*/ 634043 w 2595203"/>
              <a:gd name="connsiteY32" fmla="*/ 2310904 h 2549967"/>
              <a:gd name="connsiteX33" fmla="*/ 546457 w 2595203"/>
              <a:gd name="connsiteY33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53144 w 2595203"/>
              <a:gd name="connsiteY21" fmla="*/ 553542 h 2549967"/>
              <a:gd name="connsiteX22" fmla="*/ 995994 w 2595203"/>
              <a:gd name="connsiteY22" fmla="*/ 529730 h 2549967"/>
              <a:gd name="connsiteX23" fmla="*/ 1003136 w 2595203"/>
              <a:gd name="connsiteY23" fmla="*/ 465435 h 2549967"/>
              <a:gd name="connsiteX24" fmla="*/ 1243642 w 2595203"/>
              <a:gd name="connsiteY24" fmla="*/ 334466 h 2549967"/>
              <a:gd name="connsiteX25" fmla="*/ 1288886 w 2595203"/>
              <a:gd name="connsiteY25" fmla="*/ 86816 h 2549967"/>
              <a:gd name="connsiteX26" fmla="*/ 1456851 w 2595203"/>
              <a:gd name="connsiteY26" fmla="*/ 45095 h 2549967"/>
              <a:gd name="connsiteX27" fmla="*/ 2586667 w 2595203"/>
              <a:gd name="connsiteY27" fmla="*/ 696416 h 2549967"/>
              <a:gd name="connsiteX28" fmla="*/ 2029107 w 2595203"/>
              <a:gd name="connsiteY28" fmla="*/ 1518034 h 2549967"/>
              <a:gd name="connsiteX29" fmla="*/ 2365212 w 2595203"/>
              <a:gd name="connsiteY29" fmla="*/ 2241847 h 2549967"/>
              <a:gd name="connsiteX30" fmla="*/ 1762756 w 2595203"/>
              <a:gd name="connsiteY30" fmla="*/ 2251373 h 2549967"/>
              <a:gd name="connsiteX31" fmla="*/ 1592582 w 2595203"/>
              <a:gd name="connsiteY31" fmla="*/ 2543299 h 2549967"/>
              <a:gd name="connsiteX32" fmla="*/ 1103149 w 2595203"/>
              <a:gd name="connsiteY32" fmla="*/ 2444253 h 2549967"/>
              <a:gd name="connsiteX33" fmla="*/ 634043 w 2595203"/>
              <a:gd name="connsiteY33" fmla="*/ 2310904 h 2549967"/>
              <a:gd name="connsiteX34" fmla="*/ 546457 w 2595203"/>
              <a:gd name="connsiteY34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10282 w 2595203"/>
              <a:gd name="connsiteY21" fmla="*/ 555924 h 2549967"/>
              <a:gd name="connsiteX22" fmla="*/ 1053144 w 2595203"/>
              <a:gd name="connsiteY22" fmla="*/ 553542 h 2549967"/>
              <a:gd name="connsiteX23" fmla="*/ 995994 w 2595203"/>
              <a:gd name="connsiteY23" fmla="*/ 529730 h 2549967"/>
              <a:gd name="connsiteX24" fmla="*/ 1003136 w 2595203"/>
              <a:gd name="connsiteY24" fmla="*/ 465435 h 2549967"/>
              <a:gd name="connsiteX25" fmla="*/ 1243642 w 2595203"/>
              <a:gd name="connsiteY25" fmla="*/ 334466 h 2549967"/>
              <a:gd name="connsiteX26" fmla="*/ 1288886 w 2595203"/>
              <a:gd name="connsiteY26" fmla="*/ 86816 h 2549967"/>
              <a:gd name="connsiteX27" fmla="*/ 1456851 w 2595203"/>
              <a:gd name="connsiteY27" fmla="*/ 45095 h 2549967"/>
              <a:gd name="connsiteX28" fmla="*/ 2586667 w 2595203"/>
              <a:gd name="connsiteY28" fmla="*/ 696416 h 2549967"/>
              <a:gd name="connsiteX29" fmla="*/ 2029107 w 2595203"/>
              <a:gd name="connsiteY29" fmla="*/ 1518034 h 2549967"/>
              <a:gd name="connsiteX30" fmla="*/ 2365212 w 2595203"/>
              <a:gd name="connsiteY30" fmla="*/ 2241847 h 2549967"/>
              <a:gd name="connsiteX31" fmla="*/ 1762756 w 2595203"/>
              <a:gd name="connsiteY31" fmla="*/ 2251373 h 2549967"/>
              <a:gd name="connsiteX32" fmla="*/ 1592582 w 2595203"/>
              <a:gd name="connsiteY32" fmla="*/ 2543299 h 2549967"/>
              <a:gd name="connsiteX33" fmla="*/ 1103149 w 2595203"/>
              <a:gd name="connsiteY33" fmla="*/ 2444253 h 2549967"/>
              <a:gd name="connsiteX34" fmla="*/ 634043 w 2595203"/>
              <a:gd name="connsiteY34" fmla="*/ 2310904 h 2549967"/>
              <a:gd name="connsiteX35" fmla="*/ 546457 w 2595203"/>
              <a:gd name="connsiteY35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10282 w 2595203"/>
              <a:gd name="connsiteY21" fmla="*/ 555924 h 2549967"/>
              <a:gd name="connsiteX22" fmla="*/ 1053144 w 2595203"/>
              <a:gd name="connsiteY22" fmla="*/ 553542 h 2549967"/>
              <a:gd name="connsiteX23" fmla="*/ 1046000 w 2595203"/>
              <a:gd name="connsiteY23" fmla="*/ 534492 h 2549967"/>
              <a:gd name="connsiteX24" fmla="*/ 995994 w 2595203"/>
              <a:gd name="connsiteY24" fmla="*/ 529730 h 2549967"/>
              <a:gd name="connsiteX25" fmla="*/ 1003136 w 2595203"/>
              <a:gd name="connsiteY25" fmla="*/ 465435 h 2549967"/>
              <a:gd name="connsiteX26" fmla="*/ 1243642 w 2595203"/>
              <a:gd name="connsiteY26" fmla="*/ 334466 h 2549967"/>
              <a:gd name="connsiteX27" fmla="*/ 1288886 w 2595203"/>
              <a:gd name="connsiteY27" fmla="*/ 86816 h 2549967"/>
              <a:gd name="connsiteX28" fmla="*/ 1456851 w 2595203"/>
              <a:gd name="connsiteY28" fmla="*/ 45095 h 2549967"/>
              <a:gd name="connsiteX29" fmla="*/ 2586667 w 2595203"/>
              <a:gd name="connsiteY29" fmla="*/ 696416 h 2549967"/>
              <a:gd name="connsiteX30" fmla="*/ 2029107 w 2595203"/>
              <a:gd name="connsiteY30" fmla="*/ 1518034 h 2549967"/>
              <a:gd name="connsiteX31" fmla="*/ 2365212 w 2595203"/>
              <a:gd name="connsiteY31" fmla="*/ 2241847 h 2549967"/>
              <a:gd name="connsiteX32" fmla="*/ 1762756 w 2595203"/>
              <a:gd name="connsiteY32" fmla="*/ 2251373 h 2549967"/>
              <a:gd name="connsiteX33" fmla="*/ 1592582 w 2595203"/>
              <a:gd name="connsiteY33" fmla="*/ 2543299 h 2549967"/>
              <a:gd name="connsiteX34" fmla="*/ 1103149 w 2595203"/>
              <a:gd name="connsiteY34" fmla="*/ 2444253 h 2549967"/>
              <a:gd name="connsiteX35" fmla="*/ 634043 w 2595203"/>
              <a:gd name="connsiteY35" fmla="*/ 2310904 h 2549967"/>
              <a:gd name="connsiteX36" fmla="*/ 546457 w 2595203"/>
              <a:gd name="connsiteY36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10282 w 2595203"/>
              <a:gd name="connsiteY21" fmla="*/ 555924 h 2549967"/>
              <a:gd name="connsiteX22" fmla="*/ 1053144 w 2595203"/>
              <a:gd name="connsiteY22" fmla="*/ 553542 h 2549967"/>
              <a:gd name="connsiteX23" fmla="*/ 1046000 w 2595203"/>
              <a:gd name="connsiteY23" fmla="*/ 534492 h 2549967"/>
              <a:gd name="connsiteX24" fmla="*/ 995994 w 2595203"/>
              <a:gd name="connsiteY24" fmla="*/ 529730 h 2549967"/>
              <a:gd name="connsiteX25" fmla="*/ 1003136 w 2595203"/>
              <a:gd name="connsiteY25" fmla="*/ 465435 h 2549967"/>
              <a:gd name="connsiteX26" fmla="*/ 1088863 w 2595203"/>
              <a:gd name="connsiteY26" fmla="*/ 413049 h 2549967"/>
              <a:gd name="connsiteX27" fmla="*/ 1243642 w 2595203"/>
              <a:gd name="connsiteY27" fmla="*/ 334466 h 2549967"/>
              <a:gd name="connsiteX28" fmla="*/ 1288886 w 2595203"/>
              <a:gd name="connsiteY28" fmla="*/ 86816 h 2549967"/>
              <a:gd name="connsiteX29" fmla="*/ 1456851 w 2595203"/>
              <a:gd name="connsiteY29" fmla="*/ 45095 h 2549967"/>
              <a:gd name="connsiteX30" fmla="*/ 2586667 w 2595203"/>
              <a:gd name="connsiteY30" fmla="*/ 696416 h 2549967"/>
              <a:gd name="connsiteX31" fmla="*/ 2029107 w 2595203"/>
              <a:gd name="connsiteY31" fmla="*/ 1518034 h 2549967"/>
              <a:gd name="connsiteX32" fmla="*/ 2365212 w 2595203"/>
              <a:gd name="connsiteY32" fmla="*/ 2241847 h 2549967"/>
              <a:gd name="connsiteX33" fmla="*/ 1762756 w 2595203"/>
              <a:gd name="connsiteY33" fmla="*/ 2251373 h 2549967"/>
              <a:gd name="connsiteX34" fmla="*/ 1592582 w 2595203"/>
              <a:gd name="connsiteY34" fmla="*/ 2543299 h 2549967"/>
              <a:gd name="connsiteX35" fmla="*/ 1103149 w 2595203"/>
              <a:gd name="connsiteY35" fmla="*/ 2444253 h 2549967"/>
              <a:gd name="connsiteX36" fmla="*/ 634043 w 2595203"/>
              <a:gd name="connsiteY36" fmla="*/ 2310904 h 2549967"/>
              <a:gd name="connsiteX37" fmla="*/ 546457 w 2595203"/>
              <a:gd name="connsiteY37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41188 w 2595203"/>
              <a:gd name="connsiteY11" fmla="*/ 603549 h 2549967"/>
              <a:gd name="connsiteX12" fmla="*/ 603088 w 2595203"/>
              <a:gd name="connsiteY12" fmla="*/ 558305 h 2549967"/>
              <a:gd name="connsiteX13" fmla="*/ 600707 w 2595203"/>
              <a:gd name="connsiteY13" fmla="*/ 501155 h 2549967"/>
              <a:gd name="connsiteX14" fmla="*/ 581655 w 2595203"/>
              <a:gd name="connsiteY14" fmla="*/ 463054 h 2549967"/>
              <a:gd name="connsiteX15" fmla="*/ 655475 w 2595203"/>
              <a:gd name="connsiteY15" fmla="*/ 479724 h 2549967"/>
              <a:gd name="connsiteX16" fmla="*/ 719769 w 2595203"/>
              <a:gd name="connsiteY16" fmla="*/ 472580 h 2549967"/>
              <a:gd name="connsiteX17" fmla="*/ 715007 w 2595203"/>
              <a:gd name="connsiteY17" fmla="*/ 517824 h 2549967"/>
              <a:gd name="connsiteX18" fmla="*/ 760250 w 2595203"/>
              <a:gd name="connsiteY18" fmla="*/ 555924 h 2549967"/>
              <a:gd name="connsiteX19" fmla="*/ 862642 w 2595203"/>
              <a:gd name="connsiteY19" fmla="*/ 567830 h 2549967"/>
              <a:gd name="connsiteX20" fmla="*/ 931700 w 2595203"/>
              <a:gd name="connsiteY20" fmla="*/ 579736 h 2549967"/>
              <a:gd name="connsiteX21" fmla="*/ 1010282 w 2595203"/>
              <a:gd name="connsiteY21" fmla="*/ 555924 h 2549967"/>
              <a:gd name="connsiteX22" fmla="*/ 1053144 w 2595203"/>
              <a:gd name="connsiteY22" fmla="*/ 553542 h 2549967"/>
              <a:gd name="connsiteX23" fmla="*/ 1046000 w 2595203"/>
              <a:gd name="connsiteY23" fmla="*/ 534492 h 2549967"/>
              <a:gd name="connsiteX24" fmla="*/ 995994 w 2595203"/>
              <a:gd name="connsiteY24" fmla="*/ 529730 h 2549967"/>
              <a:gd name="connsiteX25" fmla="*/ 1003136 w 2595203"/>
              <a:gd name="connsiteY25" fmla="*/ 465435 h 2549967"/>
              <a:gd name="connsiteX26" fmla="*/ 1088863 w 2595203"/>
              <a:gd name="connsiteY26" fmla="*/ 413049 h 2549967"/>
              <a:gd name="connsiteX27" fmla="*/ 1193638 w 2595203"/>
              <a:gd name="connsiteY27" fmla="*/ 386855 h 2549967"/>
              <a:gd name="connsiteX28" fmla="*/ 1243642 w 2595203"/>
              <a:gd name="connsiteY28" fmla="*/ 334466 h 2549967"/>
              <a:gd name="connsiteX29" fmla="*/ 1288886 w 2595203"/>
              <a:gd name="connsiteY29" fmla="*/ 86816 h 2549967"/>
              <a:gd name="connsiteX30" fmla="*/ 1456851 w 2595203"/>
              <a:gd name="connsiteY30" fmla="*/ 45095 h 2549967"/>
              <a:gd name="connsiteX31" fmla="*/ 2586667 w 2595203"/>
              <a:gd name="connsiteY31" fmla="*/ 696416 h 2549967"/>
              <a:gd name="connsiteX32" fmla="*/ 2029107 w 2595203"/>
              <a:gd name="connsiteY32" fmla="*/ 1518034 h 2549967"/>
              <a:gd name="connsiteX33" fmla="*/ 2365212 w 2595203"/>
              <a:gd name="connsiteY33" fmla="*/ 2241847 h 2549967"/>
              <a:gd name="connsiteX34" fmla="*/ 1762756 w 2595203"/>
              <a:gd name="connsiteY34" fmla="*/ 2251373 h 2549967"/>
              <a:gd name="connsiteX35" fmla="*/ 1592582 w 2595203"/>
              <a:gd name="connsiteY35" fmla="*/ 2543299 h 2549967"/>
              <a:gd name="connsiteX36" fmla="*/ 1103149 w 2595203"/>
              <a:gd name="connsiteY36" fmla="*/ 2444253 h 2549967"/>
              <a:gd name="connsiteX37" fmla="*/ 634043 w 2595203"/>
              <a:gd name="connsiteY37" fmla="*/ 2310904 h 2549967"/>
              <a:gd name="connsiteX38" fmla="*/ 546457 w 2595203"/>
              <a:gd name="connsiteY38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53094 w 2595203"/>
              <a:gd name="connsiteY11" fmla="*/ 739280 h 2549967"/>
              <a:gd name="connsiteX12" fmla="*/ 641188 w 2595203"/>
              <a:gd name="connsiteY12" fmla="*/ 603549 h 2549967"/>
              <a:gd name="connsiteX13" fmla="*/ 603088 w 2595203"/>
              <a:gd name="connsiteY13" fmla="*/ 558305 h 2549967"/>
              <a:gd name="connsiteX14" fmla="*/ 600707 w 2595203"/>
              <a:gd name="connsiteY14" fmla="*/ 501155 h 2549967"/>
              <a:gd name="connsiteX15" fmla="*/ 581655 w 2595203"/>
              <a:gd name="connsiteY15" fmla="*/ 463054 h 2549967"/>
              <a:gd name="connsiteX16" fmla="*/ 655475 w 2595203"/>
              <a:gd name="connsiteY16" fmla="*/ 479724 h 2549967"/>
              <a:gd name="connsiteX17" fmla="*/ 719769 w 2595203"/>
              <a:gd name="connsiteY17" fmla="*/ 472580 h 2549967"/>
              <a:gd name="connsiteX18" fmla="*/ 715007 w 2595203"/>
              <a:gd name="connsiteY18" fmla="*/ 517824 h 2549967"/>
              <a:gd name="connsiteX19" fmla="*/ 760250 w 2595203"/>
              <a:gd name="connsiteY19" fmla="*/ 555924 h 2549967"/>
              <a:gd name="connsiteX20" fmla="*/ 862642 w 2595203"/>
              <a:gd name="connsiteY20" fmla="*/ 567830 h 2549967"/>
              <a:gd name="connsiteX21" fmla="*/ 931700 w 2595203"/>
              <a:gd name="connsiteY21" fmla="*/ 579736 h 2549967"/>
              <a:gd name="connsiteX22" fmla="*/ 1010282 w 2595203"/>
              <a:gd name="connsiteY22" fmla="*/ 555924 h 2549967"/>
              <a:gd name="connsiteX23" fmla="*/ 1053144 w 2595203"/>
              <a:gd name="connsiteY23" fmla="*/ 553542 h 2549967"/>
              <a:gd name="connsiteX24" fmla="*/ 1046000 w 2595203"/>
              <a:gd name="connsiteY24" fmla="*/ 534492 h 2549967"/>
              <a:gd name="connsiteX25" fmla="*/ 995994 w 2595203"/>
              <a:gd name="connsiteY25" fmla="*/ 529730 h 2549967"/>
              <a:gd name="connsiteX26" fmla="*/ 1003136 w 2595203"/>
              <a:gd name="connsiteY26" fmla="*/ 465435 h 2549967"/>
              <a:gd name="connsiteX27" fmla="*/ 1088863 w 2595203"/>
              <a:gd name="connsiteY27" fmla="*/ 413049 h 2549967"/>
              <a:gd name="connsiteX28" fmla="*/ 1193638 w 2595203"/>
              <a:gd name="connsiteY28" fmla="*/ 386855 h 2549967"/>
              <a:gd name="connsiteX29" fmla="*/ 1243642 w 2595203"/>
              <a:gd name="connsiteY29" fmla="*/ 334466 h 2549967"/>
              <a:gd name="connsiteX30" fmla="*/ 1288886 w 2595203"/>
              <a:gd name="connsiteY30" fmla="*/ 86816 h 2549967"/>
              <a:gd name="connsiteX31" fmla="*/ 1456851 w 2595203"/>
              <a:gd name="connsiteY31" fmla="*/ 45095 h 2549967"/>
              <a:gd name="connsiteX32" fmla="*/ 2586667 w 2595203"/>
              <a:gd name="connsiteY32" fmla="*/ 696416 h 2549967"/>
              <a:gd name="connsiteX33" fmla="*/ 2029107 w 2595203"/>
              <a:gd name="connsiteY33" fmla="*/ 1518034 h 2549967"/>
              <a:gd name="connsiteX34" fmla="*/ 2365212 w 2595203"/>
              <a:gd name="connsiteY34" fmla="*/ 2241847 h 2549967"/>
              <a:gd name="connsiteX35" fmla="*/ 1762756 w 2595203"/>
              <a:gd name="connsiteY35" fmla="*/ 2251373 h 2549967"/>
              <a:gd name="connsiteX36" fmla="*/ 1592582 w 2595203"/>
              <a:gd name="connsiteY36" fmla="*/ 2543299 h 2549967"/>
              <a:gd name="connsiteX37" fmla="*/ 1103149 w 2595203"/>
              <a:gd name="connsiteY37" fmla="*/ 2444253 h 2549967"/>
              <a:gd name="connsiteX38" fmla="*/ 634043 w 2595203"/>
              <a:gd name="connsiteY38" fmla="*/ 2310904 h 2549967"/>
              <a:gd name="connsiteX39" fmla="*/ 546457 w 2595203"/>
              <a:gd name="connsiteY39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91182 w 2595203"/>
              <a:gd name="connsiteY8" fmla="*/ 755949 h 2549967"/>
              <a:gd name="connsiteX9" fmla="*/ 617375 w 2595203"/>
              <a:gd name="connsiteY9" fmla="*/ 803574 h 2549967"/>
              <a:gd name="connsiteX10" fmla="*/ 686430 w 2595203"/>
              <a:gd name="connsiteY10" fmla="*/ 784524 h 2549967"/>
              <a:gd name="connsiteX11" fmla="*/ 653094 w 2595203"/>
              <a:gd name="connsiteY11" fmla="*/ 739280 h 2549967"/>
              <a:gd name="connsiteX12" fmla="*/ 657857 w 2595203"/>
              <a:gd name="connsiteY12" fmla="*/ 679749 h 2549967"/>
              <a:gd name="connsiteX13" fmla="*/ 641188 w 2595203"/>
              <a:gd name="connsiteY13" fmla="*/ 603549 h 2549967"/>
              <a:gd name="connsiteX14" fmla="*/ 603088 w 2595203"/>
              <a:gd name="connsiteY14" fmla="*/ 558305 h 2549967"/>
              <a:gd name="connsiteX15" fmla="*/ 600707 w 2595203"/>
              <a:gd name="connsiteY15" fmla="*/ 501155 h 2549967"/>
              <a:gd name="connsiteX16" fmla="*/ 581655 w 2595203"/>
              <a:gd name="connsiteY16" fmla="*/ 463054 h 2549967"/>
              <a:gd name="connsiteX17" fmla="*/ 655475 w 2595203"/>
              <a:gd name="connsiteY17" fmla="*/ 479724 h 2549967"/>
              <a:gd name="connsiteX18" fmla="*/ 719769 w 2595203"/>
              <a:gd name="connsiteY18" fmla="*/ 472580 h 2549967"/>
              <a:gd name="connsiteX19" fmla="*/ 715007 w 2595203"/>
              <a:gd name="connsiteY19" fmla="*/ 517824 h 2549967"/>
              <a:gd name="connsiteX20" fmla="*/ 760250 w 2595203"/>
              <a:gd name="connsiteY20" fmla="*/ 555924 h 2549967"/>
              <a:gd name="connsiteX21" fmla="*/ 862642 w 2595203"/>
              <a:gd name="connsiteY21" fmla="*/ 567830 h 2549967"/>
              <a:gd name="connsiteX22" fmla="*/ 931700 w 2595203"/>
              <a:gd name="connsiteY22" fmla="*/ 579736 h 2549967"/>
              <a:gd name="connsiteX23" fmla="*/ 1010282 w 2595203"/>
              <a:gd name="connsiteY23" fmla="*/ 555924 h 2549967"/>
              <a:gd name="connsiteX24" fmla="*/ 1053144 w 2595203"/>
              <a:gd name="connsiteY24" fmla="*/ 553542 h 2549967"/>
              <a:gd name="connsiteX25" fmla="*/ 1046000 w 2595203"/>
              <a:gd name="connsiteY25" fmla="*/ 534492 h 2549967"/>
              <a:gd name="connsiteX26" fmla="*/ 995994 w 2595203"/>
              <a:gd name="connsiteY26" fmla="*/ 529730 h 2549967"/>
              <a:gd name="connsiteX27" fmla="*/ 1003136 w 2595203"/>
              <a:gd name="connsiteY27" fmla="*/ 465435 h 2549967"/>
              <a:gd name="connsiteX28" fmla="*/ 1088863 w 2595203"/>
              <a:gd name="connsiteY28" fmla="*/ 413049 h 2549967"/>
              <a:gd name="connsiteX29" fmla="*/ 1193638 w 2595203"/>
              <a:gd name="connsiteY29" fmla="*/ 386855 h 2549967"/>
              <a:gd name="connsiteX30" fmla="*/ 1243642 w 2595203"/>
              <a:gd name="connsiteY30" fmla="*/ 334466 h 2549967"/>
              <a:gd name="connsiteX31" fmla="*/ 1288886 w 2595203"/>
              <a:gd name="connsiteY31" fmla="*/ 86816 h 2549967"/>
              <a:gd name="connsiteX32" fmla="*/ 1456851 w 2595203"/>
              <a:gd name="connsiteY32" fmla="*/ 45095 h 2549967"/>
              <a:gd name="connsiteX33" fmla="*/ 2586667 w 2595203"/>
              <a:gd name="connsiteY33" fmla="*/ 696416 h 2549967"/>
              <a:gd name="connsiteX34" fmla="*/ 2029107 w 2595203"/>
              <a:gd name="connsiteY34" fmla="*/ 1518034 h 2549967"/>
              <a:gd name="connsiteX35" fmla="*/ 2365212 w 2595203"/>
              <a:gd name="connsiteY35" fmla="*/ 2241847 h 2549967"/>
              <a:gd name="connsiteX36" fmla="*/ 1762756 w 2595203"/>
              <a:gd name="connsiteY36" fmla="*/ 2251373 h 2549967"/>
              <a:gd name="connsiteX37" fmla="*/ 1592582 w 2595203"/>
              <a:gd name="connsiteY37" fmla="*/ 2543299 h 2549967"/>
              <a:gd name="connsiteX38" fmla="*/ 1103149 w 2595203"/>
              <a:gd name="connsiteY38" fmla="*/ 2444253 h 2549967"/>
              <a:gd name="connsiteX39" fmla="*/ 634043 w 2595203"/>
              <a:gd name="connsiteY39" fmla="*/ 2310904 h 2549967"/>
              <a:gd name="connsiteX40" fmla="*/ 546457 w 2595203"/>
              <a:gd name="connsiteY40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500694 w 2595203"/>
              <a:gd name="connsiteY5" fmla="*/ 777380 h 2549967"/>
              <a:gd name="connsiteX6" fmla="*/ 557844 w 2595203"/>
              <a:gd name="connsiteY6" fmla="*/ 798811 h 2549967"/>
              <a:gd name="connsiteX7" fmla="*/ 579275 w 2595203"/>
              <a:gd name="connsiteY7" fmla="*/ 825005 h 2549967"/>
              <a:gd name="connsiteX8" fmla="*/ 572132 w 2595203"/>
              <a:gd name="connsiteY8" fmla="*/ 782142 h 2549967"/>
              <a:gd name="connsiteX9" fmla="*/ 591182 w 2595203"/>
              <a:gd name="connsiteY9" fmla="*/ 755949 h 2549967"/>
              <a:gd name="connsiteX10" fmla="*/ 617375 w 2595203"/>
              <a:gd name="connsiteY10" fmla="*/ 803574 h 2549967"/>
              <a:gd name="connsiteX11" fmla="*/ 686430 w 2595203"/>
              <a:gd name="connsiteY11" fmla="*/ 784524 h 2549967"/>
              <a:gd name="connsiteX12" fmla="*/ 653094 w 2595203"/>
              <a:gd name="connsiteY12" fmla="*/ 739280 h 2549967"/>
              <a:gd name="connsiteX13" fmla="*/ 657857 w 2595203"/>
              <a:gd name="connsiteY13" fmla="*/ 679749 h 2549967"/>
              <a:gd name="connsiteX14" fmla="*/ 641188 w 2595203"/>
              <a:gd name="connsiteY14" fmla="*/ 603549 h 2549967"/>
              <a:gd name="connsiteX15" fmla="*/ 603088 w 2595203"/>
              <a:gd name="connsiteY15" fmla="*/ 558305 h 2549967"/>
              <a:gd name="connsiteX16" fmla="*/ 600707 w 2595203"/>
              <a:gd name="connsiteY16" fmla="*/ 501155 h 2549967"/>
              <a:gd name="connsiteX17" fmla="*/ 581655 w 2595203"/>
              <a:gd name="connsiteY17" fmla="*/ 463054 h 2549967"/>
              <a:gd name="connsiteX18" fmla="*/ 655475 w 2595203"/>
              <a:gd name="connsiteY18" fmla="*/ 479724 h 2549967"/>
              <a:gd name="connsiteX19" fmla="*/ 719769 w 2595203"/>
              <a:gd name="connsiteY19" fmla="*/ 472580 h 2549967"/>
              <a:gd name="connsiteX20" fmla="*/ 715007 w 2595203"/>
              <a:gd name="connsiteY20" fmla="*/ 517824 h 2549967"/>
              <a:gd name="connsiteX21" fmla="*/ 760250 w 2595203"/>
              <a:gd name="connsiteY21" fmla="*/ 555924 h 2549967"/>
              <a:gd name="connsiteX22" fmla="*/ 862642 w 2595203"/>
              <a:gd name="connsiteY22" fmla="*/ 567830 h 2549967"/>
              <a:gd name="connsiteX23" fmla="*/ 931700 w 2595203"/>
              <a:gd name="connsiteY23" fmla="*/ 579736 h 2549967"/>
              <a:gd name="connsiteX24" fmla="*/ 1010282 w 2595203"/>
              <a:gd name="connsiteY24" fmla="*/ 555924 h 2549967"/>
              <a:gd name="connsiteX25" fmla="*/ 1053144 w 2595203"/>
              <a:gd name="connsiteY25" fmla="*/ 553542 h 2549967"/>
              <a:gd name="connsiteX26" fmla="*/ 1046000 w 2595203"/>
              <a:gd name="connsiteY26" fmla="*/ 534492 h 2549967"/>
              <a:gd name="connsiteX27" fmla="*/ 995994 w 2595203"/>
              <a:gd name="connsiteY27" fmla="*/ 529730 h 2549967"/>
              <a:gd name="connsiteX28" fmla="*/ 1003136 w 2595203"/>
              <a:gd name="connsiteY28" fmla="*/ 465435 h 2549967"/>
              <a:gd name="connsiteX29" fmla="*/ 1088863 w 2595203"/>
              <a:gd name="connsiteY29" fmla="*/ 413049 h 2549967"/>
              <a:gd name="connsiteX30" fmla="*/ 1193638 w 2595203"/>
              <a:gd name="connsiteY30" fmla="*/ 386855 h 2549967"/>
              <a:gd name="connsiteX31" fmla="*/ 1243642 w 2595203"/>
              <a:gd name="connsiteY31" fmla="*/ 334466 h 2549967"/>
              <a:gd name="connsiteX32" fmla="*/ 1288886 w 2595203"/>
              <a:gd name="connsiteY32" fmla="*/ 86816 h 2549967"/>
              <a:gd name="connsiteX33" fmla="*/ 1456851 w 2595203"/>
              <a:gd name="connsiteY33" fmla="*/ 45095 h 2549967"/>
              <a:gd name="connsiteX34" fmla="*/ 2586667 w 2595203"/>
              <a:gd name="connsiteY34" fmla="*/ 696416 h 2549967"/>
              <a:gd name="connsiteX35" fmla="*/ 2029107 w 2595203"/>
              <a:gd name="connsiteY35" fmla="*/ 1518034 h 2549967"/>
              <a:gd name="connsiteX36" fmla="*/ 2365212 w 2595203"/>
              <a:gd name="connsiteY36" fmla="*/ 2241847 h 2549967"/>
              <a:gd name="connsiteX37" fmla="*/ 1762756 w 2595203"/>
              <a:gd name="connsiteY37" fmla="*/ 2251373 h 2549967"/>
              <a:gd name="connsiteX38" fmla="*/ 1592582 w 2595203"/>
              <a:gd name="connsiteY38" fmla="*/ 2543299 h 2549967"/>
              <a:gd name="connsiteX39" fmla="*/ 1103149 w 2595203"/>
              <a:gd name="connsiteY39" fmla="*/ 2444253 h 2549967"/>
              <a:gd name="connsiteX40" fmla="*/ 634043 w 2595203"/>
              <a:gd name="connsiteY40" fmla="*/ 2310904 h 2549967"/>
              <a:gd name="connsiteX41" fmla="*/ 546457 w 2595203"/>
              <a:gd name="connsiteY41" fmla="*/ 1313246 h 2549967"/>
              <a:gd name="connsiteX0" fmla="*/ 546457 w 2595203"/>
              <a:gd name="connsiteY0" fmla="*/ 1313246 h 2549967"/>
              <a:gd name="connsiteX1" fmla="*/ 10155 w 2595203"/>
              <a:gd name="connsiteY1" fmla="*/ 839291 h 2549967"/>
              <a:gd name="connsiteX2" fmla="*/ 253043 w 2595203"/>
              <a:gd name="connsiteY2" fmla="*/ 765474 h 2549967"/>
              <a:gd name="connsiteX3" fmla="*/ 345912 w 2595203"/>
              <a:gd name="connsiteY3" fmla="*/ 720230 h 2549967"/>
              <a:gd name="connsiteX4" fmla="*/ 443544 w 2595203"/>
              <a:gd name="connsiteY4" fmla="*/ 822624 h 2549967"/>
              <a:gd name="connsiteX5" fmla="*/ 467357 w 2595203"/>
              <a:gd name="connsiteY5" fmla="*/ 805955 h 2549967"/>
              <a:gd name="connsiteX6" fmla="*/ 500694 w 2595203"/>
              <a:gd name="connsiteY6" fmla="*/ 777380 h 2549967"/>
              <a:gd name="connsiteX7" fmla="*/ 557844 w 2595203"/>
              <a:gd name="connsiteY7" fmla="*/ 798811 h 2549967"/>
              <a:gd name="connsiteX8" fmla="*/ 579275 w 2595203"/>
              <a:gd name="connsiteY8" fmla="*/ 825005 h 2549967"/>
              <a:gd name="connsiteX9" fmla="*/ 572132 w 2595203"/>
              <a:gd name="connsiteY9" fmla="*/ 782142 h 2549967"/>
              <a:gd name="connsiteX10" fmla="*/ 591182 w 2595203"/>
              <a:gd name="connsiteY10" fmla="*/ 755949 h 2549967"/>
              <a:gd name="connsiteX11" fmla="*/ 617375 w 2595203"/>
              <a:gd name="connsiteY11" fmla="*/ 803574 h 2549967"/>
              <a:gd name="connsiteX12" fmla="*/ 686430 w 2595203"/>
              <a:gd name="connsiteY12" fmla="*/ 784524 h 2549967"/>
              <a:gd name="connsiteX13" fmla="*/ 653094 w 2595203"/>
              <a:gd name="connsiteY13" fmla="*/ 739280 h 2549967"/>
              <a:gd name="connsiteX14" fmla="*/ 657857 w 2595203"/>
              <a:gd name="connsiteY14" fmla="*/ 679749 h 2549967"/>
              <a:gd name="connsiteX15" fmla="*/ 641188 w 2595203"/>
              <a:gd name="connsiteY15" fmla="*/ 603549 h 2549967"/>
              <a:gd name="connsiteX16" fmla="*/ 603088 w 2595203"/>
              <a:gd name="connsiteY16" fmla="*/ 558305 h 2549967"/>
              <a:gd name="connsiteX17" fmla="*/ 600707 w 2595203"/>
              <a:gd name="connsiteY17" fmla="*/ 501155 h 2549967"/>
              <a:gd name="connsiteX18" fmla="*/ 581655 w 2595203"/>
              <a:gd name="connsiteY18" fmla="*/ 463054 h 2549967"/>
              <a:gd name="connsiteX19" fmla="*/ 655475 w 2595203"/>
              <a:gd name="connsiteY19" fmla="*/ 479724 h 2549967"/>
              <a:gd name="connsiteX20" fmla="*/ 719769 w 2595203"/>
              <a:gd name="connsiteY20" fmla="*/ 472580 h 2549967"/>
              <a:gd name="connsiteX21" fmla="*/ 715007 w 2595203"/>
              <a:gd name="connsiteY21" fmla="*/ 517824 h 2549967"/>
              <a:gd name="connsiteX22" fmla="*/ 760250 w 2595203"/>
              <a:gd name="connsiteY22" fmla="*/ 555924 h 2549967"/>
              <a:gd name="connsiteX23" fmla="*/ 862642 w 2595203"/>
              <a:gd name="connsiteY23" fmla="*/ 567830 h 2549967"/>
              <a:gd name="connsiteX24" fmla="*/ 931700 w 2595203"/>
              <a:gd name="connsiteY24" fmla="*/ 579736 h 2549967"/>
              <a:gd name="connsiteX25" fmla="*/ 1010282 w 2595203"/>
              <a:gd name="connsiteY25" fmla="*/ 555924 h 2549967"/>
              <a:gd name="connsiteX26" fmla="*/ 1053144 w 2595203"/>
              <a:gd name="connsiteY26" fmla="*/ 553542 h 2549967"/>
              <a:gd name="connsiteX27" fmla="*/ 1046000 w 2595203"/>
              <a:gd name="connsiteY27" fmla="*/ 534492 h 2549967"/>
              <a:gd name="connsiteX28" fmla="*/ 995994 w 2595203"/>
              <a:gd name="connsiteY28" fmla="*/ 529730 h 2549967"/>
              <a:gd name="connsiteX29" fmla="*/ 1003136 w 2595203"/>
              <a:gd name="connsiteY29" fmla="*/ 465435 h 2549967"/>
              <a:gd name="connsiteX30" fmla="*/ 1088863 w 2595203"/>
              <a:gd name="connsiteY30" fmla="*/ 413049 h 2549967"/>
              <a:gd name="connsiteX31" fmla="*/ 1193638 w 2595203"/>
              <a:gd name="connsiteY31" fmla="*/ 386855 h 2549967"/>
              <a:gd name="connsiteX32" fmla="*/ 1243642 w 2595203"/>
              <a:gd name="connsiteY32" fmla="*/ 334466 h 2549967"/>
              <a:gd name="connsiteX33" fmla="*/ 1288886 w 2595203"/>
              <a:gd name="connsiteY33" fmla="*/ 86816 h 2549967"/>
              <a:gd name="connsiteX34" fmla="*/ 1456851 w 2595203"/>
              <a:gd name="connsiteY34" fmla="*/ 45095 h 2549967"/>
              <a:gd name="connsiteX35" fmla="*/ 2586667 w 2595203"/>
              <a:gd name="connsiteY35" fmla="*/ 696416 h 2549967"/>
              <a:gd name="connsiteX36" fmla="*/ 2029107 w 2595203"/>
              <a:gd name="connsiteY36" fmla="*/ 1518034 h 2549967"/>
              <a:gd name="connsiteX37" fmla="*/ 2365212 w 2595203"/>
              <a:gd name="connsiteY37" fmla="*/ 2241847 h 2549967"/>
              <a:gd name="connsiteX38" fmla="*/ 1762756 w 2595203"/>
              <a:gd name="connsiteY38" fmla="*/ 2251373 h 2549967"/>
              <a:gd name="connsiteX39" fmla="*/ 1592582 w 2595203"/>
              <a:gd name="connsiteY39" fmla="*/ 2543299 h 2549967"/>
              <a:gd name="connsiteX40" fmla="*/ 1103149 w 2595203"/>
              <a:gd name="connsiteY40" fmla="*/ 2444253 h 2549967"/>
              <a:gd name="connsiteX41" fmla="*/ 634043 w 2595203"/>
              <a:gd name="connsiteY41" fmla="*/ 2310904 h 2549967"/>
              <a:gd name="connsiteX42" fmla="*/ 546457 w 2595203"/>
              <a:gd name="connsiteY42" fmla="*/ 1313246 h 2549967"/>
              <a:gd name="connsiteX0" fmla="*/ 546457 w 2595203"/>
              <a:gd name="connsiteY0" fmla="*/ 1313246 h 2549967"/>
              <a:gd name="connsiteX1" fmla="*/ 303050 w 2595203"/>
              <a:gd name="connsiteY1" fmla="*/ 1075036 h 2549967"/>
              <a:gd name="connsiteX2" fmla="*/ 10155 w 2595203"/>
              <a:gd name="connsiteY2" fmla="*/ 839291 h 2549967"/>
              <a:gd name="connsiteX3" fmla="*/ 253043 w 2595203"/>
              <a:gd name="connsiteY3" fmla="*/ 765474 h 2549967"/>
              <a:gd name="connsiteX4" fmla="*/ 345912 w 2595203"/>
              <a:gd name="connsiteY4" fmla="*/ 720230 h 2549967"/>
              <a:gd name="connsiteX5" fmla="*/ 443544 w 2595203"/>
              <a:gd name="connsiteY5" fmla="*/ 822624 h 2549967"/>
              <a:gd name="connsiteX6" fmla="*/ 467357 w 2595203"/>
              <a:gd name="connsiteY6" fmla="*/ 805955 h 2549967"/>
              <a:gd name="connsiteX7" fmla="*/ 500694 w 2595203"/>
              <a:gd name="connsiteY7" fmla="*/ 777380 h 2549967"/>
              <a:gd name="connsiteX8" fmla="*/ 557844 w 2595203"/>
              <a:gd name="connsiteY8" fmla="*/ 798811 h 2549967"/>
              <a:gd name="connsiteX9" fmla="*/ 579275 w 2595203"/>
              <a:gd name="connsiteY9" fmla="*/ 825005 h 2549967"/>
              <a:gd name="connsiteX10" fmla="*/ 572132 w 2595203"/>
              <a:gd name="connsiteY10" fmla="*/ 782142 h 2549967"/>
              <a:gd name="connsiteX11" fmla="*/ 591182 w 2595203"/>
              <a:gd name="connsiteY11" fmla="*/ 755949 h 2549967"/>
              <a:gd name="connsiteX12" fmla="*/ 617375 w 2595203"/>
              <a:gd name="connsiteY12" fmla="*/ 803574 h 2549967"/>
              <a:gd name="connsiteX13" fmla="*/ 686430 w 2595203"/>
              <a:gd name="connsiteY13" fmla="*/ 784524 h 2549967"/>
              <a:gd name="connsiteX14" fmla="*/ 653094 w 2595203"/>
              <a:gd name="connsiteY14" fmla="*/ 739280 h 2549967"/>
              <a:gd name="connsiteX15" fmla="*/ 657857 w 2595203"/>
              <a:gd name="connsiteY15" fmla="*/ 679749 h 2549967"/>
              <a:gd name="connsiteX16" fmla="*/ 641188 w 2595203"/>
              <a:gd name="connsiteY16" fmla="*/ 603549 h 2549967"/>
              <a:gd name="connsiteX17" fmla="*/ 603088 w 2595203"/>
              <a:gd name="connsiteY17" fmla="*/ 558305 h 2549967"/>
              <a:gd name="connsiteX18" fmla="*/ 600707 w 2595203"/>
              <a:gd name="connsiteY18" fmla="*/ 501155 h 2549967"/>
              <a:gd name="connsiteX19" fmla="*/ 581655 w 2595203"/>
              <a:gd name="connsiteY19" fmla="*/ 463054 h 2549967"/>
              <a:gd name="connsiteX20" fmla="*/ 655475 w 2595203"/>
              <a:gd name="connsiteY20" fmla="*/ 479724 h 2549967"/>
              <a:gd name="connsiteX21" fmla="*/ 719769 w 2595203"/>
              <a:gd name="connsiteY21" fmla="*/ 472580 h 2549967"/>
              <a:gd name="connsiteX22" fmla="*/ 715007 w 2595203"/>
              <a:gd name="connsiteY22" fmla="*/ 517824 h 2549967"/>
              <a:gd name="connsiteX23" fmla="*/ 760250 w 2595203"/>
              <a:gd name="connsiteY23" fmla="*/ 555924 h 2549967"/>
              <a:gd name="connsiteX24" fmla="*/ 862642 w 2595203"/>
              <a:gd name="connsiteY24" fmla="*/ 567830 h 2549967"/>
              <a:gd name="connsiteX25" fmla="*/ 931700 w 2595203"/>
              <a:gd name="connsiteY25" fmla="*/ 579736 h 2549967"/>
              <a:gd name="connsiteX26" fmla="*/ 1010282 w 2595203"/>
              <a:gd name="connsiteY26" fmla="*/ 555924 h 2549967"/>
              <a:gd name="connsiteX27" fmla="*/ 1053144 w 2595203"/>
              <a:gd name="connsiteY27" fmla="*/ 553542 h 2549967"/>
              <a:gd name="connsiteX28" fmla="*/ 1046000 w 2595203"/>
              <a:gd name="connsiteY28" fmla="*/ 534492 h 2549967"/>
              <a:gd name="connsiteX29" fmla="*/ 995994 w 2595203"/>
              <a:gd name="connsiteY29" fmla="*/ 529730 h 2549967"/>
              <a:gd name="connsiteX30" fmla="*/ 1003136 w 2595203"/>
              <a:gd name="connsiteY30" fmla="*/ 465435 h 2549967"/>
              <a:gd name="connsiteX31" fmla="*/ 1088863 w 2595203"/>
              <a:gd name="connsiteY31" fmla="*/ 413049 h 2549967"/>
              <a:gd name="connsiteX32" fmla="*/ 1193638 w 2595203"/>
              <a:gd name="connsiteY32" fmla="*/ 386855 h 2549967"/>
              <a:gd name="connsiteX33" fmla="*/ 1243642 w 2595203"/>
              <a:gd name="connsiteY33" fmla="*/ 334466 h 2549967"/>
              <a:gd name="connsiteX34" fmla="*/ 1288886 w 2595203"/>
              <a:gd name="connsiteY34" fmla="*/ 86816 h 2549967"/>
              <a:gd name="connsiteX35" fmla="*/ 1456851 w 2595203"/>
              <a:gd name="connsiteY35" fmla="*/ 45095 h 2549967"/>
              <a:gd name="connsiteX36" fmla="*/ 2586667 w 2595203"/>
              <a:gd name="connsiteY36" fmla="*/ 696416 h 2549967"/>
              <a:gd name="connsiteX37" fmla="*/ 2029107 w 2595203"/>
              <a:gd name="connsiteY37" fmla="*/ 1518034 h 2549967"/>
              <a:gd name="connsiteX38" fmla="*/ 2365212 w 2595203"/>
              <a:gd name="connsiteY38" fmla="*/ 2241847 h 2549967"/>
              <a:gd name="connsiteX39" fmla="*/ 1762756 w 2595203"/>
              <a:gd name="connsiteY39" fmla="*/ 2251373 h 2549967"/>
              <a:gd name="connsiteX40" fmla="*/ 1592582 w 2595203"/>
              <a:gd name="connsiteY40" fmla="*/ 2543299 h 2549967"/>
              <a:gd name="connsiteX41" fmla="*/ 1103149 w 2595203"/>
              <a:gd name="connsiteY41" fmla="*/ 2444253 h 2549967"/>
              <a:gd name="connsiteX42" fmla="*/ 634043 w 2595203"/>
              <a:gd name="connsiteY42" fmla="*/ 2310904 h 2549967"/>
              <a:gd name="connsiteX43" fmla="*/ 546457 w 2595203"/>
              <a:gd name="connsiteY43" fmla="*/ 1313246 h 2549967"/>
              <a:gd name="connsiteX0" fmla="*/ 546457 w 2595203"/>
              <a:gd name="connsiteY0" fmla="*/ 1313246 h 2549967"/>
              <a:gd name="connsiteX1" fmla="*/ 481644 w 2595203"/>
              <a:gd name="connsiteY1" fmla="*/ 1191717 h 2549967"/>
              <a:gd name="connsiteX2" fmla="*/ 303050 w 2595203"/>
              <a:gd name="connsiteY2" fmla="*/ 1075036 h 2549967"/>
              <a:gd name="connsiteX3" fmla="*/ 10155 w 2595203"/>
              <a:gd name="connsiteY3" fmla="*/ 839291 h 2549967"/>
              <a:gd name="connsiteX4" fmla="*/ 253043 w 2595203"/>
              <a:gd name="connsiteY4" fmla="*/ 765474 h 2549967"/>
              <a:gd name="connsiteX5" fmla="*/ 345912 w 2595203"/>
              <a:gd name="connsiteY5" fmla="*/ 720230 h 2549967"/>
              <a:gd name="connsiteX6" fmla="*/ 443544 w 2595203"/>
              <a:gd name="connsiteY6" fmla="*/ 822624 h 2549967"/>
              <a:gd name="connsiteX7" fmla="*/ 467357 w 2595203"/>
              <a:gd name="connsiteY7" fmla="*/ 805955 h 2549967"/>
              <a:gd name="connsiteX8" fmla="*/ 500694 w 2595203"/>
              <a:gd name="connsiteY8" fmla="*/ 777380 h 2549967"/>
              <a:gd name="connsiteX9" fmla="*/ 557844 w 2595203"/>
              <a:gd name="connsiteY9" fmla="*/ 798811 h 2549967"/>
              <a:gd name="connsiteX10" fmla="*/ 579275 w 2595203"/>
              <a:gd name="connsiteY10" fmla="*/ 825005 h 2549967"/>
              <a:gd name="connsiteX11" fmla="*/ 572132 w 2595203"/>
              <a:gd name="connsiteY11" fmla="*/ 782142 h 2549967"/>
              <a:gd name="connsiteX12" fmla="*/ 591182 w 2595203"/>
              <a:gd name="connsiteY12" fmla="*/ 755949 h 2549967"/>
              <a:gd name="connsiteX13" fmla="*/ 617375 w 2595203"/>
              <a:gd name="connsiteY13" fmla="*/ 803574 h 2549967"/>
              <a:gd name="connsiteX14" fmla="*/ 686430 w 2595203"/>
              <a:gd name="connsiteY14" fmla="*/ 784524 h 2549967"/>
              <a:gd name="connsiteX15" fmla="*/ 653094 w 2595203"/>
              <a:gd name="connsiteY15" fmla="*/ 739280 h 2549967"/>
              <a:gd name="connsiteX16" fmla="*/ 657857 w 2595203"/>
              <a:gd name="connsiteY16" fmla="*/ 679749 h 2549967"/>
              <a:gd name="connsiteX17" fmla="*/ 641188 w 2595203"/>
              <a:gd name="connsiteY17" fmla="*/ 603549 h 2549967"/>
              <a:gd name="connsiteX18" fmla="*/ 603088 w 2595203"/>
              <a:gd name="connsiteY18" fmla="*/ 558305 h 2549967"/>
              <a:gd name="connsiteX19" fmla="*/ 600707 w 2595203"/>
              <a:gd name="connsiteY19" fmla="*/ 501155 h 2549967"/>
              <a:gd name="connsiteX20" fmla="*/ 581655 w 2595203"/>
              <a:gd name="connsiteY20" fmla="*/ 463054 h 2549967"/>
              <a:gd name="connsiteX21" fmla="*/ 655475 w 2595203"/>
              <a:gd name="connsiteY21" fmla="*/ 479724 h 2549967"/>
              <a:gd name="connsiteX22" fmla="*/ 719769 w 2595203"/>
              <a:gd name="connsiteY22" fmla="*/ 472580 h 2549967"/>
              <a:gd name="connsiteX23" fmla="*/ 715007 w 2595203"/>
              <a:gd name="connsiteY23" fmla="*/ 517824 h 2549967"/>
              <a:gd name="connsiteX24" fmla="*/ 760250 w 2595203"/>
              <a:gd name="connsiteY24" fmla="*/ 555924 h 2549967"/>
              <a:gd name="connsiteX25" fmla="*/ 862642 w 2595203"/>
              <a:gd name="connsiteY25" fmla="*/ 567830 h 2549967"/>
              <a:gd name="connsiteX26" fmla="*/ 931700 w 2595203"/>
              <a:gd name="connsiteY26" fmla="*/ 579736 h 2549967"/>
              <a:gd name="connsiteX27" fmla="*/ 1010282 w 2595203"/>
              <a:gd name="connsiteY27" fmla="*/ 555924 h 2549967"/>
              <a:gd name="connsiteX28" fmla="*/ 1053144 w 2595203"/>
              <a:gd name="connsiteY28" fmla="*/ 553542 h 2549967"/>
              <a:gd name="connsiteX29" fmla="*/ 1046000 w 2595203"/>
              <a:gd name="connsiteY29" fmla="*/ 534492 h 2549967"/>
              <a:gd name="connsiteX30" fmla="*/ 995994 w 2595203"/>
              <a:gd name="connsiteY30" fmla="*/ 529730 h 2549967"/>
              <a:gd name="connsiteX31" fmla="*/ 1003136 w 2595203"/>
              <a:gd name="connsiteY31" fmla="*/ 465435 h 2549967"/>
              <a:gd name="connsiteX32" fmla="*/ 1088863 w 2595203"/>
              <a:gd name="connsiteY32" fmla="*/ 413049 h 2549967"/>
              <a:gd name="connsiteX33" fmla="*/ 1193638 w 2595203"/>
              <a:gd name="connsiteY33" fmla="*/ 386855 h 2549967"/>
              <a:gd name="connsiteX34" fmla="*/ 1243642 w 2595203"/>
              <a:gd name="connsiteY34" fmla="*/ 334466 h 2549967"/>
              <a:gd name="connsiteX35" fmla="*/ 1288886 w 2595203"/>
              <a:gd name="connsiteY35" fmla="*/ 86816 h 2549967"/>
              <a:gd name="connsiteX36" fmla="*/ 1456851 w 2595203"/>
              <a:gd name="connsiteY36" fmla="*/ 45095 h 2549967"/>
              <a:gd name="connsiteX37" fmla="*/ 2586667 w 2595203"/>
              <a:gd name="connsiteY37" fmla="*/ 696416 h 2549967"/>
              <a:gd name="connsiteX38" fmla="*/ 2029107 w 2595203"/>
              <a:gd name="connsiteY38" fmla="*/ 1518034 h 2549967"/>
              <a:gd name="connsiteX39" fmla="*/ 2365212 w 2595203"/>
              <a:gd name="connsiteY39" fmla="*/ 2241847 h 2549967"/>
              <a:gd name="connsiteX40" fmla="*/ 1762756 w 2595203"/>
              <a:gd name="connsiteY40" fmla="*/ 2251373 h 2549967"/>
              <a:gd name="connsiteX41" fmla="*/ 1592582 w 2595203"/>
              <a:gd name="connsiteY41" fmla="*/ 2543299 h 2549967"/>
              <a:gd name="connsiteX42" fmla="*/ 1103149 w 2595203"/>
              <a:gd name="connsiteY42" fmla="*/ 2444253 h 2549967"/>
              <a:gd name="connsiteX43" fmla="*/ 634043 w 2595203"/>
              <a:gd name="connsiteY43" fmla="*/ 2310904 h 2549967"/>
              <a:gd name="connsiteX44" fmla="*/ 546457 w 2595203"/>
              <a:gd name="connsiteY44" fmla="*/ 1313246 h 2549967"/>
              <a:gd name="connsiteX0" fmla="*/ 546457 w 2595203"/>
              <a:gd name="connsiteY0" fmla="*/ 1313246 h 2549967"/>
              <a:gd name="connsiteX1" fmla="*/ 481644 w 2595203"/>
              <a:gd name="connsiteY1" fmla="*/ 1191717 h 2549967"/>
              <a:gd name="connsiteX2" fmla="*/ 303050 w 2595203"/>
              <a:gd name="connsiteY2" fmla="*/ 1075036 h 2549967"/>
              <a:gd name="connsiteX3" fmla="*/ 124457 w 2595203"/>
              <a:gd name="connsiteY3" fmla="*/ 1041699 h 2549967"/>
              <a:gd name="connsiteX4" fmla="*/ 10155 w 2595203"/>
              <a:gd name="connsiteY4" fmla="*/ 839291 h 2549967"/>
              <a:gd name="connsiteX5" fmla="*/ 253043 w 2595203"/>
              <a:gd name="connsiteY5" fmla="*/ 765474 h 2549967"/>
              <a:gd name="connsiteX6" fmla="*/ 345912 w 2595203"/>
              <a:gd name="connsiteY6" fmla="*/ 720230 h 2549967"/>
              <a:gd name="connsiteX7" fmla="*/ 443544 w 2595203"/>
              <a:gd name="connsiteY7" fmla="*/ 822624 h 2549967"/>
              <a:gd name="connsiteX8" fmla="*/ 467357 w 2595203"/>
              <a:gd name="connsiteY8" fmla="*/ 805955 h 2549967"/>
              <a:gd name="connsiteX9" fmla="*/ 500694 w 2595203"/>
              <a:gd name="connsiteY9" fmla="*/ 777380 h 2549967"/>
              <a:gd name="connsiteX10" fmla="*/ 557844 w 2595203"/>
              <a:gd name="connsiteY10" fmla="*/ 798811 h 2549967"/>
              <a:gd name="connsiteX11" fmla="*/ 579275 w 2595203"/>
              <a:gd name="connsiteY11" fmla="*/ 825005 h 2549967"/>
              <a:gd name="connsiteX12" fmla="*/ 572132 w 2595203"/>
              <a:gd name="connsiteY12" fmla="*/ 782142 h 2549967"/>
              <a:gd name="connsiteX13" fmla="*/ 591182 w 2595203"/>
              <a:gd name="connsiteY13" fmla="*/ 755949 h 2549967"/>
              <a:gd name="connsiteX14" fmla="*/ 617375 w 2595203"/>
              <a:gd name="connsiteY14" fmla="*/ 803574 h 2549967"/>
              <a:gd name="connsiteX15" fmla="*/ 686430 w 2595203"/>
              <a:gd name="connsiteY15" fmla="*/ 784524 h 2549967"/>
              <a:gd name="connsiteX16" fmla="*/ 653094 w 2595203"/>
              <a:gd name="connsiteY16" fmla="*/ 739280 h 2549967"/>
              <a:gd name="connsiteX17" fmla="*/ 657857 w 2595203"/>
              <a:gd name="connsiteY17" fmla="*/ 679749 h 2549967"/>
              <a:gd name="connsiteX18" fmla="*/ 641188 w 2595203"/>
              <a:gd name="connsiteY18" fmla="*/ 603549 h 2549967"/>
              <a:gd name="connsiteX19" fmla="*/ 603088 w 2595203"/>
              <a:gd name="connsiteY19" fmla="*/ 558305 h 2549967"/>
              <a:gd name="connsiteX20" fmla="*/ 600707 w 2595203"/>
              <a:gd name="connsiteY20" fmla="*/ 501155 h 2549967"/>
              <a:gd name="connsiteX21" fmla="*/ 581655 w 2595203"/>
              <a:gd name="connsiteY21" fmla="*/ 463054 h 2549967"/>
              <a:gd name="connsiteX22" fmla="*/ 655475 w 2595203"/>
              <a:gd name="connsiteY22" fmla="*/ 479724 h 2549967"/>
              <a:gd name="connsiteX23" fmla="*/ 719769 w 2595203"/>
              <a:gd name="connsiteY23" fmla="*/ 472580 h 2549967"/>
              <a:gd name="connsiteX24" fmla="*/ 715007 w 2595203"/>
              <a:gd name="connsiteY24" fmla="*/ 517824 h 2549967"/>
              <a:gd name="connsiteX25" fmla="*/ 760250 w 2595203"/>
              <a:gd name="connsiteY25" fmla="*/ 555924 h 2549967"/>
              <a:gd name="connsiteX26" fmla="*/ 862642 w 2595203"/>
              <a:gd name="connsiteY26" fmla="*/ 567830 h 2549967"/>
              <a:gd name="connsiteX27" fmla="*/ 931700 w 2595203"/>
              <a:gd name="connsiteY27" fmla="*/ 579736 h 2549967"/>
              <a:gd name="connsiteX28" fmla="*/ 1010282 w 2595203"/>
              <a:gd name="connsiteY28" fmla="*/ 555924 h 2549967"/>
              <a:gd name="connsiteX29" fmla="*/ 1053144 w 2595203"/>
              <a:gd name="connsiteY29" fmla="*/ 553542 h 2549967"/>
              <a:gd name="connsiteX30" fmla="*/ 1046000 w 2595203"/>
              <a:gd name="connsiteY30" fmla="*/ 534492 h 2549967"/>
              <a:gd name="connsiteX31" fmla="*/ 995994 w 2595203"/>
              <a:gd name="connsiteY31" fmla="*/ 529730 h 2549967"/>
              <a:gd name="connsiteX32" fmla="*/ 1003136 w 2595203"/>
              <a:gd name="connsiteY32" fmla="*/ 465435 h 2549967"/>
              <a:gd name="connsiteX33" fmla="*/ 1088863 w 2595203"/>
              <a:gd name="connsiteY33" fmla="*/ 413049 h 2549967"/>
              <a:gd name="connsiteX34" fmla="*/ 1193638 w 2595203"/>
              <a:gd name="connsiteY34" fmla="*/ 386855 h 2549967"/>
              <a:gd name="connsiteX35" fmla="*/ 1243642 w 2595203"/>
              <a:gd name="connsiteY35" fmla="*/ 334466 h 2549967"/>
              <a:gd name="connsiteX36" fmla="*/ 1288886 w 2595203"/>
              <a:gd name="connsiteY36" fmla="*/ 86816 h 2549967"/>
              <a:gd name="connsiteX37" fmla="*/ 1456851 w 2595203"/>
              <a:gd name="connsiteY37" fmla="*/ 45095 h 2549967"/>
              <a:gd name="connsiteX38" fmla="*/ 2586667 w 2595203"/>
              <a:gd name="connsiteY38" fmla="*/ 696416 h 2549967"/>
              <a:gd name="connsiteX39" fmla="*/ 2029107 w 2595203"/>
              <a:gd name="connsiteY39" fmla="*/ 1518034 h 2549967"/>
              <a:gd name="connsiteX40" fmla="*/ 2365212 w 2595203"/>
              <a:gd name="connsiteY40" fmla="*/ 2241847 h 2549967"/>
              <a:gd name="connsiteX41" fmla="*/ 1762756 w 2595203"/>
              <a:gd name="connsiteY41" fmla="*/ 2251373 h 2549967"/>
              <a:gd name="connsiteX42" fmla="*/ 1592582 w 2595203"/>
              <a:gd name="connsiteY42" fmla="*/ 2543299 h 2549967"/>
              <a:gd name="connsiteX43" fmla="*/ 1103149 w 2595203"/>
              <a:gd name="connsiteY43" fmla="*/ 2444253 h 2549967"/>
              <a:gd name="connsiteX44" fmla="*/ 634043 w 2595203"/>
              <a:gd name="connsiteY44" fmla="*/ 2310904 h 2549967"/>
              <a:gd name="connsiteX45" fmla="*/ 546457 w 2595203"/>
              <a:gd name="connsiteY45" fmla="*/ 1313246 h 2549967"/>
              <a:gd name="connsiteX0" fmla="*/ 551198 w 2599944"/>
              <a:gd name="connsiteY0" fmla="*/ 1313246 h 2549967"/>
              <a:gd name="connsiteX1" fmla="*/ 486385 w 2599944"/>
              <a:gd name="connsiteY1" fmla="*/ 1191717 h 2549967"/>
              <a:gd name="connsiteX2" fmla="*/ 307791 w 2599944"/>
              <a:gd name="connsiteY2" fmla="*/ 1075036 h 2549967"/>
              <a:gd name="connsiteX3" fmla="*/ 129198 w 2599944"/>
              <a:gd name="connsiteY3" fmla="*/ 1041699 h 2549967"/>
              <a:gd name="connsiteX4" fmla="*/ 33948 w 2599944"/>
              <a:gd name="connsiteY4" fmla="*/ 970261 h 2549967"/>
              <a:gd name="connsiteX5" fmla="*/ 14896 w 2599944"/>
              <a:gd name="connsiteY5" fmla="*/ 839291 h 2549967"/>
              <a:gd name="connsiteX6" fmla="*/ 257784 w 2599944"/>
              <a:gd name="connsiteY6" fmla="*/ 765474 h 2549967"/>
              <a:gd name="connsiteX7" fmla="*/ 350653 w 2599944"/>
              <a:gd name="connsiteY7" fmla="*/ 720230 h 2549967"/>
              <a:gd name="connsiteX8" fmla="*/ 448285 w 2599944"/>
              <a:gd name="connsiteY8" fmla="*/ 822624 h 2549967"/>
              <a:gd name="connsiteX9" fmla="*/ 472098 w 2599944"/>
              <a:gd name="connsiteY9" fmla="*/ 805955 h 2549967"/>
              <a:gd name="connsiteX10" fmla="*/ 505435 w 2599944"/>
              <a:gd name="connsiteY10" fmla="*/ 777380 h 2549967"/>
              <a:gd name="connsiteX11" fmla="*/ 562585 w 2599944"/>
              <a:gd name="connsiteY11" fmla="*/ 798811 h 2549967"/>
              <a:gd name="connsiteX12" fmla="*/ 584016 w 2599944"/>
              <a:gd name="connsiteY12" fmla="*/ 825005 h 2549967"/>
              <a:gd name="connsiteX13" fmla="*/ 576873 w 2599944"/>
              <a:gd name="connsiteY13" fmla="*/ 782142 h 2549967"/>
              <a:gd name="connsiteX14" fmla="*/ 595923 w 2599944"/>
              <a:gd name="connsiteY14" fmla="*/ 755949 h 2549967"/>
              <a:gd name="connsiteX15" fmla="*/ 622116 w 2599944"/>
              <a:gd name="connsiteY15" fmla="*/ 803574 h 2549967"/>
              <a:gd name="connsiteX16" fmla="*/ 691171 w 2599944"/>
              <a:gd name="connsiteY16" fmla="*/ 784524 h 2549967"/>
              <a:gd name="connsiteX17" fmla="*/ 657835 w 2599944"/>
              <a:gd name="connsiteY17" fmla="*/ 739280 h 2549967"/>
              <a:gd name="connsiteX18" fmla="*/ 662598 w 2599944"/>
              <a:gd name="connsiteY18" fmla="*/ 679749 h 2549967"/>
              <a:gd name="connsiteX19" fmla="*/ 645929 w 2599944"/>
              <a:gd name="connsiteY19" fmla="*/ 603549 h 2549967"/>
              <a:gd name="connsiteX20" fmla="*/ 607829 w 2599944"/>
              <a:gd name="connsiteY20" fmla="*/ 558305 h 2549967"/>
              <a:gd name="connsiteX21" fmla="*/ 605448 w 2599944"/>
              <a:gd name="connsiteY21" fmla="*/ 501155 h 2549967"/>
              <a:gd name="connsiteX22" fmla="*/ 586396 w 2599944"/>
              <a:gd name="connsiteY22" fmla="*/ 463054 h 2549967"/>
              <a:gd name="connsiteX23" fmla="*/ 660216 w 2599944"/>
              <a:gd name="connsiteY23" fmla="*/ 479724 h 2549967"/>
              <a:gd name="connsiteX24" fmla="*/ 724510 w 2599944"/>
              <a:gd name="connsiteY24" fmla="*/ 472580 h 2549967"/>
              <a:gd name="connsiteX25" fmla="*/ 719748 w 2599944"/>
              <a:gd name="connsiteY25" fmla="*/ 517824 h 2549967"/>
              <a:gd name="connsiteX26" fmla="*/ 764991 w 2599944"/>
              <a:gd name="connsiteY26" fmla="*/ 555924 h 2549967"/>
              <a:gd name="connsiteX27" fmla="*/ 867383 w 2599944"/>
              <a:gd name="connsiteY27" fmla="*/ 567830 h 2549967"/>
              <a:gd name="connsiteX28" fmla="*/ 936441 w 2599944"/>
              <a:gd name="connsiteY28" fmla="*/ 579736 h 2549967"/>
              <a:gd name="connsiteX29" fmla="*/ 1015023 w 2599944"/>
              <a:gd name="connsiteY29" fmla="*/ 555924 h 2549967"/>
              <a:gd name="connsiteX30" fmla="*/ 1057885 w 2599944"/>
              <a:gd name="connsiteY30" fmla="*/ 553542 h 2549967"/>
              <a:gd name="connsiteX31" fmla="*/ 1050741 w 2599944"/>
              <a:gd name="connsiteY31" fmla="*/ 534492 h 2549967"/>
              <a:gd name="connsiteX32" fmla="*/ 1000735 w 2599944"/>
              <a:gd name="connsiteY32" fmla="*/ 529730 h 2549967"/>
              <a:gd name="connsiteX33" fmla="*/ 1007877 w 2599944"/>
              <a:gd name="connsiteY33" fmla="*/ 465435 h 2549967"/>
              <a:gd name="connsiteX34" fmla="*/ 1093604 w 2599944"/>
              <a:gd name="connsiteY34" fmla="*/ 413049 h 2549967"/>
              <a:gd name="connsiteX35" fmla="*/ 1198379 w 2599944"/>
              <a:gd name="connsiteY35" fmla="*/ 386855 h 2549967"/>
              <a:gd name="connsiteX36" fmla="*/ 1248383 w 2599944"/>
              <a:gd name="connsiteY36" fmla="*/ 334466 h 2549967"/>
              <a:gd name="connsiteX37" fmla="*/ 1293627 w 2599944"/>
              <a:gd name="connsiteY37" fmla="*/ 86816 h 2549967"/>
              <a:gd name="connsiteX38" fmla="*/ 1461592 w 2599944"/>
              <a:gd name="connsiteY38" fmla="*/ 45095 h 2549967"/>
              <a:gd name="connsiteX39" fmla="*/ 2591408 w 2599944"/>
              <a:gd name="connsiteY39" fmla="*/ 696416 h 2549967"/>
              <a:gd name="connsiteX40" fmla="*/ 2033848 w 2599944"/>
              <a:gd name="connsiteY40" fmla="*/ 1518034 h 2549967"/>
              <a:gd name="connsiteX41" fmla="*/ 2369953 w 2599944"/>
              <a:gd name="connsiteY41" fmla="*/ 2241847 h 2549967"/>
              <a:gd name="connsiteX42" fmla="*/ 1767497 w 2599944"/>
              <a:gd name="connsiteY42" fmla="*/ 2251373 h 2549967"/>
              <a:gd name="connsiteX43" fmla="*/ 1597323 w 2599944"/>
              <a:gd name="connsiteY43" fmla="*/ 2543299 h 2549967"/>
              <a:gd name="connsiteX44" fmla="*/ 1107890 w 2599944"/>
              <a:gd name="connsiteY44" fmla="*/ 2444253 h 2549967"/>
              <a:gd name="connsiteX45" fmla="*/ 638784 w 2599944"/>
              <a:gd name="connsiteY45" fmla="*/ 2310904 h 2549967"/>
              <a:gd name="connsiteX46" fmla="*/ 551198 w 2599944"/>
              <a:gd name="connsiteY46" fmla="*/ 1313246 h 2549967"/>
              <a:gd name="connsiteX0" fmla="*/ 546458 w 2595204"/>
              <a:gd name="connsiteY0" fmla="*/ 1313246 h 2549967"/>
              <a:gd name="connsiteX1" fmla="*/ 481645 w 2595204"/>
              <a:gd name="connsiteY1" fmla="*/ 1191717 h 2549967"/>
              <a:gd name="connsiteX2" fmla="*/ 303051 w 2595204"/>
              <a:gd name="connsiteY2" fmla="*/ 1075036 h 2549967"/>
              <a:gd name="connsiteX3" fmla="*/ 124458 w 2595204"/>
              <a:gd name="connsiteY3" fmla="*/ 1041699 h 2549967"/>
              <a:gd name="connsiteX4" fmla="*/ 29208 w 2595204"/>
              <a:gd name="connsiteY4" fmla="*/ 970261 h 2549967"/>
              <a:gd name="connsiteX5" fmla="*/ 131601 w 2595204"/>
              <a:gd name="connsiteY5" fmla="*/ 898824 h 2549967"/>
              <a:gd name="connsiteX6" fmla="*/ 10156 w 2595204"/>
              <a:gd name="connsiteY6" fmla="*/ 839291 h 2549967"/>
              <a:gd name="connsiteX7" fmla="*/ 253044 w 2595204"/>
              <a:gd name="connsiteY7" fmla="*/ 765474 h 2549967"/>
              <a:gd name="connsiteX8" fmla="*/ 345913 w 2595204"/>
              <a:gd name="connsiteY8" fmla="*/ 720230 h 2549967"/>
              <a:gd name="connsiteX9" fmla="*/ 443545 w 2595204"/>
              <a:gd name="connsiteY9" fmla="*/ 822624 h 2549967"/>
              <a:gd name="connsiteX10" fmla="*/ 467358 w 2595204"/>
              <a:gd name="connsiteY10" fmla="*/ 805955 h 2549967"/>
              <a:gd name="connsiteX11" fmla="*/ 500695 w 2595204"/>
              <a:gd name="connsiteY11" fmla="*/ 777380 h 2549967"/>
              <a:gd name="connsiteX12" fmla="*/ 557845 w 2595204"/>
              <a:gd name="connsiteY12" fmla="*/ 798811 h 2549967"/>
              <a:gd name="connsiteX13" fmla="*/ 579276 w 2595204"/>
              <a:gd name="connsiteY13" fmla="*/ 825005 h 2549967"/>
              <a:gd name="connsiteX14" fmla="*/ 572133 w 2595204"/>
              <a:gd name="connsiteY14" fmla="*/ 782142 h 2549967"/>
              <a:gd name="connsiteX15" fmla="*/ 591183 w 2595204"/>
              <a:gd name="connsiteY15" fmla="*/ 755949 h 2549967"/>
              <a:gd name="connsiteX16" fmla="*/ 617376 w 2595204"/>
              <a:gd name="connsiteY16" fmla="*/ 803574 h 2549967"/>
              <a:gd name="connsiteX17" fmla="*/ 686431 w 2595204"/>
              <a:gd name="connsiteY17" fmla="*/ 784524 h 2549967"/>
              <a:gd name="connsiteX18" fmla="*/ 653095 w 2595204"/>
              <a:gd name="connsiteY18" fmla="*/ 739280 h 2549967"/>
              <a:gd name="connsiteX19" fmla="*/ 657858 w 2595204"/>
              <a:gd name="connsiteY19" fmla="*/ 679749 h 2549967"/>
              <a:gd name="connsiteX20" fmla="*/ 641189 w 2595204"/>
              <a:gd name="connsiteY20" fmla="*/ 603549 h 2549967"/>
              <a:gd name="connsiteX21" fmla="*/ 603089 w 2595204"/>
              <a:gd name="connsiteY21" fmla="*/ 558305 h 2549967"/>
              <a:gd name="connsiteX22" fmla="*/ 600708 w 2595204"/>
              <a:gd name="connsiteY22" fmla="*/ 501155 h 2549967"/>
              <a:gd name="connsiteX23" fmla="*/ 581656 w 2595204"/>
              <a:gd name="connsiteY23" fmla="*/ 463054 h 2549967"/>
              <a:gd name="connsiteX24" fmla="*/ 655476 w 2595204"/>
              <a:gd name="connsiteY24" fmla="*/ 479724 h 2549967"/>
              <a:gd name="connsiteX25" fmla="*/ 719770 w 2595204"/>
              <a:gd name="connsiteY25" fmla="*/ 472580 h 2549967"/>
              <a:gd name="connsiteX26" fmla="*/ 715008 w 2595204"/>
              <a:gd name="connsiteY26" fmla="*/ 517824 h 2549967"/>
              <a:gd name="connsiteX27" fmla="*/ 760251 w 2595204"/>
              <a:gd name="connsiteY27" fmla="*/ 555924 h 2549967"/>
              <a:gd name="connsiteX28" fmla="*/ 862643 w 2595204"/>
              <a:gd name="connsiteY28" fmla="*/ 567830 h 2549967"/>
              <a:gd name="connsiteX29" fmla="*/ 931701 w 2595204"/>
              <a:gd name="connsiteY29" fmla="*/ 579736 h 2549967"/>
              <a:gd name="connsiteX30" fmla="*/ 1010283 w 2595204"/>
              <a:gd name="connsiteY30" fmla="*/ 555924 h 2549967"/>
              <a:gd name="connsiteX31" fmla="*/ 1053145 w 2595204"/>
              <a:gd name="connsiteY31" fmla="*/ 553542 h 2549967"/>
              <a:gd name="connsiteX32" fmla="*/ 1046001 w 2595204"/>
              <a:gd name="connsiteY32" fmla="*/ 534492 h 2549967"/>
              <a:gd name="connsiteX33" fmla="*/ 995995 w 2595204"/>
              <a:gd name="connsiteY33" fmla="*/ 529730 h 2549967"/>
              <a:gd name="connsiteX34" fmla="*/ 1003137 w 2595204"/>
              <a:gd name="connsiteY34" fmla="*/ 465435 h 2549967"/>
              <a:gd name="connsiteX35" fmla="*/ 1088864 w 2595204"/>
              <a:gd name="connsiteY35" fmla="*/ 413049 h 2549967"/>
              <a:gd name="connsiteX36" fmla="*/ 1193639 w 2595204"/>
              <a:gd name="connsiteY36" fmla="*/ 386855 h 2549967"/>
              <a:gd name="connsiteX37" fmla="*/ 1243643 w 2595204"/>
              <a:gd name="connsiteY37" fmla="*/ 334466 h 2549967"/>
              <a:gd name="connsiteX38" fmla="*/ 1288887 w 2595204"/>
              <a:gd name="connsiteY38" fmla="*/ 86816 h 2549967"/>
              <a:gd name="connsiteX39" fmla="*/ 1456852 w 2595204"/>
              <a:gd name="connsiteY39" fmla="*/ 45095 h 2549967"/>
              <a:gd name="connsiteX40" fmla="*/ 2586668 w 2595204"/>
              <a:gd name="connsiteY40" fmla="*/ 696416 h 2549967"/>
              <a:gd name="connsiteX41" fmla="*/ 2029108 w 2595204"/>
              <a:gd name="connsiteY41" fmla="*/ 1518034 h 2549967"/>
              <a:gd name="connsiteX42" fmla="*/ 2365213 w 2595204"/>
              <a:gd name="connsiteY42" fmla="*/ 2241847 h 2549967"/>
              <a:gd name="connsiteX43" fmla="*/ 1762757 w 2595204"/>
              <a:gd name="connsiteY43" fmla="*/ 2251373 h 2549967"/>
              <a:gd name="connsiteX44" fmla="*/ 1592583 w 2595204"/>
              <a:gd name="connsiteY44" fmla="*/ 2543299 h 2549967"/>
              <a:gd name="connsiteX45" fmla="*/ 1103150 w 2595204"/>
              <a:gd name="connsiteY45" fmla="*/ 2444253 h 2549967"/>
              <a:gd name="connsiteX46" fmla="*/ 634044 w 2595204"/>
              <a:gd name="connsiteY46" fmla="*/ 2310904 h 2549967"/>
              <a:gd name="connsiteX47" fmla="*/ 546458 w 2595204"/>
              <a:gd name="connsiteY47" fmla="*/ 1313246 h 2549967"/>
              <a:gd name="connsiteX0" fmla="*/ 546458 w 2595204"/>
              <a:gd name="connsiteY0" fmla="*/ 1313246 h 2549967"/>
              <a:gd name="connsiteX1" fmla="*/ 481645 w 2595204"/>
              <a:gd name="connsiteY1" fmla="*/ 1191717 h 2549967"/>
              <a:gd name="connsiteX2" fmla="*/ 303051 w 2595204"/>
              <a:gd name="connsiteY2" fmla="*/ 1075036 h 2549967"/>
              <a:gd name="connsiteX3" fmla="*/ 124458 w 2595204"/>
              <a:gd name="connsiteY3" fmla="*/ 1041699 h 2549967"/>
              <a:gd name="connsiteX4" fmla="*/ 29208 w 2595204"/>
              <a:gd name="connsiteY4" fmla="*/ 970261 h 2549967"/>
              <a:gd name="connsiteX5" fmla="*/ 83976 w 2595204"/>
              <a:gd name="connsiteY5" fmla="*/ 896442 h 2549967"/>
              <a:gd name="connsiteX6" fmla="*/ 131601 w 2595204"/>
              <a:gd name="connsiteY6" fmla="*/ 898824 h 2549967"/>
              <a:gd name="connsiteX7" fmla="*/ 10156 w 2595204"/>
              <a:gd name="connsiteY7" fmla="*/ 839291 h 2549967"/>
              <a:gd name="connsiteX8" fmla="*/ 253044 w 2595204"/>
              <a:gd name="connsiteY8" fmla="*/ 765474 h 2549967"/>
              <a:gd name="connsiteX9" fmla="*/ 345913 w 2595204"/>
              <a:gd name="connsiteY9" fmla="*/ 720230 h 2549967"/>
              <a:gd name="connsiteX10" fmla="*/ 443545 w 2595204"/>
              <a:gd name="connsiteY10" fmla="*/ 822624 h 2549967"/>
              <a:gd name="connsiteX11" fmla="*/ 467358 w 2595204"/>
              <a:gd name="connsiteY11" fmla="*/ 805955 h 2549967"/>
              <a:gd name="connsiteX12" fmla="*/ 500695 w 2595204"/>
              <a:gd name="connsiteY12" fmla="*/ 777380 h 2549967"/>
              <a:gd name="connsiteX13" fmla="*/ 557845 w 2595204"/>
              <a:gd name="connsiteY13" fmla="*/ 798811 h 2549967"/>
              <a:gd name="connsiteX14" fmla="*/ 579276 w 2595204"/>
              <a:gd name="connsiteY14" fmla="*/ 825005 h 2549967"/>
              <a:gd name="connsiteX15" fmla="*/ 572133 w 2595204"/>
              <a:gd name="connsiteY15" fmla="*/ 782142 h 2549967"/>
              <a:gd name="connsiteX16" fmla="*/ 591183 w 2595204"/>
              <a:gd name="connsiteY16" fmla="*/ 755949 h 2549967"/>
              <a:gd name="connsiteX17" fmla="*/ 617376 w 2595204"/>
              <a:gd name="connsiteY17" fmla="*/ 803574 h 2549967"/>
              <a:gd name="connsiteX18" fmla="*/ 686431 w 2595204"/>
              <a:gd name="connsiteY18" fmla="*/ 784524 h 2549967"/>
              <a:gd name="connsiteX19" fmla="*/ 653095 w 2595204"/>
              <a:gd name="connsiteY19" fmla="*/ 739280 h 2549967"/>
              <a:gd name="connsiteX20" fmla="*/ 657858 w 2595204"/>
              <a:gd name="connsiteY20" fmla="*/ 679749 h 2549967"/>
              <a:gd name="connsiteX21" fmla="*/ 641189 w 2595204"/>
              <a:gd name="connsiteY21" fmla="*/ 603549 h 2549967"/>
              <a:gd name="connsiteX22" fmla="*/ 603089 w 2595204"/>
              <a:gd name="connsiteY22" fmla="*/ 558305 h 2549967"/>
              <a:gd name="connsiteX23" fmla="*/ 600708 w 2595204"/>
              <a:gd name="connsiteY23" fmla="*/ 501155 h 2549967"/>
              <a:gd name="connsiteX24" fmla="*/ 581656 w 2595204"/>
              <a:gd name="connsiteY24" fmla="*/ 463054 h 2549967"/>
              <a:gd name="connsiteX25" fmla="*/ 655476 w 2595204"/>
              <a:gd name="connsiteY25" fmla="*/ 479724 h 2549967"/>
              <a:gd name="connsiteX26" fmla="*/ 719770 w 2595204"/>
              <a:gd name="connsiteY26" fmla="*/ 472580 h 2549967"/>
              <a:gd name="connsiteX27" fmla="*/ 715008 w 2595204"/>
              <a:gd name="connsiteY27" fmla="*/ 517824 h 2549967"/>
              <a:gd name="connsiteX28" fmla="*/ 760251 w 2595204"/>
              <a:gd name="connsiteY28" fmla="*/ 555924 h 2549967"/>
              <a:gd name="connsiteX29" fmla="*/ 862643 w 2595204"/>
              <a:gd name="connsiteY29" fmla="*/ 567830 h 2549967"/>
              <a:gd name="connsiteX30" fmla="*/ 931701 w 2595204"/>
              <a:gd name="connsiteY30" fmla="*/ 579736 h 2549967"/>
              <a:gd name="connsiteX31" fmla="*/ 1010283 w 2595204"/>
              <a:gd name="connsiteY31" fmla="*/ 555924 h 2549967"/>
              <a:gd name="connsiteX32" fmla="*/ 1053145 w 2595204"/>
              <a:gd name="connsiteY32" fmla="*/ 553542 h 2549967"/>
              <a:gd name="connsiteX33" fmla="*/ 1046001 w 2595204"/>
              <a:gd name="connsiteY33" fmla="*/ 534492 h 2549967"/>
              <a:gd name="connsiteX34" fmla="*/ 995995 w 2595204"/>
              <a:gd name="connsiteY34" fmla="*/ 529730 h 2549967"/>
              <a:gd name="connsiteX35" fmla="*/ 1003137 w 2595204"/>
              <a:gd name="connsiteY35" fmla="*/ 465435 h 2549967"/>
              <a:gd name="connsiteX36" fmla="*/ 1088864 w 2595204"/>
              <a:gd name="connsiteY36" fmla="*/ 413049 h 2549967"/>
              <a:gd name="connsiteX37" fmla="*/ 1193639 w 2595204"/>
              <a:gd name="connsiteY37" fmla="*/ 386855 h 2549967"/>
              <a:gd name="connsiteX38" fmla="*/ 1243643 w 2595204"/>
              <a:gd name="connsiteY38" fmla="*/ 334466 h 2549967"/>
              <a:gd name="connsiteX39" fmla="*/ 1288887 w 2595204"/>
              <a:gd name="connsiteY39" fmla="*/ 86816 h 2549967"/>
              <a:gd name="connsiteX40" fmla="*/ 1456852 w 2595204"/>
              <a:gd name="connsiteY40" fmla="*/ 45095 h 2549967"/>
              <a:gd name="connsiteX41" fmla="*/ 2586668 w 2595204"/>
              <a:gd name="connsiteY41" fmla="*/ 696416 h 2549967"/>
              <a:gd name="connsiteX42" fmla="*/ 2029108 w 2595204"/>
              <a:gd name="connsiteY42" fmla="*/ 1518034 h 2549967"/>
              <a:gd name="connsiteX43" fmla="*/ 2365213 w 2595204"/>
              <a:gd name="connsiteY43" fmla="*/ 2241847 h 2549967"/>
              <a:gd name="connsiteX44" fmla="*/ 1762757 w 2595204"/>
              <a:gd name="connsiteY44" fmla="*/ 2251373 h 2549967"/>
              <a:gd name="connsiteX45" fmla="*/ 1592583 w 2595204"/>
              <a:gd name="connsiteY45" fmla="*/ 2543299 h 2549967"/>
              <a:gd name="connsiteX46" fmla="*/ 1103150 w 2595204"/>
              <a:gd name="connsiteY46" fmla="*/ 2444253 h 2549967"/>
              <a:gd name="connsiteX47" fmla="*/ 634044 w 2595204"/>
              <a:gd name="connsiteY47" fmla="*/ 2310904 h 2549967"/>
              <a:gd name="connsiteX48" fmla="*/ 546458 w 2595204"/>
              <a:gd name="connsiteY48" fmla="*/ 1313246 h 2549967"/>
              <a:gd name="connsiteX0" fmla="*/ 546458 w 2595204"/>
              <a:gd name="connsiteY0" fmla="*/ 1313246 h 2549967"/>
              <a:gd name="connsiteX1" fmla="*/ 481645 w 2595204"/>
              <a:gd name="connsiteY1" fmla="*/ 1191717 h 2549967"/>
              <a:gd name="connsiteX2" fmla="*/ 303051 w 2595204"/>
              <a:gd name="connsiteY2" fmla="*/ 1075036 h 2549967"/>
              <a:gd name="connsiteX3" fmla="*/ 124458 w 2595204"/>
              <a:gd name="connsiteY3" fmla="*/ 1041699 h 2549967"/>
              <a:gd name="connsiteX4" fmla="*/ 29208 w 2595204"/>
              <a:gd name="connsiteY4" fmla="*/ 970261 h 2549967"/>
              <a:gd name="connsiteX5" fmla="*/ 122076 w 2595204"/>
              <a:gd name="connsiteY5" fmla="*/ 936924 h 2549967"/>
              <a:gd name="connsiteX6" fmla="*/ 83976 w 2595204"/>
              <a:gd name="connsiteY6" fmla="*/ 896442 h 2549967"/>
              <a:gd name="connsiteX7" fmla="*/ 131601 w 2595204"/>
              <a:gd name="connsiteY7" fmla="*/ 898824 h 2549967"/>
              <a:gd name="connsiteX8" fmla="*/ 10156 w 2595204"/>
              <a:gd name="connsiteY8" fmla="*/ 839291 h 2549967"/>
              <a:gd name="connsiteX9" fmla="*/ 253044 w 2595204"/>
              <a:gd name="connsiteY9" fmla="*/ 765474 h 2549967"/>
              <a:gd name="connsiteX10" fmla="*/ 345913 w 2595204"/>
              <a:gd name="connsiteY10" fmla="*/ 720230 h 2549967"/>
              <a:gd name="connsiteX11" fmla="*/ 443545 w 2595204"/>
              <a:gd name="connsiteY11" fmla="*/ 822624 h 2549967"/>
              <a:gd name="connsiteX12" fmla="*/ 467358 w 2595204"/>
              <a:gd name="connsiteY12" fmla="*/ 805955 h 2549967"/>
              <a:gd name="connsiteX13" fmla="*/ 500695 w 2595204"/>
              <a:gd name="connsiteY13" fmla="*/ 777380 h 2549967"/>
              <a:gd name="connsiteX14" fmla="*/ 557845 w 2595204"/>
              <a:gd name="connsiteY14" fmla="*/ 798811 h 2549967"/>
              <a:gd name="connsiteX15" fmla="*/ 579276 w 2595204"/>
              <a:gd name="connsiteY15" fmla="*/ 825005 h 2549967"/>
              <a:gd name="connsiteX16" fmla="*/ 572133 w 2595204"/>
              <a:gd name="connsiteY16" fmla="*/ 782142 h 2549967"/>
              <a:gd name="connsiteX17" fmla="*/ 591183 w 2595204"/>
              <a:gd name="connsiteY17" fmla="*/ 755949 h 2549967"/>
              <a:gd name="connsiteX18" fmla="*/ 617376 w 2595204"/>
              <a:gd name="connsiteY18" fmla="*/ 803574 h 2549967"/>
              <a:gd name="connsiteX19" fmla="*/ 686431 w 2595204"/>
              <a:gd name="connsiteY19" fmla="*/ 784524 h 2549967"/>
              <a:gd name="connsiteX20" fmla="*/ 653095 w 2595204"/>
              <a:gd name="connsiteY20" fmla="*/ 739280 h 2549967"/>
              <a:gd name="connsiteX21" fmla="*/ 657858 w 2595204"/>
              <a:gd name="connsiteY21" fmla="*/ 679749 h 2549967"/>
              <a:gd name="connsiteX22" fmla="*/ 641189 w 2595204"/>
              <a:gd name="connsiteY22" fmla="*/ 603549 h 2549967"/>
              <a:gd name="connsiteX23" fmla="*/ 603089 w 2595204"/>
              <a:gd name="connsiteY23" fmla="*/ 558305 h 2549967"/>
              <a:gd name="connsiteX24" fmla="*/ 600708 w 2595204"/>
              <a:gd name="connsiteY24" fmla="*/ 501155 h 2549967"/>
              <a:gd name="connsiteX25" fmla="*/ 581656 w 2595204"/>
              <a:gd name="connsiteY25" fmla="*/ 463054 h 2549967"/>
              <a:gd name="connsiteX26" fmla="*/ 655476 w 2595204"/>
              <a:gd name="connsiteY26" fmla="*/ 479724 h 2549967"/>
              <a:gd name="connsiteX27" fmla="*/ 719770 w 2595204"/>
              <a:gd name="connsiteY27" fmla="*/ 472580 h 2549967"/>
              <a:gd name="connsiteX28" fmla="*/ 715008 w 2595204"/>
              <a:gd name="connsiteY28" fmla="*/ 517824 h 2549967"/>
              <a:gd name="connsiteX29" fmla="*/ 760251 w 2595204"/>
              <a:gd name="connsiteY29" fmla="*/ 555924 h 2549967"/>
              <a:gd name="connsiteX30" fmla="*/ 862643 w 2595204"/>
              <a:gd name="connsiteY30" fmla="*/ 567830 h 2549967"/>
              <a:gd name="connsiteX31" fmla="*/ 931701 w 2595204"/>
              <a:gd name="connsiteY31" fmla="*/ 579736 h 2549967"/>
              <a:gd name="connsiteX32" fmla="*/ 1010283 w 2595204"/>
              <a:gd name="connsiteY32" fmla="*/ 555924 h 2549967"/>
              <a:gd name="connsiteX33" fmla="*/ 1053145 w 2595204"/>
              <a:gd name="connsiteY33" fmla="*/ 553542 h 2549967"/>
              <a:gd name="connsiteX34" fmla="*/ 1046001 w 2595204"/>
              <a:gd name="connsiteY34" fmla="*/ 534492 h 2549967"/>
              <a:gd name="connsiteX35" fmla="*/ 995995 w 2595204"/>
              <a:gd name="connsiteY35" fmla="*/ 529730 h 2549967"/>
              <a:gd name="connsiteX36" fmla="*/ 1003137 w 2595204"/>
              <a:gd name="connsiteY36" fmla="*/ 465435 h 2549967"/>
              <a:gd name="connsiteX37" fmla="*/ 1088864 w 2595204"/>
              <a:gd name="connsiteY37" fmla="*/ 413049 h 2549967"/>
              <a:gd name="connsiteX38" fmla="*/ 1193639 w 2595204"/>
              <a:gd name="connsiteY38" fmla="*/ 386855 h 2549967"/>
              <a:gd name="connsiteX39" fmla="*/ 1243643 w 2595204"/>
              <a:gd name="connsiteY39" fmla="*/ 334466 h 2549967"/>
              <a:gd name="connsiteX40" fmla="*/ 1288887 w 2595204"/>
              <a:gd name="connsiteY40" fmla="*/ 86816 h 2549967"/>
              <a:gd name="connsiteX41" fmla="*/ 1456852 w 2595204"/>
              <a:gd name="connsiteY41" fmla="*/ 45095 h 2549967"/>
              <a:gd name="connsiteX42" fmla="*/ 2586668 w 2595204"/>
              <a:gd name="connsiteY42" fmla="*/ 696416 h 2549967"/>
              <a:gd name="connsiteX43" fmla="*/ 2029108 w 2595204"/>
              <a:gd name="connsiteY43" fmla="*/ 1518034 h 2549967"/>
              <a:gd name="connsiteX44" fmla="*/ 2365213 w 2595204"/>
              <a:gd name="connsiteY44" fmla="*/ 2241847 h 2549967"/>
              <a:gd name="connsiteX45" fmla="*/ 1762757 w 2595204"/>
              <a:gd name="connsiteY45" fmla="*/ 2251373 h 2549967"/>
              <a:gd name="connsiteX46" fmla="*/ 1592583 w 2595204"/>
              <a:gd name="connsiteY46" fmla="*/ 2543299 h 2549967"/>
              <a:gd name="connsiteX47" fmla="*/ 1103150 w 2595204"/>
              <a:gd name="connsiteY47" fmla="*/ 2444253 h 2549967"/>
              <a:gd name="connsiteX48" fmla="*/ 634044 w 2595204"/>
              <a:gd name="connsiteY48" fmla="*/ 2310904 h 2549967"/>
              <a:gd name="connsiteX49" fmla="*/ 546458 w 2595204"/>
              <a:gd name="connsiteY49" fmla="*/ 1313246 h 2549967"/>
              <a:gd name="connsiteX0" fmla="*/ 546458 w 2595204"/>
              <a:gd name="connsiteY0" fmla="*/ 1313246 h 2549967"/>
              <a:gd name="connsiteX1" fmla="*/ 481645 w 2595204"/>
              <a:gd name="connsiteY1" fmla="*/ 1191717 h 2549967"/>
              <a:gd name="connsiteX2" fmla="*/ 303051 w 2595204"/>
              <a:gd name="connsiteY2" fmla="*/ 1075036 h 2549967"/>
              <a:gd name="connsiteX3" fmla="*/ 124458 w 2595204"/>
              <a:gd name="connsiteY3" fmla="*/ 1041699 h 2549967"/>
              <a:gd name="connsiteX4" fmla="*/ 29208 w 2595204"/>
              <a:gd name="connsiteY4" fmla="*/ 970261 h 2549967"/>
              <a:gd name="connsiteX5" fmla="*/ 122076 w 2595204"/>
              <a:gd name="connsiteY5" fmla="*/ 936924 h 2549967"/>
              <a:gd name="connsiteX6" fmla="*/ 83976 w 2595204"/>
              <a:gd name="connsiteY6" fmla="*/ 896442 h 2549967"/>
              <a:gd name="connsiteX7" fmla="*/ 131601 w 2595204"/>
              <a:gd name="connsiteY7" fmla="*/ 898824 h 2549967"/>
              <a:gd name="connsiteX8" fmla="*/ 10156 w 2595204"/>
              <a:gd name="connsiteY8" fmla="*/ 839291 h 2549967"/>
              <a:gd name="connsiteX9" fmla="*/ 253044 w 2595204"/>
              <a:gd name="connsiteY9" fmla="*/ 765474 h 2549967"/>
              <a:gd name="connsiteX10" fmla="*/ 267333 w 2595204"/>
              <a:gd name="connsiteY10" fmla="*/ 736899 h 2549967"/>
              <a:gd name="connsiteX11" fmla="*/ 345913 w 2595204"/>
              <a:gd name="connsiteY11" fmla="*/ 720230 h 2549967"/>
              <a:gd name="connsiteX12" fmla="*/ 443545 w 2595204"/>
              <a:gd name="connsiteY12" fmla="*/ 822624 h 2549967"/>
              <a:gd name="connsiteX13" fmla="*/ 467358 w 2595204"/>
              <a:gd name="connsiteY13" fmla="*/ 805955 h 2549967"/>
              <a:gd name="connsiteX14" fmla="*/ 500695 w 2595204"/>
              <a:gd name="connsiteY14" fmla="*/ 777380 h 2549967"/>
              <a:gd name="connsiteX15" fmla="*/ 557845 w 2595204"/>
              <a:gd name="connsiteY15" fmla="*/ 798811 h 2549967"/>
              <a:gd name="connsiteX16" fmla="*/ 579276 w 2595204"/>
              <a:gd name="connsiteY16" fmla="*/ 825005 h 2549967"/>
              <a:gd name="connsiteX17" fmla="*/ 572133 w 2595204"/>
              <a:gd name="connsiteY17" fmla="*/ 782142 h 2549967"/>
              <a:gd name="connsiteX18" fmla="*/ 591183 w 2595204"/>
              <a:gd name="connsiteY18" fmla="*/ 755949 h 2549967"/>
              <a:gd name="connsiteX19" fmla="*/ 617376 w 2595204"/>
              <a:gd name="connsiteY19" fmla="*/ 803574 h 2549967"/>
              <a:gd name="connsiteX20" fmla="*/ 686431 w 2595204"/>
              <a:gd name="connsiteY20" fmla="*/ 784524 h 2549967"/>
              <a:gd name="connsiteX21" fmla="*/ 653095 w 2595204"/>
              <a:gd name="connsiteY21" fmla="*/ 739280 h 2549967"/>
              <a:gd name="connsiteX22" fmla="*/ 657858 w 2595204"/>
              <a:gd name="connsiteY22" fmla="*/ 679749 h 2549967"/>
              <a:gd name="connsiteX23" fmla="*/ 641189 w 2595204"/>
              <a:gd name="connsiteY23" fmla="*/ 603549 h 2549967"/>
              <a:gd name="connsiteX24" fmla="*/ 603089 w 2595204"/>
              <a:gd name="connsiteY24" fmla="*/ 558305 h 2549967"/>
              <a:gd name="connsiteX25" fmla="*/ 600708 w 2595204"/>
              <a:gd name="connsiteY25" fmla="*/ 501155 h 2549967"/>
              <a:gd name="connsiteX26" fmla="*/ 581656 w 2595204"/>
              <a:gd name="connsiteY26" fmla="*/ 463054 h 2549967"/>
              <a:gd name="connsiteX27" fmla="*/ 655476 w 2595204"/>
              <a:gd name="connsiteY27" fmla="*/ 479724 h 2549967"/>
              <a:gd name="connsiteX28" fmla="*/ 719770 w 2595204"/>
              <a:gd name="connsiteY28" fmla="*/ 472580 h 2549967"/>
              <a:gd name="connsiteX29" fmla="*/ 715008 w 2595204"/>
              <a:gd name="connsiteY29" fmla="*/ 517824 h 2549967"/>
              <a:gd name="connsiteX30" fmla="*/ 760251 w 2595204"/>
              <a:gd name="connsiteY30" fmla="*/ 555924 h 2549967"/>
              <a:gd name="connsiteX31" fmla="*/ 862643 w 2595204"/>
              <a:gd name="connsiteY31" fmla="*/ 567830 h 2549967"/>
              <a:gd name="connsiteX32" fmla="*/ 931701 w 2595204"/>
              <a:gd name="connsiteY32" fmla="*/ 579736 h 2549967"/>
              <a:gd name="connsiteX33" fmla="*/ 1010283 w 2595204"/>
              <a:gd name="connsiteY33" fmla="*/ 555924 h 2549967"/>
              <a:gd name="connsiteX34" fmla="*/ 1053145 w 2595204"/>
              <a:gd name="connsiteY34" fmla="*/ 553542 h 2549967"/>
              <a:gd name="connsiteX35" fmla="*/ 1046001 w 2595204"/>
              <a:gd name="connsiteY35" fmla="*/ 534492 h 2549967"/>
              <a:gd name="connsiteX36" fmla="*/ 995995 w 2595204"/>
              <a:gd name="connsiteY36" fmla="*/ 529730 h 2549967"/>
              <a:gd name="connsiteX37" fmla="*/ 1003137 w 2595204"/>
              <a:gd name="connsiteY37" fmla="*/ 465435 h 2549967"/>
              <a:gd name="connsiteX38" fmla="*/ 1088864 w 2595204"/>
              <a:gd name="connsiteY38" fmla="*/ 413049 h 2549967"/>
              <a:gd name="connsiteX39" fmla="*/ 1193639 w 2595204"/>
              <a:gd name="connsiteY39" fmla="*/ 386855 h 2549967"/>
              <a:gd name="connsiteX40" fmla="*/ 1243643 w 2595204"/>
              <a:gd name="connsiteY40" fmla="*/ 334466 h 2549967"/>
              <a:gd name="connsiteX41" fmla="*/ 1288887 w 2595204"/>
              <a:gd name="connsiteY41" fmla="*/ 86816 h 2549967"/>
              <a:gd name="connsiteX42" fmla="*/ 1456852 w 2595204"/>
              <a:gd name="connsiteY42" fmla="*/ 45095 h 2549967"/>
              <a:gd name="connsiteX43" fmla="*/ 2586668 w 2595204"/>
              <a:gd name="connsiteY43" fmla="*/ 696416 h 2549967"/>
              <a:gd name="connsiteX44" fmla="*/ 2029108 w 2595204"/>
              <a:gd name="connsiteY44" fmla="*/ 1518034 h 2549967"/>
              <a:gd name="connsiteX45" fmla="*/ 2365213 w 2595204"/>
              <a:gd name="connsiteY45" fmla="*/ 2241847 h 2549967"/>
              <a:gd name="connsiteX46" fmla="*/ 1762757 w 2595204"/>
              <a:gd name="connsiteY46" fmla="*/ 2251373 h 2549967"/>
              <a:gd name="connsiteX47" fmla="*/ 1592583 w 2595204"/>
              <a:gd name="connsiteY47" fmla="*/ 2543299 h 2549967"/>
              <a:gd name="connsiteX48" fmla="*/ 1103150 w 2595204"/>
              <a:gd name="connsiteY48" fmla="*/ 2444253 h 2549967"/>
              <a:gd name="connsiteX49" fmla="*/ 634044 w 2595204"/>
              <a:gd name="connsiteY49" fmla="*/ 2310904 h 2549967"/>
              <a:gd name="connsiteX50" fmla="*/ 546458 w 2595204"/>
              <a:gd name="connsiteY50" fmla="*/ 1313246 h 2549967"/>
              <a:gd name="connsiteX0" fmla="*/ 541908 w 2590654"/>
              <a:gd name="connsiteY0" fmla="*/ 1313246 h 2549967"/>
              <a:gd name="connsiteX1" fmla="*/ 477095 w 2590654"/>
              <a:gd name="connsiteY1" fmla="*/ 1191717 h 2549967"/>
              <a:gd name="connsiteX2" fmla="*/ 298501 w 2590654"/>
              <a:gd name="connsiteY2" fmla="*/ 1075036 h 2549967"/>
              <a:gd name="connsiteX3" fmla="*/ 119908 w 2590654"/>
              <a:gd name="connsiteY3" fmla="*/ 1041699 h 2549967"/>
              <a:gd name="connsiteX4" fmla="*/ 24658 w 2590654"/>
              <a:gd name="connsiteY4" fmla="*/ 970261 h 2549967"/>
              <a:gd name="connsiteX5" fmla="*/ 117526 w 2590654"/>
              <a:gd name="connsiteY5" fmla="*/ 936924 h 2549967"/>
              <a:gd name="connsiteX6" fmla="*/ 79426 w 2590654"/>
              <a:gd name="connsiteY6" fmla="*/ 896442 h 2549967"/>
              <a:gd name="connsiteX7" fmla="*/ 127051 w 2590654"/>
              <a:gd name="connsiteY7" fmla="*/ 898824 h 2549967"/>
              <a:gd name="connsiteX8" fmla="*/ 5606 w 2590654"/>
              <a:gd name="connsiteY8" fmla="*/ 839291 h 2549967"/>
              <a:gd name="connsiteX9" fmla="*/ 57995 w 2590654"/>
              <a:gd name="connsiteY9" fmla="*/ 803574 h 2549967"/>
              <a:gd name="connsiteX10" fmla="*/ 248494 w 2590654"/>
              <a:gd name="connsiteY10" fmla="*/ 765474 h 2549967"/>
              <a:gd name="connsiteX11" fmla="*/ 262783 w 2590654"/>
              <a:gd name="connsiteY11" fmla="*/ 736899 h 2549967"/>
              <a:gd name="connsiteX12" fmla="*/ 341363 w 2590654"/>
              <a:gd name="connsiteY12" fmla="*/ 720230 h 2549967"/>
              <a:gd name="connsiteX13" fmla="*/ 438995 w 2590654"/>
              <a:gd name="connsiteY13" fmla="*/ 822624 h 2549967"/>
              <a:gd name="connsiteX14" fmla="*/ 462808 w 2590654"/>
              <a:gd name="connsiteY14" fmla="*/ 805955 h 2549967"/>
              <a:gd name="connsiteX15" fmla="*/ 496145 w 2590654"/>
              <a:gd name="connsiteY15" fmla="*/ 777380 h 2549967"/>
              <a:gd name="connsiteX16" fmla="*/ 553295 w 2590654"/>
              <a:gd name="connsiteY16" fmla="*/ 798811 h 2549967"/>
              <a:gd name="connsiteX17" fmla="*/ 574726 w 2590654"/>
              <a:gd name="connsiteY17" fmla="*/ 825005 h 2549967"/>
              <a:gd name="connsiteX18" fmla="*/ 567583 w 2590654"/>
              <a:gd name="connsiteY18" fmla="*/ 782142 h 2549967"/>
              <a:gd name="connsiteX19" fmla="*/ 586633 w 2590654"/>
              <a:gd name="connsiteY19" fmla="*/ 755949 h 2549967"/>
              <a:gd name="connsiteX20" fmla="*/ 612826 w 2590654"/>
              <a:gd name="connsiteY20" fmla="*/ 803574 h 2549967"/>
              <a:gd name="connsiteX21" fmla="*/ 681881 w 2590654"/>
              <a:gd name="connsiteY21" fmla="*/ 784524 h 2549967"/>
              <a:gd name="connsiteX22" fmla="*/ 648545 w 2590654"/>
              <a:gd name="connsiteY22" fmla="*/ 739280 h 2549967"/>
              <a:gd name="connsiteX23" fmla="*/ 653308 w 2590654"/>
              <a:gd name="connsiteY23" fmla="*/ 679749 h 2549967"/>
              <a:gd name="connsiteX24" fmla="*/ 636639 w 2590654"/>
              <a:gd name="connsiteY24" fmla="*/ 603549 h 2549967"/>
              <a:gd name="connsiteX25" fmla="*/ 598539 w 2590654"/>
              <a:gd name="connsiteY25" fmla="*/ 558305 h 2549967"/>
              <a:gd name="connsiteX26" fmla="*/ 596158 w 2590654"/>
              <a:gd name="connsiteY26" fmla="*/ 501155 h 2549967"/>
              <a:gd name="connsiteX27" fmla="*/ 577106 w 2590654"/>
              <a:gd name="connsiteY27" fmla="*/ 463054 h 2549967"/>
              <a:gd name="connsiteX28" fmla="*/ 650926 w 2590654"/>
              <a:gd name="connsiteY28" fmla="*/ 479724 h 2549967"/>
              <a:gd name="connsiteX29" fmla="*/ 715220 w 2590654"/>
              <a:gd name="connsiteY29" fmla="*/ 472580 h 2549967"/>
              <a:gd name="connsiteX30" fmla="*/ 710458 w 2590654"/>
              <a:gd name="connsiteY30" fmla="*/ 517824 h 2549967"/>
              <a:gd name="connsiteX31" fmla="*/ 755701 w 2590654"/>
              <a:gd name="connsiteY31" fmla="*/ 555924 h 2549967"/>
              <a:gd name="connsiteX32" fmla="*/ 858093 w 2590654"/>
              <a:gd name="connsiteY32" fmla="*/ 567830 h 2549967"/>
              <a:gd name="connsiteX33" fmla="*/ 927151 w 2590654"/>
              <a:gd name="connsiteY33" fmla="*/ 579736 h 2549967"/>
              <a:gd name="connsiteX34" fmla="*/ 1005733 w 2590654"/>
              <a:gd name="connsiteY34" fmla="*/ 555924 h 2549967"/>
              <a:gd name="connsiteX35" fmla="*/ 1048595 w 2590654"/>
              <a:gd name="connsiteY35" fmla="*/ 553542 h 2549967"/>
              <a:gd name="connsiteX36" fmla="*/ 1041451 w 2590654"/>
              <a:gd name="connsiteY36" fmla="*/ 534492 h 2549967"/>
              <a:gd name="connsiteX37" fmla="*/ 991445 w 2590654"/>
              <a:gd name="connsiteY37" fmla="*/ 529730 h 2549967"/>
              <a:gd name="connsiteX38" fmla="*/ 998587 w 2590654"/>
              <a:gd name="connsiteY38" fmla="*/ 465435 h 2549967"/>
              <a:gd name="connsiteX39" fmla="*/ 1084314 w 2590654"/>
              <a:gd name="connsiteY39" fmla="*/ 413049 h 2549967"/>
              <a:gd name="connsiteX40" fmla="*/ 1189089 w 2590654"/>
              <a:gd name="connsiteY40" fmla="*/ 386855 h 2549967"/>
              <a:gd name="connsiteX41" fmla="*/ 1239093 w 2590654"/>
              <a:gd name="connsiteY41" fmla="*/ 334466 h 2549967"/>
              <a:gd name="connsiteX42" fmla="*/ 1284337 w 2590654"/>
              <a:gd name="connsiteY42" fmla="*/ 86816 h 2549967"/>
              <a:gd name="connsiteX43" fmla="*/ 1452302 w 2590654"/>
              <a:gd name="connsiteY43" fmla="*/ 45095 h 2549967"/>
              <a:gd name="connsiteX44" fmla="*/ 2582118 w 2590654"/>
              <a:gd name="connsiteY44" fmla="*/ 696416 h 2549967"/>
              <a:gd name="connsiteX45" fmla="*/ 2024558 w 2590654"/>
              <a:gd name="connsiteY45" fmla="*/ 1518034 h 2549967"/>
              <a:gd name="connsiteX46" fmla="*/ 2360663 w 2590654"/>
              <a:gd name="connsiteY46" fmla="*/ 2241847 h 2549967"/>
              <a:gd name="connsiteX47" fmla="*/ 1758207 w 2590654"/>
              <a:gd name="connsiteY47" fmla="*/ 2251373 h 2549967"/>
              <a:gd name="connsiteX48" fmla="*/ 1588033 w 2590654"/>
              <a:gd name="connsiteY48" fmla="*/ 2543299 h 2549967"/>
              <a:gd name="connsiteX49" fmla="*/ 1098600 w 2590654"/>
              <a:gd name="connsiteY49" fmla="*/ 2444253 h 2549967"/>
              <a:gd name="connsiteX50" fmla="*/ 629494 w 2590654"/>
              <a:gd name="connsiteY50" fmla="*/ 2310904 h 2549967"/>
              <a:gd name="connsiteX51" fmla="*/ 541908 w 2590654"/>
              <a:gd name="connsiteY51" fmla="*/ 1313246 h 2549967"/>
              <a:gd name="connsiteX0" fmla="*/ 540562 w 2589308"/>
              <a:gd name="connsiteY0" fmla="*/ 1313246 h 2549967"/>
              <a:gd name="connsiteX1" fmla="*/ 475749 w 2589308"/>
              <a:gd name="connsiteY1" fmla="*/ 1191717 h 2549967"/>
              <a:gd name="connsiteX2" fmla="*/ 297155 w 2589308"/>
              <a:gd name="connsiteY2" fmla="*/ 1075036 h 2549967"/>
              <a:gd name="connsiteX3" fmla="*/ 118562 w 2589308"/>
              <a:gd name="connsiteY3" fmla="*/ 1041699 h 2549967"/>
              <a:gd name="connsiteX4" fmla="*/ 23312 w 2589308"/>
              <a:gd name="connsiteY4" fmla="*/ 970261 h 2549967"/>
              <a:gd name="connsiteX5" fmla="*/ 116180 w 2589308"/>
              <a:gd name="connsiteY5" fmla="*/ 936924 h 2549967"/>
              <a:gd name="connsiteX6" fmla="*/ 78080 w 2589308"/>
              <a:gd name="connsiteY6" fmla="*/ 896442 h 2549967"/>
              <a:gd name="connsiteX7" fmla="*/ 125705 w 2589308"/>
              <a:gd name="connsiteY7" fmla="*/ 898824 h 2549967"/>
              <a:gd name="connsiteX8" fmla="*/ 4260 w 2589308"/>
              <a:gd name="connsiteY8" fmla="*/ 839291 h 2549967"/>
              <a:gd name="connsiteX9" fmla="*/ 56649 w 2589308"/>
              <a:gd name="connsiteY9" fmla="*/ 803574 h 2549967"/>
              <a:gd name="connsiteX10" fmla="*/ 147137 w 2589308"/>
              <a:gd name="connsiteY10" fmla="*/ 767855 h 2549967"/>
              <a:gd name="connsiteX11" fmla="*/ 247148 w 2589308"/>
              <a:gd name="connsiteY11" fmla="*/ 765474 h 2549967"/>
              <a:gd name="connsiteX12" fmla="*/ 261437 w 2589308"/>
              <a:gd name="connsiteY12" fmla="*/ 736899 h 2549967"/>
              <a:gd name="connsiteX13" fmla="*/ 340017 w 2589308"/>
              <a:gd name="connsiteY13" fmla="*/ 720230 h 2549967"/>
              <a:gd name="connsiteX14" fmla="*/ 437649 w 2589308"/>
              <a:gd name="connsiteY14" fmla="*/ 822624 h 2549967"/>
              <a:gd name="connsiteX15" fmla="*/ 461462 w 2589308"/>
              <a:gd name="connsiteY15" fmla="*/ 805955 h 2549967"/>
              <a:gd name="connsiteX16" fmla="*/ 494799 w 2589308"/>
              <a:gd name="connsiteY16" fmla="*/ 777380 h 2549967"/>
              <a:gd name="connsiteX17" fmla="*/ 551949 w 2589308"/>
              <a:gd name="connsiteY17" fmla="*/ 798811 h 2549967"/>
              <a:gd name="connsiteX18" fmla="*/ 573380 w 2589308"/>
              <a:gd name="connsiteY18" fmla="*/ 825005 h 2549967"/>
              <a:gd name="connsiteX19" fmla="*/ 566237 w 2589308"/>
              <a:gd name="connsiteY19" fmla="*/ 782142 h 2549967"/>
              <a:gd name="connsiteX20" fmla="*/ 585287 w 2589308"/>
              <a:gd name="connsiteY20" fmla="*/ 755949 h 2549967"/>
              <a:gd name="connsiteX21" fmla="*/ 611480 w 2589308"/>
              <a:gd name="connsiteY21" fmla="*/ 803574 h 2549967"/>
              <a:gd name="connsiteX22" fmla="*/ 680535 w 2589308"/>
              <a:gd name="connsiteY22" fmla="*/ 784524 h 2549967"/>
              <a:gd name="connsiteX23" fmla="*/ 647199 w 2589308"/>
              <a:gd name="connsiteY23" fmla="*/ 739280 h 2549967"/>
              <a:gd name="connsiteX24" fmla="*/ 651962 w 2589308"/>
              <a:gd name="connsiteY24" fmla="*/ 679749 h 2549967"/>
              <a:gd name="connsiteX25" fmla="*/ 635293 w 2589308"/>
              <a:gd name="connsiteY25" fmla="*/ 603549 h 2549967"/>
              <a:gd name="connsiteX26" fmla="*/ 597193 w 2589308"/>
              <a:gd name="connsiteY26" fmla="*/ 558305 h 2549967"/>
              <a:gd name="connsiteX27" fmla="*/ 594812 w 2589308"/>
              <a:gd name="connsiteY27" fmla="*/ 501155 h 2549967"/>
              <a:gd name="connsiteX28" fmla="*/ 575760 w 2589308"/>
              <a:gd name="connsiteY28" fmla="*/ 463054 h 2549967"/>
              <a:gd name="connsiteX29" fmla="*/ 649580 w 2589308"/>
              <a:gd name="connsiteY29" fmla="*/ 479724 h 2549967"/>
              <a:gd name="connsiteX30" fmla="*/ 713874 w 2589308"/>
              <a:gd name="connsiteY30" fmla="*/ 472580 h 2549967"/>
              <a:gd name="connsiteX31" fmla="*/ 709112 w 2589308"/>
              <a:gd name="connsiteY31" fmla="*/ 517824 h 2549967"/>
              <a:gd name="connsiteX32" fmla="*/ 754355 w 2589308"/>
              <a:gd name="connsiteY32" fmla="*/ 555924 h 2549967"/>
              <a:gd name="connsiteX33" fmla="*/ 856747 w 2589308"/>
              <a:gd name="connsiteY33" fmla="*/ 567830 h 2549967"/>
              <a:gd name="connsiteX34" fmla="*/ 925805 w 2589308"/>
              <a:gd name="connsiteY34" fmla="*/ 579736 h 2549967"/>
              <a:gd name="connsiteX35" fmla="*/ 1004387 w 2589308"/>
              <a:gd name="connsiteY35" fmla="*/ 555924 h 2549967"/>
              <a:gd name="connsiteX36" fmla="*/ 1047249 w 2589308"/>
              <a:gd name="connsiteY36" fmla="*/ 553542 h 2549967"/>
              <a:gd name="connsiteX37" fmla="*/ 1040105 w 2589308"/>
              <a:gd name="connsiteY37" fmla="*/ 534492 h 2549967"/>
              <a:gd name="connsiteX38" fmla="*/ 990099 w 2589308"/>
              <a:gd name="connsiteY38" fmla="*/ 529730 h 2549967"/>
              <a:gd name="connsiteX39" fmla="*/ 997241 w 2589308"/>
              <a:gd name="connsiteY39" fmla="*/ 465435 h 2549967"/>
              <a:gd name="connsiteX40" fmla="*/ 1082968 w 2589308"/>
              <a:gd name="connsiteY40" fmla="*/ 413049 h 2549967"/>
              <a:gd name="connsiteX41" fmla="*/ 1187743 w 2589308"/>
              <a:gd name="connsiteY41" fmla="*/ 386855 h 2549967"/>
              <a:gd name="connsiteX42" fmla="*/ 1237747 w 2589308"/>
              <a:gd name="connsiteY42" fmla="*/ 334466 h 2549967"/>
              <a:gd name="connsiteX43" fmla="*/ 1282991 w 2589308"/>
              <a:gd name="connsiteY43" fmla="*/ 86816 h 2549967"/>
              <a:gd name="connsiteX44" fmla="*/ 1450956 w 2589308"/>
              <a:gd name="connsiteY44" fmla="*/ 45095 h 2549967"/>
              <a:gd name="connsiteX45" fmla="*/ 2580772 w 2589308"/>
              <a:gd name="connsiteY45" fmla="*/ 696416 h 2549967"/>
              <a:gd name="connsiteX46" fmla="*/ 2023212 w 2589308"/>
              <a:gd name="connsiteY46" fmla="*/ 1518034 h 2549967"/>
              <a:gd name="connsiteX47" fmla="*/ 2359317 w 2589308"/>
              <a:gd name="connsiteY47" fmla="*/ 2241847 h 2549967"/>
              <a:gd name="connsiteX48" fmla="*/ 1756861 w 2589308"/>
              <a:gd name="connsiteY48" fmla="*/ 2251373 h 2549967"/>
              <a:gd name="connsiteX49" fmla="*/ 1586687 w 2589308"/>
              <a:gd name="connsiteY49" fmla="*/ 2543299 h 2549967"/>
              <a:gd name="connsiteX50" fmla="*/ 1097254 w 2589308"/>
              <a:gd name="connsiteY50" fmla="*/ 2444253 h 2549967"/>
              <a:gd name="connsiteX51" fmla="*/ 628148 w 2589308"/>
              <a:gd name="connsiteY51" fmla="*/ 2310904 h 2549967"/>
              <a:gd name="connsiteX52" fmla="*/ 540562 w 2589308"/>
              <a:gd name="connsiteY52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293981 w 2586134"/>
              <a:gd name="connsiteY2" fmla="*/ 1075036 h 2549967"/>
              <a:gd name="connsiteX3" fmla="*/ 115388 w 2586134"/>
              <a:gd name="connsiteY3" fmla="*/ 1041699 h 2549967"/>
              <a:gd name="connsiteX4" fmla="*/ 20138 w 2586134"/>
              <a:gd name="connsiteY4" fmla="*/ 970261 h 2549967"/>
              <a:gd name="connsiteX5" fmla="*/ 113006 w 2586134"/>
              <a:gd name="connsiteY5" fmla="*/ 936924 h 2549967"/>
              <a:gd name="connsiteX6" fmla="*/ 74906 w 2586134"/>
              <a:gd name="connsiteY6" fmla="*/ 896442 h 2549967"/>
              <a:gd name="connsiteX7" fmla="*/ 122531 w 2586134"/>
              <a:gd name="connsiteY7" fmla="*/ 898824 h 2549967"/>
              <a:gd name="connsiteX8" fmla="*/ 22519 w 2586134"/>
              <a:gd name="connsiteY8" fmla="*/ 872630 h 2549967"/>
              <a:gd name="connsiteX9" fmla="*/ 1086 w 2586134"/>
              <a:gd name="connsiteY9" fmla="*/ 839291 h 2549967"/>
              <a:gd name="connsiteX10" fmla="*/ 53475 w 2586134"/>
              <a:gd name="connsiteY10" fmla="*/ 803574 h 2549967"/>
              <a:gd name="connsiteX11" fmla="*/ 143963 w 2586134"/>
              <a:gd name="connsiteY11" fmla="*/ 767855 h 2549967"/>
              <a:gd name="connsiteX12" fmla="*/ 243974 w 2586134"/>
              <a:gd name="connsiteY12" fmla="*/ 765474 h 2549967"/>
              <a:gd name="connsiteX13" fmla="*/ 258263 w 2586134"/>
              <a:gd name="connsiteY13" fmla="*/ 736899 h 2549967"/>
              <a:gd name="connsiteX14" fmla="*/ 336843 w 2586134"/>
              <a:gd name="connsiteY14" fmla="*/ 720230 h 2549967"/>
              <a:gd name="connsiteX15" fmla="*/ 434475 w 2586134"/>
              <a:gd name="connsiteY15" fmla="*/ 822624 h 2549967"/>
              <a:gd name="connsiteX16" fmla="*/ 458288 w 2586134"/>
              <a:gd name="connsiteY16" fmla="*/ 805955 h 2549967"/>
              <a:gd name="connsiteX17" fmla="*/ 491625 w 2586134"/>
              <a:gd name="connsiteY17" fmla="*/ 777380 h 2549967"/>
              <a:gd name="connsiteX18" fmla="*/ 548775 w 2586134"/>
              <a:gd name="connsiteY18" fmla="*/ 798811 h 2549967"/>
              <a:gd name="connsiteX19" fmla="*/ 570206 w 2586134"/>
              <a:gd name="connsiteY19" fmla="*/ 825005 h 2549967"/>
              <a:gd name="connsiteX20" fmla="*/ 563063 w 2586134"/>
              <a:gd name="connsiteY20" fmla="*/ 782142 h 2549967"/>
              <a:gd name="connsiteX21" fmla="*/ 582113 w 2586134"/>
              <a:gd name="connsiteY21" fmla="*/ 755949 h 2549967"/>
              <a:gd name="connsiteX22" fmla="*/ 608306 w 2586134"/>
              <a:gd name="connsiteY22" fmla="*/ 803574 h 2549967"/>
              <a:gd name="connsiteX23" fmla="*/ 677361 w 2586134"/>
              <a:gd name="connsiteY23" fmla="*/ 784524 h 2549967"/>
              <a:gd name="connsiteX24" fmla="*/ 644025 w 2586134"/>
              <a:gd name="connsiteY24" fmla="*/ 739280 h 2549967"/>
              <a:gd name="connsiteX25" fmla="*/ 648788 w 2586134"/>
              <a:gd name="connsiteY25" fmla="*/ 679749 h 2549967"/>
              <a:gd name="connsiteX26" fmla="*/ 632119 w 2586134"/>
              <a:gd name="connsiteY26" fmla="*/ 603549 h 2549967"/>
              <a:gd name="connsiteX27" fmla="*/ 594019 w 2586134"/>
              <a:gd name="connsiteY27" fmla="*/ 558305 h 2549967"/>
              <a:gd name="connsiteX28" fmla="*/ 591638 w 2586134"/>
              <a:gd name="connsiteY28" fmla="*/ 501155 h 2549967"/>
              <a:gd name="connsiteX29" fmla="*/ 572586 w 2586134"/>
              <a:gd name="connsiteY29" fmla="*/ 463054 h 2549967"/>
              <a:gd name="connsiteX30" fmla="*/ 646406 w 2586134"/>
              <a:gd name="connsiteY30" fmla="*/ 479724 h 2549967"/>
              <a:gd name="connsiteX31" fmla="*/ 710700 w 2586134"/>
              <a:gd name="connsiteY31" fmla="*/ 472580 h 2549967"/>
              <a:gd name="connsiteX32" fmla="*/ 705938 w 2586134"/>
              <a:gd name="connsiteY32" fmla="*/ 517824 h 2549967"/>
              <a:gd name="connsiteX33" fmla="*/ 751181 w 2586134"/>
              <a:gd name="connsiteY33" fmla="*/ 555924 h 2549967"/>
              <a:gd name="connsiteX34" fmla="*/ 853573 w 2586134"/>
              <a:gd name="connsiteY34" fmla="*/ 567830 h 2549967"/>
              <a:gd name="connsiteX35" fmla="*/ 922631 w 2586134"/>
              <a:gd name="connsiteY35" fmla="*/ 579736 h 2549967"/>
              <a:gd name="connsiteX36" fmla="*/ 1001213 w 2586134"/>
              <a:gd name="connsiteY36" fmla="*/ 555924 h 2549967"/>
              <a:gd name="connsiteX37" fmla="*/ 1044075 w 2586134"/>
              <a:gd name="connsiteY37" fmla="*/ 553542 h 2549967"/>
              <a:gd name="connsiteX38" fmla="*/ 1036931 w 2586134"/>
              <a:gd name="connsiteY38" fmla="*/ 534492 h 2549967"/>
              <a:gd name="connsiteX39" fmla="*/ 986925 w 2586134"/>
              <a:gd name="connsiteY39" fmla="*/ 529730 h 2549967"/>
              <a:gd name="connsiteX40" fmla="*/ 994067 w 2586134"/>
              <a:gd name="connsiteY40" fmla="*/ 465435 h 2549967"/>
              <a:gd name="connsiteX41" fmla="*/ 1079794 w 2586134"/>
              <a:gd name="connsiteY41" fmla="*/ 413049 h 2549967"/>
              <a:gd name="connsiteX42" fmla="*/ 1184569 w 2586134"/>
              <a:gd name="connsiteY42" fmla="*/ 386855 h 2549967"/>
              <a:gd name="connsiteX43" fmla="*/ 1234573 w 2586134"/>
              <a:gd name="connsiteY43" fmla="*/ 334466 h 2549967"/>
              <a:gd name="connsiteX44" fmla="*/ 1279817 w 2586134"/>
              <a:gd name="connsiteY44" fmla="*/ 86816 h 2549967"/>
              <a:gd name="connsiteX45" fmla="*/ 1447782 w 2586134"/>
              <a:gd name="connsiteY45" fmla="*/ 45095 h 2549967"/>
              <a:gd name="connsiteX46" fmla="*/ 2577598 w 2586134"/>
              <a:gd name="connsiteY46" fmla="*/ 696416 h 2549967"/>
              <a:gd name="connsiteX47" fmla="*/ 2020038 w 2586134"/>
              <a:gd name="connsiteY47" fmla="*/ 1518034 h 2549967"/>
              <a:gd name="connsiteX48" fmla="*/ 2356143 w 2586134"/>
              <a:gd name="connsiteY48" fmla="*/ 2241847 h 2549967"/>
              <a:gd name="connsiteX49" fmla="*/ 1753687 w 2586134"/>
              <a:gd name="connsiteY49" fmla="*/ 2251373 h 2549967"/>
              <a:gd name="connsiteX50" fmla="*/ 1583513 w 2586134"/>
              <a:gd name="connsiteY50" fmla="*/ 2543299 h 2549967"/>
              <a:gd name="connsiteX51" fmla="*/ 1094080 w 2586134"/>
              <a:gd name="connsiteY51" fmla="*/ 2444253 h 2549967"/>
              <a:gd name="connsiteX52" fmla="*/ 624974 w 2586134"/>
              <a:gd name="connsiteY52" fmla="*/ 2310904 h 2549967"/>
              <a:gd name="connsiteX53" fmla="*/ 537388 w 2586134"/>
              <a:gd name="connsiteY53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293981 w 2586134"/>
              <a:gd name="connsiteY2" fmla="*/ 1075036 h 2549967"/>
              <a:gd name="connsiteX3" fmla="*/ 115388 w 2586134"/>
              <a:gd name="connsiteY3" fmla="*/ 1041699 h 2549967"/>
              <a:gd name="connsiteX4" fmla="*/ 74906 w 2586134"/>
              <a:gd name="connsiteY4" fmla="*/ 982167 h 2549967"/>
              <a:gd name="connsiteX5" fmla="*/ 20138 w 2586134"/>
              <a:gd name="connsiteY5" fmla="*/ 970261 h 2549967"/>
              <a:gd name="connsiteX6" fmla="*/ 113006 w 2586134"/>
              <a:gd name="connsiteY6" fmla="*/ 936924 h 2549967"/>
              <a:gd name="connsiteX7" fmla="*/ 74906 w 2586134"/>
              <a:gd name="connsiteY7" fmla="*/ 896442 h 2549967"/>
              <a:gd name="connsiteX8" fmla="*/ 122531 w 2586134"/>
              <a:gd name="connsiteY8" fmla="*/ 898824 h 2549967"/>
              <a:gd name="connsiteX9" fmla="*/ 22519 w 2586134"/>
              <a:gd name="connsiteY9" fmla="*/ 872630 h 2549967"/>
              <a:gd name="connsiteX10" fmla="*/ 1086 w 2586134"/>
              <a:gd name="connsiteY10" fmla="*/ 839291 h 2549967"/>
              <a:gd name="connsiteX11" fmla="*/ 53475 w 2586134"/>
              <a:gd name="connsiteY11" fmla="*/ 803574 h 2549967"/>
              <a:gd name="connsiteX12" fmla="*/ 143963 w 2586134"/>
              <a:gd name="connsiteY12" fmla="*/ 767855 h 2549967"/>
              <a:gd name="connsiteX13" fmla="*/ 243974 w 2586134"/>
              <a:gd name="connsiteY13" fmla="*/ 765474 h 2549967"/>
              <a:gd name="connsiteX14" fmla="*/ 258263 w 2586134"/>
              <a:gd name="connsiteY14" fmla="*/ 736899 h 2549967"/>
              <a:gd name="connsiteX15" fmla="*/ 336843 w 2586134"/>
              <a:gd name="connsiteY15" fmla="*/ 720230 h 2549967"/>
              <a:gd name="connsiteX16" fmla="*/ 434475 w 2586134"/>
              <a:gd name="connsiteY16" fmla="*/ 822624 h 2549967"/>
              <a:gd name="connsiteX17" fmla="*/ 458288 w 2586134"/>
              <a:gd name="connsiteY17" fmla="*/ 805955 h 2549967"/>
              <a:gd name="connsiteX18" fmla="*/ 491625 w 2586134"/>
              <a:gd name="connsiteY18" fmla="*/ 777380 h 2549967"/>
              <a:gd name="connsiteX19" fmla="*/ 548775 w 2586134"/>
              <a:gd name="connsiteY19" fmla="*/ 798811 h 2549967"/>
              <a:gd name="connsiteX20" fmla="*/ 570206 w 2586134"/>
              <a:gd name="connsiteY20" fmla="*/ 825005 h 2549967"/>
              <a:gd name="connsiteX21" fmla="*/ 563063 w 2586134"/>
              <a:gd name="connsiteY21" fmla="*/ 782142 h 2549967"/>
              <a:gd name="connsiteX22" fmla="*/ 582113 w 2586134"/>
              <a:gd name="connsiteY22" fmla="*/ 755949 h 2549967"/>
              <a:gd name="connsiteX23" fmla="*/ 608306 w 2586134"/>
              <a:gd name="connsiteY23" fmla="*/ 803574 h 2549967"/>
              <a:gd name="connsiteX24" fmla="*/ 677361 w 2586134"/>
              <a:gd name="connsiteY24" fmla="*/ 784524 h 2549967"/>
              <a:gd name="connsiteX25" fmla="*/ 644025 w 2586134"/>
              <a:gd name="connsiteY25" fmla="*/ 739280 h 2549967"/>
              <a:gd name="connsiteX26" fmla="*/ 648788 w 2586134"/>
              <a:gd name="connsiteY26" fmla="*/ 679749 h 2549967"/>
              <a:gd name="connsiteX27" fmla="*/ 632119 w 2586134"/>
              <a:gd name="connsiteY27" fmla="*/ 603549 h 2549967"/>
              <a:gd name="connsiteX28" fmla="*/ 594019 w 2586134"/>
              <a:gd name="connsiteY28" fmla="*/ 558305 h 2549967"/>
              <a:gd name="connsiteX29" fmla="*/ 591638 w 2586134"/>
              <a:gd name="connsiteY29" fmla="*/ 501155 h 2549967"/>
              <a:gd name="connsiteX30" fmla="*/ 572586 w 2586134"/>
              <a:gd name="connsiteY30" fmla="*/ 463054 h 2549967"/>
              <a:gd name="connsiteX31" fmla="*/ 646406 w 2586134"/>
              <a:gd name="connsiteY31" fmla="*/ 479724 h 2549967"/>
              <a:gd name="connsiteX32" fmla="*/ 710700 w 2586134"/>
              <a:gd name="connsiteY32" fmla="*/ 472580 h 2549967"/>
              <a:gd name="connsiteX33" fmla="*/ 705938 w 2586134"/>
              <a:gd name="connsiteY33" fmla="*/ 517824 h 2549967"/>
              <a:gd name="connsiteX34" fmla="*/ 751181 w 2586134"/>
              <a:gd name="connsiteY34" fmla="*/ 555924 h 2549967"/>
              <a:gd name="connsiteX35" fmla="*/ 853573 w 2586134"/>
              <a:gd name="connsiteY35" fmla="*/ 567830 h 2549967"/>
              <a:gd name="connsiteX36" fmla="*/ 922631 w 2586134"/>
              <a:gd name="connsiteY36" fmla="*/ 579736 h 2549967"/>
              <a:gd name="connsiteX37" fmla="*/ 1001213 w 2586134"/>
              <a:gd name="connsiteY37" fmla="*/ 555924 h 2549967"/>
              <a:gd name="connsiteX38" fmla="*/ 1044075 w 2586134"/>
              <a:gd name="connsiteY38" fmla="*/ 553542 h 2549967"/>
              <a:gd name="connsiteX39" fmla="*/ 1036931 w 2586134"/>
              <a:gd name="connsiteY39" fmla="*/ 534492 h 2549967"/>
              <a:gd name="connsiteX40" fmla="*/ 986925 w 2586134"/>
              <a:gd name="connsiteY40" fmla="*/ 529730 h 2549967"/>
              <a:gd name="connsiteX41" fmla="*/ 994067 w 2586134"/>
              <a:gd name="connsiteY41" fmla="*/ 465435 h 2549967"/>
              <a:gd name="connsiteX42" fmla="*/ 1079794 w 2586134"/>
              <a:gd name="connsiteY42" fmla="*/ 413049 h 2549967"/>
              <a:gd name="connsiteX43" fmla="*/ 1184569 w 2586134"/>
              <a:gd name="connsiteY43" fmla="*/ 386855 h 2549967"/>
              <a:gd name="connsiteX44" fmla="*/ 1234573 w 2586134"/>
              <a:gd name="connsiteY44" fmla="*/ 334466 h 2549967"/>
              <a:gd name="connsiteX45" fmla="*/ 1279817 w 2586134"/>
              <a:gd name="connsiteY45" fmla="*/ 86816 h 2549967"/>
              <a:gd name="connsiteX46" fmla="*/ 1447782 w 2586134"/>
              <a:gd name="connsiteY46" fmla="*/ 45095 h 2549967"/>
              <a:gd name="connsiteX47" fmla="*/ 2577598 w 2586134"/>
              <a:gd name="connsiteY47" fmla="*/ 696416 h 2549967"/>
              <a:gd name="connsiteX48" fmla="*/ 2020038 w 2586134"/>
              <a:gd name="connsiteY48" fmla="*/ 1518034 h 2549967"/>
              <a:gd name="connsiteX49" fmla="*/ 2356143 w 2586134"/>
              <a:gd name="connsiteY49" fmla="*/ 2241847 h 2549967"/>
              <a:gd name="connsiteX50" fmla="*/ 1753687 w 2586134"/>
              <a:gd name="connsiteY50" fmla="*/ 2251373 h 2549967"/>
              <a:gd name="connsiteX51" fmla="*/ 1583513 w 2586134"/>
              <a:gd name="connsiteY51" fmla="*/ 2543299 h 2549967"/>
              <a:gd name="connsiteX52" fmla="*/ 1094080 w 2586134"/>
              <a:gd name="connsiteY52" fmla="*/ 2444253 h 2549967"/>
              <a:gd name="connsiteX53" fmla="*/ 624974 w 2586134"/>
              <a:gd name="connsiteY53" fmla="*/ 2310904 h 2549967"/>
              <a:gd name="connsiteX54" fmla="*/ 537388 w 2586134"/>
              <a:gd name="connsiteY54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293981 w 2586134"/>
              <a:gd name="connsiteY2" fmla="*/ 1075036 h 2549967"/>
              <a:gd name="connsiteX3" fmla="*/ 115388 w 2586134"/>
              <a:gd name="connsiteY3" fmla="*/ 1041699 h 2549967"/>
              <a:gd name="connsiteX4" fmla="*/ 74906 w 2586134"/>
              <a:gd name="connsiteY4" fmla="*/ 982167 h 2549967"/>
              <a:gd name="connsiteX5" fmla="*/ 20138 w 2586134"/>
              <a:gd name="connsiteY5" fmla="*/ 970261 h 2549967"/>
              <a:gd name="connsiteX6" fmla="*/ 113006 w 2586134"/>
              <a:gd name="connsiteY6" fmla="*/ 936924 h 2549967"/>
              <a:gd name="connsiteX7" fmla="*/ 74906 w 2586134"/>
              <a:gd name="connsiteY7" fmla="*/ 896442 h 2549967"/>
              <a:gd name="connsiteX8" fmla="*/ 122531 w 2586134"/>
              <a:gd name="connsiteY8" fmla="*/ 898824 h 2549967"/>
              <a:gd name="connsiteX9" fmla="*/ 22519 w 2586134"/>
              <a:gd name="connsiteY9" fmla="*/ 872630 h 2549967"/>
              <a:gd name="connsiteX10" fmla="*/ 1086 w 2586134"/>
              <a:gd name="connsiteY10" fmla="*/ 839291 h 2549967"/>
              <a:gd name="connsiteX11" fmla="*/ 53475 w 2586134"/>
              <a:gd name="connsiteY11" fmla="*/ 803574 h 2549967"/>
              <a:gd name="connsiteX12" fmla="*/ 143963 w 2586134"/>
              <a:gd name="connsiteY12" fmla="*/ 767855 h 2549967"/>
              <a:gd name="connsiteX13" fmla="*/ 243974 w 2586134"/>
              <a:gd name="connsiteY13" fmla="*/ 765474 h 2549967"/>
              <a:gd name="connsiteX14" fmla="*/ 258263 w 2586134"/>
              <a:gd name="connsiteY14" fmla="*/ 736899 h 2549967"/>
              <a:gd name="connsiteX15" fmla="*/ 336843 w 2586134"/>
              <a:gd name="connsiteY15" fmla="*/ 720230 h 2549967"/>
              <a:gd name="connsiteX16" fmla="*/ 434475 w 2586134"/>
              <a:gd name="connsiteY16" fmla="*/ 822624 h 2549967"/>
              <a:gd name="connsiteX17" fmla="*/ 458288 w 2586134"/>
              <a:gd name="connsiteY17" fmla="*/ 805955 h 2549967"/>
              <a:gd name="connsiteX18" fmla="*/ 491625 w 2586134"/>
              <a:gd name="connsiteY18" fmla="*/ 777380 h 2549967"/>
              <a:gd name="connsiteX19" fmla="*/ 548775 w 2586134"/>
              <a:gd name="connsiteY19" fmla="*/ 798811 h 2549967"/>
              <a:gd name="connsiteX20" fmla="*/ 570206 w 2586134"/>
              <a:gd name="connsiteY20" fmla="*/ 825005 h 2549967"/>
              <a:gd name="connsiteX21" fmla="*/ 563063 w 2586134"/>
              <a:gd name="connsiteY21" fmla="*/ 782142 h 2549967"/>
              <a:gd name="connsiteX22" fmla="*/ 582113 w 2586134"/>
              <a:gd name="connsiteY22" fmla="*/ 755949 h 2549967"/>
              <a:gd name="connsiteX23" fmla="*/ 608306 w 2586134"/>
              <a:gd name="connsiteY23" fmla="*/ 803574 h 2549967"/>
              <a:gd name="connsiteX24" fmla="*/ 677361 w 2586134"/>
              <a:gd name="connsiteY24" fmla="*/ 784524 h 2549967"/>
              <a:gd name="connsiteX25" fmla="*/ 644025 w 2586134"/>
              <a:gd name="connsiteY25" fmla="*/ 739280 h 2549967"/>
              <a:gd name="connsiteX26" fmla="*/ 648788 w 2586134"/>
              <a:gd name="connsiteY26" fmla="*/ 679749 h 2549967"/>
              <a:gd name="connsiteX27" fmla="*/ 632119 w 2586134"/>
              <a:gd name="connsiteY27" fmla="*/ 603549 h 2549967"/>
              <a:gd name="connsiteX28" fmla="*/ 594019 w 2586134"/>
              <a:gd name="connsiteY28" fmla="*/ 558305 h 2549967"/>
              <a:gd name="connsiteX29" fmla="*/ 591638 w 2586134"/>
              <a:gd name="connsiteY29" fmla="*/ 501155 h 2549967"/>
              <a:gd name="connsiteX30" fmla="*/ 572586 w 2586134"/>
              <a:gd name="connsiteY30" fmla="*/ 463054 h 2549967"/>
              <a:gd name="connsiteX31" fmla="*/ 646406 w 2586134"/>
              <a:gd name="connsiteY31" fmla="*/ 479724 h 2549967"/>
              <a:gd name="connsiteX32" fmla="*/ 710700 w 2586134"/>
              <a:gd name="connsiteY32" fmla="*/ 472580 h 2549967"/>
              <a:gd name="connsiteX33" fmla="*/ 705938 w 2586134"/>
              <a:gd name="connsiteY33" fmla="*/ 517824 h 2549967"/>
              <a:gd name="connsiteX34" fmla="*/ 751181 w 2586134"/>
              <a:gd name="connsiteY34" fmla="*/ 555924 h 2549967"/>
              <a:gd name="connsiteX35" fmla="*/ 853573 w 2586134"/>
              <a:gd name="connsiteY35" fmla="*/ 567830 h 2549967"/>
              <a:gd name="connsiteX36" fmla="*/ 922631 w 2586134"/>
              <a:gd name="connsiteY36" fmla="*/ 579736 h 2549967"/>
              <a:gd name="connsiteX37" fmla="*/ 1001213 w 2586134"/>
              <a:gd name="connsiteY37" fmla="*/ 555924 h 2549967"/>
              <a:gd name="connsiteX38" fmla="*/ 1044075 w 2586134"/>
              <a:gd name="connsiteY38" fmla="*/ 553542 h 2549967"/>
              <a:gd name="connsiteX39" fmla="*/ 1036931 w 2586134"/>
              <a:gd name="connsiteY39" fmla="*/ 534492 h 2549967"/>
              <a:gd name="connsiteX40" fmla="*/ 986925 w 2586134"/>
              <a:gd name="connsiteY40" fmla="*/ 529730 h 2549967"/>
              <a:gd name="connsiteX41" fmla="*/ 994067 w 2586134"/>
              <a:gd name="connsiteY41" fmla="*/ 465435 h 2549967"/>
              <a:gd name="connsiteX42" fmla="*/ 1079794 w 2586134"/>
              <a:gd name="connsiteY42" fmla="*/ 413049 h 2549967"/>
              <a:gd name="connsiteX43" fmla="*/ 1184569 w 2586134"/>
              <a:gd name="connsiteY43" fmla="*/ 386855 h 2549967"/>
              <a:gd name="connsiteX44" fmla="*/ 1234573 w 2586134"/>
              <a:gd name="connsiteY44" fmla="*/ 334466 h 2549967"/>
              <a:gd name="connsiteX45" fmla="*/ 1279817 w 2586134"/>
              <a:gd name="connsiteY45" fmla="*/ 86816 h 2549967"/>
              <a:gd name="connsiteX46" fmla="*/ 1447782 w 2586134"/>
              <a:gd name="connsiteY46" fmla="*/ 45095 h 2549967"/>
              <a:gd name="connsiteX47" fmla="*/ 2577598 w 2586134"/>
              <a:gd name="connsiteY47" fmla="*/ 696416 h 2549967"/>
              <a:gd name="connsiteX48" fmla="*/ 2020038 w 2586134"/>
              <a:gd name="connsiteY48" fmla="*/ 1518034 h 2549967"/>
              <a:gd name="connsiteX49" fmla="*/ 2356143 w 2586134"/>
              <a:gd name="connsiteY49" fmla="*/ 2241847 h 2549967"/>
              <a:gd name="connsiteX50" fmla="*/ 1753687 w 2586134"/>
              <a:gd name="connsiteY50" fmla="*/ 2251373 h 2549967"/>
              <a:gd name="connsiteX51" fmla="*/ 1583513 w 2586134"/>
              <a:gd name="connsiteY51" fmla="*/ 2543299 h 2549967"/>
              <a:gd name="connsiteX52" fmla="*/ 1094080 w 2586134"/>
              <a:gd name="connsiteY52" fmla="*/ 2444253 h 2549967"/>
              <a:gd name="connsiteX53" fmla="*/ 624974 w 2586134"/>
              <a:gd name="connsiteY53" fmla="*/ 2310904 h 2549967"/>
              <a:gd name="connsiteX54" fmla="*/ 841669 w 2586134"/>
              <a:gd name="connsiteY54" fmla="*/ 1853705 h 2549967"/>
              <a:gd name="connsiteX55" fmla="*/ 537388 w 2586134"/>
              <a:gd name="connsiteY55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77338 w 2586134"/>
              <a:gd name="connsiteY2" fmla="*/ 1115517 h 2549967"/>
              <a:gd name="connsiteX3" fmla="*/ 293981 w 2586134"/>
              <a:gd name="connsiteY3" fmla="*/ 1075036 h 2549967"/>
              <a:gd name="connsiteX4" fmla="*/ 115388 w 2586134"/>
              <a:gd name="connsiteY4" fmla="*/ 1041699 h 2549967"/>
              <a:gd name="connsiteX5" fmla="*/ 74906 w 2586134"/>
              <a:gd name="connsiteY5" fmla="*/ 982167 h 2549967"/>
              <a:gd name="connsiteX6" fmla="*/ 20138 w 2586134"/>
              <a:gd name="connsiteY6" fmla="*/ 970261 h 2549967"/>
              <a:gd name="connsiteX7" fmla="*/ 113006 w 2586134"/>
              <a:gd name="connsiteY7" fmla="*/ 936924 h 2549967"/>
              <a:gd name="connsiteX8" fmla="*/ 74906 w 2586134"/>
              <a:gd name="connsiteY8" fmla="*/ 896442 h 2549967"/>
              <a:gd name="connsiteX9" fmla="*/ 122531 w 2586134"/>
              <a:gd name="connsiteY9" fmla="*/ 898824 h 2549967"/>
              <a:gd name="connsiteX10" fmla="*/ 22519 w 2586134"/>
              <a:gd name="connsiteY10" fmla="*/ 872630 h 2549967"/>
              <a:gd name="connsiteX11" fmla="*/ 1086 w 2586134"/>
              <a:gd name="connsiteY11" fmla="*/ 839291 h 2549967"/>
              <a:gd name="connsiteX12" fmla="*/ 53475 w 2586134"/>
              <a:gd name="connsiteY12" fmla="*/ 803574 h 2549967"/>
              <a:gd name="connsiteX13" fmla="*/ 143963 w 2586134"/>
              <a:gd name="connsiteY13" fmla="*/ 767855 h 2549967"/>
              <a:gd name="connsiteX14" fmla="*/ 243974 w 2586134"/>
              <a:gd name="connsiteY14" fmla="*/ 765474 h 2549967"/>
              <a:gd name="connsiteX15" fmla="*/ 258263 w 2586134"/>
              <a:gd name="connsiteY15" fmla="*/ 736899 h 2549967"/>
              <a:gd name="connsiteX16" fmla="*/ 336843 w 2586134"/>
              <a:gd name="connsiteY16" fmla="*/ 720230 h 2549967"/>
              <a:gd name="connsiteX17" fmla="*/ 434475 w 2586134"/>
              <a:gd name="connsiteY17" fmla="*/ 822624 h 2549967"/>
              <a:gd name="connsiteX18" fmla="*/ 458288 w 2586134"/>
              <a:gd name="connsiteY18" fmla="*/ 805955 h 2549967"/>
              <a:gd name="connsiteX19" fmla="*/ 491625 w 2586134"/>
              <a:gd name="connsiteY19" fmla="*/ 777380 h 2549967"/>
              <a:gd name="connsiteX20" fmla="*/ 548775 w 2586134"/>
              <a:gd name="connsiteY20" fmla="*/ 798811 h 2549967"/>
              <a:gd name="connsiteX21" fmla="*/ 570206 w 2586134"/>
              <a:gd name="connsiteY21" fmla="*/ 825005 h 2549967"/>
              <a:gd name="connsiteX22" fmla="*/ 563063 w 2586134"/>
              <a:gd name="connsiteY22" fmla="*/ 782142 h 2549967"/>
              <a:gd name="connsiteX23" fmla="*/ 582113 w 2586134"/>
              <a:gd name="connsiteY23" fmla="*/ 755949 h 2549967"/>
              <a:gd name="connsiteX24" fmla="*/ 608306 w 2586134"/>
              <a:gd name="connsiteY24" fmla="*/ 803574 h 2549967"/>
              <a:gd name="connsiteX25" fmla="*/ 677361 w 2586134"/>
              <a:gd name="connsiteY25" fmla="*/ 784524 h 2549967"/>
              <a:gd name="connsiteX26" fmla="*/ 644025 w 2586134"/>
              <a:gd name="connsiteY26" fmla="*/ 739280 h 2549967"/>
              <a:gd name="connsiteX27" fmla="*/ 648788 w 2586134"/>
              <a:gd name="connsiteY27" fmla="*/ 679749 h 2549967"/>
              <a:gd name="connsiteX28" fmla="*/ 632119 w 2586134"/>
              <a:gd name="connsiteY28" fmla="*/ 603549 h 2549967"/>
              <a:gd name="connsiteX29" fmla="*/ 594019 w 2586134"/>
              <a:gd name="connsiteY29" fmla="*/ 558305 h 2549967"/>
              <a:gd name="connsiteX30" fmla="*/ 591638 w 2586134"/>
              <a:gd name="connsiteY30" fmla="*/ 501155 h 2549967"/>
              <a:gd name="connsiteX31" fmla="*/ 572586 w 2586134"/>
              <a:gd name="connsiteY31" fmla="*/ 463054 h 2549967"/>
              <a:gd name="connsiteX32" fmla="*/ 646406 w 2586134"/>
              <a:gd name="connsiteY32" fmla="*/ 479724 h 2549967"/>
              <a:gd name="connsiteX33" fmla="*/ 710700 w 2586134"/>
              <a:gd name="connsiteY33" fmla="*/ 472580 h 2549967"/>
              <a:gd name="connsiteX34" fmla="*/ 705938 w 2586134"/>
              <a:gd name="connsiteY34" fmla="*/ 517824 h 2549967"/>
              <a:gd name="connsiteX35" fmla="*/ 751181 w 2586134"/>
              <a:gd name="connsiteY35" fmla="*/ 555924 h 2549967"/>
              <a:gd name="connsiteX36" fmla="*/ 853573 w 2586134"/>
              <a:gd name="connsiteY36" fmla="*/ 567830 h 2549967"/>
              <a:gd name="connsiteX37" fmla="*/ 922631 w 2586134"/>
              <a:gd name="connsiteY37" fmla="*/ 579736 h 2549967"/>
              <a:gd name="connsiteX38" fmla="*/ 1001213 w 2586134"/>
              <a:gd name="connsiteY38" fmla="*/ 555924 h 2549967"/>
              <a:gd name="connsiteX39" fmla="*/ 1044075 w 2586134"/>
              <a:gd name="connsiteY39" fmla="*/ 553542 h 2549967"/>
              <a:gd name="connsiteX40" fmla="*/ 1036931 w 2586134"/>
              <a:gd name="connsiteY40" fmla="*/ 534492 h 2549967"/>
              <a:gd name="connsiteX41" fmla="*/ 986925 w 2586134"/>
              <a:gd name="connsiteY41" fmla="*/ 529730 h 2549967"/>
              <a:gd name="connsiteX42" fmla="*/ 994067 w 2586134"/>
              <a:gd name="connsiteY42" fmla="*/ 465435 h 2549967"/>
              <a:gd name="connsiteX43" fmla="*/ 1079794 w 2586134"/>
              <a:gd name="connsiteY43" fmla="*/ 413049 h 2549967"/>
              <a:gd name="connsiteX44" fmla="*/ 1184569 w 2586134"/>
              <a:gd name="connsiteY44" fmla="*/ 386855 h 2549967"/>
              <a:gd name="connsiteX45" fmla="*/ 1234573 w 2586134"/>
              <a:gd name="connsiteY45" fmla="*/ 334466 h 2549967"/>
              <a:gd name="connsiteX46" fmla="*/ 1279817 w 2586134"/>
              <a:gd name="connsiteY46" fmla="*/ 86816 h 2549967"/>
              <a:gd name="connsiteX47" fmla="*/ 1447782 w 2586134"/>
              <a:gd name="connsiteY47" fmla="*/ 45095 h 2549967"/>
              <a:gd name="connsiteX48" fmla="*/ 2577598 w 2586134"/>
              <a:gd name="connsiteY48" fmla="*/ 696416 h 2549967"/>
              <a:gd name="connsiteX49" fmla="*/ 2020038 w 2586134"/>
              <a:gd name="connsiteY49" fmla="*/ 1518034 h 2549967"/>
              <a:gd name="connsiteX50" fmla="*/ 2356143 w 2586134"/>
              <a:gd name="connsiteY50" fmla="*/ 2241847 h 2549967"/>
              <a:gd name="connsiteX51" fmla="*/ 1753687 w 2586134"/>
              <a:gd name="connsiteY51" fmla="*/ 2251373 h 2549967"/>
              <a:gd name="connsiteX52" fmla="*/ 1583513 w 2586134"/>
              <a:gd name="connsiteY52" fmla="*/ 2543299 h 2549967"/>
              <a:gd name="connsiteX53" fmla="*/ 1094080 w 2586134"/>
              <a:gd name="connsiteY53" fmla="*/ 2444253 h 2549967"/>
              <a:gd name="connsiteX54" fmla="*/ 624974 w 2586134"/>
              <a:gd name="connsiteY54" fmla="*/ 2310904 h 2549967"/>
              <a:gd name="connsiteX55" fmla="*/ 841669 w 2586134"/>
              <a:gd name="connsiteY55" fmla="*/ 1853705 h 2549967"/>
              <a:gd name="connsiteX56" fmla="*/ 537388 w 2586134"/>
              <a:gd name="connsiteY56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77338 w 2586134"/>
              <a:gd name="connsiteY2" fmla="*/ 1115517 h 2549967"/>
              <a:gd name="connsiteX3" fmla="*/ 413044 w 2586134"/>
              <a:gd name="connsiteY3" fmla="*/ 1134567 h 2549967"/>
              <a:gd name="connsiteX4" fmla="*/ 293981 w 2586134"/>
              <a:gd name="connsiteY4" fmla="*/ 1075036 h 2549967"/>
              <a:gd name="connsiteX5" fmla="*/ 115388 w 2586134"/>
              <a:gd name="connsiteY5" fmla="*/ 1041699 h 2549967"/>
              <a:gd name="connsiteX6" fmla="*/ 74906 w 2586134"/>
              <a:gd name="connsiteY6" fmla="*/ 982167 h 2549967"/>
              <a:gd name="connsiteX7" fmla="*/ 20138 w 2586134"/>
              <a:gd name="connsiteY7" fmla="*/ 970261 h 2549967"/>
              <a:gd name="connsiteX8" fmla="*/ 113006 w 2586134"/>
              <a:gd name="connsiteY8" fmla="*/ 936924 h 2549967"/>
              <a:gd name="connsiteX9" fmla="*/ 74906 w 2586134"/>
              <a:gd name="connsiteY9" fmla="*/ 896442 h 2549967"/>
              <a:gd name="connsiteX10" fmla="*/ 122531 w 2586134"/>
              <a:gd name="connsiteY10" fmla="*/ 898824 h 2549967"/>
              <a:gd name="connsiteX11" fmla="*/ 22519 w 2586134"/>
              <a:gd name="connsiteY11" fmla="*/ 872630 h 2549967"/>
              <a:gd name="connsiteX12" fmla="*/ 1086 w 2586134"/>
              <a:gd name="connsiteY12" fmla="*/ 839291 h 2549967"/>
              <a:gd name="connsiteX13" fmla="*/ 53475 w 2586134"/>
              <a:gd name="connsiteY13" fmla="*/ 803574 h 2549967"/>
              <a:gd name="connsiteX14" fmla="*/ 143963 w 2586134"/>
              <a:gd name="connsiteY14" fmla="*/ 767855 h 2549967"/>
              <a:gd name="connsiteX15" fmla="*/ 243974 w 2586134"/>
              <a:gd name="connsiteY15" fmla="*/ 765474 h 2549967"/>
              <a:gd name="connsiteX16" fmla="*/ 258263 w 2586134"/>
              <a:gd name="connsiteY16" fmla="*/ 736899 h 2549967"/>
              <a:gd name="connsiteX17" fmla="*/ 336843 w 2586134"/>
              <a:gd name="connsiteY17" fmla="*/ 720230 h 2549967"/>
              <a:gd name="connsiteX18" fmla="*/ 434475 w 2586134"/>
              <a:gd name="connsiteY18" fmla="*/ 822624 h 2549967"/>
              <a:gd name="connsiteX19" fmla="*/ 458288 w 2586134"/>
              <a:gd name="connsiteY19" fmla="*/ 805955 h 2549967"/>
              <a:gd name="connsiteX20" fmla="*/ 491625 w 2586134"/>
              <a:gd name="connsiteY20" fmla="*/ 777380 h 2549967"/>
              <a:gd name="connsiteX21" fmla="*/ 548775 w 2586134"/>
              <a:gd name="connsiteY21" fmla="*/ 798811 h 2549967"/>
              <a:gd name="connsiteX22" fmla="*/ 570206 w 2586134"/>
              <a:gd name="connsiteY22" fmla="*/ 825005 h 2549967"/>
              <a:gd name="connsiteX23" fmla="*/ 563063 w 2586134"/>
              <a:gd name="connsiteY23" fmla="*/ 782142 h 2549967"/>
              <a:gd name="connsiteX24" fmla="*/ 582113 w 2586134"/>
              <a:gd name="connsiteY24" fmla="*/ 755949 h 2549967"/>
              <a:gd name="connsiteX25" fmla="*/ 608306 w 2586134"/>
              <a:gd name="connsiteY25" fmla="*/ 803574 h 2549967"/>
              <a:gd name="connsiteX26" fmla="*/ 677361 w 2586134"/>
              <a:gd name="connsiteY26" fmla="*/ 784524 h 2549967"/>
              <a:gd name="connsiteX27" fmla="*/ 644025 w 2586134"/>
              <a:gd name="connsiteY27" fmla="*/ 739280 h 2549967"/>
              <a:gd name="connsiteX28" fmla="*/ 648788 w 2586134"/>
              <a:gd name="connsiteY28" fmla="*/ 679749 h 2549967"/>
              <a:gd name="connsiteX29" fmla="*/ 632119 w 2586134"/>
              <a:gd name="connsiteY29" fmla="*/ 603549 h 2549967"/>
              <a:gd name="connsiteX30" fmla="*/ 594019 w 2586134"/>
              <a:gd name="connsiteY30" fmla="*/ 558305 h 2549967"/>
              <a:gd name="connsiteX31" fmla="*/ 591638 w 2586134"/>
              <a:gd name="connsiteY31" fmla="*/ 501155 h 2549967"/>
              <a:gd name="connsiteX32" fmla="*/ 572586 w 2586134"/>
              <a:gd name="connsiteY32" fmla="*/ 463054 h 2549967"/>
              <a:gd name="connsiteX33" fmla="*/ 646406 w 2586134"/>
              <a:gd name="connsiteY33" fmla="*/ 479724 h 2549967"/>
              <a:gd name="connsiteX34" fmla="*/ 710700 w 2586134"/>
              <a:gd name="connsiteY34" fmla="*/ 472580 h 2549967"/>
              <a:gd name="connsiteX35" fmla="*/ 705938 w 2586134"/>
              <a:gd name="connsiteY35" fmla="*/ 517824 h 2549967"/>
              <a:gd name="connsiteX36" fmla="*/ 751181 w 2586134"/>
              <a:gd name="connsiteY36" fmla="*/ 555924 h 2549967"/>
              <a:gd name="connsiteX37" fmla="*/ 853573 w 2586134"/>
              <a:gd name="connsiteY37" fmla="*/ 567830 h 2549967"/>
              <a:gd name="connsiteX38" fmla="*/ 922631 w 2586134"/>
              <a:gd name="connsiteY38" fmla="*/ 579736 h 2549967"/>
              <a:gd name="connsiteX39" fmla="*/ 1001213 w 2586134"/>
              <a:gd name="connsiteY39" fmla="*/ 555924 h 2549967"/>
              <a:gd name="connsiteX40" fmla="*/ 1044075 w 2586134"/>
              <a:gd name="connsiteY40" fmla="*/ 553542 h 2549967"/>
              <a:gd name="connsiteX41" fmla="*/ 1036931 w 2586134"/>
              <a:gd name="connsiteY41" fmla="*/ 534492 h 2549967"/>
              <a:gd name="connsiteX42" fmla="*/ 986925 w 2586134"/>
              <a:gd name="connsiteY42" fmla="*/ 529730 h 2549967"/>
              <a:gd name="connsiteX43" fmla="*/ 994067 w 2586134"/>
              <a:gd name="connsiteY43" fmla="*/ 465435 h 2549967"/>
              <a:gd name="connsiteX44" fmla="*/ 1079794 w 2586134"/>
              <a:gd name="connsiteY44" fmla="*/ 413049 h 2549967"/>
              <a:gd name="connsiteX45" fmla="*/ 1184569 w 2586134"/>
              <a:gd name="connsiteY45" fmla="*/ 386855 h 2549967"/>
              <a:gd name="connsiteX46" fmla="*/ 1234573 w 2586134"/>
              <a:gd name="connsiteY46" fmla="*/ 334466 h 2549967"/>
              <a:gd name="connsiteX47" fmla="*/ 1279817 w 2586134"/>
              <a:gd name="connsiteY47" fmla="*/ 86816 h 2549967"/>
              <a:gd name="connsiteX48" fmla="*/ 1447782 w 2586134"/>
              <a:gd name="connsiteY48" fmla="*/ 45095 h 2549967"/>
              <a:gd name="connsiteX49" fmla="*/ 2577598 w 2586134"/>
              <a:gd name="connsiteY49" fmla="*/ 696416 h 2549967"/>
              <a:gd name="connsiteX50" fmla="*/ 2020038 w 2586134"/>
              <a:gd name="connsiteY50" fmla="*/ 1518034 h 2549967"/>
              <a:gd name="connsiteX51" fmla="*/ 2356143 w 2586134"/>
              <a:gd name="connsiteY51" fmla="*/ 2241847 h 2549967"/>
              <a:gd name="connsiteX52" fmla="*/ 1753687 w 2586134"/>
              <a:gd name="connsiteY52" fmla="*/ 2251373 h 2549967"/>
              <a:gd name="connsiteX53" fmla="*/ 1583513 w 2586134"/>
              <a:gd name="connsiteY53" fmla="*/ 2543299 h 2549967"/>
              <a:gd name="connsiteX54" fmla="*/ 1094080 w 2586134"/>
              <a:gd name="connsiteY54" fmla="*/ 2444253 h 2549967"/>
              <a:gd name="connsiteX55" fmla="*/ 624974 w 2586134"/>
              <a:gd name="connsiteY55" fmla="*/ 2310904 h 2549967"/>
              <a:gd name="connsiteX56" fmla="*/ 841669 w 2586134"/>
              <a:gd name="connsiteY56" fmla="*/ 1853705 h 2549967"/>
              <a:gd name="connsiteX57" fmla="*/ 537388 w 2586134"/>
              <a:gd name="connsiteY57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13044 w 2586134"/>
              <a:gd name="connsiteY4" fmla="*/ 1134567 h 2549967"/>
              <a:gd name="connsiteX5" fmla="*/ 293981 w 2586134"/>
              <a:gd name="connsiteY5" fmla="*/ 1075036 h 2549967"/>
              <a:gd name="connsiteX6" fmla="*/ 115388 w 2586134"/>
              <a:gd name="connsiteY6" fmla="*/ 1041699 h 2549967"/>
              <a:gd name="connsiteX7" fmla="*/ 74906 w 2586134"/>
              <a:gd name="connsiteY7" fmla="*/ 982167 h 2549967"/>
              <a:gd name="connsiteX8" fmla="*/ 20138 w 2586134"/>
              <a:gd name="connsiteY8" fmla="*/ 970261 h 2549967"/>
              <a:gd name="connsiteX9" fmla="*/ 113006 w 2586134"/>
              <a:gd name="connsiteY9" fmla="*/ 936924 h 2549967"/>
              <a:gd name="connsiteX10" fmla="*/ 74906 w 2586134"/>
              <a:gd name="connsiteY10" fmla="*/ 896442 h 2549967"/>
              <a:gd name="connsiteX11" fmla="*/ 122531 w 2586134"/>
              <a:gd name="connsiteY11" fmla="*/ 898824 h 2549967"/>
              <a:gd name="connsiteX12" fmla="*/ 22519 w 2586134"/>
              <a:gd name="connsiteY12" fmla="*/ 872630 h 2549967"/>
              <a:gd name="connsiteX13" fmla="*/ 1086 w 2586134"/>
              <a:gd name="connsiteY13" fmla="*/ 839291 h 2549967"/>
              <a:gd name="connsiteX14" fmla="*/ 53475 w 2586134"/>
              <a:gd name="connsiteY14" fmla="*/ 803574 h 2549967"/>
              <a:gd name="connsiteX15" fmla="*/ 143963 w 2586134"/>
              <a:gd name="connsiteY15" fmla="*/ 767855 h 2549967"/>
              <a:gd name="connsiteX16" fmla="*/ 243974 w 2586134"/>
              <a:gd name="connsiteY16" fmla="*/ 765474 h 2549967"/>
              <a:gd name="connsiteX17" fmla="*/ 258263 w 2586134"/>
              <a:gd name="connsiteY17" fmla="*/ 736899 h 2549967"/>
              <a:gd name="connsiteX18" fmla="*/ 336843 w 2586134"/>
              <a:gd name="connsiteY18" fmla="*/ 720230 h 2549967"/>
              <a:gd name="connsiteX19" fmla="*/ 434475 w 2586134"/>
              <a:gd name="connsiteY19" fmla="*/ 822624 h 2549967"/>
              <a:gd name="connsiteX20" fmla="*/ 458288 w 2586134"/>
              <a:gd name="connsiteY20" fmla="*/ 805955 h 2549967"/>
              <a:gd name="connsiteX21" fmla="*/ 491625 w 2586134"/>
              <a:gd name="connsiteY21" fmla="*/ 777380 h 2549967"/>
              <a:gd name="connsiteX22" fmla="*/ 548775 w 2586134"/>
              <a:gd name="connsiteY22" fmla="*/ 798811 h 2549967"/>
              <a:gd name="connsiteX23" fmla="*/ 570206 w 2586134"/>
              <a:gd name="connsiteY23" fmla="*/ 825005 h 2549967"/>
              <a:gd name="connsiteX24" fmla="*/ 563063 w 2586134"/>
              <a:gd name="connsiteY24" fmla="*/ 782142 h 2549967"/>
              <a:gd name="connsiteX25" fmla="*/ 582113 w 2586134"/>
              <a:gd name="connsiteY25" fmla="*/ 755949 h 2549967"/>
              <a:gd name="connsiteX26" fmla="*/ 608306 w 2586134"/>
              <a:gd name="connsiteY26" fmla="*/ 803574 h 2549967"/>
              <a:gd name="connsiteX27" fmla="*/ 677361 w 2586134"/>
              <a:gd name="connsiteY27" fmla="*/ 784524 h 2549967"/>
              <a:gd name="connsiteX28" fmla="*/ 644025 w 2586134"/>
              <a:gd name="connsiteY28" fmla="*/ 739280 h 2549967"/>
              <a:gd name="connsiteX29" fmla="*/ 648788 w 2586134"/>
              <a:gd name="connsiteY29" fmla="*/ 679749 h 2549967"/>
              <a:gd name="connsiteX30" fmla="*/ 632119 w 2586134"/>
              <a:gd name="connsiteY30" fmla="*/ 603549 h 2549967"/>
              <a:gd name="connsiteX31" fmla="*/ 594019 w 2586134"/>
              <a:gd name="connsiteY31" fmla="*/ 558305 h 2549967"/>
              <a:gd name="connsiteX32" fmla="*/ 591638 w 2586134"/>
              <a:gd name="connsiteY32" fmla="*/ 501155 h 2549967"/>
              <a:gd name="connsiteX33" fmla="*/ 572586 w 2586134"/>
              <a:gd name="connsiteY33" fmla="*/ 463054 h 2549967"/>
              <a:gd name="connsiteX34" fmla="*/ 646406 w 2586134"/>
              <a:gd name="connsiteY34" fmla="*/ 479724 h 2549967"/>
              <a:gd name="connsiteX35" fmla="*/ 710700 w 2586134"/>
              <a:gd name="connsiteY35" fmla="*/ 472580 h 2549967"/>
              <a:gd name="connsiteX36" fmla="*/ 705938 w 2586134"/>
              <a:gd name="connsiteY36" fmla="*/ 517824 h 2549967"/>
              <a:gd name="connsiteX37" fmla="*/ 751181 w 2586134"/>
              <a:gd name="connsiteY37" fmla="*/ 555924 h 2549967"/>
              <a:gd name="connsiteX38" fmla="*/ 853573 w 2586134"/>
              <a:gd name="connsiteY38" fmla="*/ 567830 h 2549967"/>
              <a:gd name="connsiteX39" fmla="*/ 922631 w 2586134"/>
              <a:gd name="connsiteY39" fmla="*/ 579736 h 2549967"/>
              <a:gd name="connsiteX40" fmla="*/ 1001213 w 2586134"/>
              <a:gd name="connsiteY40" fmla="*/ 555924 h 2549967"/>
              <a:gd name="connsiteX41" fmla="*/ 1044075 w 2586134"/>
              <a:gd name="connsiteY41" fmla="*/ 553542 h 2549967"/>
              <a:gd name="connsiteX42" fmla="*/ 1036931 w 2586134"/>
              <a:gd name="connsiteY42" fmla="*/ 534492 h 2549967"/>
              <a:gd name="connsiteX43" fmla="*/ 986925 w 2586134"/>
              <a:gd name="connsiteY43" fmla="*/ 529730 h 2549967"/>
              <a:gd name="connsiteX44" fmla="*/ 994067 w 2586134"/>
              <a:gd name="connsiteY44" fmla="*/ 465435 h 2549967"/>
              <a:gd name="connsiteX45" fmla="*/ 1079794 w 2586134"/>
              <a:gd name="connsiteY45" fmla="*/ 413049 h 2549967"/>
              <a:gd name="connsiteX46" fmla="*/ 1184569 w 2586134"/>
              <a:gd name="connsiteY46" fmla="*/ 386855 h 2549967"/>
              <a:gd name="connsiteX47" fmla="*/ 1234573 w 2586134"/>
              <a:gd name="connsiteY47" fmla="*/ 334466 h 2549967"/>
              <a:gd name="connsiteX48" fmla="*/ 1279817 w 2586134"/>
              <a:gd name="connsiteY48" fmla="*/ 86816 h 2549967"/>
              <a:gd name="connsiteX49" fmla="*/ 1447782 w 2586134"/>
              <a:gd name="connsiteY49" fmla="*/ 45095 h 2549967"/>
              <a:gd name="connsiteX50" fmla="*/ 2577598 w 2586134"/>
              <a:gd name="connsiteY50" fmla="*/ 696416 h 2549967"/>
              <a:gd name="connsiteX51" fmla="*/ 2020038 w 2586134"/>
              <a:gd name="connsiteY51" fmla="*/ 1518034 h 2549967"/>
              <a:gd name="connsiteX52" fmla="*/ 2356143 w 2586134"/>
              <a:gd name="connsiteY52" fmla="*/ 2241847 h 2549967"/>
              <a:gd name="connsiteX53" fmla="*/ 1753687 w 2586134"/>
              <a:gd name="connsiteY53" fmla="*/ 2251373 h 2549967"/>
              <a:gd name="connsiteX54" fmla="*/ 1583513 w 2586134"/>
              <a:gd name="connsiteY54" fmla="*/ 2543299 h 2549967"/>
              <a:gd name="connsiteX55" fmla="*/ 1094080 w 2586134"/>
              <a:gd name="connsiteY55" fmla="*/ 2444253 h 2549967"/>
              <a:gd name="connsiteX56" fmla="*/ 624974 w 2586134"/>
              <a:gd name="connsiteY56" fmla="*/ 2310904 h 2549967"/>
              <a:gd name="connsiteX57" fmla="*/ 841669 w 2586134"/>
              <a:gd name="connsiteY57" fmla="*/ 1853705 h 2549967"/>
              <a:gd name="connsiteX58" fmla="*/ 537388 w 2586134"/>
              <a:gd name="connsiteY58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13044 w 2586134"/>
              <a:gd name="connsiteY4" fmla="*/ 1134567 h 2549967"/>
              <a:gd name="connsiteX5" fmla="*/ 413044 w 2586134"/>
              <a:gd name="connsiteY5" fmla="*/ 1089324 h 2549967"/>
              <a:gd name="connsiteX6" fmla="*/ 293981 w 2586134"/>
              <a:gd name="connsiteY6" fmla="*/ 1075036 h 2549967"/>
              <a:gd name="connsiteX7" fmla="*/ 115388 w 2586134"/>
              <a:gd name="connsiteY7" fmla="*/ 1041699 h 2549967"/>
              <a:gd name="connsiteX8" fmla="*/ 74906 w 2586134"/>
              <a:gd name="connsiteY8" fmla="*/ 982167 h 2549967"/>
              <a:gd name="connsiteX9" fmla="*/ 20138 w 2586134"/>
              <a:gd name="connsiteY9" fmla="*/ 970261 h 2549967"/>
              <a:gd name="connsiteX10" fmla="*/ 113006 w 2586134"/>
              <a:gd name="connsiteY10" fmla="*/ 936924 h 2549967"/>
              <a:gd name="connsiteX11" fmla="*/ 74906 w 2586134"/>
              <a:gd name="connsiteY11" fmla="*/ 896442 h 2549967"/>
              <a:gd name="connsiteX12" fmla="*/ 122531 w 2586134"/>
              <a:gd name="connsiteY12" fmla="*/ 898824 h 2549967"/>
              <a:gd name="connsiteX13" fmla="*/ 22519 w 2586134"/>
              <a:gd name="connsiteY13" fmla="*/ 872630 h 2549967"/>
              <a:gd name="connsiteX14" fmla="*/ 1086 w 2586134"/>
              <a:gd name="connsiteY14" fmla="*/ 839291 h 2549967"/>
              <a:gd name="connsiteX15" fmla="*/ 53475 w 2586134"/>
              <a:gd name="connsiteY15" fmla="*/ 803574 h 2549967"/>
              <a:gd name="connsiteX16" fmla="*/ 143963 w 2586134"/>
              <a:gd name="connsiteY16" fmla="*/ 767855 h 2549967"/>
              <a:gd name="connsiteX17" fmla="*/ 243974 w 2586134"/>
              <a:gd name="connsiteY17" fmla="*/ 765474 h 2549967"/>
              <a:gd name="connsiteX18" fmla="*/ 258263 w 2586134"/>
              <a:gd name="connsiteY18" fmla="*/ 736899 h 2549967"/>
              <a:gd name="connsiteX19" fmla="*/ 336843 w 2586134"/>
              <a:gd name="connsiteY19" fmla="*/ 720230 h 2549967"/>
              <a:gd name="connsiteX20" fmla="*/ 434475 w 2586134"/>
              <a:gd name="connsiteY20" fmla="*/ 822624 h 2549967"/>
              <a:gd name="connsiteX21" fmla="*/ 458288 w 2586134"/>
              <a:gd name="connsiteY21" fmla="*/ 805955 h 2549967"/>
              <a:gd name="connsiteX22" fmla="*/ 491625 w 2586134"/>
              <a:gd name="connsiteY22" fmla="*/ 777380 h 2549967"/>
              <a:gd name="connsiteX23" fmla="*/ 548775 w 2586134"/>
              <a:gd name="connsiteY23" fmla="*/ 798811 h 2549967"/>
              <a:gd name="connsiteX24" fmla="*/ 570206 w 2586134"/>
              <a:gd name="connsiteY24" fmla="*/ 825005 h 2549967"/>
              <a:gd name="connsiteX25" fmla="*/ 563063 w 2586134"/>
              <a:gd name="connsiteY25" fmla="*/ 782142 h 2549967"/>
              <a:gd name="connsiteX26" fmla="*/ 582113 w 2586134"/>
              <a:gd name="connsiteY26" fmla="*/ 755949 h 2549967"/>
              <a:gd name="connsiteX27" fmla="*/ 608306 w 2586134"/>
              <a:gd name="connsiteY27" fmla="*/ 803574 h 2549967"/>
              <a:gd name="connsiteX28" fmla="*/ 677361 w 2586134"/>
              <a:gd name="connsiteY28" fmla="*/ 784524 h 2549967"/>
              <a:gd name="connsiteX29" fmla="*/ 644025 w 2586134"/>
              <a:gd name="connsiteY29" fmla="*/ 739280 h 2549967"/>
              <a:gd name="connsiteX30" fmla="*/ 648788 w 2586134"/>
              <a:gd name="connsiteY30" fmla="*/ 679749 h 2549967"/>
              <a:gd name="connsiteX31" fmla="*/ 632119 w 2586134"/>
              <a:gd name="connsiteY31" fmla="*/ 603549 h 2549967"/>
              <a:gd name="connsiteX32" fmla="*/ 594019 w 2586134"/>
              <a:gd name="connsiteY32" fmla="*/ 558305 h 2549967"/>
              <a:gd name="connsiteX33" fmla="*/ 591638 w 2586134"/>
              <a:gd name="connsiteY33" fmla="*/ 501155 h 2549967"/>
              <a:gd name="connsiteX34" fmla="*/ 572586 w 2586134"/>
              <a:gd name="connsiteY34" fmla="*/ 463054 h 2549967"/>
              <a:gd name="connsiteX35" fmla="*/ 646406 w 2586134"/>
              <a:gd name="connsiteY35" fmla="*/ 479724 h 2549967"/>
              <a:gd name="connsiteX36" fmla="*/ 710700 w 2586134"/>
              <a:gd name="connsiteY36" fmla="*/ 472580 h 2549967"/>
              <a:gd name="connsiteX37" fmla="*/ 705938 w 2586134"/>
              <a:gd name="connsiteY37" fmla="*/ 517824 h 2549967"/>
              <a:gd name="connsiteX38" fmla="*/ 751181 w 2586134"/>
              <a:gd name="connsiteY38" fmla="*/ 555924 h 2549967"/>
              <a:gd name="connsiteX39" fmla="*/ 853573 w 2586134"/>
              <a:gd name="connsiteY39" fmla="*/ 567830 h 2549967"/>
              <a:gd name="connsiteX40" fmla="*/ 922631 w 2586134"/>
              <a:gd name="connsiteY40" fmla="*/ 579736 h 2549967"/>
              <a:gd name="connsiteX41" fmla="*/ 1001213 w 2586134"/>
              <a:gd name="connsiteY41" fmla="*/ 555924 h 2549967"/>
              <a:gd name="connsiteX42" fmla="*/ 1044075 w 2586134"/>
              <a:gd name="connsiteY42" fmla="*/ 553542 h 2549967"/>
              <a:gd name="connsiteX43" fmla="*/ 1036931 w 2586134"/>
              <a:gd name="connsiteY43" fmla="*/ 534492 h 2549967"/>
              <a:gd name="connsiteX44" fmla="*/ 986925 w 2586134"/>
              <a:gd name="connsiteY44" fmla="*/ 529730 h 2549967"/>
              <a:gd name="connsiteX45" fmla="*/ 994067 w 2586134"/>
              <a:gd name="connsiteY45" fmla="*/ 465435 h 2549967"/>
              <a:gd name="connsiteX46" fmla="*/ 1079794 w 2586134"/>
              <a:gd name="connsiteY46" fmla="*/ 413049 h 2549967"/>
              <a:gd name="connsiteX47" fmla="*/ 1184569 w 2586134"/>
              <a:gd name="connsiteY47" fmla="*/ 386855 h 2549967"/>
              <a:gd name="connsiteX48" fmla="*/ 1234573 w 2586134"/>
              <a:gd name="connsiteY48" fmla="*/ 334466 h 2549967"/>
              <a:gd name="connsiteX49" fmla="*/ 1279817 w 2586134"/>
              <a:gd name="connsiteY49" fmla="*/ 86816 h 2549967"/>
              <a:gd name="connsiteX50" fmla="*/ 1447782 w 2586134"/>
              <a:gd name="connsiteY50" fmla="*/ 45095 h 2549967"/>
              <a:gd name="connsiteX51" fmla="*/ 2577598 w 2586134"/>
              <a:gd name="connsiteY51" fmla="*/ 696416 h 2549967"/>
              <a:gd name="connsiteX52" fmla="*/ 2020038 w 2586134"/>
              <a:gd name="connsiteY52" fmla="*/ 1518034 h 2549967"/>
              <a:gd name="connsiteX53" fmla="*/ 2356143 w 2586134"/>
              <a:gd name="connsiteY53" fmla="*/ 2241847 h 2549967"/>
              <a:gd name="connsiteX54" fmla="*/ 1753687 w 2586134"/>
              <a:gd name="connsiteY54" fmla="*/ 2251373 h 2549967"/>
              <a:gd name="connsiteX55" fmla="*/ 1583513 w 2586134"/>
              <a:gd name="connsiteY55" fmla="*/ 2543299 h 2549967"/>
              <a:gd name="connsiteX56" fmla="*/ 1094080 w 2586134"/>
              <a:gd name="connsiteY56" fmla="*/ 2444253 h 2549967"/>
              <a:gd name="connsiteX57" fmla="*/ 624974 w 2586134"/>
              <a:gd name="connsiteY57" fmla="*/ 2310904 h 2549967"/>
              <a:gd name="connsiteX58" fmla="*/ 841669 w 2586134"/>
              <a:gd name="connsiteY58" fmla="*/ 1853705 h 2549967"/>
              <a:gd name="connsiteX59" fmla="*/ 537388 w 2586134"/>
              <a:gd name="connsiteY59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36856 w 2586134"/>
              <a:gd name="connsiteY4" fmla="*/ 1115517 h 2549967"/>
              <a:gd name="connsiteX5" fmla="*/ 413044 w 2586134"/>
              <a:gd name="connsiteY5" fmla="*/ 1134567 h 2549967"/>
              <a:gd name="connsiteX6" fmla="*/ 413044 w 2586134"/>
              <a:gd name="connsiteY6" fmla="*/ 1089324 h 2549967"/>
              <a:gd name="connsiteX7" fmla="*/ 293981 w 2586134"/>
              <a:gd name="connsiteY7" fmla="*/ 1075036 h 2549967"/>
              <a:gd name="connsiteX8" fmla="*/ 115388 w 2586134"/>
              <a:gd name="connsiteY8" fmla="*/ 1041699 h 2549967"/>
              <a:gd name="connsiteX9" fmla="*/ 74906 w 2586134"/>
              <a:gd name="connsiteY9" fmla="*/ 982167 h 2549967"/>
              <a:gd name="connsiteX10" fmla="*/ 20138 w 2586134"/>
              <a:gd name="connsiteY10" fmla="*/ 970261 h 2549967"/>
              <a:gd name="connsiteX11" fmla="*/ 113006 w 2586134"/>
              <a:gd name="connsiteY11" fmla="*/ 936924 h 2549967"/>
              <a:gd name="connsiteX12" fmla="*/ 74906 w 2586134"/>
              <a:gd name="connsiteY12" fmla="*/ 896442 h 2549967"/>
              <a:gd name="connsiteX13" fmla="*/ 122531 w 2586134"/>
              <a:gd name="connsiteY13" fmla="*/ 898824 h 2549967"/>
              <a:gd name="connsiteX14" fmla="*/ 22519 w 2586134"/>
              <a:gd name="connsiteY14" fmla="*/ 872630 h 2549967"/>
              <a:gd name="connsiteX15" fmla="*/ 1086 w 2586134"/>
              <a:gd name="connsiteY15" fmla="*/ 839291 h 2549967"/>
              <a:gd name="connsiteX16" fmla="*/ 53475 w 2586134"/>
              <a:gd name="connsiteY16" fmla="*/ 803574 h 2549967"/>
              <a:gd name="connsiteX17" fmla="*/ 143963 w 2586134"/>
              <a:gd name="connsiteY17" fmla="*/ 767855 h 2549967"/>
              <a:gd name="connsiteX18" fmla="*/ 243974 w 2586134"/>
              <a:gd name="connsiteY18" fmla="*/ 765474 h 2549967"/>
              <a:gd name="connsiteX19" fmla="*/ 258263 w 2586134"/>
              <a:gd name="connsiteY19" fmla="*/ 736899 h 2549967"/>
              <a:gd name="connsiteX20" fmla="*/ 336843 w 2586134"/>
              <a:gd name="connsiteY20" fmla="*/ 720230 h 2549967"/>
              <a:gd name="connsiteX21" fmla="*/ 434475 w 2586134"/>
              <a:gd name="connsiteY21" fmla="*/ 822624 h 2549967"/>
              <a:gd name="connsiteX22" fmla="*/ 458288 w 2586134"/>
              <a:gd name="connsiteY22" fmla="*/ 805955 h 2549967"/>
              <a:gd name="connsiteX23" fmla="*/ 491625 w 2586134"/>
              <a:gd name="connsiteY23" fmla="*/ 777380 h 2549967"/>
              <a:gd name="connsiteX24" fmla="*/ 548775 w 2586134"/>
              <a:gd name="connsiteY24" fmla="*/ 798811 h 2549967"/>
              <a:gd name="connsiteX25" fmla="*/ 570206 w 2586134"/>
              <a:gd name="connsiteY25" fmla="*/ 825005 h 2549967"/>
              <a:gd name="connsiteX26" fmla="*/ 563063 w 2586134"/>
              <a:gd name="connsiteY26" fmla="*/ 782142 h 2549967"/>
              <a:gd name="connsiteX27" fmla="*/ 582113 w 2586134"/>
              <a:gd name="connsiteY27" fmla="*/ 755949 h 2549967"/>
              <a:gd name="connsiteX28" fmla="*/ 608306 w 2586134"/>
              <a:gd name="connsiteY28" fmla="*/ 803574 h 2549967"/>
              <a:gd name="connsiteX29" fmla="*/ 677361 w 2586134"/>
              <a:gd name="connsiteY29" fmla="*/ 784524 h 2549967"/>
              <a:gd name="connsiteX30" fmla="*/ 644025 w 2586134"/>
              <a:gd name="connsiteY30" fmla="*/ 739280 h 2549967"/>
              <a:gd name="connsiteX31" fmla="*/ 648788 w 2586134"/>
              <a:gd name="connsiteY31" fmla="*/ 679749 h 2549967"/>
              <a:gd name="connsiteX32" fmla="*/ 632119 w 2586134"/>
              <a:gd name="connsiteY32" fmla="*/ 603549 h 2549967"/>
              <a:gd name="connsiteX33" fmla="*/ 594019 w 2586134"/>
              <a:gd name="connsiteY33" fmla="*/ 558305 h 2549967"/>
              <a:gd name="connsiteX34" fmla="*/ 591638 w 2586134"/>
              <a:gd name="connsiteY34" fmla="*/ 501155 h 2549967"/>
              <a:gd name="connsiteX35" fmla="*/ 572586 w 2586134"/>
              <a:gd name="connsiteY35" fmla="*/ 463054 h 2549967"/>
              <a:gd name="connsiteX36" fmla="*/ 646406 w 2586134"/>
              <a:gd name="connsiteY36" fmla="*/ 479724 h 2549967"/>
              <a:gd name="connsiteX37" fmla="*/ 710700 w 2586134"/>
              <a:gd name="connsiteY37" fmla="*/ 472580 h 2549967"/>
              <a:gd name="connsiteX38" fmla="*/ 705938 w 2586134"/>
              <a:gd name="connsiteY38" fmla="*/ 517824 h 2549967"/>
              <a:gd name="connsiteX39" fmla="*/ 751181 w 2586134"/>
              <a:gd name="connsiteY39" fmla="*/ 555924 h 2549967"/>
              <a:gd name="connsiteX40" fmla="*/ 853573 w 2586134"/>
              <a:gd name="connsiteY40" fmla="*/ 567830 h 2549967"/>
              <a:gd name="connsiteX41" fmla="*/ 922631 w 2586134"/>
              <a:gd name="connsiteY41" fmla="*/ 579736 h 2549967"/>
              <a:gd name="connsiteX42" fmla="*/ 1001213 w 2586134"/>
              <a:gd name="connsiteY42" fmla="*/ 555924 h 2549967"/>
              <a:gd name="connsiteX43" fmla="*/ 1044075 w 2586134"/>
              <a:gd name="connsiteY43" fmla="*/ 553542 h 2549967"/>
              <a:gd name="connsiteX44" fmla="*/ 1036931 w 2586134"/>
              <a:gd name="connsiteY44" fmla="*/ 534492 h 2549967"/>
              <a:gd name="connsiteX45" fmla="*/ 986925 w 2586134"/>
              <a:gd name="connsiteY45" fmla="*/ 529730 h 2549967"/>
              <a:gd name="connsiteX46" fmla="*/ 994067 w 2586134"/>
              <a:gd name="connsiteY46" fmla="*/ 465435 h 2549967"/>
              <a:gd name="connsiteX47" fmla="*/ 1079794 w 2586134"/>
              <a:gd name="connsiteY47" fmla="*/ 413049 h 2549967"/>
              <a:gd name="connsiteX48" fmla="*/ 1184569 w 2586134"/>
              <a:gd name="connsiteY48" fmla="*/ 386855 h 2549967"/>
              <a:gd name="connsiteX49" fmla="*/ 1234573 w 2586134"/>
              <a:gd name="connsiteY49" fmla="*/ 334466 h 2549967"/>
              <a:gd name="connsiteX50" fmla="*/ 1279817 w 2586134"/>
              <a:gd name="connsiteY50" fmla="*/ 86816 h 2549967"/>
              <a:gd name="connsiteX51" fmla="*/ 1447782 w 2586134"/>
              <a:gd name="connsiteY51" fmla="*/ 45095 h 2549967"/>
              <a:gd name="connsiteX52" fmla="*/ 2577598 w 2586134"/>
              <a:gd name="connsiteY52" fmla="*/ 696416 h 2549967"/>
              <a:gd name="connsiteX53" fmla="*/ 2020038 w 2586134"/>
              <a:gd name="connsiteY53" fmla="*/ 1518034 h 2549967"/>
              <a:gd name="connsiteX54" fmla="*/ 2356143 w 2586134"/>
              <a:gd name="connsiteY54" fmla="*/ 2241847 h 2549967"/>
              <a:gd name="connsiteX55" fmla="*/ 1753687 w 2586134"/>
              <a:gd name="connsiteY55" fmla="*/ 2251373 h 2549967"/>
              <a:gd name="connsiteX56" fmla="*/ 1583513 w 2586134"/>
              <a:gd name="connsiteY56" fmla="*/ 2543299 h 2549967"/>
              <a:gd name="connsiteX57" fmla="*/ 1094080 w 2586134"/>
              <a:gd name="connsiteY57" fmla="*/ 2444253 h 2549967"/>
              <a:gd name="connsiteX58" fmla="*/ 624974 w 2586134"/>
              <a:gd name="connsiteY58" fmla="*/ 2310904 h 2549967"/>
              <a:gd name="connsiteX59" fmla="*/ 841669 w 2586134"/>
              <a:gd name="connsiteY59" fmla="*/ 1853705 h 2549967"/>
              <a:gd name="connsiteX60" fmla="*/ 537388 w 2586134"/>
              <a:gd name="connsiteY60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36856 w 2586134"/>
              <a:gd name="connsiteY4" fmla="*/ 1115517 h 2549967"/>
              <a:gd name="connsiteX5" fmla="*/ 413044 w 2586134"/>
              <a:gd name="connsiteY5" fmla="*/ 1134567 h 2549967"/>
              <a:gd name="connsiteX6" fmla="*/ 413044 w 2586134"/>
              <a:gd name="connsiteY6" fmla="*/ 1089324 h 2549967"/>
              <a:gd name="connsiteX7" fmla="*/ 365419 w 2586134"/>
              <a:gd name="connsiteY7" fmla="*/ 1105992 h 2549967"/>
              <a:gd name="connsiteX8" fmla="*/ 293981 w 2586134"/>
              <a:gd name="connsiteY8" fmla="*/ 1075036 h 2549967"/>
              <a:gd name="connsiteX9" fmla="*/ 115388 w 2586134"/>
              <a:gd name="connsiteY9" fmla="*/ 1041699 h 2549967"/>
              <a:gd name="connsiteX10" fmla="*/ 74906 w 2586134"/>
              <a:gd name="connsiteY10" fmla="*/ 982167 h 2549967"/>
              <a:gd name="connsiteX11" fmla="*/ 20138 w 2586134"/>
              <a:gd name="connsiteY11" fmla="*/ 970261 h 2549967"/>
              <a:gd name="connsiteX12" fmla="*/ 113006 w 2586134"/>
              <a:gd name="connsiteY12" fmla="*/ 936924 h 2549967"/>
              <a:gd name="connsiteX13" fmla="*/ 74906 w 2586134"/>
              <a:gd name="connsiteY13" fmla="*/ 896442 h 2549967"/>
              <a:gd name="connsiteX14" fmla="*/ 122531 w 2586134"/>
              <a:gd name="connsiteY14" fmla="*/ 898824 h 2549967"/>
              <a:gd name="connsiteX15" fmla="*/ 22519 w 2586134"/>
              <a:gd name="connsiteY15" fmla="*/ 872630 h 2549967"/>
              <a:gd name="connsiteX16" fmla="*/ 1086 w 2586134"/>
              <a:gd name="connsiteY16" fmla="*/ 839291 h 2549967"/>
              <a:gd name="connsiteX17" fmla="*/ 53475 w 2586134"/>
              <a:gd name="connsiteY17" fmla="*/ 803574 h 2549967"/>
              <a:gd name="connsiteX18" fmla="*/ 143963 w 2586134"/>
              <a:gd name="connsiteY18" fmla="*/ 767855 h 2549967"/>
              <a:gd name="connsiteX19" fmla="*/ 243974 w 2586134"/>
              <a:gd name="connsiteY19" fmla="*/ 765474 h 2549967"/>
              <a:gd name="connsiteX20" fmla="*/ 258263 w 2586134"/>
              <a:gd name="connsiteY20" fmla="*/ 736899 h 2549967"/>
              <a:gd name="connsiteX21" fmla="*/ 336843 w 2586134"/>
              <a:gd name="connsiteY21" fmla="*/ 720230 h 2549967"/>
              <a:gd name="connsiteX22" fmla="*/ 434475 w 2586134"/>
              <a:gd name="connsiteY22" fmla="*/ 822624 h 2549967"/>
              <a:gd name="connsiteX23" fmla="*/ 458288 w 2586134"/>
              <a:gd name="connsiteY23" fmla="*/ 805955 h 2549967"/>
              <a:gd name="connsiteX24" fmla="*/ 491625 w 2586134"/>
              <a:gd name="connsiteY24" fmla="*/ 777380 h 2549967"/>
              <a:gd name="connsiteX25" fmla="*/ 548775 w 2586134"/>
              <a:gd name="connsiteY25" fmla="*/ 798811 h 2549967"/>
              <a:gd name="connsiteX26" fmla="*/ 570206 w 2586134"/>
              <a:gd name="connsiteY26" fmla="*/ 825005 h 2549967"/>
              <a:gd name="connsiteX27" fmla="*/ 563063 w 2586134"/>
              <a:gd name="connsiteY27" fmla="*/ 782142 h 2549967"/>
              <a:gd name="connsiteX28" fmla="*/ 582113 w 2586134"/>
              <a:gd name="connsiteY28" fmla="*/ 755949 h 2549967"/>
              <a:gd name="connsiteX29" fmla="*/ 608306 w 2586134"/>
              <a:gd name="connsiteY29" fmla="*/ 803574 h 2549967"/>
              <a:gd name="connsiteX30" fmla="*/ 677361 w 2586134"/>
              <a:gd name="connsiteY30" fmla="*/ 784524 h 2549967"/>
              <a:gd name="connsiteX31" fmla="*/ 644025 w 2586134"/>
              <a:gd name="connsiteY31" fmla="*/ 739280 h 2549967"/>
              <a:gd name="connsiteX32" fmla="*/ 648788 w 2586134"/>
              <a:gd name="connsiteY32" fmla="*/ 679749 h 2549967"/>
              <a:gd name="connsiteX33" fmla="*/ 632119 w 2586134"/>
              <a:gd name="connsiteY33" fmla="*/ 603549 h 2549967"/>
              <a:gd name="connsiteX34" fmla="*/ 594019 w 2586134"/>
              <a:gd name="connsiteY34" fmla="*/ 558305 h 2549967"/>
              <a:gd name="connsiteX35" fmla="*/ 591638 w 2586134"/>
              <a:gd name="connsiteY35" fmla="*/ 501155 h 2549967"/>
              <a:gd name="connsiteX36" fmla="*/ 572586 w 2586134"/>
              <a:gd name="connsiteY36" fmla="*/ 463054 h 2549967"/>
              <a:gd name="connsiteX37" fmla="*/ 646406 w 2586134"/>
              <a:gd name="connsiteY37" fmla="*/ 479724 h 2549967"/>
              <a:gd name="connsiteX38" fmla="*/ 710700 w 2586134"/>
              <a:gd name="connsiteY38" fmla="*/ 472580 h 2549967"/>
              <a:gd name="connsiteX39" fmla="*/ 705938 w 2586134"/>
              <a:gd name="connsiteY39" fmla="*/ 517824 h 2549967"/>
              <a:gd name="connsiteX40" fmla="*/ 751181 w 2586134"/>
              <a:gd name="connsiteY40" fmla="*/ 555924 h 2549967"/>
              <a:gd name="connsiteX41" fmla="*/ 853573 w 2586134"/>
              <a:gd name="connsiteY41" fmla="*/ 567830 h 2549967"/>
              <a:gd name="connsiteX42" fmla="*/ 922631 w 2586134"/>
              <a:gd name="connsiteY42" fmla="*/ 579736 h 2549967"/>
              <a:gd name="connsiteX43" fmla="*/ 1001213 w 2586134"/>
              <a:gd name="connsiteY43" fmla="*/ 555924 h 2549967"/>
              <a:gd name="connsiteX44" fmla="*/ 1044075 w 2586134"/>
              <a:gd name="connsiteY44" fmla="*/ 553542 h 2549967"/>
              <a:gd name="connsiteX45" fmla="*/ 1036931 w 2586134"/>
              <a:gd name="connsiteY45" fmla="*/ 534492 h 2549967"/>
              <a:gd name="connsiteX46" fmla="*/ 986925 w 2586134"/>
              <a:gd name="connsiteY46" fmla="*/ 529730 h 2549967"/>
              <a:gd name="connsiteX47" fmla="*/ 994067 w 2586134"/>
              <a:gd name="connsiteY47" fmla="*/ 465435 h 2549967"/>
              <a:gd name="connsiteX48" fmla="*/ 1079794 w 2586134"/>
              <a:gd name="connsiteY48" fmla="*/ 413049 h 2549967"/>
              <a:gd name="connsiteX49" fmla="*/ 1184569 w 2586134"/>
              <a:gd name="connsiteY49" fmla="*/ 386855 h 2549967"/>
              <a:gd name="connsiteX50" fmla="*/ 1234573 w 2586134"/>
              <a:gd name="connsiteY50" fmla="*/ 334466 h 2549967"/>
              <a:gd name="connsiteX51" fmla="*/ 1279817 w 2586134"/>
              <a:gd name="connsiteY51" fmla="*/ 86816 h 2549967"/>
              <a:gd name="connsiteX52" fmla="*/ 1447782 w 2586134"/>
              <a:gd name="connsiteY52" fmla="*/ 45095 h 2549967"/>
              <a:gd name="connsiteX53" fmla="*/ 2577598 w 2586134"/>
              <a:gd name="connsiteY53" fmla="*/ 696416 h 2549967"/>
              <a:gd name="connsiteX54" fmla="*/ 2020038 w 2586134"/>
              <a:gd name="connsiteY54" fmla="*/ 1518034 h 2549967"/>
              <a:gd name="connsiteX55" fmla="*/ 2356143 w 2586134"/>
              <a:gd name="connsiteY55" fmla="*/ 2241847 h 2549967"/>
              <a:gd name="connsiteX56" fmla="*/ 1753687 w 2586134"/>
              <a:gd name="connsiteY56" fmla="*/ 2251373 h 2549967"/>
              <a:gd name="connsiteX57" fmla="*/ 1583513 w 2586134"/>
              <a:gd name="connsiteY57" fmla="*/ 2543299 h 2549967"/>
              <a:gd name="connsiteX58" fmla="*/ 1094080 w 2586134"/>
              <a:gd name="connsiteY58" fmla="*/ 2444253 h 2549967"/>
              <a:gd name="connsiteX59" fmla="*/ 624974 w 2586134"/>
              <a:gd name="connsiteY59" fmla="*/ 2310904 h 2549967"/>
              <a:gd name="connsiteX60" fmla="*/ 841669 w 2586134"/>
              <a:gd name="connsiteY60" fmla="*/ 1853705 h 2549967"/>
              <a:gd name="connsiteX61" fmla="*/ 537388 w 2586134"/>
              <a:gd name="connsiteY61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36856 w 2586134"/>
              <a:gd name="connsiteY4" fmla="*/ 1115517 h 2549967"/>
              <a:gd name="connsiteX5" fmla="*/ 413044 w 2586134"/>
              <a:gd name="connsiteY5" fmla="*/ 1134567 h 2549967"/>
              <a:gd name="connsiteX6" fmla="*/ 413044 w 2586134"/>
              <a:gd name="connsiteY6" fmla="*/ 1089324 h 2549967"/>
              <a:gd name="connsiteX7" fmla="*/ 365419 w 2586134"/>
              <a:gd name="connsiteY7" fmla="*/ 1105992 h 2549967"/>
              <a:gd name="connsiteX8" fmla="*/ 293981 w 2586134"/>
              <a:gd name="connsiteY8" fmla="*/ 1075036 h 2549967"/>
              <a:gd name="connsiteX9" fmla="*/ 165394 w 2586134"/>
              <a:gd name="connsiteY9" fmla="*/ 1017886 h 2549967"/>
              <a:gd name="connsiteX10" fmla="*/ 115388 w 2586134"/>
              <a:gd name="connsiteY10" fmla="*/ 1041699 h 2549967"/>
              <a:gd name="connsiteX11" fmla="*/ 74906 w 2586134"/>
              <a:gd name="connsiteY11" fmla="*/ 982167 h 2549967"/>
              <a:gd name="connsiteX12" fmla="*/ 20138 w 2586134"/>
              <a:gd name="connsiteY12" fmla="*/ 970261 h 2549967"/>
              <a:gd name="connsiteX13" fmla="*/ 113006 w 2586134"/>
              <a:gd name="connsiteY13" fmla="*/ 936924 h 2549967"/>
              <a:gd name="connsiteX14" fmla="*/ 74906 w 2586134"/>
              <a:gd name="connsiteY14" fmla="*/ 896442 h 2549967"/>
              <a:gd name="connsiteX15" fmla="*/ 122531 w 2586134"/>
              <a:gd name="connsiteY15" fmla="*/ 898824 h 2549967"/>
              <a:gd name="connsiteX16" fmla="*/ 22519 w 2586134"/>
              <a:gd name="connsiteY16" fmla="*/ 872630 h 2549967"/>
              <a:gd name="connsiteX17" fmla="*/ 1086 w 2586134"/>
              <a:gd name="connsiteY17" fmla="*/ 839291 h 2549967"/>
              <a:gd name="connsiteX18" fmla="*/ 53475 w 2586134"/>
              <a:gd name="connsiteY18" fmla="*/ 803574 h 2549967"/>
              <a:gd name="connsiteX19" fmla="*/ 143963 w 2586134"/>
              <a:gd name="connsiteY19" fmla="*/ 767855 h 2549967"/>
              <a:gd name="connsiteX20" fmla="*/ 243974 w 2586134"/>
              <a:gd name="connsiteY20" fmla="*/ 765474 h 2549967"/>
              <a:gd name="connsiteX21" fmla="*/ 258263 w 2586134"/>
              <a:gd name="connsiteY21" fmla="*/ 736899 h 2549967"/>
              <a:gd name="connsiteX22" fmla="*/ 336843 w 2586134"/>
              <a:gd name="connsiteY22" fmla="*/ 720230 h 2549967"/>
              <a:gd name="connsiteX23" fmla="*/ 434475 w 2586134"/>
              <a:gd name="connsiteY23" fmla="*/ 822624 h 2549967"/>
              <a:gd name="connsiteX24" fmla="*/ 458288 w 2586134"/>
              <a:gd name="connsiteY24" fmla="*/ 805955 h 2549967"/>
              <a:gd name="connsiteX25" fmla="*/ 491625 w 2586134"/>
              <a:gd name="connsiteY25" fmla="*/ 777380 h 2549967"/>
              <a:gd name="connsiteX26" fmla="*/ 548775 w 2586134"/>
              <a:gd name="connsiteY26" fmla="*/ 798811 h 2549967"/>
              <a:gd name="connsiteX27" fmla="*/ 570206 w 2586134"/>
              <a:gd name="connsiteY27" fmla="*/ 825005 h 2549967"/>
              <a:gd name="connsiteX28" fmla="*/ 563063 w 2586134"/>
              <a:gd name="connsiteY28" fmla="*/ 782142 h 2549967"/>
              <a:gd name="connsiteX29" fmla="*/ 582113 w 2586134"/>
              <a:gd name="connsiteY29" fmla="*/ 755949 h 2549967"/>
              <a:gd name="connsiteX30" fmla="*/ 608306 w 2586134"/>
              <a:gd name="connsiteY30" fmla="*/ 803574 h 2549967"/>
              <a:gd name="connsiteX31" fmla="*/ 677361 w 2586134"/>
              <a:gd name="connsiteY31" fmla="*/ 784524 h 2549967"/>
              <a:gd name="connsiteX32" fmla="*/ 644025 w 2586134"/>
              <a:gd name="connsiteY32" fmla="*/ 739280 h 2549967"/>
              <a:gd name="connsiteX33" fmla="*/ 648788 w 2586134"/>
              <a:gd name="connsiteY33" fmla="*/ 679749 h 2549967"/>
              <a:gd name="connsiteX34" fmla="*/ 632119 w 2586134"/>
              <a:gd name="connsiteY34" fmla="*/ 603549 h 2549967"/>
              <a:gd name="connsiteX35" fmla="*/ 594019 w 2586134"/>
              <a:gd name="connsiteY35" fmla="*/ 558305 h 2549967"/>
              <a:gd name="connsiteX36" fmla="*/ 591638 w 2586134"/>
              <a:gd name="connsiteY36" fmla="*/ 501155 h 2549967"/>
              <a:gd name="connsiteX37" fmla="*/ 572586 w 2586134"/>
              <a:gd name="connsiteY37" fmla="*/ 463054 h 2549967"/>
              <a:gd name="connsiteX38" fmla="*/ 646406 w 2586134"/>
              <a:gd name="connsiteY38" fmla="*/ 479724 h 2549967"/>
              <a:gd name="connsiteX39" fmla="*/ 710700 w 2586134"/>
              <a:gd name="connsiteY39" fmla="*/ 472580 h 2549967"/>
              <a:gd name="connsiteX40" fmla="*/ 705938 w 2586134"/>
              <a:gd name="connsiteY40" fmla="*/ 517824 h 2549967"/>
              <a:gd name="connsiteX41" fmla="*/ 751181 w 2586134"/>
              <a:gd name="connsiteY41" fmla="*/ 555924 h 2549967"/>
              <a:gd name="connsiteX42" fmla="*/ 853573 w 2586134"/>
              <a:gd name="connsiteY42" fmla="*/ 567830 h 2549967"/>
              <a:gd name="connsiteX43" fmla="*/ 922631 w 2586134"/>
              <a:gd name="connsiteY43" fmla="*/ 579736 h 2549967"/>
              <a:gd name="connsiteX44" fmla="*/ 1001213 w 2586134"/>
              <a:gd name="connsiteY44" fmla="*/ 555924 h 2549967"/>
              <a:gd name="connsiteX45" fmla="*/ 1044075 w 2586134"/>
              <a:gd name="connsiteY45" fmla="*/ 553542 h 2549967"/>
              <a:gd name="connsiteX46" fmla="*/ 1036931 w 2586134"/>
              <a:gd name="connsiteY46" fmla="*/ 534492 h 2549967"/>
              <a:gd name="connsiteX47" fmla="*/ 986925 w 2586134"/>
              <a:gd name="connsiteY47" fmla="*/ 529730 h 2549967"/>
              <a:gd name="connsiteX48" fmla="*/ 994067 w 2586134"/>
              <a:gd name="connsiteY48" fmla="*/ 465435 h 2549967"/>
              <a:gd name="connsiteX49" fmla="*/ 1079794 w 2586134"/>
              <a:gd name="connsiteY49" fmla="*/ 413049 h 2549967"/>
              <a:gd name="connsiteX50" fmla="*/ 1184569 w 2586134"/>
              <a:gd name="connsiteY50" fmla="*/ 386855 h 2549967"/>
              <a:gd name="connsiteX51" fmla="*/ 1234573 w 2586134"/>
              <a:gd name="connsiteY51" fmla="*/ 334466 h 2549967"/>
              <a:gd name="connsiteX52" fmla="*/ 1279817 w 2586134"/>
              <a:gd name="connsiteY52" fmla="*/ 86816 h 2549967"/>
              <a:gd name="connsiteX53" fmla="*/ 1447782 w 2586134"/>
              <a:gd name="connsiteY53" fmla="*/ 45095 h 2549967"/>
              <a:gd name="connsiteX54" fmla="*/ 2577598 w 2586134"/>
              <a:gd name="connsiteY54" fmla="*/ 696416 h 2549967"/>
              <a:gd name="connsiteX55" fmla="*/ 2020038 w 2586134"/>
              <a:gd name="connsiteY55" fmla="*/ 1518034 h 2549967"/>
              <a:gd name="connsiteX56" fmla="*/ 2356143 w 2586134"/>
              <a:gd name="connsiteY56" fmla="*/ 2241847 h 2549967"/>
              <a:gd name="connsiteX57" fmla="*/ 1753687 w 2586134"/>
              <a:gd name="connsiteY57" fmla="*/ 2251373 h 2549967"/>
              <a:gd name="connsiteX58" fmla="*/ 1583513 w 2586134"/>
              <a:gd name="connsiteY58" fmla="*/ 2543299 h 2549967"/>
              <a:gd name="connsiteX59" fmla="*/ 1094080 w 2586134"/>
              <a:gd name="connsiteY59" fmla="*/ 2444253 h 2549967"/>
              <a:gd name="connsiteX60" fmla="*/ 624974 w 2586134"/>
              <a:gd name="connsiteY60" fmla="*/ 2310904 h 2549967"/>
              <a:gd name="connsiteX61" fmla="*/ 841669 w 2586134"/>
              <a:gd name="connsiteY61" fmla="*/ 1853705 h 2549967"/>
              <a:gd name="connsiteX62" fmla="*/ 537388 w 2586134"/>
              <a:gd name="connsiteY62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36856 w 2586134"/>
              <a:gd name="connsiteY4" fmla="*/ 1115517 h 2549967"/>
              <a:gd name="connsiteX5" fmla="*/ 413044 w 2586134"/>
              <a:gd name="connsiteY5" fmla="*/ 1134567 h 2549967"/>
              <a:gd name="connsiteX6" fmla="*/ 413044 w 2586134"/>
              <a:gd name="connsiteY6" fmla="*/ 1089324 h 2549967"/>
              <a:gd name="connsiteX7" fmla="*/ 365419 w 2586134"/>
              <a:gd name="connsiteY7" fmla="*/ 1105992 h 2549967"/>
              <a:gd name="connsiteX8" fmla="*/ 293981 w 2586134"/>
              <a:gd name="connsiteY8" fmla="*/ 1075036 h 2549967"/>
              <a:gd name="connsiteX9" fmla="*/ 165394 w 2586134"/>
              <a:gd name="connsiteY9" fmla="*/ 1017886 h 2549967"/>
              <a:gd name="connsiteX10" fmla="*/ 115388 w 2586134"/>
              <a:gd name="connsiteY10" fmla="*/ 1041699 h 2549967"/>
              <a:gd name="connsiteX11" fmla="*/ 91575 w 2586134"/>
              <a:gd name="connsiteY11" fmla="*/ 1027411 h 2549967"/>
              <a:gd name="connsiteX12" fmla="*/ 74906 w 2586134"/>
              <a:gd name="connsiteY12" fmla="*/ 982167 h 2549967"/>
              <a:gd name="connsiteX13" fmla="*/ 20138 w 2586134"/>
              <a:gd name="connsiteY13" fmla="*/ 970261 h 2549967"/>
              <a:gd name="connsiteX14" fmla="*/ 113006 w 2586134"/>
              <a:gd name="connsiteY14" fmla="*/ 936924 h 2549967"/>
              <a:gd name="connsiteX15" fmla="*/ 74906 w 2586134"/>
              <a:gd name="connsiteY15" fmla="*/ 896442 h 2549967"/>
              <a:gd name="connsiteX16" fmla="*/ 122531 w 2586134"/>
              <a:gd name="connsiteY16" fmla="*/ 898824 h 2549967"/>
              <a:gd name="connsiteX17" fmla="*/ 22519 w 2586134"/>
              <a:gd name="connsiteY17" fmla="*/ 872630 h 2549967"/>
              <a:gd name="connsiteX18" fmla="*/ 1086 w 2586134"/>
              <a:gd name="connsiteY18" fmla="*/ 839291 h 2549967"/>
              <a:gd name="connsiteX19" fmla="*/ 53475 w 2586134"/>
              <a:gd name="connsiteY19" fmla="*/ 803574 h 2549967"/>
              <a:gd name="connsiteX20" fmla="*/ 143963 w 2586134"/>
              <a:gd name="connsiteY20" fmla="*/ 767855 h 2549967"/>
              <a:gd name="connsiteX21" fmla="*/ 243974 w 2586134"/>
              <a:gd name="connsiteY21" fmla="*/ 765474 h 2549967"/>
              <a:gd name="connsiteX22" fmla="*/ 258263 w 2586134"/>
              <a:gd name="connsiteY22" fmla="*/ 736899 h 2549967"/>
              <a:gd name="connsiteX23" fmla="*/ 336843 w 2586134"/>
              <a:gd name="connsiteY23" fmla="*/ 720230 h 2549967"/>
              <a:gd name="connsiteX24" fmla="*/ 434475 w 2586134"/>
              <a:gd name="connsiteY24" fmla="*/ 822624 h 2549967"/>
              <a:gd name="connsiteX25" fmla="*/ 458288 w 2586134"/>
              <a:gd name="connsiteY25" fmla="*/ 805955 h 2549967"/>
              <a:gd name="connsiteX26" fmla="*/ 491625 w 2586134"/>
              <a:gd name="connsiteY26" fmla="*/ 777380 h 2549967"/>
              <a:gd name="connsiteX27" fmla="*/ 548775 w 2586134"/>
              <a:gd name="connsiteY27" fmla="*/ 798811 h 2549967"/>
              <a:gd name="connsiteX28" fmla="*/ 570206 w 2586134"/>
              <a:gd name="connsiteY28" fmla="*/ 825005 h 2549967"/>
              <a:gd name="connsiteX29" fmla="*/ 563063 w 2586134"/>
              <a:gd name="connsiteY29" fmla="*/ 782142 h 2549967"/>
              <a:gd name="connsiteX30" fmla="*/ 582113 w 2586134"/>
              <a:gd name="connsiteY30" fmla="*/ 755949 h 2549967"/>
              <a:gd name="connsiteX31" fmla="*/ 608306 w 2586134"/>
              <a:gd name="connsiteY31" fmla="*/ 803574 h 2549967"/>
              <a:gd name="connsiteX32" fmla="*/ 677361 w 2586134"/>
              <a:gd name="connsiteY32" fmla="*/ 784524 h 2549967"/>
              <a:gd name="connsiteX33" fmla="*/ 644025 w 2586134"/>
              <a:gd name="connsiteY33" fmla="*/ 739280 h 2549967"/>
              <a:gd name="connsiteX34" fmla="*/ 648788 w 2586134"/>
              <a:gd name="connsiteY34" fmla="*/ 679749 h 2549967"/>
              <a:gd name="connsiteX35" fmla="*/ 632119 w 2586134"/>
              <a:gd name="connsiteY35" fmla="*/ 603549 h 2549967"/>
              <a:gd name="connsiteX36" fmla="*/ 594019 w 2586134"/>
              <a:gd name="connsiteY36" fmla="*/ 558305 h 2549967"/>
              <a:gd name="connsiteX37" fmla="*/ 591638 w 2586134"/>
              <a:gd name="connsiteY37" fmla="*/ 501155 h 2549967"/>
              <a:gd name="connsiteX38" fmla="*/ 572586 w 2586134"/>
              <a:gd name="connsiteY38" fmla="*/ 463054 h 2549967"/>
              <a:gd name="connsiteX39" fmla="*/ 646406 w 2586134"/>
              <a:gd name="connsiteY39" fmla="*/ 479724 h 2549967"/>
              <a:gd name="connsiteX40" fmla="*/ 710700 w 2586134"/>
              <a:gd name="connsiteY40" fmla="*/ 472580 h 2549967"/>
              <a:gd name="connsiteX41" fmla="*/ 705938 w 2586134"/>
              <a:gd name="connsiteY41" fmla="*/ 517824 h 2549967"/>
              <a:gd name="connsiteX42" fmla="*/ 751181 w 2586134"/>
              <a:gd name="connsiteY42" fmla="*/ 555924 h 2549967"/>
              <a:gd name="connsiteX43" fmla="*/ 853573 w 2586134"/>
              <a:gd name="connsiteY43" fmla="*/ 567830 h 2549967"/>
              <a:gd name="connsiteX44" fmla="*/ 922631 w 2586134"/>
              <a:gd name="connsiteY44" fmla="*/ 579736 h 2549967"/>
              <a:gd name="connsiteX45" fmla="*/ 1001213 w 2586134"/>
              <a:gd name="connsiteY45" fmla="*/ 555924 h 2549967"/>
              <a:gd name="connsiteX46" fmla="*/ 1044075 w 2586134"/>
              <a:gd name="connsiteY46" fmla="*/ 553542 h 2549967"/>
              <a:gd name="connsiteX47" fmla="*/ 1036931 w 2586134"/>
              <a:gd name="connsiteY47" fmla="*/ 534492 h 2549967"/>
              <a:gd name="connsiteX48" fmla="*/ 986925 w 2586134"/>
              <a:gd name="connsiteY48" fmla="*/ 529730 h 2549967"/>
              <a:gd name="connsiteX49" fmla="*/ 994067 w 2586134"/>
              <a:gd name="connsiteY49" fmla="*/ 465435 h 2549967"/>
              <a:gd name="connsiteX50" fmla="*/ 1079794 w 2586134"/>
              <a:gd name="connsiteY50" fmla="*/ 413049 h 2549967"/>
              <a:gd name="connsiteX51" fmla="*/ 1184569 w 2586134"/>
              <a:gd name="connsiteY51" fmla="*/ 386855 h 2549967"/>
              <a:gd name="connsiteX52" fmla="*/ 1234573 w 2586134"/>
              <a:gd name="connsiteY52" fmla="*/ 334466 h 2549967"/>
              <a:gd name="connsiteX53" fmla="*/ 1279817 w 2586134"/>
              <a:gd name="connsiteY53" fmla="*/ 86816 h 2549967"/>
              <a:gd name="connsiteX54" fmla="*/ 1447782 w 2586134"/>
              <a:gd name="connsiteY54" fmla="*/ 45095 h 2549967"/>
              <a:gd name="connsiteX55" fmla="*/ 2577598 w 2586134"/>
              <a:gd name="connsiteY55" fmla="*/ 696416 h 2549967"/>
              <a:gd name="connsiteX56" fmla="*/ 2020038 w 2586134"/>
              <a:gd name="connsiteY56" fmla="*/ 1518034 h 2549967"/>
              <a:gd name="connsiteX57" fmla="*/ 2356143 w 2586134"/>
              <a:gd name="connsiteY57" fmla="*/ 2241847 h 2549967"/>
              <a:gd name="connsiteX58" fmla="*/ 1753687 w 2586134"/>
              <a:gd name="connsiteY58" fmla="*/ 2251373 h 2549967"/>
              <a:gd name="connsiteX59" fmla="*/ 1583513 w 2586134"/>
              <a:gd name="connsiteY59" fmla="*/ 2543299 h 2549967"/>
              <a:gd name="connsiteX60" fmla="*/ 1094080 w 2586134"/>
              <a:gd name="connsiteY60" fmla="*/ 2444253 h 2549967"/>
              <a:gd name="connsiteX61" fmla="*/ 624974 w 2586134"/>
              <a:gd name="connsiteY61" fmla="*/ 2310904 h 2549967"/>
              <a:gd name="connsiteX62" fmla="*/ 841669 w 2586134"/>
              <a:gd name="connsiteY62" fmla="*/ 1853705 h 2549967"/>
              <a:gd name="connsiteX63" fmla="*/ 537388 w 2586134"/>
              <a:gd name="connsiteY63" fmla="*/ 1313246 h 2549967"/>
              <a:gd name="connsiteX0" fmla="*/ 537388 w 2586134"/>
              <a:gd name="connsiteY0" fmla="*/ 1313246 h 2549967"/>
              <a:gd name="connsiteX1" fmla="*/ 472575 w 2586134"/>
              <a:gd name="connsiteY1" fmla="*/ 1191717 h 2549967"/>
              <a:gd name="connsiteX2" fmla="*/ 453525 w 2586134"/>
              <a:gd name="connsiteY2" fmla="*/ 1155999 h 2549967"/>
              <a:gd name="connsiteX3" fmla="*/ 477338 w 2586134"/>
              <a:gd name="connsiteY3" fmla="*/ 1115517 h 2549967"/>
              <a:gd name="connsiteX4" fmla="*/ 436856 w 2586134"/>
              <a:gd name="connsiteY4" fmla="*/ 1115517 h 2549967"/>
              <a:gd name="connsiteX5" fmla="*/ 413044 w 2586134"/>
              <a:gd name="connsiteY5" fmla="*/ 1134567 h 2549967"/>
              <a:gd name="connsiteX6" fmla="*/ 413044 w 2586134"/>
              <a:gd name="connsiteY6" fmla="*/ 1089324 h 2549967"/>
              <a:gd name="connsiteX7" fmla="*/ 365419 w 2586134"/>
              <a:gd name="connsiteY7" fmla="*/ 1105992 h 2549967"/>
              <a:gd name="connsiteX8" fmla="*/ 293981 w 2586134"/>
              <a:gd name="connsiteY8" fmla="*/ 1075036 h 2549967"/>
              <a:gd name="connsiteX9" fmla="*/ 165394 w 2586134"/>
              <a:gd name="connsiteY9" fmla="*/ 1017886 h 2549967"/>
              <a:gd name="connsiteX10" fmla="*/ 115388 w 2586134"/>
              <a:gd name="connsiteY10" fmla="*/ 1041699 h 2549967"/>
              <a:gd name="connsiteX11" fmla="*/ 91575 w 2586134"/>
              <a:gd name="connsiteY11" fmla="*/ 1027411 h 2549967"/>
              <a:gd name="connsiteX12" fmla="*/ 74906 w 2586134"/>
              <a:gd name="connsiteY12" fmla="*/ 982167 h 2549967"/>
              <a:gd name="connsiteX13" fmla="*/ 20138 w 2586134"/>
              <a:gd name="connsiteY13" fmla="*/ 970261 h 2549967"/>
              <a:gd name="connsiteX14" fmla="*/ 113006 w 2586134"/>
              <a:gd name="connsiteY14" fmla="*/ 936924 h 2549967"/>
              <a:gd name="connsiteX15" fmla="*/ 74906 w 2586134"/>
              <a:gd name="connsiteY15" fmla="*/ 896442 h 2549967"/>
              <a:gd name="connsiteX16" fmla="*/ 122531 w 2586134"/>
              <a:gd name="connsiteY16" fmla="*/ 898824 h 2549967"/>
              <a:gd name="connsiteX17" fmla="*/ 22519 w 2586134"/>
              <a:gd name="connsiteY17" fmla="*/ 872630 h 2549967"/>
              <a:gd name="connsiteX18" fmla="*/ 1086 w 2586134"/>
              <a:gd name="connsiteY18" fmla="*/ 839291 h 2549967"/>
              <a:gd name="connsiteX19" fmla="*/ 53475 w 2586134"/>
              <a:gd name="connsiteY19" fmla="*/ 803574 h 2549967"/>
              <a:gd name="connsiteX20" fmla="*/ 143963 w 2586134"/>
              <a:gd name="connsiteY20" fmla="*/ 767855 h 2549967"/>
              <a:gd name="connsiteX21" fmla="*/ 243974 w 2586134"/>
              <a:gd name="connsiteY21" fmla="*/ 765474 h 2549967"/>
              <a:gd name="connsiteX22" fmla="*/ 258263 w 2586134"/>
              <a:gd name="connsiteY22" fmla="*/ 736899 h 2549967"/>
              <a:gd name="connsiteX23" fmla="*/ 336843 w 2586134"/>
              <a:gd name="connsiteY23" fmla="*/ 720230 h 2549967"/>
              <a:gd name="connsiteX24" fmla="*/ 434475 w 2586134"/>
              <a:gd name="connsiteY24" fmla="*/ 822624 h 2549967"/>
              <a:gd name="connsiteX25" fmla="*/ 458288 w 2586134"/>
              <a:gd name="connsiteY25" fmla="*/ 805955 h 2549967"/>
              <a:gd name="connsiteX26" fmla="*/ 491625 w 2586134"/>
              <a:gd name="connsiteY26" fmla="*/ 777380 h 2549967"/>
              <a:gd name="connsiteX27" fmla="*/ 548775 w 2586134"/>
              <a:gd name="connsiteY27" fmla="*/ 798811 h 2549967"/>
              <a:gd name="connsiteX28" fmla="*/ 570206 w 2586134"/>
              <a:gd name="connsiteY28" fmla="*/ 825005 h 2549967"/>
              <a:gd name="connsiteX29" fmla="*/ 563063 w 2586134"/>
              <a:gd name="connsiteY29" fmla="*/ 782142 h 2549967"/>
              <a:gd name="connsiteX30" fmla="*/ 582113 w 2586134"/>
              <a:gd name="connsiteY30" fmla="*/ 755949 h 2549967"/>
              <a:gd name="connsiteX31" fmla="*/ 608306 w 2586134"/>
              <a:gd name="connsiteY31" fmla="*/ 803574 h 2549967"/>
              <a:gd name="connsiteX32" fmla="*/ 677361 w 2586134"/>
              <a:gd name="connsiteY32" fmla="*/ 784524 h 2549967"/>
              <a:gd name="connsiteX33" fmla="*/ 660694 w 2586134"/>
              <a:gd name="connsiteY33" fmla="*/ 763092 h 2549967"/>
              <a:gd name="connsiteX34" fmla="*/ 644025 w 2586134"/>
              <a:gd name="connsiteY34" fmla="*/ 739280 h 2549967"/>
              <a:gd name="connsiteX35" fmla="*/ 648788 w 2586134"/>
              <a:gd name="connsiteY35" fmla="*/ 679749 h 2549967"/>
              <a:gd name="connsiteX36" fmla="*/ 632119 w 2586134"/>
              <a:gd name="connsiteY36" fmla="*/ 603549 h 2549967"/>
              <a:gd name="connsiteX37" fmla="*/ 594019 w 2586134"/>
              <a:gd name="connsiteY37" fmla="*/ 558305 h 2549967"/>
              <a:gd name="connsiteX38" fmla="*/ 591638 w 2586134"/>
              <a:gd name="connsiteY38" fmla="*/ 501155 h 2549967"/>
              <a:gd name="connsiteX39" fmla="*/ 572586 w 2586134"/>
              <a:gd name="connsiteY39" fmla="*/ 463054 h 2549967"/>
              <a:gd name="connsiteX40" fmla="*/ 646406 w 2586134"/>
              <a:gd name="connsiteY40" fmla="*/ 479724 h 2549967"/>
              <a:gd name="connsiteX41" fmla="*/ 710700 w 2586134"/>
              <a:gd name="connsiteY41" fmla="*/ 472580 h 2549967"/>
              <a:gd name="connsiteX42" fmla="*/ 705938 w 2586134"/>
              <a:gd name="connsiteY42" fmla="*/ 517824 h 2549967"/>
              <a:gd name="connsiteX43" fmla="*/ 751181 w 2586134"/>
              <a:gd name="connsiteY43" fmla="*/ 555924 h 2549967"/>
              <a:gd name="connsiteX44" fmla="*/ 853573 w 2586134"/>
              <a:gd name="connsiteY44" fmla="*/ 567830 h 2549967"/>
              <a:gd name="connsiteX45" fmla="*/ 922631 w 2586134"/>
              <a:gd name="connsiteY45" fmla="*/ 579736 h 2549967"/>
              <a:gd name="connsiteX46" fmla="*/ 1001213 w 2586134"/>
              <a:gd name="connsiteY46" fmla="*/ 555924 h 2549967"/>
              <a:gd name="connsiteX47" fmla="*/ 1044075 w 2586134"/>
              <a:gd name="connsiteY47" fmla="*/ 553542 h 2549967"/>
              <a:gd name="connsiteX48" fmla="*/ 1036931 w 2586134"/>
              <a:gd name="connsiteY48" fmla="*/ 534492 h 2549967"/>
              <a:gd name="connsiteX49" fmla="*/ 986925 w 2586134"/>
              <a:gd name="connsiteY49" fmla="*/ 529730 h 2549967"/>
              <a:gd name="connsiteX50" fmla="*/ 994067 w 2586134"/>
              <a:gd name="connsiteY50" fmla="*/ 465435 h 2549967"/>
              <a:gd name="connsiteX51" fmla="*/ 1079794 w 2586134"/>
              <a:gd name="connsiteY51" fmla="*/ 413049 h 2549967"/>
              <a:gd name="connsiteX52" fmla="*/ 1184569 w 2586134"/>
              <a:gd name="connsiteY52" fmla="*/ 386855 h 2549967"/>
              <a:gd name="connsiteX53" fmla="*/ 1234573 w 2586134"/>
              <a:gd name="connsiteY53" fmla="*/ 334466 h 2549967"/>
              <a:gd name="connsiteX54" fmla="*/ 1279817 w 2586134"/>
              <a:gd name="connsiteY54" fmla="*/ 86816 h 2549967"/>
              <a:gd name="connsiteX55" fmla="*/ 1447782 w 2586134"/>
              <a:gd name="connsiteY55" fmla="*/ 45095 h 2549967"/>
              <a:gd name="connsiteX56" fmla="*/ 2577598 w 2586134"/>
              <a:gd name="connsiteY56" fmla="*/ 696416 h 2549967"/>
              <a:gd name="connsiteX57" fmla="*/ 2020038 w 2586134"/>
              <a:gd name="connsiteY57" fmla="*/ 1518034 h 2549967"/>
              <a:gd name="connsiteX58" fmla="*/ 2356143 w 2586134"/>
              <a:gd name="connsiteY58" fmla="*/ 2241847 h 2549967"/>
              <a:gd name="connsiteX59" fmla="*/ 1753687 w 2586134"/>
              <a:gd name="connsiteY59" fmla="*/ 2251373 h 2549967"/>
              <a:gd name="connsiteX60" fmla="*/ 1583513 w 2586134"/>
              <a:gd name="connsiteY60" fmla="*/ 2543299 h 2549967"/>
              <a:gd name="connsiteX61" fmla="*/ 1094080 w 2586134"/>
              <a:gd name="connsiteY61" fmla="*/ 2444253 h 2549967"/>
              <a:gd name="connsiteX62" fmla="*/ 624974 w 2586134"/>
              <a:gd name="connsiteY62" fmla="*/ 2310904 h 2549967"/>
              <a:gd name="connsiteX63" fmla="*/ 841669 w 2586134"/>
              <a:gd name="connsiteY63" fmla="*/ 1853705 h 2549967"/>
              <a:gd name="connsiteX64" fmla="*/ 537388 w 2586134"/>
              <a:gd name="connsiteY64" fmla="*/ 1313246 h 2549967"/>
              <a:gd name="connsiteX0" fmla="*/ 537388 w 2586134"/>
              <a:gd name="connsiteY0" fmla="*/ 1313246 h 2549967"/>
              <a:gd name="connsiteX1" fmla="*/ 534488 w 2586134"/>
              <a:gd name="connsiteY1" fmla="*/ 1217911 h 2549967"/>
              <a:gd name="connsiteX2" fmla="*/ 472575 w 2586134"/>
              <a:gd name="connsiteY2" fmla="*/ 1191717 h 2549967"/>
              <a:gd name="connsiteX3" fmla="*/ 453525 w 2586134"/>
              <a:gd name="connsiteY3" fmla="*/ 1155999 h 2549967"/>
              <a:gd name="connsiteX4" fmla="*/ 477338 w 2586134"/>
              <a:gd name="connsiteY4" fmla="*/ 1115517 h 2549967"/>
              <a:gd name="connsiteX5" fmla="*/ 436856 w 2586134"/>
              <a:gd name="connsiteY5" fmla="*/ 1115517 h 2549967"/>
              <a:gd name="connsiteX6" fmla="*/ 413044 w 2586134"/>
              <a:gd name="connsiteY6" fmla="*/ 1134567 h 2549967"/>
              <a:gd name="connsiteX7" fmla="*/ 413044 w 2586134"/>
              <a:gd name="connsiteY7" fmla="*/ 1089324 h 2549967"/>
              <a:gd name="connsiteX8" fmla="*/ 365419 w 2586134"/>
              <a:gd name="connsiteY8" fmla="*/ 1105992 h 2549967"/>
              <a:gd name="connsiteX9" fmla="*/ 293981 w 2586134"/>
              <a:gd name="connsiteY9" fmla="*/ 1075036 h 2549967"/>
              <a:gd name="connsiteX10" fmla="*/ 165394 w 2586134"/>
              <a:gd name="connsiteY10" fmla="*/ 1017886 h 2549967"/>
              <a:gd name="connsiteX11" fmla="*/ 115388 w 2586134"/>
              <a:gd name="connsiteY11" fmla="*/ 1041699 h 2549967"/>
              <a:gd name="connsiteX12" fmla="*/ 91575 w 2586134"/>
              <a:gd name="connsiteY12" fmla="*/ 1027411 h 2549967"/>
              <a:gd name="connsiteX13" fmla="*/ 74906 w 2586134"/>
              <a:gd name="connsiteY13" fmla="*/ 982167 h 2549967"/>
              <a:gd name="connsiteX14" fmla="*/ 20138 w 2586134"/>
              <a:gd name="connsiteY14" fmla="*/ 970261 h 2549967"/>
              <a:gd name="connsiteX15" fmla="*/ 113006 w 2586134"/>
              <a:gd name="connsiteY15" fmla="*/ 936924 h 2549967"/>
              <a:gd name="connsiteX16" fmla="*/ 74906 w 2586134"/>
              <a:gd name="connsiteY16" fmla="*/ 896442 h 2549967"/>
              <a:gd name="connsiteX17" fmla="*/ 122531 w 2586134"/>
              <a:gd name="connsiteY17" fmla="*/ 898824 h 2549967"/>
              <a:gd name="connsiteX18" fmla="*/ 22519 w 2586134"/>
              <a:gd name="connsiteY18" fmla="*/ 872630 h 2549967"/>
              <a:gd name="connsiteX19" fmla="*/ 1086 w 2586134"/>
              <a:gd name="connsiteY19" fmla="*/ 839291 h 2549967"/>
              <a:gd name="connsiteX20" fmla="*/ 53475 w 2586134"/>
              <a:gd name="connsiteY20" fmla="*/ 803574 h 2549967"/>
              <a:gd name="connsiteX21" fmla="*/ 143963 w 2586134"/>
              <a:gd name="connsiteY21" fmla="*/ 767855 h 2549967"/>
              <a:gd name="connsiteX22" fmla="*/ 243974 w 2586134"/>
              <a:gd name="connsiteY22" fmla="*/ 765474 h 2549967"/>
              <a:gd name="connsiteX23" fmla="*/ 258263 w 2586134"/>
              <a:gd name="connsiteY23" fmla="*/ 736899 h 2549967"/>
              <a:gd name="connsiteX24" fmla="*/ 336843 w 2586134"/>
              <a:gd name="connsiteY24" fmla="*/ 720230 h 2549967"/>
              <a:gd name="connsiteX25" fmla="*/ 434475 w 2586134"/>
              <a:gd name="connsiteY25" fmla="*/ 822624 h 2549967"/>
              <a:gd name="connsiteX26" fmla="*/ 458288 w 2586134"/>
              <a:gd name="connsiteY26" fmla="*/ 805955 h 2549967"/>
              <a:gd name="connsiteX27" fmla="*/ 491625 w 2586134"/>
              <a:gd name="connsiteY27" fmla="*/ 777380 h 2549967"/>
              <a:gd name="connsiteX28" fmla="*/ 548775 w 2586134"/>
              <a:gd name="connsiteY28" fmla="*/ 798811 h 2549967"/>
              <a:gd name="connsiteX29" fmla="*/ 570206 w 2586134"/>
              <a:gd name="connsiteY29" fmla="*/ 825005 h 2549967"/>
              <a:gd name="connsiteX30" fmla="*/ 563063 w 2586134"/>
              <a:gd name="connsiteY30" fmla="*/ 782142 h 2549967"/>
              <a:gd name="connsiteX31" fmla="*/ 582113 w 2586134"/>
              <a:gd name="connsiteY31" fmla="*/ 755949 h 2549967"/>
              <a:gd name="connsiteX32" fmla="*/ 608306 w 2586134"/>
              <a:gd name="connsiteY32" fmla="*/ 803574 h 2549967"/>
              <a:gd name="connsiteX33" fmla="*/ 677361 w 2586134"/>
              <a:gd name="connsiteY33" fmla="*/ 784524 h 2549967"/>
              <a:gd name="connsiteX34" fmla="*/ 660694 w 2586134"/>
              <a:gd name="connsiteY34" fmla="*/ 763092 h 2549967"/>
              <a:gd name="connsiteX35" fmla="*/ 644025 w 2586134"/>
              <a:gd name="connsiteY35" fmla="*/ 739280 h 2549967"/>
              <a:gd name="connsiteX36" fmla="*/ 648788 w 2586134"/>
              <a:gd name="connsiteY36" fmla="*/ 679749 h 2549967"/>
              <a:gd name="connsiteX37" fmla="*/ 632119 w 2586134"/>
              <a:gd name="connsiteY37" fmla="*/ 603549 h 2549967"/>
              <a:gd name="connsiteX38" fmla="*/ 594019 w 2586134"/>
              <a:gd name="connsiteY38" fmla="*/ 558305 h 2549967"/>
              <a:gd name="connsiteX39" fmla="*/ 591638 w 2586134"/>
              <a:gd name="connsiteY39" fmla="*/ 501155 h 2549967"/>
              <a:gd name="connsiteX40" fmla="*/ 572586 w 2586134"/>
              <a:gd name="connsiteY40" fmla="*/ 463054 h 2549967"/>
              <a:gd name="connsiteX41" fmla="*/ 646406 w 2586134"/>
              <a:gd name="connsiteY41" fmla="*/ 479724 h 2549967"/>
              <a:gd name="connsiteX42" fmla="*/ 710700 w 2586134"/>
              <a:gd name="connsiteY42" fmla="*/ 472580 h 2549967"/>
              <a:gd name="connsiteX43" fmla="*/ 705938 w 2586134"/>
              <a:gd name="connsiteY43" fmla="*/ 517824 h 2549967"/>
              <a:gd name="connsiteX44" fmla="*/ 751181 w 2586134"/>
              <a:gd name="connsiteY44" fmla="*/ 555924 h 2549967"/>
              <a:gd name="connsiteX45" fmla="*/ 853573 w 2586134"/>
              <a:gd name="connsiteY45" fmla="*/ 567830 h 2549967"/>
              <a:gd name="connsiteX46" fmla="*/ 922631 w 2586134"/>
              <a:gd name="connsiteY46" fmla="*/ 579736 h 2549967"/>
              <a:gd name="connsiteX47" fmla="*/ 1001213 w 2586134"/>
              <a:gd name="connsiteY47" fmla="*/ 555924 h 2549967"/>
              <a:gd name="connsiteX48" fmla="*/ 1044075 w 2586134"/>
              <a:gd name="connsiteY48" fmla="*/ 553542 h 2549967"/>
              <a:gd name="connsiteX49" fmla="*/ 1036931 w 2586134"/>
              <a:gd name="connsiteY49" fmla="*/ 534492 h 2549967"/>
              <a:gd name="connsiteX50" fmla="*/ 986925 w 2586134"/>
              <a:gd name="connsiteY50" fmla="*/ 529730 h 2549967"/>
              <a:gd name="connsiteX51" fmla="*/ 994067 w 2586134"/>
              <a:gd name="connsiteY51" fmla="*/ 465435 h 2549967"/>
              <a:gd name="connsiteX52" fmla="*/ 1079794 w 2586134"/>
              <a:gd name="connsiteY52" fmla="*/ 413049 h 2549967"/>
              <a:gd name="connsiteX53" fmla="*/ 1184569 w 2586134"/>
              <a:gd name="connsiteY53" fmla="*/ 386855 h 2549967"/>
              <a:gd name="connsiteX54" fmla="*/ 1234573 w 2586134"/>
              <a:gd name="connsiteY54" fmla="*/ 334466 h 2549967"/>
              <a:gd name="connsiteX55" fmla="*/ 1279817 w 2586134"/>
              <a:gd name="connsiteY55" fmla="*/ 86816 h 2549967"/>
              <a:gd name="connsiteX56" fmla="*/ 1447782 w 2586134"/>
              <a:gd name="connsiteY56" fmla="*/ 45095 h 2549967"/>
              <a:gd name="connsiteX57" fmla="*/ 2577598 w 2586134"/>
              <a:gd name="connsiteY57" fmla="*/ 696416 h 2549967"/>
              <a:gd name="connsiteX58" fmla="*/ 2020038 w 2586134"/>
              <a:gd name="connsiteY58" fmla="*/ 1518034 h 2549967"/>
              <a:gd name="connsiteX59" fmla="*/ 2356143 w 2586134"/>
              <a:gd name="connsiteY59" fmla="*/ 2241847 h 2549967"/>
              <a:gd name="connsiteX60" fmla="*/ 1753687 w 2586134"/>
              <a:gd name="connsiteY60" fmla="*/ 2251373 h 2549967"/>
              <a:gd name="connsiteX61" fmla="*/ 1583513 w 2586134"/>
              <a:gd name="connsiteY61" fmla="*/ 2543299 h 2549967"/>
              <a:gd name="connsiteX62" fmla="*/ 1094080 w 2586134"/>
              <a:gd name="connsiteY62" fmla="*/ 2444253 h 2549967"/>
              <a:gd name="connsiteX63" fmla="*/ 624974 w 2586134"/>
              <a:gd name="connsiteY63" fmla="*/ 2310904 h 2549967"/>
              <a:gd name="connsiteX64" fmla="*/ 841669 w 2586134"/>
              <a:gd name="connsiteY64" fmla="*/ 1853705 h 2549967"/>
              <a:gd name="connsiteX65" fmla="*/ 537388 w 2586134"/>
              <a:gd name="connsiteY65" fmla="*/ 1313246 h 2549967"/>
              <a:gd name="connsiteX0" fmla="*/ 537388 w 2586134"/>
              <a:gd name="connsiteY0" fmla="*/ 1313246 h 2549967"/>
              <a:gd name="connsiteX1" fmla="*/ 534488 w 2586134"/>
              <a:gd name="connsiteY1" fmla="*/ 1217911 h 2549967"/>
              <a:gd name="connsiteX2" fmla="*/ 472575 w 2586134"/>
              <a:gd name="connsiteY2" fmla="*/ 1191717 h 2549967"/>
              <a:gd name="connsiteX3" fmla="*/ 453525 w 2586134"/>
              <a:gd name="connsiteY3" fmla="*/ 1155999 h 2549967"/>
              <a:gd name="connsiteX4" fmla="*/ 477338 w 2586134"/>
              <a:gd name="connsiteY4" fmla="*/ 1115517 h 2549967"/>
              <a:gd name="connsiteX5" fmla="*/ 436856 w 2586134"/>
              <a:gd name="connsiteY5" fmla="*/ 1115517 h 2549967"/>
              <a:gd name="connsiteX6" fmla="*/ 413044 w 2586134"/>
              <a:gd name="connsiteY6" fmla="*/ 1134567 h 2549967"/>
              <a:gd name="connsiteX7" fmla="*/ 413044 w 2586134"/>
              <a:gd name="connsiteY7" fmla="*/ 1089324 h 2549967"/>
              <a:gd name="connsiteX8" fmla="*/ 365419 w 2586134"/>
              <a:gd name="connsiteY8" fmla="*/ 1105992 h 2549967"/>
              <a:gd name="connsiteX9" fmla="*/ 293981 w 2586134"/>
              <a:gd name="connsiteY9" fmla="*/ 1075036 h 2549967"/>
              <a:gd name="connsiteX10" fmla="*/ 165394 w 2586134"/>
              <a:gd name="connsiteY10" fmla="*/ 1017886 h 2549967"/>
              <a:gd name="connsiteX11" fmla="*/ 115388 w 2586134"/>
              <a:gd name="connsiteY11" fmla="*/ 1041699 h 2549967"/>
              <a:gd name="connsiteX12" fmla="*/ 91575 w 2586134"/>
              <a:gd name="connsiteY12" fmla="*/ 1027411 h 2549967"/>
              <a:gd name="connsiteX13" fmla="*/ 74906 w 2586134"/>
              <a:gd name="connsiteY13" fmla="*/ 982167 h 2549967"/>
              <a:gd name="connsiteX14" fmla="*/ 20138 w 2586134"/>
              <a:gd name="connsiteY14" fmla="*/ 970261 h 2549967"/>
              <a:gd name="connsiteX15" fmla="*/ 113006 w 2586134"/>
              <a:gd name="connsiteY15" fmla="*/ 936924 h 2549967"/>
              <a:gd name="connsiteX16" fmla="*/ 74906 w 2586134"/>
              <a:gd name="connsiteY16" fmla="*/ 896442 h 2549967"/>
              <a:gd name="connsiteX17" fmla="*/ 122531 w 2586134"/>
              <a:gd name="connsiteY17" fmla="*/ 898824 h 2549967"/>
              <a:gd name="connsiteX18" fmla="*/ 22519 w 2586134"/>
              <a:gd name="connsiteY18" fmla="*/ 872630 h 2549967"/>
              <a:gd name="connsiteX19" fmla="*/ 1086 w 2586134"/>
              <a:gd name="connsiteY19" fmla="*/ 839291 h 2549967"/>
              <a:gd name="connsiteX20" fmla="*/ 53475 w 2586134"/>
              <a:gd name="connsiteY20" fmla="*/ 803574 h 2549967"/>
              <a:gd name="connsiteX21" fmla="*/ 143963 w 2586134"/>
              <a:gd name="connsiteY21" fmla="*/ 767855 h 2549967"/>
              <a:gd name="connsiteX22" fmla="*/ 243974 w 2586134"/>
              <a:gd name="connsiteY22" fmla="*/ 765474 h 2549967"/>
              <a:gd name="connsiteX23" fmla="*/ 258263 w 2586134"/>
              <a:gd name="connsiteY23" fmla="*/ 736899 h 2549967"/>
              <a:gd name="connsiteX24" fmla="*/ 336843 w 2586134"/>
              <a:gd name="connsiteY24" fmla="*/ 720230 h 2549967"/>
              <a:gd name="connsiteX25" fmla="*/ 434475 w 2586134"/>
              <a:gd name="connsiteY25" fmla="*/ 822624 h 2549967"/>
              <a:gd name="connsiteX26" fmla="*/ 458288 w 2586134"/>
              <a:gd name="connsiteY26" fmla="*/ 805955 h 2549967"/>
              <a:gd name="connsiteX27" fmla="*/ 491625 w 2586134"/>
              <a:gd name="connsiteY27" fmla="*/ 777380 h 2549967"/>
              <a:gd name="connsiteX28" fmla="*/ 548775 w 2586134"/>
              <a:gd name="connsiteY28" fmla="*/ 798811 h 2549967"/>
              <a:gd name="connsiteX29" fmla="*/ 570206 w 2586134"/>
              <a:gd name="connsiteY29" fmla="*/ 825005 h 2549967"/>
              <a:gd name="connsiteX30" fmla="*/ 563063 w 2586134"/>
              <a:gd name="connsiteY30" fmla="*/ 782142 h 2549967"/>
              <a:gd name="connsiteX31" fmla="*/ 582113 w 2586134"/>
              <a:gd name="connsiteY31" fmla="*/ 755949 h 2549967"/>
              <a:gd name="connsiteX32" fmla="*/ 608306 w 2586134"/>
              <a:gd name="connsiteY32" fmla="*/ 803574 h 2549967"/>
              <a:gd name="connsiteX33" fmla="*/ 677361 w 2586134"/>
              <a:gd name="connsiteY33" fmla="*/ 784524 h 2549967"/>
              <a:gd name="connsiteX34" fmla="*/ 660694 w 2586134"/>
              <a:gd name="connsiteY34" fmla="*/ 763092 h 2549967"/>
              <a:gd name="connsiteX35" fmla="*/ 644025 w 2586134"/>
              <a:gd name="connsiteY35" fmla="*/ 739280 h 2549967"/>
              <a:gd name="connsiteX36" fmla="*/ 648788 w 2586134"/>
              <a:gd name="connsiteY36" fmla="*/ 679749 h 2549967"/>
              <a:gd name="connsiteX37" fmla="*/ 632119 w 2586134"/>
              <a:gd name="connsiteY37" fmla="*/ 603549 h 2549967"/>
              <a:gd name="connsiteX38" fmla="*/ 594019 w 2586134"/>
              <a:gd name="connsiteY38" fmla="*/ 558305 h 2549967"/>
              <a:gd name="connsiteX39" fmla="*/ 591638 w 2586134"/>
              <a:gd name="connsiteY39" fmla="*/ 501155 h 2549967"/>
              <a:gd name="connsiteX40" fmla="*/ 572586 w 2586134"/>
              <a:gd name="connsiteY40" fmla="*/ 463054 h 2549967"/>
              <a:gd name="connsiteX41" fmla="*/ 646406 w 2586134"/>
              <a:gd name="connsiteY41" fmla="*/ 479724 h 2549967"/>
              <a:gd name="connsiteX42" fmla="*/ 710700 w 2586134"/>
              <a:gd name="connsiteY42" fmla="*/ 472580 h 2549967"/>
              <a:gd name="connsiteX43" fmla="*/ 705938 w 2586134"/>
              <a:gd name="connsiteY43" fmla="*/ 517824 h 2549967"/>
              <a:gd name="connsiteX44" fmla="*/ 751181 w 2586134"/>
              <a:gd name="connsiteY44" fmla="*/ 555924 h 2549967"/>
              <a:gd name="connsiteX45" fmla="*/ 853573 w 2586134"/>
              <a:gd name="connsiteY45" fmla="*/ 567830 h 2549967"/>
              <a:gd name="connsiteX46" fmla="*/ 922631 w 2586134"/>
              <a:gd name="connsiteY46" fmla="*/ 579736 h 2549967"/>
              <a:gd name="connsiteX47" fmla="*/ 1001213 w 2586134"/>
              <a:gd name="connsiteY47" fmla="*/ 555924 h 2549967"/>
              <a:gd name="connsiteX48" fmla="*/ 1044075 w 2586134"/>
              <a:gd name="connsiteY48" fmla="*/ 553542 h 2549967"/>
              <a:gd name="connsiteX49" fmla="*/ 1036931 w 2586134"/>
              <a:gd name="connsiteY49" fmla="*/ 534492 h 2549967"/>
              <a:gd name="connsiteX50" fmla="*/ 986925 w 2586134"/>
              <a:gd name="connsiteY50" fmla="*/ 529730 h 2549967"/>
              <a:gd name="connsiteX51" fmla="*/ 994067 w 2586134"/>
              <a:gd name="connsiteY51" fmla="*/ 465435 h 2549967"/>
              <a:gd name="connsiteX52" fmla="*/ 1079794 w 2586134"/>
              <a:gd name="connsiteY52" fmla="*/ 413049 h 2549967"/>
              <a:gd name="connsiteX53" fmla="*/ 1184569 w 2586134"/>
              <a:gd name="connsiteY53" fmla="*/ 386855 h 2549967"/>
              <a:gd name="connsiteX54" fmla="*/ 1234573 w 2586134"/>
              <a:gd name="connsiteY54" fmla="*/ 334466 h 2549967"/>
              <a:gd name="connsiteX55" fmla="*/ 1279817 w 2586134"/>
              <a:gd name="connsiteY55" fmla="*/ 86816 h 2549967"/>
              <a:gd name="connsiteX56" fmla="*/ 1447782 w 2586134"/>
              <a:gd name="connsiteY56" fmla="*/ 45095 h 2549967"/>
              <a:gd name="connsiteX57" fmla="*/ 2577598 w 2586134"/>
              <a:gd name="connsiteY57" fmla="*/ 696416 h 2549967"/>
              <a:gd name="connsiteX58" fmla="*/ 2020038 w 2586134"/>
              <a:gd name="connsiteY58" fmla="*/ 1518034 h 2549967"/>
              <a:gd name="connsiteX59" fmla="*/ 2356143 w 2586134"/>
              <a:gd name="connsiteY59" fmla="*/ 2241847 h 2549967"/>
              <a:gd name="connsiteX60" fmla="*/ 1753687 w 2586134"/>
              <a:gd name="connsiteY60" fmla="*/ 2251373 h 2549967"/>
              <a:gd name="connsiteX61" fmla="*/ 1583513 w 2586134"/>
              <a:gd name="connsiteY61" fmla="*/ 2543299 h 2549967"/>
              <a:gd name="connsiteX62" fmla="*/ 1094080 w 2586134"/>
              <a:gd name="connsiteY62" fmla="*/ 2444253 h 2549967"/>
              <a:gd name="connsiteX63" fmla="*/ 624974 w 2586134"/>
              <a:gd name="connsiteY63" fmla="*/ 2310904 h 2549967"/>
              <a:gd name="connsiteX64" fmla="*/ 841669 w 2586134"/>
              <a:gd name="connsiteY64" fmla="*/ 1853705 h 2549967"/>
              <a:gd name="connsiteX65" fmla="*/ 724988 w 2586134"/>
              <a:gd name="connsiteY65" fmla="*/ 1506042 h 2549967"/>
              <a:gd name="connsiteX66" fmla="*/ 537388 w 2586134"/>
              <a:gd name="connsiteY66" fmla="*/ 1313246 h 2549967"/>
              <a:gd name="connsiteX0" fmla="*/ 537388 w 2586134"/>
              <a:gd name="connsiteY0" fmla="*/ 1313246 h 2549967"/>
              <a:gd name="connsiteX1" fmla="*/ 534488 w 2586134"/>
              <a:gd name="connsiteY1" fmla="*/ 1217911 h 2549967"/>
              <a:gd name="connsiteX2" fmla="*/ 472575 w 2586134"/>
              <a:gd name="connsiteY2" fmla="*/ 1191717 h 2549967"/>
              <a:gd name="connsiteX3" fmla="*/ 453525 w 2586134"/>
              <a:gd name="connsiteY3" fmla="*/ 1155999 h 2549967"/>
              <a:gd name="connsiteX4" fmla="*/ 477338 w 2586134"/>
              <a:gd name="connsiteY4" fmla="*/ 1115517 h 2549967"/>
              <a:gd name="connsiteX5" fmla="*/ 436856 w 2586134"/>
              <a:gd name="connsiteY5" fmla="*/ 1115517 h 2549967"/>
              <a:gd name="connsiteX6" fmla="*/ 413044 w 2586134"/>
              <a:gd name="connsiteY6" fmla="*/ 1134567 h 2549967"/>
              <a:gd name="connsiteX7" fmla="*/ 413044 w 2586134"/>
              <a:gd name="connsiteY7" fmla="*/ 1089324 h 2549967"/>
              <a:gd name="connsiteX8" fmla="*/ 365419 w 2586134"/>
              <a:gd name="connsiteY8" fmla="*/ 1105992 h 2549967"/>
              <a:gd name="connsiteX9" fmla="*/ 293981 w 2586134"/>
              <a:gd name="connsiteY9" fmla="*/ 1075036 h 2549967"/>
              <a:gd name="connsiteX10" fmla="*/ 165394 w 2586134"/>
              <a:gd name="connsiteY10" fmla="*/ 1017886 h 2549967"/>
              <a:gd name="connsiteX11" fmla="*/ 115388 w 2586134"/>
              <a:gd name="connsiteY11" fmla="*/ 1041699 h 2549967"/>
              <a:gd name="connsiteX12" fmla="*/ 91575 w 2586134"/>
              <a:gd name="connsiteY12" fmla="*/ 1027411 h 2549967"/>
              <a:gd name="connsiteX13" fmla="*/ 74906 w 2586134"/>
              <a:gd name="connsiteY13" fmla="*/ 982167 h 2549967"/>
              <a:gd name="connsiteX14" fmla="*/ 20138 w 2586134"/>
              <a:gd name="connsiteY14" fmla="*/ 970261 h 2549967"/>
              <a:gd name="connsiteX15" fmla="*/ 113006 w 2586134"/>
              <a:gd name="connsiteY15" fmla="*/ 936924 h 2549967"/>
              <a:gd name="connsiteX16" fmla="*/ 74906 w 2586134"/>
              <a:gd name="connsiteY16" fmla="*/ 896442 h 2549967"/>
              <a:gd name="connsiteX17" fmla="*/ 122531 w 2586134"/>
              <a:gd name="connsiteY17" fmla="*/ 898824 h 2549967"/>
              <a:gd name="connsiteX18" fmla="*/ 22519 w 2586134"/>
              <a:gd name="connsiteY18" fmla="*/ 872630 h 2549967"/>
              <a:gd name="connsiteX19" fmla="*/ 1086 w 2586134"/>
              <a:gd name="connsiteY19" fmla="*/ 839291 h 2549967"/>
              <a:gd name="connsiteX20" fmla="*/ 53475 w 2586134"/>
              <a:gd name="connsiteY20" fmla="*/ 803574 h 2549967"/>
              <a:gd name="connsiteX21" fmla="*/ 143963 w 2586134"/>
              <a:gd name="connsiteY21" fmla="*/ 767855 h 2549967"/>
              <a:gd name="connsiteX22" fmla="*/ 243974 w 2586134"/>
              <a:gd name="connsiteY22" fmla="*/ 765474 h 2549967"/>
              <a:gd name="connsiteX23" fmla="*/ 258263 w 2586134"/>
              <a:gd name="connsiteY23" fmla="*/ 736899 h 2549967"/>
              <a:gd name="connsiteX24" fmla="*/ 336843 w 2586134"/>
              <a:gd name="connsiteY24" fmla="*/ 720230 h 2549967"/>
              <a:gd name="connsiteX25" fmla="*/ 434475 w 2586134"/>
              <a:gd name="connsiteY25" fmla="*/ 822624 h 2549967"/>
              <a:gd name="connsiteX26" fmla="*/ 458288 w 2586134"/>
              <a:gd name="connsiteY26" fmla="*/ 805955 h 2549967"/>
              <a:gd name="connsiteX27" fmla="*/ 491625 w 2586134"/>
              <a:gd name="connsiteY27" fmla="*/ 777380 h 2549967"/>
              <a:gd name="connsiteX28" fmla="*/ 548775 w 2586134"/>
              <a:gd name="connsiteY28" fmla="*/ 798811 h 2549967"/>
              <a:gd name="connsiteX29" fmla="*/ 570206 w 2586134"/>
              <a:gd name="connsiteY29" fmla="*/ 825005 h 2549967"/>
              <a:gd name="connsiteX30" fmla="*/ 563063 w 2586134"/>
              <a:gd name="connsiteY30" fmla="*/ 782142 h 2549967"/>
              <a:gd name="connsiteX31" fmla="*/ 582113 w 2586134"/>
              <a:gd name="connsiteY31" fmla="*/ 755949 h 2549967"/>
              <a:gd name="connsiteX32" fmla="*/ 608306 w 2586134"/>
              <a:gd name="connsiteY32" fmla="*/ 803574 h 2549967"/>
              <a:gd name="connsiteX33" fmla="*/ 677361 w 2586134"/>
              <a:gd name="connsiteY33" fmla="*/ 784524 h 2549967"/>
              <a:gd name="connsiteX34" fmla="*/ 660694 w 2586134"/>
              <a:gd name="connsiteY34" fmla="*/ 763092 h 2549967"/>
              <a:gd name="connsiteX35" fmla="*/ 644025 w 2586134"/>
              <a:gd name="connsiteY35" fmla="*/ 739280 h 2549967"/>
              <a:gd name="connsiteX36" fmla="*/ 648788 w 2586134"/>
              <a:gd name="connsiteY36" fmla="*/ 679749 h 2549967"/>
              <a:gd name="connsiteX37" fmla="*/ 632119 w 2586134"/>
              <a:gd name="connsiteY37" fmla="*/ 603549 h 2549967"/>
              <a:gd name="connsiteX38" fmla="*/ 594019 w 2586134"/>
              <a:gd name="connsiteY38" fmla="*/ 558305 h 2549967"/>
              <a:gd name="connsiteX39" fmla="*/ 591638 w 2586134"/>
              <a:gd name="connsiteY39" fmla="*/ 501155 h 2549967"/>
              <a:gd name="connsiteX40" fmla="*/ 572586 w 2586134"/>
              <a:gd name="connsiteY40" fmla="*/ 463054 h 2549967"/>
              <a:gd name="connsiteX41" fmla="*/ 646406 w 2586134"/>
              <a:gd name="connsiteY41" fmla="*/ 479724 h 2549967"/>
              <a:gd name="connsiteX42" fmla="*/ 710700 w 2586134"/>
              <a:gd name="connsiteY42" fmla="*/ 472580 h 2549967"/>
              <a:gd name="connsiteX43" fmla="*/ 705938 w 2586134"/>
              <a:gd name="connsiteY43" fmla="*/ 517824 h 2549967"/>
              <a:gd name="connsiteX44" fmla="*/ 751181 w 2586134"/>
              <a:gd name="connsiteY44" fmla="*/ 555924 h 2549967"/>
              <a:gd name="connsiteX45" fmla="*/ 853573 w 2586134"/>
              <a:gd name="connsiteY45" fmla="*/ 567830 h 2549967"/>
              <a:gd name="connsiteX46" fmla="*/ 922631 w 2586134"/>
              <a:gd name="connsiteY46" fmla="*/ 579736 h 2549967"/>
              <a:gd name="connsiteX47" fmla="*/ 1001213 w 2586134"/>
              <a:gd name="connsiteY47" fmla="*/ 555924 h 2549967"/>
              <a:gd name="connsiteX48" fmla="*/ 1044075 w 2586134"/>
              <a:gd name="connsiteY48" fmla="*/ 553542 h 2549967"/>
              <a:gd name="connsiteX49" fmla="*/ 1036931 w 2586134"/>
              <a:gd name="connsiteY49" fmla="*/ 534492 h 2549967"/>
              <a:gd name="connsiteX50" fmla="*/ 986925 w 2586134"/>
              <a:gd name="connsiteY50" fmla="*/ 529730 h 2549967"/>
              <a:gd name="connsiteX51" fmla="*/ 994067 w 2586134"/>
              <a:gd name="connsiteY51" fmla="*/ 465435 h 2549967"/>
              <a:gd name="connsiteX52" fmla="*/ 1079794 w 2586134"/>
              <a:gd name="connsiteY52" fmla="*/ 413049 h 2549967"/>
              <a:gd name="connsiteX53" fmla="*/ 1184569 w 2586134"/>
              <a:gd name="connsiteY53" fmla="*/ 386855 h 2549967"/>
              <a:gd name="connsiteX54" fmla="*/ 1234573 w 2586134"/>
              <a:gd name="connsiteY54" fmla="*/ 334466 h 2549967"/>
              <a:gd name="connsiteX55" fmla="*/ 1279817 w 2586134"/>
              <a:gd name="connsiteY55" fmla="*/ 86816 h 2549967"/>
              <a:gd name="connsiteX56" fmla="*/ 1447782 w 2586134"/>
              <a:gd name="connsiteY56" fmla="*/ 45095 h 2549967"/>
              <a:gd name="connsiteX57" fmla="*/ 2577598 w 2586134"/>
              <a:gd name="connsiteY57" fmla="*/ 696416 h 2549967"/>
              <a:gd name="connsiteX58" fmla="*/ 2020038 w 2586134"/>
              <a:gd name="connsiteY58" fmla="*/ 1518034 h 2549967"/>
              <a:gd name="connsiteX59" fmla="*/ 2356143 w 2586134"/>
              <a:gd name="connsiteY59" fmla="*/ 2241847 h 2549967"/>
              <a:gd name="connsiteX60" fmla="*/ 1753687 w 2586134"/>
              <a:gd name="connsiteY60" fmla="*/ 2251373 h 2549967"/>
              <a:gd name="connsiteX61" fmla="*/ 1583513 w 2586134"/>
              <a:gd name="connsiteY61" fmla="*/ 2543299 h 2549967"/>
              <a:gd name="connsiteX62" fmla="*/ 1094080 w 2586134"/>
              <a:gd name="connsiteY62" fmla="*/ 2444253 h 2549967"/>
              <a:gd name="connsiteX63" fmla="*/ 624974 w 2586134"/>
              <a:gd name="connsiteY63" fmla="*/ 2310904 h 2549967"/>
              <a:gd name="connsiteX64" fmla="*/ 841669 w 2586134"/>
              <a:gd name="connsiteY64" fmla="*/ 1853705 h 2549967"/>
              <a:gd name="connsiteX65" fmla="*/ 724988 w 2586134"/>
              <a:gd name="connsiteY65" fmla="*/ 1506042 h 2549967"/>
              <a:gd name="connsiteX66" fmla="*/ 598781 w 2586134"/>
              <a:gd name="connsiteY66" fmla="*/ 1425080 h 2549967"/>
              <a:gd name="connsiteX67" fmla="*/ 537388 w 2586134"/>
              <a:gd name="connsiteY67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472575 w 2586134"/>
              <a:gd name="connsiteY3" fmla="*/ 1191717 h 2549967"/>
              <a:gd name="connsiteX4" fmla="*/ 453525 w 2586134"/>
              <a:gd name="connsiteY4" fmla="*/ 1155999 h 2549967"/>
              <a:gd name="connsiteX5" fmla="*/ 477338 w 2586134"/>
              <a:gd name="connsiteY5" fmla="*/ 1115517 h 2549967"/>
              <a:gd name="connsiteX6" fmla="*/ 436856 w 2586134"/>
              <a:gd name="connsiteY6" fmla="*/ 1115517 h 2549967"/>
              <a:gd name="connsiteX7" fmla="*/ 413044 w 2586134"/>
              <a:gd name="connsiteY7" fmla="*/ 1134567 h 2549967"/>
              <a:gd name="connsiteX8" fmla="*/ 413044 w 2586134"/>
              <a:gd name="connsiteY8" fmla="*/ 1089324 h 2549967"/>
              <a:gd name="connsiteX9" fmla="*/ 365419 w 2586134"/>
              <a:gd name="connsiteY9" fmla="*/ 1105992 h 2549967"/>
              <a:gd name="connsiteX10" fmla="*/ 293981 w 2586134"/>
              <a:gd name="connsiteY10" fmla="*/ 1075036 h 2549967"/>
              <a:gd name="connsiteX11" fmla="*/ 165394 w 2586134"/>
              <a:gd name="connsiteY11" fmla="*/ 1017886 h 2549967"/>
              <a:gd name="connsiteX12" fmla="*/ 115388 w 2586134"/>
              <a:gd name="connsiteY12" fmla="*/ 1041699 h 2549967"/>
              <a:gd name="connsiteX13" fmla="*/ 91575 w 2586134"/>
              <a:gd name="connsiteY13" fmla="*/ 1027411 h 2549967"/>
              <a:gd name="connsiteX14" fmla="*/ 74906 w 2586134"/>
              <a:gd name="connsiteY14" fmla="*/ 982167 h 2549967"/>
              <a:gd name="connsiteX15" fmla="*/ 20138 w 2586134"/>
              <a:gd name="connsiteY15" fmla="*/ 970261 h 2549967"/>
              <a:gd name="connsiteX16" fmla="*/ 113006 w 2586134"/>
              <a:gd name="connsiteY16" fmla="*/ 936924 h 2549967"/>
              <a:gd name="connsiteX17" fmla="*/ 74906 w 2586134"/>
              <a:gd name="connsiteY17" fmla="*/ 896442 h 2549967"/>
              <a:gd name="connsiteX18" fmla="*/ 122531 w 2586134"/>
              <a:gd name="connsiteY18" fmla="*/ 898824 h 2549967"/>
              <a:gd name="connsiteX19" fmla="*/ 22519 w 2586134"/>
              <a:gd name="connsiteY19" fmla="*/ 872630 h 2549967"/>
              <a:gd name="connsiteX20" fmla="*/ 1086 w 2586134"/>
              <a:gd name="connsiteY20" fmla="*/ 839291 h 2549967"/>
              <a:gd name="connsiteX21" fmla="*/ 53475 w 2586134"/>
              <a:gd name="connsiteY21" fmla="*/ 803574 h 2549967"/>
              <a:gd name="connsiteX22" fmla="*/ 143963 w 2586134"/>
              <a:gd name="connsiteY22" fmla="*/ 767855 h 2549967"/>
              <a:gd name="connsiteX23" fmla="*/ 243974 w 2586134"/>
              <a:gd name="connsiteY23" fmla="*/ 765474 h 2549967"/>
              <a:gd name="connsiteX24" fmla="*/ 258263 w 2586134"/>
              <a:gd name="connsiteY24" fmla="*/ 736899 h 2549967"/>
              <a:gd name="connsiteX25" fmla="*/ 336843 w 2586134"/>
              <a:gd name="connsiteY25" fmla="*/ 720230 h 2549967"/>
              <a:gd name="connsiteX26" fmla="*/ 434475 w 2586134"/>
              <a:gd name="connsiteY26" fmla="*/ 822624 h 2549967"/>
              <a:gd name="connsiteX27" fmla="*/ 458288 w 2586134"/>
              <a:gd name="connsiteY27" fmla="*/ 805955 h 2549967"/>
              <a:gd name="connsiteX28" fmla="*/ 491625 w 2586134"/>
              <a:gd name="connsiteY28" fmla="*/ 777380 h 2549967"/>
              <a:gd name="connsiteX29" fmla="*/ 548775 w 2586134"/>
              <a:gd name="connsiteY29" fmla="*/ 798811 h 2549967"/>
              <a:gd name="connsiteX30" fmla="*/ 570206 w 2586134"/>
              <a:gd name="connsiteY30" fmla="*/ 825005 h 2549967"/>
              <a:gd name="connsiteX31" fmla="*/ 563063 w 2586134"/>
              <a:gd name="connsiteY31" fmla="*/ 782142 h 2549967"/>
              <a:gd name="connsiteX32" fmla="*/ 582113 w 2586134"/>
              <a:gd name="connsiteY32" fmla="*/ 755949 h 2549967"/>
              <a:gd name="connsiteX33" fmla="*/ 608306 w 2586134"/>
              <a:gd name="connsiteY33" fmla="*/ 803574 h 2549967"/>
              <a:gd name="connsiteX34" fmla="*/ 677361 w 2586134"/>
              <a:gd name="connsiteY34" fmla="*/ 784524 h 2549967"/>
              <a:gd name="connsiteX35" fmla="*/ 660694 w 2586134"/>
              <a:gd name="connsiteY35" fmla="*/ 763092 h 2549967"/>
              <a:gd name="connsiteX36" fmla="*/ 644025 w 2586134"/>
              <a:gd name="connsiteY36" fmla="*/ 739280 h 2549967"/>
              <a:gd name="connsiteX37" fmla="*/ 648788 w 2586134"/>
              <a:gd name="connsiteY37" fmla="*/ 679749 h 2549967"/>
              <a:gd name="connsiteX38" fmla="*/ 632119 w 2586134"/>
              <a:gd name="connsiteY38" fmla="*/ 603549 h 2549967"/>
              <a:gd name="connsiteX39" fmla="*/ 594019 w 2586134"/>
              <a:gd name="connsiteY39" fmla="*/ 558305 h 2549967"/>
              <a:gd name="connsiteX40" fmla="*/ 591638 w 2586134"/>
              <a:gd name="connsiteY40" fmla="*/ 501155 h 2549967"/>
              <a:gd name="connsiteX41" fmla="*/ 572586 w 2586134"/>
              <a:gd name="connsiteY41" fmla="*/ 463054 h 2549967"/>
              <a:gd name="connsiteX42" fmla="*/ 646406 w 2586134"/>
              <a:gd name="connsiteY42" fmla="*/ 479724 h 2549967"/>
              <a:gd name="connsiteX43" fmla="*/ 710700 w 2586134"/>
              <a:gd name="connsiteY43" fmla="*/ 472580 h 2549967"/>
              <a:gd name="connsiteX44" fmla="*/ 705938 w 2586134"/>
              <a:gd name="connsiteY44" fmla="*/ 517824 h 2549967"/>
              <a:gd name="connsiteX45" fmla="*/ 751181 w 2586134"/>
              <a:gd name="connsiteY45" fmla="*/ 555924 h 2549967"/>
              <a:gd name="connsiteX46" fmla="*/ 853573 w 2586134"/>
              <a:gd name="connsiteY46" fmla="*/ 567830 h 2549967"/>
              <a:gd name="connsiteX47" fmla="*/ 922631 w 2586134"/>
              <a:gd name="connsiteY47" fmla="*/ 579736 h 2549967"/>
              <a:gd name="connsiteX48" fmla="*/ 1001213 w 2586134"/>
              <a:gd name="connsiteY48" fmla="*/ 555924 h 2549967"/>
              <a:gd name="connsiteX49" fmla="*/ 1044075 w 2586134"/>
              <a:gd name="connsiteY49" fmla="*/ 553542 h 2549967"/>
              <a:gd name="connsiteX50" fmla="*/ 1036931 w 2586134"/>
              <a:gd name="connsiteY50" fmla="*/ 534492 h 2549967"/>
              <a:gd name="connsiteX51" fmla="*/ 986925 w 2586134"/>
              <a:gd name="connsiteY51" fmla="*/ 529730 h 2549967"/>
              <a:gd name="connsiteX52" fmla="*/ 994067 w 2586134"/>
              <a:gd name="connsiteY52" fmla="*/ 465435 h 2549967"/>
              <a:gd name="connsiteX53" fmla="*/ 1079794 w 2586134"/>
              <a:gd name="connsiteY53" fmla="*/ 413049 h 2549967"/>
              <a:gd name="connsiteX54" fmla="*/ 1184569 w 2586134"/>
              <a:gd name="connsiteY54" fmla="*/ 386855 h 2549967"/>
              <a:gd name="connsiteX55" fmla="*/ 1234573 w 2586134"/>
              <a:gd name="connsiteY55" fmla="*/ 334466 h 2549967"/>
              <a:gd name="connsiteX56" fmla="*/ 1279817 w 2586134"/>
              <a:gd name="connsiteY56" fmla="*/ 86816 h 2549967"/>
              <a:gd name="connsiteX57" fmla="*/ 1447782 w 2586134"/>
              <a:gd name="connsiteY57" fmla="*/ 45095 h 2549967"/>
              <a:gd name="connsiteX58" fmla="*/ 2577598 w 2586134"/>
              <a:gd name="connsiteY58" fmla="*/ 696416 h 2549967"/>
              <a:gd name="connsiteX59" fmla="*/ 2020038 w 2586134"/>
              <a:gd name="connsiteY59" fmla="*/ 1518034 h 2549967"/>
              <a:gd name="connsiteX60" fmla="*/ 2356143 w 2586134"/>
              <a:gd name="connsiteY60" fmla="*/ 2241847 h 2549967"/>
              <a:gd name="connsiteX61" fmla="*/ 1753687 w 2586134"/>
              <a:gd name="connsiteY61" fmla="*/ 2251373 h 2549967"/>
              <a:gd name="connsiteX62" fmla="*/ 1583513 w 2586134"/>
              <a:gd name="connsiteY62" fmla="*/ 2543299 h 2549967"/>
              <a:gd name="connsiteX63" fmla="*/ 1094080 w 2586134"/>
              <a:gd name="connsiteY63" fmla="*/ 2444253 h 2549967"/>
              <a:gd name="connsiteX64" fmla="*/ 624974 w 2586134"/>
              <a:gd name="connsiteY64" fmla="*/ 2310904 h 2549967"/>
              <a:gd name="connsiteX65" fmla="*/ 841669 w 2586134"/>
              <a:gd name="connsiteY65" fmla="*/ 1853705 h 2549967"/>
              <a:gd name="connsiteX66" fmla="*/ 724988 w 2586134"/>
              <a:gd name="connsiteY66" fmla="*/ 1506042 h 2549967"/>
              <a:gd name="connsiteX67" fmla="*/ 598781 w 2586134"/>
              <a:gd name="connsiteY67" fmla="*/ 1425080 h 2549967"/>
              <a:gd name="connsiteX68" fmla="*/ 537388 w 2586134"/>
              <a:gd name="connsiteY68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4988 w 2586134"/>
              <a:gd name="connsiteY67" fmla="*/ 1506042 h 2549967"/>
              <a:gd name="connsiteX68" fmla="*/ 598781 w 2586134"/>
              <a:gd name="connsiteY68" fmla="*/ 1425080 h 2549967"/>
              <a:gd name="connsiteX69" fmla="*/ 537388 w 2586134"/>
              <a:gd name="connsiteY69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4988 w 2586134"/>
              <a:gd name="connsiteY67" fmla="*/ 1506042 h 2549967"/>
              <a:gd name="connsiteX68" fmla="*/ 598781 w 2586134"/>
              <a:gd name="connsiteY68" fmla="*/ 1425080 h 2549967"/>
              <a:gd name="connsiteX69" fmla="*/ 586875 w 2586134"/>
              <a:gd name="connsiteY69" fmla="*/ 1379836 h 2549967"/>
              <a:gd name="connsiteX70" fmla="*/ 537388 w 2586134"/>
              <a:gd name="connsiteY70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2606 w 2586134"/>
              <a:gd name="connsiteY67" fmla="*/ 1644155 h 2549967"/>
              <a:gd name="connsiteX68" fmla="*/ 724988 w 2586134"/>
              <a:gd name="connsiteY68" fmla="*/ 1506042 h 2549967"/>
              <a:gd name="connsiteX69" fmla="*/ 598781 w 2586134"/>
              <a:gd name="connsiteY69" fmla="*/ 1425080 h 2549967"/>
              <a:gd name="connsiteX70" fmla="*/ 586875 w 2586134"/>
              <a:gd name="connsiteY70" fmla="*/ 1379836 h 2549967"/>
              <a:gd name="connsiteX71" fmla="*/ 537388 w 2586134"/>
              <a:gd name="connsiteY71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2606 w 2586134"/>
              <a:gd name="connsiteY67" fmla="*/ 1644155 h 2549967"/>
              <a:gd name="connsiteX68" fmla="*/ 744038 w 2586134"/>
              <a:gd name="connsiteY68" fmla="*/ 1567955 h 2549967"/>
              <a:gd name="connsiteX69" fmla="*/ 724988 w 2586134"/>
              <a:gd name="connsiteY69" fmla="*/ 1506042 h 2549967"/>
              <a:gd name="connsiteX70" fmla="*/ 598781 w 2586134"/>
              <a:gd name="connsiteY70" fmla="*/ 1425080 h 2549967"/>
              <a:gd name="connsiteX71" fmla="*/ 586875 w 2586134"/>
              <a:gd name="connsiteY71" fmla="*/ 1379836 h 2549967"/>
              <a:gd name="connsiteX72" fmla="*/ 537388 w 2586134"/>
              <a:gd name="connsiteY72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2606 w 2586134"/>
              <a:gd name="connsiteY67" fmla="*/ 1644155 h 2549967"/>
              <a:gd name="connsiteX68" fmla="*/ 744038 w 2586134"/>
              <a:gd name="connsiteY68" fmla="*/ 1567955 h 2549967"/>
              <a:gd name="connsiteX69" fmla="*/ 724988 w 2586134"/>
              <a:gd name="connsiteY69" fmla="*/ 1506042 h 2549967"/>
              <a:gd name="connsiteX70" fmla="*/ 686888 w 2586134"/>
              <a:gd name="connsiteY70" fmla="*/ 1458417 h 2549967"/>
              <a:gd name="connsiteX71" fmla="*/ 598781 w 2586134"/>
              <a:gd name="connsiteY71" fmla="*/ 1425080 h 2549967"/>
              <a:gd name="connsiteX72" fmla="*/ 586875 w 2586134"/>
              <a:gd name="connsiteY72" fmla="*/ 1379836 h 2549967"/>
              <a:gd name="connsiteX73" fmla="*/ 537388 w 2586134"/>
              <a:gd name="connsiteY73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841669 w 2586134"/>
              <a:gd name="connsiteY66" fmla="*/ 1853705 h 2549967"/>
              <a:gd name="connsiteX67" fmla="*/ 722606 w 2586134"/>
              <a:gd name="connsiteY67" fmla="*/ 1644155 h 2549967"/>
              <a:gd name="connsiteX68" fmla="*/ 744038 w 2586134"/>
              <a:gd name="connsiteY68" fmla="*/ 1567955 h 2549967"/>
              <a:gd name="connsiteX69" fmla="*/ 724988 w 2586134"/>
              <a:gd name="connsiteY69" fmla="*/ 1506042 h 2549967"/>
              <a:gd name="connsiteX70" fmla="*/ 734513 w 2586134"/>
              <a:gd name="connsiteY70" fmla="*/ 1475086 h 2549967"/>
              <a:gd name="connsiteX71" fmla="*/ 686888 w 2586134"/>
              <a:gd name="connsiteY71" fmla="*/ 1458417 h 2549967"/>
              <a:gd name="connsiteX72" fmla="*/ 598781 w 2586134"/>
              <a:gd name="connsiteY72" fmla="*/ 1425080 h 2549967"/>
              <a:gd name="connsiteX73" fmla="*/ 586875 w 2586134"/>
              <a:gd name="connsiteY73" fmla="*/ 1379836 h 2549967"/>
              <a:gd name="connsiteX74" fmla="*/ 537388 w 2586134"/>
              <a:gd name="connsiteY74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694161 h 2549967"/>
              <a:gd name="connsiteX67" fmla="*/ 841669 w 2586134"/>
              <a:gd name="connsiteY67" fmla="*/ 1853705 h 2549967"/>
              <a:gd name="connsiteX68" fmla="*/ 722606 w 2586134"/>
              <a:gd name="connsiteY68" fmla="*/ 1644155 h 2549967"/>
              <a:gd name="connsiteX69" fmla="*/ 744038 w 2586134"/>
              <a:gd name="connsiteY69" fmla="*/ 1567955 h 2549967"/>
              <a:gd name="connsiteX70" fmla="*/ 724988 w 2586134"/>
              <a:gd name="connsiteY70" fmla="*/ 1506042 h 2549967"/>
              <a:gd name="connsiteX71" fmla="*/ 734513 w 2586134"/>
              <a:gd name="connsiteY71" fmla="*/ 1475086 h 2549967"/>
              <a:gd name="connsiteX72" fmla="*/ 686888 w 2586134"/>
              <a:gd name="connsiteY72" fmla="*/ 1458417 h 2549967"/>
              <a:gd name="connsiteX73" fmla="*/ 598781 w 2586134"/>
              <a:gd name="connsiteY73" fmla="*/ 1425080 h 2549967"/>
              <a:gd name="connsiteX74" fmla="*/ 586875 w 2586134"/>
              <a:gd name="connsiteY74" fmla="*/ 1379836 h 2549967"/>
              <a:gd name="connsiteX75" fmla="*/ 537388 w 2586134"/>
              <a:gd name="connsiteY75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879899 h 2549967"/>
              <a:gd name="connsiteX67" fmla="*/ 724988 w 2586134"/>
              <a:gd name="connsiteY67" fmla="*/ 1694161 h 2549967"/>
              <a:gd name="connsiteX68" fmla="*/ 841669 w 2586134"/>
              <a:gd name="connsiteY68" fmla="*/ 1853705 h 2549967"/>
              <a:gd name="connsiteX69" fmla="*/ 722606 w 2586134"/>
              <a:gd name="connsiteY69" fmla="*/ 1644155 h 2549967"/>
              <a:gd name="connsiteX70" fmla="*/ 744038 w 2586134"/>
              <a:gd name="connsiteY70" fmla="*/ 1567955 h 2549967"/>
              <a:gd name="connsiteX71" fmla="*/ 724988 w 2586134"/>
              <a:gd name="connsiteY71" fmla="*/ 1506042 h 2549967"/>
              <a:gd name="connsiteX72" fmla="*/ 734513 w 2586134"/>
              <a:gd name="connsiteY72" fmla="*/ 1475086 h 2549967"/>
              <a:gd name="connsiteX73" fmla="*/ 686888 w 2586134"/>
              <a:gd name="connsiteY73" fmla="*/ 1458417 h 2549967"/>
              <a:gd name="connsiteX74" fmla="*/ 598781 w 2586134"/>
              <a:gd name="connsiteY74" fmla="*/ 1425080 h 2549967"/>
              <a:gd name="connsiteX75" fmla="*/ 586875 w 2586134"/>
              <a:gd name="connsiteY75" fmla="*/ 1379836 h 2549967"/>
              <a:gd name="connsiteX76" fmla="*/ 537388 w 2586134"/>
              <a:gd name="connsiteY76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879899 h 2549967"/>
              <a:gd name="connsiteX67" fmla="*/ 724988 w 2586134"/>
              <a:gd name="connsiteY67" fmla="*/ 1694161 h 2549967"/>
              <a:gd name="connsiteX68" fmla="*/ 841669 w 2586134"/>
              <a:gd name="connsiteY68" fmla="*/ 1853705 h 2549967"/>
              <a:gd name="connsiteX69" fmla="*/ 803569 w 2586134"/>
              <a:gd name="connsiteY69" fmla="*/ 1710830 h 2549967"/>
              <a:gd name="connsiteX70" fmla="*/ 722606 w 2586134"/>
              <a:gd name="connsiteY70" fmla="*/ 1644155 h 2549967"/>
              <a:gd name="connsiteX71" fmla="*/ 744038 w 2586134"/>
              <a:gd name="connsiteY71" fmla="*/ 1567955 h 2549967"/>
              <a:gd name="connsiteX72" fmla="*/ 724988 w 2586134"/>
              <a:gd name="connsiteY72" fmla="*/ 1506042 h 2549967"/>
              <a:gd name="connsiteX73" fmla="*/ 734513 w 2586134"/>
              <a:gd name="connsiteY73" fmla="*/ 1475086 h 2549967"/>
              <a:gd name="connsiteX74" fmla="*/ 686888 w 2586134"/>
              <a:gd name="connsiteY74" fmla="*/ 1458417 h 2549967"/>
              <a:gd name="connsiteX75" fmla="*/ 598781 w 2586134"/>
              <a:gd name="connsiteY75" fmla="*/ 1425080 h 2549967"/>
              <a:gd name="connsiteX76" fmla="*/ 586875 w 2586134"/>
              <a:gd name="connsiteY76" fmla="*/ 1379836 h 2549967"/>
              <a:gd name="connsiteX77" fmla="*/ 537388 w 2586134"/>
              <a:gd name="connsiteY77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879899 h 2549967"/>
              <a:gd name="connsiteX67" fmla="*/ 724988 w 2586134"/>
              <a:gd name="connsiteY67" fmla="*/ 1694161 h 2549967"/>
              <a:gd name="connsiteX68" fmla="*/ 798806 w 2586134"/>
              <a:gd name="connsiteY68" fmla="*/ 1734642 h 2549967"/>
              <a:gd name="connsiteX69" fmla="*/ 841669 w 2586134"/>
              <a:gd name="connsiteY69" fmla="*/ 1853705 h 2549967"/>
              <a:gd name="connsiteX70" fmla="*/ 803569 w 2586134"/>
              <a:gd name="connsiteY70" fmla="*/ 1710830 h 2549967"/>
              <a:gd name="connsiteX71" fmla="*/ 722606 w 2586134"/>
              <a:gd name="connsiteY71" fmla="*/ 1644155 h 2549967"/>
              <a:gd name="connsiteX72" fmla="*/ 744038 w 2586134"/>
              <a:gd name="connsiteY72" fmla="*/ 1567955 h 2549967"/>
              <a:gd name="connsiteX73" fmla="*/ 724988 w 2586134"/>
              <a:gd name="connsiteY73" fmla="*/ 1506042 h 2549967"/>
              <a:gd name="connsiteX74" fmla="*/ 734513 w 2586134"/>
              <a:gd name="connsiteY74" fmla="*/ 1475086 h 2549967"/>
              <a:gd name="connsiteX75" fmla="*/ 686888 w 2586134"/>
              <a:gd name="connsiteY75" fmla="*/ 1458417 h 2549967"/>
              <a:gd name="connsiteX76" fmla="*/ 598781 w 2586134"/>
              <a:gd name="connsiteY76" fmla="*/ 1425080 h 2549967"/>
              <a:gd name="connsiteX77" fmla="*/ 586875 w 2586134"/>
              <a:gd name="connsiteY77" fmla="*/ 1379836 h 2549967"/>
              <a:gd name="connsiteX78" fmla="*/ 537388 w 2586134"/>
              <a:gd name="connsiteY78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879899 h 2549967"/>
              <a:gd name="connsiteX67" fmla="*/ 724988 w 2586134"/>
              <a:gd name="connsiteY67" fmla="*/ 1694161 h 2549967"/>
              <a:gd name="connsiteX68" fmla="*/ 798806 w 2586134"/>
              <a:gd name="connsiteY68" fmla="*/ 1734642 h 2549967"/>
              <a:gd name="connsiteX69" fmla="*/ 810713 w 2586134"/>
              <a:gd name="connsiteY69" fmla="*/ 1798936 h 2549967"/>
              <a:gd name="connsiteX70" fmla="*/ 841669 w 2586134"/>
              <a:gd name="connsiteY70" fmla="*/ 1853705 h 2549967"/>
              <a:gd name="connsiteX71" fmla="*/ 803569 w 2586134"/>
              <a:gd name="connsiteY71" fmla="*/ 1710830 h 2549967"/>
              <a:gd name="connsiteX72" fmla="*/ 722606 w 2586134"/>
              <a:gd name="connsiteY72" fmla="*/ 1644155 h 2549967"/>
              <a:gd name="connsiteX73" fmla="*/ 744038 w 2586134"/>
              <a:gd name="connsiteY73" fmla="*/ 1567955 h 2549967"/>
              <a:gd name="connsiteX74" fmla="*/ 724988 w 2586134"/>
              <a:gd name="connsiteY74" fmla="*/ 1506042 h 2549967"/>
              <a:gd name="connsiteX75" fmla="*/ 734513 w 2586134"/>
              <a:gd name="connsiteY75" fmla="*/ 1475086 h 2549967"/>
              <a:gd name="connsiteX76" fmla="*/ 686888 w 2586134"/>
              <a:gd name="connsiteY76" fmla="*/ 1458417 h 2549967"/>
              <a:gd name="connsiteX77" fmla="*/ 598781 w 2586134"/>
              <a:gd name="connsiteY77" fmla="*/ 1425080 h 2549967"/>
              <a:gd name="connsiteX78" fmla="*/ 586875 w 2586134"/>
              <a:gd name="connsiteY78" fmla="*/ 1379836 h 2549967"/>
              <a:gd name="connsiteX79" fmla="*/ 537388 w 2586134"/>
              <a:gd name="connsiteY79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724988 w 2586134"/>
              <a:gd name="connsiteY66" fmla="*/ 1879899 h 2549967"/>
              <a:gd name="connsiteX67" fmla="*/ 724988 w 2586134"/>
              <a:gd name="connsiteY67" fmla="*/ 1694161 h 2549967"/>
              <a:gd name="connsiteX68" fmla="*/ 798806 w 2586134"/>
              <a:gd name="connsiteY68" fmla="*/ 1734642 h 2549967"/>
              <a:gd name="connsiteX69" fmla="*/ 810713 w 2586134"/>
              <a:gd name="connsiteY69" fmla="*/ 1798936 h 2549967"/>
              <a:gd name="connsiteX70" fmla="*/ 851194 w 2586134"/>
              <a:gd name="connsiteY70" fmla="*/ 1856086 h 2549967"/>
              <a:gd name="connsiteX71" fmla="*/ 803569 w 2586134"/>
              <a:gd name="connsiteY71" fmla="*/ 1710830 h 2549967"/>
              <a:gd name="connsiteX72" fmla="*/ 722606 w 2586134"/>
              <a:gd name="connsiteY72" fmla="*/ 1644155 h 2549967"/>
              <a:gd name="connsiteX73" fmla="*/ 744038 w 2586134"/>
              <a:gd name="connsiteY73" fmla="*/ 1567955 h 2549967"/>
              <a:gd name="connsiteX74" fmla="*/ 724988 w 2586134"/>
              <a:gd name="connsiteY74" fmla="*/ 1506042 h 2549967"/>
              <a:gd name="connsiteX75" fmla="*/ 734513 w 2586134"/>
              <a:gd name="connsiteY75" fmla="*/ 1475086 h 2549967"/>
              <a:gd name="connsiteX76" fmla="*/ 686888 w 2586134"/>
              <a:gd name="connsiteY76" fmla="*/ 1458417 h 2549967"/>
              <a:gd name="connsiteX77" fmla="*/ 598781 w 2586134"/>
              <a:gd name="connsiteY77" fmla="*/ 1425080 h 2549967"/>
              <a:gd name="connsiteX78" fmla="*/ 586875 w 2586134"/>
              <a:gd name="connsiteY78" fmla="*/ 1379836 h 2549967"/>
              <a:gd name="connsiteX79" fmla="*/ 537388 w 2586134"/>
              <a:gd name="connsiteY79" fmla="*/ 1313246 h 2549967"/>
              <a:gd name="connsiteX0" fmla="*/ 537388 w 2586134"/>
              <a:gd name="connsiteY0" fmla="*/ 1313246 h 2549967"/>
              <a:gd name="connsiteX1" fmla="*/ 555919 w 2586134"/>
              <a:gd name="connsiteY1" fmla="*/ 1263155 h 2549967"/>
              <a:gd name="connsiteX2" fmla="*/ 534488 w 2586134"/>
              <a:gd name="connsiteY2" fmla="*/ 1217911 h 2549967"/>
              <a:gd name="connsiteX3" fmla="*/ 520200 w 2586134"/>
              <a:gd name="connsiteY3" fmla="*/ 1189336 h 2549967"/>
              <a:gd name="connsiteX4" fmla="*/ 472575 w 2586134"/>
              <a:gd name="connsiteY4" fmla="*/ 1191717 h 2549967"/>
              <a:gd name="connsiteX5" fmla="*/ 453525 w 2586134"/>
              <a:gd name="connsiteY5" fmla="*/ 1155999 h 2549967"/>
              <a:gd name="connsiteX6" fmla="*/ 477338 w 2586134"/>
              <a:gd name="connsiteY6" fmla="*/ 1115517 h 2549967"/>
              <a:gd name="connsiteX7" fmla="*/ 436856 w 2586134"/>
              <a:gd name="connsiteY7" fmla="*/ 1115517 h 2549967"/>
              <a:gd name="connsiteX8" fmla="*/ 413044 w 2586134"/>
              <a:gd name="connsiteY8" fmla="*/ 1134567 h 2549967"/>
              <a:gd name="connsiteX9" fmla="*/ 413044 w 2586134"/>
              <a:gd name="connsiteY9" fmla="*/ 1089324 h 2549967"/>
              <a:gd name="connsiteX10" fmla="*/ 365419 w 2586134"/>
              <a:gd name="connsiteY10" fmla="*/ 1105992 h 2549967"/>
              <a:gd name="connsiteX11" fmla="*/ 293981 w 2586134"/>
              <a:gd name="connsiteY11" fmla="*/ 1075036 h 2549967"/>
              <a:gd name="connsiteX12" fmla="*/ 165394 w 2586134"/>
              <a:gd name="connsiteY12" fmla="*/ 1017886 h 2549967"/>
              <a:gd name="connsiteX13" fmla="*/ 115388 w 2586134"/>
              <a:gd name="connsiteY13" fmla="*/ 1041699 h 2549967"/>
              <a:gd name="connsiteX14" fmla="*/ 91575 w 2586134"/>
              <a:gd name="connsiteY14" fmla="*/ 1027411 h 2549967"/>
              <a:gd name="connsiteX15" fmla="*/ 74906 w 2586134"/>
              <a:gd name="connsiteY15" fmla="*/ 982167 h 2549967"/>
              <a:gd name="connsiteX16" fmla="*/ 20138 w 2586134"/>
              <a:gd name="connsiteY16" fmla="*/ 970261 h 2549967"/>
              <a:gd name="connsiteX17" fmla="*/ 113006 w 2586134"/>
              <a:gd name="connsiteY17" fmla="*/ 936924 h 2549967"/>
              <a:gd name="connsiteX18" fmla="*/ 74906 w 2586134"/>
              <a:gd name="connsiteY18" fmla="*/ 896442 h 2549967"/>
              <a:gd name="connsiteX19" fmla="*/ 122531 w 2586134"/>
              <a:gd name="connsiteY19" fmla="*/ 898824 h 2549967"/>
              <a:gd name="connsiteX20" fmla="*/ 22519 w 2586134"/>
              <a:gd name="connsiteY20" fmla="*/ 872630 h 2549967"/>
              <a:gd name="connsiteX21" fmla="*/ 1086 w 2586134"/>
              <a:gd name="connsiteY21" fmla="*/ 839291 h 2549967"/>
              <a:gd name="connsiteX22" fmla="*/ 53475 w 2586134"/>
              <a:gd name="connsiteY22" fmla="*/ 803574 h 2549967"/>
              <a:gd name="connsiteX23" fmla="*/ 143963 w 2586134"/>
              <a:gd name="connsiteY23" fmla="*/ 767855 h 2549967"/>
              <a:gd name="connsiteX24" fmla="*/ 243974 w 2586134"/>
              <a:gd name="connsiteY24" fmla="*/ 765474 h 2549967"/>
              <a:gd name="connsiteX25" fmla="*/ 258263 w 2586134"/>
              <a:gd name="connsiteY25" fmla="*/ 736899 h 2549967"/>
              <a:gd name="connsiteX26" fmla="*/ 336843 w 2586134"/>
              <a:gd name="connsiteY26" fmla="*/ 720230 h 2549967"/>
              <a:gd name="connsiteX27" fmla="*/ 434475 w 2586134"/>
              <a:gd name="connsiteY27" fmla="*/ 822624 h 2549967"/>
              <a:gd name="connsiteX28" fmla="*/ 458288 w 2586134"/>
              <a:gd name="connsiteY28" fmla="*/ 805955 h 2549967"/>
              <a:gd name="connsiteX29" fmla="*/ 491625 w 2586134"/>
              <a:gd name="connsiteY29" fmla="*/ 777380 h 2549967"/>
              <a:gd name="connsiteX30" fmla="*/ 548775 w 2586134"/>
              <a:gd name="connsiteY30" fmla="*/ 798811 h 2549967"/>
              <a:gd name="connsiteX31" fmla="*/ 570206 w 2586134"/>
              <a:gd name="connsiteY31" fmla="*/ 825005 h 2549967"/>
              <a:gd name="connsiteX32" fmla="*/ 563063 w 2586134"/>
              <a:gd name="connsiteY32" fmla="*/ 782142 h 2549967"/>
              <a:gd name="connsiteX33" fmla="*/ 582113 w 2586134"/>
              <a:gd name="connsiteY33" fmla="*/ 755949 h 2549967"/>
              <a:gd name="connsiteX34" fmla="*/ 608306 w 2586134"/>
              <a:gd name="connsiteY34" fmla="*/ 803574 h 2549967"/>
              <a:gd name="connsiteX35" fmla="*/ 677361 w 2586134"/>
              <a:gd name="connsiteY35" fmla="*/ 784524 h 2549967"/>
              <a:gd name="connsiteX36" fmla="*/ 660694 w 2586134"/>
              <a:gd name="connsiteY36" fmla="*/ 763092 h 2549967"/>
              <a:gd name="connsiteX37" fmla="*/ 644025 w 2586134"/>
              <a:gd name="connsiteY37" fmla="*/ 739280 h 2549967"/>
              <a:gd name="connsiteX38" fmla="*/ 648788 w 2586134"/>
              <a:gd name="connsiteY38" fmla="*/ 679749 h 2549967"/>
              <a:gd name="connsiteX39" fmla="*/ 632119 w 2586134"/>
              <a:gd name="connsiteY39" fmla="*/ 603549 h 2549967"/>
              <a:gd name="connsiteX40" fmla="*/ 594019 w 2586134"/>
              <a:gd name="connsiteY40" fmla="*/ 558305 h 2549967"/>
              <a:gd name="connsiteX41" fmla="*/ 591638 w 2586134"/>
              <a:gd name="connsiteY41" fmla="*/ 501155 h 2549967"/>
              <a:gd name="connsiteX42" fmla="*/ 572586 w 2586134"/>
              <a:gd name="connsiteY42" fmla="*/ 463054 h 2549967"/>
              <a:gd name="connsiteX43" fmla="*/ 646406 w 2586134"/>
              <a:gd name="connsiteY43" fmla="*/ 479724 h 2549967"/>
              <a:gd name="connsiteX44" fmla="*/ 710700 w 2586134"/>
              <a:gd name="connsiteY44" fmla="*/ 472580 h 2549967"/>
              <a:gd name="connsiteX45" fmla="*/ 705938 w 2586134"/>
              <a:gd name="connsiteY45" fmla="*/ 517824 h 2549967"/>
              <a:gd name="connsiteX46" fmla="*/ 751181 w 2586134"/>
              <a:gd name="connsiteY46" fmla="*/ 555924 h 2549967"/>
              <a:gd name="connsiteX47" fmla="*/ 853573 w 2586134"/>
              <a:gd name="connsiteY47" fmla="*/ 567830 h 2549967"/>
              <a:gd name="connsiteX48" fmla="*/ 922631 w 2586134"/>
              <a:gd name="connsiteY48" fmla="*/ 579736 h 2549967"/>
              <a:gd name="connsiteX49" fmla="*/ 1001213 w 2586134"/>
              <a:gd name="connsiteY49" fmla="*/ 555924 h 2549967"/>
              <a:gd name="connsiteX50" fmla="*/ 1044075 w 2586134"/>
              <a:gd name="connsiteY50" fmla="*/ 553542 h 2549967"/>
              <a:gd name="connsiteX51" fmla="*/ 1036931 w 2586134"/>
              <a:gd name="connsiteY51" fmla="*/ 534492 h 2549967"/>
              <a:gd name="connsiteX52" fmla="*/ 986925 w 2586134"/>
              <a:gd name="connsiteY52" fmla="*/ 529730 h 2549967"/>
              <a:gd name="connsiteX53" fmla="*/ 994067 w 2586134"/>
              <a:gd name="connsiteY53" fmla="*/ 465435 h 2549967"/>
              <a:gd name="connsiteX54" fmla="*/ 1079794 w 2586134"/>
              <a:gd name="connsiteY54" fmla="*/ 413049 h 2549967"/>
              <a:gd name="connsiteX55" fmla="*/ 1184569 w 2586134"/>
              <a:gd name="connsiteY55" fmla="*/ 386855 h 2549967"/>
              <a:gd name="connsiteX56" fmla="*/ 1234573 w 2586134"/>
              <a:gd name="connsiteY56" fmla="*/ 334466 h 2549967"/>
              <a:gd name="connsiteX57" fmla="*/ 1279817 w 2586134"/>
              <a:gd name="connsiteY57" fmla="*/ 86816 h 2549967"/>
              <a:gd name="connsiteX58" fmla="*/ 1447782 w 2586134"/>
              <a:gd name="connsiteY58" fmla="*/ 45095 h 2549967"/>
              <a:gd name="connsiteX59" fmla="*/ 2577598 w 2586134"/>
              <a:gd name="connsiteY59" fmla="*/ 696416 h 2549967"/>
              <a:gd name="connsiteX60" fmla="*/ 2020038 w 2586134"/>
              <a:gd name="connsiteY60" fmla="*/ 1518034 h 2549967"/>
              <a:gd name="connsiteX61" fmla="*/ 2356143 w 2586134"/>
              <a:gd name="connsiteY61" fmla="*/ 2241847 h 2549967"/>
              <a:gd name="connsiteX62" fmla="*/ 1753687 w 2586134"/>
              <a:gd name="connsiteY62" fmla="*/ 2251373 h 2549967"/>
              <a:gd name="connsiteX63" fmla="*/ 1583513 w 2586134"/>
              <a:gd name="connsiteY63" fmla="*/ 2543299 h 2549967"/>
              <a:gd name="connsiteX64" fmla="*/ 1094080 w 2586134"/>
              <a:gd name="connsiteY64" fmla="*/ 2444253 h 2549967"/>
              <a:gd name="connsiteX65" fmla="*/ 624974 w 2586134"/>
              <a:gd name="connsiteY65" fmla="*/ 2310904 h 2549967"/>
              <a:gd name="connsiteX66" fmla="*/ 682125 w 2586134"/>
              <a:gd name="connsiteY66" fmla="*/ 2144217 h 2549967"/>
              <a:gd name="connsiteX67" fmla="*/ 724988 w 2586134"/>
              <a:gd name="connsiteY67" fmla="*/ 1879899 h 2549967"/>
              <a:gd name="connsiteX68" fmla="*/ 724988 w 2586134"/>
              <a:gd name="connsiteY68" fmla="*/ 1694161 h 2549967"/>
              <a:gd name="connsiteX69" fmla="*/ 798806 w 2586134"/>
              <a:gd name="connsiteY69" fmla="*/ 1734642 h 2549967"/>
              <a:gd name="connsiteX70" fmla="*/ 810713 w 2586134"/>
              <a:gd name="connsiteY70" fmla="*/ 1798936 h 2549967"/>
              <a:gd name="connsiteX71" fmla="*/ 851194 w 2586134"/>
              <a:gd name="connsiteY71" fmla="*/ 1856086 h 2549967"/>
              <a:gd name="connsiteX72" fmla="*/ 803569 w 2586134"/>
              <a:gd name="connsiteY72" fmla="*/ 1710830 h 2549967"/>
              <a:gd name="connsiteX73" fmla="*/ 722606 w 2586134"/>
              <a:gd name="connsiteY73" fmla="*/ 1644155 h 2549967"/>
              <a:gd name="connsiteX74" fmla="*/ 744038 w 2586134"/>
              <a:gd name="connsiteY74" fmla="*/ 1567955 h 2549967"/>
              <a:gd name="connsiteX75" fmla="*/ 724988 w 2586134"/>
              <a:gd name="connsiteY75" fmla="*/ 1506042 h 2549967"/>
              <a:gd name="connsiteX76" fmla="*/ 734513 w 2586134"/>
              <a:gd name="connsiteY76" fmla="*/ 1475086 h 2549967"/>
              <a:gd name="connsiteX77" fmla="*/ 686888 w 2586134"/>
              <a:gd name="connsiteY77" fmla="*/ 1458417 h 2549967"/>
              <a:gd name="connsiteX78" fmla="*/ 598781 w 2586134"/>
              <a:gd name="connsiteY78" fmla="*/ 1425080 h 2549967"/>
              <a:gd name="connsiteX79" fmla="*/ 586875 w 2586134"/>
              <a:gd name="connsiteY79" fmla="*/ 1379836 h 2549967"/>
              <a:gd name="connsiteX80" fmla="*/ 537388 w 2586134"/>
              <a:gd name="connsiteY80" fmla="*/ 1313246 h 2549967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624974 w 2586134"/>
              <a:gd name="connsiteY66" fmla="*/ 2310904 h 2549246"/>
              <a:gd name="connsiteX67" fmla="*/ 682125 w 2586134"/>
              <a:gd name="connsiteY67" fmla="*/ 2144217 h 2549246"/>
              <a:gd name="connsiteX68" fmla="*/ 724988 w 2586134"/>
              <a:gd name="connsiteY68" fmla="*/ 1879899 h 2549246"/>
              <a:gd name="connsiteX69" fmla="*/ 724988 w 2586134"/>
              <a:gd name="connsiteY69" fmla="*/ 1694161 h 2549246"/>
              <a:gd name="connsiteX70" fmla="*/ 798806 w 2586134"/>
              <a:gd name="connsiteY70" fmla="*/ 1734642 h 2549246"/>
              <a:gd name="connsiteX71" fmla="*/ 810713 w 2586134"/>
              <a:gd name="connsiteY71" fmla="*/ 1798936 h 2549246"/>
              <a:gd name="connsiteX72" fmla="*/ 851194 w 2586134"/>
              <a:gd name="connsiteY72" fmla="*/ 1856086 h 2549246"/>
              <a:gd name="connsiteX73" fmla="*/ 803569 w 2586134"/>
              <a:gd name="connsiteY73" fmla="*/ 1710830 h 2549246"/>
              <a:gd name="connsiteX74" fmla="*/ 722606 w 2586134"/>
              <a:gd name="connsiteY74" fmla="*/ 1644155 h 2549246"/>
              <a:gd name="connsiteX75" fmla="*/ 744038 w 2586134"/>
              <a:gd name="connsiteY75" fmla="*/ 1567955 h 2549246"/>
              <a:gd name="connsiteX76" fmla="*/ 724988 w 2586134"/>
              <a:gd name="connsiteY76" fmla="*/ 1506042 h 2549246"/>
              <a:gd name="connsiteX77" fmla="*/ 734513 w 2586134"/>
              <a:gd name="connsiteY77" fmla="*/ 1475086 h 2549246"/>
              <a:gd name="connsiteX78" fmla="*/ 686888 w 2586134"/>
              <a:gd name="connsiteY78" fmla="*/ 1458417 h 2549246"/>
              <a:gd name="connsiteX79" fmla="*/ 598781 w 2586134"/>
              <a:gd name="connsiteY79" fmla="*/ 1425080 h 2549246"/>
              <a:gd name="connsiteX80" fmla="*/ 586875 w 2586134"/>
              <a:gd name="connsiteY80" fmla="*/ 1379836 h 2549246"/>
              <a:gd name="connsiteX81" fmla="*/ 537388 w 2586134"/>
              <a:gd name="connsiteY81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24974 w 2586134"/>
              <a:gd name="connsiteY67" fmla="*/ 2310904 h 2549246"/>
              <a:gd name="connsiteX68" fmla="*/ 682125 w 2586134"/>
              <a:gd name="connsiteY68" fmla="*/ 2144217 h 2549246"/>
              <a:gd name="connsiteX69" fmla="*/ 724988 w 2586134"/>
              <a:gd name="connsiteY69" fmla="*/ 1879899 h 2549246"/>
              <a:gd name="connsiteX70" fmla="*/ 724988 w 2586134"/>
              <a:gd name="connsiteY70" fmla="*/ 1694161 h 2549246"/>
              <a:gd name="connsiteX71" fmla="*/ 798806 w 2586134"/>
              <a:gd name="connsiteY71" fmla="*/ 1734642 h 2549246"/>
              <a:gd name="connsiteX72" fmla="*/ 810713 w 2586134"/>
              <a:gd name="connsiteY72" fmla="*/ 1798936 h 2549246"/>
              <a:gd name="connsiteX73" fmla="*/ 851194 w 2586134"/>
              <a:gd name="connsiteY73" fmla="*/ 1856086 h 2549246"/>
              <a:gd name="connsiteX74" fmla="*/ 803569 w 2586134"/>
              <a:gd name="connsiteY74" fmla="*/ 1710830 h 2549246"/>
              <a:gd name="connsiteX75" fmla="*/ 722606 w 2586134"/>
              <a:gd name="connsiteY75" fmla="*/ 1644155 h 2549246"/>
              <a:gd name="connsiteX76" fmla="*/ 744038 w 2586134"/>
              <a:gd name="connsiteY76" fmla="*/ 1567955 h 2549246"/>
              <a:gd name="connsiteX77" fmla="*/ 724988 w 2586134"/>
              <a:gd name="connsiteY77" fmla="*/ 1506042 h 2549246"/>
              <a:gd name="connsiteX78" fmla="*/ 734513 w 2586134"/>
              <a:gd name="connsiteY78" fmla="*/ 1475086 h 2549246"/>
              <a:gd name="connsiteX79" fmla="*/ 686888 w 2586134"/>
              <a:gd name="connsiteY79" fmla="*/ 1458417 h 2549246"/>
              <a:gd name="connsiteX80" fmla="*/ 598781 w 2586134"/>
              <a:gd name="connsiteY80" fmla="*/ 1425080 h 2549246"/>
              <a:gd name="connsiteX81" fmla="*/ 586875 w 2586134"/>
              <a:gd name="connsiteY81" fmla="*/ 1379836 h 2549246"/>
              <a:gd name="connsiteX82" fmla="*/ 537388 w 2586134"/>
              <a:gd name="connsiteY82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08305 w 2586134"/>
              <a:gd name="connsiteY67" fmla="*/ 2306141 h 2549246"/>
              <a:gd name="connsiteX68" fmla="*/ 682125 w 2586134"/>
              <a:gd name="connsiteY68" fmla="*/ 2144217 h 2549246"/>
              <a:gd name="connsiteX69" fmla="*/ 724988 w 2586134"/>
              <a:gd name="connsiteY69" fmla="*/ 1879899 h 2549246"/>
              <a:gd name="connsiteX70" fmla="*/ 724988 w 2586134"/>
              <a:gd name="connsiteY70" fmla="*/ 1694161 h 2549246"/>
              <a:gd name="connsiteX71" fmla="*/ 798806 w 2586134"/>
              <a:gd name="connsiteY71" fmla="*/ 1734642 h 2549246"/>
              <a:gd name="connsiteX72" fmla="*/ 810713 w 2586134"/>
              <a:gd name="connsiteY72" fmla="*/ 1798936 h 2549246"/>
              <a:gd name="connsiteX73" fmla="*/ 851194 w 2586134"/>
              <a:gd name="connsiteY73" fmla="*/ 1856086 h 2549246"/>
              <a:gd name="connsiteX74" fmla="*/ 803569 w 2586134"/>
              <a:gd name="connsiteY74" fmla="*/ 1710830 h 2549246"/>
              <a:gd name="connsiteX75" fmla="*/ 722606 w 2586134"/>
              <a:gd name="connsiteY75" fmla="*/ 1644155 h 2549246"/>
              <a:gd name="connsiteX76" fmla="*/ 744038 w 2586134"/>
              <a:gd name="connsiteY76" fmla="*/ 1567955 h 2549246"/>
              <a:gd name="connsiteX77" fmla="*/ 724988 w 2586134"/>
              <a:gd name="connsiteY77" fmla="*/ 1506042 h 2549246"/>
              <a:gd name="connsiteX78" fmla="*/ 734513 w 2586134"/>
              <a:gd name="connsiteY78" fmla="*/ 1475086 h 2549246"/>
              <a:gd name="connsiteX79" fmla="*/ 686888 w 2586134"/>
              <a:gd name="connsiteY79" fmla="*/ 1458417 h 2549246"/>
              <a:gd name="connsiteX80" fmla="*/ 598781 w 2586134"/>
              <a:gd name="connsiteY80" fmla="*/ 1425080 h 2549246"/>
              <a:gd name="connsiteX81" fmla="*/ 586875 w 2586134"/>
              <a:gd name="connsiteY81" fmla="*/ 1379836 h 2549246"/>
              <a:gd name="connsiteX82" fmla="*/ 537388 w 2586134"/>
              <a:gd name="connsiteY82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84506 w 2586134"/>
              <a:gd name="connsiteY67" fmla="*/ 2322811 h 2549246"/>
              <a:gd name="connsiteX68" fmla="*/ 608305 w 2586134"/>
              <a:gd name="connsiteY68" fmla="*/ 2306141 h 2549246"/>
              <a:gd name="connsiteX69" fmla="*/ 682125 w 2586134"/>
              <a:gd name="connsiteY69" fmla="*/ 2144217 h 2549246"/>
              <a:gd name="connsiteX70" fmla="*/ 724988 w 2586134"/>
              <a:gd name="connsiteY70" fmla="*/ 1879899 h 2549246"/>
              <a:gd name="connsiteX71" fmla="*/ 724988 w 2586134"/>
              <a:gd name="connsiteY71" fmla="*/ 1694161 h 2549246"/>
              <a:gd name="connsiteX72" fmla="*/ 798806 w 2586134"/>
              <a:gd name="connsiteY72" fmla="*/ 1734642 h 2549246"/>
              <a:gd name="connsiteX73" fmla="*/ 810713 w 2586134"/>
              <a:gd name="connsiteY73" fmla="*/ 1798936 h 2549246"/>
              <a:gd name="connsiteX74" fmla="*/ 851194 w 2586134"/>
              <a:gd name="connsiteY74" fmla="*/ 1856086 h 2549246"/>
              <a:gd name="connsiteX75" fmla="*/ 803569 w 2586134"/>
              <a:gd name="connsiteY75" fmla="*/ 1710830 h 2549246"/>
              <a:gd name="connsiteX76" fmla="*/ 722606 w 2586134"/>
              <a:gd name="connsiteY76" fmla="*/ 1644155 h 2549246"/>
              <a:gd name="connsiteX77" fmla="*/ 744038 w 2586134"/>
              <a:gd name="connsiteY77" fmla="*/ 1567955 h 2549246"/>
              <a:gd name="connsiteX78" fmla="*/ 724988 w 2586134"/>
              <a:gd name="connsiteY78" fmla="*/ 1506042 h 2549246"/>
              <a:gd name="connsiteX79" fmla="*/ 734513 w 2586134"/>
              <a:gd name="connsiteY79" fmla="*/ 1475086 h 2549246"/>
              <a:gd name="connsiteX80" fmla="*/ 686888 w 2586134"/>
              <a:gd name="connsiteY80" fmla="*/ 1458417 h 2549246"/>
              <a:gd name="connsiteX81" fmla="*/ 598781 w 2586134"/>
              <a:gd name="connsiteY81" fmla="*/ 1425080 h 2549246"/>
              <a:gd name="connsiteX82" fmla="*/ 586875 w 2586134"/>
              <a:gd name="connsiteY82" fmla="*/ 1379836 h 2549246"/>
              <a:gd name="connsiteX83" fmla="*/ 537388 w 2586134"/>
              <a:gd name="connsiteY83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84506 w 2586134"/>
              <a:gd name="connsiteY67" fmla="*/ 2322811 h 2549246"/>
              <a:gd name="connsiteX68" fmla="*/ 639263 w 2586134"/>
              <a:gd name="connsiteY68" fmla="*/ 2303761 h 2549246"/>
              <a:gd name="connsiteX69" fmla="*/ 608305 w 2586134"/>
              <a:gd name="connsiteY69" fmla="*/ 2306141 h 2549246"/>
              <a:gd name="connsiteX70" fmla="*/ 682125 w 2586134"/>
              <a:gd name="connsiteY70" fmla="*/ 2144217 h 2549246"/>
              <a:gd name="connsiteX71" fmla="*/ 724988 w 2586134"/>
              <a:gd name="connsiteY71" fmla="*/ 1879899 h 2549246"/>
              <a:gd name="connsiteX72" fmla="*/ 724988 w 2586134"/>
              <a:gd name="connsiteY72" fmla="*/ 1694161 h 2549246"/>
              <a:gd name="connsiteX73" fmla="*/ 798806 w 2586134"/>
              <a:gd name="connsiteY73" fmla="*/ 1734642 h 2549246"/>
              <a:gd name="connsiteX74" fmla="*/ 810713 w 2586134"/>
              <a:gd name="connsiteY74" fmla="*/ 1798936 h 2549246"/>
              <a:gd name="connsiteX75" fmla="*/ 851194 w 2586134"/>
              <a:gd name="connsiteY75" fmla="*/ 1856086 h 2549246"/>
              <a:gd name="connsiteX76" fmla="*/ 803569 w 2586134"/>
              <a:gd name="connsiteY76" fmla="*/ 1710830 h 2549246"/>
              <a:gd name="connsiteX77" fmla="*/ 722606 w 2586134"/>
              <a:gd name="connsiteY77" fmla="*/ 1644155 h 2549246"/>
              <a:gd name="connsiteX78" fmla="*/ 744038 w 2586134"/>
              <a:gd name="connsiteY78" fmla="*/ 1567955 h 2549246"/>
              <a:gd name="connsiteX79" fmla="*/ 724988 w 2586134"/>
              <a:gd name="connsiteY79" fmla="*/ 1506042 h 2549246"/>
              <a:gd name="connsiteX80" fmla="*/ 734513 w 2586134"/>
              <a:gd name="connsiteY80" fmla="*/ 1475086 h 2549246"/>
              <a:gd name="connsiteX81" fmla="*/ 686888 w 2586134"/>
              <a:gd name="connsiteY81" fmla="*/ 1458417 h 2549246"/>
              <a:gd name="connsiteX82" fmla="*/ 598781 w 2586134"/>
              <a:gd name="connsiteY82" fmla="*/ 1425080 h 2549246"/>
              <a:gd name="connsiteX83" fmla="*/ 586875 w 2586134"/>
              <a:gd name="connsiteY83" fmla="*/ 1379836 h 2549246"/>
              <a:gd name="connsiteX84" fmla="*/ 537388 w 2586134"/>
              <a:gd name="connsiteY84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84506 w 2586134"/>
              <a:gd name="connsiteY67" fmla="*/ 2322811 h 2549246"/>
              <a:gd name="connsiteX68" fmla="*/ 639263 w 2586134"/>
              <a:gd name="connsiteY68" fmla="*/ 2303761 h 2549246"/>
              <a:gd name="connsiteX69" fmla="*/ 608305 w 2586134"/>
              <a:gd name="connsiteY69" fmla="*/ 2306141 h 2549246"/>
              <a:gd name="connsiteX70" fmla="*/ 651169 w 2586134"/>
              <a:gd name="connsiteY70" fmla="*/ 2244230 h 2549246"/>
              <a:gd name="connsiteX71" fmla="*/ 682125 w 2586134"/>
              <a:gd name="connsiteY71" fmla="*/ 2144217 h 2549246"/>
              <a:gd name="connsiteX72" fmla="*/ 724988 w 2586134"/>
              <a:gd name="connsiteY72" fmla="*/ 1879899 h 2549246"/>
              <a:gd name="connsiteX73" fmla="*/ 724988 w 2586134"/>
              <a:gd name="connsiteY73" fmla="*/ 1694161 h 2549246"/>
              <a:gd name="connsiteX74" fmla="*/ 798806 w 2586134"/>
              <a:gd name="connsiteY74" fmla="*/ 1734642 h 2549246"/>
              <a:gd name="connsiteX75" fmla="*/ 810713 w 2586134"/>
              <a:gd name="connsiteY75" fmla="*/ 1798936 h 2549246"/>
              <a:gd name="connsiteX76" fmla="*/ 851194 w 2586134"/>
              <a:gd name="connsiteY76" fmla="*/ 1856086 h 2549246"/>
              <a:gd name="connsiteX77" fmla="*/ 803569 w 2586134"/>
              <a:gd name="connsiteY77" fmla="*/ 1710830 h 2549246"/>
              <a:gd name="connsiteX78" fmla="*/ 722606 w 2586134"/>
              <a:gd name="connsiteY78" fmla="*/ 1644155 h 2549246"/>
              <a:gd name="connsiteX79" fmla="*/ 744038 w 2586134"/>
              <a:gd name="connsiteY79" fmla="*/ 1567955 h 2549246"/>
              <a:gd name="connsiteX80" fmla="*/ 724988 w 2586134"/>
              <a:gd name="connsiteY80" fmla="*/ 1506042 h 2549246"/>
              <a:gd name="connsiteX81" fmla="*/ 734513 w 2586134"/>
              <a:gd name="connsiteY81" fmla="*/ 1475086 h 2549246"/>
              <a:gd name="connsiteX82" fmla="*/ 686888 w 2586134"/>
              <a:gd name="connsiteY82" fmla="*/ 1458417 h 2549246"/>
              <a:gd name="connsiteX83" fmla="*/ 598781 w 2586134"/>
              <a:gd name="connsiteY83" fmla="*/ 1425080 h 2549246"/>
              <a:gd name="connsiteX84" fmla="*/ 586875 w 2586134"/>
              <a:gd name="connsiteY84" fmla="*/ 1379836 h 2549246"/>
              <a:gd name="connsiteX85" fmla="*/ 537388 w 2586134"/>
              <a:gd name="connsiteY85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84506 w 2586134"/>
              <a:gd name="connsiteY67" fmla="*/ 2322811 h 2549246"/>
              <a:gd name="connsiteX68" fmla="*/ 639263 w 2586134"/>
              <a:gd name="connsiteY68" fmla="*/ 2303761 h 2549246"/>
              <a:gd name="connsiteX69" fmla="*/ 605924 w 2586134"/>
              <a:gd name="connsiteY69" fmla="*/ 2298997 h 2549246"/>
              <a:gd name="connsiteX70" fmla="*/ 651169 w 2586134"/>
              <a:gd name="connsiteY70" fmla="*/ 2244230 h 2549246"/>
              <a:gd name="connsiteX71" fmla="*/ 682125 w 2586134"/>
              <a:gd name="connsiteY71" fmla="*/ 2144217 h 2549246"/>
              <a:gd name="connsiteX72" fmla="*/ 724988 w 2586134"/>
              <a:gd name="connsiteY72" fmla="*/ 1879899 h 2549246"/>
              <a:gd name="connsiteX73" fmla="*/ 724988 w 2586134"/>
              <a:gd name="connsiteY73" fmla="*/ 1694161 h 2549246"/>
              <a:gd name="connsiteX74" fmla="*/ 798806 w 2586134"/>
              <a:gd name="connsiteY74" fmla="*/ 1734642 h 2549246"/>
              <a:gd name="connsiteX75" fmla="*/ 810713 w 2586134"/>
              <a:gd name="connsiteY75" fmla="*/ 1798936 h 2549246"/>
              <a:gd name="connsiteX76" fmla="*/ 851194 w 2586134"/>
              <a:gd name="connsiteY76" fmla="*/ 1856086 h 2549246"/>
              <a:gd name="connsiteX77" fmla="*/ 803569 w 2586134"/>
              <a:gd name="connsiteY77" fmla="*/ 1710830 h 2549246"/>
              <a:gd name="connsiteX78" fmla="*/ 722606 w 2586134"/>
              <a:gd name="connsiteY78" fmla="*/ 1644155 h 2549246"/>
              <a:gd name="connsiteX79" fmla="*/ 744038 w 2586134"/>
              <a:gd name="connsiteY79" fmla="*/ 1567955 h 2549246"/>
              <a:gd name="connsiteX80" fmla="*/ 724988 w 2586134"/>
              <a:gd name="connsiteY80" fmla="*/ 1506042 h 2549246"/>
              <a:gd name="connsiteX81" fmla="*/ 734513 w 2586134"/>
              <a:gd name="connsiteY81" fmla="*/ 1475086 h 2549246"/>
              <a:gd name="connsiteX82" fmla="*/ 686888 w 2586134"/>
              <a:gd name="connsiteY82" fmla="*/ 1458417 h 2549246"/>
              <a:gd name="connsiteX83" fmla="*/ 598781 w 2586134"/>
              <a:gd name="connsiteY83" fmla="*/ 1425080 h 2549246"/>
              <a:gd name="connsiteX84" fmla="*/ 586875 w 2586134"/>
              <a:gd name="connsiteY84" fmla="*/ 1379836 h 2549246"/>
              <a:gd name="connsiteX85" fmla="*/ 537388 w 2586134"/>
              <a:gd name="connsiteY85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24988 w 2586134"/>
              <a:gd name="connsiteY73" fmla="*/ 1879899 h 2549246"/>
              <a:gd name="connsiteX74" fmla="*/ 724988 w 2586134"/>
              <a:gd name="connsiteY74" fmla="*/ 1694161 h 2549246"/>
              <a:gd name="connsiteX75" fmla="*/ 798806 w 2586134"/>
              <a:gd name="connsiteY75" fmla="*/ 1734642 h 2549246"/>
              <a:gd name="connsiteX76" fmla="*/ 810713 w 2586134"/>
              <a:gd name="connsiteY76" fmla="*/ 1798936 h 2549246"/>
              <a:gd name="connsiteX77" fmla="*/ 851194 w 2586134"/>
              <a:gd name="connsiteY77" fmla="*/ 1856086 h 2549246"/>
              <a:gd name="connsiteX78" fmla="*/ 803569 w 2586134"/>
              <a:gd name="connsiteY78" fmla="*/ 1710830 h 2549246"/>
              <a:gd name="connsiteX79" fmla="*/ 722606 w 2586134"/>
              <a:gd name="connsiteY79" fmla="*/ 1644155 h 2549246"/>
              <a:gd name="connsiteX80" fmla="*/ 744038 w 2586134"/>
              <a:gd name="connsiteY80" fmla="*/ 1567955 h 2549246"/>
              <a:gd name="connsiteX81" fmla="*/ 724988 w 2586134"/>
              <a:gd name="connsiteY81" fmla="*/ 1506042 h 2549246"/>
              <a:gd name="connsiteX82" fmla="*/ 734513 w 2586134"/>
              <a:gd name="connsiteY82" fmla="*/ 1475086 h 2549246"/>
              <a:gd name="connsiteX83" fmla="*/ 686888 w 2586134"/>
              <a:gd name="connsiteY83" fmla="*/ 1458417 h 2549246"/>
              <a:gd name="connsiteX84" fmla="*/ 598781 w 2586134"/>
              <a:gd name="connsiteY84" fmla="*/ 1425080 h 2549246"/>
              <a:gd name="connsiteX85" fmla="*/ 586875 w 2586134"/>
              <a:gd name="connsiteY85" fmla="*/ 1379836 h 2549246"/>
              <a:gd name="connsiteX86" fmla="*/ 537388 w 2586134"/>
              <a:gd name="connsiteY86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44038 w 2586134"/>
              <a:gd name="connsiteY73" fmla="*/ 1929905 h 2549246"/>
              <a:gd name="connsiteX74" fmla="*/ 724988 w 2586134"/>
              <a:gd name="connsiteY74" fmla="*/ 1879899 h 2549246"/>
              <a:gd name="connsiteX75" fmla="*/ 724988 w 2586134"/>
              <a:gd name="connsiteY75" fmla="*/ 1694161 h 2549246"/>
              <a:gd name="connsiteX76" fmla="*/ 798806 w 2586134"/>
              <a:gd name="connsiteY76" fmla="*/ 1734642 h 2549246"/>
              <a:gd name="connsiteX77" fmla="*/ 810713 w 2586134"/>
              <a:gd name="connsiteY77" fmla="*/ 1798936 h 2549246"/>
              <a:gd name="connsiteX78" fmla="*/ 851194 w 2586134"/>
              <a:gd name="connsiteY78" fmla="*/ 1856086 h 2549246"/>
              <a:gd name="connsiteX79" fmla="*/ 803569 w 2586134"/>
              <a:gd name="connsiteY79" fmla="*/ 1710830 h 2549246"/>
              <a:gd name="connsiteX80" fmla="*/ 722606 w 2586134"/>
              <a:gd name="connsiteY80" fmla="*/ 1644155 h 2549246"/>
              <a:gd name="connsiteX81" fmla="*/ 744038 w 2586134"/>
              <a:gd name="connsiteY81" fmla="*/ 1567955 h 2549246"/>
              <a:gd name="connsiteX82" fmla="*/ 724988 w 2586134"/>
              <a:gd name="connsiteY82" fmla="*/ 1506042 h 2549246"/>
              <a:gd name="connsiteX83" fmla="*/ 734513 w 2586134"/>
              <a:gd name="connsiteY83" fmla="*/ 1475086 h 2549246"/>
              <a:gd name="connsiteX84" fmla="*/ 686888 w 2586134"/>
              <a:gd name="connsiteY84" fmla="*/ 1458417 h 2549246"/>
              <a:gd name="connsiteX85" fmla="*/ 598781 w 2586134"/>
              <a:gd name="connsiteY85" fmla="*/ 1425080 h 2549246"/>
              <a:gd name="connsiteX86" fmla="*/ 586875 w 2586134"/>
              <a:gd name="connsiteY86" fmla="*/ 1379836 h 2549246"/>
              <a:gd name="connsiteX87" fmla="*/ 537388 w 2586134"/>
              <a:gd name="connsiteY87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44038 w 2586134"/>
              <a:gd name="connsiteY73" fmla="*/ 1929905 h 2549246"/>
              <a:gd name="connsiteX74" fmla="*/ 724988 w 2586134"/>
              <a:gd name="connsiteY74" fmla="*/ 1879899 h 2549246"/>
              <a:gd name="connsiteX75" fmla="*/ 724988 w 2586134"/>
              <a:gd name="connsiteY75" fmla="*/ 1694161 h 2549246"/>
              <a:gd name="connsiteX76" fmla="*/ 798806 w 2586134"/>
              <a:gd name="connsiteY76" fmla="*/ 1734642 h 2549246"/>
              <a:gd name="connsiteX77" fmla="*/ 810713 w 2586134"/>
              <a:gd name="connsiteY77" fmla="*/ 1798936 h 2549246"/>
              <a:gd name="connsiteX78" fmla="*/ 851194 w 2586134"/>
              <a:gd name="connsiteY78" fmla="*/ 1856086 h 2549246"/>
              <a:gd name="connsiteX79" fmla="*/ 803569 w 2586134"/>
              <a:gd name="connsiteY79" fmla="*/ 1710830 h 2549246"/>
              <a:gd name="connsiteX80" fmla="*/ 722606 w 2586134"/>
              <a:gd name="connsiteY80" fmla="*/ 1644155 h 2549246"/>
              <a:gd name="connsiteX81" fmla="*/ 744038 w 2586134"/>
              <a:gd name="connsiteY81" fmla="*/ 1567955 h 2549246"/>
              <a:gd name="connsiteX82" fmla="*/ 724988 w 2586134"/>
              <a:gd name="connsiteY82" fmla="*/ 1506042 h 2549246"/>
              <a:gd name="connsiteX83" fmla="*/ 734513 w 2586134"/>
              <a:gd name="connsiteY83" fmla="*/ 1475086 h 2549246"/>
              <a:gd name="connsiteX84" fmla="*/ 686888 w 2586134"/>
              <a:gd name="connsiteY84" fmla="*/ 1458417 h 2549246"/>
              <a:gd name="connsiteX85" fmla="*/ 598781 w 2586134"/>
              <a:gd name="connsiteY85" fmla="*/ 1425080 h 2549246"/>
              <a:gd name="connsiteX86" fmla="*/ 586875 w 2586134"/>
              <a:gd name="connsiteY86" fmla="*/ 1379836 h 2549246"/>
              <a:gd name="connsiteX87" fmla="*/ 537388 w 2586134"/>
              <a:gd name="connsiteY87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20225 w 2586134"/>
              <a:gd name="connsiteY73" fmla="*/ 1946574 h 2549246"/>
              <a:gd name="connsiteX74" fmla="*/ 744038 w 2586134"/>
              <a:gd name="connsiteY74" fmla="*/ 1929905 h 2549246"/>
              <a:gd name="connsiteX75" fmla="*/ 724988 w 2586134"/>
              <a:gd name="connsiteY75" fmla="*/ 1879899 h 2549246"/>
              <a:gd name="connsiteX76" fmla="*/ 724988 w 2586134"/>
              <a:gd name="connsiteY76" fmla="*/ 1694161 h 2549246"/>
              <a:gd name="connsiteX77" fmla="*/ 798806 w 2586134"/>
              <a:gd name="connsiteY77" fmla="*/ 1734642 h 2549246"/>
              <a:gd name="connsiteX78" fmla="*/ 810713 w 2586134"/>
              <a:gd name="connsiteY78" fmla="*/ 1798936 h 2549246"/>
              <a:gd name="connsiteX79" fmla="*/ 851194 w 2586134"/>
              <a:gd name="connsiteY79" fmla="*/ 1856086 h 2549246"/>
              <a:gd name="connsiteX80" fmla="*/ 803569 w 2586134"/>
              <a:gd name="connsiteY80" fmla="*/ 1710830 h 2549246"/>
              <a:gd name="connsiteX81" fmla="*/ 722606 w 2586134"/>
              <a:gd name="connsiteY81" fmla="*/ 1644155 h 2549246"/>
              <a:gd name="connsiteX82" fmla="*/ 744038 w 2586134"/>
              <a:gd name="connsiteY82" fmla="*/ 1567955 h 2549246"/>
              <a:gd name="connsiteX83" fmla="*/ 724988 w 2586134"/>
              <a:gd name="connsiteY83" fmla="*/ 1506042 h 2549246"/>
              <a:gd name="connsiteX84" fmla="*/ 734513 w 2586134"/>
              <a:gd name="connsiteY84" fmla="*/ 1475086 h 2549246"/>
              <a:gd name="connsiteX85" fmla="*/ 686888 w 2586134"/>
              <a:gd name="connsiteY85" fmla="*/ 1458417 h 2549246"/>
              <a:gd name="connsiteX86" fmla="*/ 598781 w 2586134"/>
              <a:gd name="connsiteY86" fmla="*/ 1425080 h 2549246"/>
              <a:gd name="connsiteX87" fmla="*/ 586875 w 2586134"/>
              <a:gd name="connsiteY87" fmla="*/ 1379836 h 2549246"/>
              <a:gd name="connsiteX88" fmla="*/ 537388 w 2586134"/>
              <a:gd name="connsiteY88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20225 w 2586134"/>
              <a:gd name="connsiteY73" fmla="*/ 1946574 h 2549246"/>
              <a:gd name="connsiteX74" fmla="*/ 744038 w 2586134"/>
              <a:gd name="connsiteY74" fmla="*/ 1929905 h 2549246"/>
              <a:gd name="connsiteX75" fmla="*/ 724988 w 2586134"/>
              <a:gd name="connsiteY75" fmla="*/ 1879899 h 2549246"/>
              <a:gd name="connsiteX76" fmla="*/ 734513 w 2586134"/>
              <a:gd name="connsiteY76" fmla="*/ 1734642 h 2549246"/>
              <a:gd name="connsiteX77" fmla="*/ 724988 w 2586134"/>
              <a:gd name="connsiteY77" fmla="*/ 1694161 h 2549246"/>
              <a:gd name="connsiteX78" fmla="*/ 798806 w 2586134"/>
              <a:gd name="connsiteY78" fmla="*/ 1734642 h 2549246"/>
              <a:gd name="connsiteX79" fmla="*/ 810713 w 2586134"/>
              <a:gd name="connsiteY79" fmla="*/ 1798936 h 2549246"/>
              <a:gd name="connsiteX80" fmla="*/ 851194 w 2586134"/>
              <a:gd name="connsiteY80" fmla="*/ 1856086 h 2549246"/>
              <a:gd name="connsiteX81" fmla="*/ 803569 w 2586134"/>
              <a:gd name="connsiteY81" fmla="*/ 1710830 h 2549246"/>
              <a:gd name="connsiteX82" fmla="*/ 722606 w 2586134"/>
              <a:gd name="connsiteY82" fmla="*/ 1644155 h 2549246"/>
              <a:gd name="connsiteX83" fmla="*/ 744038 w 2586134"/>
              <a:gd name="connsiteY83" fmla="*/ 1567955 h 2549246"/>
              <a:gd name="connsiteX84" fmla="*/ 724988 w 2586134"/>
              <a:gd name="connsiteY84" fmla="*/ 1506042 h 2549246"/>
              <a:gd name="connsiteX85" fmla="*/ 734513 w 2586134"/>
              <a:gd name="connsiteY85" fmla="*/ 1475086 h 2549246"/>
              <a:gd name="connsiteX86" fmla="*/ 686888 w 2586134"/>
              <a:gd name="connsiteY86" fmla="*/ 1458417 h 2549246"/>
              <a:gd name="connsiteX87" fmla="*/ 598781 w 2586134"/>
              <a:gd name="connsiteY87" fmla="*/ 1425080 h 2549246"/>
              <a:gd name="connsiteX88" fmla="*/ 586875 w 2586134"/>
              <a:gd name="connsiteY88" fmla="*/ 1379836 h 2549246"/>
              <a:gd name="connsiteX89" fmla="*/ 537388 w 2586134"/>
              <a:gd name="connsiteY89" fmla="*/ 1313246 h 2549246"/>
              <a:gd name="connsiteX0" fmla="*/ 537388 w 2586134"/>
              <a:gd name="connsiteY0" fmla="*/ 1313246 h 2549246"/>
              <a:gd name="connsiteX1" fmla="*/ 555919 w 2586134"/>
              <a:gd name="connsiteY1" fmla="*/ 1263155 h 2549246"/>
              <a:gd name="connsiteX2" fmla="*/ 534488 w 2586134"/>
              <a:gd name="connsiteY2" fmla="*/ 1217911 h 2549246"/>
              <a:gd name="connsiteX3" fmla="*/ 520200 w 2586134"/>
              <a:gd name="connsiteY3" fmla="*/ 1189336 h 2549246"/>
              <a:gd name="connsiteX4" fmla="*/ 472575 w 2586134"/>
              <a:gd name="connsiteY4" fmla="*/ 1191717 h 2549246"/>
              <a:gd name="connsiteX5" fmla="*/ 453525 w 2586134"/>
              <a:gd name="connsiteY5" fmla="*/ 1155999 h 2549246"/>
              <a:gd name="connsiteX6" fmla="*/ 477338 w 2586134"/>
              <a:gd name="connsiteY6" fmla="*/ 1115517 h 2549246"/>
              <a:gd name="connsiteX7" fmla="*/ 436856 w 2586134"/>
              <a:gd name="connsiteY7" fmla="*/ 1115517 h 2549246"/>
              <a:gd name="connsiteX8" fmla="*/ 413044 w 2586134"/>
              <a:gd name="connsiteY8" fmla="*/ 1134567 h 2549246"/>
              <a:gd name="connsiteX9" fmla="*/ 413044 w 2586134"/>
              <a:gd name="connsiteY9" fmla="*/ 1089324 h 2549246"/>
              <a:gd name="connsiteX10" fmla="*/ 365419 w 2586134"/>
              <a:gd name="connsiteY10" fmla="*/ 1105992 h 2549246"/>
              <a:gd name="connsiteX11" fmla="*/ 293981 w 2586134"/>
              <a:gd name="connsiteY11" fmla="*/ 1075036 h 2549246"/>
              <a:gd name="connsiteX12" fmla="*/ 165394 w 2586134"/>
              <a:gd name="connsiteY12" fmla="*/ 1017886 h 2549246"/>
              <a:gd name="connsiteX13" fmla="*/ 115388 w 2586134"/>
              <a:gd name="connsiteY13" fmla="*/ 1041699 h 2549246"/>
              <a:gd name="connsiteX14" fmla="*/ 91575 w 2586134"/>
              <a:gd name="connsiteY14" fmla="*/ 1027411 h 2549246"/>
              <a:gd name="connsiteX15" fmla="*/ 74906 w 2586134"/>
              <a:gd name="connsiteY15" fmla="*/ 982167 h 2549246"/>
              <a:gd name="connsiteX16" fmla="*/ 20138 w 2586134"/>
              <a:gd name="connsiteY16" fmla="*/ 970261 h 2549246"/>
              <a:gd name="connsiteX17" fmla="*/ 113006 w 2586134"/>
              <a:gd name="connsiteY17" fmla="*/ 936924 h 2549246"/>
              <a:gd name="connsiteX18" fmla="*/ 74906 w 2586134"/>
              <a:gd name="connsiteY18" fmla="*/ 896442 h 2549246"/>
              <a:gd name="connsiteX19" fmla="*/ 122531 w 2586134"/>
              <a:gd name="connsiteY19" fmla="*/ 898824 h 2549246"/>
              <a:gd name="connsiteX20" fmla="*/ 22519 w 2586134"/>
              <a:gd name="connsiteY20" fmla="*/ 872630 h 2549246"/>
              <a:gd name="connsiteX21" fmla="*/ 1086 w 2586134"/>
              <a:gd name="connsiteY21" fmla="*/ 839291 h 2549246"/>
              <a:gd name="connsiteX22" fmla="*/ 53475 w 2586134"/>
              <a:gd name="connsiteY22" fmla="*/ 803574 h 2549246"/>
              <a:gd name="connsiteX23" fmla="*/ 143963 w 2586134"/>
              <a:gd name="connsiteY23" fmla="*/ 767855 h 2549246"/>
              <a:gd name="connsiteX24" fmla="*/ 243974 w 2586134"/>
              <a:gd name="connsiteY24" fmla="*/ 765474 h 2549246"/>
              <a:gd name="connsiteX25" fmla="*/ 258263 w 2586134"/>
              <a:gd name="connsiteY25" fmla="*/ 736899 h 2549246"/>
              <a:gd name="connsiteX26" fmla="*/ 336843 w 2586134"/>
              <a:gd name="connsiteY26" fmla="*/ 720230 h 2549246"/>
              <a:gd name="connsiteX27" fmla="*/ 434475 w 2586134"/>
              <a:gd name="connsiteY27" fmla="*/ 822624 h 2549246"/>
              <a:gd name="connsiteX28" fmla="*/ 458288 w 2586134"/>
              <a:gd name="connsiteY28" fmla="*/ 805955 h 2549246"/>
              <a:gd name="connsiteX29" fmla="*/ 491625 w 2586134"/>
              <a:gd name="connsiteY29" fmla="*/ 777380 h 2549246"/>
              <a:gd name="connsiteX30" fmla="*/ 548775 w 2586134"/>
              <a:gd name="connsiteY30" fmla="*/ 798811 h 2549246"/>
              <a:gd name="connsiteX31" fmla="*/ 570206 w 2586134"/>
              <a:gd name="connsiteY31" fmla="*/ 825005 h 2549246"/>
              <a:gd name="connsiteX32" fmla="*/ 563063 w 2586134"/>
              <a:gd name="connsiteY32" fmla="*/ 782142 h 2549246"/>
              <a:gd name="connsiteX33" fmla="*/ 582113 w 2586134"/>
              <a:gd name="connsiteY33" fmla="*/ 755949 h 2549246"/>
              <a:gd name="connsiteX34" fmla="*/ 608306 w 2586134"/>
              <a:gd name="connsiteY34" fmla="*/ 803574 h 2549246"/>
              <a:gd name="connsiteX35" fmla="*/ 677361 w 2586134"/>
              <a:gd name="connsiteY35" fmla="*/ 784524 h 2549246"/>
              <a:gd name="connsiteX36" fmla="*/ 660694 w 2586134"/>
              <a:gd name="connsiteY36" fmla="*/ 763092 h 2549246"/>
              <a:gd name="connsiteX37" fmla="*/ 644025 w 2586134"/>
              <a:gd name="connsiteY37" fmla="*/ 739280 h 2549246"/>
              <a:gd name="connsiteX38" fmla="*/ 648788 w 2586134"/>
              <a:gd name="connsiteY38" fmla="*/ 679749 h 2549246"/>
              <a:gd name="connsiteX39" fmla="*/ 632119 w 2586134"/>
              <a:gd name="connsiteY39" fmla="*/ 603549 h 2549246"/>
              <a:gd name="connsiteX40" fmla="*/ 594019 w 2586134"/>
              <a:gd name="connsiteY40" fmla="*/ 558305 h 2549246"/>
              <a:gd name="connsiteX41" fmla="*/ 591638 w 2586134"/>
              <a:gd name="connsiteY41" fmla="*/ 501155 h 2549246"/>
              <a:gd name="connsiteX42" fmla="*/ 572586 w 2586134"/>
              <a:gd name="connsiteY42" fmla="*/ 463054 h 2549246"/>
              <a:gd name="connsiteX43" fmla="*/ 646406 w 2586134"/>
              <a:gd name="connsiteY43" fmla="*/ 479724 h 2549246"/>
              <a:gd name="connsiteX44" fmla="*/ 710700 w 2586134"/>
              <a:gd name="connsiteY44" fmla="*/ 472580 h 2549246"/>
              <a:gd name="connsiteX45" fmla="*/ 705938 w 2586134"/>
              <a:gd name="connsiteY45" fmla="*/ 517824 h 2549246"/>
              <a:gd name="connsiteX46" fmla="*/ 751181 w 2586134"/>
              <a:gd name="connsiteY46" fmla="*/ 555924 h 2549246"/>
              <a:gd name="connsiteX47" fmla="*/ 853573 w 2586134"/>
              <a:gd name="connsiteY47" fmla="*/ 567830 h 2549246"/>
              <a:gd name="connsiteX48" fmla="*/ 922631 w 2586134"/>
              <a:gd name="connsiteY48" fmla="*/ 579736 h 2549246"/>
              <a:gd name="connsiteX49" fmla="*/ 1001213 w 2586134"/>
              <a:gd name="connsiteY49" fmla="*/ 555924 h 2549246"/>
              <a:gd name="connsiteX50" fmla="*/ 1044075 w 2586134"/>
              <a:gd name="connsiteY50" fmla="*/ 553542 h 2549246"/>
              <a:gd name="connsiteX51" fmla="*/ 1036931 w 2586134"/>
              <a:gd name="connsiteY51" fmla="*/ 534492 h 2549246"/>
              <a:gd name="connsiteX52" fmla="*/ 986925 w 2586134"/>
              <a:gd name="connsiteY52" fmla="*/ 529730 h 2549246"/>
              <a:gd name="connsiteX53" fmla="*/ 994067 w 2586134"/>
              <a:gd name="connsiteY53" fmla="*/ 465435 h 2549246"/>
              <a:gd name="connsiteX54" fmla="*/ 1079794 w 2586134"/>
              <a:gd name="connsiteY54" fmla="*/ 413049 h 2549246"/>
              <a:gd name="connsiteX55" fmla="*/ 1184569 w 2586134"/>
              <a:gd name="connsiteY55" fmla="*/ 386855 h 2549246"/>
              <a:gd name="connsiteX56" fmla="*/ 1234573 w 2586134"/>
              <a:gd name="connsiteY56" fmla="*/ 334466 h 2549246"/>
              <a:gd name="connsiteX57" fmla="*/ 1279817 w 2586134"/>
              <a:gd name="connsiteY57" fmla="*/ 86816 h 2549246"/>
              <a:gd name="connsiteX58" fmla="*/ 1447782 w 2586134"/>
              <a:gd name="connsiteY58" fmla="*/ 45095 h 2549246"/>
              <a:gd name="connsiteX59" fmla="*/ 2577598 w 2586134"/>
              <a:gd name="connsiteY59" fmla="*/ 696416 h 2549246"/>
              <a:gd name="connsiteX60" fmla="*/ 2020038 w 2586134"/>
              <a:gd name="connsiteY60" fmla="*/ 1518034 h 2549246"/>
              <a:gd name="connsiteX61" fmla="*/ 2356143 w 2586134"/>
              <a:gd name="connsiteY61" fmla="*/ 2241847 h 2549246"/>
              <a:gd name="connsiteX62" fmla="*/ 1753687 w 2586134"/>
              <a:gd name="connsiteY62" fmla="*/ 2251373 h 2549246"/>
              <a:gd name="connsiteX63" fmla="*/ 1583513 w 2586134"/>
              <a:gd name="connsiteY63" fmla="*/ 2543299 h 2549246"/>
              <a:gd name="connsiteX64" fmla="*/ 1094080 w 2586134"/>
              <a:gd name="connsiteY64" fmla="*/ 2444253 h 2549246"/>
              <a:gd name="connsiteX65" fmla="*/ 925013 w 2586134"/>
              <a:gd name="connsiteY65" fmla="*/ 2451399 h 2549246"/>
              <a:gd name="connsiteX66" fmla="*/ 734513 w 2586134"/>
              <a:gd name="connsiteY66" fmla="*/ 2387105 h 2549246"/>
              <a:gd name="connsiteX67" fmla="*/ 670219 w 2586134"/>
              <a:gd name="connsiteY67" fmla="*/ 2377580 h 2549246"/>
              <a:gd name="connsiteX68" fmla="*/ 684506 w 2586134"/>
              <a:gd name="connsiteY68" fmla="*/ 2322811 h 2549246"/>
              <a:gd name="connsiteX69" fmla="*/ 639263 w 2586134"/>
              <a:gd name="connsiteY69" fmla="*/ 2303761 h 2549246"/>
              <a:gd name="connsiteX70" fmla="*/ 605924 w 2586134"/>
              <a:gd name="connsiteY70" fmla="*/ 2298997 h 2549246"/>
              <a:gd name="connsiteX71" fmla="*/ 651169 w 2586134"/>
              <a:gd name="connsiteY71" fmla="*/ 2244230 h 2549246"/>
              <a:gd name="connsiteX72" fmla="*/ 682125 w 2586134"/>
              <a:gd name="connsiteY72" fmla="*/ 2144217 h 2549246"/>
              <a:gd name="connsiteX73" fmla="*/ 720225 w 2586134"/>
              <a:gd name="connsiteY73" fmla="*/ 1946574 h 2549246"/>
              <a:gd name="connsiteX74" fmla="*/ 744038 w 2586134"/>
              <a:gd name="connsiteY74" fmla="*/ 1929905 h 2549246"/>
              <a:gd name="connsiteX75" fmla="*/ 722606 w 2586134"/>
              <a:gd name="connsiteY75" fmla="*/ 1898949 h 2549246"/>
              <a:gd name="connsiteX76" fmla="*/ 724988 w 2586134"/>
              <a:gd name="connsiteY76" fmla="*/ 1879899 h 2549246"/>
              <a:gd name="connsiteX77" fmla="*/ 734513 w 2586134"/>
              <a:gd name="connsiteY77" fmla="*/ 1734642 h 2549246"/>
              <a:gd name="connsiteX78" fmla="*/ 724988 w 2586134"/>
              <a:gd name="connsiteY78" fmla="*/ 1694161 h 2549246"/>
              <a:gd name="connsiteX79" fmla="*/ 798806 w 2586134"/>
              <a:gd name="connsiteY79" fmla="*/ 1734642 h 2549246"/>
              <a:gd name="connsiteX80" fmla="*/ 810713 w 2586134"/>
              <a:gd name="connsiteY80" fmla="*/ 1798936 h 2549246"/>
              <a:gd name="connsiteX81" fmla="*/ 851194 w 2586134"/>
              <a:gd name="connsiteY81" fmla="*/ 1856086 h 2549246"/>
              <a:gd name="connsiteX82" fmla="*/ 803569 w 2586134"/>
              <a:gd name="connsiteY82" fmla="*/ 1710830 h 2549246"/>
              <a:gd name="connsiteX83" fmla="*/ 722606 w 2586134"/>
              <a:gd name="connsiteY83" fmla="*/ 1644155 h 2549246"/>
              <a:gd name="connsiteX84" fmla="*/ 744038 w 2586134"/>
              <a:gd name="connsiteY84" fmla="*/ 1567955 h 2549246"/>
              <a:gd name="connsiteX85" fmla="*/ 724988 w 2586134"/>
              <a:gd name="connsiteY85" fmla="*/ 1506042 h 2549246"/>
              <a:gd name="connsiteX86" fmla="*/ 734513 w 2586134"/>
              <a:gd name="connsiteY86" fmla="*/ 1475086 h 2549246"/>
              <a:gd name="connsiteX87" fmla="*/ 686888 w 2586134"/>
              <a:gd name="connsiteY87" fmla="*/ 1458417 h 2549246"/>
              <a:gd name="connsiteX88" fmla="*/ 598781 w 2586134"/>
              <a:gd name="connsiteY88" fmla="*/ 1425080 h 2549246"/>
              <a:gd name="connsiteX89" fmla="*/ 586875 w 2586134"/>
              <a:gd name="connsiteY89" fmla="*/ 1379836 h 2549246"/>
              <a:gd name="connsiteX90" fmla="*/ 537388 w 2586134"/>
              <a:gd name="connsiteY90" fmla="*/ 1313246 h 2549246"/>
              <a:gd name="connsiteX0" fmla="*/ 537388 w 2586134"/>
              <a:gd name="connsiteY0" fmla="*/ 1313246 h 2544685"/>
              <a:gd name="connsiteX1" fmla="*/ 555919 w 2586134"/>
              <a:gd name="connsiteY1" fmla="*/ 1263155 h 2544685"/>
              <a:gd name="connsiteX2" fmla="*/ 534488 w 2586134"/>
              <a:gd name="connsiteY2" fmla="*/ 1217911 h 2544685"/>
              <a:gd name="connsiteX3" fmla="*/ 520200 w 2586134"/>
              <a:gd name="connsiteY3" fmla="*/ 1189336 h 2544685"/>
              <a:gd name="connsiteX4" fmla="*/ 472575 w 2586134"/>
              <a:gd name="connsiteY4" fmla="*/ 1191717 h 2544685"/>
              <a:gd name="connsiteX5" fmla="*/ 453525 w 2586134"/>
              <a:gd name="connsiteY5" fmla="*/ 1155999 h 2544685"/>
              <a:gd name="connsiteX6" fmla="*/ 477338 w 2586134"/>
              <a:gd name="connsiteY6" fmla="*/ 1115517 h 2544685"/>
              <a:gd name="connsiteX7" fmla="*/ 436856 w 2586134"/>
              <a:gd name="connsiteY7" fmla="*/ 1115517 h 2544685"/>
              <a:gd name="connsiteX8" fmla="*/ 413044 w 2586134"/>
              <a:gd name="connsiteY8" fmla="*/ 1134567 h 2544685"/>
              <a:gd name="connsiteX9" fmla="*/ 413044 w 2586134"/>
              <a:gd name="connsiteY9" fmla="*/ 1089324 h 2544685"/>
              <a:gd name="connsiteX10" fmla="*/ 365419 w 2586134"/>
              <a:gd name="connsiteY10" fmla="*/ 1105992 h 2544685"/>
              <a:gd name="connsiteX11" fmla="*/ 293981 w 2586134"/>
              <a:gd name="connsiteY11" fmla="*/ 1075036 h 2544685"/>
              <a:gd name="connsiteX12" fmla="*/ 165394 w 2586134"/>
              <a:gd name="connsiteY12" fmla="*/ 1017886 h 2544685"/>
              <a:gd name="connsiteX13" fmla="*/ 115388 w 2586134"/>
              <a:gd name="connsiteY13" fmla="*/ 1041699 h 2544685"/>
              <a:gd name="connsiteX14" fmla="*/ 91575 w 2586134"/>
              <a:gd name="connsiteY14" fmla="*/ 1027411 h 2544685"/>
              <a:gd name="connsiteX15" fmla="*/ 74906 w 2586134"/>
              <a:gd name="connsiteY15" fmla="*/ 982167 h 2544685"/>
              <a:gd name="connsiteX16" fmla="*/ 20138 w 2586134"/>
              <a:gd name="connsiteY16" fmla="*/ 970261 h 2544685"/>
              <a:gd name="connsiteX17" fmla="*/ 113006 w 2586134"/>
              <a:gd name="connsiteY17" fmla="*/ 936924 h 2544685"/>
              <a:gd name="connsiteX18" fmla="*/ 74906 w 2586134"/>
              <a:gd name="connsiteY18" fmla="*/ 896442 h 2544685"/>
              <a:gd name="connsiteX19" fmla="*/ 122531 w 2586134"/>
              <a:gd name="connsiteY19" fmla="*/ 898824 h 2544685"/>
              <a:gd name="connsiteX20" fmla="*/ 22519 w 2586134"/>
              <a:gd name="connsiteY20" fmla="*/ 872630 h 2544685"/>
              <a:gd name="connsiteX21" fmla="*/ 1086 w 2586134"/>
              <a:gd name="connsiteY21" fmla="*/ 839291 h 2544685"/>
              <a:gd name="connsiteX22" fmla="*/ 53475 w 2586134"/>
              <a:gd name="connsiteY22" fmla="*/ 803574 h 2544685"/>
              <a:gd name="connsiteX23" fmla="*/ 143963 w 2586134"/>
              <a:gd name="connsiteY23" fmla="*/ 767855 h 2544685"/>
              <a:gd name="connsiteX24" fmla="*/ 243974 w 2586134"/>
              <a:gd name="connsiteY24" fmla="*/ 765474 h 2544685"/>
              <a:gd name="connsiteX25" fmla="*/ 258263 w 2586134"/>
              <a:gd name="connsiteY25" fmla="*/ 736899 h 2544685"/>
              <a:gd name="connsiteX26" fmla="*/ 336843 w 2586134"/>
              <a:gd name="connsiteY26" fmla="*/ 720230 h 2544685"/>
              <a:gd name="connsiteX27" fmla="*/ 434475 w 2586134"/>
              <a:gd name="connsiteY27" fmla="*/ 822624 h 2544685"/>
              <a:gd name="connsiteX28" fmla="*/ 458288 w 2586134"/>
              <a:gd name="connsiteY28" fmla="*/ 805955 h 2544685"/>
              <a:gd name="connsiteX29" fmla="*/ 491625 w 2586134"/>
              <a:gd name="connsiteY29" fmla="*/ 777380 h 2544685"/>
              <a:gd name="connsiteX30" fmla="*/ 548775 w 2586134"/>
              <a:gd name="connsiteY30" fmla="*/ 798811 h 2544685"/>
              <a:gd name="connsiteX31" fmla="*/ 570206 w 2586134"/>
              <a:gd name="connsiteY31" fmla="*/ 825005 h 2544685"/>
              <a:gd name="connsiteX32" fmla="*/ 563063 w 2586134"/>
              <a:gd name="connsiteY32" fmla="*/ 782142 h 2544685"/>
              <a:gd name="connsiteX33" fmla="*/ 582113 w 2586134"/>
              <a:gd name="connsiteY33" fmla="*/ 755949 h 2544685"/>
              <a:gd name="connsiteX34" fmla="*/ 608306 w 2586134"/>
              <a:gd name="connsiteY34" fmla="*/ 803574 h 2544685"/>
              <a:gd name="connsiteX35" fmla="*/ 677361 w 2586134"/>
              <a:gd name="connsiteY35" fmla="*/ 784524 h 2544685"/>
              <a:gd name="connsiteX36" fmla="*/ 660694 w 2586134"/>
              <a:gd name="connsiteY36" fmla="*/ 763092 h 2544685"/>
              <a:gd name="connsiteX37" fmla="*/ 644025 w 2586134"/>
              <a:gd name="connsiteY37" fmla="*/ 739280 h 2544685"/>
              <a:gd name="connsiteX38" fmla="*/ 648788 w 2586134"/>
              <a:gd name="connsiteY38" fmla="*/ 679749 h 2544685"/>
              <a:gd name="connsiteX39" fmla="*/ 632119 w 2586134"/>
              <a:gd name="connsiteY39" fmla="*/ 603549 h 2544685"/>
              <a:gd name="connsiteX40" fmla="*/ 594019 w 2586134"/>
              <a:gd name="connsiteY40" fmla="*/ 558305 h 2544685"/>
              <a:gd name="connsiteX41" fmla="*/ 591638 w 2586134"/>
              <a:gd name="connsiteY41" fmla="*/ 501155 h 2544685"/>
              <a:gd name="connsiteX42" fmla="*/ 572586 w 2586134"/>
              <a:gd name="connsiteY42" fmla="*/ 463054 h 2544685"/>
              <a:gd name="connsiteX43" fmla="*/ 646406 w 2586134"/>
              <a:gd name="connsiteY43" fmla="*/ 479724 h 2544685"/>
              <a:gd name="connsiteX44" fmla="*/ 710700 w 2586134"/>
              <a:gd name="connsiteY44" fmla="*/ 472580 h 2544685"/>
              <a:gd name="connsiteX45" fmla="*/ 705938 w 2586134"/>
              <a:gd name="connsiteY45" fmla="*/ 517824 h 2544685"/>
              <a:gd name="connsiteX46" fmla="*/ 751181 w 2586134"/>
              <a:gd name="connsiteY46" fmla="*/ 555924 h 2544685"/>
              <a:gd name="connsiteX47" fmla="*/ 853573 w 2586134"/>
              <a:gd name="connsiteY47" fmla="*/ 567830 h 2544685"/>
              <a:gd name="connsiteX48" fmla="*/ 922631 w 2586134"/>
              <a:gd name="connsiteY48" fmla="*/ 579736 h 2544685"/>
              <a:gd name="connsiteX49" fmla="*/ 1001213 w 2586134"/>
              <a:gd name="connsiteY49" fmla="*/ 555924 h 2544685"/>
              <a:gd name="connsiteX50" fmla="*/ 1044075 w 2586134"/>
              <a:gd name="connsiteY50" fmla="*/ 553542 h 2544685"/>
              <a:gd name="connsiteX51" fmla="*/ 1036931 w 2586134"/>
              <a:gd name="connsiteY51" fmla="*/ 534492 h 2544685"/>
              <a:gd name="connsiteX52" fmla="*/ 986925 w 2586134"/>
              <a:gd name="connsiteY52" fmla="*/ 529730 h 2544685"/>
              <a:gd name="connsiteX53" fmla="*/ 994067 w 2586134"/>
              <a:gd name="connsiteY53" fmla="*/ 465435 h 2544685"/>
              <a:gd name="connsiteX54" fmla="*/ 1079794 w 2586134"/>
              <a:gd name="connsiteY54" fmla="*/ 413049 h 2544685"/>
              <a:gd name="connsiteX55" fmla="*/ 1184569 w 2586134"/>
              <a:gd name="connsiteY55" fmla="*/ 386855 h 2544685"/>
              <a:gd name="connsiteX56" fmla="*/ 1234573 w 2586134"/>
              <a:gd name="connsiteY56" fmla="*/ 334466 h 2544685"/>
              <a:gd name="connsiteX57" fmla="*/ 1279817 w 2586134"/>
              <a:gd name="connsiteY57" fmla="*/ 86816 h 2544685"/>
              <a:gd name="connsiteX58" fmla="*/ 1447782 w 2586134"/>
              <a:gd name="connsiteY58" fmla="*/ 45095 h 2544685"/>
              <a:gd name="connsiteX59" fmla="*/ 2577598 w 2586134"/>
              <a:gd name="connsiteY59" fmla="*/ 696416 h 2544685"/>
              <a:gd name="connsiteX60" fmla="*/ 2020038 w 2586134"/>
              <a:gd name="connsiteY60" fmla="*/ 1518034 h 2544685"/>
              <a:gd name="connsiteX61" fmla="*/ 2356143 w 2586134"/>
              <a:gd name="connsiteY61" fmla="*/ 2241847 h 2544685"/>
              <a:gd name="connsiteX62" fmla="*/ 1753687 w 2586134"/>
              <a:gd name="connsiteY62" fmla="*/ 2251373 h 2544685"/>
              <a:gd name="connsiteX63" fmla="*/ 1572713 w 2586134"/>
              <a:gd name="connsiteY63" fmla="*/ 2363292 h 2544685"/>
              <a:gd name="connsiteX64" fmla="*/ 1583513 w 2586134"/>
              <a:gd name="connsiteY64" fmla="*/ 2543299 h 2544685"/>
              <a:gd name="connsiteX65" fmla="*/ 1094080 w 2586134"/>
              <a:gd name="connsiteY65" fmla="*/ 2444253 h 2544685"/>
              <a:gd name="connsiteX66" fmla="*/ 925013 w 2586134"/>
              <a:gd name="connsiteY66" fmla="*/ 2451399 h 2544685"/>
              <a:gd name="connsiteX67" fmla="*/ 734513 w 2586134"/>
              <a:gd name="connsiteY67" fmla="*/ 2387105 h 2544685"/>
              <a:gd name="connsiteX68" fmla="*/ 670219 w 2586134"/>
              <a:gd name="connsiteY68" fmla="*/ 2377580 h 2544685"/>
              <a:gd name="connsiteX69" fmla="*/ 684506 w 2586134"/>
              <a:gd name="connsiteY69" fmla="*/ 2322811 h 2544685"/>
              <a:gd name="connsiteX70" fmla="*/ 639263 w 2586134"/>
              <a:gd name="connsiteY70" fmla="*/ 2303761 h 2544685"/>
              <a:gd name="connsiteX71" fmla="*/ 605924 w 2586134"/>
              <a:gd name="connsiteY71" fmla="*/ 2298997 h 2544685"/>
              <a:gd name="connsiteX72" fmla="*/ 651169 w 2586134"/>
              <a:gd name="connsiteY72" fmla="*/ 2244230 h 2544685"/>
              <a:gd name="connsiteX73" fmla="*/ 682125 w 2586134"/>
              <a:gd name="connsiteY73" fmla="*/ 2144217 h 2544685"/>
              <a:gd name="connsiteX74" fmla="*/ 720225 w 2586134"/>
              <a:gd name="connsiteY74" fmla="*/ 1946574 h 2544685"/>
              <a:gd name="connsiteX75" fmla="*/ 744038 w 2586134"/>
              <a:gd name="connsiteY75" fmla="*/ 1929905 h 2544685"/>
              <a:gd name="connsiteX76" fmla="*/ 722606 w 2586134"/>
              <a:gd name="connsiteY76" fmla="*/ 1898949 h 2544685"/>
              <a:gd name="connsiteX77" fmla="*/ 724988 w 2586134"/>
              <a:gd name="connsiteY77" fmla="*/ 1879899 h 2544685"/>
              <a:gd name="connsiteX78" fmla="*/ 734513 w 2586134"/>
              <a:gd name="connsiteY78" fmla="*/ 1734642 h 2544685"/>
              <a:gd name="connsiteX79" fmla="*/ 724988 w 2586134"/>
              <a:gd name="connsiteY79" fmla="*/ 1694161 h 2544685"/>
              <a:gd name="connsiteX80" fmla="*/ 798806 w 2586134"/>
              <a:gd name="connsiteY80" fmla="*/ 1734642 h 2544685"/>
              <a:gd name="connsiteX81" fmla="*/ 810713 w 2586134"/>
              <a:gd name="connsiteY81" fmla="*/ 1798936 h 2544685"/>
              <a:gd name="connsiteX82" fmla="*/ 851194 w 2586134"/>
              <a:gd name="connsiteY82" fmla="*/ 1856086 h 2544685"/>
              <a:gd name="connsiteX83" fmla="*/ 803569 w 2586134"/>
              <a:gd name="connsiteY83" fmla="*/ 1710830 h 2544685"/>
              <a:gd name="connsiteX84" fmla="*/ 722606 w 2586134"/>
              <a:gd name="connsiteY84" fmla="*/ 1644155 h 2544685"/>
              <a:gd name="connsiteX85" fmla="*/ 744038 w 2586134"/>
              <a:gd name="connsiteY85" fmla="*/ 1567955 h 2544685"/>
              <a:gd name="connsiteX86" fmla="*/ 724988 w 2586134"/>
              <a:gd name="connsiteY86" fmla="*/ 1506042 h 2544685"/>
              <a:gd name="connsiteX87" fmla="*/ 734513 w 2586134"/>
              <a:gd name="connsiteY87" fmla="*/ 1475086 h 2544685"/>
              <a:gd name="connsiteX88" fmla="*/ 686888 w 2586134"/>
              <a:gd name="connsiteY88" fmla="*/ 1458417 h 2544685"/>
              <a:gd name="connsiteX89" fmla="*/ 598781 w 2586134"/>
              <a:gd name="connsiteY89" fmla="*/ 1425080 h 2544685"/>
              <a:gd name="connsiteX90" fmla="*/ 586875 w 2586134"/>
              <a:gd name="connsiteY90" fmla="*/ 1379836 h 2544685"/>
              <a:gd name="connsiteX91" fmla="*/ 537388 w 2586134"/>
              <a:gd name="connsiteY91" fmla="*/ 1313246 h 2544685"/>
              <a:gd name="connsiteX0" fmla="*/ 537388 w 2586134"/>
              <a:gd name="connsiteY0" fmla="*/ 1313246 h 2562730"/>
              <a:gd name="connsiteX1" fmla="*/ 555919 w 2586134"/>
              <a:gd name="connsiteY1" fmla="*/ 1263155 h 2562730"/>
              <a:gd name="connsiteX2" fmla="*/ 534488 w 2586134"/>
              <a:gd name="connsiteY2" fmla="*/ 1217911 h 2562730"/>
              <a:gd name="connsiteX3" fmla="*/ 520200 w 2586134"/>
              <a:gd name="connsiteY3" fmla="*/ 1189336 h 2562730"/>
              <a:gd name="connsiteX4" fmla="*/ 472575 w 2586134"/>
              <a:gd name="connsiteY4" fmla="*/ 1191717 h 2562730"/>
              <a:gd name="connsiteX5" fmla="*/ 453525 w 2586134"/>
              <a:gd name="connsiteY5" fmla="*/ 1155999 h 2562730"/>
              <a:gd name="connsiteX6" fmla="*/ 477338 w 2586134"/>
              <a:gd name="connsiteY6" fmla="*/ 1115517 h 2562730"/>
              <a:gd name="connsiteX7" fmla="*/ 436856 w 2586134"/>
              <a:gd name="connsiteY7" fmla="*/ 1115517 h 2562730"/>
              <a:gd name="connsiteX8" fmla="*/ 413044 w 2586134"/>
              <a:gd name="connsiteY8" fmla="*/ 1134567 h 2562730"/>
              <a:gd name="connsiteX9" fmla="*/ 413044 w 2586134"/>
              <a:gd name="connsiteY9" fmla="*/ 1089324 h 2562730"/>
              <a:gd name="connsiteX10" fmla="*/ 365419 w 2586134"/>
              <a:gd name="connsiteY10" fmla="*/ 1105992 h 2562730"/>
              <a:gd name="connsiteX11" fmla="*/ 293981 w 2586134"/>
              <a:gd name="connsiteY11" fmla="*/ 1075036 h 2562730"/>
              <a:gd name="connsiteX12" fmla="*/ 165394 w 2586134"/>
              <a:gd name="connsiteY12" fmla="*/ 1017886 h 2562730"/>
              <a:gd name="connsiteX13" fmla="*/ 115388 w 2586134"/>
              <a:gd name="connsiteY13" fmla="*/ 1041699 h 2562730"/>
              <a:gd name="connsiteX14" fmla="*/ 91575 w 2586134"/>
              <a:gd name="connsiteY14" fmla="*/ 1027411 h 2562730"/>
              <a:gd name="connsiteX15" fmla="*/ 74906 w 2586134"/>
              <a:gd name="connsiteY15" fmla="*/ 982167 h 2562730"/>
              <a:gd name="connsiteX16" fmla="*/ 20138 w 2586134"/>
              <a:gd name="connsiteY16" fmla="*/ 970261 h 2562730"/>
              <a:gd name="connsiteX17" fmla="*/ 113006 w 2586134"/>
              <a:gd name="connsiteY17" fmla="*/ 936924 h 2562730"/>
              <a:gd name="connsiteX18" fmla="*/ 74906 w 2586134"/>
              <a:gd name="connsiteY18" fmla="*/ 896442 h 2562730"/>
              <a:gd name="connsiteX19" fmla="*/ 122531 w 2586134"/>
              <a:gd name="connsiteY19" fmla="*/ 898824 h 2562730"/>
              <a:gd name="connsiteX20" fmla="*/ 22519 w 2586134"/>
              <a:gd name="connsiteY20" fmla="*/ 872630 h 2562730"/>
              <a:gd name="connsiteX21" fmla="*/ 1086 w 2586134"/>
              <a:gd name="connsiteY21" fmla="*/ 839291 h 2562730"/>
              <a:gd name="connsiteX22" fmla="*/ 53475 w 2586134"/>
              <a:gd name="connsiteY22" fmla="*/ 803574 h 2562730"/>
              <a:gd name="connsiteX23" fmla="*/ 143963 w 2586134"/>
              <a:gd name="connsiteY23" fmla="*/ 767855 h 2562730"/>
              <a:gd name="connsiteX24" fmla="*/ 243974 w 2586134"/>
              <a:gd name="connsiteY24" fmla="*/ 765474 h 2562730"/>
              <a:gd name="connsiteX25" fmla="*/ 258263 w 2586134"/>
              <a:gd name="connsiteY25" fmla="*/ 736899 h 2562730"/>
              <a:gd name="connsiteX26" fmla="*/ 336843 w 2586134"/>
              <a:gd name="connsiteY26" fmla="*/ 720230 h 2562730"/>
              <a:gd name="connsiteX27" fmla="*/ 434475 w 2586134"/>
              <a:gd name="connsiteY27" fmla="*/ 822624 h 2562730"/>
              <a:gd name="connsiteX28" fmla="*/ 458288 w 2586134"/>
              <a:gd name="connsiteY28" fmla="*/ 805955 h 2562730"/>
              <a:gd name="connsiteX29" fmla="*/ 491625 w 2586134"/>
              <a:gd name="connsiteY29" fmla="*/ 777380 h 2562730"/>
              <a:gd name="connsiteX30" fmla="*/ 548775 w 2586134"/>
              <a:gd name="connsiteY30" fmla="*/ 798811 h 2562730"/>
              <a:gd name="connsiteX31" fmla="*/ 570206 w 2586134"/>
              <a:gd name="connsiteY31" fmla="*/ 825005 h 2562730"/>
              <a:gd name="connsiteX32" fmla="*/ 563063 w 2586134"/>
              <a:gd name="connsiteY32" fmla="*/ 782142 h 2562730"/>
              <a:gd name="connsiteX33" fmla="*/ 582113 w 2586134"/>
              <a:gd name="connsiteY33" fmla="*/ 755949 h 2562730"/>
              <a:gd name="connsiteX34" fmla="*/ 608306 w 2586134"/>
              <a:gd name="connsiteY34" fmla="*/ 803574 h 2562730"/>
              <a:gd name="connsiteX35" fmla="*/ 677361 w 2586134"/>
              <a:gd name="connsiteY35" fmla="*/ 784524 h 2562730"/>
              <a:gd name="connsiteX36" fmla="*/ 660694 w 2586134"/>
              <a:gd name="connsiteY36" fmla="*/ 763092 h 2562730"/>
              <a:gd name="connsiteX37" fmla="*/ 644025 w 2586134"/>
              <a:gd name="connsiteY37" fmla="*/ 739280 h 2562730"/>
              <a:gd name="connsiteX38" fmla="*/ 648788 w 2586134"/>
              <a:gd name="connsiteY38" fmla="*/ 679749 h 2562730"/>
              <a:gd name="connsiteX39" fmla="*/ 632119 w 2586134"/>
              <a:gd name="connsiteY39" fmla="*/ 603549 h 2562730"/>
              <a:gd name="connsiteX40" fmla="*/ 594019 w 2586134"/>
              <a:gd name="connsiteY40" fmla="*/ 558305 h 2562730"/>
              <a:gd name="connsiteX41" fmla="*/ 591638 w 2586134"/>
              <a:gd name="connsiteY41" fmla="*/ 501155 h 2562730"/>
              <a:gd name="connsiteX42" fmla="*/ 572586 w 2586134"/>
              <a:gd name="connsiteY42" fmla="*/ 463054 h 2562730"/>
              <a:gd name="connsiteX43" fmla="*/ 646406 w 2586134"/>
              <a:gd name="connsiteY43" fmla="*/ 479724 h 2562730"/>
              <a:gd name="connsiteX44" fmla="*/ 710700 w 2586134"/>
              <a:gd name="connsiteY44" fmla="*/ 472580 h 2562730"/>
              <a:gd name="connsiteX45" fmla="*/ 705938 w 2586134"/>
              <a:gd name="connsiteY45" fmla="*/ 517824 h 2562730"/>
              <a:gd name="connsiteX46" fmla="*/ 751181 w 2586134"/>
              <a:gd name="connsiteY46" fmla="*/ 555924 h 2562730"/>
              <a:gd name="connsiteX47" fmla="*/ 853573 w 2586134"/>
              <a:gd name="connsiteY47" fmla="*/ 567830 h 2562730"/>
              <a:gd name="connsiteX48" fmla="*/ 922631 w 2586134"/>
              <a:gd name="connsiteY48" fmla="*/ 579736 h 2562730"/>
              <a:gd name="connsiteX49" fmla="*/ 1001213 w 2586134"/>
              <a:gd name="connsiteY49" fmla="*/ 555924 h 2562730"/>
              <a:gd name="connsiteX50" fmla="*/ 1044075 w 2586134"/>
              <a:gd name="connsiteY50" fmla="*/ 553542 h 2562730"/>
              <a:gd name="connsiteX51" fmla="*/ 1036931 w 2586134"/>
              <a:gd name="connsiteY51" fmla="*/ 534492 h 2562730"/>
              <a:gd name="connsiteX52" fmla="*/ 986925 w 2586134"/>
              <a:gd name="connsiteY52" fmla="*/ 529730 h 2562730"/>
              <a:gd name="connsiteX53" fmla="*/ 994067 w 2586134"/>
              <a:gd name="connsiteY53" fmla="*/ 465435 h 2562730"/>
              <a:gd name="connsiteX54" fmla="*/ 1079794 w 2586134"/>
              <a:gd name="connsiteY54" fmla="*/ 413049 h 2562730"/>
              <a:gd name="connsiteX55" fmla="*/ 1184569 w 2586134"/>
              <a:gd name="connsiteY55" fmla="*/ 386855 h 2562730"/>
              <a:gd name="connsiteX56" fmla="*/ 1234573 w 2586134"/>
              <a:gd name="connsiteY56" fmla="*/ 334466 h 2562730"/>
              <a:gd name="connsiteX57" fmla="*/ 1279817 w 2586134"/>
              <a:gd name="connsiteY57" fmla="*/ 86816 h 2562730"/>
              <a:gd name="connsiteX58" fmla="*/ 1447782 w 2586134"/>
              <a:gd name="connsiteY58" fmla="*/ 45095 h 2562730"/>
              <a:gd name="connsiteX59" fmla="*/ 2577598 w 2586134"/>
              <a:gd name="connsiteY59" fmla="*/ 696416 h 2562730"/>
              <a:gd name="connsiteX60" fmla="*/ 2020038 w 2586134"/>
              <a:gd name="connsiteY60" fmla="*/ 1518034 h 2562730"/>
              <a:gd name="connsiteX61" fmla="*/ 2356143 w 2586134"/>
              <a:gd name="connsiteY61" fmla="*/ 2241847 h 2562730"/>
              <a:gd name="connsiteX62" fmla="*/ 1753687 w 2586134"/>
              <a:gd name="connsiteY62" fmla="*/ 2251373 h 2562730"/>
              <a:gd name="connsiteX63" fmla="*/ 1572713 w 2586134"/>
              <a:gd name="connsiteY63" fmla="*/ 2363292 h 2562730"/>
              <a:gd name="connsiteX64" fmla="*/ 1583513 w 2586134"/>
              <a:gd name="connsiteY64" fmla="*/ 2543299 h 2562730"/>
              <a:gd name="connsiteX65" fmla="*/ 1410788 w 2586134"/>
              <a:gd name="connsiteY65" fmla="*/ 2546650 h 2562730"/>
              <a:gd name="connsiteX66" fmla="*/ 1094080 w 2586134"/>
              <a:gd name="connsiteY66" fmla="*/ 2444253 h 2562730"/>
              <a:gd name="connsiteX67" fmla="*/ 925013 w 2586134"/>
              <a:gd name="connsiteY67" fmla="*/ 2451399 h 2562730"/>
              <a:gd name="connsiteX68" fmla="*/ 734513 w 2586134"/>
              <a:gd name="connsiteY68" fmla="*/ 2387105 h 2562730"/>
              <a:gd name="connsiteX69" fmla="*/ 670219 w 2586134"/>
              <a:gd name="connsiteY69" fmla="*/ 2377580 h 2562730"/>
              <a:gd name="connsiteX70" fmla="*/ 684506 w 2586134"/>
              <a:gd name="connsiteY70" fmla="*/ 2322811 h 2562730"/>
              <a:gd name="connsiteX71" fmla="*/ 639263 w 2586134"/>
              <a:gd name="connsiteY71" fmla="*/ 2303761 h 2562730"/>
              <a:gd name="connsiteX72" fmla="*/ 605924 w 2586134"/>
              <a:gd name="connsiteY72" fmla="*/ 2298997 h 2562730"/>
              <a:gd name="connsiteX73" fmla="*/ 651169 w 2586134"/>
              <a:gd name="connsiteY73" fmla="*/ 2244230 h 2562730"/>
              <a:gd name="connsiteX74" fmla="*/ 682125 w 2586134"/>
              <a:gd name="connsiteY74" fmla="*/ 2144217 h 2562730"/>
              <a:gd name="connsiteX75" fmla="*/ 720225 w 2586134"/>
              <a:gd name="connsiteY75" fmla="*/ 1946574 h 2562730"/>
              <a:gd name="connsiteX76" fmla="*/ 744038 w 2586134"/>
              <a:gd name="connsiteY76" fmla="*/ 1929905 h 2562730"/>
              <a:gd name="connsiteX77" fmla="*/ 722606 w 2586134"/>
              <a:gd name="connsiteY77" fmla="*/ 1898949 h 2562730"/>
              <a:gd name="connsiteX78" fmla="*/ 724988 w 2586134"/>
              <a:gd name="connsiteY78" fmla="*/ 1879899 h 2562730"/>
              <a:gd name="connsiteX79" fmla="*/ 734513 w 2586134"/>
              <a:gd name="connsiteY79" fmla="*/ 1734642 h 2562730"/>
              <a:gd name="connsiteX80" fmla="*/ 724988 w 2586134"/>
              <a:gd name="connsiteY80" fmla="*/ 1694161 h 2562730"/>
              <a:gd name="connsiteX81" fmla="*/ 798806 w 2586134"/>
              <a:gd name="connsiteY81" fmla="*/ 1734642 h 2562730"/>
              <a:gd name="connsiteX82" fmla="*/ 810713 w 2586134"/>
              <a:gd name="connsiteY82" fmla="*/ 1798936 h 2562730"/>
              <a:gd name="connsiteX83" fmla="*/ 851194 w 2586134"/>
              <a:gd name="connsiteY83" fmla="*/ 1856086 h 2562730"/>
              <a:gd name="connsiteX84" fmla="*/ 803569 w 2586134"/>
              <a:gd name="connsiteY84" fmla="*/ 1710830 h 2562730"/>
              <a:gd name="connsiteX85" fmla="*/ 722606 w 2586134"/>
              <a:gd name="connsiteY85" fmla="*/ 1644155 h 2562730"/>
              <a:gd name="connsiteX86" fmla="*/ 744038 w 2586134"/>
              <a:gd name="connsiteY86" fmla="*/ 1567955 h 2562730"/>
              <a:gd name="connsiteX87" fmla="*/ 724988 w 2586134"/>
              <a:gd name="connsiteY87" fmla="*/ 1506042 h 2562730"/>
              <a:gd name="connsiteX88" fmla="*/ 734513 w 2586134"/>
              <a:gd name="connsiteY88" fmla="*/ 1475086 h 2562730"/>
              <a:gd name="connsiteX89" fmla="*/ 686888 w 2586134"/>
              <a:gd name="connsiteY89" fmla="*/ 1458417 h 2562730"/>
              <a:gd name="connsiteX90" fmla="*/ 598781 w 2586134"/>
              <a:gd name="connsiteY90" fmla="*/ 1425080 h 2562730"/>
              <a:gd name="connsiteX91" fmla="*/ 586875 w 2586134"/>
              <a:gd name="connsiteY91" fmla="*/ 1379836 h 2562730"/>
              <a:gd name="connsiteX92" fmla="*/ 537388 w 2586134"/>
              <a:gd name="connsiteY92" fmla="*/ 1313246 h 2562730"/>
              <a:gd name="connsiteX0" fmla="*/ 537388 w 2586134"/>
              <a:gd name="connsiteY0" fmla="*/ 1313246 h 2560524"/>
              <a:gd name="connsiteX1" fmla="*/ 555919 w 2586134"/>
              <a:gd name="connsiteY1" fmla="*/ 1263155 h 2560524"/>
              <a:gd name="connsiteX2" fmla="*/ 534488 w 2586134"/>
              <a:gd name="connsiteY2" fmla="*/ 1217911 h 2560524"/>
              <a:gd name="connsiteX3" fmla="*/ 520200 w 2586134"/>
              <a:gd name="connsiteY3" fmla="*/ 1189336 h 2560524"/>
              <a:gd name="connsiteX4" fmla="*/ 472575 w 2586134"/>
              <a:gd name="connsiteY4" fmla="*/ 1191717 h 2560524"/>
              <a:gd name="connsiteX5" fmla="*/ 453525 w 2586134"/>
              <a:gd name="connsiteY5" fmla="*/ 1155999 h 2560524"/>
              <a:gd name="connsiteX6" fmla="*/ 477338 w 2586134"/>
              <a:gd name="connsiteY6" fmla="*/ 1115517 h 2560524"/>
              <a:gd name="connsiteX7" fmla="*/ 436856 w 2586134"/>
              <a:gd name="connsiteY7" fmla="*/ 1115517 h 2560524"/>
              <a:gd name="connsiteX8" fmla="*/ 413044 w 2586134"/>
              <a:gd name="connsiteY8" fmla="*/ 1134567 h 2560524"/>
              <a:gd name="connsiteX9" fmla="*/ 413044 w 2586134"/>
              <a:gd name="connsiteY9" fmla="*/ 1089324 h 2560524"/>
              <a:gd name="connsiteX10" fmla="*/ 365419 w 2586134"/>
              <a:gd name="connsiteY10" fmla="*/ 1105992 h 2560524"/>
              <a:gd name="connsiteX11" fmla="*/ 293981 w 2586134"/>
              <a:gd name="connsiteY11" fmla="*/ 1075036 h 2560524"/>
              <a:gd name="connsiteX12" fmla="*/ 165394 w 2586134"/>
              <a:gd name="connsiteY12" fmla="*/ 1017886 h 2560524"/>
              <a:gd name="connsiteX13" fmla="*/ 115388 w 2586134"/>
              <a:gd name="connsiteY13" fmla="*/ 1041699 h 2560524"/>
              <a:gd name="connsiteX14" fmla="*/ 91575 w 2586134"/>
              <a:gd name="connsiteY14" fmla="*/ 1027411 h 2560524"/>
              <a:gd name="connsiteX15" fmla="*/ 74906 w 2586134"/>
              <a:gd name="connsiteY15" fmla="*/ 982167 h 2560524"/>
              <a:gd name="connsiteX16" fmla="*/ 20138 w 2586134"/>
              <a:gd name="connsiteY16" fmla="*/ 970261 h 2560524"/>
              <a:gd name="connsiteX17" fmla="*/ 113006 w 2586134"/>
              <a:gd name="connsiteY17" fmla="*/ 936924 h 2560524"/>
              <a:gd name="connsiteX18" fmla="*/ 74906 w 2586134"/>
              <a:gd name="connsiteY18" fmla="*/ 896442 h 2560524"/>
              <a:gd name="connsiteX19" fmla="*/ 122531 w 2586134"/>
              <a:gd name="connsiteY19" fmla="*/ 898824 h 2560524"/>
              <a:gd name="connsiteX20" fmla="*/ 22519 w 2586134"/>
              <a:gd name="connsiteY20" fmla="*/ 872630 h 2560524"/>
              <a:gd name="connsiteX21" fmla="*/ 1086 w 2586134"/>
              <a:gd name="connsiteY21" fmla="*/ 839291 h 2560524"/>
              <a:gd name="connsiteX22" fmla="*/ 53475 w 2586134"/>
              <a:gd name="connsiteY22" fmla="*/ 803574 h 2560524"/>
              <a:gd name="connsiteX23" fmla="*/ 143963 w 2586134"/>
              <a:gd name="connsiteY23" fmla="*/ 767855 h 2560524"/>
              <a:gd name="connsiteX24" fmla="*/ 243974 w 2586134"/>
              <a:gd name="connsiteY24" fmla="*/ 765474 h 2560524"/>
              <a:gd name="connsiteX25" fmla="*/ 258263 w 2586134"/>
              <a:gd name="connsiteY25" fmla="*/ 736899 h 2560524"/>
              <a:gd name="connsiteX26" fmla="*/ 336843 w 2586134"/>
              <a:gd name="connsiteY26" fmla="*/ 720230 h 2560524"/>
              <a:gd name="connsiteX27" fmla="*/ 434475 w 2586134"/>
              <a:gd name="connsiteY27" fmla="*/ 822624 h 2560524"/>
              <a:gd name="connsiteX28" fmla="*/ 458288 w 2586134"/>
              <a:gd name="connsiteY28" fmla="*/ 805955 h 2560524"/>
              <a:gd name="connsiteX29" fmla="*/ 491625 w 2586134"/>
              <a:gd name="connsiteY29" fmla="*/ 777380 h 2560524"/>
              <a:gd name="connsiteX30" fmla="*/ 548775 w 2586134"/>
              <a:gd name="connsiteY30" fmla="*/ 798811 h 2560524"/>
              <a:gd name="connsiteX31" fmla="*/ 570206 w 2586134"/>
              <a:gd name="connsiteY31" fmla="*/ 825005 h 2560524"/>
              <a:gd name="connsiteX32" fmla="*/ 563063 w 2586134"/>
              <a:gd name="connsiteY32" fmla="*/ 782142 h 2560524"/>
              <a:gd name="connsiteX33" fmla="*/ 582113 w 2586134"/>
              <a:gd name="connsiteY33" fmla="*/ 755949 h 2560524"/>
              <a:gd name="connsiteX34" fmla="*/ 608306 w 2586134"/>
              <a:gd name="connsiteY34" fmla="*/ 803574 h 2560524"/>
              <a:gd name="connsiteX35" fmla="*/ 677361 w 2586134"/>
              <a:gd name="connsiteY35" fmla="*/ 784524 h 2560524"/>
              <a:gd name="connsiteX36" fmla="*/ 660694 w 2586134"/>
              <a:gd name="connsiteY36" fmla="*/ 763092 h 2560524"/>
              <a:gd name="connsiteX37" fmla="*/ 644025 w 2586134"/>
              <a:gd name="connsiteY37" fmla="*/ 739280 h 2560524"/>
              <a:gd name="connsiteX38" fmla="*/ 648788 w 2586134"/>
              <a:gd name="connsiteY38" fmla="*/ 679749 h 2560524"/>
              <a:gd name="connsiteX39" fmla="*/ 632119 w 2586134"/>
              <a:gd name="connsiteY39" fmla="*/ 603549 h 2560524"/>
              <a:gd name="connsiteX40" fmla="*/ 594019 w 2586134"/>
              <a:gd name="connsiteY40" fmla="*/ 558305 h 2560524"/>
              <a:gd name="connsiteX41" fmla="*/ 591638 w 2586134"/>
              <a:gd name="connsiteY41" fmla="*/ 501155 h 2560524"/>
              <a:gd name="connsiteX42" fmla="*/ 572586 w 2586134"/>
              <a:gd name="connsiteY42" fmla="*/ 463054 h 2560524"/>
              <a:gd name="connsiteX43" fmla="*/ 646406 w 2586134"/>
              <a:gd name="connsiteY43" fmla="*/ 479724 h 2560524"/>
              <a:gd name="connsiteX44" fmla="*/ 710700 w 2586134"/>
              <a:gd name="connsiteY44" fmla="*/ 472580 h 2560524"/>
              <a:gd name="connsiteX45" fmla="*/ 705938 w 2586134"/>
              <a:gd name="connsiteY45" fmla="*/ 517824 h 2560524"/>
              <a:gd name="connsiteX46" fmla="*/ 751181 w 2586134"/>
              <a:gd name="connsiteY46" fmla="*/ 555924 h 2560524"/>
              <a:gd name="connsiteX47" fmla="*/ 853573 w 2586134"/>
              <a:gd name="connsiteY47" fmla="*/ 567830 h 2560524"/>
              <a:gd name="connsiteX48" fmla="*/ 922631 w 2586134"/>
              <a:gd name="connsiteY48" fmla="*/ 579736 h 2560524"/>
              <a:gd name="connsiteX49" fmla="*/ 1001213 w 2586134"/>
              <a:gd name="connsiteY49" fmla="*/ 555924 h 2560524"/>
              <a:gd name="connsiteX50" fmla="*/ 1044075 w 2586134"/>
              <a:gd name="connsiteY50" fmla="*/ 553542 h 2560524"/>
              <a:gd name="connsiteX51" fmla="*/ 1036931 w 2586134"/>
              <a:gd name="connsiteY51" fmla="*/ 534492 h 2560524"/>
              <a:gd name="connsiteX52" fmla="*/ 986925 w 2586134"/>
              <a:gd name="connsiteY52" fmla="*/ 529730 h 2560524"/>
              <a:gd name="connsiteX53" fmla="*/ 994067 w 2586134"/>
              <a:gd name="connsiteY53" fmla="*/ 465435 h 2560524"/>
              <a:gd name="connsiteX54" fmla="*/ 1079794 w 2586134"/>
              <a:gd name="connsiteY54" fmla="*/ 413049 h 2560524"/>
              <a:gd name="connsiteX55" fmla="*/ 1184569 w 2586134"/>
              <a:gd name="connsiteY55" fmla="*/ 386855 h 2560524"/>
              <a:gd name="connsiteX56" fmla="*/ 1234573 w 2586134"/>
              <a:gd name="connsiteY56" fmla="*/ 334466 h 2560524"/>
              <a:gd name="connsiteX57" fmla="*/ 1279817 w 2586134"/>
              <a:gd name="connsiteY57" fmla="*/ 86816 h 2560524"/>
              <a:gd name="connsiteX58" fmla="*/ 1447782 w 2586134"/>
              <a:gd name="connsiteY58" fmla="*/ 45095 h 2560524"/>
              <a:gd name="connsiteX59" fmla="*/ 2577598 w 2586134"/>
              <a:gd name="connsiteY59" fmla="*/ 696416 h 2560524"/>
              <a:gd name="connsiteX60" fmla="*/ 2020038 w 2586134"/>
              <a:gd name="connsiteY60" fmla="*/ 1518034 h 2560524"/>
              <a:gd name="connsiteX61" fmla="*/ 2356143 w 2586134"/>
              <a:gd name="connsiteY61" fmla="*/ 2241847 h 2560524"/>
              <a:gd name="connsiteX62" fmla="*/ 1753687 w 2586134"/>
              <a:gd name="connsiteY62" fmla="*/ 2251373 h 2560524"/>
              <a:gd name="connsiteX63" fmla="*/ 1572713 w 2586134"/>
              <a:gd name="connsiteY63" fmla="*/ 2363292 h 2560524"/>
              <a:gd name="connsiteX64" fmla="*/ 1583513 w 2586134"/>
              <a:gd name="connsiteY64" fmla="*/ 2543299 h 2560524"/>
              <a:gd name="connsiteX65" fmla="*/ 1410788 w 2586134"/>
              <a:gd name="connsiteY65" fmla="*/ 2546650 h 2560524"/>
              <a:gd name="connsiteX66" fmla="*/ 1229813 w 2586134"/>
              <a:gd name="connsiteY66" fmla="*/ 2468067 h 2560524"/>
              <a:gd name="connsiteX67" fmla="*/ 1094080 w 2586134"/>
              <a:gd name="connsiteY67" fmla="*/ 2444253 h 2560524"/>
              <a:gd name="connsiteX68" fmla="*/ 925013 w 2586134"/>
              <a:gd name="connsiteY68" fmla="*/ 2451399 h 2560524"/>
              <a:gd name="connsiteX69" fmla="*/ 734513 w 2586134"/>
              <a:gd name="connsiteY69" fmla="*/ 2387105 h 2560524"/>
              <a:gd name="connsiteX70" fmla="*/ 670219 w 2586134"/>
              <a:gd name="connsiteY70" fmla="*/ 2377580 h 2560524"/>
              <a:gd name="connsiteX71" fmla="*/ 684506 w 2586134"/>
              <a:gd name="connsiteY71" fmla="*/ 2322811 h 2560524"/>
              <a:gd name="connsiteX72" fmla="*/ 639263 w 2586134"/>
              <a:gd name="connsiteY72" fmla="*/ 2303761 h 2560524"/>
              <a:gd name="connsiteX73" fmla="*/ 605924 w 2586134"/>
              <a:gd name="connsiteY73" fmla="*/ 2298997 h 2560524"/>
              <a:gd name="connsiteX74" fmla="*/ 651169 w 2586134"/>
              <a:gd name="connsiteY74" fmla="*/ 2244230 h 2560524"/>
              <a:gd name="connsiteX75" fmla="*/ 682125 w 2586134"/>
              <a:gd name="connsiteY75" fmla="*/ 2144217 h 2560524"/>
              <a:gd name="connsiteX76" fmla="*/ 720225 w 2586134"/>
              <a:gd name="connsiteY76" fmla="*/ 1946574 h 2560524"/>
              <a:gd name="connsiteX77" fmla="*/ 744038 w 2586134"/>
              <a:gd name="connsiteY77" fmla="*/ 1929905 h 2560524"/>
              <a:gd name="connsiteX78" fmla="*/ 722606 w 2586134"/>
              <a:gd name="connsiteY78" fmla="*/ 1898949 h 2560524"/>
              <a:gd name="connsiteX79" fmla="*/ 724988 w 2586134"/>
              <a:gd name="connsiteY79" fmla="*/ 1879899 h 2560524"/>
              <a:gd name="connsiteX80" fmla="*/ 734513 w 2586134"/>
              <a:gd name="connsiteY80" fmla="*/ 1734642 h 2560524"/>
              <a:gd name="connsiteX81" fmla="*/ 724988 w 2586134"/>
              <a:gd name="connsiteY81" fmla="*/ 1694161 h 2560524"/>
              <a:gd name="connsiteX82" fmla="*/ 798806 w 2586134"/>
              <a:gd name="connsiteY82" fmla="*/ 1734642 h 2560524"/>
              <a:gd name="connsiteX83" fmla="*/ 810713 w 2586134"/>
              <a:gd name="connsiteY83" fmla="*/ 1798936 h 2560524"/>
              <a:gd name="connsiteX84" fmla="*/ 851194 w 2586134"/>
              <a:gd name="connsiteY84" fmla="*/ 1856086 h 2560524"/>
              <a:gd name="connsiteX85" fmla="*/ 803569 w 2586134"/>
              <a:gd name="connsiteY85" fmla="*/ 1710830 h 2560524"/>
              <a:gd name="connsiteX86" fmla="*/ 722606 w 2586134"/>
              <a:gd name="connsiteY86" fmla="*/ 1644155 h 2560524"/>
              <a:gd name="connsiteX87" fmla="*/ 744038 w 2586134"/>
              <a:gd name="connsiteY87" fmla="*/ 1567955 h 2560524"/>
              <a:gd name="connsiteX88" fmla="*/ 724988 w 2586134"/>
              <a:gd name="connsiteY88" fmla="*/ 1506042 h 2560524"/>
              <a:gd name="connsiteX89" fmla="*/ 734513 w 2586134"/>
              <a:gd name="connsiteY89" fmla="*/ 1475086 h 2560524"/>
              <a:gd name="connsiteX90" fmla="*/ 686888 w 2586134"/>
              <a:gd name="connsiteY90" fmla="*/ 1458417 h 2560524"/>
              <a:gd name="connsiteX91" fmla="*/ 598781 w 2586134"/>
              <a:gd name="connsiteY91" fmla="*/ 1425080 h 2560524"/>
              <a:gd name="connsiteX92" fmla="*/ 586875 w 2586134"/>
              <a:gd name="connsiteY92" fmla="*/ 1379836 h 2560524"/>
              <a:gd name="connsiteX93" fmla="*/ 537388 w 2586134"/>
              <a:gd name="connsiteY93" fmla="*/ 1313246 h 2560524"/>
              <a:gd name="connsiteX0" fmla="*/ 537388 w 2586134"/>
              <a:gd name="connsiteY0" fmla="*/ 1313246 h 2562098"/>
              <a:gd name="connsiteX1" fmla="*/ 555919 w 2586134"/>
              <a:gd name="connsiteY1" fmla="*/ 1263155 h 2562098"/>
              <a:gd name="connsiteX2" fmla="*/ 534488 w 2586134"/>
              <a:gd name="connsiteY2" fmla="*/ 1217911 h 2562098"/>
              <a:gd name="connsiteX3" fmla="*/ 520200 w 2586134"/>
              <a:gd name="connsiteY3" fmla="*/ 1189336 h 2562098"/>
              <a:gd name="connsiteX4" fmla="*/ 472575 w 2586134"/>
              <a:gd name="connsiteY4" fmla="*/ 1191717 h 2562098"/>
              <a:gd name="connsiteX5" fmla="*/ 453525 w 2586134"/>
              <a:gd name="connsiteY5" fmla="*/ 1155999 h 2562098"/>
              <a:gd name="connsiteX6" fmla="*/ 477338 w 2586134"/>
              <a:gd name="connsiteY6" fmla="*/ 1115517 h 2562098"/>
              <a:gd name="connsiteX7" fmla="*/ 436856 w 2586134"/>
              <a:gd name="connsiteY7" fmla="*/ 1115517 h 2562098"/>
              <a:gd name="connsiteX8" fmla="*/ 413044 w 2586134"/>
              <a:gd name="connsiteY8" fmla="*/ 1134567 h 2562098"/>
              <a:gd name="connsiteX9" fmla="*/ 413044 w 2586134"/>
              <a:gd name="connsiteY9" fmla="*/ 1089324 h 2562098"/>
              <a:gd name="connsiteX10" fmla="*/ 365419 w 2586134"/>
              <a:gd name="connsiteY10" fmla="*/ 1105992 h 2562098"/>
              <a:gd name="connsiteX11" fmla="*/ 293981 w 2586134"/>
              <a:gd name="connsiteY11" fmla="*/ 1075036 h 2562098"/>
              <a:gd name="connsiteX12" fmla="*/ 165394 w 2586134"/>
              <a:gd name="connsiteY12" fmla="*/ 1017886 h 2562098"/>
              <a:gd name="connsiteX13" fmla="*/ 115388 w 2586134"/>
              <a:gd name="connsiteY13" fmla="*/ 1041699 h 2562098"/>
              <a:gd name="connsiteX14" fmla="*/ 91575 w 2586134"/>
              <a:gd name="connsiteY14" fmla="*/ 1027411 h 2562098"/>
              <a:gd name="connsiteX15" fmla="*/ 74906 w 2586134"/>
              <a:gd name="connsiteY15" fmla="*/ 982167 h 2562098"/>
              <a:gd name="connsiteX16" fmla="*/ 20138 w 2586134"/>
              <a:gd name="connsiteY16" fmla="*/ 970261 h 2562098"/>
              <a:gd name="connsiteX17" fmla="*/ 113006 w 2586134"/>
              <a:gd name="connsiteY17" fmla="*/ 936924 h 2562098"/>
              <a:gd name="connsiteX18" fmla="*/ 74906 w 2586134"/>
              <a:gd name="connsiteY18" fmla="*/ 896442 h 2562098"/>
              <a:gd name="connsiteX19" fmla="*/ 122531 w 2586134"/>
              <a:gd name="connsiteY19" fmla="*/ 898824 h 2562098"/>
              <a:gd name="connsiteX20" fmla="*/ 22519 w 2586134"/>
              <a:gd name="connsiteY20" fmla="*/ 872630 h 2562098"/>
              <a:gd name="connsiteX21" fmla="*/ 1086 w 2586134"/>
              <a:gd name="connsiteY21" fmla="*/ 839291 h 2562098"/>
              <a:gd name="connsiteX22" fmla="*/ 53475 w 2586134"/>
              <a:gd name="connsiteY22" fmla="*/ 803574 h 2562098"/>
              <a:gd name="connsiteX23" fmla="*/ 143963 w 2586134"/>
              <a:gd name="connsiteY23" fmla="*/ 767855 h 2562098"/>
              <a:gd name="connsiteX24" fmla="*/ 243974 w 2586134"/>
              <a:gd name="connsiteY24" fmla="*/ 765474 h 2562098"/>
              <a:gd name="connsiteX25" fmla="*/ 258263 w 2586134"/>
              <a:gd name="connsiteY25" fmla="*/ 736899 h 2562098"/>
              <a:gd name="connsiteX26" fmla="*/ 336843 w 2586134"/>
              <a:gd name="connsiteY26" fmla="*/ 720230 h 2562098"/>
              <a:gd name="connsiteX27" fmla="*/ 434475 w 2586134"/>
              <a:gd name="connsiteY27" fmla="*/ 822624 h 2562098"/>
              <a:gd name="connsiteX28" fmla="*/ 458288 w 2586134"/>
              <a:gd name="connsiteY28" fmla="*/ 805955 h 2562098"/>
              <a:gd name="connsiteX29" fmla="*/ 491625 w 2586134"/>
              <a:gd name="connsiteY29" fmla="*/ 777380 h 2562098"/>
              <a:gd name="connsiteX30" fmla="*/ 548775 w 2586134"/>
              <a:gd name="connsiteY30" fmla="*/ 798811 h 2562098"/>
              <a:gd name="connsiteX31" fmla="*/ 570206 w 2586134"/>
              <a:gd name="connsiteY31" fmla="*/ 825005 h 2562098"/>
              <a:gd name="connsiteX32" fmla="*/ 563063 w 2586134"/>
              <a:gd name="connsiteY32" fmla="*/ 782142 h 2562098"/>
              <a:gd name="connsiteX33" fmla="*/ 582113 w 2586134"/>
              <a:gd name="connsiteY33" fmla="*/ 755949 h 2562098"/>
              <a:gd name="connsiteX34" fmla="*/ 608306 w 2586134"/>
              <a:gd name="connsiteY34" fmla="*/ 803574 h 2562098"/>
              <a:gd name="connsiteX35" fmla="*/ 677361 w 2586134"/>
              <a:gd name="connsiteY35" fmla="*/ 784524 h 2562098"/>
              <a:gd name="connsiteX36" fmla="*/ 660694 w 2586134"/>
              <a:gd name="connsiteY36" fmla="*/ 763092 h 2562098"/>
              <a:gd name="connsiteX37" fmla="*/ 644025 w 2586134"/>
              <a:gd name="connsiteY37" fmla="*/ 739280 h 2562098"/>
              <a:gd name="connsiteX38" fmla="*/ 648788 w 2586134"/>
              <a:gd name="connsiteY38" fmla="*/ 679749 h 2562098"/>
              <a:gd name="connsiteX39" fmla="*/ 632119 w 2586134"/>
              <a:gd name="connsiteY39" fmla="*/ 603549 h 2562098"/>
              <a:gd name="connsiteX40" fmla="*/ 594019 w 2586134"/>
              <a:gd name="connsiteY40" fmla="*/ 558305 h 2562098"/>
              <a:gd name="connsiteX41" fmla="*/ 591638 w 2586134"/>
              <a:gd name="connsiteY41" fmla="*/ 501155 h 2562098"/>
              <a:gd name="connsiteX42" fmla="*/ 572586 w 2586134"/>
              <a:gd name="connsiteY42" fmla="*/ 463054 h 2562098"/>
              <a:gd name="connsiteX43" fmla="*/ 646406 w 2586134"/>
              <a:gd name="connsiteY43" fmla="*/ 479724 h 2562098"/>
              <a:gd name="connsiteX44" fmla="*/ 710700 w 2586134"/>
              <a:gd name="connsiteY44" fmla="*/ 472580 h 2562098"/>
              <a:gd name="connsiteX45" fmla="*/ 705938 w 2586134"/>
              <a:gd name="connsiteY45" fmla="*/ 517824 h 2562098"/>
              <a:gd name="connsiteX46" fmla="*/ 751181 w 2586134"/>
              <a:gd name="connsiteY46" fmla="*/ 555924 h 2562098"/>
              <a:gd name="connsiteX47" fmla="*/ 853573 w 2586134"/>
              <a:gd name="connsiteY47" fmla="*/ 567830 h 2562098"/>
              <a:gd name="connsiteX48" fmla="*/ 922631 w 2586134"/>
              <a:gd name="connsiteY48" fmla="*/ 579736 h 2562098"/>
              <a:gd name="connsiteX49" fmla="*/ 1001213 w 2586134"/>
              <a:gd name="connsiteY49" fmla="*/ 555924 h 2562098"/>
              <a:gd name="connsiteX50" fmla="*/ 1044075 w 2586134"/>
              <a:gd name="connsiteY50" fmla="*/ 553542 h 2562098"/>
              <a:gd name="connsiteX51" fmla="*/ 1036931 w 2586134"/>
              <a:gd name="connsiteY51" fmla="*/ 534492 h 2562098"/>
              <a:gd name="connsiteX52" fmla="*/ 986925 w 2586134"/>
              <a:gd name="connsiteY52" fmla="*/ 529730 h 2562098"/>
              <a:gd name="connsiteX53" fmla="*/ 994067 w 2586134"/>
              <a:gd name="connsiteY53" fmla="*/ 465435 h 2562098"/>
              <a:gd name="connsiteX54" fmla="*/ 1079794 w 2586134"/>
              <a:gd name="connsiteY54" fmla="*/ 413049 h 2562098"/>
              <a:gd name="connsiteX55" fmla="*/ 1184569 w 2586134"/>
              <a:gd name="connsiteY55" fmla="*/ 386855 h 2562098"/>
              <a:gd name="connsiteX56" fmla="*/ 1234573 w 2586134"/>
              <a:gd name="connsiteY56" fmla="*/ 334466 h 2562098"/>
              <a:gd name="connsiteX57" fmla="*/ 1279817 w 2586134"/>
              <a:gd name="connsiteY57" fmla="*/ 86816 h 2562098"/>
              <a:gd name="connsiteX58" fmla="*/ 1447782 w 2586134"/>
              <a:gd name="connsiteY58" fmla="*/ 45095 h 2562098"/>
              <a:gd name="connsiteX59" fmla="*/ 2577598 w 2586134"/>
              <a:gd name="connsiteY59" fmla="*/ 696416 h 2562098"/>
              <a:gd name="connsiteX60" fmla="*/ 2020038 w 2586134"/>
              <a:gd name="connsiteY60" fmla="*/ 1518034 h 2562098"/>
              <a:gd name="connsiteX61" fmla="*/ 2356143 w 2586134"/>
              <a:gd name="connsiteY61" fmla="*/ 2241847 h 2562098"/>
              <a:gd name="connsiteX62" fmla="*/ 1753687 w 2586134"/>
              <a:gd name="connsiteY62" fmla="*/ 2251373 h 2562098"/>
              <a:gd name="connsiteX63" fmla="*/ 1572713 w 2586134"/>
              <a:gd name="connsiteY63" fmla="*/ 2363292 h 2562098"/>
              <a:gd name="connsiteX64" fmla="*/ 1583513 w 2586134"/>
              <a:gd name="connsiteY64" fmla="*/ 2543299 h 2562098"/>
              <a:gd name="connsiteX65" fmla="*/ 1410788 w 2586134"/>
              <a:gd name="connsiteY65" fmla="*/ 2546650 h 2562098"/>
              <a:gd name="connsiteX66" fmla="*/ 1356019 w 2586134"/>
              <a:gd name="connsiteY66" fmla="*/ 2558555 h 2562098"/>
              <a:gd name="connsiteX67" fmla="*/ 1229813 w 2586134"/>
              <a:gd name="connsiteY67" fmla="*/ 2468067 h 2562098"/>
              <a:gd name="connsiteX68" fmla="*/ 1094080 w 2586134"/>
              <a:gd name="connsiteY68" fmla="*/ 2444253 h 2562098"/>
              <a:gd name="connsiteX69" fmla="*/ 925013 w 2586134"/>
              <a:gd name="connsiteY69" fmla="*/ 2451399 h 2562098"/>
              <a:gd name="connsiteX70" fmla="*/ 734513 w 2586134"/>
              <a:gd name="connsiteY70" fmla="*/ 2387105 h 2562098"/>
              <a:gd name="connsiteX71" fmla="*/ 670219 w 2586134"/>
              <a:gd name="connsiteY71" fmla="*/ 2377580 h 2562098"/>
              <a:gd name="connsiteX72" fmla="*/ 684506 w 2586134"/>
              <a:gd name="connsiteY72" fmla="*/ 2322811 h 2562098"/>
              <a:gd name="connsiteX73" fmla="*/ 639263 w 2586134"/>
              <a:gd name="connsiteY73" fmla="*/ 2303761 h 2562098"/>
              <a:gd name="connsiteX74" fmla="*/ 605924 w 2586134"/>
              <a:gd name="connsiteY74" fmla="*/ 2298997 h 2562098"/>
              <a:gd name="connsiteX75" fmla="*/ 651169 w 2586134"/>
              <a:gd name="connsiteY75" fmla="*/ 2244230 h 2562098"/>
              <a:gd name="connsiteX76" fmla="*/ 682125 w 2586134"/>
              <a:gd name="connsiteY76" fmla="*/ 2144217 h 2562098"/>
              <a:gd name="connsiteX77" fmla="*/ 720225 w 2586134"/>
              <a:gd name="connsiteY77" fmla="*/ 1946574 h 2562098"/>
              <a:gd name="connsiteX78" fmla="*/ 744038 w 2586134"/>
              <a:gd name="connsiteY78" fmla="*/ 1929905 h 2562098"/>
              <a:gd name="connsiteX79" fmla="*/ 722606 w 2586134"/>
              <a:gd name="connsiteY79" fmla="*/ 1898949 h 2562098"/>
              <a:gd name="connsiteX80" fmla="*/ 724988 w 2586134"/>
              <a:gd name="connsiteY80" fmla="*/ 1879899 h 2562098"/>
              <a:gd name="connsiteX81" fmla="*/ 734513 w 2586134"/>
              <a:gd name="connsiteY81" fmla="*/ 1734642 h 2562098"/>
              <a:gd name="connsiteX82" fmla="*/ 724988 w 2586134"/>
              <a:gd name="connsiteY82" fmla="*/ 1694161 h 2562098"/>
              <a:gd name="connsiteX83" fmla="*/ 798806 w 2586134"/>
              <a:gd name="connsiteY83" fmla="*/ 1734642 h 2562098"/>
              <a:gd name="connsiteX84" fmla="*/ 810713 w 2586134"/>
              <a:gd name="connsiteY84" fmla="*/ 1798936 h 2562098"/>
              <a:gd name="connsiteX85" fmla="*/ 851194 w 2586134"/>
              <a:gd name="connsiteY85" fmla="*/ 1856086 h 2562098"/>
              <a:gd name="connsiteX86" fmla="*/ 803569 w 2586134"/>
              <a:gd name="connsiteY86" fmla="*/ 1710830 h 2562098"/>
              <a:gd name="connsiteX87" fmla="*/ 722606 w 2586134"/>
              <a:gd name="connsiteY87" fmla="*/ 1644155 h 2562098"/>
              <a:gd name="connsiteX88" fmla="*/ 744038 w 2586134"/>
              <a:gd name="connsiteY88" fmla="*/ 1567955 h 2562098"/>
              <a:gd name="connsiteX89" fmla="*/ 724988 w 2586134"/>
              <a:gd name="connsiteY89" fmla="*/ 1506042 h 2562098"/>
              <a:gd name="connsiteX90" fmla="*/ 734513 w 2586134"/>
              <a:gd name="connsiteY90" fmla="*/ 1475086 h 2562098"/>
              <a:gd name="connsiteX91" fmla="*/ 686888 w 2586134"/>
              <a:gd name="connsiteY91" fmla="*/ 1458417 h 2562098"/>
              <a:gd name="connsiteX92" fmla="*/ 598781 w 2586134"/>
              <a:gd name="connsiteY92" fmla="*/ 1425080 h 2562098"/>
              <a:gd name="connsiteX93" fmla="*/ 586875 w 2586134"/>
              <a:gd name="connsiteY93" fmla="*/ 1379836 h 2562098"/>
              <a:gd name="connsiteX94" fmla="*/ 537388 w 2586134"/>
              <a:gd name="connsiteY94" fmla="*/ 1313246 h 2562098"/>
              <a:gd name="connsiteX0" fmla="*/ 537388 w 2586134"/>
              <a:gd name="connsiteY0" fmla="*/ 1313246 h 2559763"/>
              <a:gd name="connsiteX1" fmla="*/ 555919 w 2586134"/>
              <a:gd name="connsiteY1" fmla="*/ 1263155 h 2559763"/>
              <a:gd name="connsiteX2" fmla="*/ 534488 w 2586134"/>
              <a:gd name="connsiteY2" fmla="*/ 1217911 h 2559763"/>
              <a:gd name="connsiteX3" fmla="*/ 520200 w 2586134"/>
              <a:gd name="connsiteY3" fmla="*/ 1189336 h 2559763"/>
              <a:gd name="connsiteX4" fmla="*/ 472575 w 2586134"/>
              <a:gd name="connsiteY4" fmla="*/ 1191717 h 2559763"/>
              <a:gd name="connsiteX5" fmla="*/ 453525 w 2586134"/>
              <a:gd name="connsiteY5" fmla="*/ 1155999 h 2559763"/>
              <a:gd name="connsiteX6" fmla="*/ 477338 w 2586134"/>
              <a:gd name="connsiteY6" fmla="*/ 1115517 h 2559763"/>
              <a:gd name="connsiteX7" fmla="*/ 436856 w 2586134"/>
              <a:gd name="connsiteY7" fmla="*/ 1115517 h 2559763"/>
              <a:gd name="connsiteX8" fmla="*/ 413044 w 2586134"/>
              <a:gd name="connsiteY8" fmla="*/ 1134567 h 2559763"/>
              <a:gd name="connsiteX9" fmla="*/ 413044 w 2586134"/>
              <a:gd name="connsiteY9" fmla="*/ 1089324 h 2559763"/>
              <a:gd name="connsiteX10" fmla="*/ 365419 w 2586134"/>
              <a:gd name="connsiteY10" fmla="*/ 1105992 h 2559763"/>
              <a:gd name="connsiteX11" fmla="*/ 293981 w 2586134"/>
              <a:gd name="connsiteY11" fmla="*/ 1075036 h 2559763"/>
              <a:gd name="connsiteX12" fmla="*/ 165394 w 2586134"/>
              <a:gd name="connsiteY12" fmla="*/ 1017886 h 2559763"/>
              <a:gd name="connsiteX13" fmla="*/ 115388 w 2586134"/>
              <a:gd name="connsiteY13" fmla="*/ 1041699 h 2559763"/>
              <a:gd name="connsiteX14" fmla="*/ 91575 w 2586134"/>
              <a:gd name="connsiteY14" fmla="*/ 1027411 h 2559763"/>
              <a:gd name="connsiteX15" fmla="*/ 74906 w 2586134"/>
              <a:gd name="connsiteY15" fmla="*/ 982167 h 2559763"/>
              <a:gd name="connsiteX16" fmla="*/ 20138 w 2586134"/>
              <a:gd name="connsiteY16" fmla="*/ 970261 h 2559763"/>
              <a:gd name="connsiteX17" fmla="*/ 113006 w 2586134"/>
              <a:gd name="connsiteY17" fmla="*/ 936924 h 2559763"/>
              <a:gd name="connsiteX18" fmla="*/ 74906 w 2586134"/>
              <a:gd name="connsiteY18" fmla="*/ 896442 h 2559763"/>
              <a:gd name="connsiteX19" fmla="*/ 122531 w 2586134"/>
              <a:gd name="connsiteY19" fmla="*/ 898824 h 2559763"/>
              <a:gd name="connsiteX20" fmla="*/ 22519 w 2586134"/>
              <a:gd name="connsiteY20" fmla="*/ 872630 h 2559763"/>
              <a:gd name="connsiteX21" fmla="*/ 1086 w 2586134"/>
              <a:gd name="connsiteY21" fmla="*/ 839291 h 2559763"/>
              <a:gd name="connsiteX22" fmla="*/ 53475 w 2586134"/>
              <a:gd name="connsiteY22" fmla="*/ 803574 h 2559763"/>
              <a:gd name="connsiteX23" fmla="*/ 143963 w 2586134"/>
              <a:gd name="connsiteY23" fmla="*/ 767855 h 2559763"/>
              <a:gd name="connsiteX24" fmla="*/ 243974 w 2586134"/>
              <a:gd name="connsiteY24" fmla="*/ 765474 h 2559763"/>
              <a:gd name="connsiteX25" fmla="*/ 258263 w 2586134"/>
              <a:gd name="connsiteY25" fmla="*/ 736899 h 2559763"/>
              <a:gd name="connsiteX26" fmla="*/ 336843 w 2586134"/>
              <a:gd name="connsiteY26" fmla="*/ 720230 h 2559763"/>
              <a:gd name="connsiteX27" fmla="*/ 434475 w 2586134"/>
              <a:gd name="connsiteY27" fmla="*/ 822624 h 2559763"/>
              <a:gd name="connsiteX28" fmla="*/ 458288 w 2586134"/>
              <a:gd name="connsiteY28" fmla="*/ 805955 h 2559763"/>
              <a:gd name="connsiteX29" fmla="*/ 491625 w 2586134"/>
              <a:gd name="connsiteY29" fmla="*/ 777380 h 2559763"/>
              <a:gd name="connsiteX30" fmla="*/ 548775 w 2586134"/>
              <a:gd name="connsiteY30" fmla="*/ 798811 h 2559763"/>
              <a:gd name="connsiteX31" fmla="*/ 570206 w 2586134"/>
              <a:gd name="connsiteY31" fmla="*/ 825005 h 2559763"/>
              <a:gd name="connsiteX32" fmla="*/ 563063 w 2586134"/>
              <a:gd name="connsiteY32" fmla="*/ 782142 h 2559763"/>
              <a:gd name="connsiteX33" fmla="*/ 582113 w 2586134"/>
              <a:gd name="connsiteY33" fmla="*/ 755949 h 2559763"/>
              <a:gd name="connsiteX34" fmla="*/ 608306 w 2586134"/>
              <a:gd name="connsiteY34" fmla="*/ 803574 h 2559763"/>
              <a:gd name="connsiteX35" fmla="*/ 677361 w 2586134"/>
              <a:gd name="connsiteY35" fmla="*/ 784524 h 2559763"/>
              <a:gd name="connsiteX36" fmla="*/ 660694 w 2586134"/>
              <a:gd name="connsiteY36" fmla="*/ 763092 h 2559763"/>
              <a:gd name="connsiteX37" fmla="*/ 644025 w 2586134"/>
              <a:gd name="connsiteY37" fmla="*/ 739280 h 2559763"/>
              <a:gd name="connsiteX38" fmla="*/ 648788 w 2586134"/>
              <a:gd name="connsiteY38" fmla="*/ 679749 h 2559763"/>
              <a:gd name="connsiteX39" fmla="*/ 632119 w 2586134"/>
              <a:gd name="connsiteY39" fmla="*/ 603549 h 2559763"/>
              <a:gd name="connsiteX40" fmla="*/ 594019 w 2586134"/>
              <a:gd name="connsiteY40" fmla="*/ 558305 h 2559763"/>
              <a:gd name="connsiteX41" fmla="*/ 591638 w 2586134"/>
              <a:gd name="connsiteY41" fmla="*/ 501155 h 2559763"/>
              <a:gd name="connsiteX42" fmla="*/ 572586 w 2586134"/>
              <a:gd name="connsiteY42" fmla="*/ 463054 h 2559763"/>
              <a:gd name="connsiteX43" fmla="*/ 646406 w 2586134"/>
              <a:gd name="connsiteY43" fmla="*/ 479724 h 2559763"/>
              <a:gd name="connsiteX44" fmla="*/ 710700 w 2586134"/>
              <a:gd name="connsiteY44" fmla="*/ 472580 h 2559763"/>
              <a:gd name="connsiteX45" fmla="*/ 705938 w 2586134"/>
              <a:gd name="connsiteY45" fmla="*/ 517824 h 2559763"/>
              <a:gd name="connsiteX46" fmla="*/ 751181 w 2586134"/>
              <a:gd name="connsiteY46" fmla="*/ 555924 h 2559763"/>
              <a:gd name="connsiteX47" fmla="*/ 853573 w 2586134"/>
              <a:gd name="connsiteY47" fmla="*/ 567830 h 2559763"/>
              <a:gd name="connsiteX48" fmla="*/ 922631 w 2586134"/>
              <a:gd name="connsiteY48" fmla="*/ 579736 h 2559763"/>
              <a:gd name="connsiteX49" fmla="*/ 1001213 w 2586134"/>
              <a:gd name="connsiteY49" fmla="*/ 555924 h 2559763"/>
              <a:gd name="connsiteX50" fmla="*/ 1044075 w 2586134"/>
              <a:gd name="connsiteY50" fmla="*/ 553542 h 2559763"/>
              <a:gd name="connsiteX51" fmla="*/ 1036931 w 2586134"/>
              <a:gd name="connsiteY51" fmla="*/ 534492 h 2559763"/>
              <a:gd name="connsiteX52" fmla="*/ 986925 w 2586134"/>
              <a:gd name="connsiteY52" fmla="*/ 529730 h 2559763"/>
              <a:gd name="connsiteX53" fmla="*/ 994067 w 2586134"/>
              <a:gd name="connsiteY53" fmla="*/ 465435 h 2559763"/>
              <a:gd name="connsiteX54" fmla="*/ 1079794 w 2586134"/>
              <a:gd name="connsiteY54" fmla="*/ 413049 h 2559763"/>
              <a:gd name="connsiteX55" fmla="*/ 1184569 w 2586134"/>
              <a:gd name="connsiteY55" fmla="*/ 386855 h 2559763"/>
              <a:gd name="connsiteX56" fmla="*/ 1234573 w 2586134"/>
              <a:gd name="connsiteY56" fmla="*/ 334466 h 2559763"/>
              <a:gd name="connsiteX57" fmla="*/ 1279817 w 2586134"/>
              <a:gd name="connsiteY57" fmla="*/ 86816 h 2559763"/>
              <a:gd name="connsiteX58" fmla="*/ 1447782 w 2586134"/>
              <a:gd name="connsiteY58" fmla="*/ 45095 h 2559763"/>
              <a:gd name="connsiteX59" fmla="*/ 2577598 w 2586134"/>
              <a:gd name="connsiteY59" fmla="*/ 696416 h 2559763"/>
              <a:gd name="connsiteX60" fmla="*/ 2020038 w 2586134"/>
              <a:gd name="connsiteY60" fmla="*/ 1518034 h 2559763"/>
              <a:gd name="connsiteX61" fmla="*/ 2356143 w 2586134"/>
              <a:gd name="connsiteY61" fmla="*/ 2241847 h 2559763"/>
              <a:gd name="connsiteX62" fmla="*/ 1753687 w 2586134"/>
              <a:gd name="connsiteY62" fmla="*/ 2251373 h 2559763"/>
              <a:gd name="connsiteX63" fmla="*/ 1572713 w 2586134"/>
              <a:gd name="connsiteY63" fmla="*/ 2363292 h 2559763"/>
              <a:gd name="connsiteX64" fmla="*/ 1583513 w 2586134"/>
              <a:gd name="connsiteY64" fmla="*/ 2543299 h 2559763"/>
              <a:gd name="connsiteX65" fmla="*/ 1410788 w 2586134"/>
              <a:gd name="connsiteY65" fmla="*/ 2546650 h 2559763"/>
              <a:gd name="connsiteX66" fmla="*/ 1356019 w 2586134"/>
              <a:gd name="connsiteY66" fmla="*/ 2558555 h 2559763"/>
              <a:gd name="connsiteX67" fmla="*/ 1308394 w 2586134"/>
              <a:gd name="connsiteY67" fmla="*/ 2501405 h 2559763"/>
              <a:gd name="connsiteX68" fmla="*/ 1229813 w 2586134"/>
              <a:gd name="connsiteY68" fmla="*/ 2468067 h 2559763"/>
              <a:gd name="connsiteX69" fmla="*/ 1094080 w 2586134"/>
              <a:gd name="connsiteY69" fmla="*/ 2444253 h 2559763"/>
              <a:gd name="connsiteX70" fmla="*/ 925013 w 2586134"/>
              <a:gd name="connsiteY70" fmla="*/ 2451399 h 2559763"/>
              <a:gd name="connsiteX71" fmla="*/ 734513 w 2586134"/>
              <a:gd name="connsiteY71" fmla="*/ 2387105 h 2559763"/>
              <a:gd name="connsiteX72" fmla="*/ 670219 w 2586134"/>
              <a:gd name="connsiteY72" fmla="*/ 2377580 h 2559763"/>
              <a:gd name="connsiteX73" fmla="*/ 684506 w 2586134"/>
              <a:gd name="connsiteY73" fmla="*/ 2322811 h 2559763"/>
              <a:gd name="connsiteX74" fmla="*/ 639263 w 2586134"/>
              <a:gd name="connsiteY74" fmla="*/ 2303761 h 2559763"/>
              <a:gd name="connsiteX75" fmla="*/ 605924 w 2586134"/>
              <a:gd name="connsiteY75" fmla="*/ 2298997 h 2559763"/>
              <a:gd name="connsiteX76" fmla="*/ 651169 w 2586134"/>
              <a:gd name="connsiteY76" fmla="*/ 2244230 h 2559763"/>
              <a:gd name="connsiteX77" fmla="*/ 682125 w 2586134"/>
              <a:gd name="connsiteY77" fmla="*/ 2144217 h 2559763"/>
              <a:gd name="connsiteX78" fmla="*/ 720225 w 2586134"/>
              <a:gd name="connsiteY78" fmla="*/ 1946574 h 2559763"/>
              <a:gd name="connsiteX79" fmla="*/ 744038 w 2586134"/>
              <a:gd name="connsiteY79" fmla="*/ 1929905 h 2559763"/>
              <a:gd name="connsiteX80" fmla="*/ 722606 w 2586134"/>
              <a:gd name="connsiteY80" fmla="*/ 1898949 h 2559763"/>
              <a:gd name="connsiteX81" fmla="*/ 724988 w 2586134"/>
              <a:gd name="connsiteY81" fmla="*/ 1879899 h 2559763"/>
              <a:gd name="connsiteX82" fmla="*/ 734513 w 2586134"/>
              <a:gd name="connsiteY82" fmla="*/ 1734642 h 2559763"/>
              <a:gd name="connsiteX83" fmla="*/ 724988 w 2586134"/>
              <a:gd name="connsiteY83" fmla="*/ 1694161 h 2559763"/>
              <a:gd name="connsiteX84" fmla="*/ 798806 w 2586134"/>
              <a:gd name="connsiteY84" fmla="*/ 1734642 h 2559763"/>
              <a:gd name="connsiteX85" fmla="*/ 810713 w 2586134"/>
              <a:gd name="connsiteY85" fmla="*/ 1798936 h 2559763"/>
              <a:gd name="connsiteX86" fmla="*/ 851194 w 2586134"/>
              <a:gd name="connsiteY86" fmla="*/ 1856086 h 2559763"/>
              <a:gd name="connsiteX87" fmla="*/ 803569 w 2586134"/>
              <a:gd name="connsiteY87" fmla="*/ 1710830 h 2559763"/>
              <a:gd name="connsiteX88" fmla="*/ 722606 w 2586134"/>
              <a:gd name="connsiteY88" fmla="*/ 1644155 h 2559763"/>
              <a:gd name="connsiteX89" fmla="*/ 744038 w 2586134"/>
              <a:gd name="connsiteY89" fmla="*/ 1567955 h 2559763"/>
              <a:gd name="connsiteX90" fmla="*/ 724988 w 2586134"/>
              <a:gd name="connsiteY90" fmla="*/ 1506042 h 2559763"/>
              <a:gd name="connsiteX91" fmla="*/ 734513 w 2586134"/>
              <a:gd name="connsiteY91" fmla="*/ 1475086 h 2559763"/>
              <a:gd name="connsiteX92" fmla="*/ 686888 w 2586134"/>
              <a:gd name="connsiteY92" fmla="*/ 1458417 h 2559763"/>
              <a:gd name="connsiteX93" fmla="*/ 598781 w 2586134"/>
              <a:gd name="connsiteY93" fmla="*/ 1425080 h 2559763"/>
              <a:gd name="connsiteX94" fmla="*/ 586875 w 2586134"/>
              <a:gd name="connsiteY94" fmla="*/ 1379836 h 2559763"/>
              <a:gd name="connsiteX95" fmla="*/ 537388 w 2586134"/>
              <a:gd name="connsiteY95" fmla="*/ 1313246 h 2559763"/>
              <a:gd name="connsiteX0" fmla="*/ 537388 w 2586134"/>
              <a:gd name="connsiteY0" fmla="*/ 1313246 h 2570874"/>
              <a:gd name="connsiteX1" fmla="*/ 555919 w 2586134"/>
              <a:gd name="connsiteY1" fmla="*/ 1263155 h 2570874"/>
              <a:gd name="connsiteX2" fmla="*/ 534488 w 2586134"/>
              <a:gd name="connsiteY2" fmla="*/ 1217911 h 2570874"/>
              <a:gd name="connsiteX3" fmla="*/ 520200 w 2586134"/>
              <a:gd name="connsiteY3" fmla="*/ 1189336 h 2570874"/>
              <a:gd name="connsiteX4" fmla="*/ 472575 w 2586134"/>
              <a:gd name="connsiteY4" fmla="*/ 1191717 h 2570874"/>
              <a:gd name="connsiteX5" fmla="*/ 453525 w 2586134"/>
              <a:gd name="connsiteY5" fmla="*/ 1155999 h 2570874"/>
              <a:gd name="connsiteX6" fmla="*/ 477338 w 2586134"/>
              <a:gd name="connsiteY6" fmla="*/ 1115517 h 2570874"/>
              <a:gd name="connsiteX7" fmla="*/ 436856 w 2586134"/>
              <a:gd name="connsiteY7" fmla="*/ 1115517 h 2570874"/>
              <a:gd name="connsiteX8" fmla="*/ 413044 w 2586134"/>
              <a:gd name="connsiteY8" fmla="*/ 1134567 h 2570874"/>
              <a:gd name="connsiteX9" fmla="*/ 413044 w 2586134"/>
              <a:gd name="connsiteY9" fmla="*/ 1089324 h 2570874"/>
              <a:gd name="connsiteX10" fmla="*/ 365419 w 2586134"/>
              <a:gd name="connsiteY10" fmla="*/ 1105992 h 2570874"/>
              <a:gd name="connsiteX11" fmla="*/ 293981 w 2586134"/>
              <a:gd name="connsiteY11" fmla="*/ 1075036 h 2570874"/>
              <a:gd name="connsiteX12" fmla="*/ 165394 w 2586134"/>
              <a:gd name="connsiteY12" fmla="*/ 1017886 h 2570874"/>
              <a:gd name="connsiteX13" fmla="*/ 115388 w 2586134"/>
              <a:gd name="connsiteY13" fmla="*/ 1041699 h 2570874"/>
              <a:gd name="connsiteX14" fmla="*/ 91575 w 2586134"/>
              <a:gd name="connsiteY14" fmla="*/ 1027411 h 2570874"/>
              <a:gd name="connsiteX15" fmla="*/ 74906 w 2586134"/>
              <a:gd name="connsiteY15" fmla="*/ 982167 h 2570874"/>
              <a:gd name="connsiteX16" fmla="*/ 20138 w 2586134"/>
              <a:gd name="connsiteY16" fmla="*/ 970261 h 2570874"/>
              <a:gd name="connsiteX17" fmla="*/ 113006 w 2586134"/>
              <a:gd name="connsiteY17" fmla="*/ 936924 h 2570874"/>
              <a:gd name="connsiteX18" fmla="*/ 74906 w 2586134"/>
              <a:gd name="connsiteY18" fmla="*/ 896442 h 2570874"/>
              <a:gd name="connsiteX19" fmla="*/ 122531 w 2586134"/>
              <a:gd name="connsiteY19" fmla="*/ 898824 h 2570874"/>
              <a:gd name="connsiteX20" fmla="*/ 22519 w 2586134"/>
              <a:gd name="connsiteY20" fmla="*/ 872630 h 2570874"/>
              <a:gd name="connsiteX21" fmla="*/ 1086 w 2586134"/>
              <a:gd name="connsiteY21" fmla="*/ 839291 h 2570874"/>
              <a:gd name="connsiteX22" fmla="*/ 53475 w 2586134"/>
              <a:gd name="connsiteY22" fmla="*/ 803574 h 2570874"/>
              <a:gd name="connsiteX23" fmla="*/ 143963 w 2586134"/>
              <a:gd name="connsiteY23" fmla="*/ 767855 h 2570874"/>
              <a:gd name="connsiteX24" fmla="*/ 243974 w 2586134"/>
              <a:gd name="connsiteY24" fmla="*/ 765474 h 2570874"/>
              <a:gd name="connsiteX25" fmla="*/ 258263 w 2586134"/>
              <a:gd name="connsiteY25" fmla="*/ 736899 h 2570874"/>
              <a:gd name="connsiteX26" fmla="*/ 336843 w 2586134"/>
              <a:gd name="connsiteY26" fmla="*/ 720230 h 2570874"/>
              <a:gd name="connsiteX27" fmla="*/ 434475 w 2586134"/>
              <a:gd name="connsiteY27" fmla="*/ 822624 h 2570874"/>
              <a:gd name="connsiteX28" fmla="*/ 458288 w 2586134"/>
              <a:gd name="connsiteY28" fmla="*/ 805955 h 2570874"/>
              <a:gd name="connsiteX29" fmla="*/ 491625 w 2586134"/>
              <a:gd name="connsiteY29" fmla="*/ 777380 h 2570874"/>
              <a:gd name="connsiteX30" fmla="*/ 548775 w 2586134"/>
              <a:gd name="connsiteY30" fmla="*/ 798811 h 2570874"/>
              <a:gd name="connsiteX31" fmla="*/ 570206 w 2586134"/>
              <a:gd name="connsiteY31" fmla="*/ 825005 h 2570874"/>
              <a:gd name="connsiteX32" fmla="*/ 563063 w 2586134"/>
              <a:gd name="connsiteY32" fmla="*/ 782142 h 2570874"/>
              <a:gd name="connsiteX33" fmla="*/ 582113 w 2586134"/>
              <a:gd name="connsiteY33" fmla="*/ 755949 h 2570874"/>
              <a:gd name="connsiteX34" fmla="*/ 608306 w 2586134"/>
              <a:gd name="connsiteY34" fmla="*/ 803574 h 2570874"/>
              <a:gd name="connsiteX35" fmla="*/ 677361 w 2586134"/>
              <a:gd name="connsiteY35" fmla="*/ 784524 h 2570874"/>
              <a:gd name="connsiteX36" fmla="*/ 660694 w 2586134"/>
              <a:gd name="connsiteY36" fmla="*/ 763092 h 2570874"/>
              <a:gd name="connsiteX37" fmla="*/ 644025 w 2586134"/>
              <a:gd name="connsiteY37" fmla="*/ 739280 h 2570874"/>
              <a:gd name="connsiteX38" fmla="*/ 648788 w 2586134"/>
              <a:gd name="connsiteY38" fmla="*/ 679749 h 2570874"/>
              <a:gd name="connsiteX39" fmla="*/ 632119 w 2586134"/>
              <a:gd name="connsiteY39" fmla="*/ 603549 h 2570874"/>
              <a:gd name="connsiteX40" fmla="*/ 594019 w 2586134"/>
              <a:gd name="connsiteY40" fmla="*/ 558305 h 2570874"/>
              <a:gd name="connsiteX41" fmla="*/ 591638 w 2586134"/>
              <a:gd name="connsiteY41" fmla="*/ 501155 h 2570874"/>
              <a:gd name="connsiteX42" fmla="*/ 572586 w 2586134"/>
              <a:gd name="connsiteY42" fmla="*/ 463054 h 2570874"/>
              <a:gd name="connsiteX43" fmla="*/ 646406 w 2586134"/>
              <a:gd name="connsiteY43" fmla="*/ 479724 h 2570874"/>
              <a:gd name="connsiteX44" fmla="*/ 710700 w 2586134"/>
              <a:gd name="connsiteY44" fmla="*/ 472580 h 2570874"/>
              <a:gd name="connsiteX45" fmla="*/ 705938 w 2586134"/>
              <a:gd name="connsiteY45" fmla="*/ 517824 h 2570874"/>
              <a:gd name="connsiteX46" fmla="*/ 751181 w 2586134"/>
              <a:gd name="connsiteY46" fmla="*/ 555924 h 2570874"/>
              <a:gd name="connsiteX47" fmla="*/ 853573 w 2586134"/>
              <a:gd name="connsiteY47" fmla="*/ 567830 h 2570874"/>
              <a:gd name="connsiteX48" fmla="*/ 922631 w 2586134"/>
              <a:gd name="connsiteY48" fmla="*/ 579736 h 2570874"/>
              <a:gd name="connsiteX49" fmla="*/ 1001213 w 2586134"/>
              <a:gd name="connsiteY49" fmla="*/ 555924 h 2570874"/>
              <a:gd name="connsiteX50" fmla="*/ 1044075 w 2586134"/>
              <a:gd name="connsiteY50" fmla="*/ 553542 h 2570874"/>
              <a:gd name="connsiteX51" fmla="*/ 1036931 w 2586134"/>
              <a:gd name="connsiteY51" fmla="*/ 534492 h 2570874"/>
              <a:gd name="connsiteX52" fmla="*/ 986925 w 2586134"/>
              <a:gd name="connsiteY52" fmla="*/ 529730 h 2570874"/>
              <a:gd name="connsiteX53" fmla="*/ 994067 w 2586134"/>
              <a:gd name="connsiteY53" fmla="*/ 465435 h 2570874"/>
              <a:gd name="connsiteX54" fmla="*/ 1079794 w 2586134"/>
              <a:gd name="connsiteY54" fmla="*/ 413049 h 2570874"/>
              <a:gd name="connsiteX55" fmla="*/ 1184569 w 2586134"/>
              <a:gd name="connsiteY55" fmla="*/ 386855 h 2570874"/>
              <a:gd name="connsiteX56" fmla="*/ 1234573 w 2586134"/>
              <a:gd name="connsiteY56" fmla="*/ 334466 h 2570874"/>
              <a:gd name="connsiteX57" fmla="*/ 1279817 w 2586134"/>
              <a:gd name="connsiteY57" fmla="*/ 86816 h 2570874"/>
              <a:gd name="connsiteX58" fmla="*/ 1447782 w 2586134"/>
              <a:gd name="connsiteY58" fmla="*/ 45095 h 2570874"/>
              <a:gd name="connsiteX59" fmla="*/ 2577598 w 2586134"/>
              <a:gd name="connsiteY59" fmla="*/ 696416 h 2570874"/>
              <a:gd name="connsiteX60" fmla="*/ 2020038 w 2586134"/>
              <a:gd name="connsiteY60" fmla="*/ 1518034 h 2570874"/>
              <a:gd name="connsiteX61" fmla="*/ 2356143 w 2586134"/>
              <a:gd name="connsiteY61" fmla="*/ 2241847 h 2570874"/>
              <a:gd name="connsiteX62" fmla="*/ 1753687 w 2586134"/>
              <a:gd name="connsiteY62" fmla="*/ 2251373 h 2570874"/>
              <a:gd name="connsiteX63" fmla="*/ 1572713 w 2586134"/>
              <a:gd name="connsiteY63" fmla="*/ 2363292 h 2570874"/>
              <a:gd name="connsiteX64" fmla="*/ 1583513 w 2586134"/>
              <a:gd name="connsiteY64" fmla="*/ 2543299 h 2570874"/>
              <a:gd name="connsiteX65" fmla="*/ 1472700 w 2586134"/>
              <a:gd name="connsiteY65" fmla="*/ 2570462 h 2570874"/>
              <a:gd name="connsiteX66" fmla="*/ 1410788 w 2586134"/>
              <a:gd name="connsiteY66" fmla="*/ 2546650 h 2570874"/>
              <a:gd name="connsiteX67" fmla="*/ 1356019 w 2586134"/>
              <a:gd name="connsiteY67" fmla="*/ 2558555 h 2570874"/>
              <a:gd name="connsiteX68" fmla="*/ 1308394 w 2586134"/>
              <a:gd name="connsiteY68" fmla="*/ 2501405 h 2570874"/>
              <a:gd name="connsiteX69" fmla="*/ 1229813 w 2586134"/>
              <a:gd name="connsiteY69" fmla="*/ 2468067 h 2570874"/>
              <a:gd name="connsiteX70" fmla="*/ 1094080 w 2586134"/>
              <a:gd name="connsiteY70" fmla="*/ 2444253 h 2570874"/>
              <a:gd name="connsiteX71" fmla="*/ 925013 w 2586134"/>
              <a:gd name="connsiteY71" fmla="*/ 2451399 h 2570874"/>
              <a:gd name="connsiteX72" fmla="*/ 734513 w 2586134"/>
              <a:gd name="connsiteY72" fmla="*/ 2387105 h 2570874"/>
              <a:gd name="connsiteX73" fmla="*/ 670219 w 2586134"/>
              <a:gd name="connsiteY73" fmla="*/ 2377580 h 2570874"/>
              <a:gd name="connsiteX74" fmla="*/ 684506 w 2586134"/>
              <a:gd name="connsiteY74" fmla="*/ 2322811 h 2570874"/>
              <a:gd name="connsiteX75" fmla="*/ 639263 w 2586134"/>
              <a:gd name="connsiteY75" fmla="*/ 2303761 h 2570874"/>
              <a:gd name="connsiteX76" fmla="*/ 605924 w 2586134"/>
              <a:gd name="connsiteY76" fmla="*/ 2298997 h 2570874"/>
              <a:gd name="connsiteX77" fmla="*/ 651169 w 2586134"/>
              <a:gd name="connsiteY77" fmla="*/ 2244230 h 2570874"/>
              <a:gd name="connsiteX78" fmla="*/ 682125 w 2586134"/>
              <a:gd name="connsiteY78" fmla="*/ 2144217 h 2570874"/>
              <a:gd name="connsiteX79" fmla="*/ 720225 w 2586134"/>
              <a:gd name="connsiteY79" fmla="*/ 1946574 h 2570874"/>
              <a:gd name="connsiteX80" fmla="*/ 744038 w 2586134"/>
              <a:gd name="connsiteY80" fmla="*/ 1929905 h 2570874"/>
              <a:gd name="connsiteX81" fmla="*/ 722606 w 2586134"/>
              <a:gd name="connsiteY81" fmla="*/ 1898949 h 2570874"/>
              <a:gd name="connsiteX82" fmla="*/ 724988 w 2586134"/>
              <a:gd name="connsiteY82" fmla="*/ 1879899 h 2570874"/>
              <a:gd name="connsiteX83" fmla="*/ 734513 w 2586134"/>
              <a:gd name="connsiteY83" fmla="*/ 1734642 h 2570874"/>
              <a:gd name="connsiteX84" fmla="*/ 724988 w 2586134"/>
              <a:gd name="connsiteY84" fmla="*/ 1694161 h 2570874"/>
              <a:gd name="connsiteX85" fmla="*/ 798806 w 2586134"/>
              <a:gd name="connsiteY85" fmla="*/ 1734642 h 2570874"/>
              <a:gd name="connsiteX86" fmla="*/ 810713 w 2586134"/>
              <a:gd name="connsiteY86" fmla="*/ 1798936 h 2570874"/>
              <a:gd name="connsiteX87" fmla="*/ 851194 w 2586134"/>
              <a:gd name="connsiteY87" fmla="*/ 1856086 h 2570874"/>
              <a:gd name="connsiteX88" fmla="*/ 803569 w 2586134"/>
              <a:gd name="connsiteY88" fmla="*/ 1710830 h 2570874"/>
              <a:gd name="connsiteX89" fmla="*/ 722606 w 2586134"/>
              <a:gd name="connsiteY89" fmla="*/ 1644155 h 2570874"/>
              <a:gd name="connsiteX90" fmla="*/ 744038 w 2586134"/>
              <a:gd name="connsiteY90" fmla="*/ 1567955 h 2570874"/>
              <a:gd name="connsiteX91" fmla="*/ 724988 w 2586134"/>
              <a:gd name="connsiteY91" fmla="*/ 1506042 h 2570874"/>
              <a:gd name="connsiteX92" fmla="*/ 734513 w 2586134"/>
              <a:gd name="connsiteY92" fmla="*/ 1475086 h 2570874"/>
              <a:gd name="connsiteX93" fmla="*/ 686888 w 2586134"/>
              <a:gd name="connsiteY93" fmla="*/ 1458417 h 2570874"/>
              <a:gd name="connsiteX94" fmla="*/ 598781 w 2586134"/>
              <a:gd name="connsiteY94" fmla="*/ 1425080 h 2570874"/>
              <a:gd name="connsiteX95" fmla="*/ 586875 w 2586134"/>
              <a:gd name="connsiteY95" fmla="*/ 1379836 h 2570874"/>
              <a:gd name="connsiteX96" fmla="*/ 537388 w 2586134"/>
              <a:gd name="connsiteY96" fmla="*/ 1313246 h 2570874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094080 w 2586134"/>
              <a:gd name="connsiteY71" fmla="*/ 2444253 h 2570719"/>
              <a:gd name="connsiteX72" fmla="*/ 925013 w 2586134"/>
              <a:gd name="connsiteY72" fmla="*/ 2451399 h 2570719"/>
              <a:gd name="connsiteX73" fmla="*/ 734513 w 2586134"/>
              <a:gd name="connsiteY73" fmla="*/ 2387105 h 2570719"/>
              <a:gd name="connsiteX74" fmla="*/ 670219 w 2586134"/>
              <a:gd name="connsiteY74" fmla="*/ 2377580 h 2570719"/>
              <a:gd name="connsiteX75" fmla="*/ 684506 w 2586134"/>
              <a:gd name="connsiteY75" fmla="*/ 2322811 h 2570719"/>
              <a:gd name="connsiteX76" fmla="*/ 639263 w 2586134"/>
              <a:gd name="connsiteY76" fmla="*/ 2303761 h 2570719"/>
              <a:gd name="connsiteX77" fmla="*/ 605924 w 2586134"/>
              <a:gd name="connsiteY77" fmla="*/ 2298997 h 2570719"/>
              <a:gd name="connsiteX78" fmla="*/ 651169 w 2586134"/>
              <a:gd name="connsiteY78" fmla="*/ 2244230 h 2570719"/>
              <a:gd name="connsiteX79" fmla="*/ 682125 w 2586134"/>
              <a:gd name="connsiteY79" fmla="*/ 2144217 h 2570719"/>
              <a:gd name="connsiteX80" fmla="*/ 720225 w 2586134"/>
              <a:gd name="connsiteY80" fmla="*/ 1946574 h 2570719"/>
              <a:gd name="connsiteX81" fmla="*/ 744038 w 2586134"/>
              <a:gd name="connsiteY81" fmla="*/ 1929905 h 2570719"/>
              <a:gd name="connsiteX82" fmla="*/ 722606 w 2586134"/>
              <a:gd name="connsiteY82" fmla="*/ 1898949 h 2570719"/>
              <a:gd name="connsiteX83" fmla="*/ 724988 w 2586134"/>
              <a:gd name="connsiteY83" fmla="*/ 1879899 h 2570719"/>
              <a:gd name="connsiteX84" fmla="*/ 734513 w 2586134"/>
              <a:gd name="connsiteY84" fmla="*/ 1734642 h 2570719"/>
              <a:gd name="connsiteX85" fmla="*/ 724988 w 2586134"/>
              <a:gd name="connsiteY85" fmla="*/ 1694161 h 2570719"/>
              <a:gd name="connsiteX86" fmla="*/ 798806 w 2586134"/>
              <a:gd name="connsiteY86" fmla="*/ 1734642 h 2570719"/>
              <a:gd name="connsiteX87" fmla="*/ 810713 w 2586134"/>
              <a:gd name="connsiteY87" fmla="*/ 1798936 h 2570719"/>
              <a:gd name="connsiteX88" fmla="*/ 851194 w 2586134"/>
              <a:gd name="connsiteY88" fmla="*/ 1856086 h 2570719"/>
              <a:gd name="connsiteX89" fmla="*/ 803569 w 2586134"/>
              <a:gd name="connsiteY89" fmla="*/ 1710830 h 2570719"/>
              <a:gd name="connsiteX90" fmla="*/ 722606 w 2586134"/>
              <a:gd name="connsiteY90" fmla="*/ 1644155 h 2570719"/>
              <a:gd name="connsiteX91" fmla="*/ 744038 w 2586134"/>
              <a:gd name="connsiteY91" fmla="*/ 1567955 h 2570719"/>
              <a:gd name="connsiteX92" fmla="*/ 724988 w 2586134"/>
              <a:gd name="connsiteY92" fmla="*/ 1506042 h 2570719"/>
              <a:gd name="connsiteX93" fmla="*/ 734513 w 2586134"/>
              <a:gd name="connsiteY93" fmla="*/ 1475086 h 2570719"/>
              <a:gd name="connsiteX94" fmla="*/ 686888 w 2586134"/>
              <a:gd name="connsiteY94" fmla="*/ 1458417 h 2570719"/>
              <a:gd name="connsiteX95" fmla="*/ 598781 w 2586134"/>
              <a:gd name="connsiteY95" fmla="*/ 1425080 h 2570719"/>
              <a:gd name="connsiteX96" fmla="*/ 586875 w 2586134"/>
              <a:gd name="connsiteY96" fmla="*/ 1379836 h 2570719"/>
              <a:gd name="connsiteX97" fmla="*/ 537388 w 2586134"/>
              <a:gd name="connsiteY97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29800 w 2586134"/>
              <a:gd name="connsiteY71" fmla="*/ 2432350 h 2570719"/>
              <a:gd name="connsiteX72" fmla="*/ 1094080 w 2586134"/>
              <a:gd name="connsiteY72" fmla="*/ 2444253 h 2570719"/>
              <a:gd name="connsiteX73" fmla="*/ 925013 w 2586134"/>
              <a:gd name="connsiteY73" fmla="*/ 2451399 h 2570719"/>
              <a:gd name="connsiteX74" fmla="*/ 734513 w 2586134"/>
              <a:gd name="connsiteY74" fmla="*/ 2387105 h 2570719"/>
              <a:gd name="connsiteX75" fmla="*/ 670219 w 2586134"/>
              <a:gd name="connsiteY75" fmla="*/ 2377580 h 2570719"/>
              <a:gd name="connsiteX76" fmla="*/ 684506 w 2586134"/>
              <a:gd name="connsiteY76" fmla="*/ 2322811 h 2570719"/>
              <a:gd name="connsiteX77" fmla="*/ 639263 w 2586134"/>
              <a:gd name="connsiteY77" fmla="*/ 2303761 h 2570719"/>
              <a:gd name="connsiteX78" fmla="*/ 605924 w 2586134"/>
              <a:gd name="connsiteY78" fmla="*/ 2298997 h 2570719"/>
              <a:gd name="connsiteX79" fmla="*/ 651169 w 2586134"/>
              <a:gd name="connsiteY79" fmla="*/ 2244230 h 2570719"/>
              <a:gd name="connsiteX80" fmla="*/ 682125 w 2586134"/>
              <a:gd name="connsiteY80" fmla="*/ 2144217 h 2570719"/>
              <a:gd name="connsiteX81" fmla="*/ 720225 w 2586134"/>
              <a:gd name="connsiteY81" fmla="*/ 1946574 h 2570719"/>
              <a:gd name="connsiteX82" fmla="*/ 744038 w 2586134"/>
              <a:gd name="connsiteY82" fmla="*/ 1929905 h 2570719"/>
              <a:gd name="connsiteX83" fmla="*/ 722606 w 2586134"/>
              <a:gd name="connsiteY83" fmla="*/ 1898949 h 2570719"/>
              <a:gd name="connsiteX84" fmla="*/ 724988 w 2586134"/>
              <a:gd name="connsiteY84" fmla="*/ 1879899 h 2570719"/>
              <a:gd name="connsiteX85" fmla="*/ 734513 w 2586134"/>
              <a:gd name="connsiteY85" fmla="*/ 1734642 h 2570719"/>
              <a:gd name="connsiteX86" fmla="*/ 724988 w 2586134"/>
              <a:gd name="connsiteY86" fmla="*/ 1694161 h 2570719"/>
              <a:gd name="connsiteX87" fmla="*/ 798806 w 2586134"/>
              <a:gd name="connsiteY87" fmla="*/ 1734642 h 2570719"/>
              <a:gd name="connsiteX88" fmla="*/ 810713 w 2586134"/>
              <a:gd name="connsiteY88" fmla="*/ 1798936 h 2570719"/>
              <a:gd name="connsiteX89" fmla="*/ 851194 w 2586134"/>
              <a:gd name="connsiteY89" fmla="*/ 1856086 h 2570719"/>
              <a:gd name="connsiteX90" fmla="*/ 803569 w 2586134"/>
              <a:gd name="connsiteY90" fmla="*/ 1710830 h 2570719"/>
              <a:gd name="connsiteX91" fmla="*/ 722606 w 2586134"/>
              <a:gd name="connsiteY91" fmla="*/ 1644155 h 2570719"/>
              <a:gd name="connsiteX92" fmla="*/ 744038 w 2586134"/>
              <a:gd name="connsiteY92" fmla="*/ 1567955 h 2570719"/>
              <a:gd name="connsiteX93" fmla="*/ 724988 w 2586134"/>
              <a:gd name="connsiteY93" fmla="*/ 1506042 h 2570719"/>
              <a:gd name="connsiteX94" fmla="*/ 734513 w 2586134"/>
              <a:gd name="connsiteY94" fmla="*/ 1475086 h 2570719"/>
              <a:gd name="connsiteX95" fmla="*/ 686888 w 2586134"/>
              <a:gd name="connsiteY95" fmla="*/ 1458417 h 2570719"/>
              <a:gd name="connsiteX96" fmla="*/ 598781 w 2586134"/>
              <a:gd name="connsiteY96" fmla="*/ 1425080 h 2570719"/>
              <a:gd name="connsiteX97" fmla="*/ 586875 w 2586134"/>
              <a:gd name="connsiteY97" fmla="*/ 1379836 h 2570719"/>
              <a:gd name="connsiteX98" fmla="*/ 537388 w 2586134"/>
              <a:gd name="connsiteY98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925013 w 2586134"/>
              <a:gd name="connsiteY74" fmla="*/ 2451399 h 2570719"/>
              <a:gd name="connsiteX75" fmla="*/ 734513 w 2586134"/>
              <a:gd name="connsiteY75" fmla="*/ 2387105 h 2570719"/>
              <a:gd name="connsiteX76" fmla="*/ 670219 w 2586134"/>
              <a:gd name="connsiteY76" fmla="*/ 2377580 h 2570719"/>
              <a:gd name="connsiteX77" fmla="*/ 684506 w 2586134"/>
              <a:gd name="connsiteY77" fmla="*/ 2322811 h 2570719"/>
              <a:gd name="connsiteX78" fmla="*/ 639263 w 2586134"/>
              <a:gd name="connsiteY78" fmla="*/ 2303761 h 2570719"/>
              <a:gd name="connsiteX79" fmla="*/ 605924 w 2586134"/>
              <a:gd name="connsiteY79" fmla="*/ 2298997 h 2570719"/>
              <a:gd name="connsiteX80" fmla="*/ 651169 w 2586134"/>
              <a:gd name="connsiteY80" fmla="*/ 2244230 h 2570719"/>
              <a:gd name="connsiteX81" fmla="*/ 682125 w 2586134"/>
              <a:gd name="connsiteY81" fmla="*/ 2144217 h 2570719"/>
              <a:gd name="connsiteX82" fmla="*/ 720225 w 2586134"/>
              <a:gd name="connsiteY82" fmla="*/ 1946574 h 2570719"/>
              <a:gd name="connsiteX83" fmla="*/ 744038 w 2586134"/>
              <a:gd name="connsiteY83" fmla="*/ 1929905 h 2570719"/>
              <a:gd name="connsiteX84" fmla="*/ 722606 w 2586134"/>
              <a:gd name="connsiteY84" fmla="*/ 1898949 h 2570719"/>
              <a:gd name="connsiteX85" fmla="*/ 724988 w 2586134"/>
              <a:gd name="connsiteY85" fmla="*/ 1879899 h 2570719"/>
              <a:gd name="connsiteX86" fmla="*/ 734513 w 2586134"/>
              <a:gd name="connsiteY86" fmla="*/ 1734642 h 2570719"/>
              <a:gd name="connsiteX87" fmla="*/ 724988 w 2586134"/>
              <a:gd name="connsiteY87" fmla="*/ 1694161 h 2570719"/>
              <a:gd name="connsiteX88" fmla="*/ 798806 w 2586134"/>
              <a:gd name="connsiteY88" fmla="*/ 1734642 h 2570719"/>
              <a:gd name="connsiteX89" fmla="*/ 810713 w 2586134"/>
              <a:gd name="connsiteY89" fmla="*/ 1798936 h 2570719"/>
              <a:gd name="connsiteX90" fmla="*/ 851194 w 2586134"/>
              <a:gd name="connsiteY90" fmla="*/ 1856086 h 2570719"/>
              <a:gd name="connsiteX91" fmla="*/ 803569 w 2586134"/>
              <a:gd name="connsiteY91" fmla="*/ 1710830 h 2570719"/>
              <a:gd name="connsiteX92" fmla="*/ 722606 w 2586134"/>
              <a:gd name="connsiteY92" fmla="*/ 1644155 h 2570719"/>
              <a:gd name="connsiteX93" fmla="*/ 744038 w 2586134"/>
              <a:gd name="connsiteY93" fmla="*/ 1567955 h 2570719"/>
              <a:gd name="connsiteX94" fmla="*/ 724988 w 2586134"/>
              <a:gd name="connsiteY94" fmla="*/ 1506042 h 2570719"/>
              <a:gd name="connsiteX95" fmla="*/ 734513 w 2586134"/>
              <a:gd name="connsiteY95" fmla="*/ 1475086 h 2570719"/>
              <a:gd name="connsiteX96" fmla="*/ 686888 w 2586134"/>
              <a:gd name="connsiteY96" fmla="*/ 1458417 h 2570719"/>
              <a:gd name="connsiteX97" fmla="*/ 598781 w 2586134"/>
              <a:gd name="connsiteY97" fmla="*/ 1425080 h 2570719"/>
              <a:gd name="connsiteX98" fmla="*/ 586875 w 2586134"/>
              <a:gd name="connsiteY98" fmla="*/ 1379836 h 2570719"/>
              <a:gd name="connsiteX99" fmla="*/ 537388 w 2586134"/>
              <a:gd name="connsiteY99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25013 w 2586134"/>
              <a:gd name="connsiteY75" fmla="*/ 2451399 h 2570719"/>
              <a:gd name="connsiteX76" fmla="*/ 734513 w 2586134"/>
              <a:gd name="connsiteY76" fmla="*/ 2387105 h 2570719"/>
              <a:gd name="connsiteX77" fmla="*/ 670219 w 2586134"/>
              <a:gd name="connsiteY77" fmla="*/ 2377580 h 2570719"/>
              <a:gd name="connsiteX78" fmla="*/ 684506 w 2586134"/>
              <a:gd name="connsiteY78" fmla="*/ 2322811 h 2570719"/>
              <a:gd name="connsiteX79" fmla="*/ 639263 w 2586134"/>
              <a:gd name="connsiteY79" fmla="*/ 2303761 h 2570719"/>
              <a:gd name="connsiteX80" fmla="*/ 605924 w 2586134"/>
              <a:gd name="connsiteY80" fmla="*/ 2298997 h 2570719"/>
              <a:gd name="connsiteX81" fmla="*/ 651169 w 2586134"/>
              <a:gd name="connsiteY81" fmla="*/ 2244230 h 2570719"/>
              <a:gd name="connsiteX82" fmla="*/ 682125 w 2586134"/>
              <a:gd name="connsiteY82" fmla="*/ 2144217 h 2570719"/>
              <a:gd name="connsiteX83" fmla="*/ 720225 w 2586134"/>
              <a:gd name="connsiteY83" fmla="*/ 1946574 h 2570719"/>
              <a:gd name="connsiteX84" fmla="*/ 744038 w 2586134"/>
              <a:gd name="connsiteY84" fmla="*/ 1929905 h 2570719"/>
              <a:gd name="connsiteX85" fmla="*/ 722606 w 2586134"/>
              <a:gd name="connsiteY85" fmla="*/ 1898949 h 2570719"/>
              <a:gd name="connsiteX86" fmla="*/ 724988 w 2586134"/>
              <a:gd name="connsiteY86" fmla="*/ 1879899 h 2570719"/>
              <a:gd name="connsiteX87" fmla="*/ 734513 w 2586134"/>
              <a:gd name="connsiteY87" fmla="*/ 1734642 h 2570719"/>
              <a:gd name="connsiteX88" fmla="*/ 724988 w 2586134"/>
              <a:gd name="connsiteY88" fmla="*/ 1694161 h 2570719"/>
              <a:gd name="connsiteX89" fmla="*/ 798806 w 2586134"/>
              <a:gd name="connsiteY89" fmla="*/ 1734642 h 2570719"/>
              <a:gd name="connsiteX90" fmla="*/ 810713 w 2586134"/>
              <a:gd name="connsiteY90" fmla="*/ 1798936 h 2570719"/>
              <a:gd name="connsiteX91" fmla="*/ 851194 w 2586134"/>
              <a:gd name="connsiteY91" fmla="*/ 1856086 h 2570719"/>
              <a:gd name="connsiteX92" fmla="*/ 803569 w 2586134"/>
              <a:gd name="connsiteY92" fmla="*/ 1710830 h 2570719"/>
              <a:gd name="connsiteX93" fmla="*/ 722606 w 2586134"/>
              <a:gd name="connsiteY93" fmla="*/ 1644155 h 2570719"/>
              <a:gd name="connsiteX94" fmla="*/ 744038 w 2586134"/>
              <a:gd name="connsiteY94" fmla="*/ 1567955 h 2570719"/>
              <a:gd name="connsiteX95" fmla="*/ 724988 w 2586134"/>
              <a:gd name="connsiteY95" fmla="*/ 1506042 h 2570719"/>
              <a:gd name="connsiteX96" fmla="*/ 734513 w 2586134"/>
              <a:gd name="connsiteY96" fmla="*/ 1475086 h 2570719"/>
              <a:gd name="connsiteX97" fmla="*/ 686888 w 2586134"/>
              <a:gd name="connsiteY97" fmla="*/ 1458417 h 2570719"/>
              <a:gd name="connsiteX98" fmla="*/ 598781 w 2586134"/>
              <a:gd name="connsiteY98" fmla="*/ 1425080 h 2570719"/>
              <a:gd name="connsiteX99" fmla="*/ 586875 w 2586134"/>
              <a:gd name="connsiteY99" fmla="*/ 1379836 h 2570719"/>
              <a:gd name="connsiteX100" fmla="*/ 537388 w 2586134"/>
              <a:gd name="connsiteY100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65494 w 2586134"/>
              <a:gd name="connsiteY75" fmla="*/ 2472831 h 2570719"/>
              <a:gd name="connsiteX76" fmla="*/ 925013 w 2586134"/>
              <a:gd name="connsiteY76" fmla="*/ 2451399 h 2570719"/>
              <a:gd name="connsiteX77" fmla="*/ 734513 w 2586134"/>
              <a:gd name="connsiteY77" fmla="*/ 2387105 h 2570719"/>
              <a:gd name="connsiteX78" fmla="*/ 670219 w 2586134"/>
              <a:gd name="connsiteY78" fmla="*/ 2377580 h 2570719"/>
              <a:gd name="connsiteX79" fmla="*/ 684506 w 2586134"/>
              <a:gd name="connsiteY79" fmla="*/ 2322811 h 2570719"/>
              <a:gd name="connsiteX80" fmla="*/ 639263 w 2586134"/>
              <a:gd name="connsiteY80" fmla="*/ 2303761 h 2570719"/>
              <a:gd name="connsiteX81" fmla="*/ 605924 w 2586134"/>
              <a:gd name="connsiteY81" fmla="*/ 2298997 h 2570719"/>
              <a:gd name="connsiteX82" fmla="*/ 651169 w 2586134"/>
              <a:gd name="connsiteY82" fmla="*/ 2244230 h 2570719"/>
              <a:gd name="connsiteX83" fmla="*/ 682125 w 2586134"/>
              <a:gd name="connsiteY83" fmla="*/ 2144217 h 2570719"/>
              <a:gd name="connsiteX84" fmla="*/ 720225 w 2586134"/>
              <a:gd name="connsiteY84" fmla="*/ 1946574 h 2570719"/>
              <a:gd name="connsiteX85" fmla="*/ 744038 w 2586134"/>
              <a:gd name="connsiteY85" fmla="*/ 1929905 h 2570719"/>
              <a:gd name="connsiteX86" fmla="*/ 722606 w 2586134"/>
              <a:gd name="connsiteY86" fmla="*/ 1898949 h 2570719"/>
              <a:gd name="connsiteX87" fmla="*/ 724988 w 2586134"/>
              <a:gd name="connsiteY87" fmla="*/ 1879899 h 2570719"/>
              <a:gd name="connsiteX88" fmla="*/ 734513 w 2586134"/>
              <a:gd name="connsiteY88" fmla="*/ 1734642 h 2570719"/>
              <a:gd name="connsiteX89" fmla="*/ 724988 w 2586134"/>
              <a:gd name="connsiteY89" fmla="*/ 1694161 h 2570719"/>
              <a:gd name="connsiteX90" fmla="*/ 798806 w 2586134"/>
              <a:gd name="connsiteY90" fmla="*/ 1734642 h 2570719"/>
              <a:gd name="connsiteX91" fmla="*/ 810713 w 2586134"/>
              <a:gd name="connsiteY91" fmla="*/ 1798936 h 2570719"/>
              <a:gd name="connsiteX92" fmla="*/ 851194 w 2586134"/>
              <a:gd name="connsiteY92" fmla="*/ 1856086 h 2570719"/>
              <a:gd name="connsiteX93" fmla="*/ 803569 w 2586134"/>
              <a:gd name="connsiteY93" fmla="*/ 1710830 h 2570719"/>
              <a:gd name="connsiteX94" fmla="*/ 722606 w 2586134"/>
              <a:gd name="connsiteY94" fmla="*/ 1644155 h 2570719"/>
              <a:gd name="connsiteX95" fmla="*/ 744038 w 2586134"/>
              <a:gd name="connsiteY95" fmla="*/ 1567955 h 2570719"/>
              <a:gd name="connsiteX96" fmla="*/ 724988 w 2586134"/>
              <a:gd name="connsiteY96" fmla="*/ 1506042 h 2570719"/>
              <a:gd name="connsiteX97" fmla="*/ 734513 w 2586134"/>
              <a:gd name="connsiteY97" fmla="*/ 1475086 h 2570719"/>
              <a:gd name="connsiteX98" fmla="*/ 686888 w 2586134"/>
              <a:gd name="connsiteY98" fmla="*/ 1458417 h 2570719"/>
              <a:gd name="connsiteX99" fmla="*/ 598781 w 2586134"/>
              <a:gd name="connsiteY99" fmla="*/ 1425080 h 2570719"/>
              <a:gd name="connsiteX100" fmla="*/ 586875 w 2586134"/>
              <a:gd name="connsiteY100" fmla="*/ 1379836 h 2570719"/>
              <a:gd name="connsiteX101" fmla="*/ 537388 w 2586134"/>
              <a:gd name="connsiteY101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734513 w 2586134"/>
              <a:gd name="connsiteY78" fmla="*/ 2387105 h 2570719"/>
              <a:gd name="connsiteX79" fmla="*/ 670219 w 2586134"/>
              <a:gd name="connsiteY79" fmla="*/ 2377580 h 2570719"/>
              <a:gd name="connsiteX80" fmla="*/ 684506 w 2586134"/>
              <a:gd name="connsiteY80" fmla="*/ 2322811 h 2570719"/>
              <a:gd name="connsiteX81" fmla="*/ 639263 w 2586134"/>
              <a:gd name="connsiteY81" fmla="*/ 2303761 h 2570719"/>
              <a:gd name="connsiteX82" fmla="*/ 605924 w 2586134"/>
              <a:gd name="connsiteY82" fmla="*/ 2298997 h 2570719"/>
              <a:gd name="connsiteX83" fmla="*/ 651169 w 2586134"/>
              <a:gd name="connsiteY83" fmla="*/ 2244230 h 2570719"/>
              <a:gd name="connsiteX84" fmla="*/ 682125 w 2586134"/>
              <a:gd name="connsiteY84" fmla="*/ 2144217 h 2570719"/>
              <a:gd name="connsiteX85" fmla="*/ 720225 w 2586134"/>
              <a:gd name="connsiteY85" fmla="*/ 1946574 h 2570719"/>
              <a:gd name="connsiteX86" fmla="*/ 744038 w 2586134"/>
              <a:gd name="connsiteY86" fmla="*/ 1929905 h 2570719"/>
              <a:gd name="connsiteX87" fmla="*/ 722606 w 2586134"/>
              <a:gd name="connsiteY87" fmla="*/ 1898949 h 2570719"/>
              <a:gd name="connsiteX88" fmla="*/ 724988 w 2586134"/>
              <a:gd name="connsiteY88" fmla="*/ 1879899 h 2570719"/>
              <a:gd name="connsiteX89" fmla="*/ 734513 w 2586134"/>
              <a:gd name="connsiteY89" fmla="*/ 1734642 h 2570719"/>
              <a:gd name="connsiteX90" fmla="*/ 724988 w 2586134"/>
              <a:gd name="connsiteY90" fmla="*/ 1694161 h 2570719"/>
              <a:gd name="connsiteX91" fmla="*/ 798806 w 2586134"/>
              <a:gd name="connsiteY91" fmla="*/ 1734642 h 2570719"/>
              <a:gd name="connsiteX92" fmla="*/ 810713 w 2586134"/>
              <a:gd name="connsiteY92" fmla="*/ 1798936 h 2570719"/>
              <a:gd name="connsiteX93" fmla="*/ 851194 w 2586134"/>
              <a:gd name="connsiteY93" fmla="*/ 1856086 h 2570719"/>
              <a:gd name="connsiteX94" fmla="*/ 803569 w 2586134"/>
              <a:gd name="connsiteY94" fmla="*/ 1710830 h 2570719"/>
              <a:gd name="connsiteX95" fmla="*/ 722606 w 2586134"/>
              <a:gd name="connsiteY95" fmla="*/ 1644155 h 2570719"/>
              <a:gd name="connsiteX96" fmla="*/ 744038 w 2586134"/>
              <a:gd name="connsiteY96" fmla="*/ 1567955 h 2570719"/>
              <a:gd name="connsiteX97" fmla="*/ 724988 w 2586134"/>
              <a:gd name="connsiteY97" fmla="*/ 1506042 h 2570719"/>
              <a:gd name="connsiteX98" fmla="*/ 734513 w 2586134"/>
              <a:gd name="connsiteY98" fmla="*/ 1475086 h 2570719"/>
              <a:gd name="connsiteX99" fmla="*/ 686888 w 2586134"/>
              <a:gd name="connsiteY99" fmla="*/ 1458417 h 2570719"/>
              <a:gd name="connsiteX100" fmla="*/ 598781 w 2586134"/>
              <a:gd name="connsiteY100" fmla="*/ 1425080 h 2570719"/>
              <a:gd name="connsiteX101" fmla="*/ 586875 w 2586134"/>
              <a:gd name="connsiteY101" fmla="*/ 1379836 h 2570719"/>
              <a:gd name="connsiteX102" fmla="*/ 537388 w 2586134"/>
              <a:gd name="connsiteY102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55956 w 2586134"/>
              <a:gd name="connsiteY78" fmla="*/ 2451400 h 2570719"/>
              <a:gd name="connsiteX79" fmla="*/ 734513 w 2586134"/>
              <a:gd name="connsiteY79" fmla="*/ 2387105 h 2570719"/>
              <a:gd name="connsiteX80" fmla="*/ 670219 w 2586134"/>
              <a:gd name="connsiteY80" fmla="*/ 2377580 h 2570719"/>
              <a:gd name="connsiteX81" fmla="*/ 684506 w 2586134"/>
              <a:gd name="connsiteY81" fmla="*/ 2322811 h 2570719"/>
              <a:gd name="connsiteX82" fmla="*/ 639263 w 2586134"/>
              <a:gd name="connsiteY82" fmla="*/ 2303761 h 2570719"/>
              <a:gd name="connsiteX83" fmla="*/ 605924 w 2586134"/>
              <a:gd name="connsiteY83" fmla="*/ 2298997 h 2570719"/>
              <a:gd name="connsiteX84" fmla="*/ 651169 w 2586134"/>
              <a:gd name="connsiteY84" fmla="*/ 2244230 h 2570719"/>
              <a:gd name="connsiteX85" fmla="*/ 682125 w 2586134"/>
              <a:gd name="connsiteY85" fmla="*/ 2144217 h 2570719"/>
              <a:gd name="connsiteX86" fmla="*/ 720225 w 2586134"/>
              <a:gd name="connsiteY86" fmla="*/ 1946574 h 2570719"/>
              <a:gd name="connsiteX87" fmla="*/ 744038 w 2586134"/>
              <a:gd name="connsiteY87" fmla="*/ 1929905 h 2570719"/>
              <a:gd name="connsiteX88" fmla="*/ 722606 w 2586134"/>
              <a:gd name="connsiteY88" fmla="*/ 1898949 h 2570719"/>
              <a:gd name="connsiteX89" fmla="*/ 724988 w 2586134"/>
              <a:gd name="connsiteY89" fmla="*/ 1879899 h 2570719"/>
              <a:gd name="connsiteX90" fmla="*/ 734513 w 2586134"/>
              <a:gd name="connsiteY90" fmla="*/ 1734642 h 2570719"/>
              <a:gd name="connsiteX91" fmla="*/ 724988 w 2586134"/>
              <a:gd name="connsiteY91" fmla="*/ 1694161 h 2570719"/>
              <a:gd name="connsiteX92" fmla="*/ 798806 w 2586134"/>
              <a:gd name="connsiteY92" fmla="*/ 1734642 h 2570719"/>
              <a:gd name="connsiteX93" fmla="*/ 810713 w 2586134"/>
              <a:gd name="connsiteY93" fmla="*/ 1798936 h 2570719"/>
              <a:gd name="connsiteX94" fmla="*/ 851194 w 2586134"/>
              <a:gd name="connsiteY94" fmla="*/ 1856086 h 2570719"/>
              <a:gd name="connsiteX95" fmla="*/ 803569 w 2586134"/>
              <a:gd name="connsiteY95" fmla="*/ 1710830 h 2570719"/>
              <a:gd name="connsiteX96" fmla="*/ 722606 w 2586134"/>
              <a:gd name="connsiteY96" fmla="*/ 1644155 h 2570719"/>
              <a:gd name="connsiteX97" fmla="*/ 744038 w 2586134"/>
              <a:gd name="connsiteY97" fmla="*/ 1567955 h 2570719"/>
              <a:gd name="connsiteX98" fmla="*/ 724988 w 2586134"/>
              <a:gd name="connsiteY98" fmla="*/ 1506042 h 2570719"/>
              <a:gd name="connsiteX99" fmla="*/ 734513 w 2586134"/>
              <a:gd name="connsiteY99" fmla="*/ 1475086 h 2570719"/>
              <a:gd name="connsiteX100" fmla="*/ 686888 w 2586134"/>
              <a:gd name="connsiteY100" fmla="*/ 1458417 h 2570719"/>
              <a:gd name="connsiteX101" fmla="*/ 598781 w 2586134"/>
              <a:gd name="connsiteY101" fmla="*/ 1425080 h 2570719"/>
              <a:gd name="connsiteX102" fmla="*/ 586875 w 2586134"/>
              <a:gd name="connsiteY102" fmla="*/ 1379836 h 2570719"/>
              <a:gd name="connsiteX103" fmla="*/ 537388 w 2586134"/>
              <a:gd name="connsiteY103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55956 w 2586134"/>
              <a:gd name="connsiteY78" fmla="*/ 2451400 h 2570719"/>
              <a:gd name="connsiteX79" fmla="*/ 810713 w 2586134"/>
              <a:gd name="connsiteY79" fmla="*/ 2399012 h 2570719"/>
              <a:gd name="connsiteX80" fmla="*/ 734513 w 2586134"/>
              <a:gd name="connsiteY80" fmla="*/ 2387105 h 2570719"/>
              <a:gd name="connsiteX81" fmla="*/ 670219 w 2586134"/>
              <a:gd name="connsiteY81" fmla="*/ 2377580 h 2570719"/>
              <a:gd name="connsiteX82" fmla="*/ 684506 w 2586134"/>
              <a:gd name="connsiteY82" fmla="*/ 2322811 h 2570719"/>
              <a:gd name="connsiteX83" fmla="*/ 639263 w 2586134"/>
              <a:gd name="connsiteY83" fmla="*/ 2303761 h 2570719"/>
              <a:gd name="connsiteX84" fmla="*/ 605924 w 2586134"/>
              <a:gd name="connsiteY84" fmla="*/ 2298997 h 2570719"/>
              <a:gd name="connsiteX85" fmla="*/ 651169 w 2586134"/>
              <a:gd name="connsiteY85" fmla="*/ 2244230 h 2570719"/>
              <a:gd name="connsiteX86" fmla="*/ 682125 w 2586134"/>
              <a:gd name="connsiteY86" fmla="*/ 2144217 h 2570719"/>
              <a:gd name="connsiteX87" fmla="*/ 720225 w 2586134"/>
              <a:gd name="connsiteY87" fmla="*/ 1946574 h 2570719"/>
              <a:gd name="connsiteX88" fmla="*/ 744038 w 2586134"/>
              <a:gd name="connsiteY88" fmla="*/ 1929905 h 2570719"/>
              <a:gd name="connsiteX89" fmla="*/ 722606 w 2586134"/>
              <a:gd name="connsiteY89" fmla="*/ 1898949 h 2570719"/>
              <a:gd name="connsiteX90" fmla="*/ 724988 w 2586134"/>
              <a:gd name="connsiteY90" fmla="*/ 1879899 h 2570719"/>
              <a:gd name="connsiteX91" fmla="*/ 734513 w 2586134"/>
              <a:gd name="connsiteY91" fmla="*/ 1734642 h 2570719"/>
              <a:gd name="connsiteX92" fmla="*/ 724988 w 2586134"/>
              <a:gd name="connsiteY92" fmla="*/ 1694161 h 2570719"/>
              <a:gd name="connsiteX93" fmla="*/ 798806 w 2586134"/>
              <a:gd name="connsiteY93" fmla="*/ 1734642 h 2570719"/>
              <a:gd name="connsiteX94" fmla="*/ 810713 w 2586134"/>
              <a:gd name="connsiteY94" fmla="*/ 1798936 h 2570719"/>
              <a:gd name="connsiteX95" fmla="*/ 851194 w 2586134"/>
              <a:gd name="connsiteY95" fmla="*/ 1856086 h 2570719"/>
              <a:gd name="connsiteX96" fmla="*/ 803569 w 2586134"/>
              <a:gd name="connsiteY96" fmla="*/ 1710830 h 2570719"/>
              <a:gd name="connsiteX97" fmla="*/ 722606 w 2586134"/>
              <a:gd name="connsiteY97" fmla="*/ 1644155 h 2570719"/>
              <a:gd name="connsiteX98" fmla="*/ 744038 w 2586134"/>
              <a:gd name="connsiteY98" fmla="*/ 1567955 h 2570719"/>
              <a:gd name="connsiteX99" fmla="*/ 724988 w 2586134"/>
              <a:gd name="connsiteY99" fmla="*/ 1506042 h 2570719"/>
              <a:gd name="connsiteX100" fmla="*/ 734513 w 2586134"/>
              <a:gd name="connsiteY100" fmla="*/ 1475086 h 2570719"/>
              <a:gd name="connsiteX101" fmla="*/ 686888 w 2586134"/>
              <a:gd name="connsiteY101" fmla="*/ 1458417 h 2570719"/>
              <a:gd name="connsiteX102" fmla="*/ 598781 w 2586134"/>
              <a:gd name="connsiteY102" fmla="*/ 1425080 h 2570719"/>
              <a:gd name="connsiteX103" fmla="*/ 586875 w 2586134"/>
              <a:gd name="connsiteY103" fmla="*/ 1379836 h 2570719"/>
              <a:gd name="connsiteX104" fmla="*/ 537388 w 2586134"/>
              <a:gd name="connsiteY104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55956 w 2586134"/>
              <a:gd name="connsiteY78" fmla="*/ 2451400 h 2570719"/>
              <a:gd name="connsiteX79" fmla="*/ 810713 w 2586134"/>
              <a:gd name="connsiteY79" fmla="*/ 2399012 h 2570719"/>
              <a:gd name="connsiteX80" fmla="*/ 770231 w 2586134"/>
              <a:gd name="connsiteY80" fmla="*/ 2408537 h 2570719"/>
              <a:gd name="connsiteX81" fmla="*/ 734513 w 2586134"/>
              <a:gd name="connsiteY81" fmla="*/ 2387105 h 2570719"/>
              <a:gd name="connsiteX82" fmla="*/ 670219 w 2586134"/>
              <a:gd name="connsiteY82" fmla="*/ 2377580 h 2570719"/>
              <a:gd name="connsiteX83" fmla="*/ 684506 w 2586134"/>
              <a:gd name="connsiteY83" fmla="*/ 2322811 h 2570719"/>
              <a:gd name="connsiteX84" fmla="*/ 639263 w 2586134"/>
              <a:gd name="connsiteY84" fmla="*/ 2303761 h 2570719"/>
              <a:gd name="connsiteX85" fmla="*/ 605924 w 2586134"/>
              <a:gd name="connsiteY85" fmla="*/ 2298997 h 2570719"/>
              <a:gd name="connsiteX86" fmla="*/ 651169 w 2586134"/>
              <a:gd name="connsiteY86" fmla="*/ 2244230 h 2570719"/>
              <a:gd name="connsiteX87" fmla="*/ 682125 w 2586134"/>
              <a:gd name="connsiteY87" fmla="*/ 2144217 h 2570719"/>
              <a:gd name="connsiteX88" fmla="*/ 720225 w 2586134"/>
              <a:gd name="connsiteY88" fmla="*/ 1946574 h 2570719"/>
              <a:gd name="connsiteX89" fmla="*/ 744038 w 2586134"/>
              <a:gd name="connsiteY89" fmla="*/ 1929905 h 2570719"/>
              <a:gd name="connsiteX90" fmla="*/ 722606 w 2586134"/>
              <a:gd name="connsiteY90" fmla="*/ 1898949 h 2570719"/>
              <a:gd name="connsiteX91" fmla="*/ 724988 w 2586134"/>
              <a:gd name="connsiteY91" fmla="*/ 1879899 h 2570719"/>
              <a:gd name="connsiteX92" fmla="*/ 734513 w 2586134"/>
              <a:gd name="connsiteY92" fmla="*/ 1734642 h 2570719"/>
              <a:gd name="connsiteX93" fmla="*/ 724988 w 2586134"/>
              <a:gd name="connsiteY93" fmla="*/ 1694161 h 2570719"/>
              <a:gd name="connsiteX94" fmla="*/ 798806 w 2586134"/>
              <a:gd name="connsiteY94" fmla="*/ 1734642 h 2570719"/>
              <a:gd name="connsiteX95" fmla="*/ 810713 w 2586134"/>
              <a:gd name="connsiteY95" fmla="*/ 1798936 h 2570719"/>
              <a:gd name="connsiteX96" fmla="*/ 851194 w 2586134"/>
              <a:gd name="connsiteY96" fmla="*/ 1856086 h 2570719"/>
              <a:gd name="connsiteX97" fmla="*/ 803569 w 2586134"/>
              <a:gd name="connsiteY97" fmla="*/ 1710830 h 2570719"/>
              <a:gd name="connsiteX98" fmla="*/ 722606 w 2586134"/>
              <a:gd name="connsiteY98" fmla="*/ 1644155 h 2570719"/>
              <a:gd name="connsiteX99" fmla="*/ 744038 w 2586134"/>
              <a:gd name="connsiteY99" fmla="*/ 1567955 h 2570719"/>
              <a:gd name="connsiteX100" fmla="*/ 724988 w 2586134"/>
              <a:gd name="connsiteY100" fmla="*/ 1506042 h 2570719"/>
              <a:gd name="connsiteX101" fmla="*/ 734513 w 2586134"/>
              <a:gd name="connsiteY101" fmla="*/ 1475086 h 2570719"/>
              <a:gd name="connsiteX102" fmla="*/ 686888 w 2586134"/>
              <a:gd name="connsiteY102" fmla="*/ 1458417 h 2570719"/>
              <a:gd name="connsiteX103" fmla="*/ 598781 w 2586134"/>
              <a:gd name="connsiteY103" fmla="*/ 1425080 h 2570719"/>
              <a:gd name="connsiteX104" fmla="*/ 586875 w 2586134"/>
              <a:gd name="connsiteY104" fmla="*/ 1379836 h 2570719"/>
              <a:gd name="connsiteX105" fmla="*/ 537388 w 2586134"/>
              <a:gd name="connsiteY105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86913 w 2586134"/>
              <a:gd name="connsiteY78" fmla="*/ 2437112 h 2570719"/>
              <a:gd name="connsiteX79" fmla="*/ 855956 w 2586134"/>
              <a:gd name="connsiteY79" fmla="*/ 2451400 h 2570719"/>
              <a:gd name="connsiteX80" fmla="*/ 810713 w 2586134"/>
              <a:gd name="connsiteY80" fmla="*/ 2399012 h 2570719"/>
              <a:gd name="connsiteX81" fmla="*/ 770231 w 2586134"/>
              <a:gd name="connsiteY81" fmla="*/ 2408537 h 2570719"/>
              <a:gd name="connsiteX82" fmla="*/ 734513 w 2586134"/>
              <a:gd name="connsiteY82" fmla="*/ 2387105 h 2570719"/>
              <a:gd name="connsiteX83" fmla="*/ 670219 w 2586134"/>
              <a:gd name="connsiteY83" fmla="*/ 2377580 h 2570719"/>
              <a:gd name="connsiteX84" fmla="*/ 684506 w 2586134"/>
              <a:gd name="connsiteY84" fmla="*/ 2322811 h 2570719"/>
              <a:gd name="connsiteX85" fmla="*/ 639263 w 2586134"/>
              <a:gd name="connsiteY85" fmla="*/ 2303761 h 2570719"/>
              <a:gd name="connsiteX86" fmla="*/ 605924 w 2586134"/>
              <a:gd name="connsiteY86" fmla="*/ 2298997 h 2570719"/>
              <a:gd name="connsiteX87" fmla="*/ 651169 w 2586134"/>
              <a:gd name="connsiteY87" fmla="*/ 2244230 h 2570719"/>
              <a:gd name="connsiteX88" fmla="*/ 682125 w 2586134"/>
              <a:gd name="connsiteY88" fmla="*/ 2144217 h 2570719"/>
              <a:gd name="connsiteX89" fmla="*/ 720225 w 2586134"/>
              <a:gd name="connsiteY89" fmla="*/ 1946574 h 2570719"/>
              <a:gd name="connsiteX90" fmla="*/ 744038 w 2586134"/>
              <a:gd name="connsiteY90" fmla="*/ 1929905 h 2570719"/>
              <a:gd name="connsiteX91" fmla="*/ 722606 w 2586134"/>
              <a:gd name="connsiteY91" fmla="*/ 1898949 h 2570719"/>
              <a:gd name="connsiteX92" fmla="*/ 724988 w 2586134"/>
              <a:gd name="connsiteY92" fmla="*/ 1879899 h 2570719"/>
              <a:gd name="connsiteX93" fmla="*/ 734513 w 2586134"/>
              <a:gd name="connsiteY93" fmla="*/ 1734642 h 2570719"/>
              <a:gd name="connsiteX94" fmla="*/ 724988 w 2586134"/>
              <a:gd name="connsiteY94" fmla="*/ 1694161 h 2570719"/>
              <a:gd name="connsiteX95" fmla="*/ 798806 w 2586134"/>
              <a:gd name="connsiteY95" fmla="*/ 1734642 h 2570719"/>
              <a:gd name="connsiteX96" fmla="*/ 810713 w 2586134"/>
              <a:gd name="connsiteY96" fmla="*/ 1798936 h 2570719"/>
              <a:gd name="connsiteX97" fmla="*/ 851194 w 2586134"/>
              <a:gd name="connsiteY97" fmla="*/ 1856086 h 2570719"/>
              <a:gd name="connsiteX98" fmla="*/ 803569 w 2586134"/>
              <a:gd name="connsiteY98" fmla="*/ 1710830 h 2570719"/>
              <a:gd name="connsiteX99" fmla="*/ 722606 w 2586134"/>
              <a:gd name="connsiteY99" fmla="*/ 1644155 h 2570719"/>
              <a:gd name="connsiteX100" fmla="*/ 744038 w 2586134"/>
              <a:gd name="connsiteY100" fmla="*/ 1567955 h 2570719"/>
              <a:gd name="connsiteX101" fmla="*/ 724988 w 2586134"/>
              <a:gd name="connsiteY101" fmla="*/ 1506042 h 2570719"/>
              <a:gd name="connsiteX102" fmla="*/ 734513 w 2586134"/>
              <a:gd name="connsiteY102" fmla="*/ 1475086 h 2570719"/>
              <a:gd name="connsiteX103" fmla="*/ 686888 w 2586134"/>
              <a:gd name="connsiteY103" fmla="*/ 1458417 h 2570719"/>
              <a:gd name="connsiteX104" fmla="*/ 598781 w 2586134"/>
              <a:gd name="connsiteY104" fmla="*/ 1425080 h 2570719"/>
              <a:gd name="connsiteX105" fmla="*/ 586875 w 2586134"/>
              <a:gd name="connsiteY105" fmla="*/ 1379836 h 2570719"/>
              <a:gd name="connsiteX106" fmla="*/ 537388 w 2586134"/>
              <a:gd name="connsiteY106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86913 w 2586134"/>
              <a:gd name="connsiteY78" fmla="*/ 2437112 h 2570719"/>
              <a:gd name="connsiteX79" fmla="*/ 855956 w 2586134"/>
              <a:gd name="connsiteY79" fmla="*/ 2451400 h 2570719"/>
              <a:gd name="connsiteX80" fmla="*/ 825000 w 2586134"/>
              <a:gd name="connsiteY80" fmla="*/ 2432350 h 2570719"/>
              <a:gd name="connsiteX81" fmla="*/ 810713 w 2586134"/>
              <a:gd name="connsiteY81" fmla="*/ 2399012 h 2570719"/>
              <a:gd name="connsiteX82" fmla="*/ 770231 w 2586134"/>
              <a:gd name="connsiteY82" fmla="*/ 2408537 h 2570719"/>
              <a:gd name="connsiteX83" fmla="*/ 734513 w 2586134"/>
              <a:gd name="connsiteY83" fmla="*/ 2387105 h 2570719"/>
              <a:gd name="connsiteX84" fmla="*/ 670219 w 2586134"/>
              <a:gd name="connsiteY84" fmla="*/ 2377580 h 2570719"/>
              <a:gd name="connsiteX85" fmla="*/ 684506 w 2586134"/>
              <a:gd name="connsiteY85" fmla="*/ 2322811 h 2570719"/>
              <a:gd name="connsiteX86" fmla="*/ 639263 w 2586134"/>
              <a:gd name="connsiteY86" fmla="*/ 2303761 h 2570719"/>
              <a:gd name="connsiteX87" fmla="*/ 605924 w 2586134"/>
              <a:gd name="connsiteY87" fmla="*/ 2298997 h 2570719"/>
              <a:gd name="connsiteX88" fmla="*/ 651169 w 2586134"/>
              <a:gd name="connsiteY88" fmla="*/ 2244230 h 2570719"/>
              <a:gd name="connsiteX89" fmla="*/ 682125 w 2586134"/>
              <a:gd name="connsiteY89" fmla="*/ 2144217 h 2570719"/>
              <a:gd name="connsiteX90" fmla="*/ 720225 w 2586134"/>
              <a:gd name="connsiteY90" fmla="*/ 1946574 h 2570719"/>
              <a:gd name="connsiteX91" fmla="*/ 744038 w 2586134"/>
              <a:gd name="connsiteY91" fmla="*/ 1929905 h 2570719"/>
              <a:gd name="connsiteX92" fmla="*/ 722606 w 2586134"/>
              <a:gd name="connsiteY92" fmla="*/ 1898949 h 2570719"/>
              <a:gd name="connsiteX93" fmla="*/ 724988 w 2586134"/>
              <a:gd name="connsiteY93" fmla="*/ 1879899 h 2570719"/>
              <a:gd name="connsiteX94" fmla="*/ 734513 w 2586134"/>
              <a:gd name="connsiteY94" fmla="*/ 1734642 h 2570719"/>
              <a:gd name="connsiteX95" fmla="*/ 724988 w 2586134"/>
              <a:gd name="connsiteY95" fmla="*/ 1694161 h 2570719"/>
              <a:gd name="connsiteX96" fmla="*/ 798806 w 2586134"/>
              <a:gd name="connsiteY96" fmla="*/ 1734642 h 2570719"/>
              <a:gd name="connsiteX97" fmla="*/ 810713 w 2586134"/>
              <a:gd name="connsiteY97" fmla="*/ 1798936 h 2570719"/>
              <a:gd name="connsiteX98" fmla="*/ 851194 w 2586134"/>
              <a:gd name="connsiteY98" fmla="*/ 1856086 h 2570719"/>
              <a:gd name="connsiteX99" fmla="*/ 803569 w 2586134"/>
              <a:gd name="connsiteY99" fmla="*/ 1710830 h 2570719"/>
              <a:gd name="connsiteX100" fmla="*/ 722606 w 2586134"/>
              <a:gd name="connsiteY100" fmla="*/ 1644155 h 2570719"/>
              <a:gd name="connsiteX101" fmla="*/ 744038 w 2586134"/>
              <a:gd name="connsiteY101" fmla="*/ 1567955 h 2570719"/>
              <a:gd name="connsiteX102" fmla="*/ 724988 w 2586134"/>
              <a:gd name="connsiteY102" fmla="*/ 1506042 h 2570719"/>
              <a:gd name="connsiteX103" fmla="*/ 734513 w 2586134"/>
              <a:gd name="connsiteY103" fmla="*/ 1475086 h 2570719"/>
              <a:gd name="connsiteX104" fmla="*/ 686888 w 2586134"/>
              <a:gd name="connsiteY104" fmla="*/ 1458417 h 2570719"/>
              <a:gd name="connsiteX105" fmla="*/ 598781 w 2586134"/>
              <a:gd name="connsiteY105" fmla="*/ 1425080 h 2570719"/>
              <a:gd name="connsiteX106" fmla="*/ 586875 w 2586134"/>
              <a:gd name="connsiteY106" fmla="*/ 1379836 h 2570719"/>
              <a:gd name="connsiteX107" fmla="*/ 537388 w 2586134"/>
              <a:gd name="connsiteY107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29813 w 2586134"/>
              <a:gd name="connsiteY70" fmla="*/ 2468067 h 2570719"/>
              <a:gd name="connsiteX71" fmla="*/ 1191713 w 2586134"/>
              <a:gd name="connsiteY71" fmla="*/ 2463306 h 2570719"/>
              <a:gd name="connsiteX72" fmla="*/ 1129800 w 2586134"/>
              <a:gd name="connsiteY72" fmla="*/ 2432350 h 2570719"/>
              <a:gd name="connsiteX73" fmla="*/ 1094080 w 2586134"/>
              <a:gd name="connsiteY73" fmla="*/ 2444253 h 2570719"/>
              <a:gd name="connsiteX74" fmla="*/ 1079794 w 2586134"/>
              <a:gd name="connsiteY74" fmla="*/ 2472831 h 2570719"/>
              <a:gd name="connsiteX75" fmla="*/ 996450 w 2586134"/>
              <a:gd name="connsiteY75" fmla="*/ 2458543 h 2570719"/>
              <a:gd name="connsiteX76" fmla="*/ 965494 w 2586134"/>
              <a:gd name="connsiteY76" fmla="*/ 2472831 h 2570719"/>
              <a:gd name="connsiteX77" fmla="*/ 925013 w 2586134"/>
              <a:gd name="connsiteY77" fmla="*/ 2451399 h 2570719"/>
              <a:gd name="connsiteX78" fmla="*/ 886913 w 2586134"/>
              <a:gd name="connsiteY78" fmla="*/ 2437112 h 2570719"/>
              <a:gd name="connsiteX79" fmla="*/ 855956 w 2586134"/>
              <a:gd name="connsiteY79" fmla="*/ 2451400 h 2570719"/>
              <a:gd name="connsiteX80" fmla="*/ 825000 w 2586134"/>
              <a:gd name="connsiteY80" fmla="*/ 2432350 h 2570719"/>
              <a:gd name="connsiteX81" fmla="*/ 810713 w 2586134"/>
              <a:gd name="connsiteY81" fmla="*/ 2399012 h 2570719"/>
              <a:gd name="connsiteX82" fmla="*/ 770231 w 2586134"/>
              <a:gd name="connsiteY82" fmla="*/ 2408537 h 2570719"/>
              <a:gd name="connsiteX83" fmla="*/ 734513 w 2586134"/>
              <a:gd name="connsiteY83" fmla="*/ 2387105 h 2570719"/>
              <a:gd name="connsiteX84" fmla="*/ 703556 w 2586134"/>
              <a:gd name="connsiteY84" fmla="*/ 2372818 h 2570719"/>
              <a:gd name="connsiteX85" fmla="*/ 670219 w 2586134"/>
              <a:gd name="connsiteY85" fmla="*/ 2377580 h 2570719"/>
              <a:gd name="connsiteX86" fmla="*/ 684506 w 2586134"/>
              <a:gd name="connsiteY86" fmla="*/ 2322811 h 2570719"/>
              <a:gd name="connsiteX87" fmla="*/ 639263 w 2586134"/>
              <a:gd name="connsiteY87" fmla="*/ 2303761 h 2570719"/>
              <a:gd name="connsiteX88" fmla="*/ 605924 w 2586134"/>
              <a:gd name="connsiteY88" fmla="*/ 2298997 h 2570719"/>
              <a:gd name="connsiteX89" fmla="*/ 651169 w 2586134"/>
              <a:gd name="connsiteY89" fmla="*/ 2244230 h 2570719"/>
              <a:gd name="connsiteX90" fmla="*/ 682125 w 2586134"/>
              <a:gd name="connsiteY90" fmla="*/ 2144217 h 2570719"/>
              <a:gd name="connsiteX91" fmla="*/ 720225 w 2586134"/>
              <a:gd name="connsiteY91" fmla="*/ 1946574 h 2570719"/>
              <a:gd name="connsiteX92" fmla="*/ 744038 w 2586134"/>
              <a:gd name="connsiteY92" fmla="*/ 1929905 h 2570719"/>
              <a:gd name="connsiteX93" fmla="*/ 722606 w 2586134"/>
              <a:gd name="connsiteY93" fmla="*/ 1898949 h 2570719"/>
              <a:gd name="connsiteX94" fmla="*/ 724988 w 2586134"/>
              <a:gd name="connsiteY94" fmla="*/ 1879899 h 2570719"/>
              <a:gd name="connsiteX95" fmla="*/ 734513 w 2586134"/>
              <a:gd name="connsiteY95" fmla="*/ 1734642 h 2570719"/>
              <a:gd name="connsiteX96" fmla="*/ 724988 w 2586134"/>
              <a:gd name="connsiteY96" fmla="*/ 1694161 h 2570719"/>
              <a:gd name="connsiteX97" fmla="*/ 798806 w 2586134"/>
              <a:gd name="connsiteY97" fmla="*/ 1734642 h 2570719"/>
              <a:gd name="connsiteX98" fmla="*/ 810713 w 2586134"/>
              <a:gd name="connsiteY98" fmla="*/ 1798936 h 2570719"/>
              <a:gd name="connsiteX99" fmla="*/ 851194 w 2586134"/>
              <a:gd name="connsiteY99" fmla="*/ 1856086 h 2570719"/>
              <a:gd name="connsiteX100" fmla="*/ 803569 w 2586134"/>
              <a:gd name="connsiteY100" fmla="*/ 1710830 h 2570719"/>
              <a:gd name="connsiteX101" fmla="*/ 722606 w 2586134"/>
              <a:gd name="connsiteY101" fmla="*/ 1644155 h 2570719"/>
              <a:gd name="connsiteX102" fmla="*/ 744038 w 2586134"/>
              <a:gd name="connsiteY102" fmla="*/ 1567955 h 2570719"/>
              <a:gd name="connsiteX103" fmla="*/ 724988 w 2586134"/>
              <a:gd name="connsiteY103" fmla="*/ 1506042 h 2570719"/>
              <a:gd name="connsiteX104" fmla="*/ 734513 w 2586134"/>
              <a:gd name="connsiteY104" fmla="*/ 1475086 h 2570719"/>
              <a:gd name="connsiteX105" fmla="*/ 686888 w 2586134"/>
              <a:gd name="connsiteY105" fmla="*/ 1458417 h 2570719"/>
              <a:gd name="connsiteX106" fmla="*/ 598781 w 2586134"/>
              <a:gd name="connsiteY106" fmla="*/ 1425080 h 2570719"/>
              <a:gd name="connsiteX107" fmla="*/ 586875 w 2586134"/>
              <a:gd name="connsiteY107" fmla="*/ 1379836 h 2570719"/>
              <a:gd name="connsiteX108" fmla="*/ 537388 w 2586134"/>
              <a:gd name="connsiteY108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44100 w 2586134"/>
              <a:gd name="connsiteY70" fmla="*/ 2491881 h 2570719"/>
              <a:gd name="connsiteX71" fmla="*/ 1229813 w 2586134"/>
              <a:gd name="connsiteY71" fmla="*/ 2468067 h 2570719"/>
              <a:gd name="connsiteX72" fmla="*/ 1191713 w 2586134"/>
              <a:gd name="connsiteY72" fmla="*/ 2463306 h 2570719"/>
              <a:gd name="connsiteX73" fmla="*/ 1129800 w 2586134"/>
              <a:gd name="connsiteY73" fmla="*/ 2432350 h 2570719"/>
              <a:gd name="connsiteX74" fmla="*/ 1094080 w 2586134"/>
              <a:gd name="connsiteY74" fmla="*/ 2444253 h 2570719"/>
              <a:gd name="connsiteX75" fmla="*/ 1079794 w 2586134"/>
              <a:gd name="connsiteY75" fmla="*/ 2472831 h 2570719"/>
              <a:gd name="connsiteX76" fmla="*/ 996450 w 2586134"/>
              <a:gd name="connsiteY76" fmla="*/ 2458543 h 2570719"/>
              <a:gd name="connsiteX77" fmla="*/ 965494 w 2586134"/>
              <a:gd name="connsiteY77" fmla="*/ 2472831 h 2570719"/>
              <a:gd name="connsiteX78" fmla="*/ 925013 w 2586134"/>
              <a:gd name="connsiteY78" fmla="*/ 2451399 h 2570719"/>
              <a:gd name="connsiteX79" fmla="*/ 886913 w 2586134"/>
              <a:gd name="connsiteY79" fmla="*/ 2437112 h 2570719"/>
              <a:gd name="connsiteX80" fmla="*/ 855956 w 2586134"/>
              <a:gd name="connsiteY80" fmla="*/ 2451400 h 2570719"/>
              <a:gd name="connsiteX81" fmla="*/ 825000 w 2586134"/>
              <a:gd name="connsiteY81" fmla="*/ 2432350 h 2570719"/>
              <a:gd name="connsiteX82" fmla="*/ 810713 w 2586134"/>
              <a:gd name="connsiteY82" fmla="*/ 2399012 h 2570719"/>
              <a:gd name="connsiteX83" fmla="*/ 770231 w 2586134"/>
              <a:gd name="connsiteY83" fmla="*/ 2408537 h 2570719"/>
              <a:gd name="connsiteX84" fmla="*/ 734513 w 2586134"/>
              <a:gd name="connsiteY84" fmla="*/ 2387105 h 2570719"/>
              <a:gd name="connsiteX85" fmla="*/ 703556 w 2586134"/>
              <a:gd name="connsiteY85" fmla="*/ 2372818 h 2570719"/>
              <a:gd name="connsiteX86" fmla="*/ 670219 w 2586134"/>
              <a:gd name="connsiteY86" fmla="*/ 2377580 h 2570719"/>
              <a:gd name="connsiteX87" fmla="*/ 684506 w 2586134"/>
              <a:gd name="connsiteY87" fmla="*/ 2322811 h 2570719"/>
              <a:gd name="connsiteX88" fmla="*/ 639263 w 2586134"/>
              <a:gd name="connsiteY88" fmla="*/ 2303761 h 2570719"/>
              <a:gd name="connsiteX89" fmla="*/ 605924 w 2586134"/>
              <a:gd name="connsiteY89" fmla="*/ 2298997 h 2570719"/>
              <a:gd name="connsiteX90" fmla="*/ 651169 w 2586134"/>
              <a:gd name="connsiteY90" fmla="*/ 2244230 h 2570719"/>
              <a:gd name="connsiteX91" fmla="*/ 682125 w 2586134"/>
              <a:gd name="connsiteY91" fmla="*/ 2144217 h 2570719"/>
              <a:gd name="connsiteX92" fmla="*/ 720225 w 2586134"/>
              <a:gd name="connsiteY92" fmla="*/ 1946574 h 2570719"/>
              <a:gd name="connsiteX93" fmla="*/ 744038 w 2586134"/>
              <a:gd name="connsiteY93" fmla="*/ 1929905 h 2570719"/>
              <a:gd name="connsiteX94" fmla="*/ 722606 w 2586134"/>
              <a:gd name="connsiteY94" fmla="*/ 1898949 h 2570719"/>
              <a:gd name="connsiteX95" fmla="*/ 724988 w 2586134"/>
              <a:gd name="connsiteY95" fmla="*/ 1879899 h 2570719"/>
              <a:gd name="connsiteX96" fmla="*/ 734513 w 2586134"/>
              <a:gd name="connsiteY96" fmla="*/ 1734642 h 2570719"/>
              <a:gd name="connsiteX97" fmla="*/ 724988 w 2586134"/>
              <a:gd name="connsiteY97" fmla="*/ 1694161 h 2570719"/>
              <a:gd name="connsiteX98" fmla="*/ 798806 w 2586134"/>
              <a:gd name="connsiteY98" fmla="*/ 1734642 h 2570719"/>
              <a:gd name="connsiteX99" fmla="*/ 810713 w 2586134"/>
              <a:gd name="connsiteY99" fmla="*/ 1798936 h 2570719"/>
              <a:gd name="connsiteX100" fmla="*/ 851194 w 2586134"/>
              <a:gd name="connsiteY100" fmla="*/ 1856086 h 2570719"/>
              <a:gd name="connsiteX101" fmla="*/ 803569 w 2586134"/>
              <a:gd name="connsiteY101" fmla="*/ 1710830 h 2570719"/>
              <a:gd name="connsiteX102" fmla="*/ 722606 w 2586134"/>
              <a:gd name="connsiteY102" fmla="*/ 1644155 h 2570719"/>
              <a:gd name="connsiteX103" fmla="*/ 744038 w 2586134"/>
              <a:gd name="connsiteY103" fmla="*/ 1567955 h 2570719"/>
              <a:gd name="connsiteX104" fmla="*/ 724988 w 2586134"/>
              <a:gd name="connsiteY104" fmla="*/ 1506042 h 2570719"/>
              <a:gd name="connsiteX105" fmla="*/ 734513 w 2586134"/>
              <a:gd name="connsiteY105" fmla="*/ 1475086 h 2570719"/>
              <a:gd name="connsiteX106" fmla="*/ 686888 w 2586134"/>
              <a:gd name="connsiteY106" fmla="*/ 1458417 h 2570719"/>
              <a:gd name="connsiteX107" fmla="*/ 598781 w 2586134"/>
              <a:gd name="connsiteY107" fmla="*/ 1425080 h 2570719"/>
              <a:gd name="connsiteX108" fmla="*/ 586875 w 2586134"/>
              <a:gd name="connsiteY108" fmla="*/ 1379836 h 2570719"/>
              <a:gd name="connsiteX109" fmla="*/ 537388 w 2586134"/>
              <a:gd name="connsiteY109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1753687 w 2586134"/>
              <a:gd name="connsiteY62" fmla="*/ 2251373 h 2570719"/>
              <a:gd name="connsiteX63" fmla="*/ 1572713 w 2586134"/>
              <a:gd name="connsiteY63" fmla="*/ 2363292 h 2570719"/>
              <a:gd name="connsiteX64" fmla="*/ 1583513 w 2586134"/>
              <a:gd name="connsiteY64" fmla="*/ 2543299 h 2570719"/>
              <a:gd name="connsiteX65" fmla="*/ 1522706 w 2586134"/>
              <a:gd name="connsiteY65" fmla="*/ 2534742 h 2570719"/>
              <a:gd name="connsiteX66" fmla="*/ 1472700 w 2586134"/>
              <a:gd name="connsiteY66" fmla="*/ 2570462 h 2570719"/>
              <a:gd name="connsiteX67" fmla="*/ 1410788 w 2586134"/>
              <a:gd name="connsiteY67" fmla="*/ 2546650 h 2570719"/>
              <a:gd name="connsiteX68" fmla="*/ 1356019 w 2586134"/>
              <a:gd name="connsiteY68" fmla="*/ 2558555 h 2570719"/>
              <a:gd name="connsiteX69" fmla="*/ 1308394 w 2586134"/>
              <a:gd name="connsiteY69" fmla="*/ 2501405 h 2570719"/>
              <a:gd name="connsiteX70" fmla="*/ 1270294 w 2586134"/>
              <a:gd name="connsiteY70" fmla="*/ 2484737 h 2570719"/>
              <a:gd name="connsiteX71" fmla="*/ 1244100 w 2586134"/>
              <a:gd name="connsiteY71" fmla="*/ 2491881 h 2570719"/>
              <a:gd name="connsiteX72" fmla="*/ 1229813 w 2586134"/>
              <a:gd name="connsiteY72" fmla="*/ 2468067 h 2570719"/>
              <a:gd name="connsiteX73" fmla="*/ 1191713 w 2586134"/>
              <a:gd name="connsiteY73" fmla="*/ 2463306 h 2570719"/>
              <a:gd name="connsiteX74" fmla="*/ 1129800 w 2586134"/>
              <a:gd name="connsiteY74" fmla="*/ 2432350 h 2570719"/>
              <a:gd name="connsiteX75" fmla="*/ 1094080 w 2586134"/>
              <a:gd name="connsiteY75" fmla="*/ 2444253 h 2570719"/>
              <a:gd name="connsiteX76" fmla="*/ 1079794 w 2586134"/>
              <a:gd name="connsiteY76" fmla="*/ 2472831 h 2570719"/>
              <a:gd name="connsiteX77" fmla="*/ 996450 w 2586134"/>
              <a:gd name="connsiteY77" fmla="*/ 2458543 h 2570719"/>
              <a:gd name="connsiteX78" fmla="*/ 965494 w 2586134"/>
              <a:gd name="connsiteY78" fmla="*/ 2472831 h 2570719"/>
              <a:gd name="connsiteX79" fmla="*/ 925013 w 2586134"/>
              <a:gd name="connsiteY79" fmla="*/ 2451399 h 2570719"/>
              <a:gd name="connsiteX80" fmla="*/ 886913 w 2586134"/>
              <a:gd name="connsiteY80" fmla="*/ 2437112 h 2570719"/>
              <a:gd name="connsiteX81" fmla="*/ 855956 w 2586134"/>
              <a:gd name="connsiteY81" fmla="*/ 2451400 h 2570719"/>
              <a:gd name="connsiteX82" fmla="*/ 825000 w 2586134"/>
              <a:gd name="connsiteY82" fmla="*/ 2432350 h 2570719"/>
              <a:gd name="connsiteX83" fmla="*/ 810713 w 2586134"/>
              <a:gd name="connsiteY83" fmla="*/ 2399012 h 2570719"/>
              <a:gd name="connsiteX84" fmla="*/ 770231 w 2586134"/>
              <a:gd name="connsiteY84" fmla="*/ 2408537 h 2570719"/>
              <a:gd name="connsiteX85" fmla="*/ 734513 w 2586134"/>
              <a:gd name="connsiteY85" fmla="*/ 2387105 h 2570719"/>
              <a:gd name="connsiteX86" fmla="*/ 703556 w 2586134"/>
              <a:gd name="connsiteY86" fmla="*/ 2372818 h 2570719"/>
              <a:gd name="connsiteX87" fmla="*/ 670219 w 2586134"/>
              <a:gd name="connsiteY87" fmla="*/ 2377580 h 2570719"/>
              <a:gd name="connsiteX88" fmla="*/ 684506 w 2586134"/>
              <a:gd name="connsiteY88" fmla="*/ 2322811 h 2570719"/>
              <a:gd name="connsiteX89" fmla="*/ 639263 w 2586134"/>
              <a:gd name="connsiteY89" fmla="*/ 2303761 h 2570719"/>
              <a:gd name="connsiteX90" fmla="*/ 605924 w 2586134"/>
              <a:gd name="connsiteY90" fmla="*/ 2298997 h 2570719"/>
              <a:gd name="connsiteX91" fmla="*/ 651169 w 2586134"/>
              <a:gd name="connsiteY91" fmla="*/ 2244230 h 2570719"/>
              <a:gd name="connsiteX92" fmla="*/ 682125 w 2586134"/>
              <a:gd name="connsiteY92" fmla="*/ 2144217 h 2570719"/>
              <a:gd name="connsiteX93" fmla="*/ 720225 w 2586134"/>
              <a:gd name="connsiteY93" fmla="*/ 1946574 h 2570719"/>
              <a:gd name="connsiteX94" fmla="*/ 744038 w 2586134"/>
              <a:gd name="connsiteY94" fmla="*/ 1929905 h 2570719"/>
              <a:gd name="connsiteX95" fmla="*/ 722606 w 2586134"/>
              <a:gd name="connsiteY95" fmla="*/ 1898949 h 2570719"/>
              <a:gd name="connsiteX96" fmla="*/ 724988 w 2586134"/>
              <a:gd name="connsiteY96" fmla="*/ 1879899 h 2570719"/>
              <a:gd name="connsiteX97" fmla="*/ 734513 w 2586134"/>
              <a:gd name="connsiteY97" fmla="*/ 1734642 h 2570719"/>
              <a:gd name="connsiteX98" fmla="*/ 724988 w 2586134"/>
              <a:gd name="connsiteY98" fmla="*/ 1694161 h 2570719"/>
              <a:gd name="connsiteX99" fmla="*/ 798806 w 2586134"/>
              <a:gd name="connsiteY99" fmla="*/ 1734642 h 2570719"/>
              <a:gd name="connsiteX100" fmla="*/ 810713 w 2586134"/>
              <a:gd name="connsiteY100" fmla="*/ 1798936 h 2570719"/>
              <a:gd name="connsiteX101" fmla="*/ 851194 w 2586134"/>
              <a:gd name="connsiteY101" fmla="*/ 1856086 h 2570719"/>
              <a:gd name="connsiteX102" fmla="*/ 803569 w 2586134"/>
              <a:gd name="connsiteY102" fmla="*/ 1710830 h 2570719"/>
              <a:gd name="connsiteX103" fmla="*/ 722606 w 2586134"/>
              <a:gd name="connsiteY103" fmla="*/ 1644155 h 2570719"/>
              <a:gd name="connsiteX104" fmla="*/ 744038 w 2586134"/>
              <a:gd name="connsiteY104" fmla="*/ 1567955 h 2570719"/>
              <a:gd name="connsiteX105" fmla="*/ 724988 w 2586134"/>
              <a:gd name="connsiteY105" fmla="*/ 1506042 h 2570719"/>
              <a:gd name="connsiteX106" fmla="*/ 734513 w 2586134"/>
              <a:gd name="connsiteY106" fmla="*/ 1475086 h 2570719"/>
              <a:gd name="connsiteX107" fmla="*/ 686888 w 2586134"/>
              <a:gd name="connsiteY107" fmla="*/ 1458417 h 2570719"/>
              <a:gd name="connsiteX108" fmla="*/ 598781 w 2586134"/>
              <a:gd name="connsiteY108" fmla="*/ 1425080 h 2570719"/>
              <a:gd name="connsiteX109" fmla="*/ 586875 w 2586134"/>
              <a:gd name="connsiteY109" fmla="*/ 1379836 h 2570719"/>
              <a:gd name="connsiteX110" fmla="*/ 537388 w 2586134"/>
              <a:gd name="connsiteY110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1753687 w 2586134"/>
              <a:gd name="connsiteY63" fmla="*/ 2251373 h 2570719"/>
              <a:gd name="connsiteX64" fmla="*/ 1572713 w 2586134"/>
              <a:gd name="connsiteY64" fmla="*/ 2363292 h 2570719"/>
              <a:gd name="connsiteX65" fmla="*/ 1583513 w 2586134"/>
              <a:gd name="connsiteY65" fmla="*/ 2543299 h 2570719"/>
              <a:gd name="connsiteX66" fmla="*/ 1522706 w 2586134"/>
              <a:gd name="connsiteY66" fmla="*/ 2534742 h 2570719"/>
              <a:gd name="connsiteX67" fmla="*/ 1472700 w 2586134"/>
              <a:gd name="connsiteY67" fmla="*/ 2570462 h 2570719"/>
              <a:gd name="connsiteX68" fmla="*/ 1410788 w 2586134"/>
              <a:gd name="connsiteY68" fmla="*/ 2546650 h 2570719"/>
              <a:gd name="connsiteX69" fmla="*/ 1356019 w 2586134"/>
              <a:gd name="connsiteY69" fmla="*/ 2558555 h 2570719"/>
              <a:gd name="connsiteX70" fmla="*/ 1308394 w 2586134"/>
              <a:gd name="connsiteY70" fmla="*/ 2501405 h 2570719"/>
              <a:gd name="connsiteX71" fmla="*/ 1270294 w 2586134"/>
              <a:gd name="connsiteY71" fmla="*/ 2484737 h 2570719"/>
              <a:gd name="connsiteX72" fmla="*/ 1244100 w 2586134"/>
              <a:gd name="connsiteY72" fmla="*/ 2491881 h 2570719"/>
              <a:gd name="connsiteX73" fmla="*/ 1229813 w 2586134"/>
              <a:gd name="connsiteY73" fmla="*/ 2468067 h 2570719"/>
              <a:gd name="connsiteX74" fmla="*/ 1191713 w 2586134"/>
              <a:gd name="connsiteY74" fmla="*/ 2463306 h 2570719"/>
              <a:gd name="connsiteX75" fmla="*/ 1129800 w 2586134"/>
              <a:gd name="connsiteY75" fmla="*/ 2432350 h 2570719"/>
              <a:gd name="connsiteX76" fmla="*/ 1094080 w 2586134"/>
              <a:gd name="connsiteY76" fmla="*/ 2444253 h 2570719"/>
              <a:gd name="connsiteX77" fmla="*/ 1079794 w 2586134"/>
              <a:gd name="connsiteY77" fmla="*/ 2472831 h 2570719"/>
              <a:gd name="connsiteX78" fmla="*/ 996450 w 2586134"/>
              <a:gd name="connsiteY78" fmla="*/ 2458543 h 2570719"/>
              <a:gd name="connsiteX79" fmla="*/ 965494 w 2586134"/>
              <a:gd name="connsiteY79" fmla="*/ 2472831 h 2570719"/>
              <a:gd name="connsiteX80" fmla="*/ 925013 w 2586134"/>
              <a:gd name="connsiteY80" fmla="*/ 2451399 h 2570719"/>
              <a:gd name="connsiteX81" fmla="*/ 886913 w 2586134"/>
              <a:gd name="connsiteY81" fmla="*/ 2437112 h 2570719"/>
              <a:gd name="connsiteX82" fmla="*/ 855956 w 2586134"/>
              <a:gd name="connsiteY82" fmla="*/ 2451400 h 2570719"/>
              <a:gd name="connsiteX83" fmla="*/ 825000 w 2586134"/>
              <a:gd name="connsiteY83" fmla="*/ 2432350 h 2570719"/>
              <a:gd name="connsiteX84" fmla="*/ 810713 w 2586134"/>
              <a:gd name="connsiteY84" fmla="*/ 2399012 h 2570719"/>
              <a:gd name="connsiteX85" fmla="*/ 770231 w 2586134"/>
              <a:gd name="connsiteY85" fmla="*/ 2408537 h 2570719"/>
              <a:gd name="connsiteX86" fmla="*/ 734513 w 2586134"/>
              <a:gd name="connsiteY86" fmla="*/ 2387105 h 2570719"/>
              <a:gd name="connsiteX87" fmla="*/ 703556 w 2586134"/>
              <a:gd name="connsiteY87" fmla="*/ 2372818 h 2570719"/>
              <a:gd name="connsiteX88" fmla="*/ 670219 w 2586134"/>
              <a:gd name="connsiteY88" fmla="*/ 2377580 h 2570719"/>
              <a:gd name="connsiteX89" fmla="*/ 684506 w 2586134"/>
              <a:gd name="connsiteY89" fmla="*/ 2322811 h 2570719"/>
              <a:gd name="connsiteX90" fmla="*/ 639263 w 2586134"/>
              <a:gd name="connsiteY90" fmla="*/ 2303761 h 2570719"/>
              <a:gd name="connsiteX91" fmla="*/ 605924 w 2586134"/>
              <a:gd name="connsiteY91" fmla="*/ 2298997 h 2570719"/>
              <a:gd name="connsiteX92" fmla="*/ 651169 w 2586134"/>
              <a:gd name="connsiteY92" fmla="*/ 2244230 h 2570719"/>
              <a:gd name="connsiteX93" fmla="*/ 682125 w 2586134"/>
              <a:gd name="connsiteY93" fmla="*/ 2144217 h 2570719"/>
              <a:gd name="connsiteX94" fmla="*/ 720225 w 2586134"/>
              <a:gd name="connsiteY94" fmla="*/ 1946574 h 2570719"/>
              <a:gd name="connsiteX95" fmla="*/ 744038 w 2586134"/>
              <a:gd name="connsiteY95" fmla="*/ 1929905 h 2570719"/>
              <a:gd name="connsiteX96" fmla="*/ 722606 w 2586134"/>
              <a:gd name="connsiteY96" fmla="*/ 1898949 h 2570719"/>
              <a:gd name="connsiteX97" fmla="*/ 724988 w 2586134"/>
              <a:gd name="connsiteY97" fmla="*/ 1879899 h 2570719"/>
              <a:gd name="connsiteX98" fmla="*/ 734513 w 2586134"/>
              <a:gd name="connsiteY98" fmla="*/ 1734642 h 2570719"/>
              <a:gd name="connsiteX99" fmla="*/ 724988 w 2586134"/>
              <a:gd name="connsiteY99" fmla="*/ 1694161 h 2570719"/>
              <a:gd name="connsiteX100" fmla="*/ 798806 w 2586134"/>
              <a:gd name="connsiteY100" fmla="*/ 1734642 h 2570719"/>
              <a:gd name="connsiteX101" fmla="*/ 810713 w 2586134"/>
              <a:gd name="connsiteY101" fmla="*/ 1798936 h 2570719"/>
              <a:gd name="connsiteX102" fmla="*/ 851194 w 2586134"/>
              <a:gd name="connsiteY102" fmla="*/ 1856086 h 2570719"/>
              <a:gd name="connsiteX103" fmla="*/ 803569 w 2586134"/>
              <a:gd name="connsiteY103" fmla="*/ 1710830 h 2570719"/>
              <a:gd name="connsiteX104" fmla="*/ 722606 w 2586134"/>
              <a:gd name="connsiteY104" fmla="*/ 1644155 h 2570719"/>
              <a:gd name="connsiteX105" fmla="*/ 744038 w 2586134"/>
              <a:gd name="connsiteY105" fmla="*/ 1567955 h 2570719"/>
              <a:gd name="connsiteX106" fmla="*/ 724988 w 2586134"/>
              <a:gd name="connsiteY106" fmla="*/ 1506042 h 2570719"/>
              <a:gd name="connsiteX107" fmla="*/ 734513 w 2586134"/>
              <a:gd name="connsiteY107" fmla="*/ 1475086 h 2570719"/>
              <a:gd name="connsiteX108" fmla="*/ 686888 w 2586134"/>
              <a:gd name="connsiteY108" fmla="*/ 1458417 h 2570719"/>
              <a:gd name="connsiteX109" fmla="*/ 598781 w 2586134"/>
              <a:gd name="connsiteY109" fmla="*/ 1425080 h 2570719"/>
              <a:gd name="connsiteX110" fmla="*/ 586875 w 2586134"/>
              <a:gd name="connsiteY110" fmla="*/ 1379836 h 2570719"/>
              <a:gd name="connsiteX111" fmla="*/ 537388 w 2586134"/>
              <a:gd name="connsiteY111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753687 w 2586134"/>
              <a:gd name="connsiteY64" fmla="*/ 2251373 h 2570719"/>
              <a:gd name="connsiteX65" fmla="*/ 1572713 w 2586134"/>
              <a:gd name="connsiteY65" fmla="*/ 2363292 h 2570719"/>
              <a:gd name="connsiteX66" fmla="*/ 1583513 w 2586134"/>
              <a:gd name="connsiteY66" fmla="*/ 2543299 h 2570719"/>
              <a:gd name="connsiteX67" fmla="*/ 1522706 w 2586134"/>
              <a:gd name="connsiteY67" fmla="*/ 2534742 h 2570719"/>
              <a:gd name="connsiteX68" fmla="*/ 1472700 w 2586134"/>
              <a:gd name="connsiteY68" fmla="*/ 2570462 h 2570719"/>
              <a:gd name="connsiteX69" fmla="*/ 1410788 w 2586134"/>
              <a:gd name="connsiteY69" fmla="*/ 2546650 h 2570719"/>
              <a:gd name="connsiteX70" fmla="*/ 1356019 w 2586134"/>
              <a:gd name="connsiteY70" fmla="*/ 2558555 h 2570719"/>
              <a:gd name="connsiteX71" fmla="*/ 1308394 w 2586134"/>
              <a:gd name="connsiteY71" fmla="*/ 2501405 h 2570719"/>
              <a:gd name="connsiteX72" fmla="*/ 1270294 w 2586134"/>
              <a:gd name="connsiteY72" fmla="*/ 2484737 h 2570719"/>
              <a:gd name="connsiteX73" fmla="*/ 1244100 w 2586134"/>
              <a:gd name="connsiteY73" fmla="*/ 2491881 h 2570719"/>
              <a:gd name="connsiteX74" fmla="*/ 1229813 w 2586134"/>
              <a:gd name="connsiteY74" fmla="*/ 2468067 h 2570719"/>
              <a:gd name="connsiteX75" fmla="*/ 1191713 w 2586134"/>
              <a:gd name="connsiteY75" fmla="*/ 2463306 h 2570719"/>
              <a:gd name="connsiteX76" fmla="*/ 1129800 w 2586134"/>
              <a:gd name="connsiteY76" fmla="*/ 2432350 h 2570719"/>
              <a:gd name="connsiteX77" fmla="*/ 1094080 w 2586134"/>
              <a:gd name="connsiteY77" fmla="*/ 2444253 h 2570719"/>
              <a:gd name="connsiteX78" fmla="*/ 1079794 w 2586134"/>
              <a:gd name="connsiteY78" fmla="*/ 2472831 h 2570719"/>
              <a:gd name="connsiteX79" fmla="*/ 996450 w 2586134"/>
              <a:gd name="connsiteY79" fmla="*/ 2458543 h 2570719"/>
              <a:gd name="connsiteX80" fmla="*/ 965494 w 2586134"/>
              <a:gd name="connsiteY80" fmla="*/ 2472831 h 2570719"/>
              <a:gd name="connsiteX81" fmla="*/ 925013 w 2586134"/>
              <a:gd name="connsiteY81" fmla="*/ 2451399 h 2570719"/>
              <a:gd name="connsiteX82" fmla="*/ 886913 w 2586134"/>
              <a:gd name="connsiteY82" fmla="*/ 2437112 h 2570719"/>
              <a:gd name="connsiteX83" fmla="*/ 855956 w 2586134"/>
              <a:gd name="connsiteY83" fmla="*/ 2451400 h 2570719"/>
              <a:gd name="connsiteX84" fmla="*/ 825000 w 2586134"/>
              <a:gd name="connsiteY84" fmla="*/ 2432350 h 2570719"/>
              <a:gd name="connsiteX85" fmla="*/ 810713 w 2586134"/>
              <a:gd name="connsiteY85" fmla="*/ 2399012 h 2570719"/>
              <a:gd name="connsiteX86" fmla="*/ 770231 w 2586134"/>
              <a:gd name="connsiteY86" fmla="*/ 2408537 h 2570719"/>
              <a:gd name="connsiteX87" fmla="*/ 734513 w 2586134"/>
              <a:gd name="connsiteY87" fmla="*/ 2387105 h 2570719"/>
              <a:gd name="connsiteX88" fmla="*/ 703556 w 2586134"/>
              <a:gd name="connsiteY88" fmla="*/ 2372818 h 2570719"/>
              <a:gd name="connsiteX89" fmla="*/ 670219 w 2586134"/>
              <a:gd name="connsiteY89" fmla="*/ 2377580 h 2570719"/>
              <a:gd name="connsiteX90" fmla="*/ 684506 w 2586134"/>
              <a:gd name="connsiteY90" fmla="*/ 2322811 h 2570719"/>
              <a:gd name="connsiteX91" fmla="*/ 639263 w 2586134"/>
              <a:gd name="connsiteY91" fmla="*/ 2303761 h 2570719"/>
              <a:gd name="connsiteX92" fmla="*/ 605924 w 2586134"/>
              <a:gd name="connsiteY92" fmla="*/ 2298997 h 2570719"/>
              <a:gd name="connsiteX93" fmla="*/ 651169 w 2586134"/>
              <a:gd name="connsiteY93" fmla="*/ 2244230 h 2570719"/>
              <a:gd name="connsiteX94" fmla="*/ 682125 w 2586134"/>
              <a:gd name="connsiteY94" fmla="*/ 2144217 h 2570719"/>
              <a:gd name="connsiteX95" fmla="*/ 720225 w 2586134"/>
              <a:gd name="connsiteY95" fmla="*/ 1946574 h 2570719"/>
              <a:gd name="connsiteX96" fmla="*/ 744038 w 2586134"/>
              <a:gd name="connsiteY96" fmla="*/ 1929905 h 2570719"/>
              <a:gd name="connsiteX97" fmla="*/ 722606 w 2586134"/>
              <a:gd name="connsiteY97" fmla="*/ 1898949 h 2570719"/>
              <a:gd name="connsiteX98" fmla="*/ 724988 w 2586134"/>
              <a:gd name="connsiteY98" fmla="*/ 1879899 h 2570719"/>
              <a:gd name="connsiteX99" fmla="*/ 734513 w 2586134"/>
              <a:gd name="connsiteY99" fmla="*/ 1734642 h 2570719"/>
              <a:gd name="connsiteX100" fmla="*/ 724988 w 2586134"/>
              <a:gd name="connsiteY100" fmla="*/ 1694161 h 2570719"/>
              <a:gd name="connsiteX101" fmla="*/ 798806 w 2586134"/>
              <a:gd name="connsiteY101" fmla="*/ 1734642 h 2570719"/>
              <a:gd name="connsiteX102" fmla="*/ 810713 w 2586134"/>
              <a:gd name="connsiteY102" fmla="*/ 1798936 h 2570719"/>
              <a:gd name="connsiteX103" fmla="*/ 851194 w 2586134"/>
              <a:gd name="connsiteY103" fmla="*/ 1856086 h 2570719"/>
              <a:gd name="connsiteX104" fmla="*/ 803569 w 2586134"/>
              <a:gd name="connsiteY104" fmla="*/ 1710830 h 2570719"/>
              <a:gd name="connsiteX105" fmla="*/ 722606 w 2586134"/>
              <a:gd name="connsiteY105" fmla="*/ 1644155 h 2570719"/>
              <a:gd name="connsiteX106" fmla="*/ 744038 w 2586134"/>
              <a:gd name="connsiteY106" fmla="*/ 1567955 h 2570719"/>
              <a:gd name="connsiteX107" fmla="*/ 724988 w 2586134"/>
              <a:gd name="connsiteY107" fmla="*/ 1506042 h 2570719"/>
              <a:gd name="connsiteX108" fmla="*/ 734513 w 2586134"/>
              <a:gd name="connsiteY108" fmla="*/ 1475086 h 2570719"/>
              <a:gd name="connsiteX109" fmla="*/ 686888 w 2586134"/>
              <a:gd name="connsiteY109" fmla="*/ 1458417 h 2570719"/>
              <a:gd name="connsiteX110" fmla="*/ 598781 w 2586134"/>
              <a:gd name="connsiteY110" fmla="*/ 1425080 h 2570719"/>
              <a:gd name="connsiteX111" fmla="*/ 586875 w 2586134"/>
              <a:gd name="connsiteY111" fmla="*/ 1379836 h 2570719"/>
              <a:gd name="connsiteX112" fmla="*/ 537388 w 2586134"/>
              <a:gd name="connsiteY112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753687 w 2586134"/>
              <a:gd name="connsiteY64" fmla="*/ 2251373 h 2570719"/>
              <a:gd name="connsiteX65" fmla="*/ 1663200 w 2586134"/>
              <a:gd name="connsiteY65" fmla="*/ 2306143 h 2570719"/>
              <a:gd name="connsiteX66" fmla="*/ 1572713 w 2586134"/>
              <a:gd name="connsiteY66" fmla="*/ 2363292 h 2570719"/>
              <a:gd name="connsiteX67" fmla="*/ 1583513 w 2586134"/>
              <a:gd name="connsiteY67" fmla="*/ 2543299 h 2570719"/>
              <a:gd name="connsiteX68" fmla="*/ 1522706 w 2586134"/>
              <a:gd name="connsiteY68" fmla="*/ 2534742 h 2570719"/>
              <a:gd name="connsiteX69" fmla="*/ 1472700 w 2586134"/>
              <a:gd name="connsiteY69" fmla="*/ 2570462 h 2570719"/>
              <a:gd name="connsiteX70" fmla="*/ 1410788 w 2586134"/>
              <a:gd name="connsiteY70" fmla="*/ 2546650 h 2570719"/>
              <a:gd name="connsiteX71" fmla="*/ 1356019 w 2586134"/>
              <a:gd name="connsiteY71" fmla="*/ 2558555 h 2570719"/>
              <a:gd name="connsiteX72" fmla="*/ 1308394 w 2586134"/>
              <a:gd name="connsiteY72" fmla="*/ 2501405 h 2570719"/>
              <a:gd name="connsiteX73" fmla="*/ 1270294 w 2586134"/>
              <a:gd name="connsiteY73" fmla="*/ 2484737 h 2570719"/>
              <a:gd name="connsiteX74" fmla="*/ 1244100 w 2586134"/>
              <a:gd name="connsiteY74" fmla="*/ 2491881 h 2570719"/>
              <a:gd name="connsiteX75" fmla="*/ 1229813 w 2586134"/>
              <a:gd name="connsiteY75" fmla="*/ 2468067 h 2570719"/>
              <a:gd name="connsiteX76" fmla="*/ 1191713 w 2586134"/>
              <a:gd name="connsiteY76" fmla="*/ 2463306 h 2570719"/>
              <a:gd name="connsiteX77" fmla="*/ 1129800 w 2586134"/>
              <a:gd name="connsiteY77" fmla="*/ 2432350 h 2570719"/>
              <a:gd name="connsiteX78" fmla="*/ 1094080 w 2586134"/>
              <a:gd name="connsiteY78" fmla="*/ 2444253 h 2570719"/>
              <a:gd name="connsiteX79" fmla="*/ 1079794 w 2586134"/>
              <a:gd name="connsiteY79" fmla="*/ 2472831 h 2570719"/>
              <a:gd name="connsiteX80" fmla="*/ 996450 w 2586134"/>
              <a:gd name="connsiteY80" fmla="*/ 2458543 h 2570719"/>
              <a:gd name="connsiteX81" fmla="*/ 965494 w 2586134"/>
              <a:gd name="connsiteY81" fmla="*/ 2472831 h 2570719"/>
              <a:gd name="connsiteX82" fmla="*/ 925013 w 2586134"/>
              <a:gd name="connsiteY82" fmla="*/ 2451399 h 2570719"/>
              <a:gd name="connsiteX83" fmla="*/ 886913 w 2586134"/>
              <a:gd name="connsiteY83" fmla="*/ 2437112 h 2570719"/>
              <a:gd name="connsiteX84" fmla="*/ 855956 w 2586134"/>
              <a:gd name="connsiteY84" fmla="*/ 2451400 h 2570719"/>
              <a:gd name="connsiteX85" fmla="*/ 825000 w 2586134"/>
              <a:gd name="connsiteY85" fmla="*/ 2432350 h 2570719"/>
              <a:gd name="connsiteX86" fmla="*/ 810713 w 2586134"/>
              <a:gd name="connsiteY86" fmla="*/ 2399012 h 2570719"/>
              <a:gd name="connsiteX87" fmla="*/ 770231 w 2586134"/>
              <a:gd name="connsiteY87" fmla="*/ 2408537 h 2570719"/>
              <a:gd name="connsiteX88" fmla="*/ 734513 w 2586134"/>
              <a:gd name="connsiteY88" fmla="*/ 2387105 h 2570719"/>
              <a:gd name="connsiteX89" fmla="*/ 703556 w 2586134"/>
              <a:gd name="connsiteY89" fmla="*/ 2372818 h 2570719"/>
              <a:gd name="connsiteX90" fmla="*/ 670219 w 2586134"/>
              <a:gd name="connsiteY90" fmla="*/ 2377580 h 2570719"/>
              <a:gd name="connsiteX91" fmla="*/ 684506 w 2586134"/>
              <a:gd name="connsiteY91" fmla="*/ 2322811 h 2570719"/>
              <a:gd name="connsiteX92" fmla="*/ 639263 w 2586134"/>
              <a:gd name="connsiteY92" fmla="*/ 2303761 h 2570719"/>
              <a:gd name="connsiteX93" fmla="*/ 605924 w 2586134"/>
              <a:gd name="connsiteY93" fmla="*/ 2298997 h 2570719"/>
              <a:gd name="connsiteX94" fmla="*/ 651169 w 2586134"/>
              <a:gd name="connsiteY94" fmla="*/ 2244230 h 2570719"/>
              <a:gd name="connsiteX95" fmla="*/ 682125 w 2586134"/>
              <a:gd name="connsiteY95" fmla="*/ 2144217 h 2570719"/>
              <a:gd name="connsiteX96" fmla="*/ 720225 w 2586134"/>
              <a:gd name="connsiteY96" fmla="*/ 1946574 h 2570719"/>
              <a:gd name="connsiteX97" fmla="*/ 744038 w 2586134"/>
              <a:gd name="connsiteY97" fmla="*/ 1929905 h 2570719"/>
              <a:gd name="connsiteX98" fmla="*/ 722606 w 2586134"/>
              <a:gd name="connsiteY98" fmla="*/ 1898949 h 2570719"/>
              <a:gd name="connsiteX99" fmla="*/ 724988 w 2586134"/>
              <a:gd name="connsiteY99" fmla="*/ 1879899 h 2570719"/>
              <a:gd name="connsiteX100" fmla="*/ 734513 w 2586134"/>
              <a:gd name="connsiteY100" fmla="*/ 1734642 h 2570719"/>
              <a:gd name="connsiteX101" fmla="*/ 724988 w 2586134"/>
              <a:gd name="connsiteY101" fmla="*/ 1694161 h 2570719"/>
              <a:gd name="connsiteX102" fmla="*/ 798806 w 2586134"/>
              <a:gd name="connsiteY102" fmla="*/ 1734642 h 2570719"/>
              <a:gd name="connsiteX103" fmla="*/ 810713 w 2586134"/>
              <a:gd name="connsiteY103" fmla="*/ 1798936 h 2570719"/>
              <a:gd name="connsiteX104" fmla="*/ 851194 w 2586134"/>
              <a:gd name="connsiteY104" fmla="*/ 1856086 h 2570719"/>
              <a:gd name="connsiteX105" fmla="*/ 803569 w 2586134"/>
              <a:gd name="connsiteY105" fmla="*/ 1710830 h 2570719"/>
              <a:gd name="connsiteX106" fmla="*/ 722606 w 2586134"/>
              <a:gd name="connsiteY106" fmla="*/ 1644155 h 2570719"/>
              <a:gd name="connsiteX107" fmla="*/ 744038 w 2586134"/>
              <a:gd name="connsiteY107" fmla="*/ 1567955 h 2570719"/>
              <a:gd name="connsiteX108" fmla="*/ 724988 w 2586134"/>
              <a:gd name="connsiteY108" fmla="*/ 1506042 h 2570719"/>
              <a:gd name="connsiteX109" fmla="*/ 734513 w 2586134"/>
              <a:gd name="connsiteY109" fmla="*/ 1475086 h 2570719"/>
              <a:gd name="connsiteX110" fmla="*/ 686888 w 2586134"/>
              <a:gd name="connsiteY110" fmla="*/ 1458417 h 2570719"/>
              <a:gd name="connsiteX111" fmla="*/ 598781 w 2586134"/>
              <a:gd name="connsiteY111" fmla="*/ 1425080 h 2570719"/>
              <a:gd name="connsiteX112" fmla="*/ 586875 w 2586134"/>
              <a:gd name="connsiteY112" fmla="*/ 1379836 h 2570719"/>
              <a:gd name="connsiteX113" fmla="*/ 537388 w 2586134"/>
              <a:gd name="connsiteY113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753687 w 2586134"/>
              <a:gd name="connsiteY64" fmla="*/ 2251373 h 2570719"/>
              <a:gd name="connsiteX65" fmla="*/ 1663200 w 2586134"/>
              <a:gd name="connsiteY65" fmla="*/ 2306143 h 2570719"/>
              <a:gd name="connsiteX66" fmla="*/ 1572713 w 2586134"/>
              <a:gd name="connsiteY66" fmla="*/ 2363292 h 2570719"/>
              <a:gd name="connsiteX67" fmla="*/ 1556044 w 2586134"/>
              <a:gd name="connsiteY67" fmla="*/ 2456162 h 2570719"/>
              <a:gd name="connsiteX68" fmla="*/ 1583513 w 2586134"/>
              <a:gd name="connsiteY68" fmla="*/ 2543299 h 2570719"/>
              <a:gd name="connsiteX69" fmla="*/ 1522706 w 2586134"/>
              <a:gd name="connsiteY69" fmla="*/ 2534742 h 2570719"/>
              <a:gd name="connsiteX70" fmla="*/ 1472700 w 2586134"/>
              <a:gd name="connsiteY70" fmla="*/ 2570462 h 2570719"/>
              <a:gd name="connsiteX71" fmla="*/ 1410788 w 2586134"/>
              <a:gd name="connsiteY71" fmla="*/ 2546650 h 2570719"/>
              <a:gd name="connsiteX72" fmla="*/ 1356019 w 2586134"/>
              <a:gd name="connsiteY72" fmla="*/ 2558555 h 2570719"/>
              <a:gd name="connsiteX73" fmla="*/ 1308394 w 2586134"/>
              <a:gd name="connsiteY73" fmla="*/ 2501405 h 2570719"/>
              <a:gd name="connsiteX74" fmla="*/ 1270294 w 2586134"/>
              <a:gd name="connsiteY74" fmla="*/ 2484737 h 2570719"/>
              <a:gd name="connsiteX75" fmla="*/ 1244100 w 2586134"/>
              <a:gd name="connsiteY75" fmla="*/ 2491881 h 2570719"/>
              <a:gd name="connsiteX76" fmla="*/ 1229813 w 2586134"/>
              <a:gd name="connsiteY76" fmla="*/ 2468067 h 2570719"/>
              <a:gd name="connsiteX77" fmla="*/ 1191713 w 2586134"/>
              <a:gd name="connsiteY77" fmla="*/ 2463306 h 2570719"/>
              <a:gd name="connsiteX78" fmla="*/ 1129800 w 2586134"/>
              <a:gd name="connsiteY78" fmla="*/ 2432350 h 2570719"/>
              <a:gd name="connsiteX79" fmla="*/ 1094080 w 2586134"/>
              <a:gd name="connsiteY79" fmla="*/ 2444253 h 2570719"/>
              <a:gd name="connsiteX80" fmla="*/ 1079794 w 2586134"/>
              <a:gd name="connsiteY80" fmla="*/ 2472831 h 2570719"/>
              <a:gd name="connsiteX81" fmla="*/ 996450 w 2586134"/>
              <a:gd name="connsiteY81" fmla="*/ 2458543 h 2570719"/>
              <a:gd name="connsiteX82" fmla="*/ 965494 w 2586134"/>
              <a:gd name="connsiteY82" fmla="*/ 2472831 h 2570719"/>
              <a:gd name="connsiteX83" fmla="*/ 925013 w 2586134"/>
              <a:gd name="connsiteY83" fmla="*/ 2451399 h 2570719"/>
              <a:gd name="connsiteX84" fmla="*/ 886913 w 2586134"/>
              <a:gd name="connsiteY84" fmla="*/ 2437112 h 2570719"/>
              <a:gd name="connsiteX85" fmla="*/ 855956 w 2586134"/>
              <a:gd name="connsiteY85" fmla="*/ 2451400 h 2570719"/>
              <a:gd name="connsiteX86" fmla="*/ 825000 w 2586134"/>
              <a:gd name="connsiteY86" fmla="*/ 2432350 h 2570719"/>
              <a:gd name="connsiteX87" fmla="*/ 810713 w 2586134"/>
              <a:gd name="connsiteY87" fmla="*/ 2399012 h 2570719"/>
              <a:gd name="connsiteX88" fmla="*/ 770231 w 2586134"/>
              <a:gd name="connsiteY88" fmla="*/ 2408537 h 2570719"/>
              <a:gd name="connsiteX89" fmla="*/ 734513 w 2586134"/>
              <a:gd name="connsiteY89" fmla="*/ 2387105 h 2570719"/>
              <a:gd name="connsiteX90" fmla="*/ 703556 w 2586134"/>
              <a:gd name="connsiteY90" fmla="*/ 2372818 h 2570719"/>
              <a:gd name="connsiteX91" fmla="*/ 670219 w 2586134"/>
              <a:gd name="connsiteY91" fmla="*/ 2377580 h 2570719"/>
              <a:gd name="connsiteX92" fmla="*/ 684506 w 2586134"/>
              <a:gd name="connsiteY92" fmla="*/ 2322811 h 2570719"/>
              <a:gd name="connsiteX93" fmla="*/ 639263 w 2586134"/>
              <a:gd name="connsiteY93" fmla="*/ 2303761 h 2570719"/>
              <a:gd name="connsiteX94" fmla="*/ 605924 w 2586134"/>
              <a:gd name="connsiteY94" fmla="*/ 2298997 h 2570719"/>
              <a:gd name="connsiteX95" fmla="*/ 651169 w 2586134"/>
              <a:gd name="connsiteY95" fmla="*/ 2244230 h 2570719"/>
              <a:gd name="connsiteX96" fmla="*/ 682125 w 2586134"/>
              <a:gd name="connsiteY96" fmla="*/ 2144217 h 2570719"/>
              <a:gd name="connsiteX97" fmla="*/ 720225 w 2586134"/>
              <a:gd name="connsiteY97" fmla="*/ 1946574 h 2570719"/>
              <a:gd name="connsiteX98" fmla="*/ 744038 w 2586134"/>
              <a:gd name="connsiteY98" fmla="*/ 1929905 h 2570719"/>
              <a:gd name="connsiteX99" fmla="*/ 722606 w 2586134"/>
              <a:gd name="connsiteY99" fmla="*/ 1898949 h 2570719"/>
              <a:gd name="connsiteX100" fmla="*/ 724988 w 2586134"/>
              <a:gd name="connsiteY100" fmla="*/ 1879899 h 2570719"/>
              <a:gd name="connsiteX101" fmla="*/ 734513 w 2586134"/>
              <a:gd name="connsiteY101" fmla="*/ 1734642 h 2570719"/>
              <a:gd name="connsiteX102" fmla="*/ 724988 w 2586134"/>
              <a:gd name="connsiteY102" fmla="*/ 1694161 h 2570719"/>
              <a:gd name="connsiteX103" fmla="*/ 798806 w 2586134"/>
              <a:gd name="connsiteY103" fmla="*/ 1734642 h 2570719"/>
              <a:gd name="connsiteX104" fmla="*/ 810713 w 2586134"/>
              <a:gd name="connsiteY104" fmla="*/ 1798936 h 2570719"/>
              <a:gd name="connsiteX105" fmla="*/ 851194 w 2586134"/>
              <a:gd name="connsiteY105" fmla="*/ 1856086 h 2570719"/>
              <a:gd name="connsiteX106" fmla="*/ 803569 w 2586134"/>
              <a:gd name="connsiteY106" fmla="*/ 1710830 h 2570719"/>
              <a:gd name="connsiteX107" fmla="*/ 722606 w 2586134"/>
              <a:gd name="connsiteY107" fmla="*/ 1644155 h 2570719"/>
              <a:gd name="connsiteX108" fmla="*/ 744038 w 2586134"/>
              <a:gd name="connsiteY108" fmla="*/ 1567955 h 2570719"/>
              <a:gd name="connsiteX109" fmla="*/ 724988 w 2586134"/>
              <a:gd name="connsiteY109" fmla="*/ 1506042 h 2570719"/>
              <a:gd name="connsiteX110" fmla="*/ 734513 w 2586134"/>
              <a:gd name="connsiteY110" fmla="*/ 1475086 h 2570719"/>
              <a:gd name="connsiteX111" fmla="*/ 686888 w 2586134"/>
              <a:gd name="connsiteY111" fmla="*/ 1458417 h 2570719"/>
              <a:gd name="connsiteX112" fmla="*/ 598781 w 2586134"/>
              <a:gd name="connsiteY112" fmla="*/ 1425080 h 2570719"/>
              <a:gd name="connsiteX113" fmla="*/ 586875 w 2586134"/>
              <a:gd name="connsiteY113" fmla="*/ 1379836 h 2570719"/>
              <a:gd name="connsiteX114" fmla="*/ 537388 w 2586134"/>
              <a:gd name="connsiteY114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803694 w 2586134"/>
              <a:gd name="connsiteY64" fmla="*/ 2270425 h 2570719"/>
              <a:gd name="connsiteX65" fmla="*/ 1753687 w 2586134"/>
              <a:gd name="connsiteY65" fmla="*/ 2251373 h 2570719"/>
              <a:gd name="connsiteX66" fmla="*/ 1663200 w 2586134"/>
              <a:gd name="connsiteY66" fmla="*/ 2306143 h 2570719"/>
              <a:gd name="connsiteX67" fmla="*/ 1572713 w 2586134"/>
              <a:gd name="connsiteY67" fmla="*/ 2363292 h 2570719"/>
              <a:gd name="connsiteX68" fmla="*/ 1556044 w 2586134"/>
              <a:gd name="connsiteY68" fmla="*/ 2456162 h 2570719"/>
              <a:gd name="connsiteX69" fmla="*/ 1583513 w 2586134"/>
              <a:gd name="connsiteY69" fmla="*/ 2543299 h 2570719"/>
              <a:gd name="connsiteX70" fmla="*/ 1522706 w 2586134"/>
              <a:gd name="connsiteY70" fmla="*/ 2534742 h 2570719"/>
              <a:gd name="connsiteX71" fmla="*/ 1472700 w 2586134"/>
              <a:gd name="connsiteY71" fmla="*/ 2570462 h 2570719"/>
              <a:gd name="connsiteX72" fmla="*/ 1410788 w 2586134"/>
              <a:gd name="connsiteY72" fmla="*/ 2546650 h 2570719"/>
              <a:gd name="connsiteX73" fmla="*/ 1356019 w 2586134"/>
              <a:gd name="connsiteY73" fmla="*/ 2558555 h 2570719"/>
              <a:gd name="connsiteX74" fmla="*/ 1308394 w 2586134"/>
              <a:gd name="connsiteY74" fmla="*/ 2501405 h 2570719"/>
              <a:gd name="connsiteX75" fmla="*/ 1270294 w 2586134"/>
              <a:gd name="connsiteY75" fmla="*/ 2484737 h 2570719"/>
              <a:gd name="connsiteX76" fmla="*/ 1244100 w 2586134"/>
              <a:gd name="connsiteY76" fmla="*/ 2491881 h 2570719"/>
              <a:gd name="connsiteX77" fmla="*/ 1229813 w 2586134"/>
              <a:gd name="connsiteY77" fmla="*/ 2468067 h 2570719"/>
              <a:gd name="connsiteX78" fmla="*/ 1191713 w 2586134"/>
              <a:gd name="connsiteY78" fmla="*/ 2463306 h 2570719"/>
              <a:gd name="connsiteX79" fmla="*/ 1129800 w 2586134"/>
              <a:gd name="connsiteY79" fmla="*/ 2432350 h 2570719"/>
              <a:gd name="connsiteX80" fmla="*/ 1094080 w 2586134"/>
              <a:gd name="connsiteY80" fmla="*/ 2444253 h 2570719"/>
              <a:gd name="connsiteX81" fmla="*/ 1079794 w 2586134"/>
              <a:gd name="connsiteY81" fmla="*/ 2472831 h 2570719"/>
              <a:gd name="connsiteX82" fmla="*/ 996450 w 2586134"/>
              <a:gd name="connsiteY82" fmla="*/ 2458543 h 2570719"/>
              <a:gd name="connsiteX83" fmla="*/ 965494 w 2586134"/>
              <a:gd name="connsiteY83" fmla="*/ 2472831 h 2570719"/>
              <a:gd name="connsiteX84" fmla="*/ 925013 w 2586134"/>
              <a:gd name="connsiteY84" fmla="*/ 2451399 h 2570719"/>
              <a:gd name="connsiteX85" fmla="*/ 886913 w 2586134"/>
              <a:gd name="connsiteY85" fmla="*/ 2437112 h 2570719"/>
              <a:gd name="connsiteX86" fmla="*/ 855956 w 2586134"/>
              <a:gd name="connsiteY86" fmla="*/ 2451400 h 2570719"/>
              <a:gd name="connsiteX87" fmla="*/ 825000 w 2586134"/>
              <a:gd name="connsiteY87" fmla="*/ 2432350 h 2570719"/>
              <a:gd name="connsiteX88" fmla="*/ 810713 w 2586134"/>
              <a:gd name="connsiteY88" fmla="*/ 2399012 h 2570719"/>
              <a:gd name="connsiteX89" fmla="*/ 770231 w 2586134"/>
              <a:gd name="connsiteY89" fmla="*/ 2408537 h 2570719"/>
              <a:gd name="connsiteX90" fmla="*/ 734513 w 2586134"/>
              <a:gd name="connsiteY90" fmla="*/ 2387105 h 2570719"/>
              <a:gd name="connsiteX91" fmla="*/ 703556 w 2586134"/>
              <a:gd name="connsiteY91" fmla="*/ 2372818 h 2570719"/>
              <a:gd name="connsiteX92" fmla="*/ 670219 w 2586134"/>
              <a:gd name="connsiteY92" fmla="*/ 2377580 h 2570719"/>
              <a:gd name="connsiteX93" fmla="*/ 684506 w 2586134"/>
              <a:gd name="connsiteY93" fmla="*/ 2322811 h 2570719"/>
              <a:gd name="connsiteX94" fmla="*/ 639263 w 2586134"/>
              <a:gd name="connsiteY94" fmla="*/ 2303761 h 2570719"/>
              <a:gd name="connsiteX95" fmla="*/ 605924 w 2586134"/>
              <a:gd name="connsiteY95" fmla="*/ 2298997 h 2570719"/>
              <a:gd name="connsiteX96" fmla="*/ 651169 w 2586134"/>
              <a:gd name="connsiteY96" fmla="*/ 2244230 h 2570719"/>
              <a:gd name="connsiteX97" fmla="*/ 682125 w 2586134"/>
              <a:gd name="connsiteY97" fmla="*/ 2144217 h 2570719"/>
              <a:gd name="connsiteX98" fmla="*/ 720225 w 2586134"/>
              <a:gd name="connsiteY98" fmla="*/ 1946574 h 2570719"/>
              <a:gd name="connsiteX99" fmla="*/ 744038 w 2586134"/>
              <a:gd name="connsiteY99" fmla="*/ 1929905 h 2570719"/>
              <a:gd name="connsiteX100" fmla="*/ 722606 w 2586134"/>
              <a:gd name="connsiteY100" fmla="*/ 1898949 h 2570719"/>
              <a:gd name="connsiteX101" fmla="*/ 724988 w 2586134"/>
              <a:gd name="connsiteY101" fmla="*/ 1879899 h 2570719"/>
              <a:gd name="connsiteX102" fmla="*/ 734513 w 2586134"/>
              <a:gd name="connsiteY102" fmla="*/ 1734642 h 2570719"/>
              <a:gd name="connsiteX103" fmla="*/ 724988 w 2586134"/>
              <a:gd name="connsiteY103" fmla="*/ 1694161 h 2570719"/>
              <a:gd name="connsiteX104" fmla="*/ 798806 w 2586134"/>
              <a:gd name="connsiteY104" fmla="*/ 1734642 h 2570719"/>
              <a:gd name="connsiteX105" fmla="*/ 810713 w 2586134"/>
              <a:gd name="connsiteY105" fmla="*/ 1798936 h 2570719"/>
              <a:gd name="connsiteX106" fmla="*/ 851194 w 2586134"/>
              <a:gd name="connsiteY106" fmla="*/ 1856086 h 2570719"/>
              <a:gd name="connsiteX107" fmla="*/ 803569 w 2586134"/>
              <a:gd name="connsiteY107" fmla="*/ 1710830 h 2570719"/>
              <a:gd name="connsiteX108" fmla="*/ 722606 w 2586134"/>
              <a:gd name="connsiteY108" fmla="*/ 1644155 h 2570719"/>
              <a:gd name="connsiteX109" fmla="*/ 744038 w 2586134"/>
              <a:gd name="connsiteY109" fmla="*/ 1567955 h 2570719"/>
              <a:gd name="connsiteX110" fmla="*/ 724988 w 2586134"/>
              <a:gd name="connsiteY110" fmla="*/ 1506042 h 2570719"/>
              <a:gd name="connsiteX111" fmla="*/ 734513 w 2586134"/>
              <a:gd name="connsiteY111" fmla="*/ 1475086 h 2570719"/>
              <a:gd name="connsiteX112" fmla="*/ 686888 w 2586134"/>
              <a:gd name="connsiteY112" fmla="*/ 1458417 h 2570719"/>
              <a:gd name="connsiteX113" fmla="*/ 598781 w 2586134"/>
              <a:gd name="connsiteY113" fmla="*/ 1425080 h 2570719"/>
              <a:gd name="connsiteX114" fmla="*/ 586875 w 2586134"/>
              <a:gd name="connsiteY114" fmla="*/ 1379836 h 2570719"/>
              <a:gd name="connsiteX115" fmla="*/ 537388 w 2586134"/>
              <a:gd name="connsiteY115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803694 w 2586134"/>
              <a:gd name="connsiteY65" fmla="*/ 2270425 h 2570719"/>
              <a:gd name="connsiteX66" fmla="*/ 1753687 w 2586134"/>
              <a:gd name="connsiteY66" fmla="*/ 2251373 h 2570719"/>
              <a:gd name="connsiteX67" fmla="*/ 1663200 w 2586134"/>
              <a:gd name="connsiteY67" fmla="*/ 2306143 h 2570719"/>
              <a:gd name="connsiteX68" fmla="*/ 1572713 w 2586134"/>
              <a:gd name="connsiteY68" fmla="*/ 2363292 h 2570719"/>
              <a:gd name="connsiteX69" fmla="*/ 1556044 w 2586134"/>
              <a:gd name="connsiteY69" fmla="*/ 2456162 h 2570719"/>
              <a:gd name="connsiteX70" fmla="*/ 1583513 w 2586134"/>
              <a:gd name="connsiteY70" fmla="*/ 2543299 h 2570719"/>
              <a:gd name="connsiteX71" fmla="*/ 1522706 w 2586134"/>
              <a:gd name="connsiteY71" fmla="*/ 2534742 h 2570719"/>
              <a:gd name="connsiteX72" fmla="*/ 1472700 w 2586134"/>
              <a:gd name="connsiteY72" fmla="*/ 2570462 h 2570719"/>
              <a:gd name="connsiteX73" fmla="*/ 1410788 w 2586134"/>
              <a:gd name="connsiteY73" fmla="*/ 2546650 h 2570719"/>
              <a:gd name="connsiteX74" fmla="*/ 1356019 w 2586134"/>
              <a:gd name="connsiteY74" fmla="*/ 2558555 h 2570719"/>
              <a:gd name="connsiteX75" fmla="*/ 1308394 w 2586134"/>
              <a:gd name="connsiteY75" fmla="*/ 2501405 h 2570719"/>
              <a:gd name="connsiteX76" fmla="*/ 1270294 w 2586134"/>
              <a:gd name="connsiteY76" fmla="*/ 2484737 h 2570719"/>
              <a:gd name="connsiteX77" fmla="*/ 1244100 w 2586134"/>
              <a:gd name="connsiteY77" fmla="*/ 2491881 h 2570719"/>
              <a:gd name="connsiteX78" fmla="*/ 1229813 w 2586134"/>
              <a:gd name="connsiteY78" fmla="*/ 2468067 h 2570719"/>
              <a:gd name="connsiteX79" fmla="*/ 1191713 w 2586134"/>
              <a:gd name="connsiteY79" fmla="*/ 2463306 h 2570719"/>
              <a:gd name="connsiteX80" fmla="*/ 1129800 w 2586134"/>
              <a:gd name="connsiteY80" fmla="*/ 2432350 h 2570719"/>
              <a:gd name="connsiteX81" fmla="*/ 1094080 w 2586134"/>
              <a:gd name="connsiteY81" fmla="*/ 2444253 h 2570719"/>
              <a:gd name="connsiteX82" fmla="*/ 1079794 w 2586134"/>
              <a:gd name="connsiteY82" fmla="*/ 2472831 h 2570719"/>
              <a:gd name="connsiteX83" fmla="*/ 996450 w 2586134"/>
              <a:gd name="connsiteY83" fmla="*/ 2458543 h 2570719"/>
              <a:gd name="connsiteX84" fmla="*/ 965494 w 2586134"/>
              <a:gd name="connsiteY84" fmla="*/ 2472831 h 2570719"/>
              <a:gd name="connsiteX85" fmla="*/ 925013 w 2586134"/>
              <a:gd name="connsiteY85" fmla="*/ 2451399 h 2570719"/>
              <a:gd name="connsiteX86" fmla="*/ 886913 w 2586134"/>
              <a:gd name="connsiteY86" fmla="*/ 2437112 h 2570719"/>
              <a:gd name="connsiteX87" fmla="*/ 855956 w 2586134"/>
              <a:gd name="connsiteY87" fmla="*/ 2451400 h 2570719"/>
              <a:gd name="connsiteX88" fmla="*/ 825000 w 2586134"/>
              <a:gd name="connsiteY88" fmla="*/ 2432350 h 2570719"/>
              <a:gd name="connsiteX89" fmla="*/ 810713 w 2586134"/>
              <a:gd name="connsiteY89" fmla="*/ 2399012 h 2570719"/>
              <a:gd name="connsiteX90" fmla="*/ 770231 w 2586134"/>
              <a:gd name="connsiteY90" fmla="*/ 2408537 h 2570719"/>
              <a:gd name="connsiteX91" fmla="*/ 734513 w 2586134"/>
              <a:gd name="connsiteY91" fmla="*/ 2387105 h 2570719"/>
              <a:gd name="connsiteX92" fmla="*/ 703556 w 2586134"/>
              <a:gd name="connsiteY92" fmla="*/ 2372818 h 2570719"/>
              <a:gd name="connsiteX93" fmla="*/ 670219 w 2586134"/>
              <a:gd name="connsiteY93" fmla="*/ 2377580 h 2570719"/>
              <a:gd name="connsiteX94" fmla="*/ 684506 w 2586134"/>
              <a:gd name="connsiteY94" fmla="*/ 2322811 h 2570719"/>
              <a:gd name="connsiteX95" fmla="*/ 639263 w 2586134"/>
              <a:gd name="connsiteY95" fmla="*/ 2303761 h 2570719"/>
              <a:gd name="connsiteX96" fmla="*/ 605924 w 2586134"/>
              <a:gd name="connsiteY96" fmla="*/ 2298997 h 2570719"/>
              <a:gd name="connsiteX97" fmla="*/ 651169 w 2586134"/>
              <a:gd name="connsiteY97" fmla="*/ 2244230 h 2570719"/>
              <a:gd name="connsiteX98" fmla="*/ 682125 w 2586134"/>
              <a:gd name="connsiteY98" fmla="*/ 2144217 h 2570719"/>
              <a:gd name="connsiteX99" fmla="*/ 720225 w 2586134"/>
              <a:gd name="connsiteY99" fmla="*/ 1946574 h 2570719"/>
              <a:gd name="connsiteX100" fmla="*/ 744038 w 2586134"/>
              <a:gd name="connsiteY100" fmla="*/ 1929905 h 2570719"/>
              <a:gd name="connsiteX101" fmla="*/ 722606 w 2586134"/>
              <a:gd name="connsiteY101" fmla="*/ 1898949 h 2570719"/>
              <a:gd name="connsiteX102" fmla="*/ 724988 w 2586134"/>
              <a:gd name="connsiteY102" fmla="*/ 1879899 h 2570719"/>
              <a:gd name="connsiteX103" fmla="*/ 734513 w 2586134"/>
              <a:gd name="connsiteY103" fmla="*/ 1734642 h 2570719"/>
              <a:gd name="connsiteX104" fmla="*/ 724988 w 2586134"/>
              <a:gd name="connsiteY104" fmla="*/ 1694161 h 2570719"/>
              <a:gd name="connsiteX105" fmla="*/ 798806 w 2586134"/>
              <a:gd name="connsiteY105" fmla="*/ 1734642 h 2570719"/>
              <a:gd name="connsiteX106" fmla="*/ 810713 w 2586134"/>
              <a:gd name="connsiteY106" fmla="*/ 1798936 h 2570719"/>
              <a:gd name="connsiteX107" fmla="*/ 851194 w 2586134"/>
              <a:gd name="connsiteY107" fmla="*/ 1856086 h 2570719"/>
              <a:gd name="connsiteX108" fmla="*/ 803569 w 2586134"/>
              <a:gd name="connsiteY108" fmla="*/ 1710830 h 2570719"/>
              <a:gd name="connsiteX109" fmla="*/ 722606 w 2586134"/>
              <a:gd name="connsiteY109" fmla="*/ 1644155 h 2570719"/>
              <a:gd name="connsiteX110" fmla="*/ 744038 w 2586134"/>
              <a:gd name="connsiteY110" fmla="*/ 1567955 h 2570719"/>
              <a:gd name="connsiteX111" fmla="*/ 724988 w 2586134"/>
              <a:gd name="connsiteY111" fmla="*/ 1506042 h 2570719"/>
              <a:gd name="connsiteX112" fmla="*/ 734513 w 2586134"/>
              <a:gd name="connsiteY112" fmla="*/ 1475086 h 2570719"/>
              <a:gd name="connsiteX113" fmla="*/ 686888 w 2586134"/>
              <a:gd name="connsiteY113" fmla="*/ 1458417 h 2570719"/>
              <a:gd name="connsiteX114" fmla="*/ 598781 w 2586134"/>
              <a:gd name="connsiteY114" fmla="*/ 1425080 h 2570719"/>
              <a:gd name="connsiteX115" fmla="*/ 586875 w 2586134"/>
              <a:gd name="connsiteY115" fmla="*/ 1379836 h 2570719"/>
              <a:gd name="connsiteX116" fmla="*/ 537388 w 2586134"/>
              <a:gd name="connsiteY116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803694 w 2586134"/>
              <a:gd name="connsiteY66" fmla="*/ 2270425 h 2570719"/>
              <a:gd name="connsiteX67" fmla="*/ 1753687 w 2586134"/>
              <a:gd name="connsiteY67" fmla="*/ 2251373 h 2570719"/>
              <a:gd name="connsiteX68" fmla="*/ 1663200 w 2586134"/>
              <a:gd name="connsiteY68" fmla="*/ 2306143 h 2570719"/>
              <a:gd name="connsiteX69" fmla="*/ 1572713 w 2586134"/>
              <a:gd name="connsiteY69" fmla="*/ 2363292 h 2570719"/>
              <a:gd name="connsiteX70" fmla="*/ 1556044 w 2586134"/>
              <a:gd name="connsiteY70" fmla="*/ 2456162 h 2570719"/>
              <a:gd name="connsiteX71" fmla="*/ 1583513 w 2586134"/>
              <a:gd name="connsiteY71" fmla="*/ 2543299 h 2570719"/>
              <a:gd name="connsiteX72" fmla="*/ 1522706 w 2586134"/>
              <a:gd name="connsiteY72" fmla="*/ 2534742 h 2570719"/>
              <a:gd name="connsiteX73" fmla="*/ 1472700 w 2586134"/>
              <a:gd name="connsiteY73" fmla="*/ 2570462 h 2570719"/>
              <a:gd name="connsiteX74" fmla="*/ 1410788 w 2586134"/>
              <a:gd name="connsiteY74" fmla="*/ 2546650 h 2570719"/>
              <a:gd name="connsiteX75" fmla="*/ 1356019 w 2586134"/>
              <a:gd name="connsiteY75" fmla="*/ 2558555 h 2570719"/>
              <a:gd name="connsiteX76" fmla="*/ 1308394 w 2586134"/>
              <a:gd name="connsiteY76" fmla="*/ 2501405 h 2570719"/>
              <a:gd name="connsiteX77" fmla="*/ 1270294 w 2586134"/>
              <a:gd name="connsiteY77" fmla="*/ 2484737 h 2570719"/>
              <a:gd name="connsiteX78" fmla="*/ 1244100 w 2586134"/>
              <a:gd name="connsiteY78" fmla="*/ 2491881 h 2570719"/>
              <a:gd name="connsiteX79" fmla="*/ 1229813 w 2586134"/>
              <a:gd name="connsiteY79" fmla="*/ 2468067 h 2570719"/>
              <a:gd name="connsiteX80" fmla="*/ 1191713 w 2586134"/>
              <a:gd name="connsiteY80" fmla="*/ 2463306 h 2570719"/>
              <a:gd name="connsiteX81" fmla="*/ 1129800 w 2586134"/>
              <a:gd name="connsiteY81" fmla="*/ 2432350 h 2570719"/>
              <a:gd name="connsiteX82" fmla="*/ 1094080 w 2586134"/>
              <a:gd name="connsiteY82" fmla="*/ 2444253 h 2570719"/>
              <a:gd name="connsiteX83" fmla="*/ 1079794 w 2586134"/>
              <a:gd name="connsiteY83" fmla="*/ 2472831 h 2570719"/>
              <a:gd name="connsiteX84" fmla="*/ 996450 w 2586134"/>
              <a:gd name="connsiteY84" fmla="*/ 2458543 h 2570719"/>
              <a:gd name="connsiteX85" fmla="*/ 965494 w 2586134"/>
              <a:gd name="connsiteY85" fmla="*/ 2472831 h 2570719"/>
              <a:gd name="connsiteX86" fmla="*/ 925013 w 2586134"/>
              <a:gd name="connsiteY86" fmla="*/ 2451399 h 2570719"/>
              <a:gd name="connsiteX87" fmla="*/ 886913 w 2586134"/>
              <a:gd name="connsiteY87" fmla="*/ 2437112 h 2570719"/>
              <a:gd name="connsiteX88" fmla="*/ 855956 w 2586134"/>
              <a:gd name="connsiteY88" fmla="*/ 2451400 h 2570719"/>
              <a:gd name="connsiteX89" fmla="*/ 825000 w 2586134"/>
              <a:gd name="connsiteY89" fmla="*/ 2432350 h 2570719"/>
              <a:gd name="connsiteX90" fmla="*/ 810713 w 2586134"/>
              <a:gd name="connsiteY90" fmla="*/ 2399012 h 2570719"/>
              <a:gd name="connsiteX91" fmla="*/ 770231 w 2586134"/>
              <a:gd name="connsiteY91" fmla="*/ 2408537 h 2570719"/>
              <a:gd name="connsiteX92" fmla="*/ 734513 w 2586134"/>
              <a:gd name="connsiteY92" fmla="*/ 2387105 h 2570719"/>
              <a:gd name="connsiteX93" fmla="*/ 703556 w 2586134"/>
              <a:gd name="connsiteY93" fmla="*/ 2372818 h 2570719"/>
              <a:gd name="connsiteX94" fmla="*/ 670219 w 2586134"/>
              <a:gd name="connsiteY94" fmla="*/ 2377580 h 2570719"/>
              <a:gd name="connsiteX95" fmla="*/ 684506 w 2586134"/>
              <a:gd name="connsiteY95" fmla="*/ 2322811 h 2570719"/>
              <a:gd name="connsiteX96" fmla="*/ 639263 w 2586134"/>
              <a:gd name="connsiteY96" fmla="*/ 2303761 h 2570719"/>
              <a:gd name="connsiteX97" fmla="*/ 605924 w 2586134"/>
              <a:gd name="connsiteY97" fmla="*/ 2298997 h 2570719"/>
              <a:gd name="connsiteX98" fmla="*/ 651169 w 2586134"/>
              <a:gd name="connsiteY98" fmla="*/ 2244230 h 2570719"/>
              <a:gd name="connsiteX99" fmla="*/ 682125 w 2586134"/>
              <a:gd name="connsiteY99" fmla="*/ 2144217 h 2570719"/>
              <a:gd name="connsiteX100" fmla="*/ 720225 w 2586134"/>
              <a:gd name="connsiteY100" fmla="*/ 1946574 h 2570719"/>
              <a:gd name="connsiteX101" fmla="*/ 744038 w 2586134"/>
              <a:gd name="connsiteY101" fmla="*/ 1929905 h 2570719"/>
              <a:gd name="connsiteX102" fmla="*/ 722606 w 2586134"/>
              <a:gd name="connsiteY102" fmla="*/ 1898949 h 2570719"/>
              <a:gd name="connsiteX103" fmla="*/ 724988 w 2586134"/>
              <a:gd name="connsiteY103" fmla="*/ 1879899 h 2570719"/>
              <a:gd name="connsiteX104" fmla="*/ 734513 w 2586134"/>
              <a:gd name="connsiteY104" fmla="*/ 1734642 h 2570719"/>
              <a:gd name="connsiteX105" fmla="*/ 724988 w 2586134"/>
              <a:gd name="connsiteY105" fmla="*/ 1694161 h 2570719"/>
              <a:gd name="connsiteX106" fmla="*/ 798806 w 2586134"/>
              <a:gd name="connsiteY106" fmla="*/ 1734642 h 2570719"/>
              <a:gd name="connsiteX107" fmla="*/ 810713 w 2586134"/>
              <a:gd name="connsiteY107" fmla="*/ 1798936 h 2570719"/>
              <a:gd name="connsiteX108" fmla="*/ 851194 w 2586134"/>
              <a:gd name="connsiteY108" fmla="*/ 1856086 h 2570719"/>
              <a:gd name="connsiteX109" fmla="*/ 803569 w 2586134"/>
              <a:gd name="connsiteY109" fmla="*/ 1710830 h 2570719"/>
              <a:gd name="connsiteX110" fmla="*/ 722606 w 2586134"/>
              <a:gd name="connsiteY110" fmla="*/ 1644155 h 2570719"/>
              <a:gd name="connsiteX111" fmla="*/ 744038 w 2586134"/>
              <a:gd name="connsiteY111" fmla="*/ 1567955 h 2570719"/>
              <a:gd name="connsiteX112" fmla="*/ 724988 w 2586134"/>
              <a:gd name="connsiteY112" fmla="*/ 1506042 h 2570719"/>
              <a:gd name="connsiteX113" fmla="*/ 734513 w 2586134"/>
              <a:gd name="connsiteY113" fmla="*/ 1475086 h 2570719"/>
              <a:gd name="connsiteX114" fmla="*/ 686888 w 2586134"/>
              <a:gd name="connsiteY114" fmla="*/ 1458417 h 2570719"/>
              <a:gd name="connsiteX115" fmla="*/ 598781 w 2586134"/>
              <a:gd name="connsiteY115" fmla="*/ 1425080 h 2570719"/>
              <a:gd name="connsiteX116" fmla="*/ 586875 w 2586134"/>
              <a:gd name="connsiteY116" fmla="*/ 1379836 h 2570719"/>
              <a:gd name="connsiteX117" fmla="*/ 537388 w 2586134"/>
              <a:gd name="connsiteY117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44188 w 2586134"/>
              <a:gd name="connsiteY66" fmla="*/ 2279950 h 2570719"/>
              <a:gd name="connsiteX67" fmla="*/ 1803694 w 2586134"/>
              <a:gd name="connsiteY67" fmla="*/ 2270425 h 2570719"/>
              <a:gd name="connsiteX68" fmla="*/ 1753687 w 2586134"/>
              <a:gd name="connsiteY68" fmla="*/ 2251373 h 2570719"/>
              <a:gd name="connsiteX69" fmla="*/ 1663200 w 2586134"/>
              <a:gd name="connsiteY69" fmla="*/ 2306143 h 2570719"/>
              <a:gd name="connsiteX70" fmla="*/ 1572713 w 2586134"/>
              <a:gd name="connsiteY70" fmla="*/ 2363292 h 2570719"/>
              <a:gd name="connsiteX71" fmla="*/ 1556044 w 2586134"/>
              <a:gd name="connsiteY71" fmla="*/ 2456162 h 2570719"/>
              <a:gd name="connsiteX72" fmla="*/ 1583513 w 2586134"/>
              <a:gd name="connsiteY72" fmla="*/ 2543299 h 2570719"/>
              <a:gd name="connsiteX73" fmla="*/ 1522706 w 2586134"/>
              <a:gd name="connsiteY73" fmla="*/ 2534742 h 2570719"/>
              <a:gd name="connsiteX74" fmla="*/ 1472700 w 2586134"/>
              <a:gd name="connsiteY74" fmla="*/ 2570462 h 2570719"/>
              <a:gd name="connsiteX75" fmla="*/ 1410788 w 2586134"/>
              <a:gd name="connsiteY75" fmla="*/ 2546650 h 2570719"/>
              <a:gd name="connsiteX76" fmla="*/ 1356019 w 2586134"/>
              <a:gd name="connsiteY76" fmla="*/ 2558555 h 2570719"/>
              <a:gd name="connsiteX77" fmla="*/ 1308394 w 2586134"/>
              <a:gd name="connsiteY77" fmla="*/ 2501405 h 2570719"/>
              <a:gd name="connsiteX78" fmla="*/ 1270294 w 2586134"/>
              <a:gd name="connsiteY78" fmla="*/ 2484737 h 2570719"/>
              <a:gd name="connsiteX79" fmla="*/ 1244100 w 2586134"/>
              <a:gd name="connsiteY79" fmla="*/ 2491881 h 2570719"/>
              <a:gd name="connsiteX80" fmla="*/ 1229813 w 2586134"/>
              <a:gd name="connsiteY80" fmla="*/ 2468067 h 2570719"/>
              <a:gd name="connsiteX81" fmla="*/ 1191713 w 2586134"/>
              <a:gd name="connsiteY81" fmla="*/ 2463306 h 2570719"/>
              <a:gd name="connsiteX82" fmla="*/ 1129800 w 2586134"/>
              <a:gd name="connsiteY82" fmla="*/ 2432350 h 2570719"/>
              <a:gd name="connsiteX83" fmla="*/ 1094080 w 2586134"/>
              <a:gd name="connsiteY83" fmla="*/ 2444253 h 2570719"/>
              <a:gd name="connsiteX84" fmla="*/ 1079794 w 2586134"/>
              <a:gd name="connsiteY84" fmla="*/ 2472831 h 2570719"/>
              <a:gd name="connsiteX85" fmla="*/ 996450 w 2586134"/>
              <a:gd name="connsiteY85" fmla="*/ 2458543 h 2570719"/>
              <a:gd name="connsiteX86" fmla="*/ 965494 w 2586134"/>
              <a:gd name="connsiteY86" fmla="*/ 2472831 h 2570719"/>
              <a:gd name="connsiteX87" fmla="*/ 925013 w 2586134"/>
              <a:gd name="connsiteY87" fmla="*/ 2451399 h 2570719"/>
              <a:gd name="connsiteX88" fmla="*/ 886913 w 2586134"/>
              <a:gd name="connsiteY88" fmla="*/ 2437112 h 2570719"/>
              <a:gd name="connsiteX89" fmla="*/ 855956 w 2586134"/>
              <a:gd name="connsiteY89" fmla="*/ 2451400 h 2570719"/>
              <a:gd name="connsiteX90" fmla="*/ 825000 w 2586134"/>
              <a:gd name="connsiteY90" fmla="*/ 2432350 h 2570719"/>
              <a:gd name="connsiteX91" fmla="*/ 810713 w 2586134"/>
              <a:gd name="connsiteY91" fmla="*/ 2399012 h 2570719"/>
              <a:gd name="connsiteX92" fmla="*/ 770231 w 2586134"/>
              <a:gd name="connsiteY92" fmla="*/ 2408537 h 2570719"/>
              <a:gd name="connsiteX93" fmla="*/ 734513 w 2586134"/>
              <a:gd name="connsiteY93" fmla="*/ 2387105 h 2570719"/>
              <a:gd name="connsiteX94" fmla="*/ 703556 w 2586134"/>
              <a:gd name="connsiteY94" fmla="*/ 2372818 h 2570719"/>
              <a:gd name="connsiteX95" fmla="*/ 670219 w 2586134"/>
              <a:gd name="connsiteY95" fmla="*/ 2377580 h 2570719"/>
              <a:gd name="connsiteX96" fmla="*/ 684506 w 2586134"/>
              <a:gd name="connsiteY96" fmla="*/ 2322811 h 2570719"/>
              <a:gd name="connsiteX97" fmla="*/ 639263 w 2586134"/>
              <a:gd name="connsiteY97" fmla="*/ 2303761 h 2570719"/>
              <a:gd name="connsiteX98" fmla="*/ 605924 w 2586134"/>
              <a:gd name="connsiteY98" fmla="*/ 2298997 h 2570719"/>
              <a:gd name="connsiteX99" fmla="*/ 651169 w 2586134"/>
              <a:gd name="connsiteY99" fmla="*/ 2244230 h 2570719"/>
              <a:gd name="connsiteX100" fmla="*/ 682125 w 2586134"/>
              <a:gd name="connsiteY100" fmla="*/ 2144217 h 2570719"/>
              <a:gd name="connsiteX101" fmla="*/ 720225 w 2586134"/>
              <a:gd name="connsiteY101" fmla="*/ 1946574 h 2570719"/>
              <a:gd name="connsiteX102" fmla="*/ 744038 w 2586134"/>
              <a:gd name="connsiteY102" fmla="*/ 1929905 h 2570719"/>
              <a:gd name="connsiteX103" fmla="*/ 722606 w 2586134"/>
              <a:gd name="connsiteY103" fmla="*/ 1898949 h 2570719"/>
              <a:gd name="connsiteX104" fmla="*/ 724988 w 2586134"/>
              <a:gd name="connsiteY104" fmla="*/ 1879899 h 2570719"/>
              <a:gd name="connsiteX105" fmla="*/ 734513 w 2586134"/>
              <a:gd name="connsiteY105" fmla="*/ 1734642 h 2570719"/>
              <a:gd name="connsiteX106" fmla="*/ 724988 w 2586134"/>
              <a:gd name="connsiteY106" fmla="*/ 1694161 h 2570719"/>
              <a:gd name="connsiteX107" fmla="*/ 798806 w 2586134"/>
              <a:gd name="connsiteY107" fmla="*/ 1734642 h 2570719"/>
              <a:gd name="connsiteX108" fmla="*/ 810713 w 2586134"/>
              <a:gd name="connsiteY108" fmla="*/ 1798936 h 2570719"/>
              <a:gd name="connsiteX109" fmla="*/ 851194 w 2586134"/>
              <a:gd name="connsiteY109" fmla="*/ 1856086 h 2570719"/>
              <a:gd name="connsiteX110" fmla="*/ 803569 w 2586134"/>
              <a:gd name="connsiteY110" fmla="*/ 1710830 h 2570719"/>
              <a:gd name="connsiteX111" fmla="*/ 722606 w 2586134"/>
              <a:gd name="connsiteY111" fmla="*/ 1644155 h 2570719"/>
              <a:gd name="connsiteX112" fmla="*/ 744038 w 2586134"/>
              <a:gd name="connsiteY112" fmla="*/ 1567955 h 2570719"/>
              <a:gd name="connsiteX113" fmla="*/ 724988 w 2586134"/>
              <a:gd name="connsiteY113" fmla="*/ 1506042 h 2570719"/>
              <a:gd name="connsiteX114" fmla="*/ 734513 w 2586134"/>
              <a:gd name="connsiteY114" fmla="*/ 1475086 h 2570719"/>
              <a:gd name="connsiteX115" fmla="*/ 686888 w 2586134"/>
              <a:gd name="connsiteY115" fmla="*/ 1458417 h 2570719"/>
              <a:gd name="connsiteX116" fmla="*/ 598781 w 2586134"/>
              <a:gd name="connsiteY116" fmla="*/ 1425080 h 2570719"/>
              <a:gd name="connsiteX117" fmla="*/ 586875 w 2586134"/>
              <a:gd name="connsiteY117" fmla="*/ 1379836 h 2570719"/>
              <a:gd name="connsiteX118" fmla="*/ 537388 w 2586134"/>
              <a:gd name="connsiteY118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44188 w 2586134"/>
              <a:gd name="connsiteY66" fmla="*/ 2279950 h 2570719"/>
              <a:gd name="connsiteX67" fmla="*/ 1882275 w 2586134"/>
              <a:gd name="connsiteY67" fmla="*/ 2294237 h 2570719"/>
              <a:gd name="connsiteX68" fmla="*/ 1803694 w 2586134"/>
              <a:gd name="connsiteY68" fmla="*/ 2270425 h 2570719"/>
              <a:gd name="connsiteX69" fmla="*/ 1753687 w 2586134"/>
              <a:gd name="connsiteY69" fmla="*/ 2251373 h 2570719"/>
              <a:gd name="connsiteX70" fmla="*/ 1663200 w 2586134"/>
              <a:gd name="connsiteY70" fmla="*/ 2306143 h 2570719"/>
              <a:gd name="connsiteX71" fmla="*/ 1572713 w 2586134"/>
              <a:gd name="connsiteY71" fmla="*/ 2363292 h 2570719"/>
              <a:gd name="connsiteX72" fmla="*/ 1556044 w 2586134"/>
              <a:gd name="connsiteY72" fmla="*/ 2456162 h 2570719"/>
              <a:gd name="connsiteX73" fmla="*/ 1583513 w 2586134"/>
              <a:gd name="connsiteY73" fmla="*/ 2543299 h 2570719"/>
              <a:gd name="connsiteX74" fmla="*/ 1522706 w 2586134"/>
              <a:gd name="connsiteY74" fmla="*/ 2534742 h 2570719"/>
              <a:gd name="connsiteX75" fmla="*/ 1472700 w 2586134"/>
              <a:gd name="connsiteY75" fmla="*/ 2570462 h 2570719"/>
              <a:gd name="connsiteX76" fmla="*/ 1410788 w 2586134"/>
              <a:gd name="connsiteY76" fmla="*/ 2546650 h 2570719"/>
              <a:gd name="connsiteX77" fmla="*/ 1356019 w 2586134"/>
              <a:gd name="connsiteY77" fmla="*/ 2558555 h 2570719"/>
              <a:gd name="connsiteX78" fmla="*/ 1308394 w 2586134"/>
              <a:gd name="connsiteY78" fmla="*/ 2501405 h 2570719"/>
              <a:gd name="connsiteX79" fmla="*/ 1270294 w 2586134"/>
              <a:gd name="connsiteY79" fmla="*/ 2484737 h 2570719"/>
              <a:gd name="connsiteX80" fmla="*/ 1244100 w 2586134"/>
              <a:gd name="connsiteY80" fmla="*/ 2491881 h 2570719"/>
              <a:gd name="connsiteX81" fmla="*/ 1229813 w 2586134"/>
              <a:gd name="connsiteY81" fmla="*/ 2468067 h 2570719"/>
              <a:gd name="connsiteX82" fmla="*/ 1191713 w 2586134"/>
              <a:gd name="connsiteY82" fmla="*/ 2463306 h 2570719"/>
              <a:gd name="connsiteX83" fmla="*/ 1129800 w 2586134"/>
              <a:gd name="connsiteY83" fmla="*/ 2432350 h 2570719"/>
              <a:gd name="connsiteX84" fmla="*/ 1094080 w 2586134"/>
              <a:gd name="connsiteY84" fmla="*/ 2444253 h 2570719"/>
              <a:gd name="connsiteX85" fmla="*/ 1079794 w 2586134"/>
              <a:gd name="connsiteY85" fmla="*/ 2472831 h 2570719"/>
              <a:gd name="connsiteX86" fmla="*/ 996450 w 2586134"/>
              <a:gd name="connsiteY86" fmla="*/ 2458543 h 2570719"/>
              <a:gd name="connsiteX87" fmla="*/ 965494 w 2586134"/>
              <a:gd name="connsiteY87" fmla="*/ 2472831 h 2570719"/>
              <a:gd name="connsiteX88" fmla="*/ 925013 w 2586134"/>
              <a:gd name="connsiteY88" fmla="*/ 2451399 h 2570719"/>
              <a:gd name="connsiteX89" fmla="*/ 886913 w 2586134"/>
              <a:gd name="connsiteY89" fmla="*/ 2437112 h 2570719"/>
              <a:gd name="connsiteX90" fmla="*/ 855956 w 2586134"/>
              <a:gd name="connsiteY90" fmla="*/ 2451400 h 2570719"/>
              <a:gd name="connsiteX91" fmla="*/ 825000 w 2586134"/>
              <a:gd name="connsiteY91" fmla="*/ 2432350 h 2570719"/>
              <a:gd name="connsiteX92" fmla="*/ 810713 w 2586134"/>
              <a:gd name="connsiteY92" fmla="*/ 2399012 h 2570719"/>
              <a:gd name="connsiteX93" fmla="*/ 770231 w 2586134"/>
              <a:gd name="connsiteY93" fmla="*/ 2408537 h 2570719"/>
              <a:gd name="connsiteX94" fmla="*/ 734513 w 2586134"/>
              <a:gd name="connsiteY94" fmla="*/ 2387105 h 2570719"/>
              <a:gd name="connsiteX95" fmla="*/ 703556 w 2586134"/>
              <a:gd name="connsiteY95" fmla="*/ 2372818 h 2570719"/>
              <a:gd name="connsiteX96" fmla="*/ 670219 w 2586134"/>
              <a:gd name="connsiteY96" fmla="*/ 2377580 h 2570719"/>
              <a:gd name="connsiteX97" fmla="*/ 684506 w 2586134"/>
              <a:gd name="connsiteY97" fmla="*/ 2322811 h 2570719"/>
              <a:gd name="connsiteX98" fmla="*/ 639263 w 2586134"/>
              <a:gd name="connsiteY98" fmla="*/ 2303761 h 2570719"/>
              <a:gd name="connsiteX99" fmla="*/ 605924 w 2586134"/>
              <a:gd name="connsiteY99" fmla="*/ 2298997 h 2570719"/>
              <a:gd name="connsiteX100" fmla="*/ 651169 w 2586134"/>
              <a:gd name="connsiteY100" fmla="*/ 2244230 h 2570719"/>
              <a:gd name="connsiteX101" fmla="*/ 682125 w 2586134"/>
              <a:gd name="connsiteY101" fmla="*/ 2144217 h 2570719"/>
              <a:gd name="connsiteX102" fmla="*/ 720225 w 2586134"/>
              <a:gd name="connsiteY102" fmla="*/ 1946574 h 2570719"/>
              <a:gd name="connsiteX103" fmla="*/ 744038 w 2586134"/>
              <a:gd name="connsiteY103" fmla="*/ 1929905 h 2570719"/>
              <a:gd name="connsiteX104" fmla="*/ 722606 w 2586134"/>
              <a:gd name="connsiteY104" fmla="*/ 1898949 h 2570719"/>
              <a:gd name="connsiteX105" fmla="*/ 724988 w 2586134"/>
              <a:gd name="connsiteY105" fmla="*/ 1879899 h 2570719"/>
              <a:gd name="connsiteX106" fmla="*/ 734513 w 2586134"/>
              <a:gd name="connsiteY106" fmla="*/ 1734642 h 2570719"/>
              <a:gd name="connsiteX107" fmla="*/ 724988 w 2586134"/>
              <a:gd name="connsiteY107" fmla="*/ 1694161 h 2570719"/>
              <a:gd name="connsiteX108" fmla="*/ 798806 w 2586134"/>
              <a:gd name="connsiteY108" fmla="*/ 1734642 h 2570719"/>
              <a:gd name="connsiteX109" fmla="*/ 810713 w 2586134"/>
              <a:gd name="connsiteY109" fmla="*/ 1798936 h 2570719"/>
              <a:gd name="connsiteX110" fmla="*/ 851194 w 2586134"/>
              <a:gd name="connsiteY110" fmla="*/ 1856086 h 2570719"/>
              <a:gd name="connsiteX111" fmla="*/ 803569 w 2586134"/>
              <a:gd name="connsiteY111" fmla="*/ 1710830 h 2570719"/>
              <a:gd name="connsiteX112" fmla="*/ 722606 w 2586134"/>
              <a:gd name="connsiteY112" fmla="*/ 1644155 h 2570719"/>
              <a:gd name="connsiteX113" fmla="*/ 744038 w 2586134"/>
              <a:gd name="connsiteY113" fmla="*/ 1567955 h 2570719"/>
              <a:gd name="connsiteX114" fmla="*/ 724988 w 2586134"/>
              <a:gd name="connsiteY114" fmla="*/ 1506042 h 2570719"/>
              <a:gd name="connsiteX115" fmla="*/ 734513 w 2586134"/>
              <a:gd name="connsiteY115" fmla="*/ 1475086 h 2570719"/>
              <a:gd name="connsiteX116" fmla="*/ 686888 w 2586134"/>
              <a:gd name="connsiteY116" fmla="*/ 1458417 h 2570719"/>
              <a:gd name="connsiteX117" fmla="*/ 598781 w 2586134"/>
              <a:gd name="connsiteY117" fmla="*/ 1425080 h 2570719"/>
              <a:gd name="connsiteX118" fmla="*/ 586875 w 2586134"/>
              <a:gd name="connsiteY118" fmla="*/ 1379836 h 2570719"/>
              <a:gd name="connsiteX119" fmla="*/ 537388 w 2586134"/>
              <a:gd name="connsiteY119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44188 w 2586134"/>
              <a:gd name="connsiteY66" fmla="*/ 2279950 h 2570719"/>
              <a:gd name="connsiteX67" fmla="*/ 1882275 w 2586134"/>
              <a:gd name="connsiteY67" fmla="*/ 2294237 h 2570719"/>
              <a:gd name="connsiteX68" fmla="*/ 1853700 w 2586134"/>
              <a:gd name="connsiteY68" fmla="*/ 2270425 h 2570719"/>
              <a:gd name="connsiteX69" fmla="*/ 1803694 w 2586134"/>
              <a:gd name="connsiteY69" fmla="*/ 2270425 h 2570719"/>
              <a:gd name="connsiteX70" fmla="*/ 1753687 w 2586134"/>
              <a:gd name="connsiteY70" fmla="*/ 2251373 h 2570719"/>
              <a:gd name="connsiteX71" fmla="*/ 1663200 w 2586134"/>
              <a:gd name="connsiteY71" fmla="*/ 2306143 h 2570719"/>
              <a:gd name="connsiteX72" fmla="*/ 1572713 w 2586134"/>
              <a:gd name="connsiteY72" fmla="*/ 2363292 h 2570719"/>
              <a:gd name="connsiteX73" fmla="*/ 1556044 w 2586134"/>
              <a:gd name="connsiteY73" fmla="*/ 2456162 h 2570719"/>
              <a:gd name="connsiteX74" fmla="*/ 1583513 w 2586134"/>
              <a:gd name="connsiteY74" fmla="*/ 2543299 h 2570719"/>
              <a:gd name="connsiteX75" fmla="*/ 1522706 w 2586134"/>
              <a:gd name="connsiteY75" fmla="*/ 2534742 h 2570719"/>
              <a:gd name="connsiteX76" fmla="*/ 1472700 w 2586134"/>
              <a:gd name="connsiteY76" fmla="*/ 2570462 h 2570719"/>
              <a:gd name="connsiteX77" fmla="*/ 1410788 w 2586134"/>
              <a:gd name="connsiteY77" fmla="*/ 2546650 h 2570719"/>
              <a:gd name="connsiteX78" fmla="*/ 1356019 w 2586134"/>
              <a:gd name="connsiteY78" fmla="*/ 2558555 h 2570719"/>
              <a:gd name="connsiteX79" fmla="*/ 1308394 w 2586134"/>
              <a:gd name="connsiteY79" fmla="*/ 2501405 h 2570719"/>
              <a:gd name="connsiteX80" fmla="*/ 1270294 w 2586134"/>
              <a:gd name="connsiteY80" fmla="*/ 2484737 h 2570719"/>
              <a:gd name="connsiteX81" fmla="*/ 1244100 w 2586134"/>
              <a:gd name="connsiteY81" fmla="*/ 2491881 h 2570719"/>
              <a:gd name="connsiteX82" fmla="*/ 1229813 w 2586134"/>
              <a:gd name="connsiteY82" fmla="*/ 2468067 h 2570719"/>
              <a:gd name="connsiteX83" fmla="*/ 1191713 w 2586134"/>
              <a:gd name="connsiteY83" fmla="*/ 2463306 h 2570719"/>
              <a:gd name="connsiteX84" fmla="*/ 1129800 w 2586134"/>
              <a:gd name="connsiteY84" fmla="*/ 2432350 h 2570719"/>
              <a:gd name="connsiteX85" fmla="*/ 1094080 w 2586134"/>
              <a:gd name="connsiteY85" fmla="*/ 2444253 h 2570719"/>
              <a:gd name="connsiteX86" fmla="*/ 1079794 w 2586134"/>
              <a:gd name="connsiteY86" fmla="*/ 2472831 h 2570719"/>
              <a:gd name="connsiteX87" fmla="*/ 996450 w 2586134"/>
              <a:gd name="connsiteY87" fmla="*/ 2458543 h 2570719"/>
              <a:gd name="connsiteX88" fmla="*/ 965494 w 2586134"/>
              <a:gd name="connsiteY88" fmla="*/ 2472831 h 2570719"/>
              <a:gd name="connsiteX89" fmla="*/ 925013 w 2586134"/>
              <a:gd name="connsiteY89" fmla="*/ 2451399 h 2570719"/>
              <a:gd name="connsiteX90" fmla="*/ 886913 w 2586134"/>
              <a:gd name="connsiteY90" fmla="*/ 2437112 h 2570719"/>
              <a:gd name="connsiteX91" fmla="*/ 855956 w 2586134"/>
              <a:gd name="connsiteY91" fmla="*/ 2451400 h 2570719"/>
              <a:gd name="connsiteX92" fmla="*/ 825000 w 2586134"/>
              <a:gd name="connsiteY92" fmla="*/ 2432350 h 2570719"/>
              <a:gd name="connsiteX93" fmla="*/ 810713 w 2586134"/>
              <a:gd name="connsiteY93" fmla="*/ 2399012 h 2570719"/>
              <a:gd name="connsiteX94" fmla="*/ 770231 w 2586134"/>
              <a:gd name="connsiteY94" fmla="*/ 2408537 h 2570719"/>
              <a:gd name="connsiteX95" fmla="*/ 734513 w 2586134"/>
              <a:gd name="connsiteY95" fmla="*/ 2387105 h 2570719"/>
              <a:gd name="connsiteX96" fmla="*/ 703556 w 2586134"/>
              <a:gd name="connsiteY96" fmla="*/ 2372818 h 2570719"/>
              <a:gd name="connsiteX97" fmla="*/ 670219 w 2586134"/>
              <a:gd name="connsiteY97" fmla="*/ 2377580 h 2570719"/>
              <a:gd name="connsiteX98" fmla="*/ 684506 w 2586134"/>
              <a:gd name="connsiteY98" fmla="*/ 2322811 h 2570719"/>
              <a:gd name="connsiteX99" fmla="*/ 639263 w 2586134"/>
              <a:gd name="connsiteY99" fmla="*/ 2303761 h 2570719"/>
              <a:gd name="connsiteX100" fmla="*/ 605924 w 2586134"/>
              <a:gd name="connsiteY100" fmla="*/ 2298997 h 2570719"/>
              <a:gd name="connsiteX101" fmla="*/ 651169 w 2586134"/>
              <a:gd name="connsiteY101" fmla="*/ 2244230 h 2570719"/>
              <a:gd name="connsiteX102" fmla="*/ 682125 w 2586134"/>
              <a:gd name="connsiteY102" fmla="*/ 2144217 h 2570719"/>
              <a:gd name="connsiteX103" fmla="*/ 720225 w 2586134"/>
              <a:gd name="connsiteY103" fmla="*/ 1946574 h 2570719"/>
              <a:gd name="connsiteX104" fmla="*/ 744038 w 2586134"/>
              <a:gd name="connsiteY104" fmla="*/ 1929905 h 2570719"/>
              <a:gd name="connsiteX105" fmla="*/ 722606 w 2586134"/>
              <a:gd name="connsiteY105" fmla="*/ 1898949 h 2570719"/>
              <a:gd name="connsiteX106" fmla="*/ 724988 w 2586134"/>
              <a:gd name="connsiteY106" fmla="*/ 1879899 h 2570719"/>
              <a:gd name="connsiteX107" fmla="*/ 734513 w 2586134"/>
              <a:gd name="connsiteY107" fmla="*/ 1734642 h 2570719"/>
              <a:gd name="connsiteX108" fmla="*/ 724988 w 2586134"/>
              <a:gd name="connsiteY108" fmla="*/ 1694161 h 2570719"/>
              <a:gd name="connsiteX109" fmla="*/ 798806 w 2586134"/>
              <a:gd name="connsiteY109" fmla="*/ 1734642 h 2570719"/>
              <a:gd name="connsiteX110" fmla="*/ 810713 w 2586134"/>
              <a:gd name="connsiteY110" fmla="*/ 1798936 h 2570719"/>
              <a:gd name="connsiteX111" fmla="*/ 851194 w 2586134"/>
              <a:gd name="connsiteY111" fmla="*/ 1856086 h 2570719"/>
              <a:gd name="connsiteX112" fmla="*/ 803569 w 2586134"/>
              <a:gd name="connsiteY112" fmla="*/ 1710830 h 2570719"/>
              <a:gd name="connsiteX113" fmla="*/ 722606 w 2586134"/>
              <a:gd name="connsiteY113" fmla="*/ 1644155 h 2570719"/>
              <a:gd name="connsiteX114" fmla="*/ 744038 w 2586134"/>
              <a:gd name="connsiteY114" fmla="*/ 1567955 h 2570719"/>
              <a:gd name="connsiteX115" fmla="*/ 724988 w 2586134"/>
              <a:gd name="connsiteY115" fmla="*/ 1506042 h 2570719"/>
              <a:gd name="connsiteX116" fmla="*/ 734513 w 2586134"/>
              <a:gd name="connsiteY116" fmla="*/ 1475086 h 2570719"/>
              <a:gd name="connsiteX117" fmla="*/ 686888 w 2586134"/>
              <a:gd name="connsiteY117" fmla="*/ 1458417 h 2570719"/>
              <a:gd name="connsiteX118" fmla="*/ 598781 w 2586134"/>
              <a:gd name="connsiteY118" fmla="*/ 1425080 h 2570719"/>
              <a:gd name="connsiteX119" fmla="*/ 586875 w 2586134"/>
              <a:gd name="connsiteY119" fmla="*/ 1379836 h 2570719"/>
              <a:gd name="connsiteX120" fmla="*/ 537388 w 2586134"/>
              <a:gd name="connsiteY120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44188 w 2586134"/>
              <a:gd name="connsiteY66" fmla="*/ 2279950 h 2570719"/>
              <a:gd name="connsiteX67" fmla="*/ 1891800 w 2586134"/>
              <a:gd name="connsiteY67" fmla="*/ 2241850 h 2570719"/>
              <a:gd name="connsiteX68" fmla="*/ 1882275 w 2586134"/>
              <a:gd name="connsiteY68" fmla="*/ 2294237 h 2570719"/>
              <a:gd name="connsiteX69" fmla="*/ 1853700 w 2586134"/>
              <a:gd name="connsiteY69" fmla="*/ 2270425 h 2570719"/>
              <a:gd name="connsiteX70" fmla="*/ 1803694 w 2586134"/>
              <a:gd name="connsiteY70" fmla="*/ 2270425 h 2570719"/>
              <a:gd name="connsiteX71" fmla="*/ 1753687 w 2586134"/>
              <a:gd name="connsiteY71" fmla="*/ 2251373 h 2570719"/>
              <a:gd name="connsiteX72" fmla="*/ 1663200 w 2586134"/>
              <a:gd name="connsiteY72" fmla="*/ 2306143 h 2570719"/>
              <a:gd name="connsiteX73" fmla="*/ 1572713 w 2586134"/>
              <a:gd name="connsiteY73" fmla="*/ 2363292 h 2570719"/>
              <a:gd name="connsiteX74" fmla="*/ 1556044 w 2586134"/>
              <a:gd name="connsiteY74" fmla="*/ 2456162 h 2570719"/>
              <a:gd name="connsiteX75" fmla="*/ 1583513 w 2586134"/>
              <a:gd name="connsiteY75" fmla="*/ 2543299 h 2570719"/>
              <a:gd name="connsiteX76" fmla="*/ 1522706 w 2586134"/>
              <a:gd name="connsiteY76" fmla="*/ 2534742 h 2570719"/>
              <a:gd name="connsiteX77" fmla="*/ 1472700 w 2586134"/>
              <a:gd name="connsiteY77" fmla="*/ 2570462 h 2570719"/>
              <a:gd name="connsiteX78" fmla="*/ 1410788 w 2586134"/>
              <a:gd name="connsiteY78" fmla="*/ 2546650 h 2570719"/>
              <a:gd name="connsiteX79" fmla="*/ 1356019 w 2586134"/>
              <a:gd name="connsiteY79" fmla="*/ 2558555 h 2570719"/>
              <a:gd name="connsiteX80" fmla="*/ 1308394 w 2586134"/>
              <a:gd name="connsiteY80" fmla="*/ 2501405 h 2570719"/>
              <a:gd name="connsiteX81" fmla="*/ 1270294 w 2586134"/>
              <a:gd name="connsiteY81" fmla="*/ 2484737 h 2570719"/>
              <a:gd name="connsiteX82" fmla="*/ 1244100 w 2586134"/>
              <a:gd name="connsiteY82" fmla="*/ 2491881 h 2570719"/>
              <a:gd name="connsiteX83" fmla="*/ 1229813 w 2586134"/>
              <a:gd name="connsiteY83" fmla="*/ 2468067 h 2570719"/>
              <a:gd name="connsiteX84" fmla="*/ 1191713 w 2586134"/>
              <a:gd name="connsiteY84" fmla="*/ 2463306 h 2570719"/>
              <a:gd name="connsiteX85" fmla="*/ 1129800 w 2586134"/>
              <a:gd name="connsiteY85" fmla="*/ 2432350 h 2570719"/>
              <a:gd name="connsiteX86" fmla="*/ 1094080 w 2586134"/>
              <a:gd name="connsiteY86" fmla="*/ 2444253 h 2570719"/>
              <a:gd name="connsiteX87" fmla="*/ 1079794 w 2586134"/>
              <a:gd name="connsiteY87" fmla="*/ 2472831 h 2570719"/>
              <a:gd name="connsiteX88" fmla="*/ 996450 w 2586134"/>
              <a:gd name="connsiteY88" fmla="*/ 2458543 h 2570719"/>
              <a:gd name="connsiteX89" fmla="*/ 965494 w 2586134"/>
              <a:gd name="connsiteY89" fmla="*/ 2472831 h 2570719"/>
              <a:gd name="connsiteX90" fmla="*/ 925013 w 2586134"/>
              <a:gd name="connsiteY90" fmla="*/ 2451399 h 2570719"/>
              <a:gd name="connsiteX91" fmla="*/ 886913 w 2586134"/>
              <a:gd name="connsiteY91" fmla="*/ 2437112 h 2570719"/>
              <a:gd name="connsiteX92" fmla="*/ 855956 w 2586134"/>
              <a:gd name="connsiteY92" fmla="*/ 2451400 h 2570719"/>
              <a:gd name="connsiteX93" fmla="*/ 825000 w 2586134"/>
              <a:gd name="connsiteY93" fmla="*/ 2432350 h 2570719"/>
              <a:gd name="connsiteX94" fmla="*/ 810713 w 2586134"/>
              <a:gd name="connsiteY94" fmla="*/ 2399012 h 2570719"/>
              <a:gd name="connsiteX95" fmla="*/ 770231 w 2586134"/>
              <a:gd name="connsiteY95" fmla="*/ 2408537 h 2570719"/>
              <a:gd name="connsiteX96" fmla="*/ 734513 w 2586134"/>
              <a:gd name="connsiteY96" fmla="*/ 2387105 h 2570719"/>
              <a:gd name="connsiteX97" fmla="*/ 703556 w 2586134"/>
              <a:gd name="connsiteY97" fmla="*/ 2372818 h 2570719"/>
              <a:gd name="connsiteX98" fmla="*/ 670219 w 2586134"/>
              <a:gd name="connsiteY98" fmla="*/ 2377580 h 2570719"/>
              <a:gd name="connsiteX99" fmla="*/ 684506 w 2586134"/>
              <a:gd name="connsiteY99" fmla="*/ 2322811 h 2570719"/>
              <a:gd name="connsiteX100" fmla="*/ 639263 w 2586134"/>
              <a:gd name="connsiteY100" fmla="*/ 2303761 h 2570719"/>
              <a:gd name="connsiteX101" fmla="*/ 605924 w 2586134"/>
              <a:gd name="connsiteY101" fmla="*/ 2298997 h 2570719"/>
              <a:gd name="connsiteX102" fmla="*/ 651169 w 2586134"/>
              <a:gd name="connsiteY102" fmla="*/ 2244230 h 2570719"/>
              <a:gd name="connsiteX103" fmla="*/ 682125 w 2586134"/>
              <a:gd name="connsiteY103" fmla="*/ 2144217 h 2570719"/>
              <a:gd name="connsiteX104" fmla="*/ 720225 w 2586134"/>
              <a:gd name="connsiteY104" fmla="*/ 1946574 h 2570719"/>
              <a:gd name="connsiteX105" fmla="*/ 744038 w 2586134"/>
              <a:gd name="connsiteY105" fmla="*/ 1929905 h 2570719"/>
              <a:gd name="connsiteX106" fmla="*/ 722606 w 2586134"/>
              <a:gd name="connsiteY106" fmla="*/ 1898949 h 2570719"/>
              <a:gd name="connsiteX107" fmla="*/ 724988 w 2586134"/>
              <a:gd name="connsiteY107" fmla="*/ 1879899 h 2570719"/>
              <a:gd name="connsiteX108" fmla="*/ 734513 w 2586134"/>
              <a:gd name="connsiteY108" fmla="*/ 1734642 h 2570719"/>
              <a:gd name="connsiteX109" fmla="*/ 724988 w 2586134"/>
              <a:gd name="connsiteY109" fmla="*/ 1694161 h 2570719"/>
              <a:gd name="connsiteX110" fmla="*/ 798806 w 2586134"/>
              <a:gd name="connsiteY110" fmla="*/ 1734642 h 2570719"/>
              <a:gd name="connsiteX111" fmla="*/ 810713 w 2586134"/>
              <a:gd name="connsiteY111" fmla="*/ 1798936 h 2570719"/>
              <a:gd name="connsiteX112" fmla="*/ 851194 w 2586134"/>
              <a:gd name="connsiteY112" fmla="*/ 1856086 h 2570719"/>
              <a:gd name="connsiteX113" fmla="*/ 803569 w 2586134"/>
              <a:gd name="connsiteY113" fmla="*/ 1710830 h 2570719"/>
              <a:gd name="connsiteX114" fmla="*/ 722606 w 2586134"/>
              <a:gd name="connsiteY114" fmla="*/ 1644155 h 2570719"/>
              <a:gd name="connsiteX115" fmla="*/ 744038 w 2586134"/>
              <a:gd name="connsiteY115" fmla="*/ 1567955 h 2570719"/>
              <a:gd name="connsiteX116" fmla="*/ 724988 w 2586134"/>
              <a:gd name="connsiteY116" fmla="*/ 1506042 h 2570719"/>
              <a:gd name="connsiteX117" fmla="*/ 734513 w 2586134"/>
              <a:gd name="connsiteY117" fmla="*/ 1475086 h 2570719"/>
              <a:gd name="connsiteX118" fmla="*/ 686888 w 2586134"/>
              <a:gd name="connsiteY118" fmla="*/ 1458417 h 2570719"/>
              <a:gd name="connsiteX119" fmla="*/ 598781 w 2586134"/>
              <a:gd name="connsiteY119" fmla="*/ 1425080 h 2570719"/>
              <a:gd name="connsiteX120" fmla="*/ 586875 w 2586134"/>
              <a:gd name="connsiteY120" fmla="*/ 1379836 h 2570719"/>
              <a:gd name="connsiteX121" fmla="*/ 537388 w 2586134"/>
              <a:gd name="connsiteY121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44188 w 2586134"/>
              <a:gd name="connsiteY66" fmla="*/ 2279950 h 2570719"/>
              <a:gd name="connsiteX67" fmla="*/ 1915613 w 2586134"/>
              <a:gd name="connsiteY67" fmla="*/ 2279950 h 2570719"/>
              <a:gd name="connsiteX68" fmla="*/ 1891800 w 2586134"/>
              <a:gd name="connsiteY68" fmla="*/ 2241850 h 2570719"/>
              <a:gd name="connsiteX69" fmla="*/ 1882275 w 2586134"/>
              <a:gd name="connsiteY69" fmla="*/ 2294237 h 2570719"/>
              <a:gd name="connsiteX70" fmla="*/ 1853700 w 2586134"/>
              <a:gd name="connsiteY70" fmla="*/ 2270425 h 2570719"/>
              <a:gd name="connsiteX71" fmla="*/ 1803694 w 2586134"/>
              <a:gd name="connsiteY71" fmla="*/ 2270425 h 2570719"/>
              <a:gd name="connsiteX72" fmla="*/ 1753687 w 2586134"/>
              <a:gd name="connsiteY72" fmla="*/ 2251373 h 2570719"/>
              <a:gd name="connsiteX73" fmla="*/ 1663200 w 2586134"/>
              <a:gd name="connsiteY73" fmla="*/ 2306143 h 2570719"/>
              <a:gd name="connsiteX74" fmla="*/ 1572713 w 2586134"/>
              <a:gd name="connsiteY74" fmla="*/ 2363292 h 2570719"/>
              <a:gd name="connsiteX75" fmla="*/ 1556044 w 2586134"/>
              <a:gd name="connsiteY75" fmla="*/ 2456162 h 2570719"/>
              <a:gd name="connsiteX76" fmla="*/ 1583513 w 2586134"/>
              <a:gd name="connsiteY76" fmla="*/ 2543299 h 2570719"/>
              <a:gd name="connsiteX77" fmla="*/ 1522706 w 2586134"/>
              <a:gd name="connsiteY77" fmla="*/ 2534742 h 2570719"/>
              <a:gd name="connsiteX78" fmla="*/ 1472700 w 2586134"/>
              <a:gd name="connsiteY78" fmla="*/ 2570462 h 2570719"/>
              <a:gd name="connsiteX79" fmla="*/ 1410788 w 2586134"/>
              <a:gd name="connsiteY79" fmla="*/ 2546650 h 2570719"/>
              <a:gd name="connsiteX80" fmla="*/ 1356019 w 2586134"/>
              <a:gd name="connsiteY80" fmla="*/ 2558555 h 2570719"/>
              <a:gd name="connsiteX81" fmla="*/ 1308394 w 2586134"/>
              <a:gd name="connsiteY81" fmla="*/ 2501405 h 2570719"/>
              <a:gd name="connsiteX82" fmla="*/ 1270294 w 2586134"/>
              <a:gd name="connsiteY82" fmla="*/ 2484737 h 2570719"/>
              <a:gd name="connsiteX83" fmla="*/ 1244100 w 2586134"/>
              <a:gd name="connsiteY83" fmla="*/ 2491881 h 2570719"/>
              <a:gd name="connsiteX84" fmla="*/ 1229813 w 2586134"/>
              <a:gd name="connsiteY84" fmla="*/ 2468067 h 2570719"/>
              <a:gd name="connsiteX85" fmla="*/ 1191713 w 2586134"/>
              <a:gd name="connsiteY85" fmla="*/ 2463306 h 2570719"/>
              <a:gd name="connsiteX86" fmla="*/ 1129800 w 2586134"/>
              <a:gd name="connsiteY86" fmla="*/ 2432350 h 2570719"/>
              <a:gd name="connsiteX87" fmla="*/ 1094080 w 2586134"/>
              <a:gd name="connsiteY87" fmla="*/ 2444253 h 2570719"/>
              <a:gd name="connsiteX88" fmla="*/ 1079794 w 2586134"/>
              <a:gd name="connsiteY88" fmla="*/ 2472831 h 2570719"/>
              <a:gd name="connsiteX89" fmla="*/ 996450 w 2586134"/>
              <a:gd name="connsiteY89" fmla="*/ 2458543 h 2570719"/>
              <a:gd name="connsiteX90" fmla="*/ 965494 w 2586134"/>
              <a:gd name="connsiteY90" fmla="*/ 2472831 h 2570719"/>
              <a:gd name="connsiteX91" fmla="*/ 925013 w 2586134"/>
              <a:gd name="connsiteY91" fmla="*/ 2451399 h 2570719"/>
              <a:gd name="connsiteX92" fmla="*/ 886913 w 2586134"/>
              <a:gd name="connsiteY92" fmla="*/ 2437112 h 2570719"/>
              <a:gd name="connsiteX93" fmla="*/ 855956 w 2586134"/>
              <a:gd name="connsiteY93" fmla="*/ 2451400 h 2570719"/>
              <a:gd name="connsiteX94" fmla="*/ 825000 w 2586134"/>
              <a:gd name="connsiteY94" fmla="*/ 2432350 h 2570719"/>
              <a:gd name="connsiteX95" fmla="*/ 810713 w 2586134"/>
              <a:gd name="connsiteY95" fmla="*/ 2399012 h 2570719"/>
              <a:gd name="connsiteX96" fmla="*/ 770231 w 2586134"/>
              <a:gd name="connsiteY96" fmla="*/ 2408537 h 2570719"/>
              <a:gd name="connsiteX97" fmla="*/ 734513 w 2586134"/>
              <a:gd name="connsiteY97" fmla="*/ 2387105 h 2570719"/>
              <a:gd name="connsiteX98" fmla="*/ 703556 w 2586134"/>
              <a:gd name="connsiteY98" fmla="*/ 2372818 h 2570719"/>
              <a:gd name="connsiteX99" fmla="*/ 670219 w 2586134"/>
              <a:gd name="connsiteY99" fmla="*/ 2377580 h 2570719"/>
              <a:gd name="connsiteX100" fmla="*/ 684506 w 2586134"/>
              <a:gd name="connsiteY100" fmla="*/ 2322811 h 2570719"/>
              <a:gd name="connsiteX101" fmla="*/ 639263 w 2586134"/>
              <a:gd name="connsiteY101" fmla="*/ 2303761 h 2570719"/>
              <a:gd name="connsiteX102" fmla="*/ 605924 w 2586134"/>
              <a:gd name="connsiteY102" fmla="*/ 2298997 h 2570719"/>
              <a:gd name="connsiteX103" fmla="*/ 651169 w 2586134"/>
              <a:gd name="connsiteY103" fmla="*/ 2244230 h 2570719"/>
              <a:gd name="connsiteX104" fmla="*/ 682125 w 2586134"/>
              <a:gd name="connsiteY104" fmla="*/ 2144217 h 2570719"/>
              <a:gd name="connsiteX105" fmla="*/ 720225 w 2586134"/>
              <a:gd name="connsiteY105" fmla="*/ 1946574 h 2570719"/>
              <a:gd name="connsiteX106" fmla="*/ 744038 w 2586134"/>
              <a:gd name="connsiteY106" fmla="*/ 1929905 h 2570719"/>
              <a:gd name="connsiteX107" fmla="*/ 722606 w 2586134"/>
              <a:gd name="connsiteY107" fmla="*/ 1898949 h 2570719"/>
              <a:gd name="connsiteX108" fmla="*/ 724988 w 2586134"/>
              <a:gd name="connsiteY108" fmla="*/ 1879899 h 2570719"/>
              <a:gd name="connsiteX109" fmla="*/ 734513 w 2586134"/>
              <a:gd name="connsiteY109" fmla="*/ 1734642 h 2570719"/>
              <a:gd name="connsiteX110" fmla="*/ 724988 w 2586134"/>
              <a:gd name="connsiteY110" fmla="*/ 1694161 h 2570719"/>
              <a:gd name="connsiteX111" fmla="*/ 798806 w 2586134"/>
              <a:gd name="connsiteY111" fmla="*/ 1734642 h 2570719"/>
              <a:gd name="connsiteX112" fmla="*/ 810713 w 2586134"/>
              <a:gd name="connsiteY112" fmla="*/ 1798936 h 2570719"/>
              <a:gd name="connsiteX113" fmla="*/ 851194 w 2586134"/>
              <a:gd name="connsiteY113" fmla="*/ 1856086 h 2570719"/>
              <a:gd name="connsiteX114" fmla="*/ 803569 w 2586134"/>
              <a:gd name="connsiteY114" fmla="*/ 1710830 h 2570719"/>
              <a:gd name="connsiteX115" fmla="*/ 722606 w 2586134"/>
              <a:gd name="connsiteY115" fmla="*/ 1644155 h 2570719"/>
              <a:gd name="connsiteX116" fmla="*/ 744038 w 2586134"/>
              <a:gd name="connsiteY116" fmla="*/ 1567955 h 2570719"/>
              <a:gd name="connsiteX117" fmla="*/ 724988 w 2586134"/>
              <a:gd name="connsiteY117" fmla="*/ 1506042 h 2570719"/>
              <a:gd name="connsiteX118" fmla="*/ 734513 w 2586134"/>
              <a:gd name="connsiteY118" fmla="*/ 1475086 h 2570719"/>
              <a:gd name="connsiteX119" fmla="*/ 686888 w 2586134"/>
              <a:gd name="connsiteY119" fmla="*/ 1458417 h 2570719"/>
              <a:gd name="connsiteX120" fmla="*/ 598781 w 2586134"/>
              <a:gd name="connsiteY120" fmla="*/ 1425080 h 2570719"/>
              <a:gd name="connsiteX121" fmla="*/ 586875 w 2586134"/>
              <a:gd name="connsiteY121" fmla="*/ 1379836 h 2570719"/>
              <a:gd name="connsiteX122" fmla="*/ 537388 w 2586134"/>
              <a:gd name="connsiteY122" fmla="*/ 1313246 h 2570719"/>
              <a:gd name="connsiteX0" fmla="*/ 537388 w 2586134"/>
              <a:gd name="connsiteY0" fmla="*/ 1313246 h 2570719"/>
              <a:gd name="connsiteX1" fmla="*/ 555919 w 2586134"/>
              <a:gd name="connsiteY1" fmla="*/ 1263155 h 2570719"/>
              <a:gd name="connsiteX2" fmla="*/ 534488 w 2586134"/>
              <a:gd name="connsiteY2" fmla="*/ 1217911 h 2570719"/>
              <a:gd name="connsiteX3" fmla="*/ 520200 w 2586134"/>
              <a:gd name="connsiteY3" fmla="*/ 1189336 h 2570719"/>
              <a:gd name="connsiteX4" fmla="*/ 472575 w 2586134"/>
              <a:gd name="connsiteY4" fmla="*/ 1191717 h 2570719"/>
              <a:gd name="connsiteX5" fmla="*/ 453525 w 2586134"/>
              <a:gd name="connsiteY5" fmla="*/ 1155999 h 2570719"/>
              <a:gd name="connsiteX6" fmla="*/ 477338 w 2586134"/>
              <a:gd name="connsiteY6" fmla="*/ 1115517 h 2570719"/>
              <a:gd name="connsiteX7" fmla="*/ 436856 w 2586134"/>
              <a:gd name="connsiteY7" fmla="*/ 1115517 h 2570719"/>
              <a:gd name="connsiteX8" fmla="*/ 413044 w 2586134"/>
              <a:gd name="connsiteY8" fmla="*/ 1134567 h 2570719"/>
              <a:gd name="connsiteX9" fmla="*/ 413044 w 2586134"/>
              <a:gd name="connsiteY9" fmla="*/ 1089324 h 2570719"/>
              <a:gd name="connsiteX10" fmla="*/ 365419 w 2586134"/>
              <a:gd name="connsiteY10" fmla="*/ 1105992 h 2570719"/>
              <a:gd name="connsiteX11" fmla="*/ 293981 w 2586134"/>
              <a:gd name="connsiteY11" fmla="*/ 1075036 h 2570719"/>
              <a:gd name="connsiteX12" fmla="*/ 165394 w 2586134"/>
              <a:gd name="connsiteY12" fmla="*/ 1017886 h 2570719"/>
              <a:gd name="connsiteX13" fmla="*/ 115388 w 2586134"/>
              <a:gd name="connsiteY13" fmla="*/ 1041699 h 2570719"/>
              <a:gd name="connsiteX14" fmla="*/ 91575 w 2586134"/>
              <a:gd name="connsiteY14" fmla="*/ 1027411 h 2570719"/>
              <a:gd name="connsiteX15" fmla="*/ 74906 w 2586134"/>
              <a:gd name="connsiteY15" fmla="*/ 982167 h 2570719"/>
              <a:gd name="connsiteX16" fmla="*/ 20138 w 2586134"/>
              <a:gd name="connsiteY16" fmla="*/ 970261 h 2570719"/>
              <a:gd name="connsiteX17" fmla="*/ 113006 w 2586134"/>
              <a:gd name="connsiteY17" fmla="*/ 936924 h 2570719"/>
              <a:gd name="connsiteX18" fmla="*/ 74906 w 2586134"/>
              <a:gd name="connsiteY18" fmla="*/ 896442 h 2570719"/>
              <a:gd name="connsiteX19" fmla="*/ 122531 w 2586134"/>
              <a:gd name="connsiteY19" fmla="*/ 898824 h 2570719"/>
              <a:gd name="connsiteX20" fmla="*/ 22519 w 2586134"/>
              <a:gd name="connsiteY20" fmla="*/ 872630 h 2570719"/>
              <a:gd name="connsiteX21" fmla="*/ 1086 w 2586134"/>
              <a:gd name="connsiteY21" fmla="*/ 839291 h 2570719"/>
              <a:gd name="connsiteX22" fmla="*/ 53475 w 2586134"/>
              <a:gd name="connsiteY22" fmla="*/ 803574 h 2570719"/>
              <a:gd name="connsiteX23" fmla="*/ 143963 w 2586134"/>
              <a:gd name="connsiteY23" fmla="*/ 767855 h 2570719"/>
              <a:gd name="connsiteX24" fmla="*/ 243974 w 2586134"/>
              <a:gd name="connsiteY24" fmla="*/ 765474 h 2570719"/>
              <a:gd name="connsiteX25" fmla="*/ 258263 w 2586134"/>
              <a:gd name="connsiteY25" fmla="*/ 736899 h 2570719"/>
              <a:gd name="connsiteX26" fmla="*/ 336843 w 2586134"/>
              <a:gd name="connsiteY26" fmla="*/ 720230 h 2570719"/>
              <a:gd name="connsiteX27" fmla="*/ 434475 w 2586134"/>
              <a:gd name="connsiteY27" fmla="*/ 822624 h 2570719"/>
              <a:gd name="connsiteX28" fmla="*/ 458288 w 2586134"/>
              <a:gd name="connsiteY28" fmla="*/ 805955 h 2570719"/>
              <a:gd name="connsiteX29" fmla="*/ 491625 w 2586134"/>
              <a:gd name="connsiteY29" fmla="*/ 777380 h 2570719"/>
              <a:gd name="connsiteX30" fmla="*/ 548775 w 2586134"/>
              <a:gd name="connsiteY30" fmla="*/ 798811 h 2570719"/>
              <a:gd name="connsiteX31" fmla="*/ 570206 w 2586134"/>
              <a:gd name="connsiteY31" fmla="*/ 825005 h 2570719"/>
              <a:gd name="connsiteX32" fmla="*/ 563063 w 2586134"/>
              <a:gd name="connsiteY32" fmla="*/ 782142 h 2570719"/>
              <a:gd name="connsiteX33" fmla="*/ 582113 w 2586134"/>
              <a:gd name="connsiteY33" fmla="*/ 755949 h 2570719"/>
              <a:gd name="connsiteX34" fmla="*/ 608306 w 2586134"/>
              <a:gd name="connsiteY34" fmla="*/ 803574 h 2570719"/>
              <a:gd name="connsiteX35" fmla="*/ 677361 w 2586134"/>
              <a:gd name="connsiteY35" fmla="*/ 784524 h 2570719"/>
              <a:gd name="connsiteX36" fmla="*/ 660694 w 2586134"/>
              <a:gd name="connsiteY36" fmla="*/ 763092 h 2570719"/>
              <a:gd name="connsiteX37" fmla="*/ 644025 w 2586134"/>
              <a:gd name="connsiteY37" fmla="*/ 739280 h 2570719"/>
              <a:gd name="connsiteX38" fmla="*/ 648788 w 2586134"/>
              <a:gd name="connsiteY38" fmla="*/ 679749 h 2570719"/>
              <a:gd name="connsiteX39" fmla="*/ 632119 w 2586134"/>
              <a:gd name="connsiteY39" fmla="*/ 603549 h 2570719"/>
              <a:gd name="connsiteX40" fmla="*/ 594019 w 2586134"/>
              <a:gd name="connsiteY40" fmla="*/ 558305 h 2570719"/>
              <a:gd name="connsiteX41" fmla="*/ 591638 w 2586134"/>
              <a:gd name="connsiteY41" fmla="*/ 501155 h 2570719"/>
              <a:gd name="connsiteX42" fmla="*/ 572586 w 2586134"/>
              <a:gd name="connsiteY42" fmla="*/ 463054 h 2570719"/>
              <a:gd name="connsiteX43" fmla="*/ 646406 w 2586134"/>
              <a:gd name="connsiteY43" fmla="*/ 479724 h 2570719"/>
              <a:gd name="connsiteX44" fmla="*/ 710700 w 2586134"/>
              <a:gd name="connsiteY44" fmla="*/ 472580 h 2570719"/>
              <a:gd name="connsiteX45" fmla="*/ 705938 w 2586134"/>
              <a:gd name="connsiteY45" fmla="*/ 517824 h 2570719"/>
              <a:gd name="connsiteX46" fmla="*/ 751181 w 2586134"/>
              <a:gd name="connsiteY46" fmla="*/ 555924 h 2570719"/>
              <a:gd name="connsiteX47" fmla="*/ 853573 w 2586134"/>
              <a:gd name="connsiteY47" fmla="*/ 567830 h 2570719"/>
              <a:gd name="connsiteX48" fmla="*/ 922631 w 2586134"/>
              <a:gd name="connsiteY48" fmla="*/ 579736 h 2570719"/>
              <a:gd name="connsiteX49" fmla="*/ 1001213 w 2586134"/>
              <a:gd name="connsiteY49" fmla="*/ 555924 h 2570719"/>
              <a:gd name="connsiteX50" fmla="*/ 1044075 w 2586134"/>
              <a:gd name="connsiteY50" fmla="*/ 553542 h 2570719"/>
              <a:gd name="connsiteX51" fmla="*/ 1036931 w 2586134"/>
              <a:gd name="connsiteY51" fmla="*/ 534492 h 2570719"/>
              <a:gd name="connsiteX52" fmla="*/ 986925 w 2586134"/>
              <a:gd name="connsiteY52" fmla="*/ 529730 h 2570719"/>
              <a:gd name="connsiteX53" fmla="*/ 994067 w 2586134"/>
              <a:gd name="connsiteY53" fmla="*/ 465435 h 2570719"/>
              <a:gd name="connsiteX54" fmla="*/ 1079794 w 2586134"/>
              <a:gd name="connsiteY54" fmla="*/ 413049 h 2570719"/>
              <a:gd name="connsiteX55" fmla="*/ 1184569 w 2586134"/>
              <a:gd name="connsiteY55" fmla="*/ 386855 h 2570719"/>
              <a:gd name="connsiteX56" fmla="*/ 1234573 w 2586134"/>
              <a:gd name="connsiteY56" fmla="*/ 334466 h 2570719"/>
              <a:gd name="connsiteX57" fmla="*/ 1279817 w 2586134"/>
              <a:gd name="connsiteY57" fmla="*/ 86816 h 2570719"/>
              <a:gd name="connsiteX58" fmla="*/ 1447782 w 2586134"/>
              <a:gd name="connsiteY58" fmla="*/ 45095 h 2570719"/>
              <a:gd name="connsiteX59" fmla="*/ 2577598 w 2586134"/>
              <a:gd name="connsiteY59" fmla="*/ 696416 h 2570719"/>
              <a:gd name="connsiteX60" fmla="*/ 2020038 w 2586134"/>
              <a:gd name="connsiteY60" fmla="*/ 1518034 h 2570719"/>
              <a:gd name="connsiteX61" fmla="*/ 2356143 w 2586134"/>
              <a:gd name="connsiteY61" fmla="*/ 2241847 h 2570719"/>
              <a:gd name="connsiteX62" fmla="*/ 2172788 w 2586134"/>
              <a:gd name="connsiteY62" fmla="*/ 2382343 h 2570719"/>
              <a:gd name="connsiteX63" fmla="*/ 2015625 w 2586134"/>
              <a:gd name="connsiteY63" fmla="*/ 2303762 h 2570719"/>
              <a:gd name="connsiteX64" fmla="*/ 1963238 w 2586134"/>
              <a:gd name="connsiteY64" fmla="*/ 2315668 h 2570719"/>
              <a:gd name="connsiteX65" fmla="*/ 1987050 w 2586134"/>
              <a:gd name="connsiteY65" fmla="*/ 2253756 h 2570719"/>
              <a:gd name="connsiteX66" fmla="*/ 1951331 w 2586134"/>
              <a:gd name="connsiteY66" fmla="*/ 2253756 h 2570719"/>
              <a:gd name="connsiteX67" fmla="*/ 1944188 w 2586134"/>
              <a:gd name="connsiteY67" fmla="*/ 2279950 h 2570719"/>
              <a:gd name="connsiteX68" fmla="*/ 1915613 w 2586134"/>
              <a:gd name="connsiteY68" fmla="*/ 2279950 h 2570719"/>
              <a:gd name="connsiteX69" fmla="*/ 1891800 w 2586134"/>
              <a:gd name="connsiteY69" fmla="*/ 2241850 h 2570719"/>
              <a:gd name="connsiteX70" fmla="*/ 1882275 w 2586134"/>
              <a:gd name="connsiteY70" fmla="*/ 2294237 h 2570719"/>
              <a:gd name="connsiteX71" fmla="*/ 1853700 w 2586134"/>
              <a:gd name="connsiteY71" fmla="*/ 2270425 h 2570719"/>
              <a:gd name="connsiteX72" fmla="*/ 1803694 w 2586134"/>
              <a:gd name="connsiteY72" fmla="*/ 2270425 h 2570719"/>
              <a:gd name="connsiteX73" fmla="*/ 1753687 w 2586134"/>
              <a:gd name="connsiteY73" fmla="*/ 2251373 h 2570719"/>
              <a:gd name="connsiteX74" fmla="*/ 1663200 w 2586134"/>
              <a:gd name="connsiteY74" fmla="*/ 2306143 h 2570719"/>
              <a:gd name="connsiteX75" fmla="*/ 1572713 w 2586134"/>
              <a:gd name="connsiteY75" fmla="*/ 2363292 h 2570719"/>
              <a:gd name="connsiteX76" fmla="*/ 1556044 w 2586134"/>
              <a:gd name="connsiteY76" fmla="*/ 2456162 h 2570719"/>
              <a:gd name="connsiteX77" fmla="*/ 1583513 w 2586134"/>
              <a:gd name="connsiteY77" fmla="*/ 2543299 h 2570719"/>
              <a:gd name="connsiteX78" fmla="*/ 1522706 w 2586134"/>
              <a:gd name="connsiteY78" fmla="*/ 2534742 h 2570719"/>
              <a:gd name="connsiteX79" fmla="*/ 1472700 w 2586134"/>
              <a:gd name="connsiteY79" fmla="*/ 2570462 h 2570719"/>
              <a:gd name="connsiteX80" fmla="*/ 1410788 w 2586134"/>
              <a:gd name="connsiteY80" fmla="*/ 2546650 h 2570719"/>
              <a:gd name="connsiteX81" fmla="*/ 1356019 w 2586134"/>
              <a:gd name="connsiteY81" fmla="*/ 2558555 h 2570719"/>
              <a:gd name="connsiteX82" fmla="*/ 1308394 w 2586134"/>
              <a:gd name="connsiteY82" fmla="*/ 2501405 h 2570719"/>
              <a:gd name="connsiteX83" fmla="*/ 1270294 w 2586134"/>
              <a:gd name="connsiteY83" fmla="*/ 2484737 h 2570719"/>
              <a:gd name="connsiteX84" fmla="*/ 1244100 w 2586134"/>
              <a:gd name="connsiteY84" fmla="*/ 2491881 h 2570719"/>
              <a:gd name="connsiteX85" fmla="*/ 1229813 w 2586134"/>
              <a:gd name="connsiteY85" fmla="*/ 2468067 h 2570719"/>
              <a:gd name="connsiteX86" fmla="*/ 1191713 w 2586134"/>
              <a:gd name="connsiteY86" fmla="*/ 2463306 h 2570719"/>
              <a:gd name="connsiteX87" fmla="*/ 1129800 w 2586134"/>
              <a:gd name="connsiteY87" fmla="*/ 2432350 h 2570719"/>
              <a:gd name="connsiteX88" fmla="*/ 1094080 w 2586134"/>
              <a:gd name="connsiteY88" fmla="*/ 2444253 h 2570719"/>
              <a:gd name="connsiteX89" fmla="*/ 1079794 w 2586134"/>
              <a:gd name="connsiteY89" fmla="*/ 2472831 h 2570719"/>
              <a:gd name="connsiteX90" fmla="*/ 996450 w 2586134"/>
              <a:gd name="connsiteY90" fmla="*/ 2458543 h 2570719"/>
              <a:gd name="connsiteX91" fmla="*/ 965494 w 2586134"/>
              <a:gd name="connsiteY91" fmla="*/ 2472831 h 2570719"/>
              <a:gd name="connsiteX92" fmla="*/ 925013 w 2586134"/>
              <a:gd name="connsiteY92" fmla="*/ 2451399 h 2570719"/>
              <a:gd name="connsiteX93" fmla="*/ 886913 w 2586134"/>
              <a:gd name="connsiteY93" fmla="*/ 2437112 h 2570719"/>
              <a:gd name="connsiteX94" fmla="*/ 855956 w 2586134"/>
              <a:gd name="connsiteY94" fmla="*/ 2451400 h 2570719"/>
              <a:gd name="connsiteX95" fmla="*/ 825000 w 2586134"/>
              <a:gd name="connsiteY95" fmla="*/ 2432350 h 2570719"/>
              <a:gd name="connsiteX96" fmla="*/ 810713 w 2586134"/>
              <a:gd name="connsiteY96" fmla="*/ 2399012 h 2570719"/>
              <a:gd name="connsiteX97" fmla="*/ 770231 w 2586134"/>
              <a:gd name="connsiteY97" fmla="*/ 2408537 h 2570719"/>
              <a:gd name="connsiteX98" fmla="*/ 734513 w 2586134"/>
              <a:gd name="connsiteY98" fmla="*/ 2387105 h 2570719"/>
              <a:gd name="connsiteX99" fmla="*/ 703556 w 2586134"/>
              <a:gd name="connsiteY99" fmla="*/ 2372818 h 2570719"/>
              <a:gd name="connsiteX100" fmla="*/ 670219 w 2586134"/>
              <a:gd name="connsiteY100" fmla="*/ 2377580 h 2570719"/>
              <a:gd name="connsiteX101" fmla="*/ 684506 w 2586134"/>
              <a:gd name="connsiteY101" fmla="*/ 2322811 h 2570719"/>
              <a:gd name="connsiteX102" fmla="*/ 639263 w 2586134"/>
              <a:gd name="connsiteY102" fmla="*/ 2303761 h 2570719"/>
              <a:gd name="connsiteX103" fmla="*/ 605924 w 2586134"/>
              <a:gd name="connsiteY103" fmla="*/ 2298997 h 2570719"/>
              <a:gd name="connsiteX104" fmla="*/ 651169 w 2586134"/>
              <a:gd name="connsiteY104" fmla="*/ 2244230 h 2570719"/>
              <a:gd name="connsiteX105" fmla="*/ 682125 w 2586134"/>
              <a:gd name="connsiteY105" fmla="*/ 2144217 h 2570719"/>
              <a:gd name="connsiteX106" fmla="*/ 720225 w 2586134"/>
              <a:gd name="connsiteY106" fmla="*/ 1946574 h 2570719"/>
              <a:gd name="connsiteX107" fmla="*/ 744038 w 2586134"/>
              <a:gd name="connsiteY107" fmla="*/ 1929905 h 2570719"/>
              <a:gd name="connsiteX108" fmla="*/ 722606 w 2586134"/>
              <a:gd name="connsiteY108" fmla="*/ 1898949 h 2570719"/>
              <a:gd name="connsiteX109" fmla="*/ 724988 w 2586134"/>
              <a:gd name="connsiteY109" fmla="*/ 1879899 h 2570719"/>
              <a:gd name="connsiteX110" fmla="*/ 734513 w 2586134"/>
              <a:gd name="connsiteY110" fmla="*/ 1734642 h 2570719"/>
              <a:gd name="connsiteX111" fmla="*/ 724988 w 2586134"/>
              <a:gd name="connsiteY111" fmla="*/ 1694161 h 2570719"/>
              <a:gd name="connsiteX112" fmla="*/ 798806 w 2586134"/>
              <a:gd name="connsiteY112" fmla="*/ 1734642 h 2570719"/>
              <a:gd name="connsiteX113" fmla="*/ 810713 w 2586134"/>
              <a:gd name="connsiteY113" fmla="*/ 1798936 h 2570719"/>
              <a:gd name="connsiteX114" fmla="*/ 851194 w 2586134"/>
              <a:gd name="connsiteY114" fmla="*/ 1856086 h 2570719"/>
              <a:gd name="connsiteX115" fmla="*/ 803569 w 2586134"/>
              <a:gd name="connsiteY115" fmla="*/ 1710830 h 2570719"/>
              <a:gd name="connsiteX116" fmla="*/ 722606 w 2586134"/>
              <a:gd name="connsiteY116" fmla="*/ 1644155 h 2570719"/>
              <a:gd name="connsiteX117" fmla="*/ 744038 w 2586134"/>
              <a:gd name="connsiteY117" fmla="*/ 1567955 h 2570719"/>
              <a:gd name="connsiteX118" fmla="*/ 724988 w 2586134"/>
              <a:gd name="connsiteY118" fmla="*/ 1506042 h 2570719"/>
              <a:gd name="connsiteX119" fmla="*/ 734513 w 2586134"/>
              <a:gd name="connsiteY119" fmla="*/ 1475086 h 2570719"/>
              <a:gd name="connsiteX120" fmla="*/ 686888 w 2586134"/>
              <a:gd name="connsiteY120" fmla="*/ 1458417 h 2570719"/>
              <a:gd name="connsiteX121" fmla="*/ 598781 w 2586134"/>
              <a:gd name="connsiteY121" fmla="*/ 1425080 h 2570719"/>
              <a:gd name="connsiteX122" fmla="*/ 586875 w 2586134"/>
              <a:gd name="connsiteY122" fmla="*/ 1379836 h 2570719"/>
              <a:gd name="connsiteX123" fmla="*/ 537388 w 2586134"/>
              <a:gd name="connsiteY123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356143 w 2588037"/>
              <a:gd name="connsiteY62" fmla="*/ 2241847 h 2570719"/>
              <a:gd name="connsiteX63" fmla="*/ 2172788 w 2588037"/>
              <a:gd name="connsiteY63" fmla="*/ 2382343 h 2570719"/>
              <a:gd name="connsiteX64" fmla="*/ 2015625 w 2588037"/>
              <a:gd name="connsiteY64" fmla="*/ 2303762 h 2570719"/>
              <a:gd name="connsiteX65" fmla="*/ 1963238 w 2588037"/>
              <a:gd name="connsiteY65" fmla="*/ 2315668 h 2570719"/>
              <a:gd name="connsiteX66" fmla="*/ 1987050 w 2588037"/>
              <a:gd name="connsiteY66" fmla="*/ 2253756 h 2570719"/>
              <a:gd name="connsiteX67" fmla="*/ 1951331 w 2588037"/>
              <a:gd name="connsiteY67" fmla="*/ 2253756 h 2570719"/>
              <a:gd name="connsiteX68" fmla="*/ 1944188 w 2588037"/>
              <a:gd name="connsiteY68" fmla="*/ 2279950 h 2570719"/>
              <a:gd name="connsiteX69" fmla="*/ 1915613 w 2588037"/>
              <a:gd name="connsiteY69" fmla="*/ 2279950 h 2570719"/>
              <a:gd name="connsiteX70" fmla="*/ 1891800 w 2588037"/>
              <a:gd name="connsiteY70" fmla="*/ 2241850 h 2570719"/>
              <a:gd name="connsiteX71" fmla="*/ 1882275 w 2588037"/>
              <a:gd name="connsiteY71" fmla="*/ 2294237 h 2570719"/>
              <a:gd name="connsiteX72" fmla="*/ 1853700 w 2588037"/>
              <a:gd name="connsiteY72" fmla="*/ 2270425 h 2570719"/>
              <a:gd name="connsiteX73" fmla="*/ 1803694 w 2588037"/>
              <a:gd name="connsiteY73" fmla="*/ 2270425 h 2570719"/>
              <a:gd name="connsiteX74" fmla="*/ 1753687 w 2588037"/>
              <a:gd name="connsiteY74" fmla="*/ 2251373 h 2570719"/>
              <a:gd name="connsiteX75" fmla="*/ 1663200 w 2588037"/>
              <a:gd name="connsiteY75" fmla="*/ 2306143 h 2570719"/>
              <a:gd name="connsiteX76" fmla="*/ 1572713 w 2588037"/>
              <a:gd name="connsiteY76" fmla="*/ 2363292 h 2570719"/>
              <a:gd name="connsiteX77" fmla="*/ 1556044 w 2588037"/>
              <a:gd name="connsiteY77" fmla="*/ 2456162 h 2570719"/>
              <a:gd name="connsiteX78" fmla="*/ 1583513 w 2588037"/>
              <a:gd name="connsiteY78" fmla="*/ 2543299 h 2570719"/>
              <a:gd name="connsiteX79" fmla="*/ 1522706 w 2588037"/>
              <a:gd name="connsiteY79" fmla="*/ 2534742 h 2570719"/>
              <a:gd name="connsiteX80" fmla="*/ 1472700 w 2588037"/>
              <a:gd name="connsiteY80" fmla="*/ 2570462 h 2570719"/>
              <a:gd name="connsiteX81" fmla="*/ 1410788 w 2588037"/>
              <a:gd name="connsiteY81" fmla="*/ 2546650 h 2570719"/>
              <a:gd name="connsiteX82" fmla="*/ 1356019 w 2588037"/>
              <a:gd name="connsiteY82" fmla="*/ 2558555 h 2570719"/>
              <a:gd name="connsiteX83" fmla="*/ 1308394 w 2588037"/>
              <a:gd name="connsiteY83" fmla="*/ 2501405 h 2570719"/>
              <a:gd name="connsiteX84" fmla="*/ 1270294 w 2588037"/>
              <a:gd name="connsiteY84" fmla="*/ 2484737 h 2570719"/>
              <a:gd name="connsiteX85" fmla="*/ 1244100 w 2588037"/>
              <a:gd name="connsiteY85" fmla="*/ 2491881 h 2570719"/>
              <a:gd name="connsiteX86" fmla="*/ 1229813 w 2588037"/>
              <a:gd name="connsiteY86" fmla="*/ 2468067 h 2570719"/>
              <a:gd name="connsiteX87" fmla="*/ 1191713 w 2588037"/>
              <a:gd name="connsiteY87" fmla="*/ 2463306 h 2570719"/>
              <a:gd name="connsiteX88" fmla="*/ 1129800 w 2588037"/>
              <a:gd name="connsiteY88" fmla="*/ 2432350 h 2570719"/>
              <a:gd name="connsiteX89" fmla="*/ 1094080 w 2588037"/>
              <a:gd name="connsiteY89" fmla="*/ 2444253 h 2570719"/>
              <a:gd name="connsiteX90" fmla="*/ 1079794 w 2588037"/>
              <a:gd name="connsiteY90" fmla="*/ 2472831 h 2570719"/>
              <a:gd name="connsiteX91" fmla="*/ 996450 w 2588037"/>
              <a:gd name="connsiteY91" fmla="*/ 2458543 h 2570719"/>
              <a:gd name="connsiteX92" fmla="*/ 965494 w 2588037"/>
              <a:gd name="connsiteY92" fmla="*/ 2472831 h 2570719"/>
              <a:gd name="connsiteX93" fmla="*/ 925013 w 2588037"/>
              <a:gd name="connsiteY93" fmla="*/ 2451399 h 2570719"/>
              <a:gd name="connsiteX94" fmla="*/ 886913 w 2588037"/>
              <a:gd name="connsiteY94" fmla="*/ 2437112 h 2570719"/>
              <a:gd name="connsiteX95" fmla="*/ 855956 w 2588037"/>
              <a:gd name="connsiteY95" fmla="*/ 2451400 h 2570719"/>
              <a:gd name="connsiteX96" fmla="*/ 825000 w 2588037"/>
              <a:gd name="connsiteY96" fmla="*/ 2432350 h 2570719"/>
              <a:gd name="connsiteX97" fmla="*/ 810713 w 2588037"/>
              <a:gd name="connsiteY97" fmla="*/ 2399012 h 2570719"/>
              <a:gd name="connsiteX98" fmla="*/ 770231 w 2588037"/>
              <a:gd name="connsiteY98" fmla="*/ 2408537 h 2570719"/>
              <a:gd name="connsiteX99" fmla="*/ 734513 w 2588037"/>
              <a:gd name="connsiteY99" fmla="*/ 2387105 h 2570719"/>
              <a:gd name="connsiteX100" fmla="*/ 703556 w 2588037"/>
              <a:gd name="connsiteY100" fmla="*/ 2372818 h 2570719"/>
              <a:gd name="connsiteX101" fmla="*/ 670219 w 2588037"/>
              <a:gd name="connsiteY101" fmla="*/ 2377580 h 2570719"/>
              <a:gd name="connsiteX102" fmla="*/ 684506 w 2588037"/>
              <a:gd name="connsiteY102" fmla="*/ 2322811 h 2570719"/>
              <a:gd name="connsiteX103" fmla="*/ 639263 w 2588037"/>
              <a:gd name="connsiteY103" fmla="*/ 2303761 h 2570719"/>
              <a:gd name="connsiteX104" fmla="*/ 605924 w 2588037"/>
              <a:gd name="connsiteY104" fmla="*/ 2298997 h 2570719"/>
              <a:gd name="connsiteX105" fmla="*/ 651169 w 2588037"/>
              <a:gd name="connsiteY105" fmla="*/ 2244230 h 2570719"/>
              <a:gd name="connsiteX106" fmla="*/ 682125 w 2588037"/>
              <a:gd name="connsiteY106" fmla="*/ 2144217 h 2570719"/>
              <a:gd name="connsiteX107" fmla="*/ 720225 w 2588037"/>
              <a:gd name="connsiteY107" fmla="*/ 1946574 h 2570719"/>
              <a:gd name="connsiteX108" fmla="*/ 744038 w 2588037"/>
              <a:gd name="connsiteY108" fmla="*/ 1929905 h 2570719"/>
              <a:gd name="connsiteX109" fmla="*/ 722606 w 2588037"/>
              <a:gd name="connsiteY109" fmla="*/ 1898949 h 2570719"/>
              <a:gd name="connsiteX110" fmla="*/ 724988 w 2588037"/>
              <a:gd name="connsiteY110" fmla="*/ 1879899 h 2570719"/>
              <a:gd name="connsiteX111" fmla="*/ 734513 w 2588037"/>
              <a:gd name="connsiteY111" fmla="*/ 1734642 h 2570719"/>
              <a:gd name="connsiteX112" fmla="*/ 724988 w 2588037"/>
              <a:gd name="connsiteY112" fmla="*/ 1694161 h 2570719"/>
              <a:gd name="connsiteX113" fmla="*/ 798806 w 2588037"/>
              <a:gd name="connsiteY113" fmla="*/ 1734642 h 2570719"/>
              <a:gd name="connsiteX114" fmla="*/ 810713 w 2588037"/>
              <a:gd name="connsiteY114" fmla="*/ 1798936 h 2570719"/>
              <a:gd name="connsiteX115" fmla="*/ 851194 w 2588037"/>
              <a:gd name="connsiteY115" fmla="*/ 1856086 h 2570719"/>
              <a:gd name="connsiteX116" fmla="*/ 803569 w 2588037"/>
              <a:gd name="connsiteY116" fmla="*/ 1710830 h 2570719"/>
              <a:gd name="connsiteX117" fmla="*/ 722606 w 2588037"/>
              <a:gd name="connsiteY117" fmla="*/ 1644155 h 2570719"/>
              <a:gd name="connsiteX118" fmla="*/ 744038 w 2588037"/>
              <a:gd name="connsiteY118" fmla="*/ 1567955 h 2570719"/>
              <a:gd name="connsiteX119" fmla="*/ 724988 w 2588037"/>
              <a:gd name="connsiteY119" fmla="*/ 1506042 h 2570719"/>
              <a:gd name="connsiteX120" fmla="*/ 734513 w 2588037"/>
              <a:gd name="connsiteY120" fmla="*/ 1475086 h 2570719"/>
              <a:gd name="connsiteX121" fmla="*/ 686888 w 2588037"/>
              <a:gd name="connsiteY121" fmla="*/ 1458417 h 2570719"/>
              <a:gd name="connsiteX122" fmla="*/ 598781 w 2588037"/>
              <a:gd name="connsiteY122" fmla="*/ 1425080 h 2570719"/>
              <a:gd name="connsiteX123" fmla="*/ 586875 w 2588037"/>
              <a:gd name="connsiteY123" fmla="*/ 1379836 h 2570719"/>
              <a:gd name="connsiteX124" fmla="*/ 537388 w 2588037"/>
              <a:gd name="connsiteY124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356143 w 2588037"/>
              <a:gd name="connsiteY63" fmla="*/ 2241847 h 2570719"/>
              <a:gd name="connsiteX64" fmla="*/ 2172788 w 2588037"/>
              <a:gd name="connsiteY64" fmla="*/ 2382343 h 2570719"/>
              <a:gd name="connsiteX65" fmla="*/ 2015625 w 2588037"/>
              <a:gd name="connsiteY65" fmla="*/ 2303762 h 2570719"/>
              <a:gd name="connsiteX66" fmla="*/ 1963238 w 2588037"/>
              <a:gd name="connsiteY66" fmla="*/ 2315668 h 2570719"/>
              <a:gd name="connsiteX67" fmla="*/ 1987050 w 2588037"/>
              <a:gd name="connsiteY67" fmla="*/ 2253756 h 2570719"/>
              <a:gd name="connsiteX68" fmla="*/ 1951331 w 2588037"/>
              <a:gd name="connsiteY68" fmla="*/ 2253756 h 2570719"/>
              <a:gd name="connsiteX69" fmla="*/ 1944188 w 2588037"/>
              <a:gd name="connsiteY69" fmla="*/ 2279950 h 2570719"/>
              <a:gd name="connsiteX70" fmla="*/ 1915613 w 2588037"/>
              <a:gd name="connsiteY70" fmla="*/ 2279950 h 2570719"/>
              <a:gd name="connsiteX71" fmla="*/ 1891800 w 2588037"/>
              <a:gd name="connsiteY71" fmla="*/ 2241850 h 2570719"/>
              <a:gd name="connsiteX72" fmla="*/ 1882275 w 2588037"/>
              <a:gd name="connsiteY72" fmla="*/ 2294237 h 2570719"/>
              <a:gd name="connsiteX73" fmla="*/ 1853700 w 2588037"/>
              <a:gd name="connsiteY73" fmla="*/ 2270425 h 2570719"/>
              <a:gd name="connsiteX74" fmla="*/ 1803694 w 2588037"/>
              <a:gd name="connsiteY74" fmla="*/ 2270425 h 2570719"/>
              <a:gd name="connsiteX75" fmla="*/ 1753687 w 2588037"/>
              <a:gd name="connsiteY75" fmla="*/ 2251373 h 2570719"/>
              <a:gd name="connsiteX76" fmla="*/ 1663200 w 2588037"/>
              <a:gd name="connsiteY76" fmla="*/ 2306143 h 2570719"/>
              <a:gd name="connsiteX77" fmla="*/ 1572713 w 2588037"/>
              <a:gd name="connsiteY77" fmla="*/ 2363292 h 2570719"/>
              <a:gd name="connsiteX78" fmla="*/ 1556044 w 2588037"/>
              <a:gd name="connsiteY78" fmla="*/ 2456162 h 2570719"/>
              <a:gd name="connsiteX79" fmla="*/ 1583513 w 2588037"/>
              <a:gd name="connsiteY79" fmla="*/ 2543299 h 2570719"/>
              <a:gd name="connsiteX80" fmla="*/ 1522706 w 2588037"/>
              <a:gd name="connsiteY80" fmla="*/ 2534742 h 2570719"/>
              <a:gd name="connsiteX81" fmla="*/ 1472700 w 2588037"/>
              <a:gd name="connsiteY81" fmla="*/ 2570462 h 2570719"/>
              <a:gd name="connsiteX82" fmla="*/ 1410788 w 2588037"/>
              <a:gd name="connsiteY82" fmla="*/ 2546650 h 2570719"/>
              <a:gd name="connsiteX83" fmla="*/ 1356019 w 2588037"/>
              <a:gd name="connsiteY83" fmla="*/ 2558555 h 2570719"/>
              <a:gd name="connsiteX84" fmla="*/ 1308394 w 2588037"/>
              <a:gd name="connsiteY84" fmla="*/ 2501405 h 2570719"/>
              <a:gd name="connsiteX85" fmla="*/ 1270294 w 2588037"/>
              <a:gd name="connsiteY85" fmla="*/ 2484737 h 2570719"/>
              <a:gd name="connsiteX86" fmla="*/ 1244100 w 2588037"/>
              <a:gd name="connsiteY86" fmla="*/ 2491881 h 2570719"/>
              <a:gd name="connsiteX87" fmla="*/ 1229813 w 2588037"/>
              <a:gd name="connsiteY87" fmla="*/ 2468067 h 2570719"/>
              <a:gd name="connsiteX88" fmla="*/ 1191713 w 2588037"/>
              <a:gd name="connsiteY88" fmla="*/ 2463306 h 2570719"/>
              <a:gd name="connsiteX89" fmla="*/ 1129800 w 2588037"/>
              <a:gd name="connsiteY89" fmla="*/ 2432350 h 2570719"/>
              <a:gd name="connsiteX90" fmla="*/ 1094080 w 2588037"/>
              <a:gd name="connsiteY90" fmla="*/ 2444253 h 2570719"/>
              <a:gd name="connsiteX91" fmla="*/ 1079794 w 2588037"/>
              <a:gd name="connsiteY91" fmla="*/ 2472831 h 2570719"/>
              <a:gd name="connsiteX92" fmla="*/ 996450 w 2588037"/>
              <a:gd name="connsiteY92" fmla="*/ 2458543 h 2570719"/>
              <a:gd name="connsiteX93" fmla="*/ 965494 w 2588037"/>
              <a:gd name="connsiteY93" fmla="*/ 2472831 h 2570719"/>
              <a:gd name="connsiteX94" fmla="*/ 925013 w 2588037"/>
              <a:gd name="connsiteY94" fmla="*/ 2451399 h 2570719"/>
              <a:gd name="connsiteX95" fmla="*/ 886913 w 2588037"/>
              <a:gd name="connsiteY95" fmla="*/ 2437112 h 2570719"/>
              <a:gd name="connsiteX96" fmla="*/ 855956 w 2588037"/>
              <a:gd name="connsiteY96" fmla="*/ 2451400 h 2570719"/>
              <a:gd name="connsiteX97" fmla="*/ 825000 w 2588037"/>
              <a:gd name="connsiteY97" fmla="*/ 2432350 h 2570719"/>
              <a:gd name="connsiteX98" fmla="*/ 810713 w 2588037"/>
              <a:gd name="connsiteY98" fmla="*/ 2399012 h 2570719"/>
              <a:gd name="connsiteX99" fmla="*/ 770231 w 2588037"/>
              <a:gd name="connsiteY99" fmla="*/ 2408537 h 2570719"/>
              <a:gd name="connsiteX100" fmla="*/ 734513 w 2588037"/>
              <a:gd name="connsiteY100" fmla="*/ 2387105 h 2570719"/>
              <a:gd name="connsiteX101" fmla="*/ 703556 w 2588037"/>
              <a:gd name="connsiteY101" fmla="*/ 2372818 h 2570719"/>
              <a:gd name="connsiteX102" fmla="*/ 670219 w 2588037"/>
              <a:gd name="connsiteY102" fmla="*/ 2377580 h 2570719"/>
              <a:gd name="connsiteX103" fmla="*/ 684506 w 2588037"/>
              <a:gd name="connsiteY103" fmla="*/ 2322811 h 2570719"/>
              <a:gd name="connsiteX104" fmla="*/ 639263 w 2588037"/>
              <a:gd name="connsiteY104" fmla="*/ 2303761 h 2570719"/>
              <a:gd name="connsiteX105" fmla="*/ 605924 w 2588037"/>
              <a:gd name="connsiteY105" fmla="*/ 2298997 h 2570719"/>
              <a:gd name="connsiteX106" fmla="*/ 651169 w 2588037"/>
              <a:gd name="connsiteY106" fmla="*/ 2244230 h 2570719"/>
              <a:gd name="connsiteX107" fmla="*/ 682125 w 2588037"/>
              <a:gd name="connsiteY107" fmla="*/ 2144217 h 2570719"/>
              <a:gd name="connsiteX108" fmla="*/ 720225 w 2588037"/>
              <a:gd name="connsiteY108" fmla="*/ 1946574 h 2570719"/>
              <a:gd name="connsiteX109" fmla="*/ 744038 w 2588037"/>
              <a:gd name="connsiteY109" fmla="*/ 1929905 h 2570719"/>
              <a:gd name="connsiteX110" fmla="*/ 722606 w 2588037"/>
              <a:gd name="connsiteY110" fmla="*/ 1898949 h 2570719"/>
              <a:gd name="connsiteX111" fmla="*/ 724988 w 2588037"/>
              <a:gd name="connsiteY111" fmla="*/ 1879899 h 2570719"/>
              <a:gd name="connsiteX112" fmla="*/ 734513 w 2588037"/>
              <a:gd name="connsiteY112" fmla="*/ 1734642 h 2570719"/>
              <a:gd name="connsiteX113" fmla="*/ 724988 w 2588037"/>
              <a:gd name="connsiteY113" fmla="*/ 1694161 h 2570719"/>
              <a:gd name="connsiteX114" fmla="*/ 798806 w 2588037"/>
              <a:gd name="connsiteY114" fmla="*/ 1734642 h 2570719"/>
              <a:gd name="connsiteX115" fmla="*/ 810713 w 2588037"/>
              <a:gd name="connsiteY115" fmla="*/ 1798936 h 2570719"/>
              <a:gd name="connsiteX116" fmla="*/ 851194 w 2588037"/>
              <a:gd name="connsiteY116" fmla="*/ 1856086 h 2570719"/>
              <a:gd name="connsiteX117" fmla="*/ 803569 w 2588037"/>
              <a:gd name="connsiteY117" fmla="*/ 1710830 h 2570719"/>
              <a:gd name="connsiteX118" fmla="*/ 722606 w 2588037"/>
              <a:gd name="connsiteY118" fmla="*/ 1644155 h 2570719"/>
              <a:gd name="connsiteX119" fmla="*/ 744038 w 2588037"/>
              <a:gd name="connsiteY119" fmla="*/ 1567955 h 2570719"/>
              <a:gd name="connsiteX120" fmla="*/ 724988 w 2588037"/>
              <a:gd name="connsiteY120" fmla="*/ 1506042 h 2570719"/>
              <a:gd name="connsiteX121" fmla="*/ 734513 w 2588037"/>
              <a:gd name="connsiteY121" fmla="*/ 1475086 h 2570719"/>
              <a:gd name="connsiteX122" fmla="*/ 686888 w 2588037"/>
              <a:gd name="connsiteY122" fmla="*/ 1458417 h 2570719"/>
              <a:gd name="connsiteX123" fmla="*/ 598781 w 2588037"/>
              <a:gd name="connsiteY123" fmla="*/ 1425080 h 2570719"/>
              <a:gd name="connsiteX124" fmla="*/ 586875 w 2588037"/>
              <a:gd name="connsiteY124" fmla="*/ 1379836 h 2570719"/>
              <a:gd name="connsiteX125" fmla="*/ 537388 w 2588037"/>
              <a:gd name="connsiteY125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172788 w 2588037"/>
              <a:gd name="connsiteY65" fmla="*/ 2382343 h 2570719"/>
              <a:gd name="connsiteX66" fmla="*/ 2015625 w 2588037"/>
              <a:gd name="connsiteY66" fmla="*/ 2303762 h 2570719"/>
              <a:gd name="connsiteX67" fmla="*/ 1963238 w 2588037"/>
              <a:gd name="connsiteY67" fmla="*/ 2315668 h 2570719"/>
              <a:gd name="connsiteX68" fmla="*/ 1987050 w 2588037"/>
              <a:gd name="connsiteY68" fmla="*/ 2253756 h 2570719"/>
              <a:gd name="connsiteX69" fmla="*/ 1951331 w 2588037"/>
              <a:gd name="connsiteY69" fmla="*/ 2253756 h 2570719"/>
              <a:gd name="connsiteX70" fmla="*/ 1944188 w 2588037"/>
              <a:gd name="connsiteY70" fmla="*/ 2279950 h 2570719"/>
              <a:gd name="connsiteX71" fmla="*/ 1915613 w 2588037"/>
              <a:gd name="connsiteY71" fmla="*/ 2279950 h 2570719"/>
              <a:gd name="connsiteX72" fmla="*/ 1891800 w 2588037"/>
              <a:gd name="connsiteY72" fmla="*/ 2241850 h 2570719"/>
              <a:gd name="connsiteX73" fmla="*/ 1882275 w 2588037"/>
              <a:gd name="connsiteY73" fmla="*/ 2294237 h 2570719"/>
              <a:gd name="connsiteX74" fmla="*/ 1853700 w 2588037"/>
              <a:gd name="connsiteY74" fmla="*/ 2270425 h 2570719"/>
              <a:gd name="connsiteX75" fmla="*/ 1803694 w 2588037"/>
              <a:gd name="connsiteY75" fmla="*/ 2270425 h 2570719"/>
              <a:gd name="connsiteX76" fmla="*/ 1753687 w 2588037"/>
              <a:gd name="connsiteY76" fmla="*/ 2251373 h 2570719"/>
              <a:gd name="connsiteX77" fmla="*/ 1663200 w 2588037"/>
              <a:gd name="connsiteY77" fmla="*/ 2306143 h 2570719"/>
              <a:gd name="connsiteX78" fmla="*/ 1572713 w 2588037"/>
              <a:gd name="connsiteY78" fmla="*/ 2363292 h 2570719"/>
              <a:gd name="connsiteX79" fmla="*/ 1556044 w 2588037"/>
              <a:gd name="connsiteY79" fmla="*/ 2456162 h 2570719"/>
              <a:gd name="connsiteX80" fmla="*/ 1583513 w 2588037"/>
              <a:gd name="connsiteY80" fmla="*/ 2543299 h 2570719"/>
              <a:gd name="connsiteX81" fmla="*/ 1522706 w 2588037"/>
              <a:gd name="connsiteY81" fmla="*/ 2534742 h 2570719"/>
              <a:gd name="connsiteX82" fmla="*/ 1472700 w 2588037"/>
              <a:gd name="connsiteY82" fmla="*/ 2570462 h 2570719"/>
              <a:gd name="connsiteX83" fmla="*/ 1410788 w 2588037"/>
              <a:gd name="connsiteY83" fmla="*/ 2546650 h 2570719"/>
              <a:gd name="connsiteX84" fmla="*/ 1356019 w 2588037"/>
              <a:gd name="connsiteY84" fmla="*/ 2558555 h 2570719"/>
              <a:gd name="connsiteX85" fmla="*/ 1308394 w 2588037"/>
              <a:gd name="connsiteY85" fmla="*/ 2501405 h 2570719"/>
              <a:gd name="connsiteX86" fmla="*/ 1270294 w 2588037"/>
              <a:gd name="connsiteY86" fmla="*/ 2484737 h 2570719"/>
              <a:gd name="connsiteX87" fmla="*/ 1244100 w 2588037"/>
              <a:gd name="connsiteY87" fmla="*/ 2491881 h 2570719"/>
              <a:gd name="connsiteX88" fmla="*/ 1229813 w 2588037"/>
              <a:gd name="connsiteY88" fmla="*/ 2468067 h 2570719"/>
              <a:gd name="connsiteX89" fmla="*/ 1191713 w 2588037"/>
              <a:gd name="connsiteY89" fmla="*/ 2463306 h 2570719"/>
              <a:gd name="connsiteX90" fmla="*/ 1129800 w 2588037"/>
              <a:gd name="connsiteY90" fmla="*/ 2432350 h 2570719"/>
              <a:gd name="connsiteX91" fmla="*/ 1094080 w 2588037"/>
              <a:gd name="connsiteY91" fmla="*/ 2444253 h 2570719"/>
              <a:gd name="connsiteX92" fmla="*/ 1079794 w 2588037"/>
              <a:gd name="connsiteY92" fmla="*/ 2472831 h 2570719"/>
              <a:gd name="connsiteX93" fmla="*/ 996450 w 2588037"/>
              <a:gd name="connsiteY93" fmla="*/ 2458543 h 2570719"/>
              <a:gd name="connsiteX94" fmla="*/ 965494 w 2588037"/>
              <a:gd name="connsiteY94" fmla="*/ 2472831 h 2570719"/>
              <a:gd name="connsiteX95" fmla="*/ 925013 w 2588037"/>
              <a:gd name="connsiteY95" fmla="*/ 2451399 h 2570719"/>
              <a:gd name="connsiteX96" fmla="*/ 886913 w 2588037"/>
              <a:gd name="connsiteY96" fmla="*/ 2437112 h 2570719"/>
              <a:gd name="connsiteX97" fmla="*/ 855956 w 2588037"/>
              <a:gd name="connsiteY97" fmla="*/ 2451400 h 2570719"/>
              <a:gd name="connsiteX98" fmla="*/ 825000 w 2588037"/>
              <a:gd name="connsiteY98" fmla="*/ 2432350 h 2570719"/>
              <a:gd name="connsiteX99" fmla="*/ 810713 w 2588037"/>
              <a:gd name="connsiteY99" fmla="*/ 2399012 h 2570719"/>
              <a:gd name="connsiteX100" fmla="*/ 770231 w 2588037"/>
              <a:gd name="connsiteY100" fmla="*/ 2408537 h 2570719"/>
              <a:gd name="connsiteX101" fmla="*/ 734513 w 2588037"/>
              <a:gd name="connsiteY101" fmla="*/ 2387105 h 2570719"/>
              <a:gd name="connsiteX102" fmla="*/ 703556 w 2588037"/>
              <a:gd name="connsiteY102" fmla="*/ 2372818 h 2570719"/>
              <a:gd name="connsiteX103" fmla="*/ 670219 w 2588037"/>
              <a:gd name="connsiteY103" fmla="*/ 2377580 h 2570719"/>
              <a:gd name="connsiteX104" fmla="*/ 684506 w 2588037"/>
              <a:gd name="connsiteY104" fmla="*/ 2322811 h 2570719"/>
              <a:gd name="connsiteX105" fmla="*/ 639263 w 2588037"/>
              <a:gd name="connsiteY105" fmla="*/ 2303761 h 2570719"/>
              <a:gd name="connsiteX106" fmla="*/ 605924 w 2588037"/>
              <a:gd name="connsiteY106" fmla="*/ 2298997 h 2570719"/>
              <a:gd name="connsiteX107" fmla="*/ 651169 w 2588037"/>
              <a:gd name="connsiteY107" fmla="*/ 2244230 h 2570719"/>
              <a:gd name="connsiteX108" fmla="*/ 682125 w 2588037"/>
              <a:gd name="connsiteY108" fmla="*/ 2144217 h 2570719"/>
              <a:gd name="connsiteX109" fmla="*/ 720225 w 2588037"/>
              <a:gd name="connsiteY109" fmla="*/ 1946574 h 2570719"/>
              <a:gd name="connsiteX110" fmla="*/ 744038 w 2588037"/>
              <a:gd name="connsiteY110" fmla="*/ 1929905 h 2570719"/>
              <a:gd name="connsiteX111" fmla="*/ 722606 w 2588037"/>
              <a:gd name="connsiteY111" fmla="*/ 1898949 h 2570719"/>
              <a:gd name="connsiteX112" fmla="*/ 724988 w 2588037"/>
              <a:gd name="connsiteY112" fmla="*/ 1879899 h 2570719"/>
              <a:gd name="connsiteX113" fmla="*/ 734513 w 2588037"/>
              <a:gd name="connsiteY113" fmla="*/ 1734642 h 2570719"/>
              <a:gd name="connsiteX114" fmla="*/ 724988 w 2588037"/>
              <a:gd name="connsiteY114" fmla="*/ 1694161 h 2570719"/>
              <a:gd name="connsiteX115" fmla="*/ 798806 w 2588037"/>
              <a:gd name="connsiteY115" fmla="*/ 1734642 h 2570719"/>
              <a:gd name="connsiteX116" fmla="*/ 810713 w 2588037"/>
              <a:gd name="connsiteY116" fmla="*/ 1798936 h 2570719"/>
              <a:gd name="connsiteX117" fmla="*/ 851194 w 2588037"/>
              <a:gd name="connsiteY117" fmla="*/ 1856086 h 2570719"/>
              <a:gd name="connsiteX118" fmla="*/ 803569 w 2588037"/>
              <a:gd name="connsiteY118" fmla="*/ 1710830 h 2570719"/>
              <a:gd name="connsiteX119" fmla="*/ 722606 w 2588037"/>
              <a:gd name="connsiteY119" fmla="*/ 1644155 h 2570719"/>
              <a:gd name="connsiteX120" fmla="*/ 744038 w 2588037"/>
              <a:gd name="connsiteY120" fmla="*/ 1567955 h 2570719"/>
              <a:gd name="connsiteX121" fmla="*/ 724988 w 2588037"/>
              <a:gd name="connsiteY121" fmla="*/ 1506042 h 2570719"/>
              <a:gd name="connsiteX122" fmla="*/ 734513 w 2588037"/>
              <a:gd name="connsiteY122" fmla="*/ 1475086 h 2570719"/>
              <a:gd name="connsiteX123" fmla="*/ 686888 w 2588037"/>
              <a:gd name="connsiteY123" fmla="*/ 1458417 h 2570719"/>
              <a:gd name="connsiteX124" fmla="*/ 598781 w 2588037"/>
              <a:gd name="connsiteY124" fmla="*/ 1425080 h 2570719"/>
              <a:gd name="connsiteX125" fmla="*/ 586875 w 2588037"/>
              <a:gd name="connsiteY125" fmla="*/ 1379836 h 2570719"/>
              <a:gd name="connsiteX126" fmla="*/ 537388 w 2588037"/>
              <a:gd name="connsiteY126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284706 w 2588037"/>
              <a:gd name="connsiteY65" fmla="*/ 2301381 h 2570719"/>
              <a:gd name="connsiteX66" fmla="*/ 2172788 w 2588037"/>
              <a:gd name="connsiteY66" fmla="*/ 2382343 h 2570719"/>
              <a:gd name="connsiteX67" fmla="*/ 2015625 w 2588037"/>
              <a:gd name="connsiteY67" fmla="*/ 2303762 h 2570719"/>
              <a:gd name="connsiteX68" fmla="*/ 1963238 w 2588037"/>
              <a:gd name="connsiteY68" fmla="*/ 2315668 h 2570719"/>
              <a:gd name="connsiteX69" fmla="*/ 1987050 w 2588037"/>
              <a:gd name="connsiteY69" fmla="*/ 2253756 h 2570719"/>
              <a:gd name="connsiteX70" fmla="*/ 1951331 w 2588037"/>
              <a:gd name="connsiteY70" fmla="*/ 2253756 h 2570719"/>
              <a:gd name="connsiteX71" fmla="*/ 1944188 w 2588037"/>
              <a:gd name="connsiteY71" fmla="*/ 2279950 h 2570719"/>
              <a:gd name="connsiteX72" fmla="*/ 1915613 w 2588037"/>
              <a:gd name="connsiteY72" fmla="*/ 2279950 h 2570719"/>
              <a:gd name="connsiteX73" fmla="*/ 1891800 w 2588037"/>
              <a:gd name="connsiteY73" fmla="*/ 2241850 h 2570719"/>
              <a:gd name="connsiteX74" fmla="*/ 1882275 w 2588037"/>
              <a:gd name="connsiteY74" fmla="*/ 2294237 h 2570719"/>
              <a:gd name="connsiteX75" fmla="*/ 1853700 w 2588037"/>
              <a:gd name="connsiteY75" fmla="*/ 2270425 h 2570719"/>
              <a:gd name="connsiteX76" fmla="*/ 1803694 w 2588037"/>
              <a:gd name="connsiteY76" fmla="*/ 2270425 h 2570719"/>
              <a:gd name="connsiteX77" fmla="*/ 1753687 w 2588037"/>
              <a:gd name="connsiteY77" fmla="*/ 2251373 h 2570719"/>
              <a:gd name="connsiteX78" fmla="*/ 1663200 w 2588037"/>
              <a:gd name="connsiteY78" fmla="*/ 2306143 h 2570719"/>
              <a:gd name="connsiteX79" fmla="*/ 1572713 w 2588037"/>
              <a:gd name="connsiteY79" fmla="*/ 2363292 h 2570719"/>
              <a:gd name="connsiteX80" fmla="*/ 1556044 w 2588037"/>
              <a:gd name="connsiteY80" fmla="*/ 2456162 h 2570719"/>
              <a:gd name="connsiteX81" fmla="*/ 1583513 w 2588037"/>
              <a:gd name="connsiteY81" fmla="*/ 2543299 h 2570719"/>
              <a:gd name="connsiteX82" fmla="*/ 1522706 w 2588037"/>
              <a:gd name="connsiteY82" fmla="*/ 2534742 h 2570719"/>
              <a:gd name="connsiteX83" fmla="*/ 1472700 w 2588037"/>
              <a:gd name="connsiteY83" fmla="*/ 2570462 h 2570719"/>
              <a:gd name="connsiteX84" fmla="*/ 1410788 w 2588037"/>
              <a:gd name="connsiteY84" fmla="*/ 2546650 h 2570719"/>
              <a:gd name="connsiteX85" fmla="*/ 1356019 w 2588037"/>
              <a:gd name="connsiteY85" fmla="*/ 2558555 h 2570719"/>
              <a:gd name="connsiteX86" fmla="*/ 1308394 w 2588037"/>
              <a:gd name="connsiteY86" fmla="*/ 2501405 h 2570719"/>
              <a:gd name="connsiteX87" fmla="*/ 1270294 w 2588037"/>
              <a:gd name="connsiteY87" fmla="*/ 2484737 h 2570719"/>
              <a:gd name="connsiteX88" fmla="*/ 1244100 w 2588037"/>
              <a:gd name="connsiteY88" fmla="*/ 2491881 h 2570719"/>
              <a:gd name="connsiteX89" fmla="*/ 1229813 w 2588037"/>
              <a:gd name="connsiteY89" fmla="*/ 2468067 h 2570719"/>
              <a:gd name="connsiteX90" fmla="*/ 1191713 w 2588037"/>
              <a:gd name="connsiteY90" fmla="*/ 2463306 h 2570719"/>
              <a:gd name="connsiteX91" fmla="*/ 1129800 w 2588037"/>
              <a:gd name="connsiteY91" fmla="*/ 2432350 h 2570719"/>
              <a:gd name="connsiteX92" fmla="*/ 1094080 w 2588037"/>
              <a:gd name="connsiteY92" fmla="*/ 2444253 h 2570719"/>
              <a:gd name="connsiteX93" fmla="*/ 1079794 w 2588037"/>
              <a:gd name="connsiteY93" fmla="*/ 2472831 h 2570719"/>
              <a:gd name="connsiteX94" fmla="*/ 996450 w 2588037"/>
              <a:gd name="connsiteY94" fmla="*/ 2458543 h 2570719"/>
              <a:gd name="connsiteX95" fmla="*/ 965494 w 2588037"/>
              <a:gd name="connsiteY95" fmla="*/ 2472831 h 2570719"/>
              <a:gd name="connsiteX96" fmla="*/ 925013 w 2588037"/>
              <a:gd name="connsiteY96" fmla="*/ 2451399 h 2570719"/>
              <a:gd name="connsiteX97" fmla="*/ 886913 w 2588037"/>
              <a:gd name="connsiteY97" fmla="*/ 2437112 h 2570719"/>
              <a:gd name="connsiteX98" fmla="*/ 855956 w 2588037"/>
              <a:gd name="connsiteY98" fmla="*/ 2451400 h 2570719"/>
              <a:gd name="connsiteX99" fmla="*/ 825000 w 2588037"/>
              <a:gd name="connsiteY99" fmla="*/ 2432350 h 2570719"/>
              <a:gd name="connsiteX100" fmla="*/ 810713 w 2588037"/>
              <a:gd name="connsiteY100" fmla="*/ 2399012 h 2570719"/>
              <a:gd name="connsiteX101" fmla="*/ 770231 w 2588037"/>
              <a:gd name="connsiteY101" fmla="*/ 2408537 h 2570719"/>
              <a:gd name="connsiteX102" fmla="*/ 734513 w 2588037"/>
              <a:gd name="connsiteY102" fmla="*/ 2387105 h 2570719"/>
              <a:gd name="connsiteX103" fmla="*/ 703556 w 2588037"/>
              <a:gd name="connsiteY103" fmla="*/ 2372818 h 2570719"/>
              <a:gd name="connsiteX104" fmla="*/ 670219 w 2588037"/>
              <a:gd name="connsiteY104" fmla="*/ 2377580 h 2570719"/>
              <a:gd name="connsiteX105" fmla="*/ 684506 w 2588037"/>
              <a:gd name="connsiteY105" fmla="*/ 2322811 h 2570719"/>
              <a:gd name="connsiteX106" fmla="*/ 639263 w 2588037"/>
              <a:gd name="connsiteY106" fmla="*/ 2303761 h 2570719"/>
              <a:gd name="connsiteX107" fmla="*/ 605924 w 2588037"/>
              <a:gd name="connsiteY107" fmla="*/ 2298997 h 2570719"/>
              <a:gd name="connsiteX108" fmla="*/ 651169 w 2588037"/>
              <a:gd name="connsiteY108" fmla="*/ 2244230 h 2570719"/>
              <a:gd name="connsiteX109" fmla="*/ 682125 w 2588037"/>
              <a:gd name="connsiteY109" fmla="*/ 2144217 h 2570719"/>
              <a:gd name="connsiteX110" fmla="*/ 720225 w 2588037"/>
              <a:gd name="connsiteY110" fmla="*/ 1946574 h 2570719"/>
              <a:gd name="connsiteX111" fmla="*/ 744038 w 2588037"/>
              <a:gd name="connsiteY111" fmla="*/ 1929905 h 2570719"/>
              <a:gd name="connsiteX112" fmla="*/ 722606 w 2588037"/>
              <a:gd name="connsiteY112" fmla="*/ 1898949 h 2570719"/>
              <a:gd name="connsiteX113" fmla="*/ 724988 w 2588037"/>
              <a:gd name="connsiteY113" fmla="*/ 1879899 h 2570719"/>
              <a:gd name="connsiteX114" fmla="*/ 734513 w 2588037"/>
              <a:gd name="connsiteY114" fmla="*/ 1734642 h 2570719"/>
              <a:gd name="connsiteX115" fmla="*/ 724988 w 2588037"/>
              <a:gd name="connsiteY115" fmla="*/ 1694161 h 2570719"/>
              <a:gd name="connsiteX116" fmla="*/ 798806 w 2588037"/>
              <a:gd name="connsiteY116" fmla="*/ 1734642 h 2570719"/>
              <a:gd name="connsiteX117" fmla="*/ 810713 w 2588037"/>
              <a:gd name="connsiteY117" fmla="*/ 1798936 h 2570719"/>
              <a:gd name="connsiteX118" fmla="*/ 851194 w 2588037"/>
              <a:gd name="connsiteY118" fmla="*/ 1856086 h 2570719"/>
              <a:gd name="connsiteX119" fmla="*/ 803569 w 2588037"/>
              <a:gd name="connsiteY119" fmla="*/ 1710830 h 2570719"/>
              <a:gd name="connsiteX120" fmla="*/ 722606 w 2588037"/>
              <a:gd name="connsiteY120" fmla="*/ 1644155 h 2570719"/>
              <a:gd name="connsiteX121" fmla="*/ 744038 w 2588037"/>
              <a:gd name="connsiteY121" fmla="*/ 1567955 h 2570719"/>
              <a:gd name="connsiteX122" fmla="*/ 724988 w 2588037"/>
              <a:gd name="connsiteY122" fmla="*/ 1506042 h 2570719"/>
              <a:gd name="connsiteX123" fmla="*/ 734513 w 2588037"/>
              <a:gd name="connsiteY123" fmla="*/ 1475086 h 2570719"/>
              <a:gd name="connsiteX124" fmla="*/ 686888 w 2588037"/>
              <a:gd name="connsiteY124" fmla="*/ 1458417 h 2570719"/>
              <a:gd name="connsiteX125" fmla="*/ 598781 w 2588037"/>
              <a:gd name="connsiteY125" fmla="*/ 1425080 h 2570719"/>
              <a:gd name="connsiteX126" fmla="*/ 586875 w 2588037"/>
              <a:gd name="connsiteY126" fmla="*/ 1379836 h 2570719"/>
              <a:gd name="connsiteX127" fmla="*/ 537388 w 2588037"/>
              <a:gd name="connsiteY127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284706 w 2588037"/>
              <a:gd name="connsiteY65" fmla="*/ 2301381 h 2570719"/>
              <a:gd name="connsiteX66" fmla="*/ 2172788 w 2588037"/>
              <a:gd name="connsiteY66" fmla="*/ 2382343 h 2570719"/>
              <a:gd name="connsiteX67" fmla="*/ 2156119 w 2588037"/>
              <a:gd name="connsiteY67" fmla="*/ 2363293 h 2570719"/>
              <a:gd name="connsiteX68" fmla="*/ 2015625 w 2588037"/>
              <a:gd name="connsiteY68" fmla="*/ 2303762 h 2570719"/>
              <a:gd name="connsiteX69" fmla="*/ 1963238 w 2588037"/>
              <a:gd name="connsiteY69" fmla="*/ 2315668 h 2570719"/>
              <a:gd name="connsiteX70" fmla="*/ 1987050 w 2588037"/>
              <a:gd name="connsiteY70" fmla="*/ 2253756 h 2570719"/>
              <a:gd name="connsiteX71" fmla="*/ 1951331 w 2588037"/>
              <a:gd name="connsiteY71" fmla="*/ 2253756 h 2570719"/>
              <a:gd name="connsiteX72" fmla="*/ 1944188 w 2588037"/>
              <a:gd name="connsiteY72" fmla="*/ 2279950 h 2570719"/>
              <a:gd name="connsiteX73" fmla="*/ 1915613 w 2588037"/>
              <a:gd name="connsiteY73" fmla="*/ 2279950 h 2570719"/>
              <a:gd name="connsiteX74" fmla="*/ 1891800 w 2588037"/>
              <a:gd name="connsiteY74" fmla="*/ 2241850 h 2570719"/>
              <a:gd name="connsiteX75" fmla="*/ 1882275 w 2588037"/>
              <a:gd name="connsiteY75" fmla="*/ 2294237 h 2570719"/>
              <a:gd name="connsiteX76" fmla="*/ 1853700 w 2588037"/>
              <a:gd name="connsiteY76" fmla="*/ 2270425 h 2570719"/>
              <a:gd name="connsiteX77" fmla="*/ 1803694 w 2588037"/>
              <a:gd name="connsiteY77" fmla="*/ 2270425 h 2570719"/>
              <a:gd name="connsiteX78" fmla="*/ 1753687 w 2588037"/>
              <a:gd name="connsiteY78" fmla="*/ 2251373 h 2570719"/>
              <a:gd name="connsiteX79" fmla="*/ 1663200 w 2588037"/>
              <a:gd name="connsiteY79" fmla="*/ 2306143 h 2570719"/>
              <a:gd name="connsiteX80" fmla="*/ 1572713 w 2588037"/>
              <a:gd name="connsiteY80" fmla="*/ 2363292 h 2570719"/>
              <a:gd name="connsiteX81" fmla="*/ 1556044 w 2588037"/>
              <a:gd name="connsiteY81" fmla="*/ 2456162 h 2570719"/>
              <a:gd name="connsiteX82" fmla="*/ 1583513 w 2588037"/>
              <a:gd name="connsiteY82" fmla="*/ 2543299 h 2570719"/>
              <a:gd name="connsiteX83" fmla="*/ 1522706 w 2588037"/>
              <a:gd name="connsiteY83" fmla="*/ 2534742 h 2570719"/>
              <a:gd name="connsiteX84" fmla="*/ 1472700 w 2588037"/>
              <a:gd name="connsiteY84" fmla="*/ 2570462 h 2570719"/>
              <a:gd name="connsiteX85" fmla="*/ 1410788 w 2588037"/>
              <a:gd name="connsiteY85" fmla="*/ 2546650 h 2570719"/>
              <a:gd name="connsiteX86" fmla="*/ 1356019 w 2588037"/>
              <a:gd name="connsiteY86" fmla="*/ 2558555 h 2570719"/>
              <a:gd name="connsiteX87" fmla="*/ 1308394 w 2588037"/>
              <a:gd name="connsiteY87" fmla="*/ 2501405 h 2570719"/>
              <a:gd name="connsiteX88" fmla="*/ 1270294 w 2588037"/>
              <a:gd name="connsiteY88" fmla="*/ 2484737 h 2570719"/>
              <a:gd name="connsiteX89" fmla="*/ 1244100 w 2588037"/>
              <a:gd name="connsiteY89" fmla="*/ 2491881 h 2570719"/>
              <a:gd name="connsiteX90" fmla="*/ 1229813 w 2588037"/>
              <a:gd name="connsiteY90" fmla="*/ 2468067 h 2570719"/>
              <a:gd name="connsiteX91" fmla="*/ 1191713 w 2588037"/>
              <a:gd name="connsiteY91" fmla="*/ 2463306 h 2570719"/>
              <a:gd name="connsiteX92" fmla="*/ 1129800 w 2588037"/>
              <a:gd name="connsiteY92" fmla="*/ 2432350 h 2570719"/>
              <a:gd name="connsiteX93" fmla="*/ 1094080 w 2588037"/>
              <a:gd name="connsiteY93" fmla="*/ 2444253 h 2570719"/>
              <a:gd name="connsiteX94" fmla="*/ 1079794 w 2588037"/>
              <a:gd name="connsiteY94" fmla="*/ 2472831 h 2570719"/>
              <a:gd name="connsiteX95" fmla="*/ 996450 w 2588037"/>
              <a:gd name="connsiteY95" fmla="*/ 2458543 h 2570719"/>
              <a:gd name="connsiteX96" fmla="*/ 965494 w 2588037"/>
              <a:gd name="connsiteY96" fmla="*/ 2472831 h 2570719"/>
              <a:gd name="connsiteX97" fmla="*/ 925013 w 2588037"/>
              <a:gd name="connsiteY97" fmla="*/ 2451399 h 2570719"/>
              <a:gd name="connsiteX98" fmla="*/ 886913 w 2588037"/>
              <a:gd name="connsiteY98" fmla="*/ 2437112 h 2570719"/>
              <a:gd name="connsiteX99" fmla="*/ 855956 w 2588037"/>
              <a:gd name="connsiteY99" fmla="*/ 2451400 h 2570719"/>
              <a:gd name="connsiteX100" fmla="*/ 825000 w 2588037"/>
              <a:gd name="connsiteY100" fmla="*/ 2432350 h 2570719"/>
              <a:gd name="connsiteX101" fmla="*/ 810713 w 2588037"/>
              <a:gd name="connsiteY101" fmla="*/ 2399012 h 2570719"/>
              <a:gd name="connsiteX102" fmla="*/ 770231 w 2588037"/>
              <a:gd name="connsiteY102" fmla="*/ 2408537 h 2570719"/>
              <a:gd name="connsiteX103" fmla="*/ 734513 w 2588037"/>
              <a:gd name="connsiteY103" fmla="*/ 2387105 h 2570719"/>
              <a:gd name="connsiteX104" fmla="*/ 703556 w 2588037"/>
              <a:gd name="connsiteY104" fmla="*/ 2372818 h 2570719"/>
              <a:gd name="connsiteX105" fmla="*/ 670219 w 2588037"/>
              <a:gd name="connsiteY105" fmla="*/ 2377580 h 2570719"/>
              <a:gd name="connsiteX106" fmla="*/ 684506 w 2588037"/>
              <a:gd name="connsiteY106" fmla="*/ 2322811 h 2570719"/>
              <a:gd name="connsiteX107" fmla="*/ 639263 w 2588037"/>
              <a:gd name="connsiteY107" fmla="*/ 2303761 h 2570719"/>
              <a:gd name="connsiteX108" fmla="*/ 605924 w 2588037"/>
              <a:gd name="connsiteY108" fmla="*/ 2298997 h 2570719"/>
              <a:gd name="connsiteX109" fmla="*/ 651169 w 2588037"/>
              <a:gd name="connsiteY109" fmla="*/ 2244230 h 2570719"/>
              <a:gd name="connsiteX110" fmla="*/ 682125 w 2588037"/>
              <a:gd name="connsiteY110" fmla="*/ 2144217 h 2570719"/>
              <a:gd name="connsiteX111" fmla="*/ 720225 w 2588037"/>
              <a:gd name="connsiteY111" fmla="*/ 1946574 h 2570719"/>
              <a:gd name="connsiteX112" fmla="*/ 744038 w 2588037"/>
              <a:gd name="connsiteY112" fmla="*/ 1929905 h 2570719"/>
              <a:gd name="connsiteX113" fmla="*/ 722606 w 2588037"/>
              <a:gd name="connsiteY113" fmla="*/ 1898949 h 2570719"/>
              <a:gd name="connsiteX114" fmla="*/ 724988 w 2588037"/>
              <a:gd name="connsiteY114" fmla="*/ 1879899 h 2570719"/>
              <a:gd name="connsiteX115" fmla="*/ 734513 w 2588037"/>
              <a:gd name="connsiteY115" fmla="*/ 1734642 h 2570719"/>
              <a:gd name="connsiteX116" fmla="*/ 724988 w 2588037"/>
              <a:gd name="connsiteY116" fmla="*/ 1694161 h 2570719"/>
              <a:gd name="connsiteX117" fmla="*/ 798806 w 2588037"/>
              <a:gd name="connsiteY117" fmla="*/ 1734642 h 2570719"/>
              <a:gd name="connsiteX118" fmla="*/ 810713 w 2588037"/>
              <a:gd name="connsiteY118" fmla="*/ 1798936 h 2570719"/>
              <a:gd name="connsiteX119" fmla="*/ 851194 w 2588037"/>
              <a:gd name="connsiteY119" fmla="*/ 1856086 h 2570719"/>
              <a:gd name="connsiteX120" fmla="*/ 803569 w 2588037"/>
              <a:gd name="connsiteY120" fmla="*/ 1710830 h 2570719"/>
              <a:gd name="connsiteX121" fmla="*/ 722606 w 2588037"/>
              <a:gd name="connsiteY121" fmla="*/ 1644155 h 2570719"/>
              <a:gd name="connsiteX122" fmla="*/ 744038 w 2588037"/>
              <a:gd name="connsiteY122" fmla="*/ 1567955 h 2570719"/>
              <a:gd name="connsiteX123" fmla="*/ 724988 w 2588037"/>
              <a:gd name="connsiteY123" fmla="*/ 1506042 h 2570719"/>
              <a:gd name="connsiteX124" fmla="*/ 734513 w 2588037"/>
              <a:gd name="connsiteY124" fmla="*/ 1475086 h 2570719"/>
              <a:gd name="connsiteX125" fmla="*/ 686888 w 2588037"/>
              <a:gd name="connsiteY125" fmla="*/ 1458417 h 2570719"/>
              <a:gd name="connsiteX126" fmla="*/ 598781 w 2588037"/>
              <a:gd name="connsiteY126" fmla="*/ 1425080 h 2570719"/>
              <a:gd name="connsiteX127" fmla="*/ 586875 w 2588037"/>
              <a:gd name="connsiteY127" fmla="*/ 1379836 h 2570719"/>
              <a:gd name="connsiteX128" fmla="*/ 537388 w 2588037"/>
              <a:gd name="connsiteY128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284706 w 2588037"/>
              <a:gd name="connsiteY65" fmla="*/ 2301381 h 2570719"/>
              <a:gd name="connsiteX66" fmla="*/ 2172788 w 2588037"/>
              <a:gd name="connsiteY66" fmla="*/ 2382343 h 2570719"/>
              <a:gd name="connsiteX67" fmla="*/ 2156119 w 2588037"/>
              <a:gd name="connsiteY67" fmla="*/ 2363293 h 2570719"/>
              <a:gd name="connsiteX68" fmla="*/ 2118019 w 2588037"/>
              <a:gd name="connsiteY68" fmla="*/ 2375200 h 2570719"/>
              <a:gd name="connsiteX69" fmla="*/ 2015625 w 2588037"/>
              <a:gd name="connsiteY69" fmla="*/ 2303762 h 2570719"/>
              <a:gd name="connsiteX70" fmla="*/ 1963238 w 2588037"/>
              <a:gd name="connsiteY70" fmla="*/ 2315668 h 2570719"/>
              <a:gd name="connsiteX71" fmla="*/ 1987050 w 2588037"/>
              <a:gd name="connsiteY71" fmla="*/ 2253756 h 2570719"/>
              <a:gd name="connsiteX72" fmla="*/ 1951331 w 2588037"/>
              <a:gd name="connsiteY72" fmla="*/ 2253756 h 2570719"/>
              <a:gd name="connsiteX73" fmla="*/ 1944188 w 2588037"/>
              <a:gd name="connsiteY73" fmla="*/ 2279950 h 2570719"/>
              <a:gd name="connsiteX74" fmla="*/ 1915613 w 2588037"/>
              <a:gd name="connsiteY74" fmla="*/ 2279950 h 2570719"/>
              <a:gd name="connsiteX75" fmla="*/ 1891800 w 2588037"/>
              <a:gd name="connsiteY75" fmla="*/ 2241850 h 2570719"/>
              <a:gd name="connsiteX76" fmla="*/ 1882275 w 2588037"/>
              <a:gd name="connsiteY76" fmla="*/ 2294237 h 2570719"/>
              <a:gd name="connsiteX77" fmla="*/ 1853700 w 2588037"/>
              <a:gd name="connsiteY77" fmla="*/ 2270425 h 2570719"/>
              <a:gd name="connsiteX78" fmla="*/ 1803694 w 2588037"/>
              <a:gd name="connsiteY78" fmla="*/ 2270425 h 2570719"/>
              <a:gd name="connsiteX79" fmla="*/ 1753687 w 2588037"/>
              <a:gd name="connsiteY79" fmla="*/ 2251373 h 2570719"/>
              <a:gd name="connsiteX80" fmla="*/ 1663200 w 2588037"/>
              <a:gd name="connsiteY80" fmla="*/ 2306143 h 2570719"/>
              <a:gd name="connsiteX81" fmla="*/ 1572713 w 2588037"/>
              <a:gd name="connsiteY81" fmla="*/ 2363292 h 2570719"/>
              <a:gd name="connsiteX82" fmla="*/ 1556044 w 2588037"/>
              <a:gd name="connsiteY82" fmla="*/ 2456162 h 2570719"/>
              <a:gd name="connsiteX83" fmla="*/ 1583513 w 2588037"/>
              <a:gd name="connsiteY83" fmla="*/ 2543299 h 2570719"/>
              <a:gd name="connsiteX84" fmla="*/ 1522706 w 2588037"/>
              <a:gd name="connsiteY84" fmla="*/ 2534742 h 2570719"/>
              <a:gd name="connsiteX85" fmla="*/ 1472700 w 2588037"/>
              <a:gd name="connsiteY85" fmla="*/ 2570462 h 2570719"/>
              <a:gd name="connsiteX86" fmla="*/ 1410788 w 2588037"/>
              <a:gd name="connsiteY86" fmla="*/ 2546650 h 2570719"/>
              <a:gd name="connsiteX87" fmla="*/ 1356019 w 2588037"/>
              <a:gd name="connsiteY87" fmla="*/ 2558555 h 2570719"/>
              <a:gd name="connsiteX88" fmla="*/ 1308394 w 2588037"/>
              <a:gd name="connsiteY88" fmla="*/ 2501405 h 2570719"/>
              <a:gd name="connsiteX89" fmla="*/ 1270294 w 2588037"/>
              <a:gd name="connsiteY89" fmla="*/ 2484737 h 2570719"/>
              <a:gd name="connsiteX90" fmla="*/ 1244100 w 2588037"/>
              <a:gd name="connsiteY90" fmla="*/ 2491881 h 2570719"/>
              <a:gd name="connsiteX91" fmla="*/ 1229813 w 2588037"/>
              <a:gd name="connsiteY91" fmla="*/ 2468067 h 2570719"/>
              <a:gd name="connsiteX92" fmla="*/ 1191713 w 2588037"/>
              <a:gd name="connsiteY92" fmla="*/ 2463306 h 2570719"/>
              <a:gd name="connsiteX93" fmla="*/ 1129800 w 2588037"/>
              <a:gd name="connsiteY93" fmla="*/ 2432350 h 2570719"/>
              <a:gd name="connsiteX94" fmla="*/ 1094080 w 2588037"/>
              <a:gd name="connsiteY94" fmla="*/ 2444253 h 2570719"/>
              <a:gd name="connsiteX95" fmla="*/ 1079794 w 2588037"/>
              <a:gd name="connsiteY95" fmla="*/ 2472831 h 2570719"/>
              <a:gd name="connsiteX96" fmla="*/ 996450 w 2588037"/>
              <a:gd name="connsiteY96" fmla="*/ 2458543 h 2570719"/>
              <a:gd name="connsiteX97" fmla="*/ 965494 w 2588037"/>
              <a:gd name="connsiteY97" fmla="*/ 2472831 h 2570719"/>
              <a:gd name="connsiteX98" fmla="*/ 925013 w 2588037"/>
              <a:gd name="connsiteY98" fmla="*/ 2451399 h 2570719"/>
              <a:gd name="connsiteX99" fmla="*/ 886913 w 2588037"/>
              <a:gd name="connsiteY99" fmla="*/ 2437112 h 2570719"/>
              <a:gd name="connsiteX100" fmla="*/ 855956 w 2588037"/>
              <a:gd name="connsiteY100" fmla="*/ 2451400 h 2570719"/>
              <a:gd name="connsiteX101" fmla="*/ 825000 w 2588037"/>
              <a:gd name="connsiteY101" fmla="*/ 2432350 h 2570719"/>
              <a:gd name="connsiteX102" fmla="*/ 810713 w 2588037"/>
              <a:gd name="connsiteY102" fmla="*/ 2399012 h 2570719"/>
              <a:gd name="connsiteX103" fmla="*/ 770231 w 2588037"/>
              <a:gd name="connsiteY103" fmla="*/ 2408537 h 2570719"/>
              <a:gd name="connsiteX104" fmla="*/ 734513 w 2588037"/>
              <a:gd name="connsiteY104" fmla="*/ 2387105 h 2570719"/>
              <a:gd name="connsiteX105" fmla="*/ 703556 w 2588037"/>
              <a:gd name="connsiteY105" fmla="*/ 2372818 h 2570719"/>
              <a:gd name="connsiteX106" fmla="*/ 670219 w 2588037"/>
              <a:gd name="connsiteY106" fmla="*/ 2377580 h 2570719"/>
              <a:gd name="connsiteX107" fmla="*/ 684506 w 2588037"/>
              <a:gd name="connsiteY107" fmla="*/ 2322811 h 2570719"/>
              <a:gd name="connsiteX108" fmla="*/ 639263 w 2588037"/>
              <a:gd name="connsiteY108" fmla="*/ 2303761 h 2570719"/>
              <a:gd name="connsiteX109" fmla="*/ 605924 w 2588037"/>
              <a:gd name="connsiteY109" fmla="*/ 2298997 h 2570719"/>
              <a:gd name="connsiteX110" fmla="*/ 651169 w 2588037"/>
              <a:gd name="connsiteY110" fmla="*/ 2244230 h 2570719"/>
              <a:gd name="connsiteX111" fmla="*/ 682125 w 2588037"/>
              <a:gd name="connsiteY111" fmla="*/ 2144217 h 2570719"/>
              <a:gd name="connsiteX112" fmla="*/ 720225 w 2588037"/>
              <a:gd name="connsiteY112" fmla="*/ 1946574 h 2570719"/>
              <a:gd name="connsiteX113" fmla="*/ 744038 w 2588037"/>
              <a:gd name="connsiteY113" fmla="*/ 1929905 h 2570719"/>
              <a:gd name="connsiteX114" fmla="*/ 722606 w 2588037"/>
              <a:gd name="connsiteY114" fmla="*/ 1898949 h 2570719"/>
              <a:gd name="connsiteX115" fmla="*/ 724988 w 2588037"/>
              <a:gd name="connsiteY115" fmla="*/ 1879899 h 2570719"/>
              <a:gd name="connsiteX116" fmla="*/ 734513 w 2588037"/>
              <a:gd name="connsiteY116" fmla="*/ 1734642 h 2570719"/>
              <a:gd name="connsiteX117" fmla="*/ 724988 w 2588037"/>
              <a:gd name="connsiteY117" fmla="*/ 1694161 h 2570719"/>
              <a:gd name="connsiteX118" fmla="*/ 798806 w 2588037"/>
              <a:gd name="connsiteY118" fmla="*/ 1734642 h 2570719"/>
              <a:gd name="connsiteX119" fmla="*/ 810713 w 2588037"/>
              <a:gd name="connsiteY119" fmla="*/ 1798936 h 2570719"/>
              <a:gd name="connsiteX120" fmla="*/ 851194 w 2588037"/>
              <a:gd name="connsiteY120" fmla="*/ 1856086 h 2570719"/>
              <a:gd name="connsiteX121" fmla="*/ 803569 w 2588037"/>
              <a:gd name="connsiteY121" fmla="*/ 1710830 h 2570719"/>
              <a:gd name="connsiteX122" fmla="*/ 722606 w 2588037"/>
              <a:gd name="connsiteY122" fmla="*/ 1644155 h 2570719"/>
              <a:gd name="connsiteX123" fmla="*/ 744038 w 2588037"/>
              <a:gd name="connsiteY123" fmla="*/ 1567955 h 2570719"/>
              <a:gd name="connsiteX124" fmla="*/ 724988 w 2588037"/>
              <a:gd name="connsiteY124" fmla="*/ 1506042 h 2570719"/>
              <a:gd name="connsiteX125" fmla="*/ 734513 w 2588037"/>
              <a:gd name="connsiteY125" fmla="*/ 1475086 h 2570719"/>
              <a:gd name="connsiteX126" fmla="*/ 686888 w 2588037"/>
              <a:gd name="connsiteY126" fmla="*/ 1458417 h 2570719"/>
              <a:gd name="connsiteX127" fmla="*/ 598781 w 2588037"/>
              <a:gd name="connsiteY127" fmla="*/ 1425080 h 2570719"/>
              <a:gd name="connsiteX128" fmla="*/ 586875 w 2588037"/>
              <a:gd name="connsiteY128" fmla="*/ 1379836 h 2570719"/>
              <a:gd name="connsiteX129" fmla="*/ 537388 w 2588037"/>
              <a:gd name="connsiteY129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284706 w 2588037"/>
              <a:gd name="connsiteY65" fmla="*/ 2301381 h 2570719"/>
              <a:gd name="connsiteX66" fmla="*/ 2172788 w 2588037"/>
              <a:gd name="connsiteY66" fmla="*/ 2382343 h 2570719"/>
              <a:gd name="connsiteX67" fmla="*/ 2156119 w 2588037"/>
              <a:gd name="connsiteY67" fmla="*/ 2363293 h 2570719"/>
              <a:gd name="connsiteX68" fmla="*/ 2118019 w 2588037"/>
              <a:gd name="connsiteY68" fmla="*/ 2375200 h 2570719"/>
              <a:gd name="connsiteX69" fmla="*/ 2032294 w 2588037"/>
              <a:gd name="connsiteY69" fmla="*/ 2332337 h 2570719"/>
              <a:gd name="connsiteX70" fmla="*/ 2015625 w 2588037"/>
              <a:gd name="connsiteY70" fmla="*/ 2303762 h 2570719"/>
              <a:gd name="connsiteX71" fmla="*/ 1963238 w 2588037"/>
              <a:gd name="connsiteY71" fmla="*/ 2315668 h 2570719"/>
              <a:gd name="connsiteX72" fmla="*/ 1987050 w 2588037"/>
              <a:gd name="connsiteY72" fmla="*/ 2253756 h 2570719"/>
              <a:gd name="connsiteX73" fmla="*/ 1951331 w 2588037"/>
              <a:gd name="connsiteY73" fmla="*/ 2253756 h 2570719"/>
              <a:gd name="connsiteX74" fmla="*/ 1944188 w 2588037"/>
              <a:gd name="connsiteY74" fmla="*/ 2279950 h 2570719"/>
              <a:gd name="connsiteX75" fmla="*/ 1915613 w 2588037"/>
              <a:gd name="connsiteY75" fmla="*/ 2279950 h 2570719"/>
              <a:gd name="connsiteX76" fmla="*/ 1891800 w 2588037"/>
              <a:gd name="connsiteY76" fmla="*/ 2241850 h 2570719"/>
              <a:gd name="connsiteX77" fmla="*/ 1882275 w 2588037"/>
              <a:gd name="connsiteY77" fmla="*/ 2294237 h 2570719"/>
              <a:gd name="connsiteX78" fmla="*/ 1853700 w 2588037"/>
              <a:gd name="connsiteY78" fmla="*/ 2270425 h 2570719"/>
              <a:gd name="connsiteX79" fmla="*/ 1803694 w 2588037"/>
              <a:gd name="connsiteY79" fmla="*/ 2270425 h 2570719"/>
              <a:gd name="connsiteX80" fmla="*/ 1753687 w 2588037"/>
              <a:gd name="connsiteY80" fmla="*/ 2251373 h 2570719"/>
              <a:gd name="connsiteX81" fmla="*/ 1663200 w 2588037"/>
              <a:gd name="connsiteY81" fmla="*/ 2306143 h 2570719"/>
              <a:gd name="connsiteX82" fmla="*/ 1572713 w 2588037"/>
              <a:gd name="connsiteY82" fmla="*/ 2363292 h 2570719"/>
              <a:gd name="connsiteX83" fmla="*/ 1556044 w 2588037"/>
              <a:gd name="connsiteY83" fmla="*/ 2456162 h 2570719"/>
              <a:gd name="connsiteX84" fmla="*/ 1583513 w 2588037"/>
              <a:gd name="connsiteY84" fmla="*/ 2543299 h 2570719"/>
              <a:gd name="connsiteX85" fmla="*/ 1522706 w 2588037"/>
              <a:gd name="connsiteY85" fmla="*/ 2534742 h 2570719"/>
              <a:gd name="connsiteX86" fmla="*/ 1472700 w 2588037"/>
              <a:gd name="connsiteY86" fmla="*/ 2570462 h 2570719"/>
              <a:gd name="connsiteX87" fmla="*/ 1410788 w 2588037"/>
              <a:gd name="connsiteY87" fmla="*/ 2546650 h 2570719"/>
              <a:gd name="connsiteX88" fmla="*/ 1356019 w 2588037"/>
              <a:gd name="connsiteY88" fmla="*/ 2558555 h 2570719"/>
              <a:gd name="connsiteX89" fmla="*/ 1308394 w 2588037"/>
              <a:gd name="connsiteY89" fmla="*/ 2501405 h 2570719"/>
              <a:gd name="connsiteX90" fmla="*/ 1270294 w 2588037"/>
              <a:gd name="connsiteY90" fmla="*/ 2484737 h 2570719"/>
              <a:gd name="connsiteX91" fmla="*/ 1244100 w 2588037"/>
              <a:gd name="connsiteY91" fmla="*/ 2491881 h 2570719"/>
              <a:gd name="connsiteX92" fmla="*/ 1229813 w 2588037"/>
              <a:gd name="connsiteY92" fmla="*/ 2468067 h 2570719"/>
              <a:gd name="connsiteX93" fmla="*/ 1191713 w 2588037"/>
              <a:gd name="connsiteY93" fmla="*/ 2463306 h 2570719"/>
              <a:gd name="connsiteX94" fmla="*/ 1129800 w 2588037"/>
              <a:gd name="connsiteY94" fmla="*/ 2432350 h 2570719"/>
              <a:gd name="connsiteX95" fmla="*/ 1094080 w 2588037"/>
              <a:gd name="connsiteY95" fmla="*/ 2444253 h 2570719"/>
              <a:gd name="connsiteX96" fmla="*/ 1079794 w 2588037"/>
              <a:gd name="connsiteY96" fmla="*/ 2472831 h 2570719"/>
              <a:gd name="connsiteX97" fmla="*/ 996450 w 2588037"/>
              <a:gd name="connsiteY97" fmla="*/ 2458543 h 2570719"/>
              <a:gd name="connsiteX98" fmla="*/ 965494 w 2588037"/>
              <a:gd name="connsiteY98" fmla="*/ 2472831 h 2570719"/>
              <a:gd name="connsiteX99" fmla="*/ 925013 w 2588037"/>
              <a:gd name="connsiteY99" fmla="*/ 2451399 h 2570719"/>
              <a:gd name="connsiteX100" fmla="*/ 886913 w 2588037"/>
              <a:gd name="connsiteY100" fmla="*/ 2437112 h 2570719"/>
              <a:gd name="connsiteX101" fmla="*/ 855956 w 2588037"/>
              <a:gd name="connsiteY101" fmla="*/ 2451400 h 2570719"/>
              <a:gd name="connsiteX102" fmla="*/ 825000 w 2588037"/>
              <a:gd name="connsiteY102" fmla="*/ 2432350 h 2570719"/>
              <a:gd name="connsiteX103" fmla="*/ 810713 w 2588037"/>
              <a:gd name="connsiteY103" fmla="*/ 2399012 h 2570719"/>
              <a:gd name="connsiteX104" fmla="*/ 770231 w 2588037"/>
              <a:gd name="connsiteY104" fmla="*/ 2408537 h 2570719"/>
              <a:gd name="connsiteX105" fmla="*/ 734513 w 2588037"/>
              <a:gd name="connsiteY105" fmla="*/ 2387105 h 2570719"/>
              <a:gd name="connsiteX106" fmla="*/ 703556 w 2588037"/>
              <a:gd name="connsiteY106" fmla="*/ 2372818 h 2570719"/>
              <a:gd name="connsiteX107" fmla="*/ 670219 w 2588037"/>
              <a:gd name="connsiteY107" fmla="*/ 2377580 h 2570719"/>
              <a:gd name="connsiteX108" fmla="*/ 684506 w 2588037"/>
              <a:gd name="connsiteY108" fmla="*/ 2322811 h 2570719"/>
              <a:gd name="connsiteX109" fmla="*/ 639263 w 2588037"/>
              <a:gd name="connsiteY109" fmla="*/ 2303761 h 2570719"/>
              <a:gd name="connsiteX110" fmla="*/ 605924 w 2588037"/>
              <a:gd name="connsiteY110" fmla="*/ 2298997 h 2570719"/>
              <a:gd name="connsiteX111" fmla="*/ 651169 w 2588037"/>
              <a:gd name="connsiteY111" fmla="*/ 2244230 h 2570719"/>
              <a:gd name="connsiteX112" fmla="*/ 682125 w 2588037"/>
              <a:gd name="connsiteY112" fmla="*/ 2144217 h 2570719"/>
              <a:gd name="connsiteX113" fmla="*/ 720225 w 2588037"/>
              <a:gd name="connsiteY113" fmla="*/ 1946574 h 2570719"/>
              <a:gd name="connsiteX114" fmla="*/ 744038 w 2588037"/>
              <a:gd name="connsiteY114" fmla="*/ 1929905 h 2570719"/>
              <a:gd name="connsiteX115" fmla="*/ 722606 w 2588037"/>
              <a:gd name="connsiteY115" fmla="*/ 1898949 h 2570719"/>
              <a:gd name="connsiteX116" fmla="*/ 724988 w 2588037"/>
              <a:gd name="connsiteY116" fmla="*/ 1879899 h 2570719"/>
              <a:gd name="connsiteX117" fmla="*/ 734513 w 2588037"/>
              <a:gd name="connsiteY117" fmla="*/ 1734642 h 2570719"/>
              <a:gd name="connsiteX118" fmla="*/ 724988 w 2588037"/>
              <a:gd name="connsiteY118" fmla="*/ 1694161 h 2570719"/>
              <a:gd name="connsiteX119" fmla="*/ 798806 w 2588037"/>
              <a:gd name="connsiteY119" fmla="*/ 1734642 h 2570719"/>
              <a:gd name="connsiteX120" fmla="*/ 810713 w 2588037"/>
              <a:gd name="connsiteY120" fmla="*/ 1798936 h 2570719"/>
              <a:gd name="connsiteX121" fmla="*/ 851194 w 2588037"/>
              <a:gd name="connsiteY121" fmla="*/ 1856086 h 2570719"/>
              <a:gd name="connsiteX122" fmla="*/ 803569 w 2588037"/>
              <a:gd name="connsiteY122" fmla="*/ 1710830 h 2570719"/>
              <a:gd name="connsiteX123" fmla="*/ 722606 w 2588037"/>
              <a:gd name="connsiteY123" fmla="*/ 1644155 h 2570719"/>
              <a:gd name="connsiteX124" fmla="*/ 744038 w 2588037"/>
              <a:gd name="connsiteY124" fmla="*/ 1567955 h 2570719"/>
              <a:gd name="connsiteX125" fmla="*/ 724988 w 2588037"/>
              <a:gd name="connsiteY125" fmla="*/ 1506042 h 2570719"/>
              <a:gd name="connsiteX126" fmla="*/ 734513 w 2588037"/>
              <a:gd name="connsiteY126" fmla="*/ 1475086 h 2570719"/>
              <a:gd name="connsiteX127" fmla="*/ 686888 w 2588037"/>
              <a:gd name="connsiteY127" fmla="*/ 1458417 h 2570719"/>
              <a:gd name="connsiteX128" fmla="*/ 598781 w 2588037"/>
              <a:gd name="connsiteY128" fmla="*/ 1425080 h 2570719"/>
              <a:gd name="connsiteX129" fmla="*/ 586875 w 2588037"/>
              <a:gd name="connsiteY129" fmla="*/ 1379836 h 2570719"/>
              <a:gd name="connsiteX130" fmla="*/ 537388 w 2588037"/>
              <a:gd name="connsiteY130" fmla="*/ 1313246 h 2570719"/>
              <a:gd name="connsiteX0" fmla="*/ 537388 w 2588037"/>
              <a:gd name="connsiteY0" fmla="*/ 1313246 h 2570719"/>
              <a:gd name="connsiteX1" fmla="*/ 555919 w 2588037"/>
              <a:gd name="connsiteY1" fmla="*/ 1263155 h 2570719"/>
              <a:gd name="connsiteX2" fmla="*/ 534488 w 2588037"/>
              <a:gd name="connsiteY2" fmla="*/ 1217911 h 2570719"/>
              <a:gd name="connsiteX3" fmla="*/ 520200 w 2588037"/>
              <a:gd name="connsiteY3" fmla="*/ 1189336 h 2570719"/>
              <a:gd name="connsiteX4" fmla="*/ 472575 w 2588037"/>
              <a:gd name="connsiteY4" fmla="*/ 1191717 h 2570719"/>
              <a:gd name="connsiteX5" fmla="*/ 453525 w 2588037"/>
              <a:gd name="connsiteY5" fmla="*/ 1155999 h 2570719"/>
              <a:gd name="connsiteX6" fmla="*/ 477338 w 2588037"/>
              <a:gd name="connsiteY6" fmla="*/ 1115517 h 2570719"/>
              <a:gd name="connsiteX7" fmla="*/ 436856 w 2588037"/>
              <a:gd name="connsiteY7" fmla="*/ 1115517 h 2570719"/>
              <a:gd name="connsiteX8" fmla="*/ 413044 w 2588037"/>
              <a:gd name="connsiteY8" fmla="*/ 1134567 h 2570719"/>
              <a:gd name="connsiteX9" fmla="*/ 413044 w 2588037"/>
              <a:gd name="connsiteY9" fmla="*/ 1089324 h 2570719"/>
              <a:gd name="connsiteX10" fmla="*/ 365419 w 2588037"/>
              <a:gd name="connsiteY10" fmla="*/ 1105992 h 2570719"/>
              <a:gd name="connsiteX11" fmla="*/ 293981 w 2588037"/>
              <a:gd name="connsiteY11" fmla="*/ 1075036 h 2570719"/>
              <a:gd name="connsiteX12" fmla="*/ 165394 w 2588037"/>
              <a:gd name="connsiteY12" fmla="*/ 1017886 h 2570719"/>
              <a:gd name="connsiteX13" fmla="*/ 115388 w 2588037"/>
              <a:gd name="connsiteY13" fmla="*/ 1041699 h 2570719"/>
              <a:gd name="connsiteX14" fmla="*/ 91575 w 2588037"/>
              <a:gd name="connsiteY14" fmla="*/ 1027411 h 2570719"/>
              <a:gd name="connsiteX15" fmla="*/ 74906 w 2588037"/>
              <a:gd name="connsiteY15" fmla="*/ 982167 h 2570719"/>
              <a:gd name="connsiteX16" fmla="*/ 20138 w 2588037"/>
              <a:gd name="connsiteY16" fmla="*/ 970261 h 2570719"/>
              <a:gd name="connsiteX17" fmla="*/ 113006 w 2588037"/>
              <a:gd name="connsiteY17" fmla="*/ 936924 h 2570719"/>
              <a:gd name="connsiteX18" fmla="*/ 74906 w 2588037"/>
              <a:gd name="connsiteY18" fmla="*/ 896442 h 2570719"/>
              <a:gd name="connsiteX19" fmla="*/ 122531 w 2588037"/>
              <a:gd name="connsiteY19" fmla="*/ 898824 h 2570719"/>
              <a:gd name="connsiteX20" fmla="*/ 22519 w 2588037"/>
              <a:gd name="connsiteY20" fmla="*/ 872630 h 2570719"/>
              <a:gd name="connsiteX21" fmla="*/ 1086 w 2588037"/>
              <a:gd name="connsiteY21" fmla="*/ 839291 h 2570719"/>
              <a:gd name="connsiteX22" fmla="*/ 53475 w 2588037"/>
              <a:gd name="connsiteY22" fmla="*/ 803574 h 2570719"/>
              <a:gd name="connsiteX23" fmla="*/ 143963 w 2588037"/>
              <a:gd name="connsiteY23" fmla="*/ 767855 h 2570719"/>
              <a:gd name="connsiteX24" fmla="*/ 243974 w 2588037"/>
              <a:gd name="connsiteY24" fmla="*/ 765474 h 2570719"/>
              <a:gd name="connsiteX25" fmla="*/ 258263 w 2588037"/>
              <a:gd name="connsiteY25" fmla="*/ 736899 h 2570719"/>
              <a:gd name="connsiteX26" fmla="*/ 336843 w 2588037"/>
              <a:gd name="connsiteY26" fmla="*/ 720230 h 2570719"/>
              <a:gd name="connsiteX27" fmla="*/ 434475 w 2588037"/>
              <a:gd name="connsiteY27" fmla="*/ 822624 h 2570719"/>
              <a:gd name="connsiteX28" fmla="*/ 458288 w 2588037"/>
              <a:gd name="connsiteY28" fmla="*/ 805955 h 2570719"/>
              <a:gd name="connsiteX29" fmla="*/ 491625 w 2588037"/>
              <a:gd name="connsiteY29" fmla="*/ 777380 h 2570719"/>
              <a:gd name="connsiteX30" fmla="*/ 548775 w 2588037"/>
              <a:gd name="connsiteY30" fmla="*/ 798811 h 2570719"/>
              <a:gd name="connsiteX31" fmla="*/ 570206 w 2588037"/>
              <a:gd name="connsiteY31" fmla="*/ 825005 h 2570719"/>
              <a:gd name="connsiteX32" fmla="*/ 563063 w 2588037"/>
              <a:gd name="connsiteY32" fmla="*/ 782142 h 2570719"/>
              <a:gd name="connsiteX33" fmla="*/ 582113 w 2588037"/>
              <a:gd name="connsiteY33" fmla="*/ 755949 h 2570719"/>
              <a:gd name="connsiteX34" fmla="*/ 608306 w 2588037"/>
              <a:gd name="connsiteY34" fmla="*/ 803574 h 2570719"/>
              <a:gd name="connsiteX35" fmla="*/ 677361 w 2588037"/>
              <a:gd name="connsiteY35" fmla="*/ 784524 h 2570719"/>
              <a:gd name="connsiteX36" fmla="*/ 660694 w 2588037"/>
              <a:gd name="connsiteY36" fmla="*/ 763092 h 2570719"/>
              <a:gd name="connsiteX37" fmla="*/ 644025 w 2588037"/>
              <a:gd name="connsiteY37" fmla="*/ 739280 h 2570719"/>
              <a:gd name="connsiteX38" fmla="*/ 648788 w 2588037"/>
              <a:gd name="connsiteY38" fmla="*/ 679749 h 2570719"/>
              <a:gd name="connsiteX39" fmla="*/ 632119 w 2588037"/>
              <a:gd name="connsiteY39" fmla="*/ 603549 h 2570719"/>
              <a:gd name="connsiteX40" fmla="*/ 594019 w 2588037"/>
              <a:gd name="connsiteY40" fmla="*/ 558305 h 2570719"/>
              <a:gd name="connsiteX41" fmla="*/ 591638 w 2588037"/>
              <a:gd name="connsiteY41" fmla="*/ 501155 h 2570719"/>
              <a:gd name="connsiteX42" fmla="*/ 572586 w 2588037"/>
              <a:gd name="connsiteY42" fmla="*/ 463054 h 2570719"/>
              <a:gd name="connsiteX43" fmla="*/ 646406 w 2588037"/>
              <a:gd name="connsiteY43" fmla="*/ 479724 h 2570719"/>
              <a:gd name="connsiteX44" fmla="*/ 710700 w 2588037"/>
              <a:gd name="connsiteY44" fmla="*/ 472580 h 2570719"/>
              <a:gd name="connsiteX45" fmla="*/ 705938 w 2588037"/>
              <a:gd name="connsiteY45" fmla="*/ 517824 h 2570719"/>
              <a:gd name="connsiteX46" fmla="*/ 751181 w 2588037"/>
              <a:gd name="connsiteY46" fmla="*/ 555924 h 2570719"/>
              <a:gd name="connsiteX47" fmla="*/ 853573 w 2588037"/>
              <a:gd name="connsiteY47" fmla="*/ 567830 h 2570719"/>
              <a:gd name="connsiteX48" fmla="*/ 922631 w 2588037"/>
              <a:gd name="connsiteY48" fmla="*/ 579736 h 2570719"/>
              <a:gd name="connsiteX49" fmla="*/ 1001213 w 2588037"/>
              <a:gd name="connsiteY49" fmla="*/ 555924 h 2570719"/>
              <a:gd name="connsiteX50" fmla="*/ 1044075 w 2588037"/>
              <a:gd name="connsiteY50" fmla="*/ 553542 h 2570719"/>
              <a:gd name="connsiteX51" fmla="*/ 1036931 w 2588037"/>
              <a:gd name="connsiteY51" fmla="*/ 534492 h 2570719"/>
              <a:gd name="connsiteX52" fmla="*/ 986925 w 2588037"/>
              <a:gd name="connsiteY52" fmla="*/ 529730 h 2570719"/>
              <a:gd name="connsiteX53" fmla="*/ 994067 w 2588037"/>
              <a:gd name="connsiteY53" fmla="*/ 465435 h 2570719"/>
              <a:gd name="connsiteX54" fmla="*/ 1079794 w 2588037"/>
              <a:gd name="connsiteY54" fmla="*/ 413049 h 2570719"/>
              <a:gd name="connsiteX55" fmla="*/ 1184569 w 2588037"/>
              <a:gd name="connsiteY55" fmla="*/ 386855 h 2570719"/>
              <a:gd name="connsiteX56" fmla="*/ 1234573 w 2588037"/>
              <a:gd name="connsiteY56" fmla="*/ 334466 h 2570719"/>
              <a:gd name="connsiteX57" fmla="*/ 1279817 w 2588037"/>
              <a:gd name="connsiteY57" fmla="*/ 86816 h 2570719"/>
              <a:gd name="connsiteX58" fmla="*/ 1447782 w 2588037"/>
              <a:gd name="connsiteY58" fmla="*/ 45095 h 2570719"/>
              <a:gd name="connsiteX59" fmla="*/ 2577598 w 2588037"/>
              <a:gd name="connsiteY59" fmla="*/ 696416 h 2570719"/>
              <a:gd name="connsiteX60" fmla="*/ 2020038 w 2588037"/>
              <a:gd name="connsiteY60" fmla="*/ 1518034 h 2570719"/>
              <a:gd name="connsiteX61" fmla="*/ 2351381 w 2588037"/>
              <a:gd name="connsiteY61" fmla="*/ 1920381 h 2570719"/>
              <a:gd name="connsiteX62" fmla="*/ 2237081 w 2588037"/>
              <a:gd name="connsiteY62" fmla="*/ 2027537 h 2570719"/>
              <a:gd name="connsiteX63" fmla="*/ 2284706 w 2588037"/>
              <a:gd name="connsiteY63" fmla="*/ 2091831 h 2570719"/>
              <a:gd name="connsiteX64" fmla="*/ 2356143 w 2588037"/>
              <a:gd name="connsiteY64" fmla="*/ 2241847 h 2570719"/>
              <a:gd name="connsiteX65" fmla="*/ 2284706 w 2588037"/>
              <a:gd name="connsiteY65" fmla="*/ 2301381 h 2570719"/>
              <a:gd name="connsiteX66" fmla="*/ 2172788 w 2588037"/>
              <a:gd name="connsiteY66" fmla="*/ 2382343 h 2570719"/>
              <a:gd name="connsiteX67" fmla="*/ 2156119 w 2588037"/>
              <a:gd name="connsiteY67" fmla="*/ 2363293 h 2570719"/>
              <a:gd name="connsiteX68" fmla="*/ 2118019 w 2588037"/>
              <a:gd name="connsiteY68" fmla="*/ 2375200 h 2570719"/>
              <a:gd name="connsiteX69" fmla="*/ 2087063 w 2588037"/>
              <a:gd name="connsiteY69" fmla="*/ 2341862 h 2570719"/>
              <a:gd name="connsiteX70" fmla="*/ 2032294 w 2588037"/>
              <a:gd name="connsiteY70" fmla="*/ 2332337 h 2570719"/>
              <a:gd name="connsiteX71" fmla="*/ 2015625 w 2588037"/>
              <a:gd name="connsiteY71" fmla="*/ 2303762 h 2570719"/>
              <a:gd name="connsiteX72" fmla="*/ 1963238 w 2588037"/>
              <a:gd name="connsiteY72" fmla="*/ 2315668 h 2570719"/>
              <a:gd name="connsiteX73" fmla="*/ 1987050 w 2588037"/>
              <a:gd name="connsiteY73" fmla="*/ 2253756 h 2570719"/>
              <a:gd name="connsiteX74" fmla="*/ 1951331 w 2588037"/>
              <a:gd name="connsiteY74" fmla="*/ 2253756 h 2570719"/>
              <a:gd name="connsiteX75" fmla="*/ 1944188 w 2588037"/>
              <a:gd name="connsiteY75" fmla="*/ 2279950 h 2570719"/>
              <a:gd name="connsiteX76" fmla="*/ 1915613 w 2588037"/>
              <a:gd name="connsiteY76" fmla="*/ 2279950 h 2570719"/>
              <a:gd name="connsiteX77" fmla="*/ 1891800 w 2588037"/>
              <a:gd name="connsiteY77" fmla="*/ 2241850 h 2570719"/>
              <a:gd name="connsiteX78" fmla="*/ 1882275 w 2588037"/>
              <a:gd name="connsiteY78" fmla="*/ 2294237 h 2570719"/>
              <a:gd name="connsiteX79" fmla="*/ 1853700 w 2588037"/>
              <a:gd name="connsiteY79" fmla="*/ 2270425 h 2570719"/>
              <a:gd name="connsiteX80" fmla="*/ 1803694 w 2588037"/>
              <a:gd name="connsiteY80" fmla="*/ 2270425 h 2570719"/>
              <a:gd name="connsiteX81" fmla="*/ 1753687 w 2588037"/>
              <a:gd name="connsiteY81" fmla="*/ 2251373 h 2570719"/>
              <a:gd name="connsiteX82" fmla="*/ 1663200 w 2588037"/>
              <a:gd name="connsiteY82" fmla="*/ 2306143 h 2570719"/>
              <a:gd name="connsiteX83" fmla="*/ 1572713 w 2588037"/>
              <a:gd name="connsiteY83" fmla="*/ 2363292 h 2570719"/>
              <a:gd name="connsiteX84" fmla="*/ 1556044 w 2588037"/>
              <a:gd name="connsiteY84" fmla="*/ 2456162 h 2570719"/>
              <a:gd name="connsiteX85" fmla="*/ 1583513 w 2588037"/>
              <a:gd name="connsiteY85" fmla="*/ 2543299 h 2570719"/>
              <a:gd name="connsiteX86" fmla="*/ 1522706 w 2588037"/>
              <a:gd name="connsiteY86" fmla="*/ 2534742 h 2570719"/>
              <a:gd name="connsiteX87" fmla="*/ 1472700 w 2588037"/>
              <a:gd name="connsiteY87" fmla="*/ 2570462 h 2570719"/>
              <a:gd name="connsiteX88" fmla="*/ 1410788 w 2588037"/>
              <a:gd name="connsiteY88" fmla="*/ 2546650 h 2570719"/>
              <a:gd name="connsiteX89" fmla="*/ 1356019 w 2588037"/>
              <a:gd name="connsiteY89" fmla="*/ 2558555 h 2570719"/>
              <a:gd name="connsiteX90" fmla="*/ 1308394 w 2588037"/>
              <a:gd name="connsiteY90" fmla="*/ 2501405 h 2570719"/>
              <a:gd name="connsiteX91" fmla="*/ 1270294 w 2588037"/>
              <a:gd name="connsiteY91" fmla="*/ 2484737 h 2570719"/>
              <a:gd name="connsiteX92" fmla="*/ 1244100 w 2588037"/>
              <a:gd name="connsiteY92" fmla="*/ 2491881 h 2570719"/>
              <a:gd name="connsiteX93" fmla="*/ 1229813 w 2588037"/>
              <a:gd name="connsiteY93" fmla="*/ 2468067 h 2570719"/>
              <a:gd name="connsiteX94" fmla="*/ 1191713 w 2588037"/>
              <a:gd name="connsiteY94" fmla="*/ 2463306 h 2570719"/>
              <a:gd name="connsiteX95" fmla="*/ 1129800 w 2588037"/>
              <a:gd name="connsiteY95" fmla="*/ 2432350 h 2570719"/>
              <a:gd name="connsiteX96" fmla="*/ 1094080 w 2588037"/>
              <a:gd name="connsiteY96" fmla="*/ 2444253 h 2570719"/>
              <a:gd name="connsiteX97" fmla="*/ 1079794 w 2588037"/>
              <a:gd name="connsiteY97" fmla="*/ 2472831 h 2570719"/>
              <a:gd name="connsiteX98" fmla="*/ 996450 w 2588037"/>
              <a:gd name="connsiteY98" fmla="*/ 2458543 h 2570719"/>
              <a:gd name="connsiteX99" fmla="*/ 965494 w 2588037"/>
              <a:gd name="connsiteY99" fmla="*/ 2472831 h 2570719"/>
              <a:gd name="connsiteX100" fmla="*/ 925013 w 2588037"/>
              <a:gd name="connsiteY100" fmla="*/ 2451399 h 2570719"/>
              <a:gd name="connsiteX101" fmla="*/ 886913 w 2588037"/>
              <a:gd name="connsiteY101" fmla="*/ 2437112 h 2570719"/>
              <a:gd name="connsiteX102" fmla="*/ 855956 w 2588037"/>
              <a:gd name="connsiteY102" fmla="*/ 2451400 h 2570719"/>
              <a:gd name="connsiteX103" fmla="*/ 825000 w 2588037"/>
              <a:gd name="connsiteY103" fmla="*/ 2432350 h 2570719"/>
              <a:gd name="connsiteX104" fmla="*/ 810713 w 2588037"/>
              <a:gd name="connsiteY104" fmla="*/ 2399012 h 2570719"/>
              <a:gd name="connsiteX105" fmla="*/ 770231 w 2588037"/>
              <a:gd name="connsiteY105" fmla="*/ 2408537 h 2570719"/>
              <a:gd name="connsiteX106" fmla="*/ 734513 w 2588037"/>
              <a:gd name="connsiteY106" fmla="*/ 2387105 h 2570719"/>
              <a:gd name="connsiteX107" fmla="*/ 703556 w 2588037"/>
              <a:gd name="connsiteY107" fmla="*/ 2372818 h 2570719"/>
              <a:gd name="connsiteX108" fmla="*/ 670219 w 2588037"/>
              <a:gd name="connsiteY108" fmla="*/ 2377580 h 2570719"/>
              <a:gd name="connsiteX109" fmla="*/ 684506 w 2588037"/>
              <a:gd name="connsiteY109" fmla="*/ 2322811 h 2570719"/>
              <a:gd name="connsiteX110" fmla="*/ 639263 w 2588037"/>
              <a:gd name="connsiteY110" fmla="*/ 2303761 h 2570719"/>
              <a:gd name="connsiteX111" fmla="*/ 605924 w 2588037"/>
              <a:gd name="connsiteY111" fmla="*/ 2298997 h 2570719"/>
              <a:gd name="connsiteX112" fmla="*/ 651169 w 2588037"/>
              <a:gd name="connsiteY112" fmla="*/ 2244230 h 2570719"/>
              <a:gd name="connsiteX113" fmla="*/ 682125 w 2588037"/>
              <a:gd name="connsiteY113" fmla="*/ 2144217 h 2570719"/>
              <a:gd name="connsiteX114" fmla="*/ 720225 w 2588037"/>
              <a:gd name="connsiteY114" fmla="*/ 1946574 h 2570719"/>
              <a:gd name="connsiteX115" fmla="*/ 744038 w 2588037"/>
              <a:gd name="connsiteY115" fmla="*/ 1929905 h 2570719"/>
              <a:gd name="connsiteX116" fmla="*/ 722606 w 2588037"/>
              <a:gd name="connsiteY116" fmla="*/ 1898949 h 2570719"/>
              <a:gd name="connsiteX117" fmla="*/ 724988 w 2588037"/>
              <a:gd name="connsiteY117" fmla="*/ 1879899 h 2570719"/>
              <a:gd name="connsiteX118" fmla="*/ 734513 w 2588037"/>
              <a:gd name="connsiteY118" fmla="*/ 1734642 h 2570719"/>
              <a:gd name="connsiteX119" fmla="*/ 724988 w 2588037"/>
              <a:gd name="connsiteY119" fmla="*/ 1694161 h 2570719"/>
              <a:gd name="connsiteX120" fmla="*/ 798806 w 2588037"/>
              <a:gd name="connsiteY120" fmla="*/ 1734642 h 2570719"/>
              <a:gd name="connsiteX121" fmla="*/ 810713 w 2588037"/>
              <a:gd name="connsiteY121" fmla="*/ 1798936 h 2570719"/>
              <a:gd name="connsiteX122" fmla="*/ 851194 w 2588037"/>
              <a:gd name="connsiteY122" fmla="*/ 1856086 h 2570719"/>
              <a:gd name="connsiteX123" fmla="*/ 803569 w 2588037"/>
              <a:gd name="connsiteY123" fmla="*/ 1710830 h 2570719"/>
              <a:gd name="connsiteX124" fmla="*/ 722606 w 2588037"/>
              <a:gd name="connsiteY124" fmla="*/ 1644155 h 2570719"/>
              <a:gd name="connsiteX125" fmla="*/ 744038 w 2588037"/>
              <a:gd name="connsiteY125" fmla="*/ 1567955 h 2570719"/>
              <a:gd name="connsiteX126" fmla="*/ 724988 w 2588037"/>
              <a:gd name="connsiteY126" fmla="*/ 1506042 h 2570719"/>
              <a:gd name="connsiteX127" fmla="*/ 734513 w 2588037"/>
              <a:gd name="connsiteY127" fmla="*/ 1475086 h 2570719"/>
              <a:gd name="connsiteX128" fmla="*/ 686888 w 2588037"/>
              <a:gd name="connsiteY128" fmla="*/ 1458417 h 2570719"/>
              <a:gd name="connsiteX129" fmla="*/ 598781 w 2588037"/>
              <a:gd name="connsiteY129" fmla="*/ 1425080 h 2570719"/>
              <a:gd name="connsiteX130" fmla="*/ 586875 w 2588037"/>
              <a:gd name="connsiteY130" fmla="*/ 1379836 h 2570719"/>
              <a:gd name="connsiteX131" fmla="*/ 537388 w 2588037"/>
              <a:gd name="connsiteY131" fmla="*/ 1313246 h 2570719"/>
              <a:gd name="connsiteX0" fmla="*/ 537388 w 2844321"/>
              <a:gd name="connsiteY0" fmla="*/ 1313246 h 2575380"/>
              <a:gd name="connsiteX1" fmla="*/ 555919 w 2844321"/>
              <a:gd name="connsiteY1" fmla="*/ 1263155 h 2575380"/>
              <a:gd name="connsiteX2" fmla="*/ 534488 w 2844321"/>
              <a:gd name="connsiteY2" fmla="*/ 1217911 h 2575380"/>
              <a:gd name="connsiteX3" fmla="*/ 520200 w 2844321"/>
              <a:gd name="connsiteY3" fmla="*/ 1189336 h 2575380"/>
              <a:gd name="connsiteX4" fmla="*/ 472575 w 2844321"/>
              <a:gd name="connsiteY4" fmla="*/ 1191717 h 2575380"/>
              <a:gd name="connsiteX5" fmla="*/ 453525 w 2844321"/>
              <a:gd name="connsiteY5" fmla="*/ 1155999 h 2575380"/>
              <a:gd name="connsiteX6" fmla="*/ 477338 w 2844321"/>
              <a:gd name="connsiteY6" fmla="*/ 1115517 h 2575380"/>
              <a:gd name="connsiteX7" fmla="*/ 436856 w 2844321"/>
              <a:gd name="connsiteY7" fmla="*/ 1115517 h 2575380"/>
              <a:gd name="connsiteX8" fmla="*/ 413044 w 2844321"/>
              <a:gd name="connsiteY8" fmla="*/ 1134567 h 2575380"/>
              <a:gd name="connsiteX9" fmla="*/ 413044 w 2844321"/>
              <a:gd name="connsiteY9" fmla="*/ 1089324 h 2575380"/>
              <a:gd name="connsiteX10" fmla="*/ 365419 w 2844321"/>
              <a:gd name="connsiteY10" fmla="*/ 1105992 h 2575380"/>
              <a:gd name="connsiteX11" fmla="*/ 293981 w 2844321"/>
              <a:gd name="connsiteY11" fmla="*/ 1075036 h 2575380"/>
              <a:gd name="connsiteX12" fmla="*/ 165394 w 2844321"/>
              <a:gd name="connsiteY12" fmla="*/ 1017886 h 2575380"/>
              <a:gd name="connsiteX13" fmla="*/ 115388 w 2844321"/>
              <a:gd name="connsiteY13" fmla="*/ 1041699 h 2575380"/>
              <a:gd name="connsiteX14" fmla="*/ 91575 w 2844321"/>
              <a:gd name="connsiteY14" fmla="*/ 1027411 h 2575380"/>
              <a:gd name="connsiteX15" fmla="*/ 74906 w 2844321"/>
              <a:gd name="connsiteY15" fmla="*/ 982167 h 2575380"/>
              <a:gd name="connsiteX16" fmla="*/ 20138 w 2844321"/>
              <a:gd name="connsiteY16" fmla="*/ 970261 h 2575380"/>
              <a:gd name="connsiteX17" fmla="*/ 113006 w 2844321"/>
              <a:gd name="connsiteY17" fmla="*/ 936924 h 2575380"/>
              <a:gd name="connsiteX18" fmla="*/ 74906 w 2844321"/>
              <a:gd name="connsiteY18" fmla="*/ 896442 h 2575380"/>
              <a:gd name="connsiteX19" fmla="*/ 122531 w 2844321"/>
              <a:gd name="connsiteY19" fmla="*/ 898824 h 2575380"/>
              <a:gd name="connsiteX20" fmla="*/ 22519 w 2844321"/>
              <a:gd name="connsiteY20" fmla="*/ 872630 h 2575380"/>
              <a:gd name="connsiteX21" fmla="*/ 1086 w 2844321"/>
              <a:gd name="connsiteY21" fmla="*/ 839291 h 2575380"/>
              <a:gd name="connsiteX22" fmla="*/ 53475 w 2844321"/>
              <a:gd name="connsiteY22" fmla="*/ 803574 h 2575380"/>
              <a:gd name="connsiteX23" fmla="*/ 143963 w 2844321"/>
              <a:gd name="connsiteY23" fmla="*/ 767855 h 2575380"/>
              <a:gd name="connsiteX24" fmla="*/ 243974 w 2844321"/>
              <a:gd name="connsiteY24" fmla="*/ 765474 h 2575380"/>
              <a:gd name="connsiteX25" fmla="*/ 258263 w 2844321"/>
              <a:gd name="connsiteY25" fmla="*/ 736899 h 2575380"/>
              <a:gd name="connsiteX26" fmla="*/ 336843 w 2844321"/>
              <a:gd name="connsiteY26" fmla="*/ 720230 h 2575380"/>
              <a:gd name="connsiteX27" fmla="*/ 434475 w 2844321"/>
              <a:gd name="connsiteY27" fmla="*/ 822624 h 2575380"/>
              <a:gd name="connsiteX28" fmla="*/ 458288 w 2844321"/>
              <a:gd name="connsiteY28" fmla="*/ 805955 h 2575380"/>
              <a:gd name="connsiteX29" fmla="*/ 491625 w 2844321"/>
              <a:gd name="connsiteY29" fmla="*/ 777380 h 2575380"/>
              <a:gd name="connsiteX30" fmla="*/ 548775 w 2844321"/>
              <a:gd name="connsiteY30" fmla="*/ 798811 h 2575380"/>
              <a:gd name="connsiteX31" fmla="*/ 570206 w 2844321"/>
              <a:gd name="connsiteY31" fmla="*/ 825005 h 2575380"/>
              <a:gd name="connsiteX32" fmla="*/ 563063 w 2844321"/>
              <a:gd name="connsiteY32" fmla="*/ 782142 h 2575380"/>
              <a:gd name="connsiteX33" fmla="*/ 582113 w 2844321"/>
              <a:gd name="connsiteY33" fmla="*/ 755949 h 2575380"/>
              <a:gd name="connsiteX34" fmla="*/ 608306 w 2844321"/>
              <a:gd name="connsiteY34" fmla="*/ 803574 h 2575380"/>
              <a:gd name="connsiteX35" fmla="*/ 677361 w 2844321"/>
              <a:gd name="connsiteY35" fmla="*/ 784524 h 2575380"/>
              <a:gd name="connsiteX36" fmla="*/ 660694 w 2844321"/>
              <a:gd name="connsiteY36" fmla="*/ 763092 h 2575380"/>
              <a:gd name="connsiteX37" fmla="*/ 644025 w 2844321"/>
              <a:gd name="connsiteY37" fmla="*/ 739280 h 2575380"/>
              <a:gd name="connsiteX38" fmla="*/ 648788 w 2844321"/>
              <a:gd name="connsiteY38" fmla="*/ 679749 h 2575380"/>
              <a:gd name="connsiteX39" fmla="*/ 632119 w 2844321"/>
              <a:gd name="connsiteY39" fmla="*/ 603549 h 2575380"/>
              <a:gd name="connsiteX40" fmla="*/ 594019 w 2844321"/>
              <a:gd name="connsiteY40" fmla="*/ 558305 h 2575380"/>
              <a:gd name="connsiteX41" fmla="*/ 591638 w 2844321"/>
              <a:gd name="connsiteY41" fmla="*/ 501155 h 2575380"/>
              <a:gd name="connsiteX42" fmla="*/ 572586 w 2844321"/>
              <a:gd name="connsiteY42" fmla="*/ 463054 h 2575380"/>
              <a:gd name="connsiteX43" fmla="*/ 646406 w 2844321"/>
              <a:gd name="connsiteY43" fmla="*/ 479724 h 2575380"/>
              <a:gd name="connsiteX44" fmla="*/ 710700 w 2844321"/>
              <a:gd name="connsiteY44" fmla="*/ 472580 h 2575380"/>
              <a:gd name="connsiteX45" fmla="*/ 705938 w 2844321"/>
              <a:gd name="connsiteY45" fmla="*/ 517824 h 2575380"/>
              <a:gd name="connsiteX46" fmla="*/ 751181 w 2844321"/>
              <a:gd name="connsiteY46" fmla="*/ 555924 h 2575380"/>
              <a:gd name="connsiteX47" fmla="*/ 853573 w 2844321"/>
              <a:gd name="connsiteY47" fmla="*/ 567830 h 2575380"/>
              <a:gd name="connsiteX48" fmla="*/ 922631 w 2844321"/>
              <a:gd name="connsiteY48" fmla="*/ 579736 h 2575380"/>
              <a:gd name="connsiteX49" fmla="*/ 1001213 w 2844321"/>
              <a:gd name="connsiteY49" fmla="*/ 555924 h 2575380"/>
              <a:gd name="connsiteX50" fmla="*/ 1044075 w 2844321"/>
              <a:gd name="connsiteY50" fmla="*/ 553542 h 2575380"/>
              <a:gd name="connsiteX51" fmla="*/ 1036931 w 2844321"/>
              <a:gd name="connsiteY51" fmla="*/ 534492 h 2575380"/>
              <a:gd name="connsiteX52" fmla="*/ 986925 w 2844321"/>
              <a:gd name="connsiteY52" fmla="*/ 529730 h 2575380"/>
              <a:gd name="connsiteX53" fmla="*/ 994067 w 2844321"/>
              <a:gd name="connsiteY53" fmla="*/ 465435 h 2575380"/>
              <a:gd name="connsiteX54" fmla="*/ 1079794 w 2844321"/>
              <a:gd name="connsiteY54" fmla="*/ 413049 h 2575380"/>
              <a:gd name="connsiteX55" fmla="*/ 1184569 w 2844321"/>
              <a:gd name="connsiteY55" fmla="*/ 386855 h 2575380"/>
              <a:gd name="connsiteX56" fmla="*/ 1234573 w 2844321"/>
              <a:gd name="connsiteY56" fmla="*/ 334466 h 2575380"/>
              <a:gd name="connsiteX57" fmla="*/ 1279817 w 2844321"/>
              <a:gd name="connsiteY57" fmla="*/ 86816 h 2575380"/>
              <a:gd name="connsiteX58" fmla="*/ 1447782 w 2844321"/>
              <a:gd name="connsiteY58" fmla="*/ 45095 h 2575380"/>
              <a:gd name="connsiteX59" fmla="*/ 2577598 w 2844321"/>
              <a:gd name="connsiteY59" fmla="*/ 696416 h 2575380"/>
              <a:gd name="connsiteX60" fmla="*/ 2020038 w 2844321"/>
              <a:gd name="connsiteY60" fmla="*/ 1518034 h 2575380"/>
              <a:gd name="connsiteX61" fmla="*/ 2351381 w 2844321"/>
              <a:gd name="connsiteY61" fmla="*/ 1920381 h 2575380"/>
              <a:gd name="connsiteX62" fmla="*/ 2237081 w 2844321"/>
              <a:gd name="connsiteY62" fmla="*/ 2027537 h 2575380"/>
              <a:gd name="connsiteX63" fmla="*/ 2284706 w 2844321"/>
              <a:gd name="connsiteY63" fmla="*/ 2091831 h 2575380"/>
              <a:gd name="connsiteX64" fmla="*/ 2844299 w 2844321"/>
              <a:gd name="connsiteY64" fmla="*/ 2572841 h 2575380"/>
              <a:gd name="connsiteX65" fmla="*/ 2284706 w 2844321"/>
              <a:gd name="connsiteY65" fmla="*/ 2301381 h 2575380"/>
              <a:gd name="connsiteX66" fmla="*/ 2172788 w 2844321"/>
              <a:gd name="connsiteY66" fmla="*/ 2382343 h 2575380"/>
              <a:gd name="connsiteX67" fmla="*/ 2156119 w 2844321"/>
              <a:gd name="connsiteY67" fmla="*/ 2363293 h 2575380"/>
              <a:gd name="connsiteX68" fmla="*/ 2118019 w 2844321"/>
              <a:gd name="connsiteY68" fmla="*/ 2375200 h 2575380"/>
              <a:gd name="connsiteX69" fmla="*/ 2087063 w 2844321"/>
              <a:gd name="connsiteY69" fmla="*/ 2341862 h 2575380"/>
              <a:gd name="connsiteX70" fmla="*/ 2032294 w 2844321"/>
              <a:gd name="connsiteY70" fmla="*/ 2332337 h 2575380"/>
              <a:gd name="connsiteX71" fmla="*/ 2015625 w 2844321"/>
              <a:gd name="connsiteY71" fmla="*/ 2303762 h 2575380"/>
              <a:gd name="connsiteX72" fmla="*/ 1963238 w 2844321"/>
              <a:gd name="connsiteY72" fmla="*/ 2315668 h 2575380"/>
              <a:gd name="connsiteX73" fmla="*/ 1987050 w 2844321"/>
              <a:gd name="connsiteY73" fmla="*/ 2253756 h 2575380"/>
              <a:gd name="connsiteX74" fmla="*/ 1951331 w 2844321"/>
              <a:gd name="connsiteY74" fmla="*/ 2253756 h 2575380"/>
              <a:gd name="connsiteX75" fmla="*/ 1944188 w 2844321"/>
              <a:gd name="connsiteY75" fmla="*/ 2279950 h 2575380"/>
              <a:gd name="connsiteX76" fmla="*/ 1915613 w 2844321"/>
              <a:gd name="connsiteY76" fmla="*/ 2279950 h 2575380"/>
              <a:gd name="connsiteX77" fmla="*/ 1891800 w 2844321"/>
              <a:gd name="connsiteY77" fmla="*/ 2241850 h 2575380"/>
              <a:gd name="connsiteX78" fmla="*/ 1882275 w 2844321"/>
              <a:gd name="connsiteY78" fmla="*/ 2294237 h 2575380"/>
              <a:gd name="connsiteX79" fmla="*/ 1853700 w 2844321"/>
              <a:gd name="connsiteY79" fmla="*/ 2270425 h 2575380"/>
              <a:gd name="connsiteX80" fmla="*/ 1803694 w 2844321"/>
              <a:gd name="connsiteY80" fmla="*/ 2270425 h 2575380"/>
              <a:gd name="connsiteX81" fmla="*/ 1753687 w 2844321"/>
              <a:gd name="connsiteY81" fmla="*/ 2251373 h 2575380"/>
              <a:gd name="connsiteX82" fmla="*/ 1663200 w 2844321"/>
              <a:gd name="connsiteY82" fmla="*/ 2306143 h 2575380"/>
              <a:gd name="connsiteX83" fmla="*/ 1572713 w 2844321"/>
              <a:gd name="connsiteY83" fmla="*/ 2363292 h 2575380"/>
              <a:gd name="connsiteX84" fmla="*/ 1556044 w 2844321"/>
              <a:gd name="connsiteY84" fmla="*/ 2456162 h 2575380"/>
              <a:gd name="connsiteX85" fmla="*/ 1583513 w 2844321"/>
              <a:gd name="connsiteY85" fmla="*/ 2543299 h 2575380"/>
              <a:gd name="connsiteX86" fmla="*/ 1522706 w 2844321"/>
              <a:gd name="connsiteY86" fmla="*/ 2534742 h 2575380"/>
              <a:gd name="connsiteX87" fmla="*/ 1472700 w 2844321"/>
              <a:gd name="connsiteY87" fmla="*/ 2570462 h 2575380"/>
              <a:gd name="connsiteX88" fmla="*/ 1410788 w 2844321"/>
              <a:gd name="connsiteY88" fmla="*/ 2546650 h 2575380"/>
              <a:gd name="connsiteX89" fmla="*/ 1356019 w 2844321"/>
              <a:gd name="connsiteY89" fmla="*/ 2558555 h 2575380"/>
              <a:gd name="connsiteX90" fmla="*/ 1308394 w 2844321"/>
              <a:gd name="connsiteY90" fmla="*/ 2501405 h 2575380"/>
              <a:gd name="connsiteX91" fmla="*/ 1270294 w 2844321"/>
              <a:gd name="connsiteY91" fmla="*/ 2484737 h 2575380"/>
              <a:gd name="connsiteX92" fmla="*/ 1244100 w 2844321"/>
              <a:gd name="connsiteY92" fmla="*/ 2491881 h 2575380"/>
              <a:gd name="connsiteX93" fmla="*/ 1229813 w 2844321"/>
              <a:gd name="connsiteY93" fmla="*/ 2468067 h 2575380"/>
              <a:gd name="connsiteX94" fmla="*/ 1191713 w 2844321"/>
              <a:gd name="connsiteY94" fmla="*/ 2463306 h 2575380"/>
              <a:gd name="connsiteX95" fmla="*/ 1129800 w 2844321"/>
              <a:gd name="connsiteY95" fmla="*/ 2432350 h 2575380"/>
              <a:gd name="connsiteX96" fmla="*/ 1094080 w 2844321"/>
              <a:gd name="connsiteY96" fmla="*/ 2444253 h 2575380"/>
              <a:gd name="connsiteX97" fmla="*/ 1079794 w 2844321"/>
              <a:gd name="connsiteY97" fmla="*/ 2472831 h 2575380"/>
              <a:gd name="connsiteX98" fmla="*/ 996450 w 2844321"/>
              <a:gd name="connsiteY98" fmla="*/ 2458543 h 2575380"/>
              <a:gd name="connsiteX99" fmla="*/ 965494 w 2844321"/>
              <a:gd name="connsiteY99" fmla="*/ 2472831 h 2575380"/>
              <a:gd name="connsiteX100" fmla="*/ 925013 w 2844321"/>
              <a:gd name="connsiteY100" fmla="*/ 2451399 h 2575380"/>
              <a:gd name="connsiteX101" fmla="*/ 886913 w 2844321"/>
              <a:gd name="connsiteY101" fmla="*/ 2437112 h 2575380"/>
              <a:gd name="connsiteX102" fmla="*/ 855956 w 2844321"/>
              <a:gd name="connsiteY102" fmla="*/ 2451400 h 2575380"/>
              <a:gd name="connsiteX103" fmla="*/ 825000 w 2844321"/>
              <a:gd name="connsiteY103" fmla="*/ 2432350 h 2575380"/>
              <a:gd name="connsiteX104" fmla="*/ 810713 w 2844321"/>
              <a:gd name="connsiteY104" fmla="*/ 2399012 h 2575380"/>
              <a:gd name="connsiteX105" fmla="*/ 770231 w 2844321"/>
              <a:gd name="connsiteY105" fmla="*/ 2408537 h 2575380"/>
              <a:gd name="connsiteX106" fmla="*/ 734513 w 2844321"/>
              <a:gd name="connsiteY106" fmla="*/ 2387105 h 2575380"/>
              <a:gd name="connsiteX107" fmla="*/ 703556 w 2844321"/>
              <a:gd name="connsiteY107" fmla="*/ 2372818 h 2575380"/>
              <a:gd name="connsiteX108" fmla="*/ 670219 w 2844321"/>
              <a:gd name="connsiteY108" fmla="*/ 2377580 h 2575380"/>
              <a:gd name="connsiteX109" fmla="*/ 684506 w 2844321"/>
              <a:gd name="connsiteY109" fmla="*/ 2322811 h 2575380"/>
              <a:gd name="connsiteX110" fmla="*/ 639263 w 2844321"/>
              <a:gd name="connsiteY110" fmla="*/ 2303761 h 2575380"/>
              <a:gd name="connsiteX111" fmla="*/ 605924 w 2844321"/>
              <a:gd name="connsiteY111" fmla="*/ 2298997 h 2575380"/>
              <a:gd name="connsiteX112" fmla="*/ 651169 w 2844321"/>
              <a:gd name="connsiteY112" fmla="*/ 2244230 h 2575380"/>
              <a:gd name="connsiteX113" fmla="*/ 682125 w 2844321"/>
              <a:gd name="connsiteY113" fmla="*/ 2144217 h 2575380"/>
              <a:gd name="connsiteX114" fmla="*/ 720225 w 2844321"/>
              <a:gd name="connsiteY114" fmla="*/ 1946574 h 2575380"/>
              <a:gd name="connsiteX115" fmla="*/ 744038 w 2844321"/>
              <a:gd name="connsiteY115" fmla="*/ 1929905 h 2575380"/>
              <a:gd name="connsiteX116" fmla="*/ 722606 w 2844321"/>
              <a:gd name="connsiteY116" fmla="*/ 1898949 h 2575380"/>
              <a:gd name="connsiteX117" fmla="*/ 724988 w 2844321"/>
              <a:gd name="connsiteY117" fmla="*/ 1879899 h 2575380"/>
              <a:gd name="connsiteX118" fmla="*/ 734513 w 2844321"/>
              <a:gd name="connsiteY118" fmla="*/ 1734642 h 2575380"/>
              <a:gd name="connsiteX119" fmla="*/ 724988 w 2844321"/>
              <a:gd name="connsiteY119" fmla="*/ 1694161 h 2575380"/>
              <a:gd name="connsiteX120" fmla="*/ 798806 w 2844321"/>
              <a:gd name="connsiteY120" fmla="*/ 1734642 h 2575380"/>
              <a:gd name="connsiteX121" fmla="*/ 810713 w 2844321"/>
              <a:gd name="connsiteY121" fmla="*/ 1798936 h 2575380"/>
              <a:gd name="connsiteX122" fmla="*/ 851194 w 2844321"/>
              <a:gd name="connsiteY122" fmla="*/ 1856086 h 2575380"/>
              <a:gd name="connsiteX123" fmla="*/ 803569 w 2844321"/>
              <a:gd name="connsiteY123" fmla="*/ 1710830 h 2575380"/>
              <a:gd name="connsiteX124" fmla="*/ 722606 w 2844321"/>
              <a:gd name="connsiteY124" fmla="*/ 1644155 h 2575380"/>
              <a:gd name="connsiteX125" fmla="*/ 744038 w 2844321"/>
              <a:gd name="connsiteY125" fmla="*/ 1567955 h 2575380"/>
              <a:gd name="connsiteX126" fmla="*/ 724988 w 2844321"/>
              <a:gd name="connsiteY126" fmla="*/ 1506042 h 2575380"/>
              <a:gd name="connsiteX127" fmla="*/ 734513 w 2844321"/>
              <a:gd name="connsiteY127" fmla="*/ 1475086 h 2575380"/>
              <a:gd name="connsiteX128" fmla="*/ 686888 w 2844321"/>
              <a:gd name="connsiteY128" fmla="*/ 1458417 h 2575380"/>
              <a:gd name="connsiteX129" fmla="*/ 598781 w 2844321"/>
              <a:gd name="connsiteY129" fmla="*/ 1425080 h 2575380"/>
              <a:gd name="connsiteX130" fmla="*/ 586875 w 2844321"/>
              <a:gd name="connsiteY130" fmla="*/ 1379836 h 2575380"/>
              <a:gd name="connsiteX131" fmla="*/ 537388 w 2844321"/>
              <a:gd name="connsiteY131" fmla="*/ 1313246 h 2575380"/>
              <a:gd name="connsiteX0" fmla="*/ 537388 w 2865996"/>
              <a:gd name="connsiteY0" fmla="*/ 1313246 h 2823843"/>
              <a:gd name="connsiteX1" fmla="*/ 555919 w 2865996"/>
              <a:gd name="connsiteY1" fmla="*/ 1263155 h 2823843"/>
              <a:gd name="connsiteX2" fmla="*/ 534488 w 2865996"/>
              <a:gd name="connsiteY2" fmla="*/ 1217911 h 2823843"/>
              <a:gd name="connsiteX3" fmla="*/ 520200 w 2865996"/>
              <a:gd name="connsiteY3" fmla="*/ 1189336 h 2823843"/>
              <a:gd name="connsiteX4" fmla="*/ 472575 w 2865996"/>
              <a:gd name="connsiteY4" fmla="*/ 1191717 h 2823843"/>
              <a:gd name="connsiteX5" fmla="*/ 453525 w 2865996"/>
              <a:gd name="connsiteY5" fmla="*/ 1155999 h 2823843"/>
              <a:gd name="connsiteX6" fmla="*/ 477338 w 2865996"/>
              <a:gd name="connsiteY6" fmla="*/ 1115517 h 2823843"/>
              <a:gd name="connsiteX7" fmla="*/ 436856 w 2865996"/>
              <a:gd name="connsiteY7" fmla="*/ 1115517 h 2823843"/>
              <a:gd name="connsiteX8" fmla="*/ 413044 w 2865996"/>
              <a:gd name="connsiteY8" fmla="*/ 1134567 h 2823843"/>
              <a:gd name="connsiteX9" fmla="*/ 413044 w 2865996"/>
              <a:gd name="connsiteY9" fmla="*/ 1089324 h 2823843"/>
              <a:gd name="connsiteX10" fmla="*/ 365419 w 2865996"/>
              <a:gd name="connsiteY10" fmla="*/ 1105992 h 2823843"/>
              <a:gd name="connsiteX11" fmla="*/ 293981 w 2865996"/>
              <a:gd name="connsiteY11" fmla="*/ 1075036 h 2823843"/>
              <a:gd name="connsiteX12" fmla="*/ 165394 w 2865996"/>
              <a:gd name="connsiteY12" fmla="*/ 1017886 h 2823843"/>
              <a:gd name="connsiteX13" fmla="*/ 115388 w 2865996"/>
              <a:gd name="connsiteY13" fmla="*/ 1041699 h 2823843"/>
              <a:gd name="connsiteX14" fmla="*/ 91575 w 2865996"/>
              <a:gd name="connsiteY14" fmla="*/ 1027411 h 2823843"/>
              <a:gd name="connsiteX15" fmla="*/ 74906 w 2865996"/>
              <a:gd name="connsiteY15" fmla="*/ 982167 h 2823843"/>
              <a:gd name="connsiteX16" fmla="*/ 20138 w 2865996"/>
              <a:gd name="connsiteY16" fmla="*/ 970261 h 2823843"/>
              <a:gd name="connsiteX17" fmla="*/ 113006 w 2865996"/>
              <a:gd name="connsiteY17" fmla="*/ 936924 h 2823843"/>
              <a:gd name="connsiteX18" fmla="*/ 74906 w 2865996"/>
              <a:gd name="connsiteY18" fmla="*/ 896442 h 2823843"/>
              <a:gd name="connsiteX19" fmla="*/ 122531 w 2865996"/>
              <a:gd name="connsiteY19" fmla="*/ 898824 h 2823843"/>
              <a:gd name="connsiteX20" fmla="*/ 22519 w 2865996"/>
              <a:gd name="connsiteY20" fmla="*/ 872630 h 2823843"/>
              <a:gd name="connsiteX21" fmla="*/ 1086 w 2865996"/>
              <a:gd name="connsiteY21" fmla="*/ 839291 h 2823843"/>
              <a:gd name="connsiteX22" fmla="*/ 53475 w 2865996"/>
              <a:gd name="connsiteY22" fmla="*/ 803574 h 2823843"/>
              <a:gd name="connsiteX23" fmla="*/ 143963 w 2865996"/>
              <a:gd name="connsiteY23" fmla="*/ 767855 h 2823843"/>
              <a:gd name="connsiteX24" fmla="*/ 243974 w 2865996"/>
              <a:gd name="connsiteY24" fmla="*/ 765474 h 2823843"/>
              <a:gd name="connsiteX25" fmla="*/ 258263 w 2865996"/>
              <a:gd name="connsiteY25" fmla="*/ 736899 h 2823843"/>
              <a:gd name="connsiteX26" fmla="*/ 336843 w 2865996"/>
              <a:gd name="connsiteY26" fmla="*/ 720230 h 2823843"/>
              <a:gd name="connsiteX27" fmla="*/ 434475 w 2865996"/>
              <a:gd name="connsiteY27" fmla="*/ 822624 h 2823843"/>
              <a:gd name="connsiteX28" fmla="*/ 458288 w 2865996"/>
              <a:gd name="connsiteY28" fmla="*/ 805955 h 2823843"/>
              <a:gd name="connsiteX29" fmla="*/ 491625 w 2865996"/>
              <a:gd name="connsiteY29" fmla="*/ 777380 h 2823843"/>
              <a:gd name="connsiteX30" fmla="*/ 548775 w 2865996"/>
              <a:gd name="connsiteY30" fmla="*/ 798811 h 2823843"/>
              <a:gd name="connsiteX31" fmla="*/ 570206 w 2865996"/>
              <a:gd name="connsiteY31" fmla="*/ 825005 h 2823843"/>
              <a:gd name="connsiteX32" fmla="*/ 563063 w 2865996"/>
              <a:gd name="connsiteY32" fmla="*/ 782142 h 2823843"/>
              <a:gd name="connsiteX33" fmla="*/ 582113 w 2865996"/>
              <a:gd name="connsiteY33" fmla="*/ 755949 h 2823843"/>
              <a:gd name="connsiteX34" fmla="*/ 608306 w 2865996"/>
              <a:gd name="connsiteY34" fmla="*/ 803574 h 2823843"/>
              <a:gd name="connsiteX35" fmla="*/ 677361 w 2865996"/>
              <a:gd name="connsiteY35" fmla="*/ 784524 h 2823843"/>
              <a:gd name="connsiteX36" fmla="*/ 660694 w 2865996"/>
              <a:gd name="connsiteY36" fmla="*/ 763092 h 2823843"/>
              <a:gd name="connsiteX37" fmla="*/ 644025 w 2865996"/>
              <a:gd name="connsiteY37" fmla="*/ 739280 h 2823843"/>
              <a:gd name="connsiteX38" fmla="*/ 648788 w 2865996"/>
              <a:gd name="connsiteY38" fmla="*/ 679749 h 2823843"/>
              <a:gd name="connsiteX39" fmla="*/ 632119 w 2865996"/>
              <a:gd name="connsiteY39" fmla="*/ 603549 h 2823843"/>
              <a:gd name="connsiteX40" fmla="*/ 594019 w 2865996"/>
              <a:gd name="connsiteY40" fmla="*/ 558305 h 2823843"/>
              <a:gd name="connsiteX41" fmla="*/ 591638 w 2865996"/>
              <a:gd name="connsiteY41" fmla="*/ 501155 h 2823843"/>
              <a:gd name="connsiteX42" fmla="*/ 572586 w 2865996"/>
              <a:gd name="connsiteY42" fmla="*/ 463054 h 2823843"/>
              <a:gd name="connsiteX43" fmla="*/ 646406 w 2865996"/>
              <a:gd name="connsiteY43" fmla="*/ 479724 h 2823843"/>
              <a:gd name="connsiteX44" fmla="*/ 710700 w 2865996"/>
              <a:gd name="connsiteY44" fmla="*/ 472580 h 2823843"/>
              <a:gd name="connsiteX45" fmla="*/ 705938 w 2865996"/>
              <a:gd name="connsiteY45" fmla="*/ 517824 h 2823843"/>
              <a:gd name="connsiteX46" fmla="*/ 751181 w 2865996"/>
              <a:gd name="connsiteY46" fmla="*/ 555924 h 2823843"/>
              <a:gd name="connsiteX47" fmla="*/ 853573 w 2865996"/>
              <a:gd name="connsiteY47" fmla="*/ 567830 h 2823843"/>
              <a:gd name="connsiteX48" fmla="*/ 922631 w 2865996"/>
              <a:gd name="connsiteY48" fmla="*/ 579736 h 2823843"/>
              <a:gd name="connsiteX49" fmla="*/ 1001213 w 2865996"/>
              <a:gd name="connsiteY49" fmla="*/ 555924 h 2823843"/>
              <a:gd name="connsiteX50" fmla="*/ 1044075 w 2865996"/>
              <a:gd name="connsiteY50" fmla="*/ 553542 h 2823843"/>
              <a:gd name="connsiteX51" fmla="*/ 1036931 w 2865996"/>
              <a:gd name="connsiteY51" fmla="*/ 534492 h 2823843"/>
              <a:gd name="connsiteX52" fmla="*/ 986925 w 2865996"/>
              <a:gd name="connsiteY52" fmla="*/ 529730 h 2823843"/>
              <a:gd name="connsiteX53" fmla="*/ 994067 w 2865996"/>
              <a:gd name="connsiteY53" fmla="*/ 465435 h 2823843"/>
              <a:gd name="connsiteX54" fmla="*/ 1079794 w 2865996"/>
              <a:gd name="connsiteY54" fmla="*/ 413049 h 2823843"/>
              <a:gd name="connsiteX55" fmla="*/ 1184569 w 2865996"/>
              <a:gd name="connsiteY55" fmla="*/ 386855 h 2823843"/>
              <a:gd name="connsiteX56" fmla="*/ 1234573 w 2865996"/>
              <a:gd name="connsiteY56" fmla="*/ 334466 h 2823843"/>
              <a:gd name="connsiteX57" fmla="*/ 1279817 w 2865996"/>
              <a:gd name="connsiteY57" fmla="*/ 86816 h 2823843"/>
              <a:gd name="connsiteX58" fmla="*/ 1447782 w 2865996"/>
              <a:gd name="connsiteY58" fmla="*/ 45095 h 2823843"/>
              <a:gd name="connsiteX59" fmla="*/ 2577598 w 2865996"/>
              <a:gd name="connsiteY59" fmla="*/ 696416 h 2823843"/>
              <a:gd name="connsiteX60" fmla="*/ 2020038 w 2865996"/>
              <a:gd name="connsiteY60" fmla="*/ 1518034 h 2823843"/>
              <a:gd name="connsiteX61" fmla="*/ 2351381 w 2865996"/>
              <a:gd name="connsiteY61" fmla="*/ 1920381 h 2823843"/>
              <a:gd name="connsiteX62" fmla="*/ 2237081 w 2865996"/>
              <a:gd name="connsiteY62" fmla="*/ 2027537 h 2823843"/>
              <a:gd name="connsiteX63" fmla="*/ 2284706 w 2865996"/>
              <a:gd name="connsiteY63" fmla="*/ 2091831 h 2823843"/>
              <a:gd name="connsiteX64" fmla="*/ 2844299 w 2865996"/>
              <a:gd name="connsiteY64" fmla="*/ 2572841 h 2823843"/>
              <a:gd name="connsiteX65" fmla="*/ 2775244 w 2865996"/>
              <a:gd name="connsiteY65" fmla="*/ 2818111 h 2823843"/>
              <a:gd name="connsiteX66" fmla="*/ 2284706 w 2865996"/>
              <a:gd name="connsiteY66" fmla="*/ 2301381 h 2823843"/>
              <a:gd name="connsiteX67" fmla="*/ 2172788 w 2865996"/>
              <a:gd name="connsiteY67" fmla="*/ 2382343 h 2823843"/>
              <a:gd name="connsiteX68" fmla="*/ 2156119 w 2865996"/>
              <a:gd name="connsiteY68" fmla="*/ 2363293 h 2823843"/>
              <a:gd name="connsiteX69" fmla="*/ 2118019 w 2865996"/>
              <a:gd name="connsiteY69" fmla="*/ 2375200 h 2823843"/>
              <a:gd name="connsiteX70" fmla="*/ 2087063 w 2865996"/>
              <a:gd name="connsiteY70" fmla="*/ 2341862 h 2823843"/>
              <a:gd name="connsiteX71" fmla="*/ 2032294 w 2865996"/>
              <a:gd name="connsiteY71" fmla="*/ 2332337 h 2823843"/>
              <a:gd name="connsiteX72" fmla="*/ 2015625 w 2865996"/>
              <a:gd name="connsiteY72" fmla="*/ 2303762 h 2823843"/>
              <a:gd name="connsiteX73" fmla="*/ 1963238 w 2865996"/>
              <a:gd name="connsiteY73" fmla="*/ 2315668 h 2823843"/>
              <a:gd name="connsiteX74" fmla="*/ 1987050 w 2865996"/>
              <a:gd name="connsiteY74" fmla="*/ 2253756 h 2823843"/>
              <a:gd name="connsiteX75" fmla="*/ 1951331 w 2865996"/>
              <a:gd name="connsiteY75" fmla="*/ 2253756 h 2823843"/>
              <a:gd name="connsiteX76" fmla="*/ 1944188 w 2865996"/>
              <a:gd name="connsiteY76" fmla="*/ 2279950 h 2823843"/>
              <a:gd name="connsiteX77" fmla="*/ 1915613 w 2865996"/>
              <a:gd name="connsiteY77" fmla="*/ 2279950 h 2823843"/>
              <a:gd name="connsiteX78" fmla="*/ 1891800 w 2865996"/>
              <a:gd name="connsiteY78" fmla="*/ 2241850 h 2823843"/>
              <a:gd name="connsiteX79" fmla="*/ 1882275 w 2865996"/>
              <a:gd name="connsiteY79" fmla="*/ 2294237 h 2823843"/>
              <a:gd name="connsiteX80" fmla="*/ 1853700 w 2865996"/>
              <a:gd name="connsiteY80" fmla="*/ 2270425 h 2823843"/>
              <a:gd name="connsiteX81" fmla="*/ 1803694 w 2865996"/>
              <a:gd name="connsiteY81" fmla="*/ 2270425 h 2823843"/>
              <a:gd name="connsiteX82" fmla="*/ 1753687 w 2865996"/>
              <a:gd name="connsiteY82" fmla="*/ 2251373 h 2823843"/>
              <a:gd name="connsiteX83" fmla="*/ 1663200 w 2865996"/>
              <a:gd name="connsiteY83" fmla="*/ 2306143 h 2823843"/>
              <a:gd name="connsiteX84" fmla="*/ 1572713 w 2865996"/>
              <a:gd name="connsiteY84" fmla="*/ 2363292 h 2823843"/>
              <a:gd name="connsiteX85" fmla="*/ 1556044 w 2865996"/>
              <a:gd name="connsiteY85" fmla="*/ 2456162 h 2823843"/>
              <a:gd name="connsiteX86" fmla="*/ 1583513 w 2865996"/>
              <a:gd name="connsiteY86" fmla="*/ 2543299 h 2823843"/>
              <a:gd name="connsiteX87" fmla="*/ 1522706 w 2865996"/>
              <a:gd name="connsiteY87" fmla="*/ 2534742 h 2823843"/>
              <a:gd name="connsiteX88" fmla="*/ 1472700 w 2865996"/>
              <a:gd name="connsiteY88" fmla="*/ 2570462 h 2823843"/>
              <a:gd name="connsiteX89" fmla="*/ 1410788 w 2865996"/>
              <a:gd name="connsiteY89" fmla="*/ 2546650 h 2823843"/>
              <a:gd name="connsiteX90" fmla="*/ 1356019 w 2865996"/>
              <a:gd name="connsiteY90" fmla="*/ 2558555 h 2823843"/>
              <a:gd name="connsiteX91" fmla="*/ 1308394 w 2865996"/>
              <a:gd name="connsiteY91" fmla="*/ 2501405 h 2823843"/>
              <a:gd name="connsiteX92" fmla="*/ 1270294 w 2865996"/>
              <a:gd name="connsiteY92" fmla="*/ 2484737 h 2823843"/>
              <a:gd name="connsiteX93" fmla="*/ 1244100 w 2865996"/>
              <a:gd name="connsiteY93" fmla="*/ 2491881 h 2823843"/>
              <a:gd name="connsiteX94" fmla="*/ 1229813 w 2865996"/>
              <a:gd name="connsiteY94" fmla="*/ 2468067 h 2823843"/>
              <a:gd name="connsiteX95" fmla="*/ 1191713 w 2865996"/>
              <a:gd name="connsiteY95" fmla="*/ 2463306 h 2823843"/>
              <a:gd name="connsiteX96" fmla="*/ 1129800 w 2865996"/>
              <a:gd name="connsiteY96" fmla="*/ 2432350 h 2823843"/>
              <a:gd name="connsiteX97" fmla="*/ 1094080 w 2865996"/>
              <a:gd name="connsiteY97" fmla="*/ 2444253 h 2823843"/>
              <a:gd name="connsiteX98" fmla="*/ 1079794 w 2865996"/>
              <a:gd name="connsiteY98" fmla="*/ 2472831 h 2823843"/>
              <a:gd name="connsiteX99" fmla="*/ 996450 w 2865996"/>
              <a:gd name="connsiteY99" fmla="*/ 2458543 h 2823843"/>
              <a:gd name="connsiteX100" fmla="*/ 965494 w 2865996"/>
              <a:gd name="connsiteY100" fmla="*/ 2472831 h 2823843"/>
              <a:gd name="connsiteX101" fmla="*/ 925013 w 2865996"/>
              <a:gd name="connsiteY101" fmla="*/ 2451399 h 2823843"/>
              <a:gd name="connsiteX102" fmla="*/ 886913 w 2865996"/>
              <a:gd name="connsiteY102" fmla="*/ 2437112 h 2823843"/>
              <a:gd name="connsiteX103" fmla="*/ 855956 w 2865996"/>
              <a:gd name="connsiteY103" fmla="*/ 2451400 h 2823843"/>
              <a:gd name="connsiteX104" fmla="*/ 825000 w 2865996"/>
              <a:gd name="connsiteY104" fmla="*/ 2432350 h 2823843"/>
              <a:gd name="connsiteX105" fmla="*/ 810713 w 2865996"/>
              <a:gd name="connsiteY105" fmla="*/ 2399012 h 2823843"/>
              <a:gd name="connsiteX106" fmla="*/ 770231 w 2865996"/>
              <a:gd name="connsiteY106" fmla="*/ 2408537 h 2823843"/>
              <a:gd name="connsiteX107" fmla="*/ 734513 w 2865996"/>
              <a:gd name="connsiteY107" fmla="*/ 2387105 h 2823843"/>
              <a:gd name="connsiteX108" fmla="*/ 703556 w 2865996"/>
              <a:gd name="connsiteY108" fmla="*/ 2372818 h 2823843"/>
              <a:gd name="connsiteX109" fmla="*/ 670219 w 2865996"/>
              <a:gd name="connsiteY109" fmla="*/ 2377580 h 2823843"/>
              <a:gd name="connsiteX110" fmla="*/ 684506 w 2865996"/>
              <a:gd name="connsiteY110" fmla="*/ 2322811 h 2823843"/>
              <a:gd name="connsiteX111" fmla="*/ 639263 w 2865996"/>
              <a:gd name="connsiteY111" fmla="*/ 2303761 h 2823843"/>
              <a:gd name="connsiteX112" fmla="*/ 605924 w 2865996"/>
              <a:gd name="connsiteY112" fmla="*/ 2298997 h 2823843"/>
              <a:gd name="connsiteX113" fmla="*/ 651169 w 2865996"/>
              <a:gd name="connsiteY113" fmla="*/ 2244230 h 2823843"/>
              <a:gd name="connsiteX114" fmla="*/ 682125 w 2865996"/>
              <a:gd name="connsiteY114" fmla="*/ 2144217 h 2823843"/>
              <a:gd name="connsiteX115" fmla="*/ 720225 w 2865996"/>
              <a:gd name="connsiteY115" fmla="*/ 1946574 h 2823843"/>
              <a:gd name="connsiteX116" fmla="*/ 744038 w 2865996"/>
              <a:gd name="connsiteY116" fmla="*/ 1929905 h 2823843"/>
              <a:gd name="connsiteX117" fmla="*/ 722606 w 2865996"/>
              <a:gd name="connsiteY117" fmla="*/ 1898949 h 2823843"/>
              <a:gd name="connsiteX118" fmla="*/ 724988 w 2865996"/>
              <a:gd name="connsiteY118" fmla="*/ 1879899 h 2823843"/>
              <a:gd name="connsiteX119" fmla="*/ 734513 w 2865996"/>
              <a:gd name="connsiteY119" fmla="*/ 1734642 h 2823843"/>
              <a:gd name="connsiteX120" fmla="*/ 724988 w 2865996"/>
              <a:gd name="connsiteY120" fmla="*/ 1694161 h 2823843"/>
              <a:gd name="connsiteX121" fmla="*/ 798806 w 2865996"/>
              <a:gd name="connsiteY121" fmla="*/ 1734642 h 2823843"/>
              <a:gd name="connsiteX122" fmla="*/ 810713 w 2865996"/>
              <a:gd name="connsiteY122" fmla="*/ 1798936 h 2823843"/>
              <a:gd name="connsiteX123" fmla="*/ 851194 w 2865996"/>
              <a:gd name="connsiteY123" fmla="*/ 1856086 h 2823843"/>
              <a:gd name="connsiteX124" fmla="*/ 803569 w 2865996"/>
              <a:gd name="connsiteY124" fmla="*/ 1710830 h 2823843"/>
              <a:gd name="connsiteX125" fmla="*/ 722606 w 2865996"/>
              <a:gd name="connsiteY125" fmla="*/ 1644155 h 2823843"/>
              <a:gd name="connsiteX126" fmla="*/ 744038 w 2865996"/>
              <a:gd name="connsiteY126" fmla="*/ 1567955 h 2823843"/>
              <a:gd name="connsiteX127" fmla="*/ 724988 w 2865996"/>
              <a:gd name="connsiteY127" fmla="*/ 1506042 h 2823843"/>
              <a:gd name="connsiteX128" fmla="*/ 734513 w 2865996"/>
              <a:gd name="connsiteY128" fmla="*/ 1475086 h 2823843"/>
              <a:gd name="connsiteX129" fmla="*/ 686888 w 2865996"/>
              <a:gd name="connsiteY129" fmla="*/ 1458417 h 2823843"/>
              <a:gd name="connsiteX130" fmla="*/ 598781 w 2865996"/>
              <a:gd name="connsiteY130" fmla="*/ 1425080 h 2823843"/>
              <a:gd name="connsiteX131" fmla="*/ 586875 w 2865996"/>
              <a:gd name="connsiteY131" fmla="*/ 1379836 h 2823843"/>
              <a:gd name="connsiteX132" fmla="*/ 537388 w 2865996"/>
              <a:gd name="connsiteY132" fmla="*/ 1313246 h 2823843"/>
              <a:gd name="connsiteX0" fmla="*/ 537388 w 2869609"/>
              <a:gd name="connsiteY0" fmla="*/ 1313246 h 2823835"/>
              <a:gd name="connsiteX1" fmla="*/ 555919 w 2869609"/>
              <a:gd name="connsiteY1" fmla="*/ 1263155 h 2823835"/>
              <a:gd name="connsiteX2" fmla="*/ 534488 w 2869609"/>
              <a:gd name="connsiteY2" fmla="*/ 1217911 h 2823835"/>
              <a:gd name="connsiteX3" fmla="*/ 520200 w 2869609"/>
              <a:gd name="connsiteY3" fmla="*/ 1189336 h 2823835"/>
              <a:gd name="connsiteX4" fmla="*/ 472575 w 2869609"/>
              <a:gd name="connsiteY4" fmla="*/ 1191717 h 2823835"/>
              <a:gd name="connsiteX5" fmla="*/ 453525 w 2869609"/>
              <a:gd name="connsiteY5" fmla="*/ 1155999 h 2823835"/>
              <a:gd name="connsiteX6" fmla="*/ 477338 w 2869609"/>
              <a:gd name="connsiteY6" fmla="*/ 1115517 h 2823835"/>
              <a:gd name="connsiteX7" fmla="*/ 436856 w 2869609"/>
              <a:gd name="connsiteY7" fmla="*/ 1115517 h 2823835"/>
              <a:gd name="connsiteX8" fmla="*/ 413044 w 2869609"/>
              <a:gd name="connsiteY8" fmla="*/ 1134567 h 2823835"/>
              <a:gd name="connsiteX9" fmla="*/ 413044 w 2869609"/>
              <a:gd name="connsiteY9" fmla="*/ 1089324 h 2823835"/>
              <a:gd name="connsiteX10" fmla="*/ 365419 w 2869609"/>
              <a:gd name="connsiteY10" fmla="*/ 1105992 h 2823835"/>
              <a:gd name="connsiteX11" fmla="*/ 293981 w 2869609"/>
              <a:gd name="connsiteY11" fmla="*/ 1075036 h 2823835"/>
              <a:gd name="connsiteX12" fmla="*/ 165394 w 2869609"/>
              <a:gd name="connsiteY12" fmla="*/ 1017886 h 2823835"/>
              <a:gd name="connsiteX13" fmla="*/ 115388 w 2869609"/>
              <a:gd name="connsiteY13" fmla="*/ 1041699 h 2823835"/>
              <a:gd name="connsiteX14" fmla="*/ 91575 w 2869609"/>
              <a:gd name="connsiteY14" fmla="*/ 1027411 h 2823835"/>
              <a:gd name="connsiteX15" fmla="*/ 74906 w 2869609"/>
              <a:gd name="connsiteY15" fmla="*/ 982167 h 2823835"/>
              <a:gd name="connsiteX16" fmla="*/ 20138 w 2869609"/>
              <a:gd name="connsiteY16" fmla="*/ 970261 h 2823835"/>
              <a:gd name="connsiteX17" fmla="*/ 113006 w 2869609"/>
              <a:gd name="connsiteY17" fmla="*/ 936924 h 2823835"/>
              <a:gd name="connsiteX18" fmla="*/ 74906 w 2869609"/>
              <a:gd name="connsiteY18" fmla="*/ 896442 h 2823835"/>
              <a:gd name="connsiteX19" fmla="*/ 122531 w 2869609"/>
              <a:gd name="connsiteY19" fmla="*/ 898824 h 2823835"/>
              <a:gd name="connsiteX20" fmla="*/ 22519 w 2869609"/>
              <a:gd name="connsiteY20" fmla="*/ 872630 h 2823835"/>
              <a:gd name="connsiteX21" fmla="*/ 1086 w 2869609"/>
              <a:gd name="connsiteY21" fmla="*/ 839291 h 2823835"/>
              <a:gd name="connsiteX22" fmla="*/ 53475 w 2869609"/>
              <a:gd name="connsiteY22" fmla="*/ 803574 h 2823835"/>
              <a:gd name="connsiteX23" fmla="*/ 143963 w 2869609"/>
              <a:gd name="connsiteY23" fmla="*/ 767855 h 2823835"/>
              <a:gd name="connsiteX24" fmla="*/ 243974 w 2869609"/>
              <a:gd name="connsiteY24" fmla="*/ 765474 h 2823835"/>
              <a:gd name="connsiteX25" fmla="*/ 258263 w 2869609"/>
              <a:gd name="connsiteY25" fmla="*/ 736899 h 2823835"/>
              <a:gd name="connsiteX26" fmla="*/ 336843 w 2869609"/>
              <a:gd name="connsiteY26" fmla="*/ 720230 h 2823835"/>
              <a:gd name="connsiteX27" fmla="*/ 434475 w 2869609"/>
              <a:gd name="connsiteY27" fmla="*/ 822624 h 2823835"/>
              <a:gd name="connsiteX28" fmla="*/ 458288 w 2869609"/>
              <a:gd name="connsiteY28" fmla="*/ 805955 h 2823835"/>
              <a:gd name="connsiteX29" fmla="*/ 491625 w 2869609"/>
              <a:gd name="connsiteY29" fmla="*/ 777380 h 2823835"/>
              <a:gd name="connsiteX30" fmla="*/ 548775 w 2869609"/>
              <a:gd name="connsiteY30" fmla="*/ 798811 h 2823835"/>
              <a:gd name="connsiteX31" fmla="*/ 570206 w 2869609"/>
              <a:gd name="connsiteY31" fmla="*/ 825005 h 2823835"/>
              <a:gd name="connsiteX32" fmla="*/ 563063 w 2869609"/>
              <a:gd name="connsiteY32" fmla="*/ 782142 h 2823835"/>
              <a:gd name="connsiteX33" fmla="*/ 582113 w 2869609"/>
              <a:gd name="connsiteY33" fmla="*/ 755949 h 2823835"/>
              <a:gd name="connsiteX34" fmla="*/ 608306 w 2869609"/>
              <a:gd name="connsiteY34" fmla="*/ 803574 h 2823835"/>
              <a:gd name="connsiteX35" fmla="*/ 677361 w 2869609"/>
              <a:gd name="connsiteY35" fmla="*/ 784524 h 2823835"/>
              <a:gd name="connsiteX36" fmla="*/ 660694 w 2869609"/>
              <a:gd name="connsiteY36" fmla="*/ 763092 h 2823835"/>
              <a:gd name="connsiteX37" fmla="*/ 644025 w 2869609"/>
              <a:gd name="connsiteY37" fmla="*/ 739280 h 2823835"/>
              <a:gd name="connsiteX38" fmla="*/ 648788 w 2869609"/>
              <a:gd name="connsiteY38" fmla="*/ 679749 h 2823835"/>
              <a:gd name="connsiteX39" fmla="*/ 632119 w 2869609"/>
              <a:gd name="connsiteY39" fmla="*/ 603549 h 2823835"/>
              <a:gd name="connsiteX40" fmla="*/ 594019 w 2869609"/>
              <a:gd name="connsiteY40" fmla="*/ 558305 h 2823835"/>
              <a:gd name="connsiteX41" fmla="*/ 591638 w 2869609"/>
              <a:gd name="connsiteY41" fmla="*/ 501155 h 2823835"/>
              <a:gd name="connsiteX42" fmla="*/ 572586 w 2869609"/>
              <a:gd name="connsiteY42" fmla="*/ 463054 h 2823835"/>
              <a:gd name="connsiteX43" fmla="*/ 646406 w 2869609"/>
              <a:gd name="connsiteY43" fmla="*/ 479724 h 2823835"/>
              <a:gd name="connsiteX44" fmla="*/ 710700 w 2869609"/>
              <a:gd name="connsiteY44" fmla="*/ 472580 h 2823835"/>
              <a:gd name="connsiteX45" fmla="*/ 705938 w 2869609"/>
              <a:gd name="connsiteY45" fmla="*/ 517824 h 2823835"/>
              <a:gd name="connsiteX46" fmla="*/ 751181 w 2869609"/>
              <a:gd name="connsiteY46" fmla="*/ 555924 h 2823835"/>
              <a:gd name="connsiteX47" fmla="*/ 853573 w 2869609"/>
              <a:gd name="connsiteY47" fmla="*/ 567830 h 2823835"/>
              <a:gd name="connsiteX48" fmla="*/ 922631 w 2869609"/>
              <a:gd name="connsiteY48" fmla="*/ 579736 h 2823835"/>
              <a:gd name="connsiteX49" fmla="*/ 1001213 w 2869609"/>
              <a:gd name="connsiteY49" fmla="*/ 555924 h 2823835"/>
              <a:gd name="connsiteX50" fmla="*/ 1044075 w 2869609"/>
              <a:gd name="connsiteY50" fmla="*/ 553542 h 2823835"/>
              <a:gd name="connsiteX51" fmla="*/ 1036931 w 2869609"/>
              <a:gd name="connsiteY51" fmla="*/ 534492 h 2823835"/>
              <a:gd name="connsiteX52" fmla="*/ 986925 w 2869609"/>
              <a:gd name="connsiteY52" fmla="*/ 529730 h 2823835"/>
              <a:gd name="connsiteX53" fmla="*/ 994067 w 2869609"/>
              <a:gd name="connsiteY53" fmla="*/ 465435 h 2823835"/>
              <a:gd name="connsiteX54" fmla="*/ 1079794 w 2869609"/>
              <a:gd name="connsiteY54" fmla="*/ 413049 h 2823835"/>
              <a:gd name="connsiteX55" fmla="*/ 1184569 w 2869609"/>
              <a:gd name="connsiteY55" fmla="*/ 386855 h 2823835"/>
              <a:gd name="connsiteX56" fmla="*/ 1234573 w 2869609"/>
              <a:gd name="connsiteY56" fmla="*/ 334466 h 2823835"/>
              <a:gd name="connsiteX57" fmla="*/ 1279817 w 2869609"/>
              <a:gd name="connsiteY57" fmla="*/ 86816 h 2823835"/>
              <a:gd name="connsiteX58" fmla="*/ 1447782 w 2869609"/>
              <a:gd name="connsiteY58" fmla="*/ 45095 h 2823835"/>
              <a:gd name="connsiteX59" fmla="*/ 2577598 w 2869609"/>
              <a:gd name="connsiteY59" fmla="*/ 696416 h 2823835"/>
              <a:gd name="connsiteX60" fmla="*/ 2020038 w 2869609"/>
              <a:gd name="connsiteY60" fmla="*/ 1518034 h 2823835"/>
              <a:gd name="connsiteX61" fmla="*/ 2351381 w 2869609"/>
              <a:gd name="connsiteY61" fmla="*/ 1920381 h 2823835"/>
              <a:gd name="connsiteX62" fmla="*/ 2237081 w 2869609"/>
              <a:gd name="connsiteY62" fmla="*/ 2027537 h 2823835"/>
              <a:gd name="connsiteX63" fmla="*/ 2284706 w 2869609"/>
              <a:gd name="connsiteY63" fmla="*/ 2091831 h 2823835"/>
              <a:gd name="connsiteX64" fmla="*/ 2822868 w 2869609"/>
              <a:gd name="connsiteY64" fmla="*/ 2396630 h 2823835"/>
              <a:gd name="connsiteX65" fmla="*/ 2844299 w 2869609"/>
              <a:gd name="connsiteY65" fmla="*/ 2572841 h 2823835"/>
              <a:gd name="connsiteX66" fmla="*/ 2775244 w 2869609"/>
              <a:gd name="connsiteY66" fmla="*/ 2818111 h 2823835"/>
              <a:gd name="connsiteX67" fmla="*/ 2284706 w 2869609"/>
              <a:gd name="connsiteY67" fmla="*/ 2301381 h 2823835"/>
              <a:gd name="connsiteX68" fmla="*/ 2172788 w 2869609"/>
              <a:gd name="connsiteY68" fmla="*/ 2382343 h 2823835"/>
              <a:gd name="connsiteX69" fmla="*/ 2156119 w 2869609"/>
              <a:gd name="connsiteY69" fmla="*/ 2363293 h 2823835"/>
              <a:gd name="connsiteX70" fmla="*/ 2118019 w 2869609"/>
              <a:gd name="connsiteY70" fmla="*/ 2375200 h 2823835"/>
              <a:gd name="connsiteX71" fmla="*/ 2087063 w 2869609"/>
              <a:gd name="connsiteY71" fmla="*/ 2341862 h 2823835"/>
              <a:gd name="connsiteX72" fmla="*/ 2032294 w 2869609"/>
              <a:gd name="connsiteY72" fmla="*/ 2332337 h 2823835"/>
              <a:gd name="connsiteX73" fmla="*/ 2015625 w 2869609"/>
              <a:gd name="connsiteY73" fmla="*/ 2303762 h 2823835"/>
              <a:gd name="connsiteX74" fmla="*/ 1963238 w 2869609"/>
              <a:gd name="connsiteY74" fmla="*/ 2315668 h 2823835"/>
              <a:gd name="connsiteX75" fmla="*/ 1987050 w 2869609"/>
              <a:gd name="connsiteY75" fmla="*/ 2253756 h 2823835"/>
              <a:gd name="connsiteX76" fmla="*/ 1951331 w 2869609"/>
              <a:gd name="connsiteY76" fmla="*/ 2253756 h 2823835"/>
              <a:gd name="connsiteX77" fmla="*/ 1944188 w 2869609"/>
              <a:gd name="connsiteY77" fmla="*/ 2279950 h 2823835"/>
              <a:gd name="connsiteX78" fmla="*/ 1915613 w 2869609"/>
              <a:gd name="connsiteY78" fmla="*/ 2279950 h 2823835"/>
              <a:gd name="connsiteX79" fmla="*/ 1891800 w 2869609"/>
              <a:gd name="connsiteY79" fmla="*/ 2241850 h 2823835"/>
              <a:gd name="connsiteX80" fmla="*/ 1882275 w 2869609"/>
              <a:gd name="connsiteY80" fmla="*/ 2294237 h 2823835"/>
              <a:gd name="connsiteX81" fmla="*/ 1853700 w 2869609"/>
              <a:gd name="connsiteY81" fmla="*/ 2270425 h 2823835"/>
              <a:gd name="connsiteX82" fmla="*/ 1803694 w 2869609"/>
              <a:gd name="connsiteY82" fmla="*/ 2270425 h 2823835"/>
              <a:gd name="connsiteX83" fmla="*/ 1753687 w 2869609"/>
              <a:gd name="connsiteY83" fmla="*/ 2251373 h 2823835"/>
              <a:gd name="connsiteX84" fmla="*/ 1663200 w 2869609"/>
              <a:gd name="connsiteY84" fmla="*/ 2306143 h 2823835"/>
              <a:gd name="connsiteX85" fmla="*/ 1572713 w 2869609"/>
              <a:gd name="connsiteY85" fmla="*/ 2363292 h 2823835"/>
              <a:gd name="connsiteX86" fmla="*/ 1556044 w 2869609"/>
              <a:gd name="connsiteY86" fmla="*/ 2456162 h 2823835"/>
              <a:gd name="connsiteX87" fmla="*/ 1583513 w 2869609"/>
              <a:gd name="connsiteY87" fmla="*/ 2543299 h 2823835"/>
              <a:gd name="connsiteX88" fmla="*/ 1522706 w 2869609"/>
              <a:gd name="connsiteY88" fmla="*/ 2534742 h 2823835"/>
              <a:gd name="connsiteX89" fmla="*/ 1472700 w 2869609"/>
              <a:gd name="connsiteY89" fmla="*/ 2570462 h 2823835"/>
              <a:gd name="connsiteX90" fmla="*/ 1410788 w 2869609"/>
              <a:gd name="connsiteY90" fmla="*/ 2546650 h 2823835"/>
              <a:gd name="connsiteX91" fmla="*/ 1356019 w 2869609"/>
              <a:gd name="connsiteY91" fmla="*/ 2558555 h 2823835"/>
              <a:gd name="connsiteX92" fmla="*/ 1308394 w 2869609"/>
              <a:gd name="connsiteY92" fmla="*/ 2501405 h 2823835"/>
              <a:gd name="connsiteX93" fmla="*/ 1270294 w 2869609"/>
              <a:gd name="connsiteY93" fmla="*/ 2484737 h 2823835"/>
              <a:gd name="connsiteX94" fmla="*/ 1244100 w 2869609"/>
              <a:gd name="connsiteY94" fmla="*/ 2491881 h 2823835"/>
              <a:gd name="connsiteX95" fmla="*/ 1229813 w 2869609"/>
              <a:gd name="connsiteY95" fmla="*/ 2468067 h 2823835"/>
              <a:gd name="connsiteX96" fmla="*/ 1191713 w 2869609"/>
              <a:gd name="connsiteY96" fmla="*/ 2463306 h 2823835"/>
              <a:gd name="connsiteX97" fmla="*/ 1129800 w 2869609"/>
              <a:gd name="connsiteY97" fmla="*/ 2432350 h 2823835"/>
              <a:gd name="connsiteX98" fmla="*/ 1094080 w 2869609"/>
              <a:gd name="connsiteY98" fmla="*/ 2444253 h 2823835"/>
              <a:gd name="connsiteX99" fmla="*/ 1079794 w 2869609"/>
              <a:gd name="connsiteY99" fmla="*/ 2472831 h 2823835"/>
              <a:gd name="connsiteX100" fmla="*/ 996450 w 2869609"/>
              <a:gd name="connsiteY100" fmla="*/ 2458543 h 2823835"/>
              <a:gd name="connsiteX101" fmla="*/ 965494 w 2869609"/>
              <a:gd name="connsiteY101" fmla="*/ 2472831 h 2823835"/>
              <a:gd name="connsiteX102" fmla="*/ 925013 w 2869609"/>
              <a:gd name="connsiteY102" fmla="*/ 2451399 h 2823835"/>
              <a:gd name="connsiteX103" fmla="*/ 886913 w 2869609"/>
              <a:gd name="connsiteY103" fmla="*/ 2437112 h 2823835"/>
              <a:gd name="connsiteX104" fmla="*/ 855956 w 2869609"/>
              <a:gd name="connsiteY104" fmla="*/ 2451400 h 2823835"/>
              <a:gd name="connsiteX105" fmla="*/ 825000 w 2869609"/>
              <a:gd name="connsiteY105" fmla="*/ 2432350 h 2823835"/>
              <a:gd name="connsiteX106" fmla="*/ 810713 w 2869609"/>
              <a:gd name="connsiteY106" fmla="*/ 2399012 h 2823835"/>
              <a:gd name="connsiteX107" fmla="*/ 770231 w 2869609"/>
              <a:gd name="connsiteY107" fmla="*/ 2408537 h 2823835"/>
              <a:gd name="connsiteX108" fmla="*/ 734513 w 2869609"/>
              <a:gd name="connsiteY108" fmla="*/ 2387105 h 2823835"/>
              <a:gd name="connsiteX109" fmla="*/ 703556 w 2869609"/>
              <a:gd name="connsiteY109" fmla="*/ 2372818 h 2823835"/>
              <a:gd name="connsiteX110" fmla="*/ 670219 w 2869609"/>
              <a:gd name="connsiteY110" fmla="*/ 2377580 h 2823835"/>
              <a:gd name="connsiteX111" fmla="*/ 684506 w 2869609"/>
              <a:gd name="connsiteY111" fmla="*/ 2322811 h 2823835"/>
              <a:gd name="connsiteX112" fmla="*/ 639263 w 2869609"/>
              <a:gd name="connsiteY112" fmla="*/ 2303761 h 2823835"/>
              <a:gd name="connsiteX113" fmla="*/ 605924 w 2869609"/>
              <a:gd name="connsiteY113" fmla="*/ 2298997 h 2823835"/>
              <a:gd name="connsiteX114" fmla="*/ 651169 w 2869609"/>
              <a:gd name="connsiteY114" fmla="*/ 2244230 h 2823835"/>
              <a:gd name="connsiteX115" fmla="*/ 682125 w 2869609"/>
              <a:gd name="connsiteY115" fmla="*/ 2144217 h 2823835"/>
              <a:gd name="connsiteX116" fmla="*/ 720225 w 2869609"/>
              <a:gd name="connsiteY116" fmla="*/ 1946574 h 2823835"/>
              <a:gd name="connsiteX117" fmla="*/ 744038 w 2869609"/>
              <a:gd name="connsiteY117" fmla="*/ 1929905 h 2823835"/>
              <a:gd name="connsiteX118" fmla="*/ 722606 w 2869609"/>
              <a:gd name="connsiteY118" fmla="*/ 1898949 h 2823835"/>
              <a:gd name="connsiteX119" fmla="*/ 724988 w 2869609"/>
              <a:gd name="connsiteY119" fmla="*/ 1879899 h 2823835"/>
              <a:gd name="connsiteX120" fmla="*/ 734513 w 2869609"/>
              <a:gd name="connsiteY120" fmla="*/ 1734642 h 2823835"/>
              <a:gd name="connsiteX121" fmla="*/ 724988 w 2869609"/>
              <a:gd name="connsiteY121" fmla="*/ 1694161 h 2823835"/>
              <a:gd name="connsiteX122" fmla="*/ 798806 w 2869609"/>
              <a:gd name="connsiteY122" fmla="*/ 1734642 h 2823835"/>
              <a:gd name="connsiteX123" fmla="*/ 810713 w 2869609"/>
              <a:gd name="connsiteY123" fmla="*/ 1798936 h 2823835"/>
              <a:gd name="connsiteX124" fmla="*/ 851194 w 2869609"/>
              <a:gd name="connsiteY124" fmla="*/ 1856086 h 2823835"/>
              <a:gd name="connsiteX125" fmla="*/ 803569 w 2869609"/>
              <a:gd name="connsiteY125" fmla="*/ 1710830 h 2823835"/>
              <a:gd name="connsiteX126" fmla="*/ 722606 w 2869609"/>
              <a:gd name="connsiteY126" fmla="*/ 1644155 h 2823835"/>
              <a:gd name="connsiteX127" fmla="*/ 744038 w 2869609"/>
              <a:gd name="connsiteY127" fmla="*/ 1567955 h 2823835"/>
              <a:gd name="connsiteX128" fmla="*/ 724988 w 2869609"/>
              <a:gd name="connsiteY128" fmla="*/ 1506042 h 2823835"/>
              <a:gd name="connsiteX129" fmla="*/ 734513 w 2869609"/>
              <a:gd name="connsiteY129" fmla="*/ 1475086 h 2823835"/>
              <a:gd name="connsiteX130" fmla="*/ 686888 w 2869609"/>
              <a:gd name="connsiteY130" fmla="*/ 1458417 h 2823835"/>
              <a:gd name="connsiteX131" fmla="*/ 598781 w 2869609"/>
              <a:gd name="connsiteY131" fmla="*/ 1425080 h 2823835"/>
              <a:gd name="connsiteX132" fmla="*/ 586875 w 2869609"/>
              <a:gd name="connsiteY132" fmla="*/ 1379836 h 2823835"/>
              <a:gd name="connsiteX133" fmla="*/ 537388 w 2869609"/>
              <a:gd name="connsiteY133" fmla="*/ 1313246 h 2823835"/>
              <a:gd name="connsiteX0" fmla="*/ 537388 w 2848889"/>
              <a:gd name="connsiteY0" fmla="*/ 1313246 h 2823835"/>
              <a:gd name="connsiteX1" fmla="*/ 555919 w 2848889"/>
              <a:gd name="connsiteY1" fmla="*/ 1263155 h 2823835"/>
              <a:gd name="connsiteX2" fmla="*/ 534488 w 2848889"/>
              <a:gd name="connsiteY2" fmla="*/ 1217911 h 2823835"/>
              <a:gd name="connsiteX3" fmla="*/ 520200 w 2848889"/>
              <a:gd name="connsiteY3" fmla="*/ 1189336 h 2823835"/>
              <a:gd name="connsiteX4" fmla="*/ 472575 w 2848889"/>
              <a:gd name="connsiteY4" fmla="*/ 1191717 h 2823835"/>
              <a:gd name="connsiteX5" fmla="*/ 453525 w 2848889"/>
              <a:gd name="connsiteY5" fmla="*/ 1155999 h 2823835"/>
              <a:gd name="connsiteX6" fmla="*/ 477338 w 2848889"/>
              <a:gd name="connsiteY6" fmla="*/ 1115517 h 2823835"/>
              <a:gd name="connsiteX7" fmla="*/ 436856 w 2848889"/>
              <a:gd name="connsiteY7" fmla="*/ 1115517 h 2823835"/>
              <a:gd name="connsiteX8" fmla="*/ 413044 w 2848889"/>
              <a:gd name="connsiteY8" fmla="*/ 1134567 h 2823835"/>
              <a:gd name="connsiteX9" fmla="*/ 413044 w 2848889"/>
              <a:gd name="connsiteY9" fmla="*/ 1089324 h 2823835"/>
              <a:gd name="connsiteX10" fmla="*/ 365419 w 2848889"/>
              <a:gd name="connsiteY10" fmla="*/ 1105992 h 2823835"/>
              <a:gd name="connsiteX11" fmla="*/ 293981 w 2848889"/>
              <a:gd name="connsiteY11" fmla="*/ 1075036 h 2823835"/>
              <a:gd name="connsiteX12" fmla="*/ 165394 w 2848889"/>
              <a:gd name="connsiteY12" fmla="*/ 1017886 h 2823835"/>
              <a:gd name="connsiteX13" fmla="*/ 115388 w 2848889"/>
              <a:gd name="connsiteY13" fmla="*/ 1041699 h 2823835"/>
              <a:gd name="connsiteX14" fmla="*/ 91575 w 2848889"/>
              <a:gd name="connsiteY14" fmla="*/ 1027411 h 2823835"/>
              <a:gd name="connsiteX15" fmla="*/ 74906 w 2848889"/>
              <a:gd name="connsiteY15" fmla="*/ 982167 h 2823835"/>
              <a:gd name="connsiteX16" fmla="*/ 20138 w 2848889"/>
              <a:gd name="connsiteY16" fmla="*/ 970261 h 2823835"/>
              <a:gd name="connsiteX17" fmla="*/ 113006 w 2848889"/>
              <a:gd name="connsiteY17" fmla="*/ 936924 h 2823835"/>
              <a:gd name="connsiteX18" fmla="*/ 74906 w 2848889"/>
              <a:gd name="connsiteY18" fmla="*/ 896442 h 2823835"/>
              <a:gd name="connsiteX19" fmla="*/ 122531 w 2848889"/>
              <a:gd name="connsiteY19" fmla="*/ 898824 h 2823835"/>
              <a:gd name="connsiteX20" fmla="*/ 22519 w 2848889"/>
              <a:gd name="connsiteY20" fmla="*/ 872630 h 2823835"/>
              <a:gd name="connsiteX21" fmla="*/ 1086 w 2848889"/>
              <a:gd name="connsiteY21" fmla="*/ 839291 h 2823835"/>
              <a:gd name="connsiteX22" fmla="*/ 53475 w 2848889"/>
              <a:gd name="connsiteY22" fmla="*/ 803574 h 2823835"/>
              <a:gd name="connsiteX23" fmla="*/ 143963 w 2848889"/>
              <a:gd name="connsiteY23" fmla="*/ 767855 h 2823835"/>
              <a:gd name="connsiteX24" fmla="*/ 243974 w 2848889"/>
              <a:gd name="connsiteY24" fmla="*/ 765474 h 2823835"/>
              <a:gd name="connsiteX25" fmla="*/ 258263 w 2848889"/>
              <a:gd name="connsiteY25" fmla="*/ 736899 h 2823835"/>
              <a:gd name="connsiteX26" fmla="*/ 336843 w 2848889"/>
              <a:gd name="connsiteY26" fmla="*/ 720230 h 2823835"/>
              <a:gd name="connsiteX27" fmla="*/ 434475 w 2848889"/>
              <a:gd name="connsiteY27" fmla="*/ 822624 h 2823835"/>
              <a:gd name="connsiteX28" fmla="*/ 458288 w 2848889"/>
              <a:gd name="connsiteY28" fmla="*/ 805955 h 2823835"/>
              <a:gd name="connsiteX29" fmla="*/ 491625 w 2848889"/>
              <a:gd name="connsiteY29" fmla="*/ 777380 h 2823835"/>
              <a:gd name="connsiteX30" fmla="*/ 548775 w 2848889"/>
              <a:gd name="connsiteY30" fmla="*/ 798811 h 2823835"/>
              <a:gd name="connsiteX31" fmla="*/ 570206 w 2848889"/>
              <a:gd name="connsiteY31" fmla="*/ 825005 h 2823835"/>
              <a:gd name="connsiteX32" fmla="*/ 563063 w 2848889"/>
              <a:gd name="connsiteY32" fmla="*/ 782142 h 2823835"/>
              <a:gd name="connsiteX33" fmla="*/ 582113 w 2848889"/>
              <a:gd name="connsiteY33" fmla="*/ 755949 h 2823835"/>
              <a:gd name="connsiteX34" fmla="*/ 608306 w 2848889"/>
              <a:gd name="connsiteY34" fmla="*/ 803574 h 2823835"/>
              <a:gd name="connsiteX35" fmla="*/ 677361 w 2848889"/>
              <a:gd name="connsiteY35" fmla="*/ 784524 h 2823835"/>
              <a:gd name="connsiteX36" fmla="*/ 660694 w 2848889"/>
              <a:gd name="connsiteY36" fmla="*/ 763092 h 2823835"/>
              <a:gd name="connsiteX37" fmla="*/ 644025 w 2848889"/>
              <a:gd name="connsiteY37" fmla="*/ 739280 h 2823835"/>
              <a:gd name="connsiteX38" fmla="*/ 648788 w 2848889"/>
              <a:gd name="connsiteY38" fmla="*/ 679749 h 2823835"/>
              <a:gd name="connsiteX39" fmla="*/ 632119 w 2848889"/>
              <a:gd name="connsiteY39" fmla="*/ 603549 h 2823835"/>
              <a:gd name="connsiteX40" fmla="*/ 594019 w 2848889"/>
              <a:gd name="connsiteY40" fmla="*/ 558305 h 2823835"/>
              <a:gd name="connsiteX41" fmla="*/ 591638 w 2848889"/>
              <a:gd name="connsiteY41" fmla="*/ 501155 h 2823835"/>
              <a:gd name="connsiteX42" fmla="*/ 572586 w 2848889"/>
              <a:gd name="connsiteY42" fmla="*/ 463054 h 2823835"/>
              <a:gd name="connsiteX43" fmla="*/ 646406 w 2848889"/>
              <a:gd name="connsiteY43" fmla="*/ 479724 h 2823835"/>
              <a:gd name="connsiteX44" fmla="*/ 710700 w 2848889"/>
              <a:gd name="connsiteY44" fmla="*/ 472580 h 2823835"/>
              <a:gd name="connsiteX45" fmla="*/ 705938 w 2848889"/>
              <a:gd name="connsiteY45" fmla="*/ 517824 h 2823835"/>
              <a:gd name="connsiteX46" fmla="*/ 751181 w 2848889"/>
              <a:gd name="connsiteY46" fmla="*/ 555924 h 2823835"/>
              <a:gd name="connsiteX47" fmla="*/ 853573 w 2848889"/>
              <a:gd name="connsiteY47" fmla="*/ 567830 h 2823835"/>
              <a:gd name="connsiteX48" fmla="*/ 922631 w 2848889"/>
              <a:gd name="connsiteY48" fmla="*/ 579736 h 2823835"/>
              <a:gd name="connsiteX49" fmla="*/ 1001213 w 2848889"/>
              <a:gd name="connsiteY49" fmla="*/ 555924 h 2823835"/>
              <a:gd name="connsiteX50" fmla="*/ 1044075 w 2848889"/>
              <a:gd name="connsiteY50" fmla="*/ 553542 h 2823835"/>
              <a:gd name="connsiteX51" fmla="*/ 1036931 w 2848889"/>
              <a:gd name="connsiteY51" fmla="*/ 534492 h 2823835"/>
              <a:gd name="connsiteX52" fmla="*/ 986925 w 2848889"/>
              <a:gd name="connsiteY52" fmla="*/ 529730 h 2823835"/>
              <a:gd name="connsiteX53" fmla="*/ 994067 w 2848889"/>
              <a:gd name="connsiteY53" fmla="*/ 465435 h 2823835"/>
              <a:gd name="connsiteX54" fmla="*/ 1079794 w 2848889"/>
              <a:gd name="connsiteY54" fmla="*/ 413049 h 2823835"/>
              <a:gd name="connsiteX55" fmla="*/ 1184569 w 2848889"/>
              <a:gd name="connsiteY55" fmla="*/ 386855 h 2823835"/>
              <a:gd name="connsiteX56" fmla="*/ 1234573 w 2848889"/>
              <a:gd name="connsiteY56" fmla="*/ 334466 h 2823835"/>
              <a:gd name="connsiteX57" fmla="*/ 1279817 w 2848889"/>
              <a:gd name="connsiteY57" fmla="*/ 86816 h 2823835"/>
              <a:gd name="connsiteX58" fmla="*/ 1447782 w 2848889"/>
              <a:gd name="connsiteY58" fmla="*/ 45095 h 2823835"/>
              <a:gd name="connsiteX59" fmla="*/ 2577598 w 2848889"/>
              <a:gd name="connsiteY59" fmla="*/ 696416 h 2823835"/>
              <a:gd name="connsiteX60" fmla="*/ 2020038 w 2848889"/>
              <a:gd name="connsiteY60" fmla="*/ 1518034 h 2823835"/>
              <a:gd name="connsiteX61" fmla="*/ 2351381 w 2848889"/>
              <a:gd name="connsiteY61" fmla="*/ 1920381 h 2823835"/>
              <a:gd name="connsiteX62" fmla="*/ 2237081 w 2848889"/>
              <a:gd name="connsiteY62" fmla="*/ 2027537 h 2823835"/>
              <a:gd name="connsiteX63" fmla="*/ 2284706 w 2848889"/>
              <a:gd name="connsiteY63" fmla="*/ 2091831 h 2823835"/>
              <a:gd name="connsiteX64" fmla="*/ 2696662 w 2848889"/>
              <a:gd name="connsiteY64" fmla="*/ 2487117 h 2823835"/>
              <a:gd name="connsiteX65" fmla="*/ 2822868 w 2848889"/>
              <a:gd name="connsiteY65" fmla="*/ 2396630 h 2823835"/>
              <a:gd name="connsiteX66" fmla="*/ 2844299 w 2848889"/>
              <a:gd name="connsiteY66" fmla="*/ 2572841 h 2823835"/>
              <a:gd name="connsiteX67" fmla="*/ 2775244 w 2848889"/>
              <a:gd name="connsiteY67" fmla="*/ 2818111 h 2823835"/>
              <a:gd name="connsiteX68" fmla="*/ 2284706 w 2848889"/>
              <a:gd name="connsiteY68" fmla="*/ 2301381 h 2823835"/>
              <a:gd name="connsiteX69" fmla="*/ 2172788 w 2848889"/>
              <a:gd name="connsiteY69" fmla="*/ 2382343 h 2823835"/>
              <a:gd name="connsiteX70" fmla="*/ 2156119 w 2848889"/>
              <a:gd name="connsiteY70" fmla="*/ 2363293 h 2823835"/>
              <a:gd name="connsiteX71" fmla="*/ 2118019 w 2848889"/>
              <a:gd name="connsiteY71" fmla="*/ 2375200 h 2823835"/>
              <a:gd name="connsiteX72" fmla="*/ 2087063 w 2848889"/>
              <a:gd name="connsiteY72" fmla="*/ 2341862 h 2823835"/>
              <a:gd name="connsiteX73" fmla="*/ 2032294 w 2848889"/>
              <a:gd name="connsiteY73" fmla="*/ 2332337 h 2823835"/>
              <a:gd name="connsiteX74" fmla="*/ 2015625 w 2848889"/>
              <a:gd name="connsiteY74" fmla="*/ 2303762 h 2823835"/>
              <a:gd name="connsiteX75" fmla="*/ 1963238 w 2848889"/>
              <a:gd name="connsiteY75" fmla="*/ 2315668 h 2823835"/>
              <a:gd name="connsiteX76" fmla="*/ 1987050 w 2848889"/>
              <a:gd name="connsiteY76" fmla="*/ 2253756 h 2823835"/>
              <a:gd name="connsiteX77" fmla="*/ 1951331 w 2848889"/>
              <a:gd name="connsiteY77" fmla="*/ 2253756 h 2823835"/>
              <a:gd name="connsiteX78" fmla="*/ 1944188 w 2848889"/>
              <a:gd name="connsiteY78" fmla="*/ 2279950 h 2823835"/>
              <a:gd name="connsiteX79" fmla="*/ 1915613 w 2848889"/>
              <a:gd name="connsiteY79" fmla="*/ 2279950 h 2823835"/>
              <a:gd name="connsiteX80" fmla="*/ 1891800 w 2848889"/>
              <a:gd name="connsiteY80" fmla="*/ 2241850 h 2823835"/>
              <a:gd name="connsiteX81" fmla="*/ 1882275 w 2848889"/>
              <a:gd name="connsiteY81" fmla="*/ 2294237 h 2823835"/>
              <a:gd name="connsiteX82" fmla="*/ 1853700 w 2848889"/>
              <a:gd name="connsiteY82" fmla="*/ 2270425 h 2823835"/>
              <a:gd name="connsiteX83" fmla="*/ 1803694 w 2848889"/>
              <a:gd name="connsiteY83" fmla="*/ 2270425 h 2823835"/>
              <a:gd name="connsiteX84" fmla="*/ 1753687 w 2848889"/>
              <a:gd name="connsiteY84" fmla="*/ 2251373 h 2823835"/>
              <a:gd name="connsiteX85" fmla="*/ 1663200 w 2848889"/>
              <a:gd name="connsiteY85" fmla="*/ 2306143 h 2823835"/>
              <a:gd name="connsiteX86" fmla="*/ 1572713 w 2848889"/>
              <a:gd name="connsiteY86" fmla="*/ 2363292 h 2823835"/>
              <a:gd name="connsiteX87" fmla="*/ 1556044 w 2848889"/>
              <a:gd name="connsiteY87" fmla="*/ 2456162 h 2823835"/>
              <a:gd name="connsiteX88" fmla="*/ 1583513 w 2848889"/>
              <a:gd name="connsiteY88" fmla="*/ 2543299 h 2823835"/>
              <a:gd name="connsiteX89" fmla="*/ 1522706 w 2848889"/>
              <a:gd name="connsiteY89" fmla="*/ 2534742 h 2823835"/>
              <a:gd name="connsiteX90" fmla="*/ 1472700 w 2848889"/>
              <a:gd name="connsiteY90" fmla="*/ 2570462 h 2823835"/>
              <a:gd name="connsiteX91" fmla="*/ 1410788 w 2848889"/>
              <a:gd name="connsiteY91" fmla="*/ 2546650 h 2823835"/>
              <a:gd name="connsiteX92" fmla="*/ 1356019 w 2848889"/>
              <a:gd name="connsiteY92" fmla="*/ 2558555 h 2823835"/>
              <a:gd name="connsiteX93" fmla="*/ 1308394 w 2848889"/>
              <a:gd name="connsiteY93" fmla="*/ 2501405 h 2823835"/>
              <a:gd name="connsiteX94" fmla="*/ 1270294 w 2848889"/>
              <a:gd name="connsiteY94" fmla="*/ 2484737 h 2823835"/>
              <a:gd name="connsiteX95" fmla="*/ 1244100 w 2848889"/>
              <a:gd name="connsiteY95" fmla="*/ 2491881 h 2823835"/>
              <a:gd name="connsiteX96" fmla="*/ 1229813 w 2848889"/>
              <a:gd name="connsiteY96" fmla="*/ 2468067 h 2823835"/>
              <a:gd name="connsiteX97" fmla="*/ 1191713 w 2848889"/>
              <a:gd name="connsiteY97" fmla="*/ 2463306 h 2823835"/>
              <a:gd name="connsiteX98" fmla="*/ 1129800 w 2848889"/>
              <a:gd name="connsiteY98" fmla="*/ 2432350 h 2823835"/>
              <a:gd name="connsiteX99" fmla="*/ 1094080 w 2848889"/>
              <a:gd name="connsiteY99" fmla="*/ 2444253 h 2823835"/>
              <a:gd name="connsiteX100" fmla="*/ 1079794 w 2848889"/>
              <a:gd name="connsiteY100" fmla="*/ 2472831 h 2823835"/>
              <a:gd name="connsiteX101" fmla="*/ 996450 w 2848889"/>
              <a:gd name="connsiteY101" fmla="*/ 2458543 h 2823835"/>
              <a:gd name="connsiteX102" fmla="*/ 965494 w 2848889"/>
              <a:gd name="connsiteY102" fmla="*/ 2472831 h 2823835"/>
              <a:gd name="connsiteX103" fmla="*/ 925013 w 2848889"/>
              <a:gd name="connsiteY103" fmla="*/ 2451399 h 2823835"/>
              <a:gd name="connsiteX104" fmla="*/ 886913 w 2848889"/>
              <a:gd name="connsiteY104" fmla="*/ 2437112 h 2823835"/>
              <a:gd name="connsiteX105" fmla="*/ 855956 w 2848889"/>
              <a:gd name="connsiteY105" fmla="*/ 2451400 h 2823835"/>
              <a:gd name="connsiteX106" fmla="*/ 825000 w 2848889"/>
              <a:gd name="connsiteY106" fmla="*/ 2432350 h 2823835"/>
              <a:gd name="connsiteX107" fmla="*/ 810713 w 2848889"/>
              <a:gd name="connsiteY107" fmla="*/ 2399012 h 2823835"/>
              <a:gd name="connsiteX108" fmla="*/ 770231 w 2848889"/>
              <a:gd name="connsiteY108" fmla="*/ 2408537 h 2823835"/>
              <a:gd name="connsiteX109" fmla="*/ 734513 w 2848889"/>
              <a:gd name="connsiteY109" fmla="*/ 2387105 h 2823835"/>
              <a:gd name="connsiteX110" fmla="*/ 703556 w 2848889"/>
              <a:gd name="connsiteY110" fmla="*/ 2372818 h 2823835"/>
              <a:gd name="connsiteX111" fmla="*/ 670219 w 2848889"/>
              <a:gd name="connsiteY111" fmla="*/ 2377580 h 2823835"/>
              <a:gd name="connsiteX112" fmla="*/ 684506 w 2848889"/>
              <a:gd name="connsiteY112" fmla="*/ 2322811 h 2823835"/>
              <a:gd name="connsiteX113" fmla="*/ 639263 w 2848889"/>
              <a:gd name="connsiteY113" fmla="*/ 2303761 h 2823835"/>
              <a:gd name="connsiteX114" fmla="*/ 605924 w 2848889"/>
              <a:gd name="connsiteY114" fmla="*/ 2298997 h 2823835"/>
              <a:gd name="connsiteX115" fmla="*/ 651169 w 2848889"/>
              <a:gd name="connsiteY115" fmla="*/ 2244230 h 2823835"/>
              <a:gd name="connsiteX116" fmla="*/ 682125 w 2848889"/>
              <a:gd name="connsiteY116" fmla="*/ 2144217 h 2823835"/>
              <a:gd name="connsiteX117" fmla="*/ 720225 w 2848889"/>
              <a:gd name="connsiteY117" fmla="*/ 1946574 h 2823835"/>
              <a:gd name="connsiteX118" fmla="*/ 744038 w 2848889"/>
              <a:gd name="connsiteY118" fmla="*/ 1929905 h 2823835"/>
              <a:gd name="connsiteX119" fmla="*/ 722606 w 2848889"/>
              <a:gd name="connsiteY119" fmla="*/ 1898949 h 2823835"/>
              <a:gd name="connsiteX120" fmla="*/ 724988 w 2848889"/>
              <a:gd name="connsiteY120" fmla="*/ 1879899 h 2823835"/>
              <a:gd name="connsiteX121" fmla="*/ 734513 w 2848889"/>
              <a:gd name="connsiteY121" fmla="*/ 1734642 h 2823835"/>
              <a:gd name="connsiteX122" fmla="*/ 724988 w 2848889"/>
              <a:gd name="connsiteY122" fmla="*/ 1694161 h 2823835"/>
              <a:gd name="connsiteX123" fmla="*/ 798806 w 2848889"/>
              <a:gd name="connsiteY123" fmla="*/ 1734642 h 2823835"/>
              <a:gd name="connsiteX124" fmla="*/ 810713 w 2848889"/>
              <a:gd name="connsiteY124" fmla="*/ 1798936 h 2823835"/>
              <a:gd name="connsiteX125" fmla="*/ 851194 w 2848889"/>
              <a:gd name="connsiteY125" fmla="*/ 1856086 h 2823835"/>
              <a:gd name="connsiteX126" fmla="*/ 803569 w 2848889"/>
              <a:gd name="connsiteY126" fmla="*/ 1710830 h 2823835"/>
              <a:gd name="connsiteX127" fmla="*/ 722606 w 2848889"/>
              <a:gd name="connsiteY127" fmla="*/ 1644155 h 2823835"/>
              <a:gd name="connsiteX128" fmla="*/ 744038 w 2848889"/>
              <a:gd name="connsiteY128" fmla="*/ 1567955 h 2823835"/>
              <a:gd name="connsiteX129" fmla="*/ 724988 w 2848889"/>
              <a:gd name="connsiteY129" fmla="*/ 1506042 h 2823835"/>
              <a:gd name="connsiteX130" fmla="*/ 734513 w 2848889"/>
              <a:gd name="connsiteY130" fmla="*/ 1475086 h 2823835"/>
              <a:gd name="connsiteX131" fmla="*/ 686888 w 2848889"/>
              <a:gd name="connsiteY131" fmla="*/ 1458417 h 2823835"/>
              <a:gd name="connsiteX132" fmla="*/ 598781 w 2848889"/>
              <a:gd name="connsiteY132" fmla="*/ 1425080 h 2823835"/>
              <a:gd name="connsiteX133" fmla="*/ 586875 w 2848889"/>
              <a:gd name="connsiteY133" fmla="*/ 1379836 h 2823835"/>
              <a:gd name="connsiteX134" fmla="*/ 537388 w 2848889"/>
              <a:gd name="connsiteY134" fmla="*/ 1313246 h 2823835"/>
              <a:gd name="connsiteX0" fmla="*/ 537388 w 2846237"/>
              <a:gd name="connsiteY0" fmla="*/ 1313246 h 2818128"/>
              <a:gd name="connsiteX1" fmla="*/ 555919 w 2846237"/>
              <a:gd name="connsiteY1" fmla="*/ 1263155 h 2818128"/>
              <a:gd name="connsiteX2" fmla="*/ 534488 w 2846237"/>
              <a:gd name="connsiteY2" fmla="*/ 1217911 h 2818128"/>
              <a:gd name="connsiteX3" fmla="*/ 520200 w 2846237"/>
              <a:gd name="connsiteY3" fmla="*/ 1189336 h 2818128"/>
              <a:gd name="connsiteX4" fmla="*/ 472575 w 2846237"/>
              <a:gd name="connsiteY4" fmla="*/ 1191717 h 2818128"/>
              <a:gd name="connsiteX5" fmla="*/ 453525 w 2846237"/>
              <a:gd name="connsiteY5" fmla="*/ 1155999 h 2818128"/>
              <a:gd name="connsiteX6" fmla="*/ 477338 w 2846237"/>
              <a:gd name="connsiteY6" fmla="*/ 1115517 h 2818128"/>
              <a:gd name="connsiteX7" fmla="*/ 436856 w 2846237"/>
              <a:gd name="connsiteY7" fmla="*/ 1115517 h 2818128"/>
              <a:gd name="connsiteX8" fmla="*/ 413044 w 2846237"/>
              <a:gd name="connsiteY8" fmla="*/ 1134567 h 2818128"/>
              <a:gd name="connsiteX9" fmla="*/ 413044 w 2846237"/>
              <a:gd name="connsiteY9" fmla="*/ 1089324 h 2818128"/>
              <a:gd name="connsiteX10" fmla="*/ 365419 w 2846237"/>
              <a:gd name="connsiteY10" fmla="*/ 1105992 h 2818128"/>
              <a:gd name="connsiteX11" fmla="*/ 293981 w 2846237"/>
              <a:gd name="connsiteY11" fmla="*/ 1075036 h 2818128"/>
              <a:gd name="connsiteX12" fmla="*/ 165394 w 2846237"/>
              <a:gd name="connsiteY12" fmla="*/ 1017886 h 2818128"/>
              <a:gd name="connsiteX13" fmla="*/ 115388 w 2846237"/>
              <a:gd name="connsiteY13" fmla="*/ 1041699 h 2818128"/>
              <a:gd name="connsiteX14" fmla="*/ 91575 w 2846237"/>
              <a:gd name="connsiteY14" fmla="*/ 1027411 h 2818128"/>
              <a:gd name="connsiteX15" fmla="*/ 74906 w 2846237"/>
              <a:gd name="connsiteY15" fmla="*/ 982167 h 2818128"/>
              <a:gd name="connsiteX16" fmla="*/ 20138 w 2846237"/>
              <a:gd name="connsiteY16" fmla="*/ 970261 h 2818128"/>
              <a:gd name="connsiteX17" fmla="*/ 113006 w 2846237"/>
              <a:gd name="connsiteY17" fmla="*/ 936924 h 2818128"/>
              <a:gd name="connsiteX18" fmla="*/ 74906 w 2846237"/>
              <a:gd name="connsiteY18" fmla="*/ 896442 h 2818128"/>
              <a:gd name="connsiteX19" fmla="*/ 122531 w 2846237"/>
              <a:gd name="connsiteY19" fmla="*/ 898824 h 2818128"/>
              <a:gd name="connsiteX20" fmla="*/ 22519 w 2846237"/>
              <a:gd name="connsiteY20" fmla="*/ 872630 h 2818128"/>
              <a:gd name="connsiteX21" fmla="*/ 1086 w 2846237"/>
              <a:gd name="connsiteY21" fmla="*/ 839291 h 2818128"/>
              <a:gd name="connsiteX22" fmla="*/ 53475 w 2846237"/>
              <a:gd name="connsiteY22" fmla="*/ 803574 h 2818128"/>
              <a:gd name="connsiteX23" fmla="*/ 143963 w 2846237"/>
              <a:gd name="connsiteY23" fmla="*/ 767855 h 2818128"/>
              <a:gd name="connsiteX24" fmla="*/ 243974 w 2846237"/>
              <a:gd name="connsiteY24" fmla="*/ 765474 h 2818128"/>
              <a:gd name="connsiteX25" fmla="*/ 258263 w 2846237"/>
              <a:gd name="connsiteY25" fmla="*/ 736899 h 2818128"/>
              <a:gd name="connsiteX26" fmla="*/ 336843 w 2846237"/>
              <a:gd name="connsiteY26" fmla="*/ 720230 h 2818128"/>
              <a:gd name="connsiteX27" fmla="*/ 434475 w 2846237"/>
              <a:gd name="connsiteY27" fmla="*/ 822624 h 2818128"/>
              <a:gd name="connsiteX28" fmla="*/ 458288 w 2846237"/>
              <a:gd name="connsiteY28" fmla="*/ 805955 h 2818128"/>
              <a:gd name="connsiteX29" fmla="*/ 491625 w 2846237"/>
              <a:gd name="connsiteY29" fmla="*/ 777380 h 2818128"/>
              <a:gd name="connsiteX30" fmla="*/ 548775 w 2846237"/>
              <a:gd name="connsiteY30" fmla="*/ 798811 h 2818128"/>
              <a:gd name="connsiteX31" fmla="*/ 570206 w 2846237"/>
              <a:gd name="connsiteY31" fmla="*/ 825005 h 2818128"/>
              <a:gd name="connsiteX32" fmla="*/ 563063 w 2846237"/>
              <a:gd name="connsiteY32" fmla="*/ 782142 h 2818128"/>
              <a:gd name="connsiteX33" fmla="*/ 582113 w 2846237"/>
              <a:gd name="connsiteY33" fmla="*/ 755949 h 2818128"/>
              <a:gd name="connsiteX34" fmla="*/ 608306 w 2846237"/>
              <a:gd name="connsiteY34" fmla="*/ 803574 h 2818128"/>
              <a:gd name="connsiteX35" fmla="*/ 677361 w 2846237"/>
              <a:gd name="connsiteY35" fmla="*/ 784524 h 2818128"/>
              <a:gd name="connsiteX36" fmla="*/ 660694 w 2846237"/>
              <a:gd name="connsiteY36" fmla="*/ 763092 h 2818128"/>
              <a:gd name="connsiteX37" fmla="*/ 644025 w 2846237"/>
              <a:gd name="connsiteY37" fmla="*/ 739280 h 2818128"/>
              <a:gd name="connsiteX38" fmla="*/ 648788 w 2846237"/>
              <a:gd name="connsiteY38" fmla="*/ 679749 h 2818128"/>
              <a:gd name="connsiteX39" fmla="*/ 632119 w 2846237"/>
              <a:gd name="connsiteY39" fmla="*/ 603549 h 2818128"/>
              <a:gd name="connsiteX40" fmla="*/ 594019 w 2846237"/>
              <a:gd name="connsiteY40" fmla="*/ 558305 h 2818128"/>
              <a:gd name="connsiteX41" fmla="*/ 591638 w 2846237"/>
              <a:gd name="connsiteY41" fmla="*/ 501155 h 2818128"/>
              <a:gd name="connsiteX42" fmla="*/ 572586 w 2846237"/>
              <a:gd name="connsiteY42" fmla="*/ 463054 h 2818128"/>
              <a:gd name="connsiteX43" fmla="*/ 646406 w 2846237"/>
              <a:gd name="connsiteY43" fmla="*/ 479724 h 2818128"/>
              <a:gd name="connsiteX44" fmla="*/ 710700 w 2846237"/>
              <a:gd name="connsiteY44" fmla="*/ 472580 h 2818128"/>
              <a:gd name="connsiteX45" fmla="*/ 705938 w 2846237"/>
              <a:gd name="connsiteY45" fmla="*/ 517824 h 2818128"/>
              <a:gd name="connsiteX46" fmla="*/ 751181 w 2846237"/>
              <a:gd name="connsiteY46" fmla="*/ 555924 h 2818128"/>
              <a:gd name="connsiteX47" fmla="*/ 853573 w 2846237"/>
              <a:gd name="connsiteY47" fmla="*/ 567830 h 2818128"/>
              <a:gd name="connsiteX48" fmla="*/ 922631 w 2846237"/>
              <a:gd name="connsiteY48" fmla="*/ 579736 h 2818128"/>
              <a:gd name="connsiteX49" fmla="*/ 1001213 w 2846237"/>
              <a:gd name="connsiteY49" fmla="*/ 555924 h 2818128"/>
              <a:gd name="connsiteX50" fmla="*/ 1044075 w 2846237"/>
              <a:gd name="connsiteY50" fmla="*/ 553542 h 2818128"/>
              <a:gd name="connsiteX51" fmla="*/ 1036931 w 2846237"/>
              <a:gd name="connsiteY51" fmla="*/ 534492 h 2818128"/>
              <a:gd name="connsiteX52" fmla="*/ 986925 w 2846237"/>
              <a:gd name="connsiteY52" fmla="*/ 529730 h 2818128"/>
              <a:gd name="connsiteX53" fmla="*/ 994067 w 2846237"/>
              <a:gd name="connsiteY53" fmla="*/ 465435 h 2818128"/>
              <a:gd name="connsiteX54" fmla="*/ 1079794 w 2846237"/>
              <a:gd name="connsiteY54" fmla="*/ 413049 h 2818128"/>
              <a:gd name="connsiteX55" fmla="*/ 1184569 w 2846237"/>
              <a:gd name="connsiteY55" fmla="*/ 386855 h 2818128"/>
              <a:gd name="connsiteX56" fmla="*/ 1234573 w 2846237"/>
              <a:gd name="connsiteY56" fmla="*/ 334466 h 2818128"/>
              <a:gd name="connsiteX57" fmla="*/ 1279817 w 2846237"/>
              <a:gd name="connsiteY57" fmla="*/ 86816 h 2818128"/>
              <a:gd name="connsiteX58" fmla="*/ 1447782 w 2846237"/>
              <a:gd name="connsiteY58" fmla="*/ 45095 h 2818128"/>
              <a:gd name="connsiteX59" fmla="*/ 2577598 w 2846237"/>
              <a:gd name="connsiteY59" fmla="*/ 696416 h 2818128"/>
              <a:gd name="connsiteX60" fmla="*/ 2020038 w 2846237"/>
              <a:gd name="connsiteY60" fmla="*/ 1518034 h 2818128"/>
              <a:gd name="connsiteX61" fmla="*/ 2351381 w 2846237"/>
              <a:gd name="connsiteY61" fmla="*/ 1920381 h 2818128"/>
              <a:gd name="connsiteX62" fmla="*/ 2237081 w 2846237"/>
              <a:gd name="connsiteY62" fmla="*/ 2027537 h 2818128"/>
              <a:gd name="connsiteX63" fmla="*/ 2284706 w 2846237"/>
              <a:gd name="connsiteY63" fmla="*/ 2091831 h 2818128"/>
              <a:gd name="connsiteX64" fmla="*/ 2696662 w 2846237"/>
              <a:gd name="connsiteY64" fmla="*/ 2487117 h 2818128"/>
              <a:gd name="connsiteX65" fmla="*/ 2822868 w 2846237"/>
              <a:gd name="connsiteY65" fmla="*/ 2396630 h 2818128"/>
              <a:gd name="connsiteX66" fmla="*/ 2844299 w 2846237"/>
              <a:gd name="connsiteY66" fmla="*/ 2572841 h 2818128"/>
              <a:gd name="connsiteX67" fmla="*/ 2775244 w 2846237"/>
              <a:gd name="connsiteY67" fmla="*/ 2818111 h 2818128"/>
              <a:gd name="connsiteX68" fmla="*/ 2689518 w 2846237"/>
              <a:gd name="connsiteY68" fmla="*/ 2491880 h 2818128"/>
              <a:gd name="connsiteX69" fmla="*/ 2284706 w 2846237"/>
              <a:gd name="connsiteY69" fmla="*/ 2301381 h 2818128"/>
              <a:gd name="connsiteX70" fmla="*/ 2172788 w 2846237"/>
              <a:gd name="connsiteY70" fmla="*/ 2382343 h 2818128"/>
              <a:gd name="connsiteX71" fmla="*/ 2156119 w 2846237"/>
              <a:gd name="connsiteY71" fmla="*/ 2363293 h 2818128"/>
              <a:gd name="connsiteX72" fmla="*/ 2118019 w 2846237"/>
              <a:gd name="connsiteY72" fmla="*/ 2375200 h 2818128"/>
              <a:gd name="connsiteX73" fmla="*/ 2087063 w 2846237"/>
              <a:gd name="connsiteY73" fmla="*/ 2341862 h 2818128"/>
              <a:gd name="connsiteX74" fmla="*/ 2032294 w 2846237"/>
              <a:gd name="connsiteY74" fmla="*/ 2332337 h 2818128"/>
              <a:gd name="connsiteX75" fmla="*/ 2015625 w 2846237"/>
              <a:gd name="connsiteY75" fmla="*/ 2303762 h 2818128"/>
              <a:gd name="connsiteX76" fmla="*/ 1963238 w 2846237"/>
              <a:gd name="connsiteY76" fmla="*/ 2315668 h 2818128"/>
              <a:gd name="connsiteX77" fmla="*/ 1987050 w 2846237"/>
              <a:gd name="connsiteY77" fmla="*/ 2253756 h 2818128"/>
              <a:gd name="connsiteX78" fmla="*/ 1951331 w 2846237"/>
              <a:gd name="connsiteY78" fmla="*/ 2253756 h 2818128"/>
              <a:gd name="connsiteX79" fmla="*/ 1944188 w 2846237"/>
              <a:gd name="connsiteY79" fmla="*/ 2279950 h 2818128"/>
              <a:gd name="connsiteX80" fmla="*/ 1915613 w 2846237"/>
              <a:gd name="connsiteY80" fmla="*/ 2279950 h 2818128"/>
              <a:gd name="connsiteX81" fmla="*/ 1891800 w 2846237"/>
              <a:gd name="connsiteY81" fmla="*/ 2241850 h 2818128"/>
              <a:gd name="connsiteX82" fmla="*/ 1882275 w 2846237"/>
              <a:gd name="connsiteY82" fmla="*/ 2294237 h 2818128"/>
              <a:gd name="connsiteX83" fmla="*/ 1853700 w 2846237"/>
              <a:gd name="connsiteY83" fmla="*/ 2270425 h 2818128"/>
              <a:gd name="connsiteX84" fmla="*/ 1803694 w 2846237"/>
              <a:gd name="connsiteY84" fmla="*/ 2270425 h 2818128"/>
              <a:gd name="connsiteX85" fmla="*/ 1753687 w 2846237"/>
              <a:gd name="connsiteY85" fmla="*/ 2251373 h 2818128"/>
              <a:gd name="connsiteX86" fmla="*/ 1663200 w 2846237"/>
              <a:gd name="connsiteY86" fmla="*/ 2306143 h 2818128"/>
              <a:gd name="connsiteX87" fmla="*/ 1572713 w 2846237"/>
              <a:gd name="connsiteY87" fmla="*/ 2363292 h 2818128"/>
              <a:gd name="connsiteX88" fmla="*/ 1556044 w 2846237"/>
              <a:gd name="connsiteY88" fmla="*/ 2456162 h 2818128"/>
              <a:gd name="connsiteX89" fmla="*/ 1583513 w 2846237"/>
              <a:gd name="connsiteY89" fmla="*/ 2543299 h 2818128"/>
              <a:gd name="connsiteX90" fmla="*/ 1522706 w 2846237"/>
              <a:gd name="connsiteY90" fmla="*/ 2534742 h 2818128"/>
              <a:gd name="connsiteX91" fmla="*/ 1472700 w 2846237"/>
              <a:gd name="connsiteY91" fmla="*/ 2570462 h 2818128"/>
              <a:gd name="connsiteX92" fmla="*/ 1410788 w 2846237"/>
              <a:gd name="connsiteY92" fmla="*/ 2546650 h 2818128"/>
              <a:gd name="connsiteX93" fmla="*/ 1356019 w 2846237"/>
              <a:gd name="connsiteY93" fmla="*/ 2558555 h 2818128"/>
              <a:gd name="connsiteX94" fmla="*/ 1308394 w 2846237"/>
              <a:gd name="connsiteY94" fmla="*/ 2501405 h 2818128"/>
              <a:gd name="connsiteX95" fmla="*/ 1270294 w 2846237"/>
              <a:gd name="connsiteY95" fmla="*/ 2484737 h 2818128"/>
              <a:gd name="connsiteX96" fmla="*/ 1244100 w 2846237"/>
              <a:gd name="connsiteY96" fmla="*/ 2491881 h 2818128"/>
              <a:gd name="connsiteX97" fmla="*/ 1229813 w 2846237"/>
              <a:gd name="connsiteY97" fmla="*/ 2468067 h 2818128"/>
              <a:gd name="connsiteX98" fmla="*/ 1191713 w 2846237"/>
              <a:gd name="connsiteY98" fmla="*/ 2463306 h 2818128"/>
              <a:gd name="connsiteX99" fmla="*/ 1129800 w 2846237"/>
              <a:gd name="connsiteY99" fmla="*/ 2432350 h 2818128"/>
              <a:gd name="connsiteX100" fmla="*/ 1094080 w 2846237"/>
              <a:gd name="connsiteY100" fmla="*/ 2444253 h 2818128"/>
              <a:gd name="connsiteX101" fmla="*/ 1079794 w 2846237"/>
              <a:gd name="connsiteY101" fmla="*/ 2472831 h 2818128"/>
              <a:gd name="connsiteX102" fmla="*/ 996450 w 2846237"/>
              <a:gd name="connsiteY102" fmla="*/ 2458543 h 2818128"/>
              <a:gd name="connsiteX103" fmla="*/ 965494 w 2846237"/>
              <a:gd name="connsiteY103" fmla="*/ 2472831 h 2818128"/>
              <a:gd name="connsiteX104" fmla="*/ 925013 w 2846237"/>
              <a:gd name="connsiteY104" fmla="*/ 2451399 h 2818128"/>
              <a:gd name="connsiteX105" fmla="*/ 886913 w 2846237"/>
              <a:gd name="connsiteY105" fmla="*/ 2437112 h 2818128"/>
              <a:gd name="connsiteX106" fmla="*/ 855956 w 2846237"/>
              <a:gd name="connsiteY106" fmla="*/ 2451400 h 2818128"/>
              <a:gd name="connsiteX107" fmla="*/ 825000 w 2846237"/>
              <a:gd name="connsiteY107" fmla="*/ 2432350 h 2818128"/>
              <a:gd name="connsiteX108" fmla="*/ 810713 w 2846237"/>
              <a:gd name="connsiteY108" fmla="*/ 2399012 h 2818128"/>
              <a:gd name="connsiteX109" fmla="*/ 770231 w 2846237"/>
              <a:gd name="connsiteY109" fmla="*/ 2408537 h 2818128"/>
              <a:gd name="connsiteX110" fmla="*/ 734513 w 2846237"/>
              <a:gd name="connsiteY110" fmla="*/ 2387105 h 2818128"/>
              <a:gd name="connsiteX111" fmla="*/ 703556 w 2846237"/>
              <a:gd name="connsiteY111" fmla="*/ 2372818 h 2818128"/>
              <a:gd name="connsiteX112" fmla="*/ 670219 w 2846237"/>
              <a:gd name="connsiteY112" fmla="*/ 2377580 h 2818128"/>
              <a:gd name="connsiteX113" fmla="*/ 684506 w 2846237"/>
              <a:gd name="connsiteY113" fmla="*/ 2322811 h 2818128"/>
              <a:gd name="connsiteX114" fmla="*/ 639263 w 2846237"/>
              <a:gd name="connsiteY114" fmla="*/ 2303761 h 2818128"/>
              <a:gd name="connsiteX115" fmla="*/ 605924 w 2846237"/>
              <a:gd name="connsiteY115" fmla="*/ 2298997 h 2818128"/>
              <a:gd name="connsiteX116" fmla="*/ 651169 w 2846237"/>
              <a:gd name="connsiteY116" fmla="*/ 2244230 h 2818128"/>
              <a:gd name="connsiteX117" fmla="*/ 682125 w 2846237"/>
              <a:gd name="connsiteY117" fmla="*/ 2144217 h 2818128"/>
              <a:gd name="connsiteX118" fmla="*/ 720225 w 2846237"/>
              <a:gd name="connsiteY118" fmla="*/ 1946574 h 2818128"/>
              <a:gd name="connsiteX119" fmla="*/ 744038 w 2846237"/>
              <a:gd name="connsiteY119" fmla="*/ 1929905 h 2818128"/>
              <a:gd name="connsiteX120" fmla="*/ 722606 w 2846237"/>
              <a:gd name="connsiteY120" fmla="*/ 1898949 h 2818128"/>
              <a:gd name="connsiteX121" fmla="*/ 724988 w 2846237"/>
              <a:gd name="connsiteY121" fmla="*/ 1879899 h 2818128"/>
              <a:gd name="connsiteX122" fmla="*/ 734513 w 2846237"/>
              <a:gd name="connsiteY122" fmla="*/ 1734642 h 2818128"/>
              <a:gd name="connsiteX123" fmla="*/ 724988 w 2846237"/>
              <a:gd name="connsiteY123" fmla="*/ 1694161 h 2818128"/>
              <a:gd name="connsiteX124" fmla="*/ 798806 w 2846237"/>
              <a:gd name="connsiteY124" fmla="*/ 1734642 h 2818128"/>
              <a:gd name="connsiteX125" fmla="*/ 810713 w 2846237"/>
              <a:gd name="connsiteY125" fmla="*/ 1798936 h 2818128"/>
              <a:gd name="connsiteX126" fmla="*/ 851194 w 2846237"/>
              <a:gd name="connsiteY126" fmla="*/ 1856086 h 2818128"/>
              <a:gd name="connsiteX127" fmla="*/ 803569 w 2846237"/>
              <a:gd name="connsiteY127" fmla="*/ 1710830 h 2818128"/>
              <a:gd name="connsiteX128" fmla="*/ 722606 w 2846237"/>
              <a:gd name="connsiteY128" fmla="*/ 1644155 h 2818128"/>
              <a:gd name="connsiteX129" fmla="*/ 744038 w 2846237"/>
              <a:gd name="connsiteY129" fmla="*/ 1567955 h 2818128"/>
              <a:gd name="connsiteX130" fmla="*/ 724988 w 2846237"/>
              <a:gd name="connsiteY130" fmla="*/ 1506042 h 2818128"/>
              <a:gd name="connsiteX131" fmla="*/ 734513 w 2846237"/>
              <a:gd name="connsiteY131" fmla="*/ 1475086 h 2818128"/>
              <a:gd name="connsiteX132" fmla="*/ 686888 w 2846237"/>
              <a:gd name="connsiteY132" fmla="*/ 1458417 h 2818128"/>
              <a:gd name="connsiteX133" fmla="*/ 598781 w 2846237"/>
              <a:gd name="connsiteY133" fmla="*/ 1425080 h 2818128"/>
              <a:gd name="connsiteX134" fmla="*/ 586875 w 2846237"/>
              <a:gd name="connsiteY134" fmla="*/ 1379836 h 2818128"/>
              <a:gd name="connsiteX135" fmla="*/ 537388 w 2846237"/>
              <a:gd name="connsiteY135" fmla="*/ 1313246 h 2818128"/>
              <a:gd name="connsiteX0" fmla="*/ 537388 w 2846237"/>
              <a:gd name="connsiteY0" fmla="*/ 1313246 h 2818350"/>
              <a:gd name="connsiteX1" fmla="*/ 555919 w 2846237"/>
              <a:gd name="connsiteY1" fmla="*/ 1263155 h 2818350"/>
              <a:gd name="connsiteX2" fmla="*/ 534488 w 2846237"/>
              <a:gd name="connsiteY2" fmla="*/ 1217911 h 2818350"/>
              <a:gd name="connsiteX3" fmla="*/ 520200 w 2846237"/>
              <a:gd name="connsiteY3" fmla="*/ 1189336 h 2818350"/>
              <a:gd name="connsiteX4" fmla="*/ 472575 w 2846237"/>
              <a:gd name="connsiteY4" fmla="*/ 1191717 h 2818350"/>
              <a:gd name="connsiteX5" fmla="*/ 453525 w 2846237"/>
              <a:gd name="connsiteY5" fmla="*/ 1155999 h 2818350"/>
              <a:gd name="connsiteX6" fmla="*/ 477338 w 2846237"/>
              <a:gd name="connsiteY6" fmla="*/ 1115517 h 2818350"/>
              <a:gd name="connsiteX7" fmla="*/ 436856 w 2846237"/>
              <a:gd name="connsiteY7" fmla="*/ 1115517 h 2818350"/>
              <a:gd name="connsiteX8" fmla="*/ 413044 w 2846237"/>
              <a:gd name="connsiteY8" fmla="*/ 1134567 h 2818350"/>
              <a:gd name="connsiteX9" fmla="*/ 413044 w 2846237"/>
              <a:gd name="connsiteY9" fmla="*/ 1089324 h 2818350"/>
              <a:gd name="connsiteX10" fmla="*/ 365419 w 2846237"/>
              <a:gd name="connsiteY10" fmla="*/ 1105992 h 2818350"/>
              <a:gd name="connsiteX11" fmla="*/ 293981 w 2846237"/>
              <a:gd name="connsiteY11" fmla="*/ 1075036 h 2818350"/>
              <a:gd name="connsiteX12" fmla="*/ 165394 w 2846237"/>
              <a:gd name="connsiteY12" fmla="*/ 1017886 h 2818350"/>
              <a:gd name="connsiteX13" fmla="*/ 115388 w 2846237"/>
              <a:gd name="connsiteY13" fmla="*/ 1041699 h 2818350"/>
              <a:gd name="connsiteX14" fmla="*/ 91575 w 2846237"/>
              <a:gd name="connsiteY14" fmla="*/ 1027411 h 2818350"/>
              <a:gd name="connsiteX15" fmla="*/ 74906 w 2846237"/>
              <a:gd name="connsiteY15" fmla="*/ 982167 h 2818350"/>
              <a:gd name="connsiteX16" fmla="*/ 20138 w 2846237"/>
              <a:gd name="connsiteY16" fmla="*/ 970261 h 2818350"/>
              <a:gd name="connsiteX17" fmla="*/ 113006 w 2846237"/>
              <a:gd name="connsiteY17" fmla="*/ 936924 h 2818350"/>
              <a:gd name="connsiteX18" fmla="*/ 74906 w 2846237"/>
              <a:gd name="connsiteY18" fmla="*/ 896442 h 2818350"/>
              <a:gd name="connsiteX19" fmla="*/ 122531 w 2846237"/>
              <a:gd name="connsiteY19" fmla="*/ 898824 h 2818350"/>
              <a:gd name="connsiteX20" fmla="*/ 22519 w 2846237"/>
              <a:gd name="connsiteY20" fmla="*/ 872630 h 2818350"/>
              <a:gd name="connsiteX21" fmla="*/ 1086 w 2846237"/>
              <a:gd name="connsiteY21" fmla="*/ 839291 h 2818350"/>
              <a:gd name="connsiteX22" fmla="*/ 53475 w 2846237"/>
              <a:gd name="connsiteY22" fmla="*/ 803574 h 2818350"/>
              <a:gd name="connsiteX23" fmla="*/ 143963 w 2846237"/>
              <a:gd name="connsiteY23" fmla="*/ 767855 h 2818350"/>
              <a:gd name="connsiteX24" fmla="*/ 243974 w 2846237"/>
              <a:gd name="connsiteY24" fmla="*/ 765474 h 2818350"/>
              <a:gd name="connsiteX25" fmla="*/ 258263 w 2846237"/>
              <a:gd name="connsiteY25" fmla="*/ 736899 h 2818350"/>
              <a:gd name="connsiteX26" fmla="*/ 336843 w 2846237"/>
              <a:gd name="connsiteY26" fmla="*/ 720230 h 2818350"/>
              <a:gd name="connsiteX27" fmla="*/ 434475 w 2846237"/>
              <a:gd name="connsiteY27" fmla="*/ 822624 h 2818350"/>
              <a:gd name="connsiteX28" fmla="*/ 458288 w 2846237"/>
              <a:gd name="connsiteY28" fmla="*/ 805955 h 2818350"/>
              <a:gd name="connsiteX29" fmla="*/ 491625 w 2846237"/>
              <a:gd name="connsiteY29" fmla="*/ 777380 h 2818350"/>
              <a:gd name="connsiteX30" fmla="*/ 548775 w 2846237"/>
              <a:gd name="connsiteY30" fmla="*/ 798811 h 2818350"/>
              <a:gd name="connsiteX31" fmla="*/ 570206 w 2846237"/>
              <a:gd name="connsiteY31" fmla="*/ 825005 h 2818350"/>
              <a:gd name="connsiteX32" fmla="*/ 563063 w 2846237"/>
              <a:gd name="connsiteY32" fmla="*/ 782142 h 2818350"/>
              <a:gd name="connsiteX33" fmla="*/ 582113 w 2846237"/>
              <a:gd name="connsiteY33" fmla="*/ 755949 h 2818350"/>
              <a:gd name="connsiteX34" fmla="*/ 608306 w 2846237"/>
              <a:gd name="connsiteY34" fmla="*/ 803574 h 2818350"/>
              <a:gd name="connsiteX35" fmla="*/ 677361 w 2846237"/>
              <a:gd name="connsiteY35" fmla="*/ 784524 h 2818350"/>
              <a:gd name="connsiteX36" fmla="*/ 660694 w 2846237"/>
              <a:gd name="connsiteY36" fmla="*/ 763092 h 2818350"/>
              <a:gd name="connsiteX37" fmla="*/ 644025 w 2846237"/>
              <a:gd name="connsiteY37" fmla="*/ 739280 h 2818350"/>
              <a:gd name="connsiteX38" fmla="*/ 648788 w 2846237"/>
              <a:gd name="connsiteY38" fmla="*/ 679749 h 2818350"/>
              <a:gd name="connsiteX39" fmla="*/ 632119 w 2846237"/>
              <a:gd name="connsiteY39" fmla="*/ 603549 h 2818350"/>
              <a:gd name="connsiteX40" fmla="*/ 594019 w 2846237"/>
              <a:gd name="connsiteY40" fmla="*/ 558305 h 2818350"/>
              <a:gd name="connsiteX41" fmla="*/ 591638 w 2846237"/>
              <a:gd name="connsiteY41" fmla="*/ 501155 h 2818350"/>
              <a:gd name="connsiteX42" fmla="*/ 572586 w 2846237"/>
              <a:gd name="connsiteY42" fmla="*/ 463054 h 2818350"/>
              <a:gd name="connsiteX43" fmla="*/ 646406 w 2846237"/>
              <a:gd name="connsiteY43" fmla="*/ 479724 h 2818350"/>
              <a:gd name="connsiteX44" fmla="*/ 710700 w 2846237"/>
              <a:gd name="connsiteY44" fmla="*/ 472580 h 2818350"/>
              <a:gd name="connsiteX45" fmla="*/ 705938 w 2846237"/>
              <a:gd name="connsiteY45" fmla="*/ 517824 h 2818350"/>
              <a:gd name="connsiteX46" fmla="*/ 751181 w 2846237"/>
              <a:gd name="connsiteY46" fmla="*/ 555924 h 2818350"/>
              <a:gd name="connsiteX47" fmla="*/ 853573 w 2846237"/>
              <a:gd name="connsiteY47" fmla="*/ 567830 h 2818350"/>
              <a:gd name="connsiteX48" fmla="*/ 922631 w 2846237"/>
              <a:gd name="connsiteY48" fmla="*/ 579736 h 2818350"/>
              <a:gd name="connsiteX49" fmla="*/ 1001213 w 2846237"/>
              <a:gd name="connsiteY49" fmla="*/ 555924 h 2818350"/>
              <a:gd name="connsiteX50" fmla="*/ 1044075 w 2846237"/>
              <a:gd name="connsiteY50" fmla="*/ 553542 h 2818350"/>
              <a:gd name="connsiteX51" fmla="*/ 1036931 w 2846237"/>
              <a:gd name="connsiteY51" fmla="*/ 534492 h 2818350"/>
              <a:gd name="connsiteX52" fmla="*/ 986925 w 2846237"/>
              <a:gd name="connsiteY52" fmla="*/ 529730 h 2818350"/>
              <a:gd name="connsiteX53" fmla="*/ 994067 w 2846237"/>
              <a:gd name="connsiteY53" fmla="*/ 465435 h 2818350"/>
              <a:gd name="connsiteX54" fmla="*/ 1079794 w 2846237"/>
              <a:gd name="connsiteY54" fmla="*/ 413049 h 2818350"/>
              <a:gd name="connsiteX55" fmla="*/ 1184569 w 2846237"/>
              <a:gd name="connsiteY55" fmla="*/ 386855 h 2818350"/>
              <a:gd name="connsiteX56" fmla="*/ 1234573 w 2846237"/>
              <a:gd name="connsiteY56" fmla="*/ 334466 h 2818350"/>
              <a:gd name="connsiteX57" fmla="*/ 1279817 w 2846237"/>
              <a:gd name="connsiteY57" fmla="*/ 86816 h 2818350"/>
              <a:gd name="connsiteX58" fmla="*/ 1447782 w 2846237"/>
              <a:gd name="connsiteY58" fmla="*/ 45095 h 2818350"/>
              <a:gd name="connsiteX59" fmla="*/ 2577598 w 2846237"/>
              <a:gd name="connsiteY59" fmla="*/ 696416 h 2818350"/>
              <a:gd name="connsiteX60" fmla="*/ 2020038 w 2846237"/>
              <a:gd name="connsiteY60" fmla="*/ 1518034 h 2818350"/>
              <a:gd name="connsiteX61" fmla="*/ 2351381 w 2846237"/>
              <a:gd name="connsiteY61" fmla="*/ 1920381 h 2818350"/>
              <a:gd name="connsiteX62" fmla="*/ 2237081 w 2846237"/>
              <a:gd name="connsiteY62" fmla="*/ 2027537 h 2818350"/>
              <a:gd name="connsiteX63" fmla="*/ 2284706 w 2846237"/>
              <a:gd name="connsiteY63" fmla="*/ 2091831 h 2818350"/>
              <a:gd name="connsiteX64" fmla="*/ 2696662 w 2846237"/>
              <a:gd name="connsiteY64" fmla="*/ 2487117 h 2818350"/>
              <a:gd name="connsiteX65" fmla="*/ 2822868 w 2846237"/>
              <a:gd name="connsiteY65" fmla="*/ 2396630 h 2818350"/>
              <a:gd name="connsiteX66" fmla="*/ 2844299 w 2846237"/>
              <a:gd name="connsiteY66" fmla="*/ 2572841 h 2818350"/>
              <a:gd name="connsiteX67" fmla="*/ 2775244 w 2846237"/>
              <a:gd name="connsiteY67" fmla="*/ 2818111 h 2818350"/>
              <a:gd name="connsiteX68" fmla="*/ 2656180 w 2846237"/>
              <a:gd name="connsiteY68" fmla="*/ 2539505 h 2818350"/>
              <a:gd name="connsiteX69" fmla="*/ 2689518 w 2846237"/>
              <a:gd name="connsiteY69" fmla="*/ 2491880 h 2818350"/>
              <a:gd name="connsiteX70" fmla="*/ 2284706 w 2846237"/>
              <a:gd name="connsiteY70" fmla="*/ 2301381 h 2818350"/>
              <a:gd name="connsiteX71" fmla="*/ 2172788 w 2846237"/>
              <a:gd name="connsiteY71" fmla="*/ 2382343 h 2818350"/>
              <a:gd name="connsiteX72" fmla="*/ 2156119 w 2846237"/>
              <a:gd name="connsiteY72" fmla="*/ 2363293 h 2818350"/>
              <a:gd name="connsiteX73" fmla="*/ 2118019 w 2846237"/>
              <a:gd name="connsiteY73" fmla="*/ 2375200 h 2818350"/>
              <a:gd name="connsiteX74" fmla="*/ 2087063 w 2846237"/>
              <a:gd name="connsiteY74" fmla="*/ 2341862 h 2818350"/>
              <a:gd name="connsiteX75" fmla="*/ 2032294 w 2846237"/>
              <a:gd name="connsiteY75" fmla="*/ 2332337 h 2818350"/>
              <a:gd name="connsiteX76" fmla="*/ 2015625 w 2846237"/>
              <a:gd name="connsiteY76" fmla="*/ 2303762 h 2818350"/>
              <a:gd name="connsiteX77" fmla="*/ 1963238 w 2846237"/>
              <a:gd name="connsiteY77" fmla="*/ 2315668 h 2818350"/>
              <a:gd name="connsiteX78" fmla="*/ 1987050 w 2846237"/>
              <a:gd name="connsiteY78" fmla="*/ 2253756 h 2818350"/>
              <a:gd name="connsiteX79" fmla="*/ 1951331 w 2846237"/>
              <a:gd name="connsiteY79" fmla="*/ 2253756 h 2818350"/>
              <a:gd name="connsiteX80" fmla="*/ 1944188 w 2846237"/>
              <a:gd name="connsiteY80" fmla="*/ 2279950 h 2818350"/>
              <a:gd name="connsiteX81" fmla="*/ 1915613 w 2846237"/>
              <a:gd name="connsiteY81" fmla="*/ 2279950 h 2818350"/>
              <a:gd name="connsiteX82" fmla="*/ 1891800 w 2846237"/>
              <a:gd name="connsiteY82" fmla="*/ 2241850 h 2818350"/>
              <a:gd name="connsiteX83" fmla="*/ 1882275 w 2846237"/>
              <a:gd name="connsiteY83" fmla="*/ 2294237 h 2818350"/>
              <a:gd name="connsiteX84" fmla="*/ 1853700 w 2846237"/>
              <a:gd name="connsiteY84" fmla="*/ 2270425 h 2818350"/>
              <a:gd name="connsiteX85" fmla="*/ 1803694 w 2846237"/>
              <a:gd name="connsiteY85" fmla="*/ 2270425 h 2818350"/>
              <a:gd name="connsiteX86" fmla="*/ 1753687 w 2846237"/>
              <a:gd name="connsiteY86" fmla="*/ 2251373 h 2818350"/>
              <a:gd name="connsiteX87" fmla="*/ 1663200 w 2846237"/>
              <a:gd name="connsiteY87" fmla="*/ 2306143 h 2818350"/>
              <a:gd name="connsiteX88" fmla="*/ 1572713 w 2846237"/>
              <a:gd name="connsiteY88" fmla="*/ 2363292 h 2818350"/>
              <a:gd name="connsiteX89" fmla="*/ 1556044 w 2846237"/>
              <a:gd name="connsiteY89" fmla="*/ 2456162 h 2818350"/>
              <a:gd name="connsiteX90" fmla="*/ 1583513 w 2846237"/>
              <a:gd name="connsiteY90" fmla="*/ 2543299 h 2818350"/>
              <a:gd name="connsiteX91" fmla="*/ 1522706 w 2846237"/>
              <a:gd name="connsiteY91" fmla="*/ 2534742 h 2818350"/>
              <a:gd name="connsiteX92" fmla="*/ 1472700 w 2846237"/>
              <a:gd name="connsiteY92" fmla="*/ 2570462 h 2818350"/>
              <a:gd name="connsiteX93" fmla="*/ 1410788 w 2846237"/>
              <a:gd name="connsiteY93" fmla="*/ 2546650 h 2818350"/>
              <a:gd name="connsiteX94" fmla="*/ 1356019 w 2846237"/>
              <a:gd name="connsiteY94" fmla="*/ 2558555 h 2818350"/>
              <a:gd name="connsiteX95" fmla="*/ 1308394 w 2846237"/>
              <a:gd name="connsiteY95" fmla="*/ 2501405 h 2818350"/>
              <a:gd name="connsiteX96" fmla="*/ 1270294 w 2846237"/>
              <a:gd name="connsiteY96" fmla="*/ 2484737 h 2818350"/>
              <a:gd name="connsiteX97" fmla="*/ 1244100 w 2846237"/>
              <a:gd name="connsiteY97" fmla="*/ 2491881 h 2818350"/>
              <a:gd name="connsiteX98" fmla="*/ 1229813 w 2846237"/>
              <a:gd name="connsiteY98" fmla="*/ 2468067 h 2818350"/>
              <a:gd name="connsiteX99" fmla="*/ 1191713 w 2846237"/>
              <a:gd name="connsiteY99" fmla="*/ 2463306 h 2818350"/>
              <a:gd name="connsiteX100" fmla="*/ 1129800 w 2846237"/>
              <a:gd name="connsiteY100" fmla="*/ 2432350 h 2818350"/>
              <a:gd name="connsiteX101" fmla="*/ 1094080 w 2846237"/>
              <a:gd name="connsiteY101" fmla="*/ 2444253 h 2818350"/>
              <a:gd name="connsiteX102" fmla="*/ 1079794 w 2846237"/>
              <a:gd name="connsiteY102" fmla="*/ 2472831 h 2818350"/>
              <a:gd name="connsiteX103" fmla="*/ 996450 w 2846237"/>
              <a:gd name="connsiteY103" fmla="*/ 2458543 h 2818350"/>
              <a:gd name="connsiteX104" fmla="*/ 965494 w 2846237"/>
              <a:gd name="connsiteY104" fmla="*/ 2472831 h 2818350"/>
              <a:gd name="connsiteX105" fmla="*/ 925013 w 2846237"/>
              <a:gd name="connsiteY105" fmla="*/ 2451399 h 2818350"/>
              <a:gd name="connsiteX106" fmla="*/ 886913 w 2846237"/>
              <a:gd name="connsiteY106" fmla="*/ 2437112 h 2818350"/>
              <a:gd name="connsiteX107" fmla="*/ 855956 w 2846237"/>
              <a:gd name="connsiteY107" fmla="*/ 2451400 h 2818350"/>
              <a:gd name="connsiteX108" fmla="*/ 825000 w 2846237"/>
              <a:gd name="connsiteY108" fmla="*/ 2432350 h 2818350"/>
              <a:gd name="connsiteX109" fmla="*/ 810713 w 2846237"/>
              <a:gd name="connsiteY109" fmla="*/ 2399012 h 2818350"/>
              <a:gd name="connsiteX110" fmla="*/ 770231 w 2846237"/>
              <a:gd name="connsiteY110" fmla="*/ 2408537 h 2818350"/>
              <a:gd name="connsiteX111" fmla="*/ 734513 w 2846237"/>
              <a:gd name="connsiteY111" fmla="*/ 2387105 h 2818350"/>
              <a:gd name="connsiteX112" fmla="*/ 703556 w 2846237"/>
              <a:gd name="connsiteY112" fmla="*/ 2372818 h 2818350"/>
              <a:gd name="connsiteX113" fmla="*/ 670219 w 2846237"/>
              <a:gd name="connsiteY113" fmla="*/ 2377580 h 2818350"/>
              <a:gd name="connsiteX114" fmla="*/ 684506 w 2846237"/>
              <a:gd name="connsiteY114" fmla="*/ 2322811 h 2818350"/>
              <a:gd name="connsiteX115" fmla="*/ 639263 w 2846237"/>
              <a:gd name="connsiteY115" fmla="*/ 2303761 h 2818350"/>
              <a:gd name="connsiteX116" fmla="*/ 605924 w 2846237"/>
              <a:gd name="connsiteY116" fmla="*/ 2298997 h 2818350"/>
              <a:gd name="connsiteX117" fmla="*/ 651169 w 2846237"/>
              <a:gd name="connsiteY117" fmla="*/ 2244230 h 2818350"/>
              <a:gd name="connsiteX118" fmla="*/ 682125 w 2846237"/>
              <a:gd name="connsiteY118" fmla="*/ 2144217 h 2818350"/>
              <a:gd name="connsiteX119" fmla="*/ 720225 w 2846237"/>
              <a:gd name="connsiteY119" fmla="*/ 1946574 h 2818350"/>
              <a:gd name="connsiteX120" fmla="*/ 744038 w 2846237"/>
              <a:gd name="connsiteY120" fmla="*/ 1929905 h 2818350"/>
              <a:gd name="connsiteX121" fmla="*/ 722606 w 2846237"/>
              <a:gd name="connsiteY121" fmla="*/ 1898949 h 2818350"/>
              <a:gd name="connsiteX122" fmla="*/ 724988 w 2846237"/>
              <a:gd name="connsiteY122" fmla="*/ 1879899 h 2818350"/>
              <a:gd name="connsiteX123" fmla="*/ 734513 w 2846237"/>
              <a:gd name="connsiteY123" fmla="*/ 1734642 h 2818350"/>
              <a:gd name="connsiteX124" fmla="*/ 724988 w 2846237"/>
              <a:gd name="connsiteY124" fmla="*/ 1694161 h 2818350"/>
              <a:gd name="connsiteX125" fmla="*/ 798806 w 2846237"/>
              <a:gd name="connsiteY125" fmla="*/ 1734642 h 2818350"/>
              <a:gd name="connsiteX126" fmla="*/ 810713 w 2846237"/>
              <a:gd name="connsiteY126" fmla="*/ 1798936 h 2818350"/>
              <a:gd name="connsiteX127" fmla="*/ 851194 w 2846237"/>
              <a:gd name="connsiteY127" fmla="*/ 1856086 h 2818350"/>
              <a:gd name="connsiteX128" fmla="*/ 803569 w 2846237"/>
              <a:gd name="connsiteY128" fmla="*/ 1710830 h 2818350"/>
              <a:gd name="connsiteX129" fmla="*/ 722606 w 2846237"/>
              <a:gd name="connsiteY129" fmla="*/ 1644155 h 2818350"/>
              <a:gd name="connsiteX130" fmla="*/ 744038 w 2846237"/>
              <a:gd name="connsiteY130" fmla="*/ 1567955 h 2818350"/>
              <a:gd name="connsiteX131" fmla="*/ 724988 w 2846237"/>
              <a:gd name="connsiteY131" fmla="*/ 1506042 h 2818350"/>
              <a:gd name="connsiteX132" fmla="*/ 734513 w 2846237"/>
              <a:gd name="connsiteY132" fmla="*/ 1475086 h 2818350"/>
              <a:gd name="connsiteX133" fmla="*/ 686888 w 2846237"/>
              <a:gd name="connsiteY133" fmla="*/ 1458417 h 2818350"/>
              <a:gd name="connsiteX134" fmla="*/ 598781 w 2846237"/>
              <a:gd name="connsiteY134" fmla="*/ 1425080 h 2818350"/>
              <a:gd name="connsiteX135" fmla="*/ 586875 w 2846237"/>
              <a:gd name="connsiteY135" fmla="*/ 1379836 h 2818350"/>
              <a:gd name="connsiteX136" fmla="*/ 537388 w 2846237"/>
              <a:gd name="connsiteY136" fmla="*/ 1313246 h 2818350"/>
              <a:gd name="connsiteX0" fmla="*/ 537388 w 2846237"/>
              <a:gd name="connsiteY0" fmla="*/ 1313246 h 2822419"/>
              <a:gd name="connsiteX1" fmla="*/ 555919 w 2846237"/>
              <a:gd name="connsiteY1" fmla="*/ 1263155 h 2822419"/>
              <a:gd name="connsiteX2" fmla="*/ 534488 w 2846237"/>
              <a:gd name="connsiteY2" fmla="*/ 1217911 h 2822419"/>
              <a:gd name="connsiteX3" fmla="*/ 520200 w 2846237"/>
              <a:gd name="connsiteY3" fmla="*/ 1189336 h 2822419"/>
              <a:gd name="connsiteX4" fmla="*/ 472575 w 2846237"/>
              <a:gd name="connsiteY4" fmla="*/ 1191717 h 2822419"/>
              <a:gd name="connsiteX5" fmla="*/ 453525 w 2846237"/>
              <a:gd name="connsiteY5" fmla="*/ 1155999 h 2822419"/>
              <a:gd name="connsiteX6" fmla="*/ 477338 w 2846237"/>
              <a:gd name="connsiteY6" fmla="*/ 1115517 h 2822419"/>
              <a:gd name="connsiteX7" fmla="*/ 436856 w 2846237"/>
              <a:gd name="connsiteY7" fmla="*/ 1115517 h 2822419"/>
              <a:gd name="connsiteX8" fmla="*/ 413044 w 2846237"/>
              <a:gd name="connsiteY8" fmla="*/ 1134567 h 2822419"/>
              <a:gd name="connsiteX9" fmla="*/ 413044 w 2846237"/>
              <a:gd name="connsiteY9" fmla="*/ 1089324 h 2822419"/>
              <a:gd name="connsiteX10" fmla="*/ 365419 w 2846237"/>
              <a:gd name="connsiteY10" fmla="*/ 1105992 h 2822419"/>
              <a:gd name="connsiteX11" fmla="*/ 293981 w 2846237"/>
              <a:gd name="connsiteY11" fmla="*/ 1075036 h 2822419"/>
              <a:gd name="connsiteX12" fmla="*/ 165394 w 2846237"/>
              <a:gd name="connsiteY12" fmla="*/ 1017886 h 2822419"/>
              <a:gd name="connsiteX13" fmla="*/ 115388 w 2846237"/>
              <a:gd name="connsiteY13" fmla="*/ 1041699 h 2822419"/>
              <a:gd name="connsiteX14" fmla="*/ 91575 w 2846237"/>
              <a:gd name="connsiteY14" fmla="*/ 1027411 h 2822419"/>
              <a:gd name="connsiteX15" fmla="*/ 74906 w 2846237"/>
              <a:gd name="connsiteY15" fmla="*/ 982167 h 2822419"/>
              <a:gd name="connsiteX16" fmla="*/ 20138 w 2846237"/>
              <a:gd name="connsiteY16" fmla="*/ 970261 h 2822419"/>
              <a:gd name="connsiteX17" fmla="*/ 113006 w 2846237"/>
              <a:gd name="connsiteY17" fmla="*/ 936924 h 2822419"/>
              <a:gd name="connsiteX18" fmla="*/ 74906 w 2846237"/>
              <a:gd name="connsiteY18" fmla="*/ 896442 h 2822419"/>
              <a:gd name="connsiteX19" fmla="*/ 122531 w 2846237"/>
              <a:gd name="connsiteY19" fmla="*/ 898824 h 2822419"/>
              <a:gd name="connsiteX20" fmla="*/ 22519 w 2846237"/>
              <a:gd name="connsiteY20" fmla="*/ 872630 h 2822419"/>
              <a:gd name="connsiteX21" fmla="*/ 1086 w 2846237"/>
              <a:gd name="connsiteY21" fmla="*/ 839291 h 2822419"/>
              <a:gd name="connsiteX22" fmla="*/ 53475 w 2846237"/>
              <a:gd name="connsiteY22" fmla="*/ 803574 h 2822419"/>
              <a:gd name="connsiteX23" fmla="*/ 143963 w 2846237"/>
              <a:gd name="connsiteY23" fmla="*/ 767855 h 2822419"/>
              <a:gd name="connsiteX24" fmla="*/ 243974 w 2846237"/>
              <a:gd name="connsiteY24" fmla="*/ 765474 h 2822419"/>
              <a:gd name="connsiteX25" fmla="*/ 258263 w 2846237"/>
              <a:gd name="connsiteY25" fmla="*/ 736899 h 2822419"/>
              <a:gd name="connsiteX26" fmla="*/ 336843 w 2846237"/>
              <a:gd name="connsiteY26" fmla="*/ 720230 h 2822419"/>
              <a:gd name="connsiteX27" fmla="*/ 434475 w 2846237"/>
              <a:gd name="connsiteY27" fmla="*/ 822624 h 2822419"/>
              <a:gd name="connsiteX28" fmla="*/ 458288 w 2846237"/>
              <a:gd name="connsiteY28" fmla="*/ 805955 h 2822419"/>
              <a:gd name="connsiteX29" fmla="*/ 491625 w 2846237"/>
              <a:gd name="connsiteY29" fmla="*/ 777380 h 2822419"/>
              <a:gd name="connsiteX30" fmla="*/ 548775 w 2846237"/>
              <a:gd name="connsiteY30" fmla="*/ 798811 h 2822419"/>
              <a:gd name="connsiteX31" fmla="*/ 570206 w 2846237"/>
              <a:gd name="connsiteY31" fmla="*/ 825005 h 2822419"/>
              <a:gd name="connsiteX32" fmla="*/ 563063 w 2846237"/>
              <a:gd name="connsiteY32" fmla="*/ 782142 h 2822419"/>
              <a:gd name="connsiteX33" fmla="*/ 582113 w 2846237"/>
              <a:gd name="connsiteY33" fmla="*/ 755949 h 2822419"/>
              <a:gd name="connsiteX34" fmla="*/ 608306 w 2846237"/>
              <a:gd name="connsiteY34" fmla="*/ 803574 h 2822419"/>
              <a:gd name="connsiteX35" fmla="*/ 677361 w 2846237"/>
              <a:gd name="connsiteY35" fmla="*/ 784524 h 2822419"/>
              <a:gd name="connsiteX36" fmla="*/ 660694 w 2846237"/>
              <a:gd name="connsiteY36" fmla="*/ 763092 h 2822419"/>
              <a:gd name="connsiteX37" fmla="*/ 644025 w 2846237"/>
              <a:gd name="connsiteY37" fmla="*/ 739280 h 2822419"/>
              <a:gd name="connsiteX38" fmla="*/ 648788 w 2846237"/>
              <a:gd name="connsiteY38" fmla="*/ 679749 h 2822419"/>
              <a:gd name="connsiteX39" fmla="*/ 632119 w 2846237"/>
              <a:gd name="connsiteY39" fmla="*/ 603549 h 2822419"/>
              <a:gd name="connsiteX40" fmla="*/ 594019 w 2846237"/>
              <a:gd name="connsiteY40" fmla="*/ 558305 h 2822419"/>
              <a:gd name="connsiteX41" fmla="*/ 591638 w 2846237"/>
              <a:gd name="connsiteY41" fmla="*/ 501155 h 2822419"/>
              <a:gd name="connsiteX42" fmla="*/ 572586 w 2846237"/>
              <a:gd name="connsiteY42" fmla="*/ 463054 h 2822419"/>
              <a:gd name="connsiteX43" fmla="*/ 646406 w 2846237"/>
              <a:gd name="connsiteY43" fmla="*/ 479724 h 2822419"/>
              <a:gd name="connsiteX44" fmla="*/ 710700 w 2846237"/>
              <a:gd name="connsiteY44" fmla="*/ 472580 h 2822419"/>
              <a:gd name="connsiteX45" fmla="*/ 705938 w 2846237"/>
              <a:gd name="connsiteY45" fmla="*/ 517824 h 2822419"/>
              <a:gd name="connsiteX46" fmla="*/ 751181 w 2846237"/>
              <a:gd name="connsiteY46" fmla="*/ 555924 h 2822419"/>
              <a:gd name="connsiteX47" fmla="*/ 853573 w 2846237"/>
              <a:gd name="connsiteY47" fmla="*/ 567830 h 2822419"/>
              <a:gd name="connsiteX48" fmla="*/ 922631 w 2846237"/>
              <a:gd name="connsiteY48" fmla="*/ 579736 h 2822419"/>
              <a:gd name="connsiteX49" fmla="*/ 1001213 w 2846237"/>
              <a:gd name="connsiteY49" fmla="*/ 555924 h 2822419"/>
              <a:gd name="connsiteX50" fmla="*/ 1044075 w 2846237"/>
              <a:gd name="connsiteY50" fmla="*/ 553542 h 2822419"/>
              <a:gd name="connsiteX51" fmla="*/ 1036931 w 2846237"/>
              <a:gd name="connsiteY51" fmla="*/ 534492 h 2822419"/>
              <a:gd name="connsiteX52" fmla="*/ 986925 w 2846237"/>
              <a:gd name="connsiteY52" fmla="*/ 529730 h 2822419"/>
              <a:gd name="connsiteX53" fmla="*/ 994067 w 2846237"/>
              <a:gd name="connsiteY53" fmla="*/ 465435 h 2822419"/>
              <a:gd name="connsiteX54" fmla="*/ 1079794 w 2846237"/>
              <a:gd name="connsiteY54" fmla="*/ 413049 h 2822419"/>
              <a:gd name="connsiteX55" fmla="*/ 1184569 w 2846237"/>
              <a:gd name="connsiteY55" fmla="*/ 386855 h 2822419"/>
              <a:gd name="connsiteX56" fmla="*/ 1234573 w 2846237"/>
              <a:gd name="connsiteY56" fmla="*/ 334466 h 2822419"/>
              <a:gd name="connsiteX57" fmla="*/ 1279817 w 2846237"/>
              <a:gd name="connsiteY57" fmla="*/ 86816 h 2822419"/>
              <a:gd name="connsiteX58" fmla="*/ 1447782 w 2846237"/>
              <a:gd name="connsiteY58" fmla="*/ 45095 h 2822419"/>
              <a:gd name="connsiteX59" fmla="*/ 2577598 w 2846237"/>
              <a:gd name="connsiteY59" fmla="*/ 696416 h 2822419"/>
              <a:gd name="connsiteX60" fmla="*/ 2020038 w 2846237"/>
              <a:gd name="connsiteY60" fmla="*/ 1518034 h 2822419"/>
              <a:gd name="connsiteX61" fmla="*/ 2351381 w 2846237"/>
              <a:gd name="connsiteY61" fmla="*/ 1920381 h 2822419"/>
              <a:gd name="connsiteX62" fmla="*/ 2237081 w 2846237"/>
              <a:gd name="connsiteY62" fmla="*/ 2027537 h 2822419"/>
              <a:gd name="connsiteX63" fmla="*/ 2284706 w 2846237"/>
              <a:gd name="connsiteY63" fmla="*/ 2091831 h 2822419"/>
              <a:gd name="connsiteX64" fmla="*/ 2696662 w 2846237"/>
              <a:gd name="connsiteY64" fmla="*/ 2487117 h 2822419"/>
              <a:gd name="connsiteX65" fmla="*/ 2822868 w 2846237"/>
              <a:gd name="connsiteY65" fmla="*/ 2396630 h 2822419"/>
              <a:gd name="connsiteX66" fmla="*/ 2844299 w 2846237"/>
              <a:gd name="connsiteY66" fmla="*/ 2572841 h 2822419"/>
              <a:gd name="connsiteX67" fmla="*/ 2775244 w 2846237"/>
              <a:gd name="connsiteY67" fmla="*/ 2818111 h 2822419"/>
              <a:gd name="connsiteX68" fmla="*/ 2684755 w 2846237"/>
              <a:gd name="connsiteY68" fmla="*/ 2730005 h 2822419"/>
              <a:gd name="connsiteX69" fmla="*/ 2656180 w 2846237"/>
              <a:gd name="connsiteY69" fmla="*/ 2539505 h 2822419"/>
              <a:gd name="connsiteX70" fmla="*/ 2689518 w 2846237"/>
              <a:gd name="connsiteY70" fmla="*/ 2491880 h 2822419"/>
              <a:gd name="connsiteX71" fmla="*/ 2284706 w 2846237"/>
              <a:gd name="connsiteY71" fmla="*/ 2301381 h 2822419"/>
              <a:gd name="connsiteX72" fmla="*/ 2172788 w 2846237"/>
              <a:gd name="connsiteY72" fmla="*/ 2382343 h 2822419"/>
              <a:gd name="connsiteX73" fmla="*/ 2156119 w 2846237"/>
              <a:gd name="connsiteY73" fmla="*/ 2363293 h 2822419"/>
              <a:gd name="connsiteX74" fmla="*/ 2118019 w 2846237"/>
              <a:gd name="connsiteY74" fmla="*/ 2375200 h 2822419"/>
              <a:gd name="connsiteX75" fmla="*/ 2087063 w 2846237"/>
              <a:gd name="connsiteY75" fmla="*/ 2341862 h 2822419"/>
              <a:gd name="connsiteX76" fmla="*/ 2032294 w 2846237"/>
              <a:gd name="connsiteY76" fmla="*/ 2332337 h 2822419"/>
              <a:gd name="connsiteX77" fmla="*/ 2015625 w 2846237"/>
              <a:gd name="connsiteY77" fmla="*/ 2303762 h 2822419"/>
              <a:gd name="connsiteX78" fmla="*/ 1963238 w 2846237"/>
              <a:gd name="connsiteY78" fmla="*/ 2315668 h 2822419"/>
              <a:gd name="connsiteX79" fmla="*/ 1987050 w 2846237"/>
              <a:gd name="connsiteY79" fmla="*/ 2253756 h 2822419"/>
              <a:gd name="connsiteX80" fmla="*/ 1951331 w 2846237"/>
              <a:gd name="connsiteY80" fmla="*/ 2253756 h 2822419"/>
              <a:gd name="connsiteX81" fmla="*/ 1944188 w 2846237"/>
              <a:gd name="connsiteY81" fmla="*/ 2279950 h 2822419"/>
              <a:gd name="connsiteX82" fmla="*/ 1915613 w 2846237"/>
              <a:gd name="connsiteY82" fmla="*/ 2279950 h 2822419"/>
              <a:gd name="connsiteX83" fmla="*/ 1891800 w 2846237"/>
              <a:gd name="connsiteY83" fmla="*/ 2241850 h 2822419"/>
              <a:gd name="connsiteX84" fmla="*/ 1882275 w 2846237"/>
              <a:gd name="connsiteY84" fmla="*/ 2294237 h 2822419"/>
              <a:gd name="connsiteX85" fmla="*/ 1853700 w 2846237"/>
              <a:gd name="connsiteY85" fmla="*/ 2270425 h 2822419"/>
              <a:gd name="connsiteX86" fmla="*/ 1803694 w 2846237"/>
              <a:gd name="connsiteY86" fmla="*/ 2270425 h 2822419"/>
              <a:gd name="connsiteX87" fmla="*/ 1753687 w 2846237"/>
              <a:gd name="connsiteY87" fmla="*/ 2251373 h 2822419"/>
              <a:gd name="connsiteX88" fmla="*/ 1663200 w 2846237"/>
              <a:gd name="connsiteY88" fmla="*/ 2306143 h 2822419"/>
              <a:gd name="connsiteX89" fmla="*/ 1572713 w 2846237"/>
              <a:gd name="connsiteY89" fmla="*/ 2363292 h 2822419"/>
              <a:gd name="connsiteX90" fmla="*/ 1556044 w 2846237"/>
              <a:gd name="connsiteY90" fmla="*/ 2456162 h 2822419"/>
              <a:gd name="connsiteX91" fmla="*/ 1583513 w 2846237"/>
              <a:gd name="connsiteY91" fmla="*/ 2543299 h 2822419"/>
              <a:gd name="connsiteX92" fmla="*/ 1522706 w 2846237"/>
              <a:gd name="connsiteY92" fmla="*/ 2534742 h 2822419"/>
              <a:gd name="connsiteX93" fmla="*/ 1472700 w 2846237"/>
              <a:gd name="connsiteY93" fmla="*/ 2570462 h 2822419"/>
              <a:gd name="connsiteX94" fmla="*/ 1410788 w 2846237"/>
              <a:gd name="connsiteY94" fmla="*/ 2546650 h 2822419"/>
              <a:gd name="connsiteX95" fmla="*/ 1356019 w 2846237"/>
              <a:gd name="connsiteY95" fmla="*/ 2558555 h 2822419"/>
              <a:gd name="connsiteX96" fmla="*/ 1308394 w 2846237"/>
              <a:gd name="connsiteY96" fmla="*/ 2501405 h 2822419"/>
              <a:gd name="connsiteX97" fmla="*/ 1270294 w 2846237"/>
              <a:gd name="connsiteY97" fmla="*/ 2484737 h 2822419"/>
              <a:gd name="connsiteX98" fmla="*/ 1244100 w 2846237"/>
              <a:gd name="connsiteY98" fmla="*/ 2491881 h 2822419"/>
              <a:gd name="connsiteX99" fmla="*/ 1229813 w 2846237"/>
              <a:gd name="connsiteY99" fmla="*/ 2468067 h 2822419"/>
              <a:gd name="connsiteX100" fmla="*/ 1191713 w 2846237"/>
              <a:gd name="connsiteY100" fmla="*/ 2463306 h 2822419"/>
              <a:gd name="connsiteX101" fmla="*/ 1129800 w 2846237"/>
              <a:gd name="connsiteY101" fmla="*/ 2432350 h 2822419"/>
              <a:gd name="connsiteX102" fmla="*/ 1094080 w 2846237"/>
              <a:gd name="connsiteY102" fmla="*/ 2444253 h 2822419"/>
              <a:gd name="connsiteX103" fmla="*/ 1079794 w 2846237"/>
              <a:gd name="connsiteY103" fmla="*/ 2472831 h 2822419"/>
              <a:gd name="connsiteX104" fmla="*/ 996450 w 2846237"/>
              <a:gd name="connsiteY104" fmla="*/ 2458543 h 2822419"/>
              <a:gd name="connsiteX105" fmla="*/ 965494 w 2846237"/>
              <a:gd name="connsiteY105" fmla="*/ 2472831 h 2822419"/>
              <a:gd name="connsiteX106" fmla="*/ 925013 w 2846237"/>
              <a:gd name="connsiteY106" fmla="*/ 2451399 h 2822419"/>
              <a:gd name="connsiteX107" fmla="*/ 886913 w 2846237"/>
              <a:gd name="connsiteY107" fmla="*/ 2437112 h 2822419"/>
              <a:gd name="connsiteX108" fmla="*/ 855956 w 2846237"/>
              <a:gd name="connsiteY108" fmla="*/ 2451400 h 2822419"/>
              <a:gd name="connsiteX109" fmla="*/ 825000 w 2846237"/>
              <a:gd name="connsiteY109" fmla="*/ 2432350 h 2822419"/>
              <a:gd name="connsiteX110" fmla="*/ 810713 w 2846237"/>
              <a:gd name="connsiteY110" fmla="*/ 2399012 h 2822419"/>
              <a:gd name="connsiteX111" fmla="*/ 770231 w 2846237"/>
              <a:gd name="connsiteY111" fmla="*/ 2408537 h 2822419"/>
              <a:gd name="connsiteX112" fmla="*/ 734513 w 2846237"/>
              <a:gd name="connsiteY112" fmla="*/ 2387105 h 2822419"/>
              <a:gd name="connsiteX113" fmla="*/ 703556 w 2846237"/>
              <a:gd name="connsiteY113" fmla="*/ 2372818 h 2822419"/>
              <a:gd name="connsiteX114" fmla="*/ 670219 w 2846237"/>
              <a:gd name="connsiteY114" fmla="*/ 2377580 h 2822419"/>
              <a:gd name="connsiteX115" fmla="*/ 684506 w 2846237"/>
              <a:gd name="connsiteY115" fmla="*/ 2322811 h 2822419"/>
              <a:gd name="connsiteX116" fmla="*/ 639263 w 2846237"/>
              <a:gd name="connsiteY116" fmla="*/ 2303761 h 2822419"/>
              <a:gd name="connsiteX117" fmla="*/ 605924 w 2846237"/>
              <a:gd name="connsiteY117" fmla="*/ 2298997 h 2822419"/>
              <a:gd name="connsiteX118" fmla="*/ 651169 w 2846237"/>
              <a:gd name="connsiteY118" fmla="*/ 2244230 h 2822419"/>
              <a:gd name="connsiteX119" fmla="*/ 682125 w 2846237"/>
              <a:gd name="connsiteY119" fmla="*/ 2144217 h 2822419"/>
              <a:gd name="connsiteX120" fmla="*/ 720225 w 2846237"/>
              <a:gd name="connsiteY120" fmla="*/ 1946574 h 2822419"/>
              <a:gd name="connsiteX121" fmla="*/ 744038 w 2846237"/>
              <a:gd name="connsiteY121" fmla="*/ 1929905 h 2822419"/>
              <a:gd name="connsiteX122" fmla="*/ 722606 w 2846237"/>
              <a:gd name="connsiteY122" fmla="*/ 1898949 h 2822419"/>
              <a:gd name="connsiteX123" fmla="*/ 724988 w 2846237"/>
              <a:gd name="connsiteY123" fmla="*/ 1879899 h 2822419"/>
              <a:gd name="connsiteX124" fmla="*/ 734513 w 2846237"/>
              <a:gd name="connsiteY124" fmla="*/ 1734642 h 2822419"/>
              <a:gd name="connsiteX125" fmla="*/ 724988 w 2846237"/>
              <a:gd name="connsiteY125" fmla="*/ 1694161 h 2822419"/>
              <a:gd name="connsiteX126" fmla="*/ 798806 w 2846237"/>
              <a:gd name="connsiteY126" fmla="*/ 1734642 h 2822419"/>
              <a:gd name="connsiteX127" fmla="*/ 810713 w 2846237"/>
              <a:gd name="connsiteY127" fmla="*/ 1798936 h 2822419"/>
              <a:gd name="connsiteX128" fmla="*/ 851194 w 2846237"/>
              <a:gd name="connsiteY128" fmla="*/ 1856086 h 2822419"/>
              <a:gd name="connsiteX129" fmla="*/ 803569 w 2846237"/>
              <a:gd name="connsiteY129" fmla="*/ 1710830 h 2822419"/>
              <a:gd name="connsiteX130" fmla="*/ 722606 w 2846237"/>
              <a:gd name="connsiteY130" fmla="*/ 1644155 h 2822419"/>
              <a:gd name="connsiteX131" fmla="*/ 744038 w 2846237"/>
              <a:gd name="connsiteY131" fmla="*/ 1567955 h 2822419"/>
              <a:gd name="connsiteX132" fmla="*/ 724988 w 2846237"/>
              <a:gd name="connsiteY132" fmla="*/ 1506042 h 2822419"/>
              <a:gd name="connsiteX133" fmla="*/ 734513 w 2846237"/>
              <a:gd name="connsiteY133" fmla="*/ 1475086 h 2822419"/>
              <a:gd name="connsiteX134" fmla="*/ 686888 w 2846237"/>
              <a:gd name="connsiteY134" fmla="*/ 1458417 h 2822419"/>
              <a:gd name="connsiteX135" fmla="*/ 598781 w 2846237"/>
              <a:gd name="connsiteY135" fmla="*/ 1425080 h 2822419"/>
              <a:gd name="connsiteX136" fmla="*/ 586875 w 2846237"/>
              <a:gd name="connsiteY136" fmla="*/ 1379836 h 2822419"/>
              <a:gd name="connsiteX137" fmla="*/ 537388 w 2846237"/>
              <a:gd name="connsiteY137" fmla="*/ 1313246 h 2822419"/>
              <a:gd name="connsiteX0" fmla="*/ 537388 w 2851635"/>
              <a:gd name="connsiteY0" fmla="*/ 1313246 h 2822419"/>
              <a:gd name="connsiteX1" fmla="*/ 555919 w 2851635"/>
              <a:gd name="connsiteY1" fmla="*/ 1263155 h 2822419"/>
              <a:gd name="connsiteX2" fmla="*/ 534488 w 2851635"/>
              <a:gd name="connsiteY2" fmla="*/ 1217911 h 2822419"/>
              <a:gd name="connsiteX3" fmla="*/ 520200 w 2851635"/>
              <a:gd name="connsiteY3" fmla="*/ 1189336 h 2822419"/>
              <a:gd name="connsiteX4" fmla="*/ 472575 w 2851635"/>
              <a:gd name="connsiteY4" fmla="*/ 1191717 h 2822419"/>
              <a:gd name="connsiteX5" fmla="*/ 453525 w 2851635"/>
              <a:gd name="connsiteY5" fmla="*/ 1155999 h 2822419"/>
              <a:gd name="connsiteX6" fmla="*/ 477338 w 2851635"/>
              <a:gd name="connsiteY6" fmla="*/ 1115517 h 2822419"/>
              <a:gd name="connsiteX7" fmla="*/ 436856 w 2851635"/>
              <a:gd name="connsiteY7" fmla="*/ 1115517 h 2822419"/>
              <a:gd name="connsiteX8" fmla="*/ 413044 w 2851635"/>
              <a:gd name="connsiteY8" fmla="*/ 1134567 h 2822419"/>
              <a:gd name="connsiteX9" fmla="*/ 413044 w 2851635"/>
              <a:gd name="connsiteY9" fmla="*/ 1089324 h 2822419"/>
              <a:gd name="connsiteX10" fmla="*/ 365419 w 2851635"/>
              <a:gd name="connsiteY10" fmla="*/ 1105992 h 2822419"/>
              <a:gd name="connsiteX11" fmla="*/ 293981 w 2851635"/>
              <a:gd name="connsiteY11" fmla="*/ 1075036 h 2822419"/>
              <a:gd name="connsiteX12" fmla="*/ 165394 w 2851635"/>
              <a:gd name="connsiteY12" fmla="*/ 1017886 h 2822419"/>
              <a:gd name="connsiteX13" fmla="*/ 115388 w 2851635"/>
              <a:gd name="connsiteY13" fmla="*/ 1041699 h 2822419"/>
              <a:gd name="connsiteX14" fmla="*/ 91575 w 2851635"/>
              <a:gd name="connsiteY14" fmla="*/ 1027411 h 2822419"/>
              <a:gd name="connsiteX15" fmla="*/ 74906 w 2851635"/>
              <a:gd name="connsiteY15" fmla="*/ 982167 h 2822419"/>
              <a:gd name="connsiteX16" fmla="*/ 20138 w 2851635"/>
              <a:gd name="connsiteY16" fmla="*/ 970261 h 2822419"/>
              <a:gd name="connsiteX17" fmla="*/ 113006 w 2851635"/>
              <a:gd name="connsiteY17" fmla="*/ 936924 h 2822419"/>
              <a:gd name="connsiteX18" fmla="*/ 74906 w 2851635"/>
              <a:gd name="connsiteY18" fmla="*/ 896442 h 2822419"/>
              <a:gd name="connsiteX19" fmla="*/ 122531 w 2851635"/>
              <a:gd name="connsiteY19" fmla="*/ 898824 h 2822419"/>
              <a:gd name="connsiteX20" fmla="*/ 22519 w 2851635"/>
              <a:gd name="connsiteY20" fmla="*/ 872630 h 2822419"/>
              <a:gd name="connsiteX21" fmla="*/ 1086 w 2851635"/>
              <a:gd name="connsiteY21" fmla="*/ 839291 h 2822419"/>
              <a:gd name="connsiteX22" fmla="*/ 53475 w 2851635"/>
              <a:gd name="connsiteY22" fmla="*/ 803574 h 2822419"/>
              <a:gd name="connsiteX23" fmla="*/ 143963 w 2851635"/>
              <a:gd name="connsiteY23" fmla="*/ 767855 h 2822419"/>
              <a:gd name="connsiteX24" fmla="*/ 243974 w 2851635"/>
              <a:gd name="connsiteY24" fmla="*/ 765474 h 2822419"/>
              <a:gd name="connsiteX25" fmla="*/ 258263 w 2851635"/>
              <a:gd name="connsiteY25" fmla="*/ 736899 h 2822419"/>
              <a:gd name="connsiteX26" fmla="*/ 336843 w 2851635"/>
              <a:gd name="connsiteY26" fmla="*/ 720230 h 2822419"/>
              <a:gd name="connsiteX27" fmla="*/ 434475 w 2851635"/>
              <a:gd name="connsiteY27" fmla="*/ 822624 h 2822419"/>
              <a:gd name="connsiteX28" fmla="*/ 458288 w 2851635"/>
              <a:gd name="connsiteY28" fmla="*/ 805955 h 2822419"/>
              <a:gd name="connsiteX29" fmla="*/ 491625 w 2851635"/>
              <a:gd name="connsiteY29" fmla="*/ 777380 h 2822419"/>
              <a:gd name="connsiteX30" fmla="*/ 548775 w 2851635"/>
              <a:gd name="connsiteY30" fmla="*/ 798811 h 2822419"/>
              <a:gd name="connsiteX31" fmla="*/ 570206 w 2851635"/>
              <a:gd name="connsiteY31" fmla="*/ 825005 h 2822419"/>
              <a:gd name="connsiteX32" fmla="*/ 563063 w 2851635"/>
              <a:gd name="connsiteY32" fmla="*/ 782142 h 2822419"/>
              <a:gd name="connsiteX33" fmla="*/ 582113 w 2851635"/>
              <a:gd name="connsiteY33" fmla="*/ 755949 h 2822419"/>
              <a:gd name="connsiteX34" fmla="*/ 608306 w 2851635"/>
              <a:gd name="connsiteY34" fmla="*/ 803574 h 2822419"/>
              <a:gd name="connsiteX35" fmla="*/ 677361 w 2851635"/>
              <a:gd name="connsiteY35" fmla="*/ 784524 h 2822419"/>
              <a:gd name="connsiteX36" fmla="*/ 660694 w 2851635"/>
              <a:gd name="connsiteY36" fmla="*/ 763092 h 2822419"/>
              <a:gd name="connsiteX37" fmla="*/ 644025 w 2851635"/>
              <a:gd name="connsiteY37" fmla="*/ 739280 h 2822419"/>
              <a:gd name="connsiteX38" fmla="*/ 648788 w 2851635"/>
              <a:gd name="connsiteY38" fmla="*/ 679749 h 2822419"/>
              <a:gd name="connsiteX39" fmla="*/ 632119 w 2851635"/>
              <a:gd name="connsiteY39" fmla="*/ 603549 h 2822419"/>
              <a:gd name="connsiteX40" fmla="*/ 594019 w 2851635"/>
              <a:gd name="connsiteY40" fmla="*/ 558305 h 2822419"/>
              <a:gd name="connsiteX41" fmla="*/ 591638 w 2851635"/>
              <a:gd name="connsiteY41" fmla="*/ 501155 h 2822419"/>
              <a:gd name="connsiteX42" fmla="*/ 572586 w 2851635"/>
              <a:gd name="connsiteY42" fmla="*/ 463054 h 2822419"/>
              <a:gd name="connsiteX43" fmla="*/ 646406 w 2851635"/>
              <a:gd name="connsiteY43" fmla="*/ 479724 h 2822419"/>
              <a:gd name="connsiteX44" fmla="*/ 710700 w 2851635"/>
              <a:gd name="connsiteY44" fmla="*/ 472580 h 2822419"/>
              <a:gd name="connsiteX45" fmla="*/ 705938 w 2851635"/>
              <a:gd name="connsiteY45" fmla="*/ 517824 h 2822419"/>
              <a:gd name="connsiteX46" fmla="*/ 751181 w 2851635"/>
              <a:gd name="connsiteY46" fmla="*/ 555924 h 2822419"/>
              <a:gd name="connsiteX47" fmla="*/ 853573 w 2851635"/>
              <a:gd name="connsiteY47" fmla="*/ 567830 h 2822419"/>
              <a:gd name="connsiteX48" fmla="*/ 922631 w 2851635"/>
              <a:gd name="connsiteY48" fmla="*/ 579736 h 2822419"/>
              <a:gd name="connsiteX49" fmla="*/ 1001213 w 2851635"/>
              <a:gd name="connsiteY49" fmla="*/ 555924 h 2822419"/>
              <a:gd name="connsiteX50" fmla="*/ 1044075 w 2851635"/>
              <a:gd name="connsiteY50" fmla="*/ 553542 h 2822419"/>
              <a:gd name="connsiteX51" fmla="*/ 1036931 w 2851635"/>
              <a:gd name="connsiteY51" fmla="*/ 534492 h 2822419"/>
              <a:gd name="connsiteX52" fmla="*/ 986925 w 2851635"/>
              <a:gd name="connsiteY52" fmla="*/ 529730 h 2822419"/>
              <a:gd name="connsiteX53" fmla="*/ 994067 w 2851635"/>
              <a:gd name="connsiteY53" fmla="*/ 465435 h 2822419"/>
              <a:gd name="connsiteX54" fmla="*/ 1079794 w 2851635"/>
              <a:gd name="connsiteY54" fmla="*/ 413049 h 2822419"/>
              <a:gd name="connsiteX55" fmla="*/ 1184569 w 2851635"/>
              <a:gd name="connsiteY55" fmla="*/ 386855 h 2822419"/>
              <a:gd name="connsiteX56" fmla="*/ 1234573 w 2851635"/>
              <a:gd name="connsiteY56" fmla="*/ 334466 h 2822419"/>
              <a:gd name="connsiteX57" fmla="*/ 1279817 w 2851635"/>
              <a:gd name="connsiteY57" fmla="*/ 86816 h 2822419"/>
              <a:gd name="connsiteX58" fmla="*/ 1447782 w 2851635"/>
              <a:gd name="connsiteY58" fmla="*/ 45095 h 2822419"/>
              <a:gd name="connsiteX59" fmla="*/ 2577598 w 2851635"/>
              <a:gd name="connsiteY59" fmla="*/ 696416 h 2822419"/>
              <a:gd name="connsiteX60" fmla="*/ 2020038 w 2851635"/>
              <a:gd name="connsiteY60" fmla="*/ 1518034 h 2822419"/>
              <a:gd name="connsiteX61" fmla="*/ 2351381 w 2851635"/>
              <a:gd name="connsiteY61" fmla="*/ 1920381 h 2822419"/>
              <a:gd name="connsiteX62" fmla="*/ 2237081 w 2851635"/>
              <a:gd name="connsiteY62" fmla="*/ 2027537 h 2822419"/>
              <a:gd name="connsiteX63" fmla="*/ 2284706 w 2851635"/>
              <a:gd name="connsiteY63" fmla="*/ 2091831 h 2822419"/>
              <a:gd name="connsiteX64" fmla="*/ 2696662 w 2851635"/>
              <a:gd name="connsiteY64" fmla="*/ 2487117 h 2822419"/>
              <a:gd name="connsiteX65" fmla="*/ 2822868 w 2851635"/>
              <a:gd name="connsiteY65" fmla="*/ 2396630 h 2822419"/>
              <a:gd name="connsiteX66" fmla="*/ 2851443 w 2851635"/>
              <a:gd name="connsiteY66" fmla="*/ 2570460 h 2822419"/>
              <a:gd name="connsiteX67" fmla="*/ 2775244 w 2851635"/>
              <a:gd name="connsiteY67" fmla="*/ 2818111 h 2822419"/>
              <a:gd name="connsiteX68" fmla="*/ 2684755 w 2851635"/>
              <a:gd name="connsiteY68" fmla="*/ 2730005 h 2822419"/>
              <a:gd name="connsiteX69" fmla="*/ 2656180 w 2851635"/>
              <a:gd name="connsiteY69" fmla="*/ 2539505 h 2822419"/>
              <a:gd name="connsiteX70" fmla="*/ 2689518 w 2851635"/>
              <a:gd name="connsiteY70" fmla="*/ 2491880 h 2822419"/>
              <a:gd name="connsiteX71" fmla="*/ 2284706 w 2851635"/>
              <a:gd name="connsiteY71" fmla="*/ 2301381 h 2822419"/>
              <a:gd name="connsiteX72" fmla="*/ 2172788 w 2851635"/>
              <a:gd name="connsiteY72" fmla="*/ 2382343 h 2822419"/>
              <a:gd name="connsiteX73" fmla="*/ 2156119 w 2851635"/>
              <a:gd name="connsiteY73" fmla="*/ 2363293 h 2822419"/>
              <a:gd name="connsiteX74" fmla="*/ 2118019 w 2851635"/>
              <a:gd name="connsiteY74" fmla="*/ 2375200 h 2822419"/>
              <a:gd name="connsiteX75" fmla="*/ 2087063 w 2851635"/>
              <a:gd name="connsiteY75" fmla="*/ 2341862 h 2822419"/>
              <a:gd name="connsiteX76" fmla="*/ 2032294 w 2851635"/>
              <a:gd name="connsiteY76" fmla="*/ 2332337 h 2822419"/>
              <a:gd name="connsiteX77" fmla="*/ 2015625 w 2851635"/>
              <a:gd name="connsiteY77" fmla="*/ 2303762 h 2822419"/>
              <a:gd name="connsiteX78" fmla="*/ 1963238 w 2851635"/>
              <a:gd name="connsiteY78" fmla="*/ 2315668 h 2822419"/>
              <a:gd name="connsiteX79" fmla="*/ 1987050 w 2851635"/>
              <a:gd name="connsiteY79" fmla="*/ 2253756 h 2822419"/>
              <a:gd name="connsiteX80" fmla="*/ 1951331 w 2851635"/>
              <a:gd name="connsiteY80" fmla="*/ 2253756 h 2822419"/>
              <a:gd name="connsiteX81" fmla="*/ 1944188 w 2851635"/>
              <a:gd name="connsiteY81" fmla="*/ 2279950 h 2822419"/>
              <a:gd name="connsiteX82" fmla="*/ 1915613 w 2851635"/>
              <a:gd name="connsiteY82" fmla="*/ 2279950 h 2822419"/>
              <a:gd name="connsiteX83" fmla="*/ 1891800 w 2851635"/>
              <a:gd name="connsiteY83" fmla="*/ 2241850 h 2822419"/>
              <a:gd name="connsiteX84" fmla="*/ 1882275 w 2851635"/>
              <a:gd name="connsiteY84" fmla="*/ 2294237 h 2822419"/>
              <a:gd name="connsiteX85" fmla="*/ 1853700 w 2851635"/>
              <a:gd name="connsiteY85" fmla="*/ 2270425 h 2822419"/>
              <a:gd name="connsiteX86" fmla="*/ 1803694 w 2851635"/>
              <a:gd name="connsiteY86" fmla="*/ 2270425 h 2822419"/>
              <a:gd name="connsiteX87" fmla="*/ 1753687 w 2851635"/>
              <a:gd name="connsiteY87" fmla="*/ 2251373 h 2822419"/>
              <a:gd name="connsiteX88" fmla="*/ 1663200 w 2851635"/>
              <a:gd name="connsiteY88" fmla="*/ 2306143 h 2822419"/>
              <a:gd name="connsiteX89" fmla="*/ 1572713 w 2851635"/>
              <a:gd name="connsiteY89" fmla="*/ 2363292 h 2822419"/>
              <a:gd name="connsiteX90" fmla="*/ 1556044 w 2851635"/>
              <a:gd name="connsiteY90" fmla="*/ 2456162 h 2822419"/>
              <a:gd name="connsiteX91" fmla="*/ 1583513 w 2851635"/>
              <a:gd name="connsiteY91" fmla="*/ 2543299 h 2822419"/>
              <a:gd name="connsiteX92" fmla="*/ 1522706 w 2851635"/>
              <a:gd name="connsiteY92" fmla="*/ 2534742 h 2822419"/>
              <a:gd name="connsiteX93" fmla="*/ 1472700 w 2851635"/>
              <a:gd name="connsiteY93" fmla="*/ 2570462 h 2822419"/>
              <a:gd name="connsiteX94" fmla="*/ 1410788 w 2851635"/>
              <a:gd name="connsiteY94" fmla="*/ 2546650 h 2822419"/>
              <a:gd name="connsiteX95" fmla="*/ 1356019 w 2851635"/>
              <a:gd name="connsiteY95" fmla="*/ 2558555 h 2822419"/>
              <a:gd name="connsiteX96" fmla="*/ 1308394 w 2851635"/>
              <a:gd name="connsiteY96" fmla="*/ 2501405 h 2822419"/>
              <a:gd name="connsiteX97" fmla="*/ 1270294 w 2851635"/>
              <a:gd name="connsiteY97" fmla="*/ 2484737 h 2822419"/>
              <a:gd name="connsiteX98" fmla="*/ 1244100 w 2851635"/>
              <a:gd name="connsiteY98" fmla="*/ 2491881 h 2822419"/>
              <a:gd name="connsiteX99" fmla="*/ 1229813 w 2851635"/>
              <a:gd name="connsiteY99" fmla="*/ 2468067 h 2822419"/>
              <a:gd name="connsiteX100" fmla="*/ 1191713 w 2851635"/>
              <a:gd name="connsiteY100" fmla="*/ 2463306 h 2822419"/>
              <a:gd name="connsiteX101" fmla="*/ 1129800 w 2851635"/>
              <a:gd name="connsiteY101" fmla="*/ 2432350 h 2822419"/>
              <a:gd name="connsiteX102" fmla="*/ 1094080 w 2851635"/>
              <a:gd name="connsiteY102" fmla="*/ 2444253 h 2822419"/>
              <a:gd name="connsiteX103" fmla="*/ 1079794 w 2851635"/>
              <a:gd name="connsiteY103" fmla="*/ 2472831 h 2822419"/>
              <a:gd name="connsiteX104" fmla="*/ 996450 w 2851635"/>
              <a:gd name="connsiteY104" fmla="*/ 2458543 h 2822419"/>
              <a:gd name="connsiteX105" fmla="*/ 965494 w 2851635"/>
              <a:gd name="connsiteY105" fmla="*/ 2472831 h 2822419"/>
              <a:gd name="connsiteX106" fmla="*/ 925013 w 2851635"/>
              <a:gd name="connsiteY106" fmla="*/ 2451399 h 2822419"/>
              <a:gd name="connsiteX107" fmla="*/ 886913 w 2851635"/>
              <a:gd name="connsiteY107" fmla="*/ 2437112 h 2822419"/>
              <a:gd name="connsiteX108" fmla="*/ 855956 w 2851635"/>
              <a:gd name="connsiteY108" fmla="*/ 2451400 h 2822419"/>
              <a:gd name="connsiteX109" fmla="*/ 825000 w 2851635"/>
              <a:gd name="connsiteY109" fmla="*/ 2432350 h 2822419"/>
              <a:gd name="connsiteX110" fmla="*/ 810713 w 2851635"/>
              <a:gd name="connsiteY110" fmla="*/ 2399012 h 2822419"/>
              <a:gd name="connsiteX111" fmla="*/ 770231 w 2851635"/>
              <a:gd name="connsiteY111" fmla="*/ 2408537 h 2822419"/>
              <a:gd name="connsiteX112" fmla="*/ 734513 w 2851635"/>
              <a:gd name="connsiteY112" fmla="*/ 2387105 h 2822419"/>
              <a:gd name="connsiteX113" fmla="*/ 703556 w 2851635"/>
              <a:gd name="connsiteY113" fmla="*/ 2372818 h 2822419"/>
              <a:gd name="connsiteX114" fmla="*/ 670219 w 2851635"/>
              <a:gd name="connsiteY114" fmla="*/ 2377580 h 2822419"/>
              <a:gd name="connsiteX115" fmla="*/ 684506 w 2851635"/>
              <a:gd name="connsiteY115" fmla="*/ 2322811 h 2822419"/>
              <a:gd name="connsiteX116" fmla="*/ 639263 w 2851635"/>
              <a:gd name="connsiteY116" fmla="*/ 2303761 h 2822419"/>
              <a:gd name="connsiteX117" fmla="*/ 605924 w 2851635"/>
              <a:gd name="connsiteY117" fmla="*/ 2298997 h 2822419"/>
              <a:gd name="connsiteX118" fmla="*/ 651169 w 2851635"/>
              <a:gd name="connsiteY118" fmla="*/ 2244230 h 2822419"/>
              <a:gd name="connsiteX119" fmla="*/ 682125 w 2851635"/>
              <a:gd name="connsiteY119" fmla="*/ 2144217 h 2822419"/>
              <a:gd name="connsiteX120" fmla="*/ 720225 w 2851635"/>
              <a:gd name="connsiteY120" fmla="*/ 1946574 h 2822419"/>
              <a:gd name="connsiteX121" fmla="*/ 744038 w 2851635"/>
              <a:gd name="connsiteY121" fmla="*/ 1929905 h 2822419"/>
              <a:gd name="connsiteX122" fmla="*/ 722606 w 2851635"/>
              <a:gd name="connsiteY122" fmla="*/ 1898949 h 2822419"/>
              <a:gd name="connsiteX123" fmla="*/ 724988 w 2851635"/>
              <a:gd name="connsiteY123" fmla="*/ 1879899 h 2822419"/>
              <a:gd name="connsiteX124" fmla="*/ 734513 w 2851635"/>
              <a:gd name="connsiteY124" fmla="*/ 1734642 h 2822419"/>
              <a:gd name="connsiteX125" fmla="*/ 724988 w 2851635"/>
              <a:gd name="connsiteY125" fmla="*/ 1694161 h 2822419"/>
              <a:gd name="connsiteX126" fmla="*/ 798806 w 2851635"/>
              <a:gd name="connsiteY126" fmla="*/ 1734642 h 2822419"/>
              <a:gd name="connsiteX127" fmla="*/ 810713 w 2851635"/>
              <a:gd name="connsiteY127" fmla="*/ 1798936 h 2822419"/>
              <a:gd name="connsiteX128" fmla="*/ 851194 w 2851635"/>
              <a:gd name="connsiteY128" fmla="*/ 1856086 h 2822419"/>
              <a:gd name="connsiteX129" fmla="*/ 803569 w 2851635"/>
              <a:gd name="connsiteY129" fmla="*/ 1710830 h 2822419"/>
              <a:gd name="connsiteX130" fmla="*/ 722606 w 2851635"/>
              <a:gd name="connsiteY130" fmla="*/ 1644155 h 2822419"/>
              <a:gd name="connsiteX131" fmla="*/ 744038 w 2851635"/>
              <a:gd name="connsiteY131" fmla="*/ 1567955 h 2822419"/>
              <a:gd name="connsiteX132" fmla="*/ 724988 w 2851635"/>
              <a:gd name="connsiteY132" fmla="*/ 1506042 h 2822419"/>
              <a:gd name="connsiteX133" fmla="*/ 734513 w 2851635"/>
              <a:gd name="connsiteY133" fmla="*/ 1475086 h 2822419"/>
              <a:gd name="connsiteX134" fmla="*/ 686888 w 2851635"/>
              <a:gd name="connsiteY134" fmla="*/ 1458417 h 2822419"/>
              <a:gd name="connsiteX135" fmla="*/ 598781 w 2851635"/>
              <a:gd name="connsiteY135" fmla="*/ 1425080 h 2822419"/>
              <a:gd name="connsiteX136" fmla="*/ 586875 w 2851635"/>
              <a:gd name="connsiteY136" fmla="*/ 1379836 h 2822419"/>
              <a:gd name="connsiteX137" fmla="*/ 537388 w 2851635"/>
              <a:gd name="connsiteY137" fmla="*/ 1313246 h 2822419"/>
              <a:gd name="connsiteX0" fmla="*/ 537388 w 2854662"/>
              <a:gd name="connsiteY0" fmla="*/ 1313246 h 2822419"/>
              <a:gd name="connsiteX1" fmla="*/ 555919 w 2854662"/>
              <a:gd name="connsiteY1" fmla="*/ 1263155 h 2822419"/>
              <a:gd name="connsiteX2" fmla="*/ 534488 w 2854662"/>
              <a:gd name="connsiteY2" fmla="*/ 1217911 h 2822419"/>
              <a:gd name="connsiteX3" fmla="*/ 520200 w 2854662"/>
              <a:gd name="connsiteY3" fmla="*/ 1189336 h 2822419"/>
              <a:gd name="connsiteX4" fmla="*/ 472575 w 2854662"/>
              <a:gd name="connsiteY4" fmla="*/ 1191717 h 2822419"/>
              <a:gd name="connsiteX5" fmla="*/ 453525 w 2854662"/>
              <a:gd name="connsiteY5" fmla="*/ 1155999 h 2822419"/>
              <a:gd name="connsiteX6" fmla="*/ 477338 w 2854662"/>
              <a:gd name="connsiteY6" fmla="*/ 1115517 h 2822419"/>
              <a:gd name="connsiteX7" fmla="*/ 436856 w 2854662"/>
              <a:gd name="connsiteY7" fmla="*/ 1115517 h 2822419"/>
              <a:gd name="connsiteX8" fmla="*/ 413044 w 2854662"/>
              <a:gd name="connsiteY8" fmla="*/ 1134567 h 2822419"/>
              <a:gd name="connsiteX9" fmla="*/ 413044 w 2854662"/>
              <a:gd name="connsiteY9" fmla="*/ 1089324 h 2822419"/>
              <a:gd name="connsiteX10" fmla="*/ 365419 w 2854662"/>
              <a:gd name="connsiteY10" fmla="*/ 1105992 h 2822419"/>
              <a:gd name="connsiteX11" fmla="*/ 293981 w 2854662"/>
              <a:gd name="connsiteY11" fmla="*/ 1075036 h 2822419"/>
              <a:gd name="connsiteX12" fmla="*/ 165394 w 2854662"/>
              <a:gd name="connsiteY12" fmla="*/ 1017886 h 2822419"/>
              <a:gd name="connsiteX13" fmla="*/ 115388 w 2854662"/>
              <a:gd name="connsiteY13" fmla="*/ 1041699 h 2822419"/>
              <a:gd name="connsiteX14" fmla="*/ 91575 w 2854662"/>
              <a:gd name="connsiteY14" fmla="*/ 1027411 h 2822419"/>
              <a:gd name="connsiteX15" fmla="*/ 74906 w 2854662"/>
              <a:gd name="connsiteY15" fmla="*/ 982167 h 2822419"/>
              <a:gd name="connsiteX16" fmla="*/ 20138 w 2854662"/>
              <a:gd name="connsiteY16" fmla="*/ 970261 h 2822419"/>
              <a:gd name="connsiteX17" fmla="*/ 113006 w 2854662"/>
              <a:gd name="connsiteY17" fmla="*/ 936924 h 2822419"/>
              <a:gd name="connsiteX18" fmla="*/ 74906 w 2854662"/>
              <a:gd name="connsiteY18" fmla="*/ 896442 h 2822419"/>
              <a:gd name="connsiteX19" fmla="*/ 122531 w 2854662"/>
              <a:gd name="connsiteY19" fmla="*/ 898824 h 2822419"/>
              <a:gd name="connsiteX20" fmla="*/ 22519 w 2854662"/>
              <a:gd name="connsiteY20" fmla="*/ 872630 h 2822419"/>
              <a:gd name="connsiteX21" fmla="*/ 1086 w 2854662"/>
              <a:gd name="connsiteY21" fmla="*/ 839291 h 2822419"/>
              <a:gd name="connsiteX22" fmla="*/ 53475 w 2854662"/>
              <a:gd name="connsiteY22" fmla="*/ 803574 h 2822419"/>
              <a:gd name="connsiteX23" fmla="*/ 143963 w 2854662"/>
              <a:gd name="connsiteY23" fmla="*/ 767855 h 2822419"/>
              <a:gd name="connsiteX24" fmla="*/ 243974 w 2854662"/>
              <a:gd name="connsiteY24" fmla="*/ 765474 h 2822419"/>
              <a:gd name="connsiteX25" fmla="*/ 258263 w 2854662"/>
              <a:gd name="connsiteY25" fmla="*/ 736899 h 2822419"/>
              <a:gd name="connsiteX26" fmla="*/ 336843 w 2854662"/>
              <a:gd name="connsiteY26" fmla="*/ 720230 h 2822419"/>
              <a:gd name="connsiteX27" fmla="*/ 434475 w 2854662"/>
              <a:gd name="connsiteY27" fmla="*/ 822624 h 2822419"/>
              <a:gd name="connsiteX28" fmla="*/ 458288 w 2854662"/>
              <a:gd name="connsiteY28" fmla="*/ 805955 h 2822419"/>
              <a:gd name="connsiteX29" fmla="*/ 491625 w 2854662"/>
              <a:gd name="connsiteY29" fmla="*/ 777380 h 2822419"/>
              <a:gd name="connsiteX30" fmla="*/ 548775 w 2854662"/>
              <a:gd name="connsiteY30" fmla="*/ 798811 h 2822419"/>
              <a:gd name="connsiteX31" fmla="*/ 570206 w 2854662"/>
              <a:gd name="connsiteY31" fmla="*/ 825005 h 2822419"/>
              <a:gd name="connsiteX32" fmla="*/ 563063 w 2854662"/>
              <a:gd name="connsiteY32" fmla="*/ 782142 h 2822419"/>
              <a:gd name="connsiteX33" fmla="*/ 582113 w 2854662"/>
              <a:gd name="connsiteY33" fmla="*/ 755949 h 2822419"/>
              <a:gd name="connsiteX34" fmla="*/ 608306 w 2854662"/>
              <a:gd name="connsiteY34" fmla="*/ 803574 h 2822419"/>
              <a:gd name="connsiteX35" fmla="*/ 677361 w 2854662"/>
              <a:gd name="connsiteY35" fmla="*/ 784524 h 2822419"/>
              <a:gd name="connsiteX36" fmla="*/ 660694 w 2854662"/>
              <a:gd name="connsiteY36" fmla="*/ 763092 h 2822419"/>
              <a:gd name="connsiteX37" fmla="*/ 644025 w 2854662"/>
              <a:gd name="connsiteY37" fmla="*/ 739280 h 2822419"/>
              <a:gd name="connsiteX38" fmla="*/ 648788 w 2854662"/>
              <a:gd name="connsiteY38" fmla="*/ 679749 h 2822419"/>
              <a:gd name="connsiteX39" fmla="*/ 632119 w 2854662"/>
              <a:gd name="connsiteY39" fmla="*/ 603549 h 2822419"/>
              <a:gd name="connsiteX40" fmla="*/ 594019 w 2854662"/>
              <a:gd name="connsiteY40" fmla="*/ 558305 h 2822419"/>
              <a:gd name="connsiteX41" fmla="*/ 591638 w 2854662"/>
              <a:gd name="connsiteY41" fmla="*/ 501155 h 2822419"/>
              <a:gd name="connsiteX42" fmla="*/ 572586 w 2854662"/>
              <a:gd name="connsiteY42" fmla="*/ 463054 h 2822419"/>
              <a:gd name="connsiteX43" fmla="*/ 646406 w 2854662"/>
              <a:gd name="connsiteY43" fmla="*/ 479724 h 2822419"/>
              <a:gd name="connsiteX44" fmla="*/ 710700 w 2854662"/>
              <a:gd name="connsiteY44" fmla="*/ 472580 h 2822419"/>
              <a:gd name="connsiteX45" fmla="*/ 705938 w 2854662"/>
              <a:gd name="connsiteY45" fmla="*/ 517824 h 2822419"/>
              <a:gd name="connsiteX46" fmla="*/ 751181 w 2854662"/>
              <a:gd name="connsiteY46" fmla="*/ 555924 h 2822419"/>
              <a:gd name="connsiteX47" fmla="*/ 853573 w 2854662"/>
              <a:gd name="connsiteY47" fmla="*/ 567830 h 2822419"/>
              <a:gd name="connsiteX48" fmla="*/ 922631 w 2854662"/>
              <a:gd name="connsiteY48" fmla="*/ 579736 h 2822419"/>
              <a:gd name="connsiteX49" fmla="*/ 1001213 w 2854662"/>
              <a:gd name="connsiteY49" fmla="*/ 555924 h 2822419"/>
              <a:gd name="connsiteX50" fmla="*/ 1044075 w 2854662"/>
              <a:gd name="connsiteY50" fmla="*/ 553542 h 2822419"/>
              <a:gd name="connsiteX51" fmla="*/ 1036931 w 2854662"/>
              <a:gd name="connsiteY51" fmla="*/ 534492 h 2822419"/>
              <a:gd name="connsiteX52" fmla="*/ 986925 w 2854662"/>
              <a:gd name="connsiteY52" fmla="*/ 529730 h 2822419"/>
              <a:gd name="connsiteX53" fmla="*/ 994067 w 2854662"/>
              <a:gd name="connsiteY53" fmla="*/ 465435 h 2822419"/>
              <a:gd name="connsiteX54" fmla="*/ 1079794 w 2854662"/>
              <a:gd name="connsiteY54" fmla="*/ 413049 h 2822419"/>
              <a:gd name="connsiteX55" fmla="*/ 1184569 w 2854662"/>
              <a:gd name="connsiteY55" fmla="*/ 386855 h 2822419"/>
              <a:gd name="connsiteX56" fmla="*/ 1234573 w 2854662"/>
              <a:gd name="connsiteY56" fmla="*/ 334466 h 2822419"/>
              <a:gd name="connsiteX57" fmla="*/ 1279817 w 2854662"/>
              <a:gd name="connsiteY57" fmla="*/ 86816 h 2822419"/>
              <a:gd name="connsiteX58" fmla="*/ 1447782 w 2854662"/>
              <a:gd name="connsiteY58" fmla="*/ 45095 h 2822419"/>
              <a:gd name="connsiteX59" fmla="*/ 2577598 w 2854662"/>
              <a:gd name="connsiteY59" fmla="*/ 696416 h 2822419"/>
              <a:gd name="connsiteX60" fmla="*/ 2020038 w 2854662"/>
              <a:gd name="connsiteY60" fmla="*/ 1518034 h 2822419"/>
              <a:gd name="connsiteX61" fmla="*/ 2351381 w 2854662"/>
              <a:gd name="connsiteY61" fmla="*/ 1920381 h 2822419"/>
              <a:gd name="connsiteX62" fmla="*/ 2237081 w 2854662"/>
              <a:gd name="connsiteY62" fmla="*/ 2027537 h 2822419"/>
              <a:gd name="connsiteX63" fmla="*/ 2284706 w 2854662"/>
              <a:gd name="connsiteY63" fmla="*/ 2091831 h 2822419"/>
              <a:gd name="connsiteX64" fmla="*/ 2696662 w 2854662"/>
              <a:gd name="connsiteY64" fmla="*/ 2487117 h 2822419"/>
              <a:gd name="connsiteX65" fmla="*/ 2822868 w 2854662"/>
              <a:gd name="connsiteY65" fmla="*/ 2396630 h 2822419"/>
              <a:gd name="connsiteX66" fmla="*/ 2832393 w 2854662"/>
              <a:gd name="connsiteY66" fmla="*/ 2482355 h 2822419"/>
              <a:gd name="connsiteX67" fmla="*/ 2851443 w 2854662"/>
              <a:gd name="connsiteY67" fmla="*/ 2570460 h 2822419"/>
              <a:gd name="connsiteX68" fmla="*/ 2775244 w 2854662"/>
              <a:gd name="connsiteY68" fmla="*/ 2818111 h 2822419"/>
              <a:gd name="connsiteX69" fmla="*/ 2684755 w 2854662"/>
              <a:gd name="connsiteY69" fmla="*/ 2730005 h 2822419"/>
              <a:gd name="connsiteX70" fmla="*/ 2656180 w 2854662"/>
              <a:gd name="connsiteY70" fmla="*/ 2539505 h 2822419"/>
              <a:gd name="connsiteX71" fmla="*/ 2689518 w 2854662"/>
              <a:gd name="connsiteY71" fmla="*/ 2491880 h 2822419"/>
              <a:gd name="connsiteX72" fmla="*/ 2284706 w 2854662"/>
              <a:gd name="connsiteY72" fmla="*/ 2301381 h 2822419"/>
              <a:gd name="connsiteX73" fmla="*/ 2172788 w 2854662"/>
              <a:gd name="connsiteY73" fmla="*/ 2382343 h 2822419"/>
              <a:gd name="connsiteX74" fmla="*/ 2156119 w 2854662"/>
              <a:gd name="connsiteY74" fmla="*/ 2363293 h 2822419"/>
              <a:gd name="connsiteX75" fmla="*/ 2118019 w 2854662"/>
              <a:gd name="connsiteY75" fmla="*/ 2375200 h 2822419"/>
              <a:gd name="connsiteX76" fmla="*/ 2087063 w 2854662"/>
              <a:gd name="connsiteY76" fmla="*/ 2341862 h 2822419"/>
              <a:gd name="connsiteX77" fmla="*/ 2032294 w 2854662"/>
              <a:gd name="connsiteY77" fmla="*/ 2332337 h 2822419"/>
              <a:gd name="connsiteX78" fmla="*/ 2015625 w 2854662"/>
              <a:gd name="connsiteY78" fmla="*/ 2303762 h 2822419"/>
              <a:gd name="connsiteX79" fmla="*/ 1963238 w 2854662"/>
              <a:gd name="connsiteY79" fmla="*/ 2315668 h 2822419"/>
              <a:gd name="connsiteX80" fmla="*/ 1987050 w 2854662"/>
              <a:gd name="connsiteY80" fmla="*/ 2253756 h 2822419"/>
              <a:gd name="connsiteX81" fmla="*/ 1951331 w 2854662"/>
              <a:gd name="connsiteY81" fmla="*/ 2253756 h 2822419"/>
              <a:gd name="connsiteX82" fmla="*/ 1944188 w 2854662"/>
              <a:gd name="connsiteY82" fmla="*/ 2279950 h 2822419"/>
              <a:gd name="connsiteX83" fmla="*/ 1915613 w 2854662"/>
              <a:gd name="connsiteY83" fmla="*/ 2279950 h 2822419"/>
              <a:gd name="connsiteX84" fmla="*/ 1891800 w 2854662"/>
              <a:gd name="connsiteY84" fmla="*/ 2241850 h 2822419"/>
              <a:gd name="connsiteX85" fmla="*/ 1882275 w 2854662"/>
              <a:gd name="connsiteY85" fmla="*/ 2294237 h 2822419"/>
              <a:gd name="connsiteX86" fmla="*/ 1853700 w 2854662"/>
              <a:gd name="connsiteY86" fmla="*/ 2270425 h 2822419"/>
              <a:gd name="connsiteX87" fmla="*/ 1803694 w 2854662"/>
              <a:gd name="connsiteY87" fmla="*/ 2270425 h 2822419"/>
              <a:gd name="connsiteX88" fmla="*/ 1753687 w 2854662"/>
              <a:gd name="connsiteY88" fmla="*/ 2251373 h 2822419"/>
              <a:gd name="connsiteX89" fmla="*/ 1663200 w 2854662"/>
              <a:gd name="connsiteY89" fmla="*/ 2306143 h 2822419"/>
              <a:gd name="connsiteX90" fmla="*/ 1572713 w 2854662"/>
              <a:gd name="connsiteY90" fmla="*/ 2363292 h 2822419"/>
              <a:gd name="connsiteX91" fmla="*/ 1556044 w 2854662"/>
              <a:gd name="connsiteY91" fmla="*/ 2456162 h 2822419"/>
              <a:gd name="connsiteX92" fmla="*/ 1583513 w 2854662"/>
              <a:gd name="connsiteY92" fmla="*/ 2543299 h 2822419"/>
              <a:gd name="connsiteX93" fmla="*/ 1522706 w 2854662"/>
              <a:gd name="connsiteY93" fmla="*/ 2534742 h 2822419"/>
              <a:gd name="connsiteX94" fmla="*/ 1472700 w 2854662"/>
              <a:gd name="connsiteY94" fmla="*/ 2570462 h 2822419"/>
              <a:gd name="connsiteX95" fmla="*/ 1410788 w 2854662"/>
              <a:gd name="connsiteY95" fmla="*/ 2546650 h 2822419"/>
              <a:gd name="connsiteX96" fmla="*/ 1356019 w 2854662"/>
              <a:gd name="connsiteY96" fmla="*/ 2558555 h 2822419"/>
              <a:gd name="connsiteX97" fmla="*/ 1308394 w 2854662"/>
              <a:gd name="connsiteY97" fmla="*/ 2501405 h 2822419"/>
              <a:gd name="connsiteX98" fmla="*/ 1270294 w 2854662"/>
              <a:gd name="connsiteY98" fmla="*/ 2484737 h 2822419"/>
              <a:gd name="connsiteX99" fmla="*/ 1244100 w 2854662"/>
              <a:gd name="connsiteY99" fmla="*/ 2491881 h 2822419"/>
              <a:gd name="connsiteX100" fmla="*/ 1229813 w 2854662"/>
              <a:gd name="connsiteY100" fmla="*/ 2468067 h 2822419"/>
              <a:gd name="connsiteX101" fmla="*/ 1191713 w 2854662"/>
              <a:gd name="connsiteY101" fmla="*/ 2463306 h 2822419"/>
              <a:gd name="connsiteX102" fmla="*/ 1129800 w 2854662"/>
              <a:gd name="connsiteY102" fmla="*/ 2432350 h 2822419"/>
              <a:gd name="connsiteX103" fmla="*/ 1094080 w 2854662"/>
              <a:gd name="connsiteY103" fmla="*/ 2444253 h 2822419"/>
              <a:gd name="connsiteX104" fmla="*/ 1079794 w 2854662"/>
              <a:gd name="connsiteY104" fmla="*/ 2472831 h 2822419"/>
              <a:gd name="connsiteX105" fmla="*/ 996450 w 2854662"/>
              <a:gd name="connsiteY105" fmla="*/ 2458543 h 2822419"/>
              <a:gd name="connsiteX106" fmla="*/ 965494 w 2854662"/>
              <a:gd name="connsiteY106" fmla="*/ 2472831 h 2822419"/>
              <a:gd name="connsiteX107" fmla="*/ 925013 w 2854662"/>
              <a:gd name="connsiteY107" fmla="*/ 2451399 h 2822419"/>
              <a:gd name="connsiteX108" fmla="*/ 886913 w 2854662"/>
              <a:gd name="connsiteY108" fmla="*/ 2437112 h 2822419"/>
              <a:gd name="connsiteX109" fmla="*/ 855956 w 2854662"/>
              <a:gd name="connsiteY109" fmla="*/ 2451400 h 2822419"/>
              <a:gd name="connsiteX110" fmla="*/ 825000 w 2854662"/>
              <a:gd name="connsiteY110" fmla="*/ 2432350 h 2822419"/>
              <a:gd name="connsiteX111" fmla="*/ 810713 w 2854662"/>
              <a:gd name="connsiteY111" fmla="*/ 2399012 h 2822419"/>
              <a:gd name="connsiteX112" fmla="*/ 770231 w 2854662"/>
              <a:gd name="connsiteY112" fmla="*/ 2408537 h 2822419"/>
              <a:gd name="connsiteX113" fmla="*/ 734513 w 2854662"/>
              <a:gd name="connsiteY113" fmla="*/ 2387105 h 2822419"/>
              <a:gd name="connsiteX114" fmla="*/ 703556 w 2854662"/>
              <a:gd name="connsiteY114" fmla="*/ 2372818 h 2822419"/>
              <a:gd name="connsiteX115" fmla="*/ 670219 w 2854662"/>
              <a:gd name="connsiteY115" fmla="*/ 2377580 h 2822419"/>
              <a:gd name="connsiteX116" fmla="*/ 684506 w 2854662"/>
              <a:gd name="connsiteY116" fmla="*/ 2322811 h 2822419"/>
              <a:gd name="connsiteX117" fmla="*/ 639263 w 2854662"/>
              <a:gd name="connsiteY117" fmla="*/ 2303761 h 2822419"/>
              <a:gd name="connsiteX118" fmla="*/ 605924 w 2854662"/>
              <a:gd name="connsiteY118" fmla="*/ 2298997 h 2822419"/>
              <a:gd name="connsiteX119" fmla="*/ 651169 w 2854662"/>
              <a:gd name="connsiteY119" fmla="*/ 2244230 h 2822419"/>
              <a:gd name="connsiteX120" fmla="*/ 682125 w 2854662"/>
              <a:gd name="connsiteY120" fmla="*/ 2144217 h 2822419"/>
              <a:gd name="connsiteX121" fmla="*/ 720225 w 2854662"/>
              <a:gd name="connsiteY121" fmla="*/ 1946574 h 2822419"/>
              <a:gd name="connsiteX122" fmla="*/ 744038 w 2854662"/>
              <a:gd name="connsiteY122" fmla="*/ 1929905 h 2822419"/>
              <a:gd name="connsiteX123" fmla="*/ 722606 w 2854662"/>
              <a:gd name="connsiteY123" fmla="*/ 1898949 h 2822419"/>
              <a:gd name="connsiteX124" fmla="*/ 724988 w 2854662"/>
              <a:gd name="connsiteY124" fmla="*/ 1879899 h 2822419"/>
              <a:gd name="connsiteX125" fmla="*/ 734513 w 2854662"/>
              <a:gd name="connsiteY125" fmla="*/ 1734642 h 2822419"/>
              <a:gd name="connsiteX126" fmla="*/ 724988 w 2854662"/>
              <a:gd name="connsiteY126" fmla="*/ 1694161 h 2822419"/>
              <a:gd name="connsiteX127" fmla="*/ 798806 w 2854662"/>
              <a:gd name="connsiteY127" fmla="*/ 1734642 h 2822419"/>
              <a:gd name="connsiteX128" fmla="*/ 810713 w 2854662"/>
              <a:gd name="connsiteY128" fmla="*/ 1798936 h 2822419"/>
              <a:gd name="connsiteX129" fmla="*/ 851194 w 2854662"/>
              <a:gd name="connsiteY129" fmla="*/ 1856086 h 2822419"/>
              <a:gd name="connsiteX130" fmla="*/ 803569 w 2854662"/>
              <a:gd name="connsiteY130" fmla="*/ 1710830 h 2822419"/>
              <a:gd name="connsiteX131" fmla="*/ 722606 w 2854662"/>
              <a:gd name="connsiteY131" fmla="*/ 1644155 h 2822419"/>
              <a:gd name="connsiteX132" fmla="*/ 744038 w 2854662"/>
              <a:gd name="connsiteY132" fmla="*/ 1567955 h 2822419"/>
              <a:gd name="connsiteX133" fmla="*/ 724988 w 2854662"/>
              <a:gd name="connsiteY133" fmla="*/ 1506042 h 2822419"/>
              <a:gd name="connsiteX134" fmla="*/ 734513 w 2854662"/>
              <a:gd name="connsiteY134" fmla="*/ 1475086 h 2822419"/>
              <a:gd name="connsiteX135" fmla="*/ 686888 w 2854662"/>
              <a:gd name="connsiteY135" fmla="*/ 1458417 h 2822419"/>
              <a:gd name="connsiteX136" fmla="*/ 598781 w 2854662"/>
              <a:gd name="connsiteY136" fmla="*/ 1425080 h 2822419"/>
              <a:gd name="connsiteX137" fmla="*/ 586875 w 2854662"/>
              <a:gd name="connsiteY137" fmla="*/ 1379836 h 2822419"/>
              <a:gd name="connsiteX138" fmla="*/ 537388 w 2854662"/>
              <a:gd name="connsiteY138" fmla="*/ 1313246 h 2822419"/>
              <a:gd name="connsiteX0" fmla="*/ 537388 w 2854662"/>
              <a:gd name="connsiteY0" fmla="*/ 1313246 h 2822419"/>
              <a:gd name="connsiteX1" fmla="*/ 555919 w 2854662"/>
              <a:gd name="connsiteY1" fmla="*/ 1263155 h 2822419"/>
              <a:gd name="connsiteX2" fmla="*/ 534488 w 2854662"/>
              <a:gd name="connsiteY2" fmla="*/ 1217911 h 2822419"/>
              <a:gd name="connsiteX3" fmla="*/ 520200 w 2854662"/>
              <a:gd name="connsiteY3" fmla="*/ 1189336 h 2822419"/>
              <a:gd name="connsiteX4" fmla="*/ 472575 w 2854662"/>
              <a:gd name="connsiteY4" fmla="*/ 1191717 h 2822419"/>
              <a:gd name="connsiteX5" fmla="*/ 453525 w 2854662"/>
              <a:gd name="connsiteY5" fmla="*/ 1155999 h 2822419"/>
              <a:gd name="connsiteX6" fmla="*/ 477338 w 2854662"/>
              <a:gd name="connsiteY6" fmla="*/ 1115517 h 2822419"/>
              <a:gd name="connsiteX7" fmla="*/ 436856 w 2854662"/>
              <a:gd name="connsiteY7" fmla="*/ 1115517 h 2822419"/>
              <a:gd name="connsiteX8" fmla="*/ 413044 w 2854662"/>
              <a:gd name="connsiteY8" fmla="*/ 1134567 h 2822419"/>
              <a:gd name="connsiteX9" fmla="*/ 413044 w 2854662"/>
              <a:gd name="connsiteY9" fmla="*/ 1089324 h 2822419"/>
              <a:gd name="connsiteX10" fmla="*/ 365419 w 2854662"/>
              <a:gd name="connsiteY10" fmla="*/ 1105992 h 2822419"/>
              <a:gd name="connsiteX11" fmla="*/ 293981 w 2854662"/>
              <a:gd name="connsiteY11" fmla="*/ 1075036 h 2822419"/>
              <a:gd name="connsiteX12" fmla="*/ 165394 w 2854662"/>
              <a:gd name="connsiteY12" fmla="*/ 1017886 h 2822419"/>
              <a:gd name="connsiteX13" fmla="*/ 115388 w 2854662"/>
              <a:gd name="connsiteY13" fmla="*/ 1041699 h 2822419"/>
              <a:gd name="connsiteX14" fmla="*/ 91575 w 2854662"/>
              <a:gd name="connsiteY14" fmla="*/ 1027411 h 2822419"/>
              <a:gd name="connsiteX15" fmla="*/ 74906 w 2854662"/>
              <a:gd name="connsiteY15" fmla="*/ 982167 h 2822419"/>
              <a:gd name="connsiteX16" fmla="*/ 20138 w 2854662"/>
              <a:gd name="connsiteY16" fmla="*/ 970261 h 2822419"/>
              <a:gd name="connsiteX17" fmla="*/ 113006 w 2854662"/>
              <a:gd name="connsiteY17" fmla="*/ 936924 h 2822419"/>
              <a:gd name="connsiteX18" fmla="*/ 74906 w 2854662"/>
              <a:gd name="connsiteY18" fmla="*/ 896442 h 2822419"/>
              <a:gd name="connsiteX19" fmla="*/ 122531 w 2854662"/>
              <a:gd name="connsiteY19" fmla="*/ 898824 h 2822419"/>
              <a:gd name="connsiteX20" fmla="*/ 22519 w 2854662"/>
              <a:gd name="connsiteY20" fmla="*/ 872630 h 2822419"/>
              <a:gd name="connsiteX21" fmla="*/ 1086 w 2854662"/>
              <a:gd name="connsiteY21" fmla="*/ 839291 h 2822419"/>
              <a:gd name="connsiteX22" fmla="*/ 53475 w 2854662"/>
              <a:gd name="connsiteY22" fmla="*/ 803574 h 2822419"/>
              <a:gd name="connsiteX23" fmla="*/ 143963 w 2854662"/>
              <a:gd name="connsiteY23" fmla="*/ 767855 h 2822419"/>
              <a:gd name="connsiteX24" fmla="*/ 243974 w 2854662"/>
              <a:gd name="connsiteY24" fmla="*/ 765474 h 2822419"/>
              <a:gd name="connsiteX25" fmla="*/ 258263 w 2854662"/>
              <a:gd name="connsiteY25" fmla="*/ 736899 h 2822419"/>
              <a:gd name="connsiteX26" fmla="*/ 336843 w 2854662"/>
              <a:gd name="connsiteY26" fmla="*/ 720230 h 2822419"/>
              <a:gd name="connsiteX27" fmla="*/ 434475 w 2854662"/>
              <a:gd name="connsiteY27" fmla="*/ 822624 h 2822419"/>
              <a:gd name="connsiteX28" fmla="*/ 458288 w 2854662"/>
              <a:gd name="connsiteY28" fmla="*/ 805955 h 2822419"/>
              <a:gd name="connsiteX29" fmla="*/ 491625 w 2854662"/>
              <a:gd name="connsiteY29" fmla="*/ 777380 h 2822419"/>
              <a:gd name="connsiteX30" fmla="*/ 548775 w 2854662"/>
              <a:gd name="connsiteY30" fmla="*/ 798811 h 2822419"/>
              <a:gd name="connsiteX31" fmla="*/ 570206 w 2854662"/>
              <a:gd name="connsiteY31" fmla="*/ 825005 h 2822419"/>
              <a:gd name="connsiteX32" fmla="*/ 563063 w 2854662"/>
              <a:gd name="connsiteY32" fmla="*/ 782142 h 2822419"/>
              <a:gd name="connsiteX33" fmla="*/ 582113 w 2854662"/>
              <a:gd name="connsiteY33" fmla="*/ 755949 h 2822419"/>
              <a:gd name="connsiteX34" fmla="*/ 608306 w 2854662"/>
              <a:gd name="connsiteY34" fmla="*/ 803574 h 2822419"/>
              <a:gd name="connsiteX35" fmla="*/ 677361 w 2854662"/>
              <a:gd name="connsiteY35" fmla="*/ 784524 h 2822419"/>
              <a:gd name="connsiteX36" fmla="*/ 660694 w 2854662"/>
              <a:gd name="connsiteY36" fmla="*/ 763092 h 2822419"/>
              <a:gd name="connsiteX37" fmla="*/ 644025 w 2854662"/>
              <a:gd name="connsiteY37" fmla="*/ 739280 h 2822419"/>
              <a:gd name="connsiteX38" fmla="*/ 648788 w 2854662"/>
              <a:gd name="connsiteY38" fmla="*/ 679749 h 2822419"/>
              <a:gd name="connsiteX39" fmla="*/ 632119 w 2854662"/>
              <a:gd name="connsiteY39" fmla="*/ 603549 h 2822419"/>
              <a:gd name="connsiteX40" fmla="*/ 594019 w 2854662"/>
              <a:gd name="connsiteY40" fmla="*/ 558305 h 2822419"/>
              <a:gd name="connsiteX41" fmla="*/ 591638 w 2854662"/>
              <a:gd name="connsiteY41" fmla="*/ 501155 h 2822419"/>
              <a:gd name="connsiteX42" fmla="*/ 572586 w 2854662"/>
              <a:gd name="connsiteY42" fmla="*/ 463054 h 2822419"/>
              <a:gd name="connsiteX43" fmla="*/ 646406 w 2854662"/>
              <a:gd name="connsiteY43" fmla="*/ 479724 h 2822419"/>
              <a:gd name="connsiteX44" fmla="*/ 710700 w 2854662"/>
              <a:gd name="connsiteY44" fmla="*/ 472580 h 2822419"/>
              <a:gd name="connsiteX45" fmla="*/ 705938 w 2854662"/>
              <a:gd name="connsiteY45" fmla="*/ 517824 h 2822419"/>
              <a:gd name="connsiteX46" fmla="*/ 751181 w 2854662"/>
              <a:gd name="connsiteY46" fmla="*/ 555924 h 2822419"/>
              <a:gd name="connsiteX47" fmla="*/ 853573 w 2854662"/>
              <a:gd name="connsiteY47" fmla="*/ 567830 h 2822419"/>
              <a:gd name="connsiteX48" fmla="*/ 922631 w 2854662"/>
              <a:gd name="connsiteY48" fmla="*/ 579736 h 2822419"/>
              <a:gd name="connsiteX49" fmla="*/ 1001213 w 2854662"/>
              <a:gd name="connsiteY49" fmla="*/ 555924 h 2822419"/>
              <a:gd name="connsiteX50" fmla="*/ 1044075 w 2854662"/>
              <a:gd name="connsiteY50" fmla="*/ 553542 h 2822419"/>
              <a:gd name="connsiteX51" fmla="*/ 1036931 w 2854662"/>
              <a:gd name="connsiteY51" fmla="*/ 534492 h 2822419"/>
              <a:gd name="connsiteX52" fmla="*/ 986925 w 2854662"/>
              <a:gd name="connsiteY52" fmla="*/ 529730 h 2822419"/>
              <a:gd name="connsiteX53" fmla="*/ 994067 w 2854662"/>
              <a:gd name="connsiteY53" fmla="*/ 465435 h 2822419"/>
              <a:gd name="connsiteX54" fmla="*/ 1079794 w 2854662"/>
              <a:gd name="connsiteY54" fmla="*/ 413049 h 2822419"/>
              <a:gd name="connsiteX55" fmla="*/ 1184569 w 2854662"/>
              <a:gd name="connsiteY55" fmla="*/ 386855 h 2822419"/>
              <a:gd name="connsiteX56" fmla="*/ 1234573 w 2854662"/>
              <a:gd name="connsiteY56" fmla="*/ 334466 h 2822419"/>
              <a:gd name="connsiteX57" fmla="*/ 1279817 w 2854662"/>
              <a:gd name="connsiteY57" fmla="*/ 86816 h 2822419"/>
              <a:gd name="connsiteX58" fmla="*/ 1447782 w 2854662"/>
              <a:gd name="connsiteY58" fmla="*/ 45095 h 2822419"/>
              <a:gd name="connsiteX59" fmla="*/ 2577598 w 2854662"/>
              <a:gd name="connsiteY59" fmla="*/ 696416 h 2822419"/>
              <a:gd name="connsiteX60" fmla="*/ 2020038 w 2854662"/>
              <a:gd name="connsiteY60" fmla="*/ 1518034 h 2822419"/>
              <a:gd name="connsiteX61" fmla="*/ 2351381 w 2854662"/>
              <a:gd name="connsiteY61" fmla="*/ 1920381 h 2822419"/>
              <a:gd name="connsiteX62" fmla="*/ 2237081 w 2854662"/>
              <a:gd name="connsiteY62" fmla="*/ 2027537 h 2822419"/>
              <a:gd name="connsiteX63" fmla="*/ 2284706 w 2854662"/>
              <a:gd name="connsiteY63" fmla="*/ 2091831 h 2822419"/>
              <a:gd name="connsiteX64" fmla="*/ 2696662 w 2854662"/>
              <a:gd name="connsiteY64" fmla="*/ 2487117 h 2822419"/>
              <a:gd name="connsiteX65" fmla="*/ 2803817 w 2854662"/>
              <a:gd name="connsiteY65" fmla="*/ 2468067 h 2822419"/>
              <a:gd name="connsiteX66" fmla="*/ 2822868 w 2854662"/>
              <a:gd name="connsiteY66" fmla="*/ 2396630 h 2822419"/>
              <a:gd name="connsiteX67" fmla="*/ 2832393 w 2854662"/>
              <a:gd name="connsiteY67" fmla="*/ 2482355 h 2822419"/>
              <a:gd name="connsiteX68" fmla="*/ 2851443 w 2854662"/>
              <a:gd name="connsiteY68" fmla="*/ 2570460 h 2822419"/>
              <a:gd name="connsiteX69" fmla="*/ 2775244 w 2854662"/>
              <a:gd name="connsiteY69" fmla="*/ 2818111 h 2822419"/>
              <a:gd name="connsiteX70" fmla="*/ 2684755 w 2854662"/>
              <a:gd name="connsiteY70" fmla="*/ 2730005 h 2822419"/>
              <a:gd name="connsiteX71" fmla="*/ 2656180 w 2854662"/>
              <a:gd name="connsiteY71" fmla="*/ 2539505 h 2822419"/>
              <a:gd name="connsiteX72" fmla="*/ 2689518 w 2854662"/>
              <a:gd name="connsiteY72" fmla="*/ 2491880 h 2822419"/>
              <a:gd name="connsiteX73" fmla="*/ 2284706 w 2854662"/>
              <a:gd name="connsiteY73" fmla="*/ 2301381 h 2822419"/>
              <a:gd name="connsiteX74" fmla="*/ 2172788 w 2854662"/>
              <a:gd name="connsiteY74" fmla="*/ 2382343 h 2822419"/>
              <a:gd name="connsiteX75" fmla="*/ 2156119 w 2854662"/>
              <a:gd name="connsiteY75" fmla="*/ 2363293 h 2822419"/>
              <a:gd name="connsiteX76" fmla="*/ 2118019 w 2854662"/>
              <a:gd name="connsiteY76" fmla="*/ 2375200 h 2822419"/>
              <a:gd name="connsiteX77" fmla="*/ 2087063 w 2854662"/>
              <a:gd name="connsiteY77" fmla="*/ 2341862 h 2822419"/>
              <a:gd name="connsiteX78" fmla="*/ 2032294 w 2854662"/>
              <a:gd name="connsiteY78" fmla="*/ 2332337 h 2822419"/>
              <a:gd name="connsiteX79" fmla="*/ 2015625 w 2854662"/>
              <a:gd name="connsiteY79" fmla="*/ 2303762 h 2822419"/>
              <a:gd name="connsiteX80" fmla="*/ 1963238 w 2854662"/>
              <a:gd name="connsiteY80" fmla="*/ 2315668 h 2822419"/>
              <a:gd name="connsiteX81" fmla="*/ 1987050 w 2854662"/>
              <a:gd name="connsiteY81" fmla="*/ 2253756 h 2822419"/>
              <a:gd name="connsiteX82" fmla="*/ 1951331 w 2854662"/>
              <a:gd name="connsiteY82" fmla="*/ 2253756 h 2822419"/>
              <a:gd name="connsiteX83" fmla="*/ 1944188 w 2854662"/>
              <a:gd name="connsiteY83" fmla="*/ 2279950 h 2822419"/>
              <a:gd name="connsiteX84" fmla="*/ 1915613 w 2854662"/>
              <a:gd name="connsiteY84" fmla="*/ 2279950 h 2822419"/>
              <a:gd name="connsiteX85" fmla="*/ 1891800 w 2854662"/>
              <a:gd name="connsiteY85" fmla="*/ 2241850 h 2822419"/>
              <a:gd name="connsiteX86" fmla="*/ 1882275 w 2854662"/>
              <a:gd name="connsiteY86" fmla="*/ 2294237 h 2822419"/>
              <a:gd name="connsiteX87" fmla="*/ 1853700 w 2854662"/>
              <a:gd name="connsiteY87" fmla="*/ 2270425 h 2822419"/>
              <a:gd name="connsiteX88" fmla="*/ 1803694 w 2854662"/>
              <a:gd name="connsiteY88" fmla="*/ 2270425 h 2822419"/>
              <a:gd name="connsiteX89" fmla="*/ 1753687 w 2854662"/>
              <a:gd name="connsiteY89" fmla="*/ 2251373 h 2822419"/>
              <a:gd name="connsiteX90" fmla="*/ 1663200 w 2854662"/>
              <a:gd name="connsiteY90" fmla="*/ 2306143 h 2822419"/>
              <a:gd name="connsiteX91" fmla="*/ 1572713 w 2854662"/>
              <a:gd name="connsiteY91" fmla="*/ 2363292 h 2822419"/>
              <a:gd name="connsiteX92" fmla="*/ 1556044 w 2854662"/>
              <a:gd name="connsiteY92" fmla="*/ 2456162 h 2822419"/>
              <a:gd name="connsiteX93" fmla="*/ 1583513 w 2854662"/>
              <a:gd name="connsiteY93" fmla="*/ 2543299 h 2822419"/>
              <a:gd name="connsiteX94" fmla="*/ 1522706 w 2854662"/>
              <a:gd name="connsiteY94" fmla="*/ 2534742 h 2822419"/>
              <a:gd name="connsiteX95" fmla="*/ 1472700 w 2854662"/>
              <a:gd name="connsiteY95" fmla="*/ 2570462 h 2822419"/>
              <a:gd name="connsiteX96" fmla="*/ 1410788 w 2854662"/>
              <a:gd name="connsiteY96" fmla="*/ 2546650 h 2822419"/>
              <a:gd name="connsiteX97" fmla="*/ 1356019 w 2854662"/>
              <a:gd name="connsiteY97" fmla="*/ 2558555 h 2822419"/>
              <a:gd name="connsiteX98" fmla="*/ 1308394 w 2854662"/>
              <a:gd name="connsiteY98" fmla="*/ 2501405 h 2822419"/>
              <a:gd name="connsiteX99" fmla="*/ 1270294 w 2854662"/>
              <a:gd name="connsiteY99" fmla="*/ 2484737 h 2822419"/>
              <a:gd name="connsiteX100" fmla="*/ 1244100 w 2854662"/>
              <a:gd name="connsiteY100" fmla="*/ 2491881 h 2822419"/>
              <a:gd name="connsiteX101" fmla="*/ 1229813 w 2854662"/>
              <a:gd name="connsiteY101" fmla="*/ 2468067 h 2822419"/>
              <a:gd name="connsiteX102" fmla="*/ 1191713 w 2854662"/>
              <a:gd name="connsiteY102" fmla="*/ 2463306 h 2822419"/>
              <a:gd name="connsiteX103" fmla="*/ 1129800 w 2854662"/>
              <a:gd name="connsiteY103" fmla="*/ 2432350 h 2822419"/>
              <a:gd name="connsiteX104" fmla="*/ 1094080 w 2854662"/>
              <a:gd name="connsiteY104" fmla="*/ 2444253 h 2822419"/>
              <a:gd name="connsiteX105" fmla="*/ 1079794 w 2854662"/>
              <a:gd name="connsiteY105" fmla="*/ 2472831 h 2822419"/>
              <a:gd name="connsiteX106" fmla="*/ 996450 w 2854662"/>
              <a:gd name="connsiteY106" fmla="*/ 2458543 h 2822419"/>
              <a:gd name="connsiteX107" fmla="*/ 965494 w 2854662"/>
              <a:gd name="connsiteY107" fmla="*/ 2472831 h 2822419"/>
              <a:gd name="connsiteX108" fmla="*/ 925013 w 2854662"/>
              <a:gd name="connsiteY108" fmla="*/ 2451399 h 2822419"/>
              <a:gd name="connsiteX109" fmla="*/ 886913 w 2854662"/>
              <a:gd name="connsiteY109" fmla="*/ 2437112 h 2822419"/>
              <a:gd name="connsiteX110" fmla="*/ 855956 w 2854662"/>
              <a:gd name="connsiteY110" fmla="*/ 2451400 h 2822419"/>
              <a:gd name="connsiteX111" fmla="*/ 825000 w 2854662"/>
              <a:gd name="connsiteY111" fmla="*/ 2432350 h 2822419"/>
              <a:gd name="connsiteX112" fmla="*/ 810713 w 2854662"/>
              <a:gd name="connsiteY112" fmla="*/ 2399012 h 2822419"/>
              <a:gd name="connsiteX113" fmla="*/ 770231 w 2854662"/>
              <a:gd name="connsiteY113" fmla="*/ 2408537 h 2822419"/>
              <a:gd name="connsiteX114" fmla="*/ 734513 w 2854662"/>
              <a:gd name="connsiteY114" fmla="*/ 2387105 h 2822419"/>
              <a:gd name="connsiteX115" fmla="*/ 703556 w 2854662"/>
              <a:gd name="connsiteY115" fmla="*/ 2372818 h 2822419"/>
              <a:gd name="connsiteX116" fmla="*/ 670219 w 2854662"/>
              <a:gd name="connsiteY116" fmla="*/ 2377580 h 2822419"/>
              <a:gd name="connsiteX117" fmla="*/ 684506 w 2854662"/>
              <a:gd name="connsiteY117" fmla="*/ 2322811 h 2822419"/>
              <a:gd name="connsiteX118" fmla="*/ 639263 w 2854662"/>
              <a:gd name="connsiteY118" fmla="*/ 2303761 h 2822419"/>
              <a:gd name="connsiteX119" fmla="*/ 605924 w 2854662"/>
              <a:gd name="connsiteY119" fmla="*/ 2298997 h 2822419"/>
              <a:gd name="connsiteX120" fmla="*/ 651169 w 2854662"/>
              <a:gd name="connsiteY120" fmla="*/ 2244230 h 2822419"/>
              <a:gd name="connsiteX121" fmla="*/ 682125 w 2854662"/>
              <a:gd name="connsiteY121" fmla="*/ 2144217 h 2822419"/>
              <a:gd name="connsiteX122" fmla="*/ 720225 w 2854662"/>
              <a:gd name="connsiteY122" fmla="*/ 1946574 h 2822419"/>
              <a:gd name="connsiteX123" fmla="*/ 744038 w 2854662"/>
              <a:gd name="connsiteY123" fmla="*/ 1929905 h 2822419"/>
              <a:gd name="connsiteX124" fmla="*/ 722606 w 2854662"/>
              <a:gd name="connsiteY124" fmla="*/ 1898949 h 2822419"/>
              <a:gd name="connsiteX125" fmla="*/ 724988 w 2854662"/>
              <a:gd name="connsiteY125" fmla="*/ 1879899 h 2822419"/>
              <a:gd name="connsiteX126" fmla="*/ 734513 w 2854662"/>
              <a:gd name="connsiteY126" fmla="*/ 1734642 h 2822419"/>
              <a:gd name="connsiteX127" fmla="*/ 724988 w 2854662"/>
              <a:gd name="connsiteY127" fmla="*/ 1694161 h 2822419"/>
              <a:gd name="connsiteX128" fmla="*/ 798806 w 2854662"/>
              <a:gd name="connsiteY128" fmla="*/ 1734642 h 2822419"/>
              <a:gd name="connsiteX129" fmla="*/ 810713 w 2854662"/>
              <a:gd name="connsiteY129" fmla="*/ 1798936 h 2822419"/>
              <a:gd name="connsiteX130" fmla="*/ 851194 w 2854662"/>
              <a:gd name="connsiteY130" fmla="*/ 1856086 h 2822419"/>
              <a:gd name="connsiteX131" fmla="*/ 803569 w 2854662"/>
              <a:gd name="connsiteY131" fmla="*/ 1710830 h 2822419"/>
              <a:gd name="connsiteX132" fmla="*/ 722606 w 2854662"/>
              <a:gd name="connsiteY132" fmla="*/ 1644155 h 2822419"/>
              <a:gd name="connsiteX133" fmla="*/ 744038 w 2854662"/>
              <a:gd name="connsiteY133" fmla="*/ 1567955 h 2822419"/>
              <a:gd name="connsiteX134" fmla="*/ 724988 w 2854662"/>
              <a:gd name="connsiteY134" fmla="*/ 1506042 h 2822419"/>
              <a:gd name="connsiteX135" fmla="*/ 734513 w 2854662"/>
              <a:gd name="connsiteY135" fmla="*/ 1475086 h 2822419"/>
              <a:gd name="connsiteX136" fmla="*/ 686888 w 2854662"/>
              <a:gd name="connsiteY136" fmla="*/ 1458417 h 2822419"/>
              <a:gd name="connsiteX137" fmla="*/ 598781 w 2854662"/>
              <a:gd name="connsiteY137" fmla="*/ 1425080 h 2822419"/>
              <a:gd name="connsiteX138" fmla="*/ 586875 w 2854662"/>
              <a:gd name="connsiteY138" fmla="*/ 1379836 h 2822419"/>
              <a:gd name="connsiteX139" fmla="*/ 537388 w 2854662"/>
              <a:gd name="connsiteY139" fmla="*/ 1313246 h 2822419"/>
              <a:gd name="connsiteX0" fmla="*/ 537388 w 2854662"/>
              <a:gd name="connsiteY0" fmla="*/ 1313246 h 2822419"/>
              <a:gd name="connsiteX1" fmla="*/ 555919 w 2854662"/>
              <a:gd name="connsiteY1" fmla="*/ 1263155 h 2822419"/>
              <a:gd name="connsiteX2" fmla="*/ 534488 w 2854662"/>
              <a:gd name="connsiteY2" fmla="*/ 1217911 h 2822419"/>
              <a:gd name="connsiteX3" fmla="*/ 520200 w 2854662"/>
              <a:gd name="connsiteY3" fmla="*/ 1189336 h 2822419"/>
              <a:gd name="connsiteX4" fmla="*/ 472575 w 2854662"/>
              <a:gd name="connsiteY4" fmla="*/ 1191717 h 2822419"/>
              <a:gd name="connsiteX5" fmla="*/ 453525 w 2854662"/>
              <a:gd name="connsiteY5" fmla="*/ 1155999 h 2822419"/>
              <a:gd name="connsiteX6" fmla="*/ 477338 w 2854662"/>
              <a:gd name="connsiteY6" fmla="*/ 1115517 h 2822419"/>
              <a:gd name="connsiteX7" fmla="*/ 436856 w 2854662"/>
              <a:gd name="connsiteY7" fmla="*/ 1115517 h 2822419"/>
              <a:gd name="connsiteX8" fmla="*/ 413044 w 2854662"/>
              <a:gd name="connsiteY8" fmla="*/ 1134567 h 2822419"/>
              <a:gd name="connsiteX9" fmla="*/ 413044 w 2854662"/>
              <a:gd name="connsiteY9" fmla="*/ 1089324 h 2822419"/>
              <a:gd name="connsiteX10" fmla="*/ 365419 w 2854662"/>
              <a:gd name="connsiteY10" fmla="*/ 1105992 h 2822419"/>
              <a:gd name="connsiteX11" fmla="*/ 293981 w 2854662"/>
              <a:gd name="connsiteY11" fmla="*/ 1075036 h 2822419"/>
              <a:gd name="connsiteX12" fmla="*/ 165394 w 2854662"/>
              <a:gd name="connsiteY12" fmla="*/ 1017886 h 2822419"/>
              <a:gd name="connsiteX13" fmla="*/ 115388 w 2854662"/>
              <a:gd name="connsiteY13" fmla="*/ 1041699 h 2822419"/>
              <a:gd name="connsiteX14" fmla="*/ 91575 w 2854662"/>
              <a:gd name="connsiteY14" fmla="*/ 1027411 h 2822419"/>
              <a:gd name="connsiteX15" fmla="*/ 74906 w 2854662"/>
              <a:gd name="connsiteY15" fmla="*/ 982167 h 2822419"/>
              <a:gd name="connsiteX16" fmla="*/ 20138 w 2854662"/>
              <a:gd name="connsiteY16" fmla="*/ 970261 h 2822419"/>
              <a:gd name="connsiteX17" fmla="*/ 113006 w 2854662"/>
              <a:gd name="connsiteY17" fmla="*/ 936924 h 2822419"/>
              <a:gd name="connsiteX18" fmla="*/ 74906 w 2854662"/>
              <a:gd name="connsiteY18" fmla="*/ 896442 h 2822419"/>
              <a:gd name="connsiteX19" fmla="*/ 122531 w 2854662"/>
              <a:gd name="connsiteY19" fmla="*/ 898824 h 2822419"/>
              <a:gd name="connsiteX20" fmla="*/ 22519 w 2854662"/>
              <a:gd name="connsiteY20" fmla="*/ 872630 h 2822419"/>
              <a:gd name="connsiteX21" fmla="*/ 1086 w 2854662"/>
              <a:gd name="connsiteY21" fmla="*/ 839291 h 2822419"/>
              <a:gd name="connsiteX22" fmla="*/ 53475 w 2854662"/>
              <a:gd name="connsiteY22" fmla="*/ 803574 h 2822419"/>
              <a:gd name="connsiteX23" fmla="*/ 143963 w 2854662"/>
              <a:gd name="connsiteY23" fmla="*/ 767855 h 2822419"/>
              <a:gd name="connsiteX24" fmla="*/ 243974 w 2854662"/>
              <a:gd name="connsiteY24" fmla="*/ 765474 h 2822419"/>
              <a:gd name="connsiteX25" fmla="*/ 258263 w 2854662"/>
              <a:gd name="connsiteY25" fmla="*/ 736899 h 2822419"/>
              <a:gd name="connsiteX26" fmla="*/ 336843 w 2854662"/>
              <a:gd name="connsiteY26" fmla="*/ 720230 h 2822419"/>
              <a:gd name="connsiteX27" fmla="*/ 434475 w 2854662"/>
              <a:gd name="connsiteY27" fmla="*/ 822624 h 2822419"/>
              <a:gd name="connsiteX28" fmla="*/ 458288 w 2854662"/>
              <a:gd name="connsiteY28" fmla="*/ 805955 h 2822419"/>
              <a:gd name="connsiteX29" fmla="*/ 491625 w 2854662"/>
              <a:gd name="connsiteY29" fmla="*/ 777380 h 2822419"/>
              <a:gd name="connsiteX30" fmla="*/ 548775 w 2854662"/>
              <a:gd name="connsiteY30" fmla="*/ 798811 h 2822419"/>
              <a:gd name="connsiteX31" fmla="*/ 570206 w 2854662"/>
              <a:gd name="connsiteY31" fmla="*/ 825005 h 2822419"/>
              <a:gd name="connsiteX32" fmla="*/ 563063 w 2854662"/>
              <a:gd name="connsiteY32" fmla="*/ 782142 h 2822419"/>
              <a:gd name="connsiteX33" fmla="*/ 582113 w 2854662"/>
              <a:gd name="connsiteY33" fmla="*/ 755949 h 2822419"/>
              <a:gd name="connsiteX34" fmla="*/ 608306 w 2854662"/>
              <a:gd name="connsiteY34" fmla="*/ 803574 h 2822419"/>
              <a:gd name="connsiteX35" fmla="*/ 677361 w 2854662"/>
              <a:gd name="connsiteY35" fmla="*/ 784524 h 2822419"/>
              <a:gd name="connsiteX36" fmla="*/ 660694 w 2854662"/>
              <a:gd name="connsiteY36" fmla="*/ 763092 h 2822419"/>
              <a:gd name="connsiteX37" fmla="*/ 644025 w 2854662"/>
              <a:gd name="connsiteY37" fmla="*/ 739280 h 2822419"/>
              <a:gd name="connsiteX38" fmla="*/ 648788 w 2854662"/>
              <a:gd name="connsiteY38" fmla="*/ 679749 h 2822419"/>
              <a:gd name="connsiteX39" fmla="*/ 632119 w 2854662"/>
              <a:gd name="connsiteY39" fmla="*/ 603549 h 2822419"/>
              <a:gd name="connsiteX40" fmla="*/ 594019 w 2854662"/>
              <a:gd name="connsiteY40" fmla="*/ 558305 h 2822419"/>
              <a:gd name="connsiteX41" fmla="*/ 591638 w 2854662"/>
              <a:gd name="connsiteY41" fmla="*/ 501155 h 2822419"/>
              <a:gd name="connsiteX42" fmla="*/ 572586 w 2854662"/>
              <a:gd name="connsiteY42" fmla="*/ 463054 h 2822419"/>
              <a:gd name="connsiteX43" fmla="*/ 646406 w 2854662"/>
              <a:gd name="connsiteY43" fmla="*/ 479724 h 2822419"/>
              <a:gd name="connsiteX44" fmla="*/ 710700 w 2854662"/>
              <a:gd name="connsiteY44" fmla="*/ 472580 h 2822419"/>
              <a:gd name="connsiteX45" fmla="*/ 705938 w 2854662"/>
              <a:gd name="connsiteY45" fmla="*/ 517824 h 2822419"/>
              <a:gd name="connsiteX46" fmla="*/ 751181 w 2854662"/>
              <a:gd name="connsiteY46" fmla="*/ 555924 h 2822419"/>
              <a:gd name="connsiteX47" fmla="*/ 853573 w 2854662"/>
              <a:gd name="connsiteY47" fmla="*/ 567830 h 2822419"/>
              <a:gd name="connsiteX48" fmla="*/ 922631 w 2854662"/>
              <a:gd name="connsiteY48" fmla="*/ 579736 h 2822419"/>
              <a:gd name="connsiteX49" fmla="*/ 1001213 w 2854662"/>
              <a:gd name="connsiteY49" fmla="*/ 555924 h 2822419"/>
              <a:gd name="connsiteX50" fmla="*/ 1044075 w 2854662"/>
              <a:gd name="connsiteY50" fmla="*/ 553542 h 2822419"/>
              <a:gd name="connsiteX51" fmla="*/ 1036931 w 2854662"/>
              <a:gd name="connsiteY51" fmla="*/ 534492 h 2822419"/>
              <a:gd name="connsiteX52" fmla="*/ 986925 w 2854662"/>
              <a:gd name="connsiteY52" fmla="*/ 529730 h 2822419"/>
              <a:gd name="connsiteX53" fmla="*/ 994067 w 2854662"/>
              <a:gd name="connsiteY53" fmla="*/ 465435 h 2822419"/>
              <a:gd name="connsiteX54" fmla="*/ 1079794 w 2854662"/>
              <a:gd name="connsiteY54" fmla="*/ 413049 h 2822419"/>
              <a:gd name="connsiteX55" fmla="*/ 1184569 w 2854662"/>
              <a:gd name="connsiteY55" fmla="*/ 386855 h 2822419"/>
              <a:gd name="connsiteX56" fmla="*/ 1234573 w 2854662"/>
              <a:gd name="connsiteY56" fmla="*/ 334466 h 2822419"/>
              <a:gd name="connsiteX57" fmla="*/ 1279817 w 2854662"/>
              <a:gd name="connsiteY57" fmla="*/ 86816 h 2822419"/>
              <a:gd name="connsiteX58" fmla="*/ 1447782 w 2854662"/>
              <a:gd name="connsiteY58" fmla="*/ 45095 h 2822419"/>
              <a:gd name="connsiteX59" fmla="*/ 2577598 w 2854662"/>
              <a:gd name="connsiteY59" fmla="*/ 696416 h 2822419"/>
              <a:gd name="connsiteX60" fmla="*/ 2020038 w 2854662"/>
              <a:gd name="connsiteY60" fmla="*/ 1518034 h 2822419"/>
              <a:gd name="connsiteX61" fmla="*/ 2351381 w 2854662"/>
              <a:gd name="connsiteY61" fmla="*/ 1920381 h 2822419"/>
              <a:gd name="connsiteX62" fmla="*/ 2237081 w 2854662"/>
              <a:gd name="connsiteY62" fmla="*/ 2027537 h 2822419"/>
              <a:gd name="connsiteX63" fmla="*/ 2284706 w 2854662"/>
              <a:gd name="connsiteY63" fmla="*/ 2091831 h 2822419"/>
              <a:gd name="connsiteX64" fmla="*/ 2696662 w 2854662"/>
              <a:gd name="connsiteY64" fmla="*/ 2487117 h 2822419"/>
              <a:gd name="connsiteX65" fmla="*/ 2803817 w 2854662"/>
              <a:gd name="connsiteY65" fmla="*/ 2468067 h 2822419"/>
              <a:gd name="connsiteX66" fmla="*/ 2796673 w 2854662"/>
              <a:gd name="connsiteY66" fmla="*/ 2418061 h 2822419"/>
              <a:gd name="connsiteX67" fmla="*/ 2822868 w 2854662"/>
              <a:gd name="connsiteY67" fmla="*/ 2396630 h 2822419"/>
              <a:gd name="connsiteX68" fmla="*/ 2832393 w 2854662"/>
              <a:gd name="connsiteY68" fmla="*/ 2482355 h 2822419"/>
              <a:gd name="connsiteX69" fmla="*/ 2851443 w 2854662"/>
              <a:gd name="connsiteY69" fmla="*/ 2570460 h 2822419"/>
              <a:gd name="connsiteX70" fmla="*/ 2775244 w 2854662"/>
              <a:gd name="connsiteY70" fmla="*/ 2818111 h 2822419"/>
              <a:gd name="connsiteX71" fmla="*/ 2684755 w 2854662"/>
              <a:gd name="connsiteY71" fmla="*/ 2730005 h 2822419"/>
              <a:gd name="connsiteX72" fmla="*/ 2656180 w 2854662"/>
              <a:gd name="connsiteY72" fmla="*/ 2539505 h 2822419"/>
              <a:gd name="connsiteX73" fmla="*/ 2689518 w 2854662"/>
              <a:gd name="connsiteY73" fmla="*/ 2491880 h 2822419"/>
              <a:gd name="connsiteX74" fmla="*/ 2284706 w 2854662"/>
              <a:gd name="connsiteY74" fmla="*/ 2301381 h 2822419"/>
              <a:gd name="connsiteX75" fmla="*/ 2172788 w 2854662"/>
              <a:gd name="connsiteY75" fmla="*/ 2382343 h 2822419"/>
              <a:gd name="connsiteX76" fmla="*/ 2156119 w 2854662"/>
              <a:gd name="connsiteY76" fmla="*/ 2363293 h 2822419"/>
              <a:gd name="connsiteX77" fmla="*/ 2118019 w 2854662"/>
              <a:gd name="connsiteY77" fmla="*/ 2375200 h 2822419"/>
              <a:gd name="connsiteX78" fmla="*/ 2087063 w 2854662"/>
              <a:gd name="connsiteY78" fmla="*/ 2341862 h 2822419"/>
              <a:gd name="connsiteX79" fmla="*/ 2032294 w 2854662"/>
              <a:gd name="connsiteY79" fmla="*/ 2332337 h 2822419"/>
              <a:gd name="connsiteX80" fmla="*/ 2015625 w 2854662"/>
              <a:gd name="connsiteY80" fmla="*/ 2303762 h 2822419"/>
              <a:gd name="connsiteX81" fmla="*/ 1963238 w 2854662"/>
              <a:gd name="connsiteY81" fmla="*/ 2315668 h 2822419"/>
              <a:gd name="connsiteX82" fmla="*/ 1987050 w 2854662"/>
              <a:gd name="connsiteY82" fmla="*/ 2253756 h 2822419"/>
              <a:gd name="connsiteX83" fmla="*/ 1951331 w 2854662"/>
              <a:gd name="connsiteY83" fmla="*/ 2253756 h 2822419"/>
              <a:gd name="connsiteX84" fmla="*/ 1944188 w 2854662"/>
              <a:gd name="connsiteY84" fmla="*/ 2279950 h 2822419"/>
              <a:gd name="connsiteX85" fmla="*/ 1915613 w 2854662"/>
              <a:gd name="connsiteY85" fmla="*/ 2279950 h 2822419"/>
              <a:gd name="connsiteX86" fmla="*/ 1891800 w 2854662"/>
              <a:gd name="connsiteY86" fmla="*/ 2241850 h 2822419"/>
              <a:gd name="connsiteX87" fmla="*/ 1882275 w 2854662"/>
              <a:gd name="connsiteY87" fmla="*/ 2294237 h 2822419"/>
              <a:gd name="connsiteX88" fmla="*/ 1853700 w 2854662"/>
              <a:gd name="connsiteY88" fmla="*/ 2270425 h 2822419"/>
              <a:gd name="connsiteX89" fmla="*/ 1803694 w 2854662"/>
              <a:gd name="connsiteY89" fmla="*/ 2270425 h 2822419"/>
              <a:gd name="connsiteX90" fmla="*/ 1753687 w 2854662"/>
              <a:gd name="connsiteY90" fmla="*/ 2251373 h 2822419"/>
              <a:gd name="connsiteX91" fmla="*/ 1663200 w 2854662"/>
              <a:gd name="connsiteY91" fmla="*/ 2306143 h 2822419"/>
              <a:gd name="connsiteX92" fmla="*/ 1572713 w 2854662"/>
              <a:gd name="connsiteY92" fmla="*/ 2363292 h 2822419"/>
              <a:gd name="connsiteX93" fmla="*/ 1556044 w 2854662"/>
              <a:gd name="connsiteY93" fmla="*/ 2456162 h 2822419"/>
              <a:gd name="connsiteX94" fmla="*/ 1583513 w 2854662"/>
              <a:gd name="connsiteY94" fmla="*/ 2543299 h 2822419"/>
              <a:gd name="connsiteX95" fmla="*/ 1522706 w 2854662"/>
              <a:gd name="connsiteY95" fmla="*/ 2534742 h 2822419"/>
              <a:gd name="connsiteX96" fmla="*/ 1472700 w 2854662"/>
              <a:gd name="connsiteY96" fmla="*/ 2570462 h 2822419"/>
              <a:gd name="connsiteX97" fmla="*/ 1410788 w 2854662"/>
              <a:gd name="connsiteY97" fmla="*/ 2546650 h 2822419"/>
              <a:gd name="connsiteX98" fmla="*/ 1356019 w 2854662"/>
              <a:gd name="connsiteY98" fmla="*/ 2558555 h 2822419"/>
              <a:gd name="connsiteX99" fmla="*/ 1308394 w 2854662"/>
              <a:gd name="connsiteY99" fmla="*/ 2501405 h 2822419"/>
              <a:gd name="connsiteX100" fmla="*/ 1270294 w 2854662"/>
              <a:gd name="connsiteY100" fmla="*/ 2484737 h 2822419"/>
              <a:gd name="connsiteX101" fmla="*/ 1244100 w 2854662"/>
              <a:gd name="connsiteY101" fmla="*/ 2491881 h 2822419"/>
              <a:gd name="connsiteX102" fmla="*/ 1229813 w 2854662"/>
              <a:gd name="connsiteY102" fmla="*/ 2468067 h 2822419"/>
              <a:gd name="connsiteX103" fmla="*/ 1191713 w 2854662"/>
              <a:gd name="connsiteY103" fmla="*/ 2463306 h 2822419"/>
              <a:gd name="connsiteX104" fmla="*/ 1129800 w 2854662"/>
              <a:gd name="connsiteY104" fmla="*/ 2432350 h 2822419"/>
              <a:gd name="connsiteX105" fmla="*/ 1094080 w 2854662"/>
              <a:gd name="connsiteY105" fmla="*/ 2444253 h 2822419"/>
              <a:gd name="connsiteX106" fmla="*/ 1079794 w 2854662"/>
              <a:gd name="connsiteY106" fmla="*/ 2472831 h 2822419"/>
              <a:gd name="connsiteX107" fmla="*/ 996450 w 2854662"/>
              <a:gd name="connsiteY107" fmla="*/ 2458543 h 2822419"/>
              <a:gd name="connsiteX108" fmla="*/ 965494 w 2854662"/>
              <a:gd name="connsiteY108" fmla="*/ 2472831 h 2822419"/>
              <a:gd name="connsiteX109" fmla="*/ 925013 w 2854662"/>
              <a:gd name="connsiteY109" fmla="*/ 2451399 h 2822419"/>
              <a:gd name="connsiteX110" fmla="*/ 886913 w 2854662"/>
              <a:gd name="connsiteY110" fmla="*/ 2437112 h 2822419"/>
              <a:gd name="connsiteX111" fmla="*/ 855956 w 2854662"/>
              <a:gd name="connsiteY111" fmla="*/ 2451400 h 2822419"/>
              <a:gd name="connsiteX112" fmla="*/ 825000 w 2854662"/>
              <a:gd name="connsiteY112" fmla="*/ 2432350 h 2822419"/>
              <a:gd name="connsiteX113" fmla="*/ 810713 w 2854662"/>
              <a:gd name="connsiteY113" fmla="*/ 2399012 h 2822419"/>
              <a:gd name="connsiteX114" fmla="*/ 770231 w 2854662"/>
              <a:gd name="connsiteY114" fmla="*/ 2408537 h 2822419"/>
              <a:gd name="connsiteX115" fmla="*/ 734513 w 2854662"/>
              <a:gd name="connsiteY115" fmla="*/ 2387105 h 2822419"/>
              <a:gd name="connsiteX116" fmla="*/ 703556 w 2854662"/>
              <a:gd name="connsiteY116" fmla="*/ 2372818 h 2822419"/>
              <a:gd name="connsiteX117" fmla="*/ 670219 w 2854662"/>
              <a:gd name="connsiteY117" fmla="*/ 2377580 h 2822419"/>
              <a:gd name="connsiteX118" fmla="*/ 684506 w 2854662"/>
              <a:gd name="connsiteY118" fmla="*/ 2322811 h 2822419"/>
              <a:gd name="connsiteX119" fmla="*/ 639263 w 2854662"/>
              <a:gd name="connsiteY119" fmla="*/ 2303761 h 2822419"/>
              <a:gd name="connsiteX120" fmla="*/ 605924 w 2854662"/>
              <a:gd name="connsiteY120" fmla="*/ 2298997 h 2822419"/>
              <a:gd name="connsiteX121" fmla="*/ 651169 w 2854662"/>
              <a:gd name="connsiteY121" fmla="*/ 2244230 h 2822419"/>
              <a:gd name="connsiteX122" fmla="*/ 682125 w 2854662"/>
              <a:gd name="connsiteY122" fmla="*/ 2144217 h 2822419"/>
              <a:gd name="connsiteX123" fmla="*/ 720225 w 2854662"/>
              <a:gd name="connsiteY123" fmla="*/ 1946574 h 2822419"/>
              <a:gd name="connsiteX124" fmla="*/ 744038 w 2854662"/>
              <a:gd name="connsiteY124" fmla="*/ 1929905 h 2822419"/>
              <a:gd name="connsiteX125" fmla="*/ 722606 w 2854662"/>
              <a:gd name="connsiteY125" fmla="*/ 1898949 h 2822419"/>
              <a:gd name="connsiteX126" fmla="*/ 724988 w 2854662"/>
              <a:gd name="connsiteY126" fmla="*/ 1879899 h 2822419"/>
              <a:gd name="connsiteX127" fmla="*/ 734513 w 2854662"/>
              <a:gd name="connsiteY127" fmla="*/ 1734642 h 2822419"/>
              <a:gd name="connsiteX128" fmla="*/ 724988 w 2854662"/>
              <a:gd name="connsiteY128" fmla="*/ 1694161 h 2822419"/>
              <a:gd name="connsiteX129" fmla="*/ 798806 w 2854662"/>
              <a:gd name="connsiteY129" fmla="*/ 1734642 h 2822419"/>
              <a:gd name="connsiteX130" fmla="*/ 810713 w 2854662"/>
              <a:gd name="connsiteY130" fmla="*/ 1798936 h 2822419"/>
              <a:gd name="connsiteX131" fmla="*/ 851194 w 2854662"/>
              <a:gd name="connsiteY131" fmla="*/ 1856086 h 2822419"/>
              <a:gd name="connsiteX132" fmla="*/ 803569 w 2854662"/>
              <a:gd name="connsiteY132" fmla="*/ 1710830 h 2822419"/>
              <a:gd name="connsiteX133" fmla="*/ 722606 w 2854662"/>
              <a:gd name="connsiteY133" fmla="*/ 1644155 h 2822419"/>
              <a:gd name="connsiteX134" fmla="*/ 744038 w 2854662"/>
              <a:gd name="connsiteY134" fmla="*/ 1567955 h 2822419"/>
              <a:gd name="connsiteX135" fmla="*/ 724988 w 2854662"/>
              <a:gd name="connsiteY135" fmla="*/ 1506042 h 2822419"/>
              <a:gd name="connsiteX136" fmla="*/ 734513 w 2854662"/>
              <a:gd name="connsiteY136" fmla="*/ 1475086 h 2822419"/>
              <a:gd name="connsiteX137" fmla="*/ 686888 w 2854662"/>
              <a:gd name="connsiteY137" fmla="*/ 1458417 h 2822419"/>
              <a:gd name="connsiteX138" fmla="*/ 598781 w 2854662"/>
              <a:gd name="connsiteY138" fmla="*/ 1425080 h 2822419"/>
              <a:gd name="connsiteX139" fmla="*/ 586875 w 2854662"/>
              <a:gd name="connsiteY139" fmla="*/ 1379836 h 2822419"/>
              <a:gd name="connsiteX140" fmla="*/ 537388 w 2854662"/>
              <a:gd name="connsiteY140" fmla="*/ 1313246 h 2822419"/>
              <a:gd name="connsiteX0" fmla="*/ 537388 w 2854597"/>
              <a:gd name="connsiteY0" fmla="*/ 1313246 h 2822419"/>
              <a:gd name="connsiteX1" fmla="*/ 555919 w 2854597"/>
              <a:gd name="connsiteY1" fmla="*/ 1263155 h 2822419"/>
              <a:gd name="connsiteX2" fmla="*/ 534488 w 2854597"/>
              <a:gd name="connsiteY2" fmla="*/ 1217911 h 2822419"/>
              <a:gd name="connsiteX3" fmla="*/ 520200 w 2854597"/>
              <a:gd name="connsiteY3" fmla="*/ 1189336 h 2822419"/>
              <a:gd name="connsiteX4" fmla="*/ 472575 w 2854597"/>
              <a:gd name="connsiteY4" fmla="*/ 1191717 h 2822419"/>
              <a:gd name="connsiteX5" fmla="*/ 453525 w 2854597"/>
              <a:gd name="connsiteY5" fmla="*/ 1155999 h 2822419"/>
              <a:gd name="connsiteX6" fmla="*/ 477338 w 2854597"/>
              <a:gd name="connsiteY6" fmla="*/ 1115517 h 2822419"/>
              <a:gd name="connsiteX7" fmla="*/ 436856 w 2854597"/>
              <a:gd name="connsiteY7" fmla="*/ 1115517 h 2822419"/>
              <a:gd name="connsiteX8" fmla="*/ 413044 w 2854597"/>
              <a:gd name="connsiteY8" fmla="*/ 1134567 h 2822419"/>
              <a:gd name="connsiteX9" fmla="*/ 413044 w 2854597"/>
              <a:gd name="connsiteY9" fmla="*/ 1089324 h 2822419"/>
              <a:gd name="connsiteX10" fmla="*/ 365419 w 2854597"/>
              <a:gd name="connsiteY10" fmla="*/ 1105992 h 2822419"/>
              <a:gd name="connsiteX11" fmla="*/ 293981 w 2854597"/>
              <a:gd name="connsiteY11" fmla="*/ 1075036 h 2822419"/>
              <a:gd name="connsiteX12" fmla="*/ 165394 w 2854597"/>
              <a:gd name="connsiteY12" fmla="*/ 1017886 h 2822419"/>
              <a:gd name="connsiteX13" fmla="*/ 115388 w 2854597"/>
              <a:gd name="connsiteY13" fmla="*/ 1041699 h 2822419"/>
              <a:gd name="connsiteX14" fmla="*/ 91575 w 2854597"/>
              <a:gd name="connsiteY14" fmla="*/ 1027411 h 2822419"/>
              <a:gd name="connsiteX15" fmla="*/ 74906 w 2854597"/>
              <a:gd name="connsiteY15" fmla="*/ 982167 h 2822419"/>
              <a:gd name="connsiteX16" fmla="*/ 20138 w 2854597"/>
              <a:gd name="connsiteY16" fmla="*/ 970261 h 2822419"/>
              <a:gd name="connsiteX17" fmla="*/ 113006 w 2854597"/>
              <a:gd name="connsiteY17" fmla="*/ 936924 h 2822419"/>
              <a:gd name="connsiteX18" fmla="*/ 74906 w 2854597"/>
              <a:gd name="connsiteY18" fmla="*/ 896442 h 2822419"/>
              <a:gd name="connsiteX19" fmla="*/ 122531 w 2854597"/>
              <a:gd name="connsiteY19" fmla="*/ 898824 h 2822419"/>
              <a:gd name="connsiteX20" fmla="*/ 22519 w 2854597"/>
              <a:gd name="connsiteY20" fmla="*/ 872630 h 2822419"/>
              <a:gd name="connsiteX21" fmla="*/ 1086 w 2854597"/>
              <a:gd name="connsiteY21" fmla="*/ 839291 h 2822419"/>
              <a:gd name="connsiteX22" fmla="*/ 53475 w 2854597"/>
              <a:gd name="connsiteY22" fmla="*/ 803574 h 2822419"/>
              <a:gd name="connsiteX23" fmla="*/ 143963 w 2854597"/>
              <a:gd name="connsiteY23" fmla="*/ 767855 h 2822419"/>
              <a:gd name="connsiteX24" fmla="*/ 243974 w 2854597"/>
              <a:gd name="connsiteY24" fmla="*/ 765474 h 2822419"/>
              <a:gd name="connsiteX25" fmla="*/ 258263 w 2854597"/>
              <a:gd name="connsiteY25" fmla="*/ 736899 h 2822419"/>
              <a:gd name="connsiteX26" fmla="*/ 336843 w 2854597"/>
              <a:gd name="connsiteY26" fmla="*/ 720230 h 2822419"/>
              <a:gd name="connsiteX27" fmla="*/ 434475 w 2854597"/>
              <a:gd name="connsiteY27" fmla="*/ 822624 h 2822419"/>
              <a:gd name="connsiteX28" fmla="*/ 458288 w 2854597"/>
              <a:gd name="connsiteY28" fmla="*/ 805955 h 2822419"/>
              <a:gd name="connsiteX29" fmla="*/ 491625 w 2854597"/>
              <a:gd name="connsiteY29" fmla="*/ 777380 h 2822419"/>
              <a:gd name="connsiteX30" fmla="*/ 548775 w 2854597"/>
              <a:gd name="connsiteY30" fmla="*/ 798811 h 2822419"/>
              <a:gd name="connsiteX31" fmla="*/ 570206 w 2854597"/>
              <a:gd name="connsiteY31" fmla="*/ 825005 h 2822419"/>
              <a:gd name="connsiteX32" fmla="*/ 563063 w 2854597"/>
              <a:gd name="connsiteY32" fmla="*/ 782142 h 2822419"/>
              <a:gd name="connsiteX33" fmla="*/ 582113 w 2854597"/>
              <a:gd name="connsiteY33" fmla="*/ 755949 h 2822419"/>
              <a:gd name="connsiteX34" fmla="*/ 608306 w 2854597"/>
              <a:gd name="connsiteY34" fmla="*/ 803574 h 2822419"/>
              <a:gd name="connsiteX35" fmla="*/ 677361 w 2854597"/>
              <a:gd name="connsiteY35" fmla="*/ 784524 h 2822419"/>
              <a:gd name="connsiteX36" fmla="*/ 660694 w 2854597"/>
              <a:gd name="connsiteY36" fmla="*/ 763092 h 2822419"/>
              <a:gd name="connsiteX37" fmla="*/ 644025 w 2854597"/>
              <a:gd name="connsiteY37" fmla="*/ 739280 h 2822419"/>
              <a:gd name="connsiteX38" fmla="*/ 648788 w 2854597"/>
              <a:gd name="connsiteY38" fmla="*/ 679749 h 2822419"/>
              <a:gd name="connsiteX39" fmla="*/ 632119 w 2854597"/>
              <a:gd name="connsiteY39" fmla="*/ 603549 h 2822419"/>
              <a:gd name="connsiteX40" fmla="*/ 594019 w 2854597"/>
              <a:gd name="connsiteY40" fmla="*/ 558305 h 2822419"/>
              <a:gd name="connsiteX41" fmla="*/ 591638 w 2854597"/>
              <a:gd name="connsiteY41" fmla="*/ 501155 h 2822419"/>
              <a:gd name="connsiteX42" fmla="*/ 572586 w 2854597"/>
              <a:gd name="connsiteY42" fmla="*/ 463054 h 2822419"/>
              <a:gd name="connsiteX43" fmla="*/ 646406 w 2854597"/>
              <a:gd name="connsiteY43" fmla="*/ 479724 h 2822419"/>
              <a:gd name="connsiteX44" fmla="*/ 710700 w 2854597"/>
              <a:gd name="connsiteY44" fmla="*/ 472580 h 2822419"/>
              <a:gd name="connsiteX45" fmla="*/ 705938 w 2854597"/>
              <a:gd name="connsiteY45" fmla="*/ 517824 h 2822419"/>
              <a:gd name="connsiteX46" fmla="*/ 751181 w 2854597"/>
              <a:gd name="connsiteY46" fmla="*/ 555924 h 2822419"/>
              <a:gd name="connsiteX47" fmla="*/ 853573 w 2854597"/>
              <a:gd name="connsiteY47" fmla="*/ 567830 h 2822419"/>
              <a:gd name="connsiteX48" fmla="*/ 922631 w 2854597"/>
              <a:gd name="connsiteY48" fmla="*/ 579736 h 2822419"/>
              <a:gd name="connsiteX49" fmla="*/ 1001213 w 2854597"/>
              <a:gd name="connsiteY49" fmla="*/ 555924 h 2822419"/>
              <a:gd name="connsiteX50" fmla="*/ 1044075 w 2854597"/>
              <a:gd name="connsiteY50" fmla="*/ 553542 h 2822419"/>
              <a:gd name="connsiteX51" fmla="*/ 1036931 w 2854597"/>
              <a:gd name="connsiteY51" fmla="*/ 534492 h 2822419"/>
              <a:gd name="connsiteX52" fmla="*/ 986925 w 2854597"/>
              <a:gd name="connsiteY52" fmla="*/ 529730 h 2822419"/>
              <a:gd name="connsiteX53" fmla="*/ 994067 w 2854597"/>
              <a:gd name="connsiteY53" fmla="*/ 465435 h 2822419"/>
              <a:gd name="connsiteX54" fmla="*/ 1079794 w 2854597"/>
              <a:gd name="connsiteY54" fmla="*/ 413049 h 2822419"/>
              <a:gd name="connsiteX55" fmla="*/ 1184569 w 2854597"/>
              <a:gd name="connsiteY55" fmla="*/ 386855 h 2822419"/>
              <a:gd name="connsiteX56" fmla="*/ 1234573 w 2854597"/>
              <a:gd name="connsiteY56" fmla="*/ 334466 h 2822419"/>
              <a:gd name="connsiteX57" fmla="*/ 1279817 w 2854597"/>
              <a:gd name="connsiteY57" fmla="*/ 86816 h 2822419"/>
              <a:gd name="connsiteX58" fmla="*/ 1447782 w 2854597"/>
              <a:gd name="connsiteY58" fmla="*/ 45095 h 2822419"/>
              <a:gd name="connsiteX59" fmla="*/ 2577598 w 2854597"/>
              <a:gd name="connsiteY59" fmla="*/ 696416 h 2822419"/>
              <a:gd name="connsiteX60" fmla="*/ 2020038 w 2854597"/>
              <a:gd name="connsiteY60" fmla="*/ 1518034 h 2822419"/>
              <a:gd name="connsiteX61" fmla="*/ 2351381 w 2854597"/>
              <a:gd name="connsiteY61" fmla="*/ 1920381 h 2822419"/>
              <a:gd name="connsiteX62" fmla="*/ 2237081 w 2854597"/>
              <a:gd name="connsiteY62" fmla="*/ 2027537 h 2822419"/>
              <a:gd name="connsiteX63" fmla="*/ 2284706 w 2854597"/>
              <a:gd name="connsiteY63" fmla="*/ 2091831 h 2822419"/>
              <a:gd name="connsiteX64" fmla="*/ 2696662 w 2854597"/>
              <a:gd name="connsiteY64" fmla="*/ 2487117 h 2822419"/>
              <a:gd name="connsiteX65" fmla="*/ 2803817 w 2854597"/>
              <a:gd name="connsiteY65" fmla="*/ 2468067 h 2822419"/>
              <a:gd name="connsiteX66" fmla="*/ 2796673 w 2854597"/>
              <a:gd name="connsiteY66" fmla="*/ 2418061 h 2822419"/>
              <a:gd name="connsiteX67" fmla="*/ 2822868 w 2854597"/>
              <a:gd name="connsiteY67" fmla="*/ 2396630 h 2822419"/>
              <a:gd name="connsiteX68" fmla="*/ 2834773 w 2854597"/>
              <a:gd name="connsiteY68" fmla="*/ 2429967 h 2822419"/>
              <a:gd name="connsiteX69" fmla="*/ 2832393 w 2854597"/>
              <a:gd name="connsiteY69" fmla="*/ 2482355 h 2822419"/>
              <a:gd name="connsiteX70" fmla="*/ 2851443 w 2854597"/>
              <a:gd name="connsiteY70" fmla="*/ 2570460 h 2822419"/>
              <a:gd name="connsiteX71" fmla="*/ 2775244 w 2854597"/>
              <a:gd name="connsiteY71" fmla="*/ 2818111 h 2822419"/>
              <a:gd name="connsiteX72" fmla="*/ 2684755 w 2854597"/>
              <a:gd name="connsiteY72" fmla="*/ 2730005 h 2822419"/>
              <a:gd name="connsiteX73" fmla="*/ 2656180 w 2854597"/>
              <a:gd name="connsiteY73" fmla="*/ 2539505 h 2822419"/>
              <a:gd name="connsiteX74" fmla="*/ 2689518 w 2854597"/>
              <a:gd name="connsiteY74" fmla="*/ 2491880 h 2822419"/>
              <a:gd name="connsiteX75" fmla="*/ 2284706 w 2854597"/>
              <a:gd name="connsiteY75" fmla="*/ 2301381 h 2822419"/>
              <a:gd name="connsiteX76" fmla="*/ 2172788 w 2854597"/>
              <a:gd name="connsiteY76" fmla="*/ 2382343 h 2822419"/>
              <a:gd name="connsiteX77" fmla="*/ 2156119 w 2854597"/>
              <a:gd name="connsiteY77" fmla="*/ 2363293 h 2822419"/>
              <a:gd name="connsiteX78" fmla="*/ 2118019 w 2854597"/>
              <a:gd name="connsiteY78" fmla="*/ 2375200 h 2822419"/>
              <a:gd name="connsiteX79" fmla="*/ 2087063 w 2854597"/>
              <a:gd name="connsiteY79" fmla="*/ 2341862 h 2822419"/>
              <a:gd name="connsiteX80" fmla="*/ 2032294 w 2854597"/>
              <a:gd name="connsiteY80" fmla="*/ 2332337 h 2822419"/>
              <a:gd name="connsiteX81" fmla="*/ 2015625 w 2854597"/>
              <a:gd name="connsiteY81" fmla="*/ 2303762 h 2822419"/>
              <a:gd name="connsiteX82" fmla="*/ 1963238 w 2854597"/>
              <a:gd name="connsiteY82" fmla="*/ 2315668 h 2822419"/>
              <a:gd name="connsiteX83" fmla="*/ 1987050 w 2854597"/>
              <a:gd name="connsiteY83" fmla="*/ 2253756 h 2822419"/>
              <a:gd name="connsiteX84" fmla="*/ 1951331 w 2854597"/>
              <a:gd name="connsiteY84" fmla="*/ 2253756 h 2822419"/>
              <a:gd name="connsiteX85" fmla="*/ 1944188 w 2854597"/>
              <a:gd name="connsiteY85" fmla="*/ 2279950 h 2822419"/>
              <a:gd name="connsiteX86" fmla="*/ 1915613 w 2854597"/>
              <a:gd name="connsiteY86" fmla="*/ 2279950 h 2822419"/>
              <a:gd name="connsiteX87" fmla="*/ 1891800 w 2854597"/>
              <a:gd name="connsiteY87" fmla="*/ 2241850 h 2822419"/>
              <a:gd name="connsiteX88" fmla="*/ 1882275 w 2854597"/>
              <a:gd name="connsiteY88" fmla="*/ 2294237 h 2822419"/>
              <a:gd name="connsiteX89" fmla="*/ 1853700 w 2854597"/>
              <a:gd name="connsiteY89" fmla="*/ 2270425 h 2822419"/>
              <a:gd name="connsiteX90" fmla="*/ 1803694 w 2854597"/>
              <a:gd name="connsiteY90" fmla="*/ 2270425 h 2822419"/>
              <a:gd name="connsiteX91" fmla="*/ 1753687 w 2854597"/>
              <a:gd name="connsiteY91" fmla="*/ 2251373 h 2822419"/>
              <a:gd name="connsiteX92" fmla="*/ 1663200 w 2854597"/>
              <a:gd name="connsiteY92" fmla="*/ 2306143 h 2822419"/>
              <a:gd name="connsiteX93" fmla="*/ 1572713 w 2854597"/>
              <a:gd name="connsiteY93" fmla="*/ 2363292 h 2822419"/>
              <a:gd name="connsiteX94" fmla="*/ 1556044 w 2854597"/>
              <a:gd name="connsiteY94" fmla="*/ 2456162 h 2822419"/>
              <a:gd name="connsiteX95" fmla="*/ 1583513 w 2854597"/>
              <a:gd name="connsiteY95" fmla="*/ 2543299 h 2822419"/>
              <a:gd name="connsiteX96" fmla="*/ 1522706 w 2854597"/>
              <a:gd name="connsiteY96" fmla="*/ 2534742 h 2822419"/>
              <a:gd name="connsiteX97" fmla="*/ 1472700 w 2854597"/>
              <a:gd name="connsiteY97" fmla="*/ 2570462 h 2822419"/>
              <a:gd name="connsiteX98" fmla="*/ 1410788 w 2854597"/>
              <a:gd name="connsiteY98" fmla="*/ 2546650 h 2822419"/>
              <a:gd name="connsiteX99" fmla="*/ 1356019 w 2854597"/>
              <a:gd name="connsiteY99" fmla="*/ 2558555 h 2822419"/>
              <a:gd name="connsiteX100" fmla="*/ 1308394 w 2854597"/>
              <a:gd name="connsiteY100" fmla="*/ 2501405 h 2822419"/>
              <a:gd name="connsiteX101" fmla="*/ 1270294 w 2854597"/>
              <a:gd name="connsiteY101" fmla="*/ 2484737 h 2822419"/>
              <a:gd name="connsiteX102" fmla="*/ 1244100 w 2854597"/>
              <a:gd name="connsiteY102" fmla="*/ 2491881 h 2822419"/>
              <a:gd name="connsiteX103" fmla="*/ 1229813 w 2854597"/>
              <a:gd name="connsiteY103" fmla="*/ 2468067 h 2822419"/>
              <a:gd name="connsiteX104" fmla="*/ 1191713 w 2854597"/>
              <a:gd name="connsiteY104" fmla="*/ 2463306 h 2822419"/>
              <a:gd name="connsiteX105" fmla="*/ 1129800 w 2854597"/>
              <a:gd name="connsiteY105" fmla="*/ 2432350 h 2822419"/>
              <a:gd name="connsiteX106" fmla="*/ 1094080 w 2854597"/>
              <a:gd name="connsiteY106" fmla="*/ 2444253 h 2822419"/>
              <a:gd name="connsiteX107" fmla="*/ 1079794 w 2854597"/>
              <a:gd name="connsiteY107" fmla="*/ 2472831 h 2822419"/>
              <a:gd name="connsiteX108" fmla="*/ 996450 w 2854597"/>
              <a:gd name="connsiteY108" fmla="*/ 2458543 h 2822419"/>
              <a:gd name="connsiteX109" fmla="*/ 965494 w 2854597"/>
              <a:gd name="connsiteY109" fmla="*/ 2472831 h 2822419"/>
              <a:gd name="connsiteX110" fmla="*/ 925013 w 2854597"/>
              <a:gd name="connsiteY110" fmla="*/ 2451399 h 2822419"/>
              <a:gd name="connsiteX111" fmla="*/ 886913 w 2854597"/>
              <a:gd name="connsiteY111" fmla="*/ 2437112 h 2822419"/>
              <a:gd name="connsiteX112" fmla="*/ 855956 w 2854597"/>
              <a:gd name="connsiteY112" fmla="*/ 2451400 h 2822419"/>
              <a:gd name="connsiteX113" fmla="*/ 825000 w 2854597"/>
              <a:gd name="connsiteY113" fmla="*/ 2432350 h 2822419"/>
              <a:gd name="connsiteX114" fmla="*/ 810713 w 2854597"/>
              <a:gd name="connsiteY114" fmla="*/ 2399012 h 2822419"/>
              <a:gd name="connsiteX115" fmla="*/ 770231 w 2854597"/>
              <a:gd name="connsiteY115" fmla="*/ 2408537 h 2822419"/>
              <a:gd name="connsiteX116" fmla="*/ 734513 w 2854597"/>
              <a:gd name="connsiteY116" fmla="*/ 2387105 h 2822419"/>
              <a:gd name="connsiteX117" fmla="*/ 703556 w 2854597"/>
              <a:gd name="connsiteY117" fmla="*/ 2372818 h 2822419"/>
              <a:gd name="connsiteX118" fmla="*/ 670219 w 2854597"/>
              <a:gd name="connsiteY118" fmla="*/ 2377580 h 2822419"/>
              <a:gd name="connsiteX119" fmla="*/ 684506 w 2854597"/>
              <a:gd name="connsiteY119" fmla="*/ 2322811 h 2822419"/>
              <a:gd name="connsiteX120" fmla="*/ 639263 w 2854597"/>
              <a:gd name="connsiteY120" fmla="*/ 2303761 h 2822419"/>
              <a:gd name="connsiteX121" fmla="*/ 605924 w 2854597"/>
              <a:gd name="connsiteY121" fmla="*/ 2298997 h 2822419"/>
              <a:gd name="connsiteX122" fmla="*/ 651169 w 2854597"/>
              <a:gd name="connsiteY122" fmla="*/ 2244230 h 2822419"/>
              <a:gd name="connsiteX123" fmla="*/ 682125 w 2854597"/>
              <a:gd name="connsiteY123" fmla="*/ 2144217 h 2822419"/>
              <a:gd name="connsiteX124" fmla="*/ 720225 w 2854597"/>
              <a:gd name="connsiteY124" fmla="*/ 1946574 h 2822419"/>
              <a:gd name="connsiteX125" fmla="*/ 744038 w 2854597"/>
              <a:gd name="connsiteY125" fmla="*/ 1929905 h 2822419"/>
              <a:gd name="connsiteX126" fmla="*/ 722606 w 2854597"/>
              <a:gd name="connsiteY126" fmla="*/ 1898949 h 2822419"/>
              <a:gd name="connsiteX127" fmla="*/ 724988 w 2854597"/>
              <a:gd name="connsiteY127" fmla="*/ 1879899 h 2822419"/>
              <a:gd name="connsiteX128" fmla="*/ 734513 w 2854597"/>
              <a:gd name="connsiteY128" fmla="*/ 1734642 h 2822419"/>
              <a:gd name="connsiteX129" fmla="*/ 724988 w 2854597"/>
              <a:gd name="connsiteY129" fmla="*/ 1694161 h 2822419"/>
              <a:gd name="connsiteX130" fmla="*/ 798806 w 2854597"/>
              <a:gd name="connsiteY130" fmla="*/ 1734642 h 2822419"/>
              <a:gd name="connsiteX131" fmla="*/ 810713 w 2854597"/>
              <a:gd name="connsiteY131" fmla="*/ 1798936 h 2822419"/>
              <a:gd name="connsiteX132" fmla="*/ 851194 w 2854597"/>
              <a:gd name="connsiteY132" fmla="*/ 1856086 h 2822419"/>
              <a:gd name="connsiteX133" fmla="*/ 803569 w 2854597"/>
              <a:gd name="connsiteY133" fmla="*/ 1710830 h 2822419"/>
              <a:gd name="connsiteX134" fmla="*/ 722606 w 2854597"/>
              <a:gd name="connsiteY134" fmla="*/ 1644155 h 2822419"/>
              <a:gd name="connsiteX135" fmla="*/ 744038 w 2854597"/>
              <a:gd name="connsiteY135" fmla="*/ 1567955 h 2822419"/>
              <a:gd name="connsiteX136" fmla="*/ 724988 w 2854597"/>
              <a:gd name="connsiteY136" fmla="*/ 1506042 h 2822419"/>
              <a:gd name="connsiteX137" fmla="*/ 734513 w 2854597"/>
              <a:gd name="connsiteY137" fmla="*/ 1475086 h 2822419"/>
              <a:gd name="connsiteX138" fmla="*/ 686888 w 2854597"/>
              <a:gd name="connsiteY138" fmla="*/ 1458417 h 2822419"/>
              <a:gd name="connsiteX139" fmla="*/ 598781 w 2854597"/>
              <a:gd name="connsiteY139" fmla="*/ 1425080 h 2822419"/>
              <a:gd name="connsiteX140" fmla="*/ 586875 w 2854597"/>
              <a:gd name="connsiteY140" fmla="*/ 1379836 h 2822419"/>
              <a:gd name="connsiteX141" fmla="*/ 537388 w 2854597"/>
              <a:gd name="connsiteY141" fmla="*/ 1313246 h 2822419"/>
              <a:gd name="connsiteX0" fmla="*/ 537388 w 2854597"/>
              <a:gd name="connsiteY0" fmla="*/ 1313246 h 2822419"/>
              <a:gd name="connsiteX1" fmla="*/ 555919 w 2854597"/>
              <a:gd name="connsiteY1" fmla="*/ 1263155 h 2822419"/>
              <a:gd name="connsiteX2" fmla="*/ 534488 w 2854597"/>
              <a:gd name="connsiteY2" fmla="*/ 1217911 h 2822419"/>
              <a:gd name="connsiteX3" fmla="*/ 520200 w 2854597"/>
              <a:gd name="connsiteY3" fmla="*/ 1189336 h 2822419"/>
              <a:gd name="connsiteX4" fmla="*/ 472575 w 2854597"/>
              <a:gd name="connsiteY4" fmla="*/ 1191717 h 2822419"/>
              <a:gd name="connsiteX5" fmla="*/ 453525 w 2854597"/>
              <a:gd name="connsiteY5" fmla="*/ 1155999 h 2822419"/>
              <a:gd name="connsiteX6" fmla="*/ 477338 w 2854597"/>
              <a:gd name="connsiteY6" fmla="*/ 1115517 h 2822419"/>
              <a:gd name="connsiteX7" fmla="*/ 436856 w 2854597"/>
              <a:gd name="connsiteY7" fmla="*/ 1115517 h 2822419"/>
              <a:gd name="connsiteX8" fmla="*/ 413044 w 2854597"/>
              <a:gd name="connsiteY8" fmla="*/ 1134567 h 2822419"/>
              <a:gd name="connsiteX9" fmla="*/ 413044 w 2854597"/>
              <a:gd name="connsiteY9" fmla="*/ 1089324 h 2822419"/>
              <a:gd name="connsiteX10" fmla="*/ 365419 w 2854597"/>
              <a:gd name="connsiteY10" fmla="*/ 1105992 h 2822419"/>
              <a:gd name="connsiteX11" fmla="*/ 293981 w 2854597"/>
              <a:gd name="connsiteY11" fmla="*/ 1075036 h 2822419"/>
              <a:gd name="connsiteX12" fmla="*/ 165394 w 2854597"/>
              <a:gd name="connsiteY12" fmla="*/ 1017886 h 2822419"/>
              <a:gd name="connsiteX13" fmla="*/ 115388 w 2854597"/>
              <a:gd name="connsiteY13" fmla="*/ 1041699 h 2822419"/>
              <a:gd name="connsiteX14" fmla="*/ 91575 w 2854597"/>
              <a:gd name="connsiteY14" fmla="*/ 1027411 h 2822419"/>
              <a:gd name="connsiteX15" fmla="*/ 74906 w 2854597"/>
              <a:gd name="connsiteY15" fmla="*/ 982167 h 2822419"/>
              <a:gd name="connsiteX16" fmla="*/ 20138 w 2854597"/>
              <a:gd name="connsiteY16" fmla="*/ 970261 h 2822419"/>
              <a:gd name="connsiteX17" fmla="*/ 113006 w 2854597"/>
              <a:gd name="connsiteY17" fmla="*/ 936924 h 2822419"/>
              <a:gd name="connsiteX18" fmla="*/ 74906 w 2854597"/>
              <a:gd name="connsiteY18" fmla="*/ 896442 h 2822419"/>
              <a:gd name="connsiteX19" fmla="*/ 122531 w 2854597"/>
              <a:gd name="connsiteY19" fmla="*/ 898824 h 2822419"/>
              <a:gd name="connsiteX20" fmla="*/ 22519 w 2854597"/>
              <a:gd name="connsiteY20" fmla="*/ 872630 h 2822419"/>
              <a:gd name="connsiteX21" fmla="*/ 1086 w 2854597"/>
              <a:gd name="connsiteY21" fmla="*/ 839291 h 2822419"/>
              <a:gd name="connsiteX22" fmla="*/ 53475 w 2854597"/>
              <a:gd name="connsiteY22" fmla="*/ 803574 h 2822419"/>
              <a:gd name="connsiteX23" fmla="*/ 143963 w 2854597"/>
              <a:gd name="connsiteY23" fmla="*/ 767855 h 2822419"/>
              <a:gd name="connsiteX24" fmla="*/ 243974 w 2854597"/>
              <a:gd name="connsiteY24" fmla="*/ 765474 h 2822419"/>
              <a:gd name="connsiteX25" fmla="*/ 258263 w 2854597"/>
              <a:gd name="connsiteY25" fmla="*/ 736899 h 2822419"/>
              <a:gd name="connsiteX26" fmla="*/ 336843 w 2854597"/>
              <a:gd name="connsiteY26" fmla="*/ 720230 h 2822419"/>
              <a:gd name="connsiteX27" fmla="*/ 434475 w 2854597"/>
              <a:gd name="connsiteY27" fmla="*/ 822624 h 2822419"/>
              <a:gd name="connsiteX28" fmla="*/ 458288 w 2854597"/>
              <a:gd name="connsiteY28" fmla="*/ 805955 h 2822419"/>
              <a:gd name="connsiteX29" fmla="*/ 491625 w 2854597"/>
              <a:gd name="connsiteY29" fmla="*/ 777380 h 2822419"/>
              <a:gd name="connsiteX30" fmla="*/ 548775 w 2854597"/>
              <a:gd name="connsiteY30" fmla="*/ 798811 h 2822419"/>
              <a:gd name="connsiteX31" fmla="*/ 570206 w 2854597"/>
              <a:gd name="connsiteY31" fmla="*/ 825005 h 2822419"/>
              <a:gd name="connsiteX32" fmla="*/ 563063 w 2854597"/>
              <a:gd name="connsiteY32" fmla="*/ 782142 h 2822419"/>
              <a:gd name="connsiteX33" fmla="*/ 582113 w 2854597"/>
              <a:gd name="connsiteY33" fmla="*/ 755949 h 2822419"/>
              <a:gd name="connsiteX34" fmla="*/ 608306 w 2854597"/>
              <a:gd name="connsiteY34" fmla="*/ 803574 h 2822419"/>
              <a:gd name="connsiteX35" fmla="*/ 677361 w 2854597"/>
              <a:gd name="connsiteY35" fmla="*/ 784524 h 2822419"/>
              <a:gd name="connsiteX36" fmla="*/ 660694 w 2854597"/>
              <a:gd name="connsiteY36" fmla="*/ 763092 h 2822419"/>
              <a:gd name="connsiteX37" fmla="*/ 644025 w 2854597"/>
              <a:gd name="connsiteY37" fmla="*/ 739280 h 2822419"/>
              <a:gd name="connsiteX38" fmla="*/ 648788 w 2854597"/>
              <a:gd name="connsiteY38" fmla="*/ 679749 h 2822419"/>
              <a:gd name="connsiteX39" fmla="*/ 632119 w 2854597"/>
              <a:gd name="connsiteY39" fmla="*/ 603549 h 2822419"/>
              <a:gd name="connsiteX40" fmla="*/ 594019 w 2854597"/>
              <a:gd name="connsiteY40" fmla="*/ 558305 h 2822419"/>
              <a:gd name="connsiteX41" fmla="*/ 591638 w 2854597"/>
              <a:gd name="connsiteY41" fmla="*/ 501155 h 2822419"/>
              <a:gd name="connsiteX42" fmla="*/ 572586 w 2854597"/>
              <a:gd name="connsiteY42" fmla="*/ 463054 h 2822419"/>
              <a:gd name="connsiteX43" fmla="*/ 646406 w 2854597"/>
              <a:gd name="connsiteY43" fmla="*/ 479724 h 2822419"/>
              <a:gd name="connsiteX44" fmla="*/ 710700 w 2854597"/>
              <a:gd name="connsiteY44" fmla="*/ 472580 h 2822419"/>
              <a:gd name="connsiteX45" fmla="*/ 705938 w 2854597"/>
              <a:gd name="connsiteY45" fmla="*/ 517824 h 2822419"/>
              <a:gd name="connsiteX46" fmla="*/ 751181 w 2854597"/>
              <a:gd name="connsiteY46" fmla="*/ 555924 h 2822419"/>
              <a:gd name="connsiteX47" fmla="*/ 853573 w 2854597"/>
              <a:gd name="connsiteY47" fmla="*/ 567830 h 2822419"/>
              <a:gd name="connsiteX48" fmla="*/ 922631 w 2854597"/>
              <a:gd name="connsiteY48" fmla="*/ 579736 h 2822419"/>
              <a:gd name="connsiteX49" fmla="*/ 1001213 w 2854597"/>
              <a:gd name="connsiteY49" fmla="*/ 555924 h 2822419"/>
              <a:gd name="connsiteX50" fmla="*/ 1044075 w 2854597"/>
              <a:gd name="connsiteY50" fmla="*/ 553542 h 2822419"/>
              <a:gd name="connsiteX51" fmla="*/ 1036931 w 2854597"/>
              <a:gd name="connsiteY51" fmla="*/ 534492 h 2822419"/>
              <a:gd name="connsiteX52" fmla="*/ 986925 w 2854597"/>
              <a:gd name="connsiteY52" fmla="*/ 529730 h 2822419"/>
              <a:gd name="connsiteX53" fmla="*/ 994067 w 2854597"/>
              <a:gd name="connsiteY53" fmla="*/ 465435 h 2822419"/>
              <a:gd name="connsiteX54" fmla="*/ 1079794 w 2854597"/>
              <a:gd name="connsiteY54" fmla="*/ 413049 h 2822419"/>
              <a:gd name="connsiteX55" fmla="*/ 1184569 w 2854597"/>
              <a:gd name="connsiteY55" fmla="*/ 386855 h 2822419"/>
              <a:gd name="connsiteX56" fmla="*/ 1234573 w 2854597"/>
              <a:gd name="connsiteY56" fmla="*/ 334466 h 2822419"/>
              <a:gd name="connsiteX57" fmla="*/ 1279817 w 2854597"/>
              <a:gd name="connsiteY57" fmla="*/ 86816 h 2822419"/>
              <a:gd name="connsiteX58" fmla="*/ 1447782 w 2854597"/>
              <a:gd name="connsiteY58" fmla="*/ 45095 h 2822419"/>
              <a:gd name="connsiteX59" fmla="*/ 2577598 w 2854597"/>
              <a:gd name="connsiteY59" fmla="*/ 696416 h 2822419"/>
              <a:gd name="connsiteX60" fmla="*/ 2020038 w 2854597"/>
              <a:gd name="connsiteY60" fmla="*/ 1518034 h 2822419"/>
              <a:gd name="connsiteX61" fmla="*/ 2351381 w 2854597"/>
              <a:gd name="connsiteY61" fmla="*/ 1920381 h 2822419"/>
              <a:gd name="connsiteX62" fmla="*/ 2237081 w 2854597"/>
              <a:gd name="connsiteY62" fmla="*/ 2027537 h 2822419"/>
              <a:gd name="connsiteX63" fmla="*/ 2284706 w 2854597"/>
              <a:gd name="connsiteY63" fmla="*/ 2091831 h 2822419"/>
              <a:gd name="connsiteX64" fmla="*/ 2696662 w 2854597"/>
              <a:gd name="connsiteY64" fmla="*/ 2487117 h 2822419"/>
              <a:gd name="connsiteX65" fmla="*/ 2770480 w 2854597"/>
              <a:gd name="connsiteY65" fmla="*/ 2465686 h 2822419"/>
              <a:gd name="connsiteX66" fmla="*/ 2803817 w 2854597"/>
              <a:gd name="connsiteY66" fmla="*/ 2468067 h 2822419"/>
              <a:gd name="connsiteX67" fmla="*/ 2796673 w 2854597"/>
              <a:gd name="connsiteY67" fmla="*/ 2418061 h 2822419"/>
              <a:gd name="connsiteX68" fmla="*/ 2822868 w 2854597"/>
              <a:gd name="connsiteY68" fmla="*/ 2396630 h 2822419"/>
              <a:gd name="connsiteX69" fmla="*/ 2834773 w 2854597"/>
              <a:gd name="connsiteY69" fmla="*/ 2429967 h 2822419"/>
              <a:gd name="connsiteX70" fmla="*/ 2832393 w 2854597"/>
              <a:gd name="connsiteY70" fmla="*/ 2482355 h 2822419"/>
              <a:gd name="connsiteX71" fmla="*/ 2851443 w 2854597"/>
              <a:gd name="connsiteY71" fmla="*/ 2570460 h 2822419"/>
              <a:gd name="connsiteX72" fmla="*/ 2775244 w 2854597"/>
              <a:gd name="connsiteY72" fmla="*/ 2818111 h 2822419"/>
              <a:gd name="connsiteX73" fmla="*/ 2684755 w 2854597"/>
              <a:gd name="connsiteY73" fmla="*/ 2730005 h 2822419"/>
              <a:gd name="connsiteX74" fmla="*/ 2656180 w 2854597"/>
              <a:gd name="connsiteY74" fmla="*/ 2539505 h 2822419"/>
              <a:gd name="connsiteX75" fmla="*/ 2689518 w 2854597"/>
              <a:gd name="connsiteY75" fmla="*/ 2491880 h 2822419"/>
              <a:gd name="connsiteX76" fmla="*/ 2284706 w 2854597"/>
              <a:gd name="connsiteY76" fmla="*/ 2301381 h 2822419"/>
              <a:gd name="connsiteX77" fmla="*/ 2172788 w 2854597"/>
              <a:gd name="connsiteY77" fmla="*/ 2382343 h 2822419"/>
              <a:gd name="connsiteX78" fmla="*/ 2156119 w 2854597"/>
              <a:gd name="connsiteY78" fmla="*/ 2363293 h 2822419"/>
              <a:gd name="connsiteX79" fmla="*/ 2118019 w 2854597"/>
              <a:gd name="connsiteY79" fmla="*/ 2375200 h 2822419"/>
              <a:gd name="connsiteX80" fmla="*/ 2087063 w 2854597"/>
              <a:gd name="connsiteY80" fmla="*/ 2341862 h 2822419"/>
              <a:gd name="connsiteX81" fmla="*/ 2032294 w 2854597"/>
              <a:gd name="connsiteY81" fmla="*/ 2332337 h 2822419"/>
              <a:gd name="connsiteX82" fmla="*/ 2015625 w 2854597"/>
              <a:gd name="connsiteY82" fmla="*/ 2303762 h 2822419"/>
              <a:gd name="connsiteX83" fmla="*/ 1963238 w 2854597"/>
              <a:gd name="connsiteY83" fmla="*/ 2315668 h 2822419"/>
              <a:gd name="connsiteX84" fmla="*/ 1987050 w 2854597"/>
              <a:gd name="connsiteY84" fmla="*/ 2253756 h 2822419"/>
              <a:gd name="connsiteX85" fmla="*/ 1951331 w 2854597"/>
              <a:gd name="connsiteY85" fmla="*/ 2253756 h 2822419"/>
              <a:gd name="connsiteX86" fmla="*/ 1944188 w 2854597"/>
              <a:gd name="connsiteY86" fmla="*/ 2279950 h 2822419"/>
              <a:gd name="connsiteX87" fmla="*/ 1915613 w 2854597"/>
              <a:gd name="connsiteY87" fmla="*/ 2279950 h 2822419"/>
              <a:gd name="connsiteX88" fmla="*/ 1891800 w 2854597"/>
              <a:gd name="connsiteY88" fmla="*/ 2241850 h 2822419"/>
              <a:gd name="connsiteX89" fmla="*/ 1882275 w 2854597"/>
              <a:gd name="connsiteY89" fmla="*/ 2294237 h 2822419"/>
              <a:gd name="connsiteX90" fmla="*/ 1853700 w 2854597"/>
              <a:gd name="connsiteY90" fmla="*/ 2270425 h 2822419"/>
              <a:gd name="connsiteX91" fmla="*/ 1803694 w 2854597"/>
              <a:gd name="connsiteY91" fmla="*/ 2270425 h 2822419"/>
              <a:gd name="connsiteX92" fmla="*/ 1753687 w 2854597"/>
              <a:gd name="connsiteY92" fmla="*/ 2251373 h 2822419"/>
              <a:gd name="connsiteX93" fmla="*/ 1663200 w 2854597"/>
              <a:gd name="connsiteY93" fmla="*/ 2306143 h 2822419"/>
              <a:gd name="connsiteX94" fmla="*/ 1572713 w 2854597"/>
              <a:gd name="connsiteY94" fmla="*/ 2363292 h 2822419"/>
              <a:gd name="connsiteX95" fmla="*/ 1556044 w 2854597"/>
              <a:gd name="connsiteY95" fmla="*/ 2456162 h 2822419"/>
              <a:gd name="connsiteX96" fmla="*/ 1583513 w 2854597"/>
              <a:gd name="connsiteY96" fmla="*/ 2543299 h 2822419"/>
              <a:gd name="connsiteX97" fmla="*/ 1522706 w 2854597"/>
              <a:gd name="connsiteY97" fmla="*/ 2534742 h 2822419"/>
              <a:gd name="connsiteX98" fmla="*/ 1472700 w 2854597"/>
              <a:gd name="connsiteY98" fmla="*/ 2570462 h 2822419"/>
              <a:gd name="connsiteX99" fmla="*/ 1410788 w 2854597"/>
              <a:gd name="connsiteY99" fmla="*/ 2546650 h 2822419"/>
              <a:gd name="connsiteX100" fmla="*/ 1356019 w 2854597"/>
              <a:gd name="connsiteY100" fmla="*/ 2558555 h 2822419"/>
              <a:gd name="connsiteX101" fmla="*/ 1308394 w 2854597"/>
              <a:gd name="connsiteY101" fmla="*/ 2501405 h 2822419"/>
              <a:gd name="connsiteX102" fmla="*/ 1270294 w 2854597"/>
              <a:gd name="connsiteY102" fmla="*/ 2484737 h 2822419"/>
              <a:gd name="connsiteX103" fmla="*/ 1244100 w 2854597"/>
              <a:gd name="connsiteY103" fmla="*/ 2491881 h 2822419"/>
              <a:gd name="connsiteX104" fmla="*/ 1229813 w 2854597"/>
              <a:gd name="connsiteY104" fmla="*/ 2468067 h 2822419"/>
              <a:gd name="connsiteX105" fmla="*/ 1191713 w 2854597"/>
              <a:gd name="connsiteY105" fmla="*/ 2463306 h 2822419"/>
              <a:gd name="connsiteX106" fmla="*/ 1129800 w 2854597"/>
              <a:gd name="connsiteY106" fmla="*/ 2432350 h 2822419"/>
              <a:gd name="connsiteX107" fmla="*/ 1094080 w 2854597"/>
              <a:gd name="connsiteY107" fmla="*/ 2444253 h 2822419"/>
              <a:gd name="connsiteX108" fmla="*/ 1079794 w 2854597"/>
              <a:gd name="connsiteY108" fmla="*/ 2472831 h 2822419"/>
              <a:gd name="connsiteX109" fmla="*/ 996450 w 2854597"/>
              <a:gd name="connsiteY109" fmla="*/ 2458543 h 2822419"/>
              <a:gd name="connsiteX110" fmla="*/ 965494 w 2854597"/>
              <a:gd name="connsiteY110" fmla="*/ 2472831 h 2822419"/>
              <a:gd name="connsiteX111" fmla="*/ 925013 w 2854597"/>
              <a:gd name="connsiteY111" fmla="*/ 2451399 h 2822419"/>
              <a:gd name="connsiteX112" fmla="*/ 886913 w 2854597"/>
              <a:gd name="connsiteY112" fmla="*/ 2437112 h 2822419"/>
              <a:gd name="connsiteX113" fmla="*/ 855956 w 2854597"/>
              <a:gd name="connsiteY113" fmla="*/ 2451400 h 2822419"/>
              <a:gd name="connsiteX114" fmla="*/ 825000 w 2854597"/>
              <a:gd name="connsiteY114" fmla="*/ 2432350 h 2822419"/>
              <a:gd name="connsiteX115" fmla="*/ 810713 w 2854597"/>
              <a:gd name="connsiteY115" fmla="*/ 2399012 h 2822419"/>
              <a:gd name="connsiteX116" fmla="*/ 770231 w 2854597"/>
              <a:gd name="connsiteY116" fmla="*/ 2408537 h 2822419"/>
              <a:gd name="connsiteX117" fmla="*/ 734513 w 2854597"/>
              <a:gd name="connsiteY117" fmla="*/ 2387105 h 2822419"/>
              <a:gd name="connsiteX118" fmla="*/ 703556 w 2854597"/>
              <a:gd name="connsiteY118" fmla="*/ 2372818 h 2822419"/>
              <a:gd name="connsiteX119" fmla="*/ 670219 w 2854597"/>
              <a:gd name="connsiteY119" fmla="*/ 2377580 h 2822419"/>
              <a:gd name="connsiteX120" fmla="*/ 684506 w 2854597"/>
              <a:gd name="connsiteY120" fmla="*/ 2322811 h 2822419"/>
              <a:gd name="connsiteX121" fmla="*/ 639263 w 2854597"/>
              <a:gd name="connsiteY121" fmla="*/ 2303761 h 2822419"/>
              <a:gd name="connsiteX122" fmla="*/ 605924 w 2854597"/>
              <a:gd name="connsiteY122" fmla="*/ 2298997 h 2822419"/>
              <a:gd name="connsiteX123" fmla="*/ 651169 w 2854597"/>
              <a:gd name="connsiteY123" fmla="*/ 2244230 h 2822419"/>
              <a:gd name="connsiteX124" fmla="*/ 682125 w 2854597"/>
              <a:gd name="connsiteY124" fmla="*/ 2144217 h 2822419"/>
              <a:gd name="connsiteX125" fmla="*/ 720225 w 2854597"/>
              <a:gd name="connsiteY125" fmla="*/ 1946574 h 2822419"/>
              <a:gd name="connsiteX126" fmla="*/ 744038 w 2854597"/>
              <a:gd name="connsiteY126" fmla="*/ 1929905 h 2822419"/>
              <a:gd name="connsiteX127" fmla="*/ 722606 w 2854597"/>
              <a:gd name="connsiteY127" fmla="*/ 1898949 h 2822419"/>
              <a:gd name="connsiteX128" fmla="*/ 724988 w 2854597"/>
              <a:gd name="connsiteY128" fmla="*/ 1879899 h 2822419"/>
              <a:gd name="connsiteX129" fmla="*/ 734513 w 2854597"/>
              <a:gd name="connsiteY129" fmla="*/ 1734642 h 2822419"/>
              <a:gd name="connsiteX130" fmla="*/ 724988 w 2854597"/>
              <a:gd name="connsiteY130" fmla="*/ 1694161 h 2822419"/>
              <a:gd name="connsiteX131" fmla="*/ 798806 w 2854597"/>
              <a:gd name="connsiteY131" fmla="*/ 1734642 h 2822419"/>
              <a:gd name="connsiteX132" fmla="*/ 810713 w 2854597"/>
              <a:gd name="connsiteY132" fmla="*/ 1798936 h 2822419"/>
              <a:gd name="connsiteX133" fmla="*/ 851194 w 2854597"/>
              <a:gd name="connsiteY133" fmla="*/ 1856086 h 2822419"/>
              <a:gd name="connsiteX134" fmla="*/ 803569 w 2854597"/>
              <a:gd name="connsiteY134" fmla="*/ 1710830 h 2822419"/>
              <a:gd name="connsiteX135" fmla="*/ 722606 w 2854597"/>
              <a:gd name="connsiteY135" fmla="*/ 1644155 h 2822419"/>
              <a:gd name="connsiteX136" fmla="*/ 744038 w 2854597"/>
              <a:gd name="connsiteY136" fmla="*/ 1567955 h 2822419"/>
              <a:gd name="connsiteX137" fmla="*/ 724988 w 2854597"/>
              <a:gd name="connsiteY137" fmla="*/ 1506042 h 2822419"/>
              <a:gd name="connsiteX138" fmla="*/ 734513 w 2854597"/>
              <a:gd name="connsiteY138" fmla="*/ 1475086 h 2822419"/>
              <a:gd name="connsiteX139" fmla="*/ 686888 w 2854597"/>
              <a:gd name="connsiteY139" fmla="*/ 1458417 h 2822419"/>
              <a:gd name="connsiteX140" fmla="*/ 598781 w 2854597"/>
              <a:gd name="connsiteY140" fmla="*/ 1425080 h 2822419"/>
              <a:gd name="connsiteX141" fmla="*/ 586875 w 2854597"/>
              <a:gd name="connsiteY141" fmla="*/ 1379836 h 2822419"/>
              <a:gd name="connsiteX142" fmla="*/ 537388 w 2854597"/>
              <a:gd name="connsiteY142" fmla="*/ 1313246 h 2822419"/>
              <a:gd name="connsiteX0" fmla="*/ 537388 w 2851894"/>
              <a:gd name="connsiteY0" fmla="*/ 1313246 h 2818164"/>
              <a:gd name="connsiteX1" fmla="*/ 555919 w 2851894"/>
              <a:gd name="connsiteY1" fmla="*/ 1263155 h 2818164"/>
              <a:gd name="connsiteX2" fmla="*/ 534488 w 2851894"/>
              <a:gd name="connsiteY2" fmla="*/ 1217911 h 2818164"/>
              <a:gd name="connsiteX3" fmla="*/ 520200 w 2851894"/>
              <a:gd name="connsiteY3" fmla="*/ 1189336 h 2818164"/>
              <a:gd name="connsiteX4" fmla="*/ 472575 w 2851894"/>
              <a:gd name="connsiteY4" fmla="*/ 1191717 h 2818164"/>
              <a:gd name="connsiteX5" fmla="*/ 453525 w 2851894"/>
              <a:gd name="connsiteY5" fmla="*/ 1155999 h 2818164"/>
              <a:gd name="connsiteX6" fmla="*/ 477338 w 2851894"/>
              <a:gd name="connsiteY6" fmla="*/ 1115517 h 2818164"/>
              <a:gd name="connsiteX7" fmla="*/ 436856 w 2851894"/>
              <a:gd name="connsiteY7" fmla="*/ 1115517 h 2818164"/>
              <a:gd name="connsiteX8" fmla="*/ 413044 w 2851894"/>
              <a:gd name="connsiteY8" fmla="*/ 1134567 h 2818164"/>
              <a:gd name="connsiteX9" fmla="*/ 413044 w 2851894"/>
              <a:gd name="connsiteY9" fmla="*/ 1089324 h 2818164"/>
              <a:gd name="connsiteX10" fmla="*/ 365419 w 2851894"/>
              <a:gd name="connsiteY10" fmla="*/ 1105992 h 2818164"/>
              <a:gd name="connsiteX11" fmla="*/ 293981 w 2851894"/>
              <a:gd name="connsiteY11" fmla="*/ 1075036 h 2818164"/>
              <a:gd name="connsiteX12" fmla="*/ 165394 w 2851894"/>
              <a:gd name="connsiteY12" fmla="*/ 1017886 h 2818164"/>
              <a:gd name="connsiteX13" fmla="*/ 115388 w 2851894"/>
              <a:gd name="connsiteY13" fmla="*/ 1041699 h 2818164"/>
              <a:gd name="connsiteX14" fmla="*/ 91575 w 2851894"/>
              <a:gd name="connsiteY14" fmla="*/ 1027411 h 2818164"/>
              <a:gd name="connsiteX15" fmla="*/ 74906 w 2851894"/>
              <a:gd name="connsiteY15" fmla="*/ 982167 h 2818164"/>
              <a:gd name="connsiteX16" fmla="*/ 20138 w 2851894"/>
              <a:gd name="connsiteY16" fmla="*/ 970261 h 2818164"/>
              <a:gd name="connsiteX17" fmla="*/ 113006 w 2851894"/>
              <a:gd name="connsiteY17" fmla="*/ 936924 h 2818164"/>
              <a:gd name="connsiteX18" fmla="*/ 74906 w 2851894"/>
              <a:gd name="connsiteY18" fmla="*/ 896442 h 2818164"/>
              <a:gd name="connsiteX19" fmla="*/ 122531 w 2851894"/>
              <a:gd name="connsiteY19" fmla="*/ 898824 h 2818164"/>
              <a:gd name="connsiteX20" fmla="*/ 22519 w 2851894"/>
              <a:gd name="connsiteY20" fmla="*/ 872630 h 2818164"/>
              <a:gd name="connsiteX21" fmla="*/ 1086 w 2851894"/>
              <a:gd name="connsiteY21" fmla="*/ 839291 h 2818164"/>
              <a:gd name="connsiteX22" fmla="*/ 53475 w 2851894"/>
              <a:gd name="connsiteY22" fmla="*/ 803574 h 2818164"/>
              <a:gd name="connsiteX23" fmla="*/ 143963 w 2851894"/>
              <a:gd name="connsiteY23" fmla="*/ 767855 h 2818164"/>
              <a:gd name="connsiteX24" fmla="*/ 243974 w 2851894"/>
              <a:gd name="connsiteY24" fmla="*/ 765474 h 2818164"/>
              <a:gd name="connsiteX25" fmla="*/ 258263 w 2851894"/>
              <a:gd name="connsiteY25" fmla="*/ 736899 h 2818164"/>
              <a:gd name="connsiteX26" fmla="*/ 336843 w 2851894"/>
              <a:gd name="connsiteY26" fmla="*/ 720230 h 2818164"/>
              <a:gd name="connsiteX27" fmla="*/ 434475 w 2851894"/>
              <a:gd name="connsiteY27" fmla="*/ 822624 h 2818164"/>
              <a:gd name="connsiteX28" fmla="*/ 458288 w 2851894"/>
              <a:gd name="connsiteY28" fmla="*/ 805955 h 2818164"/>
              <a:gd name="connsiteX29" fmla="*/ 491625 w 2851894"/>
              <a:gd name="connsiteY29" fmla="*/ 777380 h 2818164"/>
              <a:gd name="connsiteX30" fmla="*/ 548775 w 2851894"/>
              <a:gd name="connsiteY30" fmla="*/ 798811 h 2818164"/>
              <a:gd name="connsiteX31" fmla="*/ 570206 w 2851894"/>
              <a:gd name="connsiteY31" fmla="*/ 825005 h 2818164"/>
              <a:gd name="connsiteX32" fmla="*/ 563063 w 2851894"/>
              <a:gd name="connsiteY32" fmla="*/ 782142 h 2818164"/>
              <a:gd name="connsiteX33" fmla="*/ 582113 w 2851894"/>
              <a:gd name="connsiteY33" fmla="*/ 755949 h 2818164"/>
              <a:gd name="connsiteX34" fmla="*/ 608306 w 2851894"/>
              <a:gd name="connsiteY34" fmla="*/ 803574 h 2818164"/>
              <a:gd name="connsiteX35" fmla="*/ 677361 w 2851894"/>
              <a:gd name="connsiteY35" fmla="*/ 784524 h 2818164"/>
              <a:gd name="connsiteX36" fmla="*/ 660694 w 2851894"/>
              <a:gd name="connsiteY36" fmla="*/ 763092 h 2818164"/>
              <a:gd name="connsiteX37" fmla="*/ 644025 w 2851894"/>
              <a:gd name="connsiteY37" fmla="*/ 739280 h 2818164"/>
              <a:gd name="connsiteX38" fmla="*/ 648788 w 2851894"/>
              <a:gd name="connsiteY38" fmla="*/ 679749 h 2818164"/>
              <a:gd name="connsiteX39" fmla="*/ 632119 w 2851894"/>
              <a:gd name="connsiteY39" fmla="*/ 603549 h 2818164"/>
              <a:gd name="connsiteX40" fmla="*/ 594019 w 2851894"/>
              <a:gd name="connsiteY40" fmla="*/ 558305 h 2818164"/>
              <a:gd name="connsiteX41" fmla="*/ 591638 w 2851894"/>
              <a:gd name="connsiteY41" fmla="*/ 501155 h 2818164"/>
              <a:gd name="connsiteX42" fmla="*/ 572586 w 2851894"/>
              <a:gd name="connsiteY42" fmla="*/ 463054 h 2818164"/>
              <a:gd name="connsiteX43" fmla="*/ 646406 w 2851894"/>
              <a:gd name="connsiteY43" fmla="*/ 479724 h 2818164"/>
              <a:gd name="connsiteX44" fmla="*/ 710700 w 2851894"/>
              <a:gd name="connsiteY44" fmla="*/ 472580 h 2818164"/>
              <a:gd name="connsiteX45" fmla="*/ 705938 w 2851894"/>
              <a:gd name="connsiteY45" fmla="*/ 517824 h 2818164"/>
              <a:gd name="connsiteX46" fmla="*/ 751181 w 2851894"/>
              <a:gd name="connsiteY46" fmla="*/ 555924 h 2818164"/>
              <a:gd name="connsiteX47" fmla="*/ 853573 w 2851894"/>
              <a:gd name="connsiteY47" fmla="*/ 567830 h 2818164"/>
              <a:gd name="connsiteX48" fmla="*/ 922631 w 2851894"/>
              <a:gd name="connsiteY48" fmla="*/ 579736 h 2818164"/>
              <a:gd name="connsiteX49" fmla="*/ 1001213 w 2851894"/>
              <a:gd name="connsiteY49" fmla="*/ 555924 h 2818164"/>
              <a:gd name="connsiteX50" fmla="*/ 1044075 w 2851894"/>
              <a:gd name="connsiteY50" fmla="*/ 553542 h 2818164"/>
              <a:gd name="connsiteX51" fmla="*/ 1036931 w 2851894"/>
              <a:gd name="connsiteY51" fmla="*/ 534492 h 2818164"/>
              <a:gd name="connsiteX52" fmla="*/ 986925 w 2851894"/>
              <a:gd name="connsiteY52" fmla="*/ 529730 h 2818164"/>
              <a:gd name="connsiteX53" fmla="*/ 994067 w 2851894"/>
              <a:gd name="connsiteY53" fmla="*/ 465435 h 2818164"/>
              <a:gd name="connsiteX54" fmla="*/ 1079794 w 2851894"/>
              <a:gd name="connsiteY54" fmla="*/ 413049 h 2818164"/>
              <a:gd name="connsiteX55" fmla="*/ 1184569 w 2851894"/>
              <a:gd name="connsiteY55" fmla="*/ 386855 h 2818164"/>
              <a:gd name="connsiteX56" fmla="*/ 1234573 w 2851894"/>
              <a:gd name="connsiteY56" fmla="*/ 334466 h 2818164"/>
              <a:gd name="connsiteX57" fmla="*/ 1279817 w 2851894"/>
              <a:gd name="connsiteY57" fmla="*/ 86816 h 2818164"/>
              <a:gd name="connsiteX58" fmla="*/ 1447782 w 2851894"/>
              <a:gd name="connsiteY58" fmla="*/ 45095 h 2818164"/>
              <a:gd name="connsiteX59" fmla="*/ 2577598 w 2851894"/>
              <a:gd name="connsiteY59" fmla="*/ 696416 h 2818164"/>
              <a:gd name="connsiteX60" fmla="*/ 2020038 w 2851894"/>
              <a:gd name="connsiteY60" fmla="*/ 1518034 h 2818164"/>
              <a:gd name="connsiteX61" fmla="*/ 2351381 w 2851894"/>
              <a:gd name="connsiteY61" fmla="*/ 1920381 h 2818164"/>
              <a:gd name="connsiteX62" fmla="*/ 2237081 w 2851894"/>
              <a:gd name="connsiteY62" fmla="*/ 2027537 h 2818164"/>
              <a:gd name="connsiteX63" fmla="*/ 2284706 w 2851894"/>
              <a:gd name="connsiteY63" fmla="*/ 2091831 h 2818164"/>
              <a:gd name="connsiteX64" fmla="*/ 2696662 w 2851894"/>
              <a:gd name="connsiteY64" fmla="*/ 2487117 h 2818164"/>
              <a:gd name="connsiteX65" fmla="*/ 2770480 w 2851894"/>
              <a:gd name="connsiteY65" fmla="*/ 2465686 h 2818164"/>
              <a:gd name="connsiteX66" fmla="*/ 2803817 w 2851894"/>
              <a:gd name="connsiteY66" fmla="*/ 2468067 h 2818164"/>
              <a:gd name="connsiteX67" fmla="*/ 2796673 w 2851894"/>
              <a:gd name="connsiteY67" fmla="*/ 2418061 h 2818164"/>
              <a:gd name="connsiteX68" fmla="*/ 2822868 w 2851894"/>
              <a:gd name="connsiteY68" fmla="*/ 2396630 h 2818164"/>
              <a:gd name="connsiteX69" fmla="*/ 2834773 w 2851894"/>
              <a:gd name="connsiteY69" fmla="*/ 2429967 h 2818164"/>
              <a:gd name="connsiteX70" fmla="*/ 2832393 w 2851894"/>
              <a:gd name="connsiteY70" fmla="*/ 2482355 h 2818164"/>
              <a:gd name="connsiteX71" fmla="*/ 2851443 w 2851894"/>
              <a:gd name="connsiteY71" fmla="*/ 2570460 h 2818164"/>
              <a:gd name="connsiteX72" fmla="*/ 2822868 w 2851894"/>
              <a:gd name="connsiteY72" fmla="*/ 2744292 h 2818164"/>
              <a:gd name="connsiteX73" fmla="*/ 2775244 w 2851894"/>
              <a:gd name="connsiteY73" fmla="*/ 2818111 h 2818164"/>
              <a:gd name="connsiteX74" fmla="*/ 2684755 w 2851894"/>
              <a:gd name="connsiteY74" fmla="*/ 2730005 h 2818164"/>
              <a:gd name="connsiteX75" fmla="*/ 2656180 w 2851894"/>
              <a:gd name="connsiteY75" fmla="*/ 2539505 h 2818164"/>
              <a:gd name="connsiteX76" fmla="*/ 2689518 w 2851894"/>
              <a:gd name="connsiteY76" fmla="*/ 2491880 h 2818164"/>
              <a:gd name="connsiteX77" fmla="*/ 2284706 w 2851894"/>
              <a:gd name="connsiteY77" fmla="*/ 2301381 h 2818164"/>
              <a:gd name="connsiteX78" fmla="*/ 2172788 w 2851894"/>
              <a:gd name="connsiteY78" fmla="*/ 2382343 h 2818164"/>
              <a:gd name="connsiteX79" fmla="*/ 2156119 w 2851894"/>
              <a:gd name="connsiteY79" fmla="*/ 2363293 h 2818164"/>
              <a:gd name="connsiteX80" fmla="*/ 2118019 w 2851894"/>
              <a:gd name="connsiteY80" fmla="*/ 2375200 h 2818164"/>
              <a:gd name="connsiteX81" fmla="*/ 2087063 w 2851894"/>
              <a:gd name="connsiteY81" fmla="*/ 2341862 h 2818164"/>
              <a:gd name="connsiteX82" fmla="*/ 2032294 w 2851894"/>
              <a:gd name="connsiteY82" fmla="*/ 2332337 h 2818164"/>
              <a:gd name="connsiteX83" fmla="*/ 2015625 w 2851894"/>
              <a:gd name="connsiteY83" fmla="*/ 2303762 h 2818164"/>
              <a:gd name="connsiteX84" fmla="*/ 1963238 w 2851894"/>
              <a:gd name="connsiteY84" fmla="*/ 2315668 h 2818164"/>
              <a:gd name="connsiteX85" fmla="*/ 1987050 w 2851894"/>
              <a:gd name="connsiteY85" fmla="*/ 2253756 h 2818164"/>
              <a:gd name="connsiteX86" fmla="*/ 1951331 w 2851894"/>
              <a:gd name="connsiteY86" fmla="*/ 2253756 h 2818164"/>
              <a:gd name="connsiteX87" fmla="*/ 1944188 w 2851894"/>
              <a:gd name="connsiteY87" fmla="*/ 2279950 h 2818164"/>
              <a:gd name="connsiteX88" fmla="*/ 1915613 w 2851894"/>
              <a:gd name="connsiteY88" fmla="*/ 2279950 h 2818164"/>
              <a:gd name="connsiteX89" fmla="*/ 1891800 w 2851894"/>
              <a:gd name="connsiteY89" fmla="*/ 2241850 h 2818164"/>
              <a:gd name="connsiteX90" fmla="*/ 1882275 w 2851894"/>
              <a:gd name="connsiteY90" fmla="*/ 2294237 h 2818164"/>
              <a:gd name="connsiteX91" fmla="*/ 1853700 w 2851894"/>
              <a:gd name="connsiteY91" fmla="*/ 2270425 h 2818164"/>
              <a:gd name="connsiteX92" fmla="*/ 1803694 w 2851894"/>
              <a:gd name="connsiteY92" fmla="*/ 2270425 h 2818164"/>
              <a:gd name="connsiteX93" fmla="*/ 1753687 w 2851894"/>
              <a:gd name="connsiteY93" fmla="*/ 2251373 h 2818164"/>
              <a:gd name="connsiteX94" fmla="*/ 1663200 w 2851894"/>
              <a:gd name="connsiteY94" fmla="*/ 2306143 h 2818164"/>
              <a:gd name="connsiteX95" fmla="*/ 1572713 w 2851894"/>
              <a:gd name="connsiteY95" fmla="*/ 2363292 h 2818164"/>
              <a:gd name="connsiteX96" fmla="*/ 1556044 w 2851894"/>
              <a:gd name="connsiteY96" fmla="*/ 2456162 h 2818164"/>
              <a:gd name="connsiteX97" fmla="*/ 1583513 w 2851894"/>
              <a:gd name="connsiteY97" fmla="*/ 2543299 h 2818164"/>
              <a:gd name="connsiteX98" fmla="*/ 1522706 w 2851894"/>
              <a:gd name="connsiteY98" fmla="*/ 2534742 h 2818164"/>
              <a:gd name="connsiteX99" fmla="*/ 1472700 w 2851894"/>
              <a:gd name="connsiteY99" fmla="*/ 2570462 h 2818164"/>
              <a:gd name="connsiteX100" fmla="*/ 1410788 w 2851894"/>
              <a:gd name="connsiteY100" fmla="*/ 2546650 h 2818164"/>
              <a:gd name="connsiteX101" fmla="*/ 1356019 w 2851894"/>
              <a:gd name="connsiteY101" fmla="*/ 2558555 h 2818164"/>
              <a:gd name="connsiteX102" fmla="*/ 1308394 w 2851894"/>
              <a:gd name="connsiteY102" fmla="*/ 2501405 h 2818164"/>
              <a:gd name="connsiteX103" fmla="*/ 1270294 w 2851894"/>
              <a:gd name="connsiteY103" fmla="*/ 2484737 h 2818164"/>
              <a:gd name="connsiteX104" fmla="*/ 1244100 w 2851894"/>
              <a:gd name="connsiteY104" fmla="*/ 2491881 h 2818164"/>
              <a:gd name="connsiteX105" fmla="*/ 1229813 w 2851894"/>
              <a:gd name="connsiteY105" fmla="*/ 2468067 h 2818164"/>
              <a:gd name="connsiteX106" fmla="*/ 1191713 w 2851894"/>
              <a:gd name="connsiteY106" fmla="*/ 2463306 h 2818164"/>
              <a:gd name="connsiteX107" fmla="*/ 1129800 w 2851894"/>
              <a:gd name="connsiteY107" fmla="*/ 2432350 h 2818164"/>
              <a:gd name="connsiteX108" fmla="*/ 1094080 w 2851894"/>
              <a:gd name="connsiteY108" fmla="*/ 2444253 h 2818164"/>
              <a:gd name="connsiteX109" fmla="*/ 1079794 w 2851894"/>
              <a:gd name="connsiteY109" fmla="*/ 2472831 h 2818164"/>
              <a:gd name="connsiteX110" fmla="*/ 996450 w 2851894"/>
              <a:gd name="connsiteY110" fmla="*/ 2458543 h 2818164"/>
              <a:gd name="connsiteX111" fmla="*/ 965494 w 2851894"/>
              <a:gd name="connsiteY111" fmla="*/ 2472831 h 2818164"/>
              <a:gd name="connsiteX112" fmla="*/ 925013 w 2851894"/>
              <a:gd name="connsiteY112" fmla="*/ 2451399 h 2818164"/>
              <a:gd name="connsiteX113" fmla="*/ 886913 w 2851894"/>
              <a:gd name="connsiteY113" fmla="*/ 2437112 h 2818164"/>
              <a:gd name="connsiteX114" fmla="*/ 855956 w 2851894"/>
              <a:gd name="connsiteY114" fmla="*/ 2451400 h 2818164"/>
              <a:gd name="connsiteX115" fmla="*/ 825000 w 2851894"/>
              <a:gd name="connsiteY115" fmla="*/ 2432350 h 2818164"/>
              <a:gd name="connsiteX116" fmla="*/ 810713 w 2851894"/>
              <a:gd name="connsiteY116" fmla="*/ 2399012 h 2818164"/>
              <a:gd name="connsiteX117" fmla="*/ 770231 w 2851894"/>
              <a:gd name="connsiteY117" fmla="*/ 2408537 h 2818164"/>
              <a:gd name="connsiteX118" fmla="*/ 734513 w 2851894"/>
              <a:gd name="connsiteY118" fmla="*/ 2387105 h 2818164"/>
              <a:gd name="connsiteX119" fmla="*/ 703556 w 2851894"/>
              <a:gd name="connsiteY119" fmla="*/ 2372818 h 2818164"/>
              <a:gd name="connsiteX120" fmla="*/ 670219 w 2851894"/>
              <a:gd name="connsiteY120" fmla="*/ 2377580 h 2818164"/>
              <a:gd name="connsiteX121" fmla="*/ 684506 w 2851894"/>
              <a:gd name="connsiteY121" fmla="*/ 2322811 h 2818164"/>
              <a:gd name="connsiteX122" fmla="*/ 639263 w 2851894"/>
              <a:gd name="connsiteY122" fmla="*/ 2303761 h 2818164"/>
              <a:gd name="connsiteX123" fmla="*/ 605924 w 2851894"/>
              <a:gd name="connsiteY123" fmla="*/ 2298997 h 2818164"/>
              <a:gd name="connsiteX124" fmla="*/ 651169 w 2851894"/>
              <a:gd name="connsiteY124" fmla="*/ 2244230 h 2818164"/>
              <a:gd name="connsiteX125" fmla="*/ 682125 w 2851894"/>
              <a:gd name="connsiteY125" fmla="*/ 2144217 h 2818164"/>
              <a:gd name="connsiteX126" fmla="*/ 720225 w 2851894"/>
              <a:gd name="connsiteY126" fmla="*/ 1946574 h 2818164"/>
              <a:gd name="connsiteX127" fmla="*/ 744038 w 2851894"/>
              <a:gd name="connsiteY127" fmla="*/ 1929905 h 2818164"/>
              <a:gd name="connsiteX128" fmla="*/ 722606 w 2851894"/>
              <a:gd name="connsiteY128" fmla="*/ 1898949 h 2818164"/>
              <a:gd name="connsiteX129" fmla="*/ 724988 w 2851894"/>
              <a:gd name="connsiteY129" fmla="*/ 1879899 h 2818164"/>
              <a:gd name="connsiteX130" fmla="*/ 734513 w 2851894"/>
              <a:gd name="connsiteY130" fmla="*/ 1734642 h 2818164"/>
              <a:gd name="connsiteX131" fmla="*/ 724988 w 2851894"/>
              <a:gd name="connsiteY131" fmla="*/ 1694161 h 2818164"/>
              <a:gd name="connsiteX132" fmla="*/ 798806 w 2851894"/>
              <a:gd name="connsiteY132" fmla="*/ 1734642 h 2818164"/>
              <a:gd name="connsiteX133" fmla="*/ 810713 w 2851894"/>
              <a:gd name="connsiteY133" fmla="*/ 1798936 h 2818164"/>
              <a:gd name="connsiteX134" fmla="*/ 851194 w 2851894"/>
              <a:gd name="connsiteY134" fmla="*/ 1856086 h 2818164"/>
              <a:gd name="connsiteX135" fmla="*/ 803569 w 2851894"/>
              <a:gd name="connsiteY135" fmla="*/ 1710830 h 2818164"/>
              <a:gd name="connsiteX136" fmla="*/ 722606 w 2851894"/>
              <a:gd name="connsiteY136" fmla="*/ 1644155 h 2818164"/>
              <a:gd name="connsiteX137" fmla="*/ 744038 w 2851894"/>
              <a:gd name="connsiteY137" fmla="*/ 1567955 h 2818164"/>
              <a:gd name="connsiteX138" fmla="*/ 724988 w 2851894"/>
              <a:gd name="connsiteY138" fmla="*/ 1506042 h 2818164"/>
              <a:gd name="connsiteX139" fmla="*/ 734513 w 2851894"/>
              <a:gd name="connsiteY139" fmla="*/ 1475086 h 2818164"/>
              <a:gd name="connsiteX140" fmla="*/ 686888 w 2851894"/>
              <a:gd name="connsiteY140" fmla="*/ 1458417 h 2818164"/>
              <a:gd name="connsiteX141" fmla="*/ 598781 w 2851894"/>
              <a:gd name="connsiteY141" fmla="*/ 1425080 h 2818164"/>
              <a:gd name="connsiteX142" fmla="*/ 586875 w 2851894"/>
              <a:gd name="connsiteY142" fmla="*/ 1379836 h 2818164"/>
              <a:gd name="connsiteX143" fmla="*/ 537388 w 2851894"/>
              <a:gd name="connsiteY143" fmla="*/ 1313246 h 2818164"/>
              <a:gd name="connsiteX0" fmla="*/ 537388 w 2851540"/>
              <a:gd name="connsiteY0" fmla="*/ 1313246 h 2818149"/>
              <a:gd name="connsiteX1" fmla="*/ 555919 w 2851540"/>
              <a:gd name="connsiteY1" fmla="*/ 1263155 h 2818149"/>
              <a:gd name="connsiteX2" fmla="*/ 534488 w 2851540"/>
              <a:gd name="connsiteY2" fmla="*/ 1217911 h 2818149"/>
              <a:gd name="connsiteX3" fmla="*/ 520200 w 2851540"/>
              <a:gd name="connsiteY3" fmla="*/ 1189336 h 2818149"/>
              <a:gd name="connsiteX4" fmla="*/ 472575 w 2851540"/>
              <a:gd name="connsiteY4" fmla="*/ 1191717 h 2818149"/>
              <a:gd name="connsiteX5" fmla="*/ 453525 w 2851540"/>
              <a:gd name="connsiteY5" fmla="*/ 1155999 h 2818149"/>
              <a:gd name="connsiteX6" fmla="*/ 477338 w 2851540"/>
              <a:gd name="connsiteY6" fmla="*/ 1115517 h 2818149"/>
              <a:gd name="connsiteX7" fmla="*/ 436856 w 2851540"/>
              <a:gd name="connsiteY7" fmla="*/ 1115517 h 2818149"/>
              <a:gd name="connsiteX8" fmla="*/ 413044 w 2851540"/>
              <a:gd name="connsiteY8" fmla="*/ 1134567 h 2818149"/>
              <a:gd name="connsiteX9" fmla="*/ 413044 w 2851540"/>
              <a:gd name="connsiteY9" fmla="*/ 1089324 h 2818149"/>
              <a:gd name="connsiteX10" fmla="*/ 365419 w 2851540"/>
              <a:gd name="connsiteY10" fmla="*/ 1105992 h 2818149"/>
              <a:gd name="connsiteX11" fmla="*/ 293981 w 2851540"/>
              <a:gd name="connsiteY11" fmla="*/ 1075036 h 2818149"/>
              <a:gd name="connsiteX12" fmla="*/ 165394 w 2851540"/>
              <a:gd name="connsiteY12" fmla="*/ 1017886 h 2818149"/>
              <a:gd name="connsiteX13" fmla="*/ 115388 w 2851540"/>
              <a:gd name="connsiteY13" fmla="*/ 1041699 h 2818149"/>
              <a:gd name="connsiteX14" fmla="*/ 91575 w 2851540"/>
              <a:gd name="connsiteY14" fmla="*/ 1027411 h 2818149"/>
              <a:gd name="connsiteX15" fmla="*/ 74906 w 2851540"/>
              <a:gd name="connsiteY15" fmla="*/ 982167 h 2818149"/>
              <a:gd name="connsiteX16" fmla="*/ 20138 w 2851540"/>
              <a:gd name="connsiteY16" fmla="*/ 970261 h 2818149"/>
              <a:gd name="connsiteX17" fmla="*/ 113006 w 2851540"/>
              <a:gd name="connsiteY17" fmla="*/ 936924 h 2818149"/>
              <a:gd name="connsiteX18" fmla="*/ 74906 w 2851540"/>
              <a:gd name="connsiteY18" fmla="*/ 896442 h 2818149"/>
              <a:gd name="connsiteX19" fmla="*/ 122531 w 2851540"/>
              <a:gd name="connsiteY19" fmla="*/ 898824 h 2818149"/>
              <a:gd name="connsiteX20" fmla="*/ 22519 w 2851540"/>
              <a:gd name="connsiteY20" fmla="*/ 872630 h 2818149"/>
              <a:gd name="connsiteX21" fmla="*/ 1086 w 2851540"/>
              <a:gd name="connsiteY21" fmla="*/ 839291 h 2818149"/>
              <a:gd name="connsiteX22" fmla="*/ 53475 w 2851540"/>
              <a:gd name="connsiteY22" fmla="*/ 803574 h 2818149"/>
              <a:gd name="connsiteX23" fmla="*/ 143963 w 2851540"/>
              <a:gd name="connsiteY23" fmla="*/ 767855 h 2818149"/>
              <a:gd name="connsiteX24" fmla="*/ 243974 w 2851540"/>
              <a:gd name="connsiteY24" fmla="*/ 765474 h 2818149"/>
              <a:gd name="connsiteX25" fmla="*/ 258263 w 2851540"/>
              <a:gd name="connsiteY25" fmla="*/ 736899 h 2818149"/>
              <a:gd name="connsiteX26" fmla="*/ 336843 w 2851540"/>
              <a:gd name="connsiteY26" fmla="*/ 720230 h 2818149"/>
              <a:gd name="connsiteX27" fmla="*/ 434475 w 2851540"/>
              <a:gd name="connsiteY27" fmla="*/ 822624 h 2818149"/>
              <a:gd name="connsiteX28" fmla="*/ 458288 w 2851540"/>
              <a:gd name="connsiteY28" fmla="*/ 805955 h 2818149"/>
              <a:gd name="connsiteX29" fmla="*/ 491625 w 2851540"/>
              <a:gd name="connsiteY29" fmla="*/ 777380 h 2818149"/>
              <a:gd name="connsiteX30" fmla="*/ 548775 w 2851540"/>
              <a:gd name="connsiteY30" fmla="*/ 798811 h 2818149"/>
              <a:gd name="connsiteX31" fmla="*/ 570206 w 2851540"/>
              <a:gd name="connsiteY31" fmla="*/ 825005 h 2818149"/>
              <a:gd name="connsiteX32" fmla="*/ 563063 w 2851540"/>
              <a:gd name="connsiteY32" fmla="*/ 782142 h 2818149"/>
              <a:gd name="connsiteX33" fmla="*/ 582113 w 2851540"/>
              <a:gd name="connsiteY33" fmla="*/ 755949 h 2818149"/>
              <a:gd name="connsiteX34" fmla="*/ 608306 w 2851540"/>
              <a:gd name="connsiteY34" fmla="*/ 803574 h 2818149"/>
              <a:gd name="connsiteX35" fmla="*/ 677361 w 2851540"/>
              <a:gd name="connsiteY35" fmla="*/ 784524 h 2818149"/>
              <a:gd name="connsiteX36" fmla="*/ 660694 w 2851540"/>
              <a:gd name="connsiteY36" fmla="*/ 763092 h 2818149"/>
              <a:gd name="connsiteX37" fmla="*/ 644025 w 2851540"/>
              <a:gd name="connsiteY37" fmla="*/ 739280 h 2818149"/>
              <a:gd name="connsiteX38" fmla="*/ 648788 w 2851540"/>
              <a:gd name="connsiteY38" fmla="*/ 679749 h 2818149"/>
              <a:gd name="connsiteX39" fmla="*/ 632119 w 2851540"/>
              <a:gd name="connsiteY39" fmla="*/ 603549 h 2818149"/>
              <a:gd name="connsiteX40" fmla="*/ 594019 w 2851540"/>
              <a:gd name="connsiteY40" fmla="*/ 558305 h 2818149"/>
              <a:gd name="connsiteX41" fmla="*/ 591638 w 2851540"/>
              <a:gd name="connsiteY41" fmla="*/ 501155 h 2818149"/>
              <a:gd name="connsiteX42" fmla="*/ 572586 w 2851540"/>
              <a:gd name="connsiteY42" fmla="*/ 463054 h 2818149"/>
              <a:gd name="connsiteX43" fmla="*/ 646406 w 2851540"/>
              <a:gd name="connsiteY43" fmla="*/ 479724 h 2818149"/>
              <a:gd name="connsiteX44" fmla="*/ 710700 w 2851540"/>
              <a:gd name="connsiteY44" fmla="*/ 472580 h 2818149"/>
              <a:gd name="connsiteX45" fmla="*/ 705938 w 2851540"/>
              <a:gd name="connsiteY45" fmla="*/ 517824 h 2818149"/>
              <a:gd name="connsiteX46" fmla="*/ 751181 w 2851540"/>
              <a:gd name="connsiteY46" fmla="*/ 555924 h 2818149"/>
              <a:gd name="connsiteX47" fmla="*/ 853573 w 2851540"/>
              <a:gd name="connsiteY47" fmla="*/ 567830 h 2818149"/>
              <a:gd name="connsiteX48" fmla="*/ 922631 w 2851540"/>
              <a:gd name="connsiteY48" fmla="*/ 579736 h 2818149"/>
              <a:gd name="connsiteX49" fmla="*/ 1001213 w 2851540"/>
              <a:gd name="connsiteY49" fmla="*/ 555924 h 2818149"/>
              <a:gd name="connsiteX50" fmla="*/ 1044075 w 2851540"/>
              <a:gd name="connsiteY50" fmla="*/ 553542 h 2818149"/>
              <a:gd name="connsiteX51" fmla="*/ 1036931 w 2851540"/>
              <a:gd name="connsiteY51" fmla="*/ 534492 h 2818149"/>
              <a:gd name="connsiteX52" fmla="*/ 986925 w 2851540"/>
              <a:gd name="connsiteY52" fmla="*/ 529730 h 2818149"/>
              <a:gd name="connsiteX53" fmla="*/ 994067 w 2851540"/>
              <a:gd name="connsiteY53" fmla="*/ 465435 h 2818149"/>
              <a:gd name="connsiteX54" fmla="*/ 1079794 w 2851540"/>
              <a:gd name="connsiteY54" fmla="*/ 413049 h 2818149"/>
              <a:gd name="connsiteX55" fmla="*/ 1184569 w 2851540"/>
              <a:gd name="connsiteY55" fmla="*/ 386855 h 2818149"/>
              <a:gd name="connsiteX56" fmla="*/ 1234573 w 2851540"/>
              <a:gd name="connsiteY56" fmla="*/ 334466 h 2818149"/>
              <a:gd name="connsiteX57" fmla="*/ 1279817 w 2851540"/>
              <a:gd name="connsiteY57" fmla="*/ 86816 h 2818149"/>
              <a:gd name="connsiteX58" fmla="*/ 1447782 w 2851540"/>
              <a:gd name="connsiteY58" fmla="*/ 45095 h 2818149"/>
              <a:gd name="connsiteX59" fmla="*/ 2577598 w 2851540"/>
              <a:gd name="connsiteY59" fmla="*/ 696416 h 2818149"/>
              <a:gd name="connsiteX60" fmla="*/ 2020038 w 2851540"/>
              <a:gd name="connsiteY60" fmla="*/ 1518034 h 2818149"/>
              <a:gd name="connsiteX61" fmla="*/ 2351381 w 2851540"/>
              <a:gd name="connsiteY61" fmla="*/ 1920381 h 2818149"/>
              <a:gd name="connsiteX62" fmla="*/ 2237081 w 2851540"/>
              <a:gd name="connsiteY62" fmla="*/ 2027537 h 2818149"/>
              <a:gd name="connsiteX63" fmla="*/ 2284706 w 2851540"/>
              <a:gd name="connsiteY63" fmla="*/ 2091831 h 2818149"/>
              <a:gd name="connsiteX64" fmla="*/ 2696662 w 2851540"/>
              <a:gd name="connsiteY64" fmla="*/ 2487117 h 2818149"/>
              <a:gd name="connsiteX65" fmla="*/ 2770480 w 2851540"/>
              <a:gd name="connsiteY65" fmla="*/ 2465686 h 2818149"/>
              <a:gd name="connsiteX66" fmla="*/ 2803817 w 2851540"/>
              <a:gd name="connsiteY66" fmla="*/ 2468067 h 2818149"/>
              <a:gd name="connsiteX67" fmla="*/ 2796673 w 2851540"/>
              <a:gd name="connsiteY67" fmla="*/ 2418061 h 2818149"/>
              <a:gd name="connsiteX68" fmla="*/ 2822868 w 2851540"/>
              <a:gd name="connsiteY68" fmla="*/ 2396630 h 2818149"/>
              <a:gd name="connsiteX69" fmla="*/ 2834773 w 2851540"/>
              <a:gd name="connsiteY69" fmla="*/ 2429967 h 2818149"/>
              <a:gd name="connsiteX70" fmla="*/ 2832393 w 2851540"/>
              <a:gd name="connsiteY70" fmla="*/ 2482355 h 2818149"/>
              <a:gd name="connsiteX71" fmla="*/ 2851443 w 2851540"/>
              <a:gd name="connsiteY71" fmla="*/ 2570460 h 2818149"/>
              <a:gd name="connsiteX72" fmla="*/ 2830012 w 2851540"/>
              <a:gd name="connsiteY72" fmla="*/ 2665711 h 2818149"/>
              <a:gd name="connsiteX73" fmla="*/ 2822868 w 2851540"/>
              <a:gd name="connsiteY73" fmla="*/ 2744292 h 2818149"/>
              <a:gd name="connsiteX74" fmla="*/ 2775244 w 2851540"/>
              <a:gd name="connsiteY74" fmla="*/ 2818111 h 2818149"/>
              <a:gd name="connsiteX75" fmla="*/ 2684755 w 2851540"/>
              <a:gd name="connsiteY75" fmla="*/ 2730005 h 2818149"/>
              <a:gd name="connsiteX76" fmla="*/ 2656180 w 2851540"/>
              <a:gd name="connsiteY76" fmla="*/ 2539505 h 2818149"/>
              <a:gd name="connsiteX77" fmla="*/ 2689518 w 2851540"/>
              <a:gd name="connsiteY77" fmla="*/ 2491880 h 2818149"/>
              <a:gd name="connsiteX78" fmla="*/ 2284706 w 2851540"/>
              <a:gd name="connsiteY78" fmla="*/ 2301381 h 2818149"/>
              <a:gd name="connsiteX79" fmla="*/ 2172788 w 2851540"/>
              <a:gd name="connsiteY79" fmla="*/ 2382343 h 2818149"/>
              <a:gd name="connsiteX80" fmla="*/ 2156119 w 2851540"/>
              <a:gd name="connsiteY80" fmla="*/ 2363293 h 2818149"/>
              <a:gd name="connsiteX81" fmla="*/ 2118019 w 2851540"/>
              <a:gd name="connsiteY81" fmla="*/ 2375200 h 2818149"/>
              <a:gd name="connsiteX82" fmla="*/ 2087063 w 2851540"/>
              <a:gd name="connsiteY82" fmla="*/ 2341862 h 2818149"/>
              <a:gd name="connsiteX83" fmla="*/ 2032294 w 2851540"/>
              <a:gd name="connsiteY83" fmla="*/ 2332337 h 2818149"/>
              <a:gd name="connsiteX84" fmla="*/ 2015625 w 2851540"/>
              <a:gd name="connsiteY84" fmla="*/ 2303762 h 2818149"/>
              <a:gd name="connsiteX85" fmla="*/ 1963238 w 2851540"/>
              <a:gd name="connsiteY85" fmla="*/ 2315668 h 2818149"/>
              <a:gd name="connsiteX86" fmla="*/ 1987050 w 2851540"/>
              <a:gd name="connsiteY86" fmla="*/ 2253756 h 2818149"/>
              <a:gd name="connsiteX87" fmla="*/ 1951331 w 2851540"/>
              <a:gd name="connsiteY87" fmla="*/ 2253756 h 2818149"/>
              <a:gd name="connsiteX88" fmla="*/ 1944188 w 2851540"/>
              <a:gd name="connsiteY88" fmla="*/ 2279950 h 2818149"/>
              <a:gd name="connsiteX89" fmla="*/ 1915613 w 2851540"/>
              <a:gd name="connsiteY89" fmla="*/ 2279950 h 2818149"/>
              <a:gd name="connsiteX90" fmla="*/ 1891800 w 2851540"/>
              <a:gd name="connsiteY90" fmla="*/ 2241850 h 2818149"/>
              <a:gd name="connsiteX91" fmla="*/ 1882275 w 2851540"/>
              <a:gd name="connsiteY91" fmla="*/ 2294237 h 2818149"/>
              <a:gd name="connsiteX92" fmla="*/ 1853700 w 2851540"/>
              <a:gd name="connsiteY92" fmla="*/ 2270425 h 2818149"/>
              <a:gd name="connsiteX93" fmla="*/ 1803694 w 2851540"/>
              <a:gd name="connsiteY93" fmla="*/ 2270425 h 2818149"/>
              <a:gd name="connsiteX94" fmla="*/ 1753687 w 2851540"/>
              <a:gd name="connsiteY94" fmla="*/ 2251373 h 2818149"/>
              <a:gd name="connsiteX95" fmla="*/ 1663200 w 2851540"/>
              <a:gd name="connsiteY95" fmla="*/ 2306143 h 2818149"/>
              <a:gd name="connsiteX96" fmla="*/ 1572713 w 2851540"/>
              <a:gd name="connsiteY96" fmla="*/ 2363292 h 2818149"/>
              <a:gd name="connsiteX97" fmla="*/ 1556044 w 2851540"/>
              <a:gd name="connsiteY97" fmla="*/ 2456162 h 2818149"/>
              <a:gd name="connsiteX98" fmla="*/ 1583513 w 2851540"/>
              <a:gd name="connsiteY98" fmla="*/ 2543299 h 2818149"/>
              <a:gd name="connsiteX99" fmla="*/ 1522706 w 2851540"/>
              <a:gd name="connsiteY99" fmla="*/ 2534742 h 2818149"/>
              <a:gd name="connsiteX100" fmla="*/ 1472700 w 2851540"/>
              <a:gd name="connsiteY100" fmla="*/ 2570462 h 2818149"/>
              <a:gd name="connsiteX101" fmla="*/ 1410788 w 2851540"/>
              <a:gd name="connsiteY101" fmla="*/ 2546650 h 2818149"/>
              <a:gd name="connsiteX102" fmla="*/ 1356019 w 2851540"/>
              <a:gd name="connsiteY102" fmla="*/ 2558555 h 2818149"/>
              <a:gd name="connsiteX103" fmla="*/ 1308394 w 2851540"/>
              <a:gd name="connsiteY103" fmla="*/ 2501405 h 2818149"/>
              <a:gd name="connsiteX104" fmla="*/ 1270294 w 2851540"/>
              <a:gd name="connsiteY104" fmla="*/ 2484737 h 2818149"/>
              <a:gd name="connsiteX105" fmla="*/ 1244100 w 2851540"/>
              <a:gd name="connsiteY105" fmla="*/ 2491881 h 2818149"/>
              <a:gd name="connsiteX106" fmla="*/ 1229813 w 2851540"/>
              <a:gd name="connsiteY106" fmla="*/ 2468067 h 2818149"/>
              <a:gd name="connsiteX107" fmla="*/ 1191713 w 2851540"/>
              <a:gd name="connsiteY107" fmla="*/ 2463306 h 2818149"/>
              <a:gd name="connsiteX108" fmla="*/ 1129800 w 2851540"/>
              <a:gd name="connsiteY108" fmla="*/ 2432350 h 2818149"/>
              <a:gd name="connsiteX109" fmla="*/ 1094080 w 2851540"/>
              <a:gd name="connsiteY109" fmla="*/ 2444253 h 2818149"/>
              <a:gd name="connsiteX110" fmla="*/ 1079794 w 2851540"/>
              <a:gd name="connsiteY110" fmla="*/ 2472831 h 2818149"/>
              <a:gd name="connsiteX111" fmla="*/ 996450 w 2851540"/>
              <a:gd name="connsiteY111" fmla="*/ 2458543 h 2818149"/>
              <a:gd name="connsiteX112" fmla="*/ 965494 w 2851540"/>
              <a:gd name="connsiteY112" fmla="*/ 2472831 h 2818149"/>
              <a:gd name="connsiteX113" fmla="*/ 925013 w 2851540"/>
              <a:gd name="connsiteY113" fmla="*/ 2451399 h 2818149"/>
              <a:gd name="connsiteX114" fmla="*/ 886913 w 2851540"/>
              <a:gd name="connsiteY114" fmla="*/ 2437112 h 2818149"/>
              <a:gd name="connsiteX115" fmla="*/ 855956 w 2851540"/>
              <a:gd name="connsiteY115" fmla="*/ 2451400 h 2818149"/>
              <a:gd name="connsiteX116" fmla="*/ 825000 w 2851540"/>
              <a:gd name="connsiteY116" fmla="*/ 2432350 h 2818149"/>
              <a:gd name="connsiteX117" fmla="*/ 810713 w 2851540"/>
              <a:gd name="connsiteY117" fmla="*/ 2399012 h 2818149"/>
              <a:gd name="connsiteX118" fmla="*/ 770231 w 2851540"/>
              <a:gd name="connsiteY118" fmla="*/ 2408537 h 2818149"/>
              <a:gd name="connsiteX119" fmla="*/ 734513 w 2851540"/>
              <a:gd name="connsiteY119" fmla="*/ 2387105 h 2818149"/>
              <a:gd name="connsiteX120" fmla="*/ 703556 w 2851540"/>
              <a:gd name="connsiteY120" fmla="*/ 2372818 h 2818149"/>
              <a:gd name="connsiteX121" fmla="*/ 670219 w 2851540"/>
              <a:gd name="connsiteY121" fmla="*/ 2377580 h 2818149"/>
              <a:gd name="connsiteX122" fmla="*/ 684506 w 2851540"/>
              <a:gd name="connsiteY122" fmla="*/ 2322811 h 2818149"/>
              <a:gd name="connsiteX123" fmla="*/ 639263 w 2851540"/>
              <a:gd name="connsiteY123" fmla="*/ 2303761 h 2818149"/>
              <a:gd name="connsiteX124" fmla="*/ 605924 w 2851540"/>
              <a:gd name="connsiteY124" fmla="*/ 2298997 h 2818149"/>
              <a:gd name="connsiteX125" fmla="*/ 651169 w 2851540"/>
              <a:gd name="connsiteY125" fmla="*/ 2244230 h 2818149"/>
              <a:gd name="connsiteX126" fmla="*/ 682125 w 2851540"/>
              <a:gd name="connsiteY126" fmla="*/ 2144217 h 2818149"/>
              <a:gd name="connsiteX127" fmla="*/ 720225 w 2851540"/>
              <a:gd name="connsiteY127" fmla="*/ 1946574 h 2818149"/>
              <a:gd name="connsiteX128" fmla="*/ 744038 w 2851540"/>
              <a:gd name="connsiteY128" fmla="*/ 1929905 h 2818149"/>
              <a:gd name="connsiteX129" fmla="*/ 722606 w 2851540"/>
              <a:gd name="connsiteY129" fmla="*/ 1898949 h 2818149"/>
              <a:gd name="connsiteX130" fmla="*/ 724988 w 2851540"/>
              <a:gd name="connsiteY130" fmla="*/ 1879899 h 2818149"/>
              <a:gd name="connsiteX131" fmla="*/ 734513 w 2851540"/>
              <a:gd name="connsiteY131" fmla="*/ 1734642 h 2818149"/>
              <a:gd name="connsiteX132" fmla="*/ 724988 w 2851540"/>
              <a:gd name="connsiteY132" fmla="*/ 1694161 h 2818149"/>
              <a:gd name="connsiteX133" fmla="*/ 798806 w 2851540"/>
              <a:gd name="connsiteY133" fmla="*/ 1734642 h 2818149"/>
              <a:gd name="connsiteX134" fmla="*/ 810713 w 2851540"/>
              <a:gd name="connsiteY134" fmla="*/ 1798936 h 2818149"/>
              <a:gd name="connsiteX135" fmla="*/ 851194 w 2851540"/>
              <a:gd name="connsiteY135" fmla="*/ 1856086 h 2818149"/>
              <a:gd name="connsiteX136" fmla="*/ 803569 w 2851540"/>
              <a:gd name="connsiteY136" fmla="*/ 1710830 h 2818149"/>
              <a:gd name="connsiteX137" fmla="*/ 722606 w 2851540"/>
              <a:gd name="connsiteY137" fmla="*/ 1644155 h 2818149"/>
              <a:gd name="connsiteX138" fmla="*/ 744038 w 2851540"/>
              <a:gd name="connsiteY138" fmla="*/ 1567955 h 2818149"/>
              <a:gd name="connsiteX139" fmla="*/ 724988 w 2851540"/>
              <a:gd name="connsiteY139" fmla="*/ 1506042 h 2818149"/>
              <a:gd name="connsiteX140" fmla="*/ 734513 w 2851540"/>
              <a:gd name="connsiteY140" fmla="*/ 1475086 h 2818149"/>
              <a:gd name="connsiteX141" fmla="*/ 686888 w 2851540"/>
              <a:gd name="connsiteY141" fmla="*/ 1458417 h 2818149"/>
              <a:gd name="connsiteX142" fmla="*/ 598781 w 2851540"/>
              <a:gd name="connsiteY142" fmla="*/ 1425080 h 2818149"/>
              <a:gd name="connsiteX143" fmla="*/ 586875 w 2851540"/>
              <a:gd name="connsiteY143" fmla="*/ 1379836 h 2818149"/>
              <a:gd name="connsiteX144" fmla="*/ 537388 w 2851540"/>
              <a:gd name="connsiteY144" fmla="*/ 1313246 h 2818149"/>
              <a:gd name="connsiteX0" fmla="*/ 537388 w 2851540"/>
              <a:gd name="connsiteY0" fmla="*/ 1313246 h 2819022"/>
              <a:gd name="connsiteX1" fmla="*/ 555919 w 2851540"/>
              <a:gd name="connsiteY1" fmla="*/ 1263155 h 2819022"/>
              <a:gd name="connsiteX2" fmla="*/ 534488 w 2851540"/>
              <a:gd name="connsiteY2" fmla="*/ 1217911 h 2819022"/>
              <a:gd name="connsiteX3" fmla="*/ 520200 w 2851540"/>
              <a:gd name="connsiteY3" fmla="*/ 1189336 h 2819022"/>
              <a:gd name="connsiteX4" fmla="*/ 472575 w 2851540"/>
              <a:gd name="connsiteY4" fmla="*/ 1191717 h 2819022"/>
              <a:gd name="connsiteX5" fmla="*/ 453525 w 2851540"/>
              <a:gd name="connsiteY5" fmla="*/ 1155999 h 2819022"/>
              <a:gd name="connsiteX6" fmla="*/ 477338 w 2851540"/>
              <a:gd name="connsiteY6" fmla="*/ 1115517 h 2819022"/>
              <a:gd name="connsiteX7" fmla="*/ 436856 w 2851540"/>
              <a:gd name="connsiteY7" fmla="*/ 1115517 h 2819022"/>
              <a:gd name="connsiteX8" fmla="*/ 413044 w 2851540"/>
              <a:gd name="connsiteY8" fmla="*/ 1134567 h 2819022"/>
              <a:gd name="connsiteX9" fmla="*/ 413044 w 2851540"/>
              <a:gd name="connsiteY9" fmla="*/ 1089324 h 2819022"/>
              <a:gd name="connsiteX10" fmla="*/ 365419 w 2851540"/>
              <a:gd name="connsiteY10" fmla="*/ 1105992 h 2819022"/>
              <a:gd name="connsiteX11" fmla="*/ 293981 w 2851540"/>
              <a:gd name="connsiteY11" fmla="*/ 1075036 h 2819022"/>
              <a:gd name="connsiteX12" fmla="*/ 165394 w 2851540"/>
              <a:gd name="connsiteY12" fmla="*/ 1017886 h 2819022"/>
              <a:gd name="connsiteX13" fmla="*/ 115388 w 2851540"/>
              <a:gd name="connsiteY13" fmla="*/ 1041699 h 2819022"/>
              <a:gd name="connsiteX14" fmla="*/ 91575 w 2851540"/>
              <a:gd name="connsiteY14" fmla="*/ 1027411 h 2819022"/>
              <a:gd name="connsiteX15" fmla="*/ 74906 w 2851540"/>
              <a:gd name="connsiteY15" fmla="*/ 982167 h 2819022"/>
              <a:gd name="connsiteX16" fmla="*/ 20138 w 2851540"/>
              <a:gd name="connsiteY16" fmla="*/ 970261 h 2819022"/>
              <a:gd name="connsiteX17" fmla="*/ 113006 w 2851540"/>
              <a:gd name="connsiteY17" fmla="*/ 936924 h 2819022"/>
              <a:gd name="connsiteX18" fmla="*/ 74906 w 2851540"/>
              <a:gd name="connsiteY18" fmla="*/ 896442 h 2819022"/>
              <a:gd name="connsiteX19" fmla="*/ 122531 w 2851540"/>
              <a:gd name="connsiteY19" fmla="*/ 898824 h 2819022"/>
              <a:gd name="connsiteX20" fmla="*/ 22519 w 2851540"/>
              <a:gd name="connsiteY20" fmla="*/ 872630 h 2819022"/>
              <a:gd name="connsiteX21" fmla="*/ 1086 w 2851540"/>
              <a:gd name="connsiteY21" fmla="*/ 839291 h 2819022"/>
              <a:gd name="connsiteX22" fmla="*/ 53475 w 2851540"/>
              <a:gd name="connsiteY22" fmla="*/ 803574 h 2819022"/>
              <a:gd name="connsiteX23" fmla="*/ 143963 w 2851540"/>
              <a:gd name="connsiteY23" fmla="*/ 767855 h 2819022"/>
              <a:gd name="connsiteX24" fmla="*/ 243974 w 2851540"/>
              <a:gd name="connsiteY24" fmla="*/ 765474 h 2819022"/>
              <a:gd name="connsiteX25" fmla="*/ 258263 w 2851540"/>
              <a:gd name="connsiteY25" fmla="*/ 736899 h 2819022"/>
              <a:gd name="connsiteX26" fmla="*/ 336843 w 2851540"/>
              <a:gd name="connsiteY26" fmla="*/ 720230 h 2819022"/>
              <a:gd name="connsiteX27" fmla="*/ 434475 w 2851540"/>
              <a:gd name="connsiteY27" fmla="*/ 822624 h 2819022"/>
              <a:gd name="connsiteX28" fmla="*/ 458288 w 2851540"/>
              <a:gd name="connsiteY28" fmla="*/ 805955 h 2819022"/>
              <a:gd name="connsiteX29" fmla="*/ 491625 w 2851540"/>
              <a:gd name="connsiteY29" fmla="*/ 777380 h 2819022"/>
              <a:gd name="connsiteX30" fmla="*/ 548775 w 2851540"/>
              <a:gd name="connsiteY30" fmla="*/ 798811 h 2819022"/>
              <a:gd name="connsiteX31" fmla="*/ 570206 w 2851540"/>
              <a:gd name="connsiteY31" fmla="*/ 825005 h 2819022"/>
              <a:gd name="connsiteX32" fmla="*/ 563063 w 2851540"/>
              <a:gd name="connsiteY32" fmla="*/ 782142 h 2819022"/>
              <a:gd name="connsiteX33" fmla="*/ 582113 w 2851540"/>
              <a:gd name="connsiteY33" fmla="*/ 755949 h 2819022"/>
              <a:gd name="connsiteX34" fmla="*/ 608306 w 2851540"/>
              <a:gd name="connsiteY34" fmla="*/ 803574 h 2819022"/>
              <a:gd name="connsiteX35" fmla="*/ 677361 w 2851540"/>
              <a:gd name="connsiteY35" fmla="*/ 784524 h 2819022"/>
              <a:gd name="connsiteX36" fmla="*/ 660694 w 2851540"/>
              <a:gd name="connsiteY36" fmla="*/ 763092 h 2819022"/>
              <a:gd name="connsiteX37" fmla="*/ 644025 w 2851540"/>
              <a:gd name="connsiteY37" fmla="*/ 739280 h 2819022"/>
              <a:gd name="connsiteX38" fmla="*/ 648788 w 2851540"/>
              <a:gd name="connsiteY38" fmla="*/ 679749 h 2819022"/>
              <a:gd name="connsiteX39" fmla="*/ 632119 w 2851540"/>
              <a:gd name="connsiteY39" fmla="*/ 603549 h 2819022"/>
              <a:gd name="connsiteX40" fmla="*/ 594019 w 2851540"/>
              <a:gd name="connsiteY40" fmla="*/ 558305 h 2819022"/>
              <a:gd name="connsiteX41" fmla="*/ 591638 w 2851540"/>
              <a:gd name="connsiteY41" fmla="*/ 501155 h 2819022"/>
              <a:gd name="connsiteX42" fmla="*/ 572586 w 2851540"/>
              <a:gd name="connsiteY42" fmla="*/ 463054 h 2819022"/>
              <a:gd name="connsiteX43" fmla="*/ 646406 w 2851540"/>
              <a:gd name="connsiteY43" fmla="*/ 479724 h 2819022"/>
              <a:gd name="connsiteX44" fmla="*/ 710700 w 2851540"/>
              <a:gd name="connsiteY44" fmla="*/ 472580 h 2819022"/>
              <a:gd name="connsiteX45" fmla="*/ 705938 w 2851540"/>
              <a:gd name="connsiteY45" fmla="*/ 517824 h 2819022"/>
              <a:gd name="connsiteX46" fmla="*/ 751181 w 2851540"/>
              <a:gd name="connsiteY46" fmla="*/ 555924 h 2819022"/>
              <a:gd name="connsiteX47" fmla="*/ 853573 w 2851540"/>
              <a:gd name="connsiteY47" fmla="*/ 567830 h 2819022"/>
              <a:gd name="connsiteX48" fmla="*/ 922631 w 2851540"/>
              <a:gd name="connsiteY48" fmla="*/ 579736 h 2819022"/>
              <a:gd name="connsiteX49" fmla="*/ 1001213 w 2851540"/>
              <a:gd name="connsiteY49" fmla="*/ 555924 h 2819022"/>
              <a:gd name="connsiteX50" fmla="*/ 1044075 w 2851540"/>
              <a:gd name="connsiteY50" fmla="*/ 553542 h 2819022"/>
              <a:gd name="connsiteX51" fmla="*/ 1036931 w 2851540"/>
              <a:gd name="connsiteY51" fmla="*/ 534492 h 2819022"/>
              <a:gd name="connsiteX52" fmla="*/ 986925 w 2851540"/>
              <a:gd name="connsiteY52" fmla="*/ 529730 h 2819022"/>
              <a:gd name="connsiteX53" fmla="*/ 994067 w 2851540"/>
              <a:gd name="connsiteY53" fmla="*/ 465435 h 2819022"/>
              <a:gd name="connsiteX54" fmla="*/ 1079794 w 2851540"/>
              <a:gd name="connsiteY54" fmla="*/ 413049 h 2819022"/>
              <a:gd name="connsiteX55" fmla="*/ 1184569 w 2851540"/>
              <a:gd name="connsiteY55" fmla="*/ 386855 h 2819022"/>
              <a:gd name="connsiteX56" fmla="*/ 1234573 w 2851540"/>
              <a:gd name="connsiteY56" fmla="*/ 334466 h 2819022"/>
              <a:gd name="connsiteX57" fmla="*/ 1279817 w 2851540"/>
              <a:gd name="connsiteY57" fmla="*/ 86816 h 2819022"/>
              <a:gd name="connsiteX58" fmla="*/ 1447782 w 2851540"/>
              <a:gd name="connsiteY58" fmla="*/ 45095 h 2819022"/>
              <a:gd name="connsiteX59" fmla="*/ 2577598 w 2851540"/>
              <a:gd name="connsiteY59" fmla="*/ 696416 h 2819022"/>
              <a:gd name="connsiteX60" fmla="*/ 2020038 w 2851540"/>
              <a:gd name="connsiteY60" fmla="*/ 1518034 h 2819022"/>
              <a:gd name="connsiteX61" fmla="*/ 2351381 w 2851540"/>
              <a:gd name="connsiteY61" fmla="*/ 1920381 h 2819022"/>
              <a:gd name="connsiteX62" fmla="*/ 2237081 w 2851540"/>
              <a:gd name="connsiteY62" fmla="*/ 2027537 h 2819022"/>
              <a:gd name="connsiteX63" fmla="*/ 2284706 w 2851540"/>
              <a:gd name="connsiteY63" fmla="*/ 2091831 h 2819022"/>
              <a:gd name="connsiteX64" fmla="*/ 2696662 w 2851540"/>
              <a:gd name="connsiteY64" fmla="*/ 2487117 h 2819022"/>
              <a:gd name="connsiteX65" fmla="*/ 2770480 w 2851540"/>
              <a:gd name="connsiteY65" fmla="*/ 2465686 h 2819022"/>
              <a:gd name="connsiteX66" fmla="*/ 2803817 w 2851540"/>
              <a:gd name="connsiteY66" fmla="*/ 2468067 h 2819022"/>
              <a:gd name="connsiteX67" fmla="*/ 2796673 w 2851540"/>
              <a:gd name="connsiteY67" fmla="*/ 2418061 h 2819022"/>
              <a:gd name="connsiteX68" fmla="*/ 2822868 w 2851540"/>
              <a:gd name="connsiteY68" fmla="*/ 2396630 h 2819022"/>
              <a:gd name="connsiteX69" fmla="*/ 2834773 w 2851540"/>
              <a:gd name="connsiteY69" fmla="*/ 2429967 h 2819022"/>
              <a:gd name="connsiteX70" fmla="*/ 2832393 w 2851540"/>
              <a:gd name="connsiteY70" fmla="*/ 2482355 h 2819022"/>
              <a:gd name="connsiteX71" fmla="*/ 2851443 w 2851540"/>
              <a:gd name="connsiteY71" fmla="*/ 2570460 h 2819022"/>
              <a:gd name="connsiteX72" fmla="*/ 2830012 w 2851540"/>
              <a:gd name="connsiteY72" fmla="*/ 2665711 h 2819022"/>
              <a:gd name="connsiteX73" fmla="*/ 2822868 w 2851540"/>
              <a:gd name="connsiteY73" fmla="*/ 2744292 h 2819022"/>
              <a:gd name="connsiteX74" fmla="*/ 2775244 w 2851540"/>
              <a:gd name="connsiteY74" fmla="*/ 2818111 h 2819022"/>
              <a:gd name="connsiteX75" fmla="*/ 2710949 w 2851540"/>
              <a:gd name="connsiteY75" fmla="*/ 2784775 h 2819022"/>
              <a:gd name="connsiteX76" fmla="*/ 2684755 w 2851540"/>
              <a:gd name="connsiteY76" fmla="*/ 2730005 h 2819022"/>
              <a:gd name="connsiteX77" fmla="*/ 2656180 w 2851540"/>
              <a:gd name="connsiteY77" fmla="*/ 2539505 h 2819022"/>
              <a:gd name="connsiteX78" fmla="*/ 2689518 w 2851540"/>
              <a:gd name="connsiteY78" fmla="*/ 2491880 h 2819022"/>
              <a:gd name="connsiteX79" fmla="*/ 2284706 w 2851540"/>
              <a:gd name="connsiteY79" fmla="*/ 2301381 h 2819022"/>
              <a:gd name="connsiteX80" fmla="*/ 2172788 w 2851540"/>
              <a:gd name="connsiteY80" fmla="*/ 2382343 h 2819022"/>
              <a:gd name="connsiteX81" fmla="*/ 2156119 w 2851540"/>
              <a:gd name="connsiteY81" fmla="*/ 2363293 h 2819022"/>
              <a:gd name="connsiteX82" fmla="*/ 2118019 w 2851540"/>
              <a:gd name="connsiteY82" fmla="*/ 2375200 h 2819022"/>
              <a:gd name="connsiteX83" fmla="*/ 2087063 w 2851540"/>
              <a:gd name="connsiteY83" fmla="*/ 2341862 h 2819022"/>
              <a:gd name="connsiteX84" fmla="*/ 2032294 w 2851540"/>
              <a:gd name="connsiteY84" fmla="*/ 2332337 h 2819022"/>
              <a:gd name="connsiteX85" fmla="*/ 2015625 w 2851540"/>
              <a:gd name="connsiteY85" fmla="*/ 2303762 h 2819022"/>
              <a:gd name="connsiteX86" fmla="*/ 1963238 w 2851540"/>
              <a:gd name="connsiteY86" fmla="*/ 2315668 h 2819022"/>
              <a:gd name="connsiteX87" fmla="*/ 1987050 w 2851540"/>
              <a:gd name="connsiteY87" fmla="*/ 2253756 h 2819022"/>
              <a:gd name="connsiteX88" fmla="*/ 1951331 w 2851540"/>
              <a:gd name="connsiteY88" fmla="*/ 2253756 h 2819022"/>
              <a:gd name="connsiteX89" fmla="*/ 1944188 w 2851540"/>
              <a:gd name="connsiteY89" fmla="*/ 2279950 h 2819022"/>
              <a:gd name="connsiteX90" fmla="*/ 1915613 w 2851540"/>
              <a:gd name="connsiteY90" fmla="*/ 2279950 h 2819022"/>
              <a:gd name="connsiteX91" fmla="*/ 1891800 w 2851540"/>
              <a:gd name="connsiteY91" fmla="*/ 2241850 h 2819022"/>
              <a:gd name="connsiteX92" fmla="*/ 1882275 w 2851540"/>
              <a:gd name="connsiteY92" fmla="*/ 2294237 h 2819022"/>
              <a:gd name="connsiteX93" fmla="*/ 1853700 w 2851540"/>
              <a:gd name="connsiteY93" fmla="*/ 2270425 h 2819022"/>
              <a:gd name="connsiteX94" fmla="*/ 1803694 w 2851540"/>
              <a:gd name="connsiteY94" fmla="*/ 2270425 h 2819022"/>
              <a:gd name="connsiteX95" fmla="*/ 1753687 w 2851540"/>
              <a:gd name="connsiteY95" fmla="*/ 2251373 h 2819022"/>
              <a:gd name="connsiteX96" fmla="*/ 1663200 w 2851540"/>
              <a:gd name="connsiteY96" fmla="*/ 2306143 h 2819022"/>
              <a:gd name="connsiteX97" fmla="*/ 1572713 w 2851540"/>
              <a:gd name="connsiteY97" fmla="*/ 2363292 h 2819022"/>
              <a:gd name="connsiteX98" fmla="*/ 1556044 w 2851540"/>
              <a:gd name="connsiteY98" fmla="*/ 2456162 h 2819022"/>
              <a:gd name="connsiteX99" fmla="*/ 1583513 w 2851540"/>
              <a:gd name="connsiteY99" fmla="*/ 2543299 h 2819022"/>
              <a:gd name="connsiteX100" fmla="*/ 1522706 w 2851540"/>
              <a:gd name="connsiteY100" fmla="*/ 2534742 h 2819022"/>
              <a:gd name="connsiteX101" fmla="*/ 1472700 w 2851540"/>
              <a:gd name="connsiteY101" fmla="*/ 2570462 h 2819022"/>
              <a:gd name="connsiteX102" fmla="*/ 1410788 w 2851540"/>
              <a:gd name="connsiteY102" fmla="*/ 2546650 h 2819022"/>
              <a:gd name="connsiteX103" fmla="*/ 1356019 w 2851540"/>
              <a:gd name="connsiteY103" fmla="*/ 2558555 h 2819022"/>
              <a:gd name="connsiteX104" fmla="*/ 1308394 w 2851540"/>
              <a:gd name="connsiteY104" fmla="*/ 2501405 h 2819022"/>
              <a:gd name="connsiteX105" fmla="*/ 1270294 w 2851540"/>
              <a:gd name="connsiteY105" fmla="*/ 2484737 h 2819022"/>
              <a:gd name="connsiteX106" fmla="*/ 1244100 w 2851540"/>
              <a:gd name="connsiteY106" fmla="*/ 2491881 h 2819022"/>
              <a:gd name="connsiteX107" fmla="*/ 1229813 w 2851540"/>
              <a:gd name="connsiteY107" fmla="*/ 2468067 h 2819022"/>
              <a:gd name="connsiteX108" fmla="*/ 1191713 w 2851540"/>
              <a:gd name="connsiteY108" fmla="*/ 2463306 h 2819022"/>
              <a:gd name="connsiteX109" fmla="*/ 1129800 w 2851540"/>
              <a:gd name="connsiteY109" fmla="*/ 2432350 h 2819022"/>
              <a:gd name="connsiteX110" fmla="*/ 1094080 w 2851540"/>
              <a:gd name="connsiteY110" fmla="*/ 2444253 h 2819022"/>
              <a:gd name="connsiteX111" fmla="*/ 1079794 w 2851540"/>
              <a:gd name="connsiteY111" fmla="*/ 2472831 h 2819022"/>
              <a:gd name="connsiteX112" fmla="*/ 996450 w 2851540"/>
              <a:gd name="connsiteY112" fmla="*/ 2458543 h 2819022"/>
              <a:gd name="connsiteX113" fmla="*/ 965494 w 2851540"/>
              <a:gd name="connsiteY113" fmla="*/ 2472831 h 2819022"/>
              <a:gd name="connsiteX114" fmla="*/ 925013 w 2851540"/>
              <a:gd name="connsiteY114" fmla="*/ 2451399 h 2819022"/>
              <a:gd name="connsiteX115" fmla="*/ 886913 w 2851540"/>
              <a:gd name="connsiteY115" fmla="*/ 2437112 h 2819022"/>
              <a:gd name="connsiteX116" fmla="*/ 855956 w 2851540"/>
              <a:gd name="connsiteY116" fmla="*/ 2451400 h 2819022"/>
              <a:gd name="connsiteX117" fmla="*/ 825000 w 2851540"/>
              <a:gd name="connsiteY117" fmla="*/ 2432350 h 2819022"/>
              <a:gd name="connsiteX118" fmla="*/ 810713 w 2851540"/>
              <a:gd name="connsiteY118" fmla="*/ 2399012 h 2819022"/>
              <a:gd name="connsiteX119" fmla="*/ 770231 w 2851540"/>
              <a:gd name="connsiteY119" fmla="*/ 2408537 h 2819022"/>
              <a:gd name="connsiteX120" fmla="*/ 734513 w 2851540"/>
              <a:gd name="connsiteY120" fmla="*/ 2387105 h 2819022"/>
              <a:gd name="connsiteX121" fmla="*/ 703556 w 2851540"/>
              <a:gd name="connsiteY121" fmla="*/ 2372818 h 2819022"/>
              <a:gd name="connsiteX122" fmla="*/ 670219 w 2851540"/>
              <a:gd name="connsiteY122" fmla="*/ 2377580 h 2819022"/>
              <a:gd name="connsiteX123" fmla="*/ 684506 w 2851540"/>
              <a:gd name="connsiteY123" fmla="*/ 2322811 h 2819022"/>
              <a:gd name="connsiteX124" fmla="*/ 639263 w 2851540"/>
              <a:gd name="connsiteY124" fmla="*/ 2303761 h 2819022"/>
              <a:gd name="connsiteX125" fmla="*/ 605924 w 2851540"/>
              <a:gd name="connsiteY125" fmla="*/ 2298997 h 2819022"/>
              <a:gd name="connsiteX126" fmla="*/ 651169 w 2851540"/>
              <a:gd name="connsiteY126" fmla="*/ 2244230 h 2819022"/>
              <a:gd name="connsiteX127" fmla="*/ 682125 w 2851540"/>
              <a:gd name="connsiteY127" fmla="*/ 2144217 h 2819022"/>
              <a:gd name="connsiteX128" fmla="*/ 720225 w 2851540"/>
              <a:gd name="connsiteY128" fmla="*/ 1946574 h 2819022"/>
              <a:gd name="connsiteX129" fmla="*/ 744038 w 2851540"/>
              <a:gd name="connsiteY129" fmla="*/ 1929905 h 2819022"/>
              <a:gd name="connsiteX130" fmla="*/ 722606 w 2851540"/>
              <a:gd name="connsiteY130" fmla="*/ 1898949 h 2819022"/>
              <a:gd name="connsiteX131" fmla="*/ 724988 w 2851540"/>
              <a:gd name="connsiteY131" fmla="*/ 1879899 h 2819022"/>
              <a:gd name="connsiteX132" fmla="*/ 734513 w 2851540"/>
              <a:gd name="connsiteY132" fmla="*/ 1734642 h 2819022"/>
              <a:gd name="connsiteX133" fmla="*/ 724988 w 2851540"/>
              <a:gd name="connsiteY133" fmla="*/ 1694161 h 2819022"/>
              <a:gd name="connsiteX134" fmla="*/ 798806 w 2851540"/>
              <a:gd name="connsiteY134" fmla="*/ 1734642 h 2819022"/>
              <a:gd name="connsiteX135" fmla="*/ 810713 w 2851540"/>
              <a:gd name="connsiteY135" fmla="*/ 1798936 h 2819022"/>
              <a:gd name="connsiteX136" fmla="*/ 851194 w 2851540"/>
              <a:gd name="connsiteY136" fmla="*/ 1856086 h 2819022"/>
              <a:gd name="connsiteX137" fmla="*/ 803569 w 2851540"/>
              <a:gd name="connsiteY137" fmla="*/ 1710830 h 2819022"/>
              <a:gd name="connsiteX138" fmla="*/ 722606 w 2851540"/>
              <a:gd name="connsiteY138" fmla="*/ 1644155 h 2819022"/>
              <a:gd name="connsiteX139" fmla="*/ 744038 w 2851540"/>
              <a:gd name="connsiteY139" fmla="*/ 1567955 h 2819022"/>
              <a:gd name="connsiteX140" fmla="*/ 724988 w 2851540"/>
              <a:gd name="connsiteY140" fmla="*/ 1506042 h 2819022"/>
              <a:gd name="connsiteX141" fmla="*/ 734513 w 2851540"/>
              <a:gd name="connsiteY141" fmla="*/ 1475086 h 2819022"/>
              <a:gd name="connsiteX142" fmla="*/ 686888 w 2851540"/>
              <a:gd name="connsiteY142" fmla="*/ 1458417 h 2819022"/>
              <a:gd name="connsiteX143" fmla="*/ 598781 w 2851540"/>
              <a:gd name="connsiteY143" fmla="*/ 1425080 h 2819022"/>
              <a:gd name="connsiteX144" fmla="*/ 586875 w 2851540"/>
              <a:gd name="connsiteY144" fmla="*/ 1379836 h 2819022"/>
              <a:gd name="connsiteX145" fmla="*/ 537388 w 2851540"/>
              <a:gd name="connsiteY145" fmla="*/ 1313246 h 2819022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56180 w 2851540"/>
              <a:gd name="connsiteY78" fmla="*/ 2539505 h 2818946"/>
              <a:gd name="connsiteX79" fmla="*/ 2689518 w 2851540"/>
              <a:gd name="connsiteY79" fmla="*/ 2491880 h 2818946"/>
              <a:gd name="connsiteX80" fmla="*/ 2284706 w 2851540"/>
              <a:gd name="connsiteY80" fmla="*/ 2301381 h 2818946"/>
              <a:gd name="connsiteX81" fmla="*/ 2172788 w 2851540"/>
              <a:gd name="connsiteY81" fmla="*/ 2382343 h 2818946"/>
              <a:gd name="connsiteX82" fmla="*/ 2156119 w 2851540"/>
              <a:gd name="connsiteY82" fmla="*/ 2363293 h 2818946"/>
              <a:gd name="connsiteX83" fmla="*/ 2118019 w 2851540"/>
              <a:gd name="connsiteY83" fmla="*/ 2375200 h 2818946"/>
              <a:gd name="connsiteX84" fmla="*/ 2087063 w 2851540"/>
              <a:gd name="connsiteY84" fmla="*/ 2341862 h 2818946"/>
              <a:gd name="connsiteX85" fmla="*/ 2032294 w 2851540"/>
              <a:gd name="connsiteY85" fmla="*/ 2332337 h 2818946"/>
              <a:gd name="connsiteX86" fmla="*/ 2015625 w 2851540"/>
              <a:gd name="connsiteY86" fmla="*/ 2303762 h 2818946"/>
              <a:gd name="connsiteX87" fmla="*/ 1963238 w 2851540"/>
              <a:gd name="connsiteY87" fmla="*/ 2315668 h 2818946"/>
              <a:gd name="connsiteX88" fmla="*/ 1987050 w 2851540"/>
              <a:gd name="connsiteY88" fmla="*/ 2253756 h 2818946"/>
              <a:gd name="connsiteX89" fmla="*/ 1951331 w 2851540"/>
              <a:gd name="connsiteY89" fmla="*/ 2253756 h 2818946"/>
              <a:gd name="connsiteX90" fmla="*/ 1944188 w 2851540"/>
              <a:gd name="connsiteY90" fmla="*/ 2279950 h 2818946"/>
              <a:gd name="connsiteX91" fmla="*/ 1915613 w 2851540"/>
              <a:gd name="connsiteY91" fmla="*/ 2279950 h 2818946"/>
              <a:gd name="connsiteX92" fmla="*/ 1891800 w 2851540"/>
              <a:gd name="connsiteY92" fmla="*/ 2241850 h 2818946"/>
              <a:gd name="connsiteX93" fmla="*/ 1882275 w 2851540"/>
              <a:gd name="connsiteY93" fmla="*/ 2294237 h 2818946"/>
              <a:gd name="connsiteX94" fmla="*/ 1853700 w 2851540"/>
              <a:gd name="connsiteY94" fmla="*/ 2270425 h 2818946"/>
              <a:gd name="connsiteX95" fmla="*/ 1803694 w 2851540"/>
              <a:gd name="connsiteY95" fmla="*/ 2270425 h 2818946"/>
              <a:gd name="connsiteX96" fmla="*/ 1753687 w 2851540"/>
              <a:gd name="connsiteY96" fmla="*/ 2251373 h 2818946"/>
              <a:gd name="connsiteX97" fmla="*/ 1663200 w 2851540"/>
              <a:gd name="connsiteY97" fmla="*/ 2306143 h 2818946"/>
              <a:gd name="connsiteX98" fmla="*/ 1572713 w 2851540"/>
              <a:gd name="connsiteY98" fmla="*/ 2363292 h 2818946"/>
              <a:gd name="connsiteX99" fmla="*/ 1556044 w 2851540"/>
              <a:gd name="connsiteY99" fmla="*/ 2456162 h 2818946"/>
              <a:gd name="connsiteX100" fmla="*/ 1583513 w 2851540"/>
              <a:gd name="connsiteY100" fmla="*/ 2543299 h 2818946"/>
              <a:gd name="connsiteX101" fmla="*/ 1522706 w 2851540"/>
              <a:gd name="connsiteY101" fmla="*/ 2534742 h 2818946"/>
              <a:gd name="connsiteX102" fmla="*/ 1472700 w 2851540"/>
              <a:gd name="connsiteY102" fmla="*/ 2570462 h 2818946"/>
              <a:gd name="connsiteX103" fmla="*/ 1410788 w 2851540"/>
              <a:gd name="connsiteY103" fmla="*/ 2546650 h 2818946"/>
              <a:gd name="connsiteX104" fmla="*/ 1356019 w 2851540"/>
              <a:gd name="connsiteY104" fmla="*/ 2558555 h 2818946"/>
              <a:gd name="connsiteX105" fmla="*/ 1308394 w 2851540"/>
              <a:gd name="connsiteY105" fmla="*/ 2501405 h 2818946"/>
              <a:gd name="connsiteX106" fmla="*/ 1270294 w 2851540"/>
              <a:gd name="connsiteY106" fmla="*/ 2484737 h 2818946"/>
              <a:gd name="connsiteX107" fmla="*/ 1244100 w 2851540"/>
              <a:gd name="connsiteY107" fmla="*/ 2491881 h 2818946"/>
              <a:gd name="connsiteX108" fmla="*/ 1229813 w 2851540"/>
              <a:gd name="connsiteY108" fmla="*/ 2468067 h 2818946"/>
              <a:gd name="connsiteX109" fmla="*/ 1191713 w 2851540"/>
              <a:gd name="connsiteY109" fmla="*/ 2463306 h 2818946"/>
              <a:gd name="connsiteX110" fmla="*/ 1129800 w 2851540"/>
              <a:gd name="connsiteY110" fmla="*/ 2432350 h 2818946"/>
              <a:gd name="connsiteX111" fmla="*/ 1094080 w 2851540"/>
              <a:gd name="connsiteY111" fmla="*/ 2444253 h 2818946"/>
              <a:gd name="connsiteX112" fmla="*/ 1079794 w 2851540"/>
              <a:gd name="connsiteY112" fmla="*/ 2472831 h 2818946"/>
              <a:gd name="connsiteX113" fmla="*/ 996450 w 2851540"/>
              <a:gd name="connsiteY113" fmla="*/ 2458543 h 2818946"/>
              <a:gd name="connsiteX114" fmla="*/ 965494 w 2851540"/>
              <a:gd name="connsiteY114" fmla="*/ 2472831 h 2818946"/>
              <a:gd name="connsiteX115" fmla="*/ 925013 w 2851540"/>
              <a:gd name="connsiteY115" fmla="*/ 2451399 h 2818946"/>
              <a:gd name="connsiteX116" fmla="*/ 886913 w 2851540"/>
              <a:gd name="connsiteY116" fmla="*/ 2437112 h 2818946"/>
              <a:gd name="connsiteX117" fmla="*/ 855956 w 2851540"/>
              <a:gd name="connsiteY117" fmla="*/ 2451400 h 2818946"/>
              <a:gd name="connsiteX118" fmla="*/ 825000 w 2851540"/>
              <a:gd name="connsiteY118" fmla="*/ 2432350 h 2818946"/>
              <a:gd name="connsiteX119" fmla="*/ 810713 w 2851540"/>
              <a:gd name="connsiteY119" fmla="*/ 2399012 h 2818946"/>
              <a:gd name="connsiteX120" fmla="*/ 770231 w 2851540"/>
              <a:gd name="connsiteY120" fmla="*/ 2408537 h 2818946"/>
              <a:gd name="connsiteX121" fmla="*/ 734513 w 2851540"/>
              <a:gd name="connsiteY121" fmla="*/ 2387105 h 2818946"/>
              <a:gd name="connsiteX122" fmla="*/ 703556 w 2851540"/>
              <a:gd name="connsiteY122" fmla="*/ 2372818 h 2818946"/>
              <a:gd name="connsiteX123" fmla="*/ 670219 w 2851540"/>
              <a:gd name="connsiteY123" fmla="*/ 2377580 h 2818946"/>
              <a:gd name="connsiteX124" fmla="*/ 684506 w 2851540"/>
              <a:gd name="connsiteY124" fmla="*/ 2322811 h 2818946"/>
              <a:gd name="connsiteX125" fmla="*/ 639263 w 2851540"/>
              <a:gd name="connsiteY125" fmla="*/ 2303761 h 2818946"/>
              <a:gd name="connsiteX126" fmla="*/ 605924 w 2851540"/>
              <a:gd name="connsiteY126" fmla="*/ 2298997 h 2818946"/>
              <a:gd name="connsiteX127" fmla="*/ 651169 w 2851540"/>
              <a:gd name="connsiteY127" fmla="*/ 2244230 h 2818946"/>
              <a:gd name="connsiteX128" fmla="*/ 682125 w 2851540"/>
              <a:gd name="connsiteY128" fmla="*/ 2144217 h 2818946"/>
              <a:gd name="connsiteX129" fmla="*/ 720225 w 2851540"/>
              <a:gd name="connsiteY129" fmla="*/ 1946574 h 2818946"/>
              <a:gd name="connsiteX130" fmla="*/ 744038 w 2851540"/>
              <a:gd name="connsiteY130" fmla="*/ 1929905 h 2818946"/>
              <a:gd name="connsiteX131" fmla="*/ 722606 w 2851540"/>
              <a:gd name="connsiteY131" fmla="*/ 1898949 h 2818946"/>
              <a:gd name="connsiteX132" fmla="*/ 724988 w 2851540"/>
              <a:gd name="connsiteY132" fmla="*/ 1879899 h 2818946"/>
              <a:gd name="connsiteX133" fmla="*/ 734513 w 2851540"/>
              <a:gd name="connsiteY133" fmla="*/ 1734642 h 2818946"/>
              <a:gd name="connsiteX134" fmla="*/ 724988 w 2851540"/>
              <a:gd name="connsiteY134" fmla="*/ 1694161 h 2818946"/>
              <a:gd name="connsiteX135" fmla="*/ 798806 w 2851540"/>
              <a:gd name="connsiteY135" fmla="*/ 1734642 h 2818946"/>
              <a:gd name="connsiteX136" fmla="*/ 810713 w 2851540"/>
              <a:gd name="connsiteY136" fmla="*/ 1798936 h 2818946"/>
              <a:gd name="connsiteX137" fmla="*/ 851194 w 2851540"/>
              <a:gd name="connsiteY137" fmla="*/ 1856086 h 2818946"/>
              <a:gd name="connsiteX138" fmla="*/ 803569 w 2851540"/>
              <a:gd name="connsiteY138" fmla="*/ 1710830 h 2818946"/>
              <a:gd name="connsiteX139" fmla="*/ 722606 w 2851540"/>
              <a:gd name="connsiteY139" fmla="*/ 1644155 h 2818946"/>
              <a:gd name="connsiteX140" fmla="*/ 744038 w 2851540"/>
              <a:gd name="connsiteY140" fmla="*/ 1567955 h 2818946"/>
              <a:gd name="connsiteX141" fmla="*/ 724988 w 2851540"/>
              <a:gd name="connsiteY141" fmla="*/ 1506042 h 2818946"/>
              <a:gd name="connsiteX142" fmla="*/ 734513 w 2851540"/>
              <a:gd name="connsiteY142" fmla="*/ 1475086 h 2818946"/>
              <a:gd name="connsiteX143" fmla="*/ 686888 w 2851540"/>
              <a:gd name="connsiteY143" fmla="*/ 1458417 h 2818946"/>
              <a:gd name="connsiteX144" fmla="*/ 598781 w 2851540"/>
              <a:gd name="connsiteY144" fmla="*/ 1425080 h 2818946"/>
              <a:gd name="connsiteX145" fmla="*/ 586875 w 2851540"/>
              <a:gd name="connsiteY145" fmla="*/ 1379836 h 2818946"/>
              <a:gd name="connsiteX146" fmla="*/ 537388 w 2851540"/>
              <a:gd name="connsiteY14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53799 w 2851540"/>
              <a:gd name="connsiteY78" fmla="*/ 2679999 h 2818946"/>
              <a:gd name="connsiteX79" fmla="*/ 2656180 w 2851540"/>
              <a:gd name="connsiteY79" fmla="*/ 2539505 h 2818946"/>
              <a:gd name="connsiteX80" fmla="*/ 2689518 w 2851540"/>
              <a:gd name="connsiteY80" fmla="*/ 2491880 h 2818946"/>
              <a:gd name="connsiteX81" fmla="*/ 2284706 w 2851540"/>
              <a:gd name="connsiteY81" fmla="*/ 2301381 h 2818946"/>
              <a:gd name="connsiteX82" fmla="*/ 2172788 w 2851540"/>
              <a:gd name="connsiteY82" fmla="*/ 2382343 h 2818946"/>
              <a:gd name="connsiteX83" fmla="*/ 2156119 w 2851540"/>
              <a:gd name="connsiteY83" fmla="*/ 2363293 h 2818946"/>
              <a:gd name="connsiteX84" fmla="*/ 2118019 w 2851540"/>
              <a:gd name="connsiteY84" fmla="*/ 2375200 h 2818946"/>
              <a:gd name="connsiteX85" fmla="*/ 2087063 w 2851540"/>
              <a:gd name="connsiteY85" fmla="*/ 2341862 h 2818946"/>
              <a:gd name="connsiteX86" fmla="*/ 2032294 w 2851540"/>
              <a:gd name="connsiteY86" fmla="*/ 2332337 h 2818946"/>
              <a:gd name="connsiteX87" fmla="*/ 2015625 w 2851540"/>
              <a:gd name="connsiteY87" fmla="*/ 2303762 h 2818946"/>
              <a:gd name="connsiteX88" fmla="*/ 1963238 w 2851540"/>
              <a:gd name="connsiteY88" fmla="*/ 2315668 h 2818946"/>
              <a:gd name="connsiteX89" fmla="*/ 1987050 w 2851540"/>
              <a:gd name="connsiteY89" fmla="*/ 2253756 h 2818946"/>
              <a:gd name="connsiteX90" fmla="*/ 1951331 w 2851540"/>
              <a:gd name="connsiteY90" fmla="*/ 2253756 h 2818946"/>
              <a:gd name="connsiteX91" fmla="*/ 1944188 w 2851540"/>
              <a:gd name="connsiteY91" fmla="*/ 2279950 h 2818946"/>
              <a:gd name="connsiteX92" fmla="*/ 1915613 w 2851540"/>
              <a:gd name="connsiteY92" fmla="*/ 2279950 h 2818946"/>
              <a:gd name="connsiteX93" fmla="*/ 1891800 w 2851540"/>
              <a:gd name="connsiteY93" fmla="*/ 2241850 h 2818946"/>
              <a:gd name="connsiteX94" fmla="*/ 1882275 w 2851540"/>
              <a:gd name="connsiteY94" fmla="*/ 2294237 h 2818946"/>
              <a:gd name="connsiteX95" fmla="*/ 1853700 w 2851540"/>
              <a:gd name="connsiteY95" fmla="*/ 2270425 h 2818946"/>
              <a:gd name="connsiteX96" fmla="*/ 1803694 w 2851540"/>
              <a:gd name="connsiteY96" fmla="*/ 2270425 h 2818946"/>
              <a:gd name="connsiteX97" fmla="*/ 1753687 w 2851540"/>
              <a:gd name="connsiteY97" fmla="*/ 2251373 h 2818946"/>
              <a:gd name="connsiteX98" fmla="*/ 1663200 w 2851540"/>
              <a:gd name="connsiteY98" fmla="*/ 2306143 h 2818946"/>
              <a:gd name="connsiteX99" fmla="*/ 1572713 w 2851540"/>
              <a:gd name="connsiteY99" fmla="*/ 2363292 h 2818946"/>
              <a:gd name="connsiteX100" fmla="*/ 1556044 w 2851540"/>
              <a:gd name="connsiteY100" fmla="*/ 2456162 h 2818946"/>
              <a:gd name="connsiteX101" fmla="*/ 1583513 w 2851540"/>
              <a:gd name="connsiteY101" fmla="*/ 2543299 h 2818946"/>
              <a:gd name="connsiteX102" fmla="*/ 1522706 w 2851540"/>
              <a:gd name="connsiteY102" fmla="*/ 2534742 h 2818946"/>
              <a:gd name="connsiteX103" fmla="*/ 1472700 w 2851540"/>
              <a:gd name="connsiteY103" fmla="*/ 2570462 h 2818946"/>
              <a:gd name="connsiteX104" fmla="*/ 1410788 w 2851540"/>
              <a:gd name="connsiteY104" fmla="*/ 2546650 h 2818946"/>
              <a:gd name="connsiteX105" fmla="*/ 1356019 w 2851540"/>
              <a:gd name="connsiteY105" fmla="*/ 2558555 h 2818946"/>
              <a:gd name="connsiteX106" fmla="*/ 1308394 w 2851540"/>
              <a:gd name="connsiteY106" fmla="*/ 2501405 h 2818946"/>
              <a:gd name="connsiteX107" fmla="*/ 1270294 w 2851540"/>
              <a:gd name="connsiteY107" fmla="*/ 2484737 h 2818946"/>
              <a:gd name="connsiteX108" fmla="*/ 1244100 w 2851540"/>
              <a:gd name="connsiteY108" fmla="*/ 2491881 h 2818946"/>
              <a:gd name="connsiteX109" fmla="*/ 1229813 w 2851540"/>
              <a:gd name="connsiteY109" fmla="*/ 2468067 h 2818946"/>
              <a:gd name="connsiteX110" fmla="*/ 1191713 w 2851540"/>
              <a:gd name="connsiteY110" fmla="*/ 2463306 h 2818946"/>
              <a:gd name="connsiteX111" fmla="*/ 1129800 w 2851540"/>
              <a:gd name="connsiteY111" fmla="*/ 2432350 h 2818946"/>
              <a:gd name="connsiteX112" fmla="*/ 1094080 w 2851540"/>
              <a:gd name="connsiteY112" fmla="*/ 2444253 h 2818946"/>
              <a:gd name="connsiteX113" fmla="*/ 1079794 w 2851540"/>
              <a:gd name="connsiteY113" fmla="*/ 2472831 h 2818946"/>
              <a:gd name="connsiteX114" fmla="*/ 996450 w 2851540"/>
              <a:gd name="connsiteY114" fmla="*/ 2458543 h 2818946"/>
              <a:gd name="connsiteX115" fmla="*/ 965494 w 2851540"/>
              <a:gd name="connsiteY115" fmla="*/ 2472831 h 2818946"/>
              <a:gd name="connsiteX116" fmla="*/ 925013 w 2851540"/>
              <a:gd name="connsiteY116" fmla="*/ 2451399 h 2818946"/>
              <a:gd name="connsiteX117" fmla="*/ 886913 w 2851540"/>
              <a:gd name="connsiteY117" fmla="*/ 2437112 h 2818946"/>
              <a:gd name="connsiteX118" fmla="*/ 855956 w 2851540"/>
              <a:gd name="connsiteY118" fmla="*/ 2451400 h 2818946"/>
              <a:gd name="connsiteX119" fmla="*/ 825000 w 2851540"/>
              <a:gd name="connsiteY119" fmla="*/ 2432350 h 2818946"/>
              <a:gd name="connsiteX120" fmla="*/ 810713 w 2851540"/>
              <a:gd name="connsiteY120" fmla="*/ 2399012 h 2818946"/>
              <a:gd name="connsiteX121" fmla="*/ 770231 w 2851540"/>
              <a:gd name="connsiteY121" fmla="*/ 2408537 h 2818946"/>
              <a:gd name="connsiteX122" fmla="*/ 734513 w 2851540"/>
              <a:gd name="connsiteY122" fmla="*/ 2387105 h 2818946"/>
              <a:gd name="connsiteX123" fmla="*/ 703556 w 2851540"/>
              <a:gd name="connsiteY123" fmla="*/ 2372818 h 2818946"/>
              <a:gd name="connsiteX124" fmla="*/ 670219 w 2851540"/>
              <a:gd name="connsiteY124" fmla="*/ 2377580 h 2818946"/>
              <a:gd name="connsiteX125" fmla="*/ 684506 w 2851540"/>
              <a:gd name="connsiteY125" fmla="*/ 2322811 h 2818946"/>
              <a:gd name="connsiteX126" fmla="*/ 639263 w 2851540"/>
              <a:gd name="connsiteY126" fmla="*/ 2303761 h 2818946"/>
              <a:gd name="connsiteX127" fmla="*/ 605924 w 2851540"/>
              <a:gd name="connsiteY127" fmla="*/ 2298997 h 2818946"/>
              <a:gd name="connsiteX128" fmla="*/ 651169 w 2851540"/>
              <a:gd name="connsiteY128" fmla="*/ 2244230 h 2818946"/>
              <a:gd name="connsiteX129" fmla="*/ 682125 w 2851540"/>
              <a:gd name="connsiteY129" fmla="*/ 2144217 h 2818946"/>
              <a:gd name="connsiteX130" fmla="*/ 720225 w 2851540"/>
              <a:gd name="connsiteY130" fmla="*/ 1946574 h 2818946"/>
              <a:gd name="connsiteX131" fmla="*/ 744038 w 2851540"/>
              <a:gd name="connsiteY131" fmla="*/ 1929905 h 2818946"/>
              <a:gd name="connsiteX132" fmla="*/ 722606 w 2851540"/>
              <a:gd name="connsiteY132" fmla="*/ 1898949 h 2818946"/>
              <a:gd name="connsiteX133" fmla="*/ 724988 w 2851540"/>
              <a:gd name="connsiteY133" fmla="*/ 1879899 h 2818946"/>
              <a:gd name="connsiteX134" fmla="*/ 734513 w 2851540"/>
              <a:gd name="connsiteY134" fmla="*/ 1734642 h 2818946"/>
              <a:gd name="connsiteX135" fmla="*/ 724988 w 2851540"/>
              <a:gd name="connsiteY135" fmla="*/ 1694161 h 2818946"/>
              <a:gd name="connsiteX136" fmla="*/ 798806 w 2851540"/>
              <a:gd name="connsiteY136" fmla="*/ 1734642 h 2818946"/>
              <a:gd name="connsiteX137" fmla="*/ 810713 w 2851540"/>
              <a:gd name="connsiteY137" fmla="*/ 1798936 h 2818946"/>
              <a:gd name="connsiteX138" fmla="*/ 851194 w 2851540"/>
              <a:gd name="connsiteY138" fmla="*/ 1856086 h 2818946"/>
              <a:gd name="connsiteX139" fmla="*/ 803569 w 2851540"/>
              <a:gd name="connsiteY139" fmla="*/ 1710830 h 2818946"/>
              <a:gd name="connsiteX140" fmla="*/ 722606 w 2851540"/>
              <a:gd name="connsiteY140" fmla="*/ 1644155 h 2818946"/>
              <a:gd name="connsiteX141" fmla="*/ 744038 w 2851540"/>
              <a:gd name="connsiteY141" fmla="*/ 1567955 h 2818946"/>
              <a:gd name="connsiteX142" fmla="*/ 724988 w 2851540"/>
              <a:gd name="connsiteY142" fmla="*/ 1506042 h 2818946"/>
              <a:gd name="connsiteX143" fmla="*/ 734513 w 2851540"/>
              <a:gd name="connsiteY143" fmla="*/ 1475086 h 2818946"/>
              <a:gd name="connsiteX144" fmla="*/ 686888 w 2851540"/>
              <a:gd name="connsiteY144" fmla="*/ 1458417 h 2818946"/>
              <a:gd name="connsiteX145" fmla="*/ 598781 w 2851540"/>
              <a:gd name="connsiteY145" fmla="*/ 1425080 h 2818946"/>
              <a:gd name="connsiteX146" fmla="*/ 586875 w 2851540"/>
              <a:gd name="connsiteY146" fmla="*/ 1379836 h 2818946"/>
              <a:gd name="connsiteX147" fmla="*/ 537388 w 2851540"/>
              <a:gd name="connsiteY147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56180 w 2851540"/>
              <a:gd name="connsiteY80" fmla="*/ 2539505 h 2818946"/>
              <a:gd name="connsiteX81" fmla="*/ 2689518 w 2851540"/>
              <a:gd name="connsiteY81" fmla="*/ 2491880 h 2818946"/>
              <a:gd name="connsiteX82" fmla="*/ 2284706 w 2851540"/>
              <a:gd name="connsiteY82" fmla="*/ 2301381 h 2818946"/>
              <a:gd name="connsiteX83" fmla="*/ 2172788 w 2851540"/>
              <a:gd name="connsiteY83" fmla="*/ 2382343 h 2818946"/>
              <a:gd name="connsiteX84" fmla="*/ 2156119 w 2851540"/>
              <a:gd name="connsiteY84" fmla="*/ 2363293 h 2818946"/>
              <a:gd name="connsiteX85" fmla="*/ 2118019 w 2851540"/>
              <a:gd name="connsiteY85" fmla="*/ 2375200 h 2818946"/>
              <a:gd name="connsiteX86" fmla="*/ 2087063 w 2851540"/>
              <a:gd name="connsiteY86" fmla="*/ 2341862 h 2818946"/>
              <a:gd name="connsiteX87" fmla="*/ 2032294 w 2851540"/>
              <a:gd name="connsiteY87" fmla="*/ 2332337 h 2818946"/>
              <a:gd name="connsiteX88" fmla="*/ 2015625 w 2851540"/>
              <a:gd name="connsiteY88" fmla="*/ 2303762 h 2818946"/>
              <a:gd name="connsiteX89" fmla="*/ 1963238 w 2851540"/>
              <a:gd name="connsiteY89" fmla="*/ 2315668 h 2818946"/>
              <a:gd name="connsiteX90" fmla="*/ 1987050 w 2851540"/>
              <a:gd name="connsiteY90" fmla="*/ 2253756 h 2818946"/>
              <a:gd name="connsiteX91" fmla="*/ 1951331 w 2851540"/>
              <a:gd name="connsiteY91" fmla="*/ 2253756 h 2818946"/>
              <a:gd name="connsiteX92" fmla="*/ 1944188 w 2851540"/>
              <a:gd name="connsiteY92" fmla="*/ 2279950 h 2818946"/>
              <a:gd name="connsiteX93" fmla="*/ 1915613 w 2851540"/>
              <a:gd name="connsiteY93" fmla="*/ 2279950 h 2818946"/>
              <a:gd name="connsiteX94" fmla="*/ 1891800 w 2851540"/>
              <a:gd name="connsiteY94" fmla="*/ 2241850 h 2818946"/>
              <a:gd name="connsiteX95" fmla="*/ 1882275 w 2851540"/>
              <a:gd name="connsiteY95" fmla="*/ 2294237 h 2818946"/>
              <a:gd name="connsiteX96" fmla="*/ 1853700 w 2851540"/>
              <a:gd name="connsiteY96" fmla="*/ 2270425 h 2818946"/>
              <a:gd name="connsiteX97" fmla="*/ 1803694 w 2851540"/>
              <a:gd name="connsiteY97" fmla="*/ 2270425 h 2818946"/>
              <a:gd name="connsiteX98" fmla="*/ 1753687 w 2851540"/>
              <a:gd name="connsiteY98" fmla="*/ 2251373 h 2818946"/>
              <a:gd name="connsiteX99" fmla="*/ 1663200 w 2851540"/>
              <a:gd name="connsiteY99" fmla="*/ 2306143 h 2818946"/>
              <a:gd name="connsiteX100" fmla="*/ 1572713 w 2851540"/>
              <a:gd name="connsiteY100" fmla="*/ 2363292 h 2818946"/>
              <a:gd name="connsiteX101" fmla="*/ 1556044 w 2851540"/>
              <a:gd name="connsiteY101" fmla="*/ 2456162 h 2818946"/>
              <a:gd name="connsiteX102" fmla="*/ 1583513 w 2851540"/>
              <a:gd name="connsiteY102" fmla="*/ 2543299 h 2818946"/>
              <a:gd name="connsiteX103" fmla="*/ 1522706 w 2851540"/>
              <a:gd name="connsiteY103" fmla="*/ 2534742 h 2818946"/>
              <a:gd name="connsiteX104" fmla="*/ 1472700 w 2851540"/>
              <a:gd name="connsiteY104" fmla="*/ 2570462 h 2818946"/>
              <a:gd name="connsiteX105" fmla="*/ 1410788 w 2851540"/>
              <a:gd name="connsiteY105" fmla="*/ 2546650 h 2818946"/>
              <a:gd name="connsiteX106" fmla="*/ 1356019 w 2851540"/>
              <a:gd name="connsiteY106" fmla="*/ 2558555 h 2818946"/>
              <a:gd name="connsiteX107" fmla="*/ 1308394 w 2851540"/>
              <a:gd name="connsiteY107" fmla="*/ 2501405 h 2818946"/>
              <a:gd name="connsiteX108" fmla="*/ 1270294 w 2851540"/>
              <a:gd name="connsiteY108" fmla="*/ 2484737 h 2818946"/>
              <a:gd name="connsiteX109" fmla="*/ 1244100 w 2851540"/>
              <a:gd name="connsiteY109" fmla="*/ 2491881 h 2818946"/>
              <a:gd name="connsiteX110" fmla="*/ 1229813 w 2851540"/>
              <a:gd name="connsiteY110" fmla="*/ 2468067 h 2818946"/>
              <a:gd name="connsiteX111" fmla="*/ 1191713 w 2851540"/>
              <a:gd name="connsiteY111" fmla="*/ 2463306 h 2818946"/>
              <a:gd name="connsiteX112" fmla="*/ 1129800 w 2851540"/>
              <a:gd name="connsiteY112" fmla="*/ 2432350 h 2818946"/>
              <a:gd name="connsiteX113" fmla="*/ 1094080 w 2851540"/>
              <a:gd name="connsiteY113" fmla="*/ 2444253 h 2818946"/>
              <a:gd name="connsiteX114" fmla="*/ 1079794 w 2851540"/>
              <a:gd name="connsiteY114" fmla="*/ 2472831 h 2818946"/>
              <a:gd name="connsiteX115" fmla="*/ 996450 w 2851540"/>
              <a:gd name="connsiteY115" fmla="*/ 2458543 h 2818946"/>
              <a:gd name="connsiteX116" fmla="*/ 965494 w 2851540"/>
              <a:gd name="connsiteY116" fmla="*/ 2472831 h 2818946"/>
              <a:gd name="connsiteX117" fmla="*/ 925013 w 2851540"/>
              <a:gd name="connsiteY117" fmla="*/ 2451399 h 2818946"/>
              <a:gd name="connsiteX118" fmla="*/ 886913 w 2851540"/>
              <a:gd name="connsiteY118" fmla="*/ 2437112 h 2818946"/>
              <a:gd name="connsiteX119" fmla="*/ 855956 w 2851540"/>
              <a:gd name="connsiteY119" fmla="*/ 2451400 h 2818946"/>
              <a:gd name="connsiteX120" fmla="*/ 825000 w 2851540"/>
              <a:gd name="connsiteY120" fmla="*/ 2432350 h 2818946"/>
              <a:gd name="connsiteX121" fmla="*/ 810713 w 2851540"/>
              <a:gd name="connsiteY121" fmla="*/ 2399012 h 2818946"/>
              <a:gd name="connsiteX122" fmla="*/ 770231 w 2851540"/>
              <a:gd name="connsiteY122" fmla="*/ 2408537 h 2818946"/>
              <a:gd name="connsiteX123" fmla="*/ 734513 w 2851540"/>
              <a:gd name="connsiteY123" fmla="*/ 2387105 h 2818946"/>
              <a:gd name="connsiteX124" fmla="*/ 703556 w 2851540"/>
              <a:gd name="connsiteY124" fmla="*/ 2372818 h 2818946"/>
              <a:gd name="connsiteX125" fmla="*/ 670219 w 2851540"/>
              <a:gd name="connsiteY125" fmla="*/ 2377580 h 2818946"/>
              <a:gd name="connsiteX126" fmla="*/ 684506 w 2851540"/>
              <a:gd name="connsiteY126" fmla="*/ 2322811 h 2818946"/>
              <a:gd name="connsiteX127" fmla="*/ 639263 w 2851540"/>
              <a:gd name="connsiteY127" fmla="*/ 2303761 h 2818946"/>
              <a:gd name="connsiteX128" fmla="*/ 605924 w 2851540"/>
              <a:gd name="connsiteY128" fmla="*/ 2298997 h 2818946"/>
              <a:gd name="connsiteX129" fmla="*/ 651169 w 2851540"/>
              <a:gd name="connsiteY129" fmla="*/ 2244230 h 2818946"/>
              <a:gd name="connsiteX130" fmla="*/ 682125 w 2851540"/>
              <a:gd name="connsiteY130" fmla="*/ 2144217 h 2818946"/>
              <a:gd name="connsiteX131" fmla="*/ 720225 w 2851540"/>
              <a:gd name="connsiteY131" fmla="*/ 1946574 h 2818946"/>
              <a:gd name="connsiteX132" fmla="*/ 744038 w 2851540"/>
              <a:gd name="connsiteY132" fmla="*/ 1929905 h 2818946"/>
              <a:gd name="connsiteX133" fmla="*/ 722606 w 2851540"/>
              <a:gd name="connsiteY133" fmla="*/ 1898949 h 2818946"/>
              <a:gd name="connsiteX134" fmla="*/ 724988 w 2851540"/>
              <a:gd name="connsiteY134" fmla="*/ 1879899 h 2818946"/>
              <a:gd name="connsiteX135" fmla="*/ 734513 w 2851540"/>
              <a:gd name="connsiteY135" fmla="*/ 1734642 h 2818946"/>
              <a:gd name="connsiteX136" fmla="*/ 724988 w 2851540"/>
              <a:gd name="connsiteY136" fmla="*/ 1694161 h 2818946"/>
              <a:gd name="connsiteX137" fmla="*/ 798806 w 2851540"/>
              <a:gd name="connsiteY137" fmla="*/ 1734642 h 2818946"/>
              <a:gd name="connsiteX138" fmla="*/ 810713 w 2851540"/>
              <a:gd name="connsiteY138" fmla="*/ 1798936 h 2818946"/>
              <a:gd name="connsiteX139" fmla="*/ 851194 w 2851540"/>
              <a:gd name="connsiteY139" fmla="*/ 1856086 h 2818946"/>
              <a:gd name="connsiteX140" fmla="*/ 803569 w 2851540"/>
              <a:gd name="connsiteY140" fmla="*/ 1710830 h 2818946"/>
              <a:gd name="connsiteX141" fmla="*/ 722606 w 2851540"/>
              <a:gd name="connsiteY141" fmla="*/ 1644155 h 2818946"/>
              <a:gd name="connsiteX142" fmla="*/ 744038 w 2851540"/>
              <a:gd name="connsiteY142" fmla="*/ 1567955 h 2818946"/>
              <a:gd name="connsiteX143" fmla="*/ 724988 w 2851540"/>
              <a:gd name="connsiteY143" fmla="*/ 1506042 h 2818946"/>
              <a:gd name="connsiteX144" fmla="*/ 734513 w 2851540"/>
              <a:gd name="connsiteY144" fmla="*/ 1475086 h 2818946"/>
              <a:gd name="connsiteX145" fmla="*/ 686888 w 2851540"/>
              <a:gd name="connsiteY145" fmla="*/ 1458417 h 2818946"/>
              <a:gd name="connsiteX146" fmla="*/ 598781 w 2851540"/>
              <a:gd name="connsiteY146" fmla="*/ 1425080 h 2818946"/>
              <a:gd name="connsiteX147" fmla="*/ 586875 w 2851540"/>
              <a:gd name="connsiteY147" fmla="*/ 1379836 h 2818946"/>
              <a:gd name="connsiteX148" fmla="*/ 537388 w 2851540"/>
              <a:gd name="connsiteY148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539505 h 2818946"/>
              <a:gd name="connsiteX82" fmla="*/ 2689518 w 2851540"/>
              <a:gd name="connsiteY82" fmla="*/ 2491880 h 2818946"/>
              <a:gd name="connsiteX83" fmla="*/ 2284706 w 2851540"/>
              <a:gd name="connsiteY83" fmla="*/ 2301381 h 2818946"/>
              <a:gd name="connsiteX84" fmla="*/ 2172788 w 2851540"/>
              <a:gd name="connsiteY84" fmla="*/ 2382343 h 2818946"/>
              <a:gd name="connsiteX85" fmla="*/ 2156119 w 2851540"/>
              <a:gd name="connsiteY85" fmla="*/ 2363293 h 2818946"/>
              <a:gd name="connsiteX86" fmla="*/ 2118019 w 2851540"/>
              <a:gd name="connsiteY86" fmla="*/ 2375200 h 2818946"/>
              <a:gd name="connsiteX87" fmla="*/ 2087063 w 2851540"/>
              <a:gd name="connsiteY87" fmla="*/ 2341862 h 2818946"/>
              <a:gd name="connsiteX88" fmla="*/ 2032294 w 2851540"/>
              <a:gd name="connsiteY88" fmla="*/ 2332337 h 2818946"/>
              <a:gd name="connsiteX89" fmla="*/ 2015625 w 2851540"/>
              <a:gd name="connsiteY89" fmla="*/ 2303762 h 2818946"/>
              <a:gd name="connsiteX90" fmla="*/ 1963238 w 2851540"/>
              <a:gd name="connsiteY90" fmla="*/ 2315668 h 2818946"/>
              <a:gd name="connsiteX91" fmla="*/ 1987050 w 2851540"/>
              <a:gd name="connsiteY91" fmla="*/ 2253756 h 2818946"/>
              <a:gd name="connsiteX92" fmla="*/ 1951331 w 2851540"/>
              <a:gd name="connsiteY92" fmla="*/ 2253756 h 2818946"/>
              <a:gd name="connsiteX93" fmla="*/ 1944188 w 2851540"/>
              <a:gd name="connsiteY93" fmla="*/ 2279950 h 2818946"/>
              <a:gd name="connsiteX94" fmla="*/ 1915613 w 2851540"/>
              <a:gd name="connsiteY94" fmla="*/ 2279950 h 2818946"/>
              <a:gd name="connsiteX95" fmla="*/ 1891800 w 2851540"/>
              <a:gd name="connsiteY95" fmla="*/ 2241850 h 2818946"/>
              <a:gd name="connsiteX96" fmla="*/ 1882275 w 2851540"/>
              <a:gd name="connsiteY96" fmla="*/ 2294237 h 2818946"/>
              <a:gd name="connsiteX97" fmla="*/ 1853700 w 2851540"/>
              <a:gd name="connsiteY97" fmla="*/ 2270425 h 2818946"/>
              <a:gd name="connsiteX98" fmla="*/ 1803694 w 2851540"/>
              <a:gd name="connsiteY98" fmla="*/ 2270425 h 2818946"/>
              <a:gd name="connsiteX99" fmla="*/ 1753687 w 2851540"/>
              <a:gd name="connsiteY99" fmla="*/ 2251373 h 2818946"/>
              <a:gd name="connsiteX100" fmla="*/ 1663200 w 2851540"/>
              <a:gd name="connsiteY100" fmla="*/ 2306143 h 2818946"/>
              <a:gd name="connsiteX101" fmla="*/ 1572713 w 2851540"/>
              <a:gd name="connsiteY101" fmla="*/ 2363292 h 2818946"/>
              <a:gd name="connsiteX102" fmla="*/ 1556044 w 2851540"/>
              <a:gd name="connsiteY102" fmla="*/ 2456162 h 2818946"/>
              <a:gd name="connsiteX103" fmla="*/ 1583513 w 2851540"/>
              <a:gd name="connsiteY103" fmla="*/ 2543299 h 2818946"/>
              <a:gd name="connsiteX104" fmla="*/ 1522706 w 2851540"/>
              <a:gd name="connsiteY104" fmla="*/ 2534742 h 2818946"/>
              <a:gd name="connsiteX105" fmla="*/ 1472700 w 2851540"/>
              <a:gd name="connsiteY105" fmla="*/ 2570462 h 2818946"/>
              <a:gd name="connsiteX106" fmla="*/ 1410788 w 2851540"/>
              <a:gd name="connsiteY106" fmla="*/ 2546650 h 2818946"/>
              <a:gd name="connsiteX107" fmla="*/ 1356019 w 2851540"/>
              <a:gd name="connsiteY107" fmla="*/ 2558555 h 2818946"/>
              <a:gd name="connsiteX108" fmla="*/ 1308394 w 2851540"/>
              <a:gd name="connsiteY108" fmla="*/ 2501405 h 2818946"/>
              <a:gd name="connsiteX109" fmla="*/ 1270294 w 2851540"/>
              <a:gd name="connsiteY109" fmla="*/ 2484737 h 2818946"/>
              <a:gd name="connsiteX110" fmla="*/ 1244100 w 2851540"/>
              <a:gd name="connsiteY110" fmla="*/ 2491881 h 2818946"/>
              <a:gd name="connsiteX111" fmla="*/ 1229813 w 2851540"/>
              <a:gd name="connsiteY111" fmla="*/ 2468067 h 2818946"/>
              <a:gd name="connsiteX112" fmla="*/ 1191713 w 2851540"/>
              <a:gd name="connsiteY112" fmla="*/ 2463306 h 2818946"/>
              <a:gd name="connsiteX113" fmla="*/ 1129800 w 2851540"/>
              <a:gd name="connsiteY113" fmla="*/ 2432350 h 2818946"/>
              <a:gd name="connsiteX114" fmla="*/ 1094080 w 2851540"/>
              <a:gd name="connsiteY114" fmla="*/ 2444253 h 2818946"/>
              <a:gd name="connsiteX115" fmla="*/ 1079794 w 2851540"/>
              <a:gd name="connsiteY115" fmla="*/ 2472831 h 2818946"/>
              <a:gd name="connsiteX116" fmla="*/ 996450 w 2851540"/>
              <a:gd name="connsiteY116" fmla="*/ 2458543 h 2818946"/>
              <a:gd name="connsiteX117" fmla="*/ 965494 w 2851540"/>
              <a:gd name="connsiteY117" fmla="*/ 2472831 h 2818946"/>
              <a:gd name="connsiteX118" fmla="*/ 925013 w 2851540"/>
              <a:gd name="connsiteY118" fmla="*/ 2451399 h 2818946"/>
              <a:gd name="connsiteX119" fmla="*/ 886913 w 2851540"/>
              <a:gd name="connsiteY119" fmla="*/ 2437112 h 2818946"/>
              <a:gd name="connsiteX120" fmla="*/ 855956 w 2851540"/>
              <a:gd name="connsiteY120" fmla="*/ 2451400 h 2818946"/>
              <a:gd name="connsiteX121" fmla="*/ 825000 w 2851540"/>
              <a:gd name="connsiteY121" fmla="*/ 2432350 h 2818946"/>
              <a:gd name="connsiteX122" fmla="*/ 810713 w 2851540"/>
              <a:gd name="connsiteY122" fmla="*/ 2399012 h 2818946"/>
              <a:gd name="connsiteX123" fmla="*/ 770231 w 2851540"/>
              <a:gd name="connsiteY123" fmla="*/ 2408537 h 2818946"/>
              <a:gd name="connsiteX124" fmla="*/ 734513 w 2851540"/>
              <a:gd name="connsiteY124" fmla="*/ 2387105 h 2818946"/>
              <a:gd name="connsiteX125" fmla="*/ 703556 w 2851540"/>
              <a:gd name="connsiteY125" fmla="*/ 2372818 h 2818946"/>
              <a:gd name="connsiteX126" fmla="*/ 670219 w 2851540"/>
              <a:gd name="connsiteY126" fmla="*/ 2377580 h 2818946"/>
              <a:gd name="connsiteX127" fmla="*/ 684506 w 2851540"/>
              <a:gd name="connsiteY127" fmla="*/ 2322811 h 2818946"/>
              <a:gd name="connsiteX128" fmla="*/ 639263 w 2851540"/>
              <a:gd name="connsiteY128" fmla="*/ 2303761 h 2818946"/>
              <a:gd name="connsiteX129" fmla="*/ 605924 w 2851540"/>
              <a:gd name="connsiteY129" fmla="*/ 2298997 h 2818946"/>
              <a:gd name="connsiteX130" fmla="*/ 651169 w 2851540"/>
              <a:gd name="connsiteY130" fmla="*/ 2244230 h 2818946"/>
              <a:gd name="connsiteX131" fmla="*/ 682125 w 2851540"/>
              <a:gd name="connsiteY131" fmla="*/ 2144217 h 2818946"/>
              <a:gd name="connsiteX132" fmla="*/ 720225 w 2851540"/>
              <a:gd name="connsiteY132" fmla="*/ 1946574 h 2818946"/>
              <a:gd name="connsiteX133" fmla="*/ 744038 w 2851540"/>
              <a:gd name="connsiteY133" fmla="*/ 1929905 h 2818946"/>
              <a:gd name="connsiteX134" fmla="*/ 722606 w 2851540"/>
              <a:gd name="connsiteY134" fmla="*/ 1898949 h 2818946"/>
              <a:gd name="connsiteX135" fmla="*/ 724988 w 2851540"/>
              <a:gd name="connsiteY135" fmla="*/ 1879899 h 2818946"/>
              <a:gd name="connsiteX136" fmla="*/ 734513 w 2851540"/>
              <a:gd name="connsiteY136" fmla="*/ 1734642 h 2818946"/>
              <a:gd name="connsiteX137" fmla="*/ 724988 w 2851540"/>
              <a:gd name="connsiteY137" fmla="*/ 1694161 h 2818946"/>
              <a:gd name="connsiteX138" fmla="*/ 798806 w 2851540"/>
              <a:gd name="connsiteY138" fmla="*/ 1734642 h 2818946"/>
              <a:gd name="connsiteX139" fmla="*/ 810713 w 2851540"/>
              <a:gd name="connsiteY139" fmla="*/ 1798936 h 2818946"/>
              <a:gd name="connsiteX140" fmla="*/ 851194 w 2851540"/>
              <a:gd name="connsiteY140" fmla="*/ 1856086 h 2818946"/>
              <a:gd name="connsiteX141" fmla="*/ 803569 w 2851540"/>
              <a:gd name="connsiteY141" fmla="*/ 1710830 h 2818946"/>
              <a:gd name="connsiteX142" fmla="*/ 722606 w 2851540"/>
              <a:gd name="connsiteY142" fmla="*/ 1644155 h 2818946"/>
              <a:gd name="connsiteX143" fmla="*/ 744038 w 2851540"/>
              <a:gd name="connsiteY143" fmla="*/ 1567955 h 2818946"/>
              <a:gd name="connsiteX144" fmla="*/ 724988 w 2851540"/>
              <a:gd name="connsiteY144" fmla="*/ 1506042 h 2818946"/>
              <a:gd name="connsiteX145" fmla="*/ 734513 w 2851540"/>
              <a:gd name="connsiteY145" fmla="*/ 1475086 h 2818946"/>
              <a:gd name="connsiteX146" fmla="*/ 686888 w 2851540"/>
              <a:gd name="connsiteY146" fmla="*/ 1458417 h 2818946"/>
              <a:gd name="connsiteX147" fmla="*/ 598781 w 2851540"/>
              <a:gd name="connsiteY147" fmla="*/ 1425080 h 2818946"/>
              <a:gd name="connsiteX148" fmla="*/ 586875 w 2851540"/>
              <a:gd name="connsiteY148" fmla="*/ 1379836 h 2818946"/>
              <a:gd name="connsiteX149" fmla="*/ 537388 w 2851540"/>
              <a:gd name="connsiteY14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56180 w 2851540"/>
              <a:gd name="connsiteY82" fmla="*/ 2539505 h 2818946"/>
              <a:gd name="connsiteX83" fmla="*/ 2689518 w 2851540"/>
              <a:gd name="connsiteY83" fmla="*/ 2491880 h 2818946"/>
              <a:gd name="connsiteX84" fmla="*/ 2284706 w 2851540"/>
              <a:gd name="connsiteY84" fmla="*/ 2301381 h 2818946"/>
              <a:gd name="connsiteX85" fmla="*/ 2172788 w 2851540"/>
              <a:gd name="connsiteY85" fmla="*/ 2382343 h 2818946"/>
              <a:gd name="connsiteX86" fmla="*/ 2156119 w 2851540"/>
              <a:gd name="connsiteY86" fmla="*/ 2363293 h 2818946"/>
              <a:gd name="connsiteX87" fmla="*/ 2118019 w 2851540"/>
              <a:gd name="connsiteY87" fmla="*/ 2375200 h 2818946"/>
              <a:gd name="connsiteX88" fmla="*/ 2087063 w 2851540"/>
              <a:gd name="connsiteY88" fmla="*/ 2341862 h 2818946"/>
              <a:gd name="connsiteX89" fmla="*/ 2032294 w 2851540"/>
              <a:gd name="connsiteY89" fmla="*/ 2332337 h 2818946"/>
              <a:gd name="connsiteX90" fmla="*/ 2015625 w 2851540"/>
              <a:gd name="connsiteY90" fmla="*/ 2303762 h 2818946"/>
              <a:gd name="connsiteX91" fmla="*/ 1963238 w 2851540"/>
              <a:gd name="connsiteY91" fmla="*/ 2315668 h 2818946"/>
              <a:gd name="connsiteX92" fmla="*/ 1987050 w 2851540"/>
              <a:gd name="connsiteY92" fmla="*/ 2253756 h 2818946"/>
              <a:gd name="connsiteX93" fmla="*/ 1951331 w 2851540"/>
              <a:gd name="connsiteY93" fmla="*/ 2253756 h 2818946"/>
              <a:gd name="connsiteX94" fmla="*/ 1944188 w 2851540"/>
              <a:gd name="connsiteY94" fmla="*/ 2279950 h 2818946"/>
              <a:gd name="connsiteX95" fmla="*/ 1915613 w 2851540"/>
              <a:gd name="connsiteY95" fmla="*/ 2279950 h 2818946"/>
              <a:gd name="connsiteX96" fmla="*/ 1891800 w 2851540"/>
              <a:gd name="connsiteY96" fmla="*/ 2241850 h 2818946"/>
              <a:gd name="connsiteX97" fmla="*/ 1882275 w 2851540"/>
              <a:gd name="connsiteY97" fmla="*/ 2294237 h 2818946"/>
              <a:gd name="connsiteX98" fmla="*/ 1853700 w 2851540"/>
              <a:gd name="connsiteY98" fmla="*/ 2270425 h 2818946"/>
              <a:gd name="connsiteX99" fmla="*/ 1803694 w 2851540"/>
              <a:gd name="connsiteY99" fmla="*/ 2270425 h 2818946"/>
              <a:gd name="connsiteX100" fmla="*/ 1753687 w 2851540"/>
              <a:gd name="connsiteY100" fmla="*/ 2251373 h 2818946"/>
              <a:gd name="connsiteX101" fmla="*/ 1663200 w 2851540"/>
              <a:gd name="connsiteY101" fmla="*/ 2306143 h 2818946"/>
              <a:gd name="connsiteX102" fmla="*/ 1572713 w 2851540"/>
              <a:gd name="connsiteY102" fmla="*/ 2363292 h 2818946"/>
              <a:gd name="connsiteX103" fmla="*/ 1556044 w 2851540"/>
              <a:gd name="connsiteY103" fmla="*/ 2456162 h 2818946"/>
              <a:gd name="connsiteX104" fmla="*/ 1583513 w 2851540"/>
              <a:gd name="connsiteY104" fmla="*/ 2543299 h 2818946"/>
              <a:gd name="connsiteX105" fmla="*/ 1522706 w 2851540"/>
              <a:gd name="connsiteY105" fmla="*/ 2534742 h 2818946"/>
              <a:gd name="connsiteX106" fmla="*/ 1472700 w 2851540"/>
              <a:gd name="connsiteY106" fmla="*/ 2570462 h 2818946"/>
              <a:gd name="connsiteX107" fmla="*/ 1410788 w 2851540"/>
              <a:gd name="connsiteY107" fmla="*/ 2546650 h 2818946"/>
              <a:gd name="connsiteX108" fmla="*/ 1356019 w 2851540"/>
              <a:gd name="connsiteY108" fmla="*/ 2558555 h 2818946"/>
              <a:gd name="connsiteX109" fmla="*/ 1308394 w 2851540"/>
              <a:gd name="connsiteY109" fmla="*/ 2501405 h 2818946"/>
              <a:gd name="connsiteX110" fmla="*/ 1270294 w 2851540"/>
              <a:gd name="connsiteY110" fmla="*/ 2484737 h 2818946"/>
              <a:gd name="connsiteX111" fmla="*/ 1244100 w 2851540"/>
              <a:gd name="connsiteY111" fmla="*/ 2491881 h 2818946"/>
              <a:gd name="connsiteX112" fmla="*/ 1229813 w 2851540"/>
              <a:gd name="connsiteY112" fmla="*/ 2468067 h 2818946"/>
              <a:gd name="connsiteX113" fmla="*/ 1191713 w 2851540"/>
              <a:gd name="connsiteY113" fmla="*/ 2463306 h 2818946"/>
              <a:gd name="connsiteX114" fmla="*/ 1129800 w 2851540"/>
              <a:gd name="connsiteY114" fmla="*/ 2432350 h 2818946"/>
              <a:gd name="connsiteX115" fmla="*/ 1094080 w 2851540"/>
              <a:gd name="connsiteY115" fmla="*/ 2444253 h 2818946"/>
              <a:gd name="connsiteX116" fmla="*/ 1079794 w 2851540"/>
              <a:gd name="connsiteY116" fmla="*/ 2472831 h 2818946"/>
              <a:gd name="connsiteX117" fmla="*/ 996450 w 2851540"/>
              <a:gd name="connsiteY117" fmla="*/ 2458543 h 2818946"/>
              <a:gd name="connsiteX118" fmla="*/ 965494 w 2851540"/>
              <a:gd name="connsiteY118" fmla="*/ 2472831 h 2818946"/>
              <a:gd name="connsiteX119" fmla="*/ 925013 w 2851540"/>
              <a:gd name="connsiteY119" fmla="*/ 2451399 h 2818946"/>
              <a:gd name="connsiteX120" fmla="*/ 886913 w 2851540"/>
              <a:gd name="connsiteY120" fmla="*/ 2437112 h 2818946"/>
              <a:gd name="connsiteX121" fmla="*/ 855956 w 2851540"/>
              <a:gd name="connsiteY121" fmla="*/ 2451400 h 2818946"/>
              <a:gd name="connsiteX122" fmla="*/ 825000 w 2851540"/>
              <a:gd name="connsiteY122" fmla="*/ 2432350 h 2818946"/>
              <a:gd name="connsiteX123" fmla="*/ 810713 w 2851540"/>
              <a:gd name="connsiteY123" fmla="*/ 2399012 h 2818946"/>
              <a:gd name="connsiteX124" fmla="*/ 770231 w 2851540"/>
              <a:gd name="connsiteY124" fmla="*/ 2408537 h 2818946"/>
              <a:gd name="connsiteX125" fmla="*/ 734513 w 2851540"/>
              <a:gd name="connsiteY125" fmla="*/ 2387105 h 2818946"/>
              <a:gd name="connsiteX126" fmla="*/ 703556 w 2851540"/>
              <a:gd name="connsiteY126" fmla="*/ 2372818 h 2818946"/>
              <a:gd name="connsiteX127" fmla="*/ 670219 w 2851540"/>
              <a:gd name="connsiteY127" fmla="*/ 2377580 h 2818946"/>
              <a:gd name="connsiteX128" fmla="*/ 684506 w 2851540"/>
              <a:gd name="connsiteY128" fmla="*/ 2322811 h 2818946"/>
              <a:gd name="connsiteX129" fmla="*/ 639263 w 2851540"/>
              <a:gd name="connsiteY129" fmla="*/ 2303761 h 2818946"/>
              <a:gd name="connsiteX130" fmla="*/ 605924 w 2851540"/>
              <a:gd name="connsiteY130" fmla="*/ 2298997 h 2818946"/>
              <a:gd name="connsiteX131" fmla="*/ 651169 w 2851540"/>
              <a:gd name="connsiteY131" fmla="*/ 2244230 h 2818946"/>
              <a:gd name="connsiteX132" fmla="*/ 682125 w 2851540"/>
              <a:gd name="connsiteY132" fmla="*/ 2144217 h 2818946"/>
              <a:gd name="connsiteX133" fmla="*/ 720225 w 2851540"/>
              <a:gd name="connsiteY133" fmla="*/ 1946574 h 2818946"/>
              <a:gd name="connsiteX134" fmla="*/ 744038 w 2851540"/>
              <a:gd name="connsiteY134" fmla="*/ 1929905 h 2818946"/>
              <a:gd name="connsiteX135" fmla="*/ 722606 w 2851540"/>
              <a:gd name="connsiteY135" fmla="*/ 1898949 h 2818946"/>
              <a:gd name="connsiteX136" fmla="*/ 724988 w 2851540"/>
              <a:gd name="connsiteY136" fmla="*/ 1879899 h 2818946"/>
              <a:gd name="connsiteX137" fmla="*/ 734513 w 2851540"/>
              <a:gd name="connsiteY137" fmla="*/ 1734642 h 2818946"/>
              <a:gd name="connsiteX138" fmla="*/ 724988 w 2851540"/>
              <a:gd name="connsiteY138" fmla="*/ 1694161 h 2818946"/>
              <a:gd name="connsiteX139" fmla="*/ 798806 w 2851540"/>
              <a:gd name="connsiteY139" fmla="*/ 1734642 h 2818946"/>
              <a:gd name="connsiteX140" fmla="*/ 810713 w 2851540"/>
              <a:gd name="connsiteY140" fmla="*/ 1798936 h 2818946"/>
              <a:gd name="connsiteX141" fmla="*/ 851194 w 2851540"/>
              <a:gd name="connsiteY141" fmla="*/ 1856086 h 2818946"/>
              <a:gd name="connsiteX142" fmla="*/ 803569 w 2851540"/>
              <a:gd name="connsiteY142" fmla="*/ 1710830 h 2818946"/>
              <a:gd name="connsiteX143" fmla="*/ 722606 w 2851540"/>
              <a:gd name="connsiteY143" fmla="*/ 1644155 h 2818946"/>
              <a:gd name="connsiteX144" fmla="*/ 744038 w 2851540"/>
              <a:gd name="connsiteY144" fmla="*/ 1567955 h 2818946"/>
              <a:gd name="connsiteX145" fmla="*/ 724988 w 2851540"/>
              <a:gd name="connsiteY145" fmla="*/ 1506042 h 2818946"/>
              <a:gd name="connsiteX146" fmla="*/ 734513 w 2851540"/>
              <a:gd name="connsiteY146" fmla="*/ 1475086 h 2818946"/>
              <a:gd name="connsiteX147" fmla="*/ 686888 w 2851540"/>
              <a:gd name="connsiteY147" fmla="*/ 1458417 h 2818946"/>
              <a:gd name="connsiteX148" fmla="*/ 598781 w 2851540"/>
              <a:gd name="connsiteY148" fmla="*/ 1425080 h 2818946"/>
              <a:gd name="connsiteX149" fmla="*/ 586875 w 2851540"/>
              <a:gd name="connsiteY149" fmla="*/ 1379836 h 2818946"/>
              <a:gd name="connsiteX150" fmla="*/ 537388 w 2851540"/>
              <a:gd name="connsiteY150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9518 w 2851540"/>
              <a:gd name="connsiteY84" fmla="*/ 2491880 h 2818946"/>
              <a:gd name="connsiteX85" fmla="*/ 2284706 w 2851540"/>
              <a:gd name="connsiteY85" fmla="*/ 2301381 h 2818946"/>
              <a:gd name="connsiteX86" fmla="*/ 2172788 w 2851540"/>
              <a:gd name="connsiteY86" fmla="*/ 2382343 h 2818946"/>
              <a:gd name="connsiteX87" fmla="*/ 2156119 w 2851540"/>
              <a:gd name="connsiteY87" fmla="*/ 2363293 h 2818946"/>
              <a:gd name="connsiteX88" fmla="*/ 2118019 w 2851540"/>
              <a:gd name="connsiteY88" fmla="*/ 2375200 h 2818946"/>
              <a:gd name="connsiteX89" fmla="*/ 2087063 w 2851540"/>
              <a:gd name="connsiteY89" fmla="*/ 2341862 h 2818946"/>
              <a:gd name="connsiteX90" fmla="*/ 2032294 w 2851540"/>
              <a:gd name="connsiteY90" fmla="*/ 2332337 h 2818946"/>
              <a:gd name="connsiteX91" fmla="*/ 2015625 w 2851540"/>
              <a:gd name="connsiteY91" fmla="*/ 2303762 h 2818946"/>
              <a:gd name="connsiteX92" fmla="*/ 1963238 w 2851540"/>
              <a:gd name="connsiteY92" fmla="*/ 2315668 h 2818946"/>
              <a:gd name="connsiteX93" fmla="*/ 1987050 w 2851540"/>
              <a:gd name="connsiteY93" fmla="*/ 2253756 h 2818946"/>
              <a:gd name="connsiteX94" fmla="*/ 1951331 w 2851540"/>
              <a:gd name="connsiteY94" fmla="*/ 2253756 h 2818946"/>
              <a:gd name="connsiteX95" fmla="*/ 1944188 w 2851540"/>
              <a:gd name="connsiteY95" fmla="*/ 2279950 h 2818946"/>
              <a:gd name="connsiteX96" fmla="*/ 1915613 w 2851540"/>
              <a:gd name="connsiteY96" fmla="*/ 2279950 h 2818946"/>
              <a:gd name="connsiteX97" fmla="*/ 1891800 w 2851540"/>
              <a:gd name="connsiteY97" fmla="*/ 2241850 h 2818946"/>
              <a:gd name="connsiteX98" fmla="*/ 1882275 w 2851540"/>
              <a:gd name="connsiteY98" fmla="*/ 2294237 h 2818946"/>
              <a:gd name="connsiteX99" fmla="*/ 1853700 w 2851540"/>
              <a:gd name="connsiteY99" fmla="*/ 2270425 h 2818946"/>
              <a:gd name="connsiteX100" fmla="*/ 1803694 w 2851540"/>
              <a:gd name="connsiteY100" fmla="*/ 2270425 h 2818946"/>
              <a:gd name="connsiteX101" fmla="*/ 1753687 w 2851540"/>
              <a:gd name="connsiteY101" fmla="*/ 2251373 h 2818946"/>
              <a:gd name="connsiteX102" fmla="*/ 1663200 w 2851540"/>
              <a:gd name="connsiteY102" fmla="*/ 2306143 h 2818946"/>
              <a:gd name="connsiteX103" fmla="*/ 1572713 w 2851540"/>
              <a:gd name="connsiteY103" fmla="*/ 2363292 h 2818946"/>
              <a:gd name="connsiteX104" fmla="*/ 1556044 w 2851540"/>
              <a:gd name="connsiteY104" fmla="*/ 2456162 h 2818946"/>
              <a:gd name="connsiteX105" fmla="*/ 1583513 w 2851540"/>
              <a:gd name="connsiteY105" fmla="*/ 2543299 h 2818946"/>
              <a:gd name="connsiteX106" fmla="*/ 1522706 w 2851540"/>
              <a:gd name="connsiteY106" fmla="*/ 2534742 h 2818946"/>
              <a:gd name="connsiteX107" fmla="*/ 1472700 w 2851540"/>
              <a:gd name="connsiteY107" fmla="*/ 2570462 h 2818946"/>
              <a:gd name="connsiteX108" fmla="*/ 1410788 w 2851540"/>
              <a:gd name="connsiteY108" fmla="*/ 2546650 h 2818946"/>
              <a:gd name="connsiteX109" fmla="*/ 1356019 w 2851540"/>
              <a:gd name="connsiteY109" fmla="*/ 2558555 h 2818946"/>
              <a:gd name="connsiteX110" fmla="*/ 1308394 w 2851540"/>
              <a:gd name="connsiteY110" fmla="*/ 2501405 h 2818946"/>
              <a:gd name="connsiteX111" fmla="*/ 1270294 w 2851540"/>
              <a:gd name="connsiteY111" fmla="*/ 2484737 h 2818946"/>
              <a:gd name="connsiteX112" fmla="*/ 1244100 w 2851540"/>
              <a:gd name="connsiteY112" fmla="*/ 2491881 h 2818946"/>
              <a:gd name="connsiteX113" fmla="*/ 1229813 w 2851540"/>
              <a:gd name="connsiteY113" fmla="*/ 2468067 h 2818946"/>
              <a:gd name="connsiteX114" fmla="*/ 1191713 w 2851540"/>
              <a:gd name="connsiteY114" fmla="*/ 2463306 h 2818946"/>
              <a:gd name="connsiteX115" fmla="*/ 1129800 w 2851540"/>
              <a:gd name="connsiteY115" fmla="*/ 2432350 h 2818946"/>
              <a:gd name="connsiteX116" fmla="*/ 1094080 w 2851540"/>
              <a:gd name="connsiteY116" fmla="*/ 2444253 h 2818946"/>
              <a:gd name="connsiteX117" fmla="*/ 1079794 w 2851540"/>
              <a:gd name="connsiteY117" fmla="*/ 2472831 h 2818946"/>
              <a:gd name="connsiteX118" fmla="*/ 996450 w 2851540"/>
              <a:gd name="connsiteY118" fmla="*/ 2458543 h 2818946"/>
              <a:gd name="connsiteX119" fmla="*/ 965494 w 2851540"/>
              <a:gd name="connsiteY119" fmla="*/ 2472831 h 2818946"/>
              <a:gd name="connsiteX120" fmla="*/ 925013 w 2851540"/>
              <a:gd name="connsiteY120" fmla="*/ 2451399 h 2818946"/>
              <a:gd name="connsiteX121" fmla="*/ 886913 w 2851540"/>
              <a:gd name="connsiteY121" fmla="*/ 2437112 h 2818946"/>
              <a:gd name="connsiteX122" fmla="*/ 855956 w 2851540"/>
              <a:gd name="connsiteY122" fmla="*/ 2451400 h 2818946"/>
              <a:gd name="connsiteX123" fmla="*/ 825000 w 2851540"/>
              <a:gd name="connsiteY123" fmla="*/ 2432350 h 2818946"/>
              <a:gd name="connsiteX124" fmla="*/ 810713 w 2851540"/>
              <a:gd name="connsiteY124" fmla="*/ 2399012 h 2818946"/>
              <a:gd name="connsiteX125" fmla="*/ 770231 w 2851540"/>
              <a:gd name="connsiteY125" fmla="*/ 2408537 h 2818946"/>
              <a:gd name="connsiteX126" fmla="*/ 734513 w 2851540"/>
              <a:gd name="connsiteY126" fmla="*/ 2387105 h 2818946"/>
              <a:gd name="connsiteX127" fmla="*/ 703556 w 2851540"/>
              <a:gd name="connsiteY127" fmla="*/ 2372818 h 2818946"/>
              <a:gd name="connsiteX128" fmla="*/ 670219 w 2851540"/>
              <a:gd name="connsiteY128" fmla="*/ 2377580 h 2818946"/>
              <a:gd name="connsiteX129" fmla="*/ 684506 w 2851540"/>
              <a:gd name="connsiteY129" fmla="*/ 2322811 h 2818946"/>
              <a:gd name="connsiteX130" fmla="*/ 639263 w 2851540"/>
              <a:gd name="connsiteY130" fmla="*/ 2303761 h 2818946"/>
              <a:gd name="connsiteX131" fmla="*/ 605924 w 2851540"/>
              <a:gd name="connsiteY131" fmla="*/ 2298997 h 2818946"/>
              <a:gd name="connsiteX132" fmla="*/ 651169 w 2851540"/>
              <a:gd name="connsiteY132" fmla="*/ 2244230 h 2818946"/>
              <a:gd name="connsiteX133" fmla="*/ 682125 w 2851540"/>
              <a:gd name="connsiteY133" fmla="*/ 2144217 h 2818946"/>
              <a:gd name="connsiteX134" fmla="*/ 720225 w 2851540"/>
              <a:gd name="connsiteY134" fmla="*/ 1946574 h 2818946"/>
              <a:gd name="connsiteX135" fmla="*/ 744038 w 2851540"/>
              <a:gd name="connsiteY135" fmla="*/ 1929905 h 2818946"/>
              <a:gd name="connsiteX136" fmla="*/ 722606 w 2851540"/>
              <a:gd name="connsiteY136" fmla="*/ 1898949 h 2818946"/>
              <a:gd name="connsiteX137" fmla="*/ 724988 w 2851540"/>
              <a:gd name="connsiteY137" fmla="*/ 1879899 h 2818946"/>
              <a:gd name="connsiteX138" fmla="*/ 734513 w 2851540"/>
              <a:gd name="connsiteY138" fmla="*/ 1734642 h 2818946"/>
              <a:gd name="connsiteX139" fmla="*/ 724988 w 2851540"/>
              <a:gd name="connsiteY139" fmla="*/ 1694161 h 2818946"/>
              <a:gd name="connsiteX140" fmla="*/ 798806 w 2851540"/>
              <a:gd name="connsiteY140" fmla="*/ 1734642 h 2818946"/>
              <a:gd name="connsiteX141" fmla="*/ 810713 w 2851540"/>
              <a:gd name="connsiteY141" fmla="*/ 1798936 h 2818946"/>
              <a:gd name="connsiteX142" fmla="*/ 851194 w 2851540"/>
              <a:gd name="connsiteY142" fmla="*/ 1856086 h 2818946"/>
              <a:gd name="connsiteX143" fmla="*/ 803569 w 2851540"/>
              <a:gd name="connsiteY143" fmla="*/ 1710830 h 2818946"/>
              <a:gd name="connsiteX144" fmla="*/ 722606 w 2851540"/>
              <a:gd name="connsiteY144" fmla="*/ 1644155 h 2818946"/>
              <a:gd name="connsiteX145" fmla="*/ 744038 w 2851540"/>
              <a:gd name="connsiteY145" fmla="*/ 1567955 h 2818946"/>
              <a:gd name="connsiteX146" fmla="*/ 724988 w 2851540"/>
              <a:gd name="connsiteY146" fmla="*/ 1506042 h 2818946"/>
              <a:gd name="connsiteX147" fmla="*/ 734513 w 2851540"/>
              <a:gd name="connsiteY147" fmla="*/ 1475086 h 2818946"/>
              <a:gd name="connsiteX148" fmla="*/ 686888 w 2851540"/>
              <a:gd name="connsiteY148" fmla="*/ 1458417 h 2818946"/>
              <a:gd name="connsiteX149" fmla="*/ 598781 w 2851540"/>
              <a:gd name="connsiteY149" fmla="*/ 1425080 h 2818946"/>
              <a:gd name="connsiteX150" fmla="*/ 586875 w 2851540"/>
              <a:gd name="connsiteY150" fmla="*/ 1379836 h 2818946"/>
              <a:gd name="connsiteX151" fmla="*/ 537388 w 2851540"/>
              <a:gd name="connsiteY151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696662 w 2851540"/>
              <a:gd name="connsiteY64" fmla="*/ 2487117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284706 w 2851540"/>
              <a:gd name="connsiteY86" fmla="*/ 2301381 h 2818946"/>
              <a:gd name="connsiteX87" fmla="*/ 2172788 w 2851540"/>
              <a:gd name="connsiteY87" fmla="*/ 2382343 h 2818946"/>
              <a:gd name="connsiteX88" fmla="*/ 2156119 w 2851540"/>
              <a:gd name="connsiteY88" fmla="*/ 2363293 h 2818946"/>
              <a:gd name="connsiteX89" fmla="*/ 2118019 w 2851540"/>
              <a:gd name="connsiteY89" fmla="*/ 2375200 h 2818946"/>
              <a:gd name="connsiteX90" fmla="*/ 2087063 w 2851540"/>
              <a:gd name="connsiteY90" fmla="*/ 2341862 h 2818946"/>
              <a:gd name="connsiteX91" fmla="*/ 2032294 w 2851540"/>
              <a:gd name="connsiteY91" fmla="*/ 2332337 h 2818946"/>
              <a:gd name="connsiteX92" fmla="*/ 2015625 w 2851540"/>
              <a:gd name="connsiteY92" fmla="*/ 2303762 h 2818946"/>
              <a:gd name="connsiteX93" fmla="*/ 1963238 w 2851540"/>
              <a:gd name="connsiteY93" fmla="*/ 2315668 h 2818946"/>
              <a:gd name="connsiteX94" fmla="*/ 1987050 w 2851540"/>
              <a:gd name="connsiteY94" fmla="*/ 2253756 h 2818946"/>
              <a:gd name="connsiteX95" fmla="*/ 1951331 w 2851540"/>
              <a:gd name="connsiteY95" fmla="*/ 2253756 h 2818946"/>
              <a:gd name="connsiteX96" fmla="*/ 1944188 w 2851540"/>
              <a:gd name="connsiteY96" fmla="*/ 2279950 h 2818946"/>
              <a:gd name="connsiteX97" fmla="*/ 1915613 w 2851540"/>
              <a:gd name="connsiteY97" fmla="*/ 2279950 h 2818946"/>
              <a:gd name="connsiteX98" fmla="*/ 1891800 w 2851540"/>
              <a:gd name="connsiteY98" fmla="*/ 2241850 h 2818946"/>
              <a:gd name="connsiteX99" fmla="*/ 1882275 w 2851540"/>
              <a:gd name="connsiteY99" fmla="*/ 2294237 h 2818946"/>
              <a:gd name="connsiteX100" fmla="*/ 1853700 w 2851540"/>
              <a:gd name="connsiteY100" fmla="*/ 2270425 h 2818946"/>
              <a:gd name="connsiteX101" fmla="*/ 1803694 w 2851540"/>
              <a:gd name="connsiteY101" fmla="*/ 2270425 h 2818946"/>
              <a:gd name="connsiteX102" fmla="*/ 1753687 w 2851540"/>
              <a:gd name="connsiteY102" fmla="*/ 2251373 h 2818946"/>
              <a:gd name="connsiteX103" fmla="*/ 1663200 w 2851540"/>
              <a:gd name="connsiteY103" fmla="*/ 2306143 h 2818946"/>
              <a:gd name="connsiteX104" fmla="*/ 1572713 w 2851540"/>
              <a:gd name="connsiteY104" fmla="*/ 2363292 h 2818946"/>
              <a:gd name="connsiteX105" fmla="*/ 1556044 w 2851540"/>
              <a:gd name="connsiteY105" fmla="*/ 2456162 h 2818946"/>
              <a:gd name="connsiteX106" fmla="*/ 1583513 w 2851540"/>
              <a:gd name="connsiteY106" fmla="*/ 2543299 h 2818946"/>
              <a:gd name="connsiteX107" fmla="*/ 1522706 w 2851540"/>
              <a:gd name="connsiteY107" fmla="*/ 2534742 h 2818946"/>
              <a:gd name="connsiteX108" fmla="*/ 1472700 w 2851540"/>
              <a:gd name="connsiteY108" fmla="*/ 2570462 h 2818946"/>
              <a:gd name="connsiteX109" fmla="*/ 1410788 w 2851540"/>
              <a:gd name="connsiteY109" fmla="*/ 2546650 h 2818946"/>
              <a:gd name="connsiteX110" fmla="*/ 1356019 w 2851540"/>
              <a:gd name="connsiteY110" fmla="*/ 2558555 h 2818946"/>
              <a:gd name="connsiteX111" fmla="*/ 1308394 w 2851540"/>
              <a:gd name="connsiteY111" fmla="*/ 2501405 h 2818946"/>
              <a:gd name="connsiteX112" fmla="*/ 1270294 w 2851540"/>
              <a:gd name="connsiteY112" fmla="*/ 2484737 h 2818946"/>
              <a:gd name="connsiteX113" fmla="*/ 1244100 w 2851540"/>
              <a:gd name="connsiteY113" fmla="*/ 2491881 h 2818946"/>
              <a:gd name="connsiteX114" fmla="*/ 1229813 w 2851540"/>
              <a:gd name="connsiteY114" fmla="*/ 2468067 h 2818946"/>
              <a:gd name="connsiteX115" fmla="*/ 1191713 w 2851540"/>
              <a:gd name="connsiteY115" fmla="*/ 2463306 h 2818946"/>
              <a:gd name="connsiteX116" fmla="*/ 1129800 w 2851540"/>
              <a:gd name="connsiteY116" fmla="*/ 2432350 h 2818946"/>
              <a:gd name="connsiteX117" fmla="*/ 1094080 w 2851540"/>
              <a:gd name="connsiteY117" fmla="*/ 2444253 h 2818946"/>
              <a:gd name="connsiteX118" fmla="*/ 1079794 w 2851540"/>
              <a:gd name="connsiteY118" fmla="*/ 2472831 h 2818946"/>
              <a:gd name="connsiteX119" fmla="*/ 996450 w 2851540"/>
              <a:gd name="connsiteY119" fmla="*/ 2458543 h 2818946"/>
              <a:gd name="connsiteX120" fmla="*/ 965494 w 2851540"/>
              <a:gd name="connsiteY120" fmla="*/ 2472831 h 2818946"/>
              <a:gd name="connsiteX121" fmla="*/ 925013 w 2851540"/>
              <a:gd name="connsiteY121" fmla="*/ 2451399 h 2818946"/>
              <a:gd name="connsiteX122" fmla="*/ 886913 w 2851540"/>
              <a:gd name="connsiteY122" fmla="*/ 2437112 h 2818946"/>
              <a:gd name="connsiteX123" fmla="*/ 855956 w 2851540"/>
              <a:gd name="connsiteY123" fmla="*/ 2451400 h 2818946"/>
              <a:gd name="connsiteX124" fmla="*/ 825000 w 2851540"/>
              <a:gd name="connsiteY124" fmla="*/ 2432350 h 2818946"/>
              <a:gd name="connsiteX125" fmla="*/ 810713 w 2851540"/>
              <a:gd name="connsiteY125" fmla="*/ 2399012 h 2818946"/>
              <a:gd name="connsiteX126" fmla="*/ 770231 w 2851540"/>
              <a:gd name="connsiteY126" fmla="*/ 2408537 h 2818946"/>
              <a:gd name="connsiteX127" fmla="*/ 734513 w 2851540"/>
              <a:gd name="connsiteY127" fmla="*/ 2387105 h 2818946"/>
              <a:gd name="connsiteX128" fmla="*/ 703556 w 2851540"/>
              <a:gd name="connsiteY128" fmla="*/ 2372818 h 2818946"/>
              <a:gd name="connsiteX129" fmla="*/ 670219 w 2851540"/>
              <a:gd name="connsiteY129" fmla="*/ 2377580 h 2818946"/>
              <a:gd name="connsiteX130" fmla="*/ 684506 w 2851540"/>
              <a:gd name="connsiteY130" fmla="*/ 2322811 h 2818946"/>
              <a:gd name="connsiteX131" fmla="*/ 639263 w 2851540"/>
              <a:gd name="connsiteY131" fmla="*/ 2303761 h 2818946"/>
              <a:gd name="connsiteX132" fmla="*/ 605924 w 2851540"/>
              <a:gd name="connsiteY132" fmla="*/ 2298997 h 2818946"/>
              <a:gd name="connsiteX133" fmla="*/ 651169 w 2851540"/>
              <a:gd name="connsiteY133" fmla="*/ 2244230 h 2818946"/>
              <a:gd name="connsiteX134" fmla="*/ 682125 w 2851540"/>
              <a:gd name="connsiteY134" fmla="*/ 2144217 h 2818946"/>
              <a:gd name="connsiteX135" fmla="*/ 720225 w 2851540"/>
              <a:gd name="connsiteY135" fmla="*/ 1946574 h 2818946"/>
              <a:gd name="connsiteX136" fmla="*/ 744038 w 2851540"/>
              <a:gd name="connsiteY136" fmla="*/ 1929905 h 2818946"/>
              <a:gd name="connsiteX137" fmla="*/ 722606 w 2851540"/>
              <a:gd name="connsiteY137" fmla="*/ 1898949 h 2818946"/>
              <a:gd name="connsiteX138" fmla="*/ 724988 w 2851540"/>
              <a:gd name="connsiteY138" fmla="*/ 1879899 h 2818946"/>
              <a:gd name="connsiteX139" fmla="*/ 734513 w 2851540"/>
              <a:gd name="connsiteY139" fmla="*/ 1734642 h 2818946"/>
              <a:gd name="connsiteX140" fmla="*/ 724988 w 2851540"/>
              <a:gd name="connsiteY140" fmla="*/ 1694161 h 2818946"/>
              <a:gd name="connsiteX141" fmla="*/ 798806 w 2851540"/>
              <a:gd name="connsiteY141" fmla="*/ 1734642 h 2818946"/>
              <a:gd name="connsiteX142" fmla="*/ 810713 w 2851540"/>
              <a:gd name="connsiteY142" fmla="*/ 1798936 h 2818946"/>
              <a:gd name="connsiteX143" fmla="*/ 851194 w 2851540"/>
              <a:gd name="connsiteY143" fmla="*/ 1856086 h 2818946"/>
              <a:gd name="connsiteX144" fmla="*/ 803569 w 2851540"/>
              <a:gd name="connsiteY144" fmla="*/ 1710830 h 2818946"/>
              <a:gd name="connsiteX145" fmla="*/ 722606 w 2851540"/>
              <a:gd name="connsiteY145" fmla="*/ 1644155 h 2818946"/>
              <a:gd name="connsiteX146" fmla="*/ 744038 w 2851540"/>
              <a:gd name="connsiteY146" fmla="*/ 1567955 h 2818946"/>
              <a:gd name="connsiteX147" fmla="*/ 724988 w 2851540"/>
              <a:gd name="connsiteY147" fmla="*/ 1506042 h 2818946"/>
              <a:gd name="connsiteX148" fmla="*/ 734513 w 2851540"/>
              <a:gd name="connsiteY148" fmla="*/ 1475086 h 2818946"/>
              <a:gd name="connsiteX149" fmla="*/ 686888 w 2851540"/>
              <a:gd name="connsiteY149" fmla="*/ 1458417 h 2818946"/>
              <a:gd name="connsiteX150" fmla="*/ 598781 w 2851540"/>
              <a:gd name="connsiteY150" fmla="*/ 1425080 h 2818946"/>
              <a:gd name="connsiteX151" fmla="*/ 586875 w 2851540"/>
              <a:gd name="connsiteY151" fmla="*/ 1379836 h 2818946"/>
              <a:gd name="connsiteX152" fmla="*/ 537388 w 2851540"/>
              <a:gd name="connsiteY15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284706 w 2851540"/>
              <a:gd name="connsiteY86" fmla="*/ 2301381 h 2818946"/>
              <a:gd name="connsiteX87" fmla="*/ 2172788 w 2851540"/>
              <a:gd name="connsiteY87" fmla="*/ 2382343 h 2818946"/>
              <a:gd name="connsiteX88" fmla="*/ 2156119 w 2851540"/>
              <a:gd name="connsiteY88" fmla="*/ 2363293 h 2818946"/>
              <a:gd name="connsiteX89" fmla="*/ 2118019 w 2851540"/>
              <a:gd name="connsiteY89" fmla="*/ 2375200 h 2818946"/>
              <a:gd name="connsiteX90" fmla="*/ 2087063 w 2851540"/>
              <a:gd name="connsiteY90" fmla="*/ 2341862 h 2818946"/>
              <a:gd name="connsiteX91" fmla="*/ 2032294 w 2851540"/>
              <a:gd name="connsiteY91" fmla="*/ 2332337 h 2818946"/>
              <a:gd name="connsiteX92" fmla="*/ 2015625 w 2851540"/>
              <a:gd name="connsiteY92" fmla="*/ 2303762 h 2818946"/>
              <a:gd name="connsiteX93" fmla="*/ 1963238 w 2851540"/>
              <a:gd name="connsiteY93" fmla="*/ 2315668 h 2818946"/>
              <a:gd name="connsiteX94" fmla="*/ 1987050 w 2851540"/>
              <a:gd name="connsiteY94" fmla="*/ 2253756 h 2818946"/>
              <a:gd name="connsiteX95" fmla="*/ 1951331 w 2851540"/>
              <a:gd name="connsiteY95" fmla="*/ 2253756 h 2818946"/>
              <a:gd name="connsiteX96" fmla="*/ 1944188 w 2851540"/>
              <a:gd name="connsiteY96" fmla="*/ 2279950 h 2818946"/>
              <a:gd name="connsiteX97" fmla="*/ 1915613 w 2851540"/>
              <a:gd name="connsiteY97" fmla="*/ 2279950 h 2818946"/>
              <a:gd name="connsiteX98" fmla="*/ 1891800 w 2851540"/>
              <a:gd name="connsiteY98" fmla="*/ 2241850 h 2818946"/>
              <a:gd name="connsiteX99" fmla="*/ 1882275 w 2851540"/>
              <a:gd name="connsiteY99" fmla="*/ 2294237 h 2818946"/>
              <a:gd name="connsiteX100" fmla="*/ 1853700 w 2851540"/>
              <a:gd name="connsiteY100" fmla="*/ 2270425 h 2818946"/>
              <a:gd name="connsiteX101" fmla="*/ 1803694 w 2851540"/>
              <a:gd name="connsiteY101" fmla="*/ 2270425 h 2818946"/>
              <a:gd name="connsiteX102" fmla="*/ 1753687 w 2851540"/>
              <a:gd name="connsiteY102" fmla="*/ 2251373 h 2818946"/>
              <a:gd name="connsiteX103" fmla="*/ 1663200 w 2851540"/>
              <a:gd name="connsiteY103" fmla="*/ 2306143 h 2818946"/>
              <a:gd name="connsiteX104" fmla="*/ 1572713 w 2851540"/>
              <a:gd name="connsiteY104" fmla="*/ 2363292 h 2818946"/>
              <a:gd name="connsiteX105" fmla="*/ 1556044 w 2851540"/>
              <a:gd name="connsiteY105" fmla="*/ 2456162 h 2818946"/>
              <a:gd name="connsiteX106" fmla="*/ 1583513 w 2851540"/>
              <a:gd name="connsiteY106" fmla="*/ 2543299 h 2818946"/>
              <a:gd name="connsiteX107" fmla="*/ 1522706 w 2851540"/>
              <a:gd name="connsiteY107" fmla="*/ 2534742 h 2818946"/>
              <a:gd name="connsiteX108" fmla="*/ 1472700 w 2851540"/>
              <a:gd name="connsiteY108" fmla="*/ 2570462 h 2818946"/>
              <a:gd name="connsiteX109" fmla="*/ 1410788 w 2851540"/>
              <a:gd name="connsiteY109" fmla="*/ 2546650 h 2818946"/>
              <a:gd name="connsiteX110" fmla="*/ 1356019 w 2851540"/>
              <a:gd name="connsiteY110" fmla="*/ 2558555 h 2818946"/>
              <a:gd name="connsiteX111" fmla="*/ 1308394 w 2851540"/>
              <a:gd name="connsiteY111" fmla="*/ 2501405 h 2818946"/>
              <a:gd name="connsiteX112" fmla="*/ 1270294 w 2851540"/>
              <a:gd name="connsiteY112" fmla="*/ 2484737 h 2818946"/>
              <a:gd name="connsiteX113" fmla="*/ 1244100 w 2851540"/>
              <a:gd name="connsiteY113" fmla="*/ 2491881 h 2818946"/>
              <a:gd name="connsiteX114" fmla="*/ 1229813 w 2851540"/>
              <a:gd name="connsiteY114" fmla="*/ 2468067 h 2818946"/>
              <a:gd name="connsiteX115" fmla="*/ 1191713 w 2851540"/>
              <a:gd name="connsiteY115" fmla="*/ 2463306 h 2818946"/>
              <a:gd name="connsiteX116" fmla="*/ 1129800 w 2851540"/>
              <a:gd name="connsiteY116" fmla="*/ 2432350 h 2818946"/>
              <a:gd name="connsiteX117" fmla="*/ 1094080 w 2851540"/>
              <a:gd name="connsiteY117" fmla="*/ 2444253 h 2818946"/>
              <a:gd name="connsiteX118" fmla="*/ 1079794 w 2851540"/>
              <a:gd name="connsiteY118" fmla="*/ 2472831 h 2818946"/>
              <a:gd name="connsiteX119" fmla="*/ 996450 w 2851540"/>
              <a:gd name="connsiteY119" fmla="*/ 2458543 h 2818946"/>
              <a:gd name="connsiteX120" fmla="*/ 965494 w 2851540"/>
              <a:gd name="connsiteY120" fmla="*/ 2472831 h 2818946"/>
              <a:gd name="connsiteX121" fmla="*/ 925013 w 2851540"/>
              <a:gd name="connsiteY121" fmla="*/ 2451399 h 2818946"/>
              <a:gd name="connsiteX122" fmla="*/ 886913 w 2851540"/>
              <a:gd name="connsiteY122" fmla="*/ 2437112 h 2818946"/>
              <a:gd name="connsiteX123" fmla="*/ 855956 w 2851540"/>
              <a:gd name="connsiteY123" fmla="*/ 2451400 h 2818946"/>
              <a:gd name="connsiteX124" fmla="*/ 825000 w 2851540"/>
              <a:gd name="connsiteY124" fmla="*/ 2432350 h 2818946"/>
              <a:gd name="connsiteX125" fmla="*/ 810713 w 2851540"/>
              <a:gd name="connsiteY125" fmla="*/ 2399012 h 2818946"/>
              <a:gd name="connsiteX126" fmla="*/ 770231 w 2851540"/>
              <a:gd name="connsiteY126" fmla="*/ 2408537 h 2818946"/>
              <a:gd name="connsiteX127" fmla="*/ 734513 w 2851540"/>
              <a:gd name="connsiteY127" fmla="*/ 2387105 h 2818946"/>
              <a:gd name="connsiteX128" fmla="*/ 703556 w 2851540"/>
              <a:gd name="connsiteY128" fmla="*/ 2372818 h 2818946"/>
              <a:gd name="connsiteX129" fmla="*/ 670219 w 2851540"/>
              <a:gd name="connsiteY129" fmla="*/ 2377580 h 2818946"/>
              <a:gd name="connsiteX130" fmla="*/ 684506 w 2851540"/>
              <a:gd name="connsiteY130" fmla="*/ 2322811 h 2818946"/>
              <a:gd name="connsiteX131" fmla="*/ 639263 w 2851540"/>
              <a:gd name="connsiteY131" fmla="*/ 2303761 h 2818946"/>
              <a:gd name="connsiteX132" fmla="*/ 605924 w 2851540"/>
              <a:gd name="connsiteY132" fmla="*/ 2298997 h 2818946"/>
              <a:gd name="connsiteX133" fmla="*/ 651169 w 2851540"/>
              <a:gd name="connsiteY133" fmla="*/ 2244230 h 2818946"/>
              <a:gd name="connsiteX134" fmla="*/ 682125 w 2851540"/>
              <a:gd name="connsiteY134" fmla="*/ 2144217 h 2818946"/>
              <a:gd name="connsiteX135" fmla="*/ 720225 w 2851540"/>
              <a:gd name="connsiteY135" fmla="*/ 1946574 h 2818946"/>
              <a:gd name="connsiteX136" fmla="*/ 744038 w 2851540"/>
              <a:gd name="connsiteY136" fmla="*/ 1929905 h 2818946"/>
              <a:gd name="connsiteX137" fmla="*/ 722606 w 2851540"/>
              <a:gd name="connsiteY137" fmla="*/ 1898949 h 2818946"/>
              <a:gd name="connsiteX138" fmla="*/ 724988 w 2851540"/>
              <a:gd name="connsiteY138" fmla="*/ 1879899 h 2818946"/>
              <a:gd name="connsiteX139" fmla="*/ 734513 w 2851540"/>
              <a:gd name="connsiteY139" fmla="*/ 1734642 h 2818946"/>
              <a:gd name="connsiteX140" fmla="*/ 724988 w 2851540"/>
              <a:gd name="connsiteY140" fmla="*/ 1694161 h 2818946"/>
              <a:gd name="connsiteX141" fmla="*/ 798806 w 2851540"/>
              <a:gd name="connsiteY141" fmla="*/ 1734642 h 2818946"/>
              <a:gd name="connsiteX142" fmla="*/ 810713 w 2851540"/>
              <a:gd name="connsiteY142" fmla="*/ 1798936 h 2818946"/>
              <a:gd name="connsiteX143" fmla="*/ 851194 w 2851540"/>
              <a:gd name="connsiteY143" fmla="*/ 1856086 h 2818946"/>
              <a:gd name="connsiteX144" fmla="*/ 803569 w 2851540"/>
              <a:gd name="connsiteY144" fmla="*/ 1710830 h 2818946"/>
              <a:gd name="connsiteX145" fmla="*/ 722606 w 2851540"/>
              <a:gd name="connsiteY145" fmla="*/ 1644155 h 2818946"/>
              <a:gd name="connsiteX146" fmla="*/ 744038 w 2851540"/>
              <a:gd name="connsiteY146" fmla="*/ 1567955 h 2818946"/>
              <a:gd name="connsiteX147" fmla="*/ 724988 w 2851540"/>
              <a:gd name="connsiteY147" fmla="*/ 1506042 h 2818946"/>
              <a:gd name="connsiteX148" fmla="*/ 734513 w 2851540"/>
              <a:gd name="connsiteY148" fmla="*/ 1475086 h 2818946"/>
              <a:gd name="connsiteX149" fmla="*/ 686888 w 2851540"/>
              <a:gd name="connsiteY149" fmla="*/ 1458417 h 2818946"/>
              <a:gd name="connsiteX150" fmla="*/ 598781 w 2851540"/>
              <a:gd name="connsiteY150" fmla="*/ 1425080 h 2818946"/>
              <a:gd name="connsiteX151" fmla="*/ 586875 w 2851540"/>
              <a:gd name="connsiteY151" fmla="*/ 1379836 h 2818946"/>
              <a:gd name="connsiteX152" fmla="*/ 537388 w 2851540"/>
              <a:gd name="connsiteY15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441868 w 2851540"/>
              <a:gd name="connsiteY86" fmla="*/ 2298999 h 2818946"/>
              <a:gd name="connsiteX87" fmla="*/ 2284706 w 2851540"/>
              <a:gd name="connsiteY87" fmla="*/ 2301381 h 2818946"/>
              <a:gd name="connsiteX88" fmla="*/ 2172788 w 2851540"/>
              <a:gd name="connsiteY88" fmla="*/ 2382343 h 2818946"/>
              <a:gd name="connsiteX89" fmla="*/ 2156119 w 2851540"/>
              <a:gd name="connsiteY89" fmla="*/ 2363293 h 2818946"/>
              <a:gd name="connsiteX90" fmla="*/ 2118019 w 2851540"/>
              <a:gd name="connsiteY90" fmla="*/ 2375200 h 2818946"/>
              <a:gd name="connsiteX91" fmla="*/ 2087063 w 2851540"/>
              <a:gd name="connsiteY91" fmla="*/ 2341862 h 2818946"/>
              <a:gd name="connsiteX92" fmla="*/ 2032294 w 2851540"/>
              <a:gd name="connsiteY92" fmla="*/ 2332337 h 2818946"/>
              <a:gd name="connsiteX93" fmla="*/ 2015625 w 2851540"/>
              <a:gd name="connsiteY93" fmla="*/ 2303762 h 2818946"/>
              <a:gd name="connsiteX94" fmla="*/ 1963238 w 2851540"/>
              <a:gd name="connsiteY94" fmla="*/ 2315668 h 2818946"/>
              <a:gd name="connsiteX95" fmla="*/ 1987050 w 2851540"/>
              <a:gd name="connsiteY95" fmla="*/ 2253756 h 2818946"/>
              <a:gd name="connsiteX96" fmla="*/ 1951331 w 2851540"/>
              <a:gd name="connsiteY96" fmla="*/ 2253756 h 2818946"/>
              <a:gd name="connsiteX97" fmla="*/ 1944188 w 2851540"/>
              <a:gd name="connsiteY97" fmla="*/ 2279950 h 2818946"/>
              <a:gd name="connsiteX98" fmla="*/ 1915613 w 2851540"/>
              <a:gd name="connsiteY98" fmla="*/ 2279950 h 2818946"/>
              <a:gd name="connsiteX99" fmla="*/ 1891800 w 2851540"/>
              <a:gd name="connsiteY99" fmla="*/ 2241850 h 2818946"/>
              <a:gd name="connsiteX100" fmla="*/ 1882275 w 2851540"/>
              <a:gd name="connsiteY100" fmla="*/ 2294237 h 2818946"/>
              <a:gd name="connsiteX101" fmla="*/ 1853700 w 2851540"/>
              <a:gd name="connsiteY101" fmla="*/ 2270425 h 2818946"/>
              <a:gd name="connsiteX102" fmla="*/ 1803694 w 2851540"/>
              <a:gd name="connsiteY102" fmla="*/ 2270425 h 2818946"/>
              <a:gd name="connsiteX103" fmla="*/ 1753687 w 2851540"/>
              <a:gd name="connsiteY103" fmla="*/ 2251373 h 2818946"/>
              <a:gd name="connsiteX104" fmla="*/ 1663200 w 2851540"/>
              <a:gd name="connsiteY104" fmla="*/ 2306143 h 2818946"/>
              <a:gd name="connsiteX105" fmla="*/ 1572713 w 2851540"/>
              <a:gd name="connsiteY105" fmla="*/ 2363292 h 2818946"/>
              <a:gd name="connsiteX106" fmla="*/ 1556044 w 2851540"/>
              <a:gd name="connsiteY106" fmla="*/ 2456162 h 2818946"/>
              <a:gd name="connsiteX107" fmla="*/ 1583513 w 2851540"/>
              <a:gd name="connsiteY107" fmla="*/ 2543299 h 2818946"/>
              <a:gd name="connsiteX108" fmla="*/ 1522706 w 2851540"/>
              <a:gd name="connsiteY108" fmla="*/ 2534742 h 2818946"/>
              <a:gd name="connsiteX109" fmla="*/ 1472700 w 2851540"/>
              <a:gd name="connsiteY109" fmla="*/ 2570462 h 2818946"/>
              <a:gd name="connsiteX110" fmla="*/ 1410788 w 2851540"/>
              <a:gd name="connsiteY110" fmla="*/ 2546650 h 2818946"/>
              <a:gd name="connsiteX111" fmla="*/ 1356019 w 2851540"/>
              <a:gd name="connsiteY111" fmla="*/ 2558555 h 2818946"/>
              <a:gd name="connsiteX112" fmla="*/ 1308394 w 2851540"/>
              <a:gd name="connsiteY112" fmla="*/ 2501405 h 2818946"/>
              <a:gd name="connsiteX113" fmla="*/ 1270294 w 2851540"/>
              <a:gd name="connsiteY113" fmla="*/ 2484737 h 2818946"/>
              <a:gd name="connsiteX114" fmla="*/ 1244100 w 2851540"/>
              <a:gd name="connsiteY114" fmla="*/ 2491881 h 2818946"/>
              <a:gd name="connsiteX115" fmla="*/ 1229813 w 2851540"/>
              <a:gd name="connsiteY115" fmla="*/ 2468067 h 2818946"/>
              <a:gd name="connsiteX116" fmla="*/ 1191713 w 2851540"/>
              <a:gd name="connsiteY116" fmla="*/ 2463306 h 2818946"/>
              <a:gd name="connsiteX117" fmla="*/ 1129800 w 2851540"/>
              <a:gd name="connsiteY117" fmla="*/ 2432350 h 2818946"/>
              <a:gd name="connsiteX118" fmla="*/ 1094080 w 2851540"/>
              <a:gd name="connsiteY118" fmla="*/ 2444253 h 2818946"/>
              <a:gd name="connsiteX119" fmla="*/ 1079794 w 2851540"/>
              <a:gd name="connsiteY119" fmla="*/ 2472831 h 2818946"/>
              <a:gd name="connsiteX120" fmla="*/ 996450 w 2851540"/>
              <a:gd name="connsiteY120" fmla="*/ 2458543 h 2818946"/>
              <a:gd name="connsiteX121" fmla="*/ 965494 w 2851540"/>
              <a:gd name="connsiteY121" fmla="*/ 2472831 h 2818946"/>
              <a:gd name="connsiteX122" fmla="*/ 925013 w 2851540"/>
              <a:gd name="connsiteY122" fmla="*/ 2451399 h 2818946"/>
              <a:gd name="connsiteX123" fmla="*/ 886913 w 2851540"/>
              <a:gd name="connsiteY123" fmla="*/ 2437112 h 2818946"/>
              <a:gd name="connsiteX124" fmla="*/ 855956 w 2851540"/>
              <a:gd name="connsiteY124" fmla="*/ 2451400 h 2818946"/>
              <a:gd name="connsiteX125" fmla="*/ 825000 w 2851540"/>
              <a:gd name="connsiteY125" fmla="*/ 2432350 h 2818946"/>
              <a:gd name="connsiteX126" fmla="*/ 810713 w 2851540"/>
              <a:gd name="connsiteY126" fmla="*/ 2399012 h 2818946"/>
              <a:gd name="connsiteX127" fmla="*/ 770231 w 2851540"/>
              <a:gd name="connsiteY127" fmla="*/ 2408537 h 2818946"/>
              <a:gd name="connsiteX128" fmla="*/ 734513 w 2851540"/>
              <a:gd name="connsiteY128" fmla="*/ 2387105 h 2818946"/>
              <a:gd name="connsiteX129" fmla="*/ 703556 w 2851540"/>
              <a:gd name="connsiteY129" fmla="*/ 2372818 h 2818946"/>
              <a:gd name="connsiteX130" fmla="*/ 670219 w 2851540"/>
              <a:gd name="connsiteY130" fmla="*/ 2377580 h 2818946"/>
              <a:gd name="connsiteX131" fmla="*/ 684506 w 2851540"/>
              <a:gd name="connsiteY131" fmla="*/ 2322811 h 2818946"/>
              <a:gd name="connsiteX132" fmla="*/ 639263 w 2851540"/>
              <a:gd name="connsiteY132" fmla="*/ 2303761 h 2818946"/>
              <a:gd name="connsiteX133" fmla="*/ 605924 w 2851540"/>
              <a:gd name="connsiteY133" fmla="*/ 2298997 h 2818946"/>
              <a:gd name="connsiteX134" fmla="*/ 651169 w 2851540"/>
              <a:gd name="connsiteY134" fmla="*/ 2244230 h 2818946"/>
              <a:gd name="connsiteX135" fmla="*/ 682125 w 2851540"/>
              <a:gd name="connsiteY135" fmla="*/ 2144217 h 2818946"/>
              <a:gd name="connsiteX136" fmla="*/ 720225 w 2851540"/>
              <a:gd name="connsiteY136" fmla="*/ 1946574 h 2818946"/>
              <a:gd name="connsiteX137" fmla="*/ 744038 w 2851540"/>
              <a:gd name="connsiteY137" fmla="*/ 1929905 h 2818946"/>
              <a:gd name="connsiteX138" fmla="*/ 722606 w 2851540"/>
              <a:gd name="connsiteY138" fmla="*/ 1898949 h 2818946"/>
              <a:gd name="connsiteX139" fmla="*/ 724988 w 2851540"/>
              <a:gd name="connsiteY139" fmla="*/ 1879899 h 2818946"/>
              <a:gd name="connsiteX140" fmla="*/ 734513 w 2851540"/>
              <a:gd name="connsiteY140" fmla="*/ 1734642 h 2818946"/>
              <a:gd name="connsiteX141" fmla="*/ 724988 w 2851540"/>
              <a:gd name="connsiteY141" fmla="*/ 1694161 h 2818946"/>
              <a:gd name="connsiteX142" fmla="*/ 798806 w 2851540"/>
              <a:gd name="connsiteY142" fmla="*/ 1734642 h 2818946"/>
              <a:gd name="connsiteX143" fmla="*/ 810713 w 2851540"/>
              <a:gd name="connsiteY143" fmla="*/ 1798936 h 2818946"/>
              <a:gd name="connsiteX144" fmla="*/ 851194 w 2851540"/>
              <a:gd name="connsiteY144" fmla="*/ 1856086 h 2818946"/>
              <a:gd name="connsiteX145" fmla="*/ 803569 w 2851540"/>
              <a:gd name="connsiteY145" fmla="*/ 1710830 h 2818946"/>
              <a:gd name="connsiteX146" fmla="*/ 722606 w 2851540"/>
              <a:gd name="connsiteY146" fmla="*/ 1644155 h 2818946"/>
              <a:gd name="connsiteX147" fmla="*/ 744038 w 2851540"/>
              <a:gd name="connsiteY147" fmla="*/ 1567955 h 2818946"/>
              <a:gd name="connsiteX148" fmla="*/ 724988 w 2851540"/>
              <a:gd name="connsiteY148" fmla="*/ 1506042 h 2818946"/>
              <a:gd name="connsiteX149" fmla="*/ 734513 w 2851540"/>
              <a:gd name="connsiteY149" fmla="*/ 1475086 h 2818946"/>
              <a:gd name="connsiteX150" fmla="*/ 686888 w 2851540"/>
              <a:gd name="connsiteY150" fmla="*/ 1458417 h 2818946"/>
              <a:gd name="connsiteX151" fmla="*/ 598781 w 2851540"/>
              <a:gd name="connsiteY151" fmla="*/ 1425080 h 2818946"/>
              <a:gd name="connsiteX152" fmla="*/ 586875 w 2851540"/>
              <a:gd name="connsiteY152" fmla="*/ 1379836 h 2818946"/>
              <a:gd name="connsiteX153" fmla="*/ 537388 w 2851540"/>
              <a:gd name="connsiteY15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68099 w 2851540"/>
              <a:gd name="connsiteY86" fmla="*/ 2465686 h 2818946"/>
              <a:gd name="connsiteX87" fmla="*/ 2441868 w 2851540"/>
              <a:gd name="connsiteY87" fmla="*/ 2298999 h 2818946"/>
              <a:gd name="connsiteX88" fmla="*/ 2284706 w 2851540"/>
              <a:gd name="connsiteY88" fmla="*/ 2301381 h 2818946"/>
              <a:gd name="connsiteX89" fmla="*/ 2172788 w 2851540"/>
              <a:gd name="connsiteY89" fmla="*/ 2382343 h 2818946"/>
              <a:gd name="connsiteX90" fmla="*/ 2156119 w 2851540"/>
              <a:gd name="connsiteY90" fmla="*/ 2363293 h 2818946"/>
              <a:gd name="connsiteX91" fmla="*/ 2118019 w 2851540"/>
              <a:gd name="connsiteY91" fmla="*/ 2375200 h 2818946"/>
              <a:gd name="connsiteX92" fmla="*/ 2087063 w 2851540"/>
              <a:gd name="connsiteY92" fmla="*/ 2341862 h 2818946"/>
              <a:gd name="connsiteX93" fmla="*/ 2032294 w 2851540"/>
              <a:gd name="connsiteY93" fmla="*/ 2332337 h 2818946"/>
              <a:gd name="connsiteX94" fmla="*/ 2015625 w 2851540"/>
              <a:gd name="connsiteY94" fmla="*/ 2303762 h 2818946"/>
              <a:gd name="connsiteX95" fmla="*/ 1963238 w 2851540"/>
              <a:gd name="connsiteY95" fmla="*/ 2315668 h 2818946"/>
              <a:gd name="connsiteX96" fmla="*/ 1987050 w 2851540"/>
              <a:gd name="connsiteY96" fmla="*/ 2253756 h 2818946"/>
              <a:gd name="connsiteX97" fmla="*/ 1951331 w 2851540"/>
              <a:gd name="connsiteY97" fmla="*/ 2253756 h 2818946"/>
              <a:gd name="connsiteX98" fmla="*/ 1944188 w 2851540"/>
              <a:gd name="connsiteY98" fmla="*/ 2279950 h 2818946"/>
              <a:gd name="connsiteX99" fmla="*/ 1915613 w 2851540"/>
              <a:gd name="connsiteY99" fmla="*/ 2279950 h 2818946"/>
              <a:gd name="connsiteX100" fmla="*/ 1891800 w 2851540"/>
              <a:gd name="connsiteY100" fmla="*/ 2241850 h 2818946"/>
              <a:gd name="connsiteX101" fmla="*/ 1882275 w 2851540"/>
              <a:gd name="connsiteY101" fmla="*/ 2294237 h 2818946"/>
              <a:gd name="connsiteX102" fmla="*/ 1853700 w 2851540"/>
              <a:gd name="connsiteY102" fmla="*/ 2270425 h 2818946"/>
              <a:gd name="connsiteX103" fmla="*/ 1803694 w 2851540"/>
              <a:gd name="connsiteY103" fmla="*/ 2270425 h 2818946"/>
              <a:gd name="connsiteX104" fmla="*/ 1753687 w 2851540"/>
              <a:gd name="connsiteY104" fmla="*/ 2251373 h 2818946"/>
              <a:gd name="connsiteX105" fmla="*/ 1663200 w 2851540"/>
              <a:gd name="connsiteY105" fmla="*/ 2306143 h 2818946"/>
              <a:gd name="connsiteX106" fmla="*/ 1572713 w 2851540"/>
              <a:gd name="connsiteY106" fmla="*/ 2363292 h 2818946"/>
              <a:gd name="connsiteX107" fmla="*/ 1556044 w 2851540"/>
              <a:gd name="connsiteY107" fmla="*/ 2456162 h 2818946"/>
              <a:gd name="connsiteX108" fmla="*/ 1583513 w 2851540"/>
              <a:gd name="connsiteY108" fmla="*/ 2543299 h 2818946"/>
              <a:gd name="connsiteX109" fmla="*/ 1522706 w 2851540"/>
              <a:gd name="connsiteY109" fmla="*/ 2534742 h 2818946"/>
              <a:gd name="connsiteX110" fmla="*/ 1472700 w 2851540"/>
              <a:gd name="connsiteY110" fmla="*/ 2570462 h 2818946"/>
              <a:gd name="connsiteX111" fmla="*/ 1410788 w 2851540"/>
              <a:gd name="connsiteY111" fmla="*/ 2546650 h 2818946"/>
              <a:gd name="connsiteX112" fmla="*/ 1356019 w 2851540"/>
              <a:gd name="connsiteY112" fmla="*/ 2558555 h 2818946"/>
              <a:gd name="connsiteX113" fmla="*/ 1308394 w 2851540"/>
              <a:gd name="connsiteY113" fmla="*/ 2501405 h 2818946"/>
              <a:gd name="connsiteX114" fmla="*/ 1270294 w 2851540"/>
              <a:gd name="connsiteY114" fmla="*/ 2484737 h 2818946"/>
              <a:gd name="connsiteX115" fmla="*/ 1244100 w 2851540"/>
              <a:gd name="connsiteY115" fmla="*/ 2491881 h 2818946"/>
              <a:gd name="connsiteX116" fmla="*/ 1229813 w 2851540"/>
              <a:gd name="connsiteY116" fmla="*/ 2468067 h 2818946"/>
              <a:gd name="connsiteX117" fmla="*/ 1191713 w 2851540"/>
              <a:gd name="connsiteY117" fmla="*/ 2463306 h 2818946"/>
              <a:gd name="connsiteX118" fmla="*/ 1129800 w 2851540"/>
              <a:gd name="connsiteY118" fmla="*/ 2432350 h 2818946"/>
              <a:gd name="connsiteX119" fmla="*/ 1094080 w 2851540"/>
              <a:gd name="connsiteY119" fmla="*/ 2444253 h 2818946"/>
              <a:gd name="connsiteX120" fmla="*/ 1079794 w 2851540"/>
              <a:gd name="connsiteY120" fmla="*/ 2472831 h 2818946"/>
              <a:gd name="connsiteX121" fmla="*/ 996450 w 2851540"/>
              <a:gd name="connsiteY121" fmla="*/ 2458543 h 2818946"/>
              <a:gd name="connsiteX122" fmla="*/ 965494 w 2851540"/>
              <a:gd name="connsiteY122" fmla="*/ 2472831 h 2818946"/>
              <a:gd name="connsiteX123" fmla="*/ 925013 w 2851540"/>
              <a:gd name="connsiteY123" fmla="*/ 2451399 h 2818946"/>
              <a:gd name="connsiteX124" fmla="*/ 886913 w 2851540"/>
              <a:gd name="connsiteY124" fmla="*/ 2437112 h 2818946"/>
              <a:gd name="connsiteX125" fmla="*/ 855956 w 2851540"/>
              <a:gd name="connsiteY125" fmla="*/ 2451400 h 2818946"/>
              <a:gd name="connsiteX126" fmla="*/ 825000 w 2851540"/>
              <a:gd name="connsiteY126" fmla="*/ 2432350 h 2818946"/>
              <a:gd name="connsiteX127" fmla="*/ 810713 w 2851540"/>
              <a:gd name="connsiteY127" fmla="*/ 2399012 h 2818946"/>
              <a:gd name="connsiteX128" fmla="*/ 770231 w 2851540"/>
              <a:gd name="connsiteY128" fmla="*/ 2408537 h 2818946"/>
              <a:gd name="connsiteX129" fmla="*/ 734513 w 2851540"/>
              <a:gd name="connsiteY129" fmla="*/ 2387105 h 2818946"/>
              <a:gd name="connsiteX130" fmla="*/ 703556 w 2851540"/>
              <a:gd name="connsiteY130" fmla="*/ 2372818 h 2818946"/>
              <a:gd name="connsiteX131" fmla="*/ 670219 w 2851540"/>
              <a:gd name="connsiteY131" fmla="*/ 2377580 h 2818946"/>
              <a:gd name="connsiteX132" fmla="*/ 684506 w 2851540"/>
              <a:gd name="connsiteY132" fmla="*/ 2322811 h 2818946"/>
              <a:gd name="connsiteX133" fmla="*/ 639263 w 2851540"/>
              <a:gd name="connsiteY133" fmla="*/ 2303761 h 2818946"/>
              <a:gd name="connsiteX134" fmla="*/ 605924 w 2851540"/>
              <a:gd name="connsiteY134" fmla="*/ 2298997 h 2818946"/>
              <a:gd name="connsiteX135" fmla="*/ 651169 w 2851540"/>
              <a:gd name="connsiteY135" fmla="*/ 2244230 h 2818946"/>
              <a:gd name="connsiteX136" fmla="*/ 682125 w 2851540"/>
              <a:gd name="connsiteY136" fmla="*/ 2144217 h 2818946"/>
              <a:gd name="connsiteX137" fmla="*/ 720225 w 2851540"/>
              <a:gd name="connsiteY137" fmla="*/ 1946574 h 2818946"/>
              <a:gd name="connsiteX138" fmla="*/ 744038 w 2851540"/>
              <a:gd name="connsiteY138" fmla="*/ 1929905 h 2818946"/>
              <a:gd name="connsiteX139" fmla="*/ 722606 w 2851540"/>
              <a:gd name="connsiteY139" fmla="*/ 1898949 h 2818946"/>
              <a:gd name="connsiteX140" fmla="*/ 724988 w 2851540"/>
              <a:gd name="connsiteY140" fmla="*/ 1879899 h 2818946"/>
              <a:gd name="connsiteX141" fmla="*/ 734513 w 2851540"/>
              <a:gd name="connsiteY141" fmla="*/ 1734642 h 2818946"/>
              <a:gd name="connsiteX142" fmla="*/ 724988 w 2851540"/>
              <a:gd name="connsiteY142" fmla="*/ 1694161 h 2818946"/>
              <a:gd name="connsiteX143" fmla="*/ 798806 w 2851540"/>
              <a:gd name="connsiteY143" fmla="*/ 1734642 h 2818946"/>
              <a:gd name="connsiteX144" fmla="*/ 810713 w 2851540"/>
              <a:gd name="connsiteY144" fmla="*/ 1798936 h 2818946"/>
              <a:gd name="connsiteX145" fmla="*/ 851194 w 2851540"/>
              <a:gd name="connsiteY145" fmla="*/ 1856086 h 2818946"/>
              <a:gd name="connsiteX146" fmla="*/ 803569 w 2851540"/>
              <a:gd name="connsiteY146" fmla="*/ 1710830 h 2818946"/>
              <a:gd name="connsiteX147" fmla="*/ 722606 w 2851540"/>
              <a:gd name="connsiteY147" fmla="*/ 1644155 h 2818946"/>
              <a:gd name="connsiteX148" fmla="*/ 744038 w 2851540"/>
              <a:gd name="connsiteY148" fmla="*/ 1567955 h 2818946"/>
              <a:gd name="connsiteX149" fmla="*/ 724988 w 2851540"/>
              <a:gd name="connsiteY149" fmla="*/ 1506042 h 2818946"/>
              <a:gd name="connsiteX150" fmla="*/ 734513 w 2851540"/>
              <a:gd name="connsiteY150" fmla="*/ 1475086 h 2818946"/>
              <a:gd name="connsiteX151" fmla="*/ 686888 w 2851540"/>
              <a:gd name="connsiteY151" fmla="*/ 1458417 h 2818946"/>
              <a:gd name="connsiteX152" fmla="*/ 598781 w 2851540"/>
              <a:gd name="connsiteY152" fmla="*/ 1425080 h 2818946"/>
              <a:gd name="connsiteX153" fmla="*/ 586875 w 2851540"/>
              <a:gd name="connsiteY153" fmla="*/ 1379836 h 2818946"/>
              <a:gd name="connsiteX154" fmla="*/ 537388 w 2851540"/>
              <a:gd name="connsiteY154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441868 w 2851540"/>
              <a:gd name="connsiteY88" fmla="*/ 2298999 h 2818946"/>
              <a:gd name="connsiteX89" fmla="*/ 2284706 w 2851540"/>
              <a:gd name="connsiteY89" fmla="*/ 2301381 h 2818946"/>
              <a:gd name="connsiteX90" fmla="*/ 2172788 w 2851540"/>
              <a:gd name="connsiteY90" fmla="*/ 2382343 h 2818946"/>
              <a:gd name="connsiteX91" fmla="*/ 2156119 w 2851540"/>
              <a:gd name="connsiteY91" fmla="*/ 2363293 h 2818946"/>
              <a:gd name="connsiteX92" fmla="*/ 2118019 w 2851540"/>
              <a:gd name="connsiteY92" fmla="*/ 2375200 h 2818946"/>
              <a:gd name="connsiteX93" fmla="*/ 2087063 w 2851540"/>
              <a:gd name="connsiteY93" fmla="*/ 2341862 h 2818946"/>
              <a:gd name="connsiteX94" fmla="*/ 2032294 w 2851540"/>
              <a:gd name="connsiteY94" fmla="*/ 2332337 h 2818946"/>
              <a:gd name="connsiteX95" fmla="*/ 2015625 w 2851540"/>
              <a:gd name="connsiteY95" fmla="*/ 2303762 h 2818946"/>
              <a:gd name="connsiteX96" fmla="*/ 1963238 w 2851540"/>
              <a:gd name="connsiteY96" fmla="*/ 2315668 h 2818946"/>
              <a:gd name="connsiteX97" fmla="*/ 1987050 w 2851540"/>
              <a:gd name="connsiteY97" fmla="*/ 2253756 h 2818946"/>
              <a:gd name="connsiteX98" fmla="*/ 1951331 w 2851540"/>
              <a:gd name="connsiteY98" fmla="*/ 2253756 h 2818946"/>
              <a:gd name="connsiteX99" fmla="*/ 1944188 w 2851540"/>
              <a:gd name="connsiteY99" fmla="*/ 2279950 h 2818946"/>
              <a:gd name="connsiteX100" fmla="*/ 1915613 w 2851540"/>
              <a:gd name="connsiteY100" fmla="*/ 2279950 h 2818946"/>
              <a:gd name="connsiteX101" fmla="*/ 1891800 w 2851540"/>
              <a:gd name="connsiteY101" fmla="*/ 2241850 h 2818946"/>
              <a:gd name="connsiteX102" fmla="*/ 1882275 w 2851540"/>
              <a:gd name="connsiteY102" fmla="*/ 2294237 h 2818946"/>
              <a:gd name="connsiteX103" fmla="*/ 1853700 w 2851540"/>
              <a:gd name="connsiteY103" fmla="*/ 2270425 h 2818946"/>
              <a:gd name="connsiteX104" fmla="*/ 1803694 w 2851540"/>
              <a:gd name="connsiteY104" fmla="*/ 2270425 h 2818946"/>
              <a:gd name="connsiteX105" fmla="*/ 1753687 w 2851540"/>
              <a:gd name="connsiteY105" fmla="*/ 2251373 h 2818946"/>
              <a:gd name="connsiteX106" fmla="*/ 1663200 w 2851540"/>
              <a:gd name="connsiteY106" fmla="*/ 2306143 h 2818946"/>
              <a:gd name="connsiteX107" fmla="*/ 1572713 w 2851540"/>
              <a:gd name="connsiteY107" fmla="*/ 2363292 h 2818946"/>
              <a:gd name="connsiteX108" fmla="*/ 1556044 w 2851540"/>
              <a:gd name="connsiteY108" fmla="*/ 2456162 h 2818946"/>
              <a:gd name="connsiteX109" fmla="*/ 1583513 w 2851540"/>
              <a:gd name="connsiteY109" fmla="*/ 2543299 h 2818946"/>
              <a:gd name="connsiteX110" fmla="*/ 1522706 w 2851540"/>
              <a:gd name="connsiteY110" fmla="*/ 2534742 h 2818946"/>
              <a:gd name="connsiteX111" fmla="*/ 1472700 w 2851540"/>
              <a:gd name="connsiteY111" fmla="*/ 2570462 h 2818946"/>
              <a:gd name="connsiteX112" fmla="*/ 1410788 w 2851540"/>
              <a:gd name="connsiteY112" fmla="*/ 2546650 h 2818946"/>
              <a:gd name="connsiteX113" fmla="*/ 1356019 w 2851540"/>
              <a:gd name="connsiteY113" fmla="*/ 2558555 h 2818946"/>
              <a:gd name="connsiteX114" fmla="*/ 1308394 w 2851540"/>
              <a:gd name="connsiteY114" fmla="*/ 2501405 h 2818946"/>
              <a:gd name="connsiteX115" fmla="*/ 1270294 w 2851540"/>
              <a:gd name="connsiteY115" fmla="*/ 2484737 h 2818946"/>
              <a:gd name="connsiteX116" fmla="*/ 1244100 w 2851540"/>
              <a:gd name="connsiteY116" fmla="*/ 2491881 h 2818946"/>
              <a:gd name="connsiteX117" fmla="*/ 1229813 w 2851540"/>
              <a:gd name="connsiteY117" fmla="*/ 2468067 h 2818946"/>
              <a:gd name="connsiteX118" fmla="*/ 1191713 w 2851540"/>
              <a:gd name="connsiteY118" fmla="*/ 2463306 h 2818946"/>
              <a:gd name="connsiteX119" fmla="*/ 1129800 w 2851540"/>
              <a:gd name="connsiteY119" fmla="*/ 2432350 h 2818946"/>
              <a:gd name="connsiteX120" fmla="*/ 1094080 w 2851540"/>
              <a:gd name="connsiteY120" fmla="*/ 2444253 h 2818946"/>
              <a:gd name="connsiteX121" fmla="*/ 1079794 w 2851540"/>
              <a:gd name="connsiteY121" fmla="*/ 2472831 h 2818946"/>
              <a:gd name="connsiteX122" fmla="*/ 996450 w 2851540"/>
              <a:gd name="connsiteY122" fmla="*/ 2458543 h 2818946"/>
              <a:gd name="connsiteX123" fmla="*/ 965494 w 2851540"/>
              <a:gd name="connsiteY123" fmla="*/ 2472831 h 2818946"/>
              <a:gd name="connsiteX124" fmla="*/ 925013 w 2851540"/>
              <a:gd name="connsiteY124" fmla="*/ 2451399 h 2818946"/>
              <a:gd name="connsiteX125" fmla="*/ 886913 w 2851540"/>
              <a:gd name="connsiteY125" fmla="*/ 2437112 h 2818946"/>
              <a:gd name="connsiteX126" fmla="*/ 855956 w 2851540"/>
              <a:gd name="connsiteY126" fmla="*/ 2451400 h 2818946"/>
              <a:gd name="connsiteX127" fmla="*/ 825000 w 2851540"/>
              <a:gd name="connsiteY127" fmla="*/ 2432350 h 2818946"/>
              <a:gd name="connsiteX128" fmla="*/ 810713 w 2851540"/>
              <a:gd name="connsiteY128" fmla="*/ 2399012 h 2818946"/>
              <a:gd name="connsiteX129" fmla="*/ 770231 w 2851540"/>
              <a:gd name="connsiteY129" fmla="*/ 2408537 h 2818946"/>
              <a:gd name="connsiteX130" fmla="*/ 734513 w 2851540"/>
              <a:gd name="connsiteY130" fmla="*/ 2387105 h 2818946"/>
              <a:gd name="connsiteX131" fmla="*/ 703556 w 2851540"/>
              <a:gd name="connsiteY131" fmla="*/ 2372818 h 2818946"/>
              <a:gd name="connsiteX132" fmla="*/ 670219 w 2851540"/>
              <a:gd name="connsiteY132" fmla="*/ 2377580 h 2818946"/>
              <a:gd name="connsiteX133" fmla="*/ 684506 w 2851540"/>
              <a:gd name="connsiteY133" fmla="*/ 2322811 h 2818946"/>
              <a:gd name="connsiteX134" fmla="*/ 639263 w 2851540"/>
              <a:gd name="connsiteY134" fmla="*/ 2303761 h 2818946"/>
              <a:gd name="connsiteX135" fmla="*/ 605924 w 2851540"/>
              <a:gd name="connsiteY135" fmla="*/ 2298997 h 2818946"/>
              <a:gd name="connsiteX136" fmla="*/ 651169 w 2851540"/>
              <a:gd name="connsiteY136" fmla="*/ 2244230 h 2818946"/>
              <a:gd name="connsiteX137" fmla="*/ 682125 w 2851540"/>
              <a:gd name="connsiteY137" fmla="*/ 2144217 h 2818946"/>
              <a:gd name="connsiteX138" fmla="*/ 720225 w 2851540"/>
              <a:gd name="connsiteY138" fmla="*/ 1946574 h 2818946"/>
              <a:gd name="connsiteX139" fmla="*/ 744038 w 2851540"/>
              <a:gd name="connsiteY139" fmla="*/ 1929905 h 2818946"/>
              <a:gd name="connsiteX140" fmla="*/ 722606 w 2851540"/>
              <a:gd name="connsiteY140" fmla="*/ 1898949 h 2818946"/>
              <a:gd name="connsiteX141" fmla="*/ 724988 w 2851540"/>
              <a:gd name="connsiteY141" fmla="*/ 1879899 h 2818946"/>
              <a:gd name="connsiteX142" fmla="*/ 734513 w 2851540"/>
              <a:gd name="connsiteY142" fmla="*/ 1734642 h 2818946"/>
              <a:gd name="connsiteX143" fmla="*/ 724988 w 2851540"/>
              <a:gd name="connsiteY143" fmla="*/ 1694161 h 2818946"/>
              <a:gd name="connsiteX144" fmla="*/ 798806 w 2851540"/>
              <a:gd name="connsiteY144" fmla="*/ 1734642 h 2818946"/>
              <a:gd name="connsiteX145" fmla="*/ 810713 w 2851540"/>
              <a:gd name="connsiteY145" fmla="*/ 1798936 h 2818946"/>
              <a:gd name="connsiteX146" fmla="*/ 851194 w 2851540"/>
              <a:gd name="connsiteY146" fmla="*/ 1856086 h 2818946"/>
              <a:gd name="connsiteX147" fmla="*/ 803569 w 2851540"/>
              <a:gd name="connsiteY147" fmla="*/ 1710830 h 2818946"/>
              <a:gd name="connsiteX148" fmla="*/ 722606 w 2851540"/>
              <a:gd name="connsiteY148" fmla="*/ 1644155 h 2818946"/>
              <a:gd name="connsiteX149" fmla="*/ 744038 w 2851540"/>
              <a:gd name="connsiteY149" fmla="*/ 1567955 h 2818946"/>
              <a:gd name="connsiteX150" fmla="*/ 724988 w 2851540"/>
              <a:gd name="connsiteY150" fmla="*/ 1506042 h 2818946"/>
              <a:gd name="connsiteX151" fmla="*/ 734513 w 2851540"/>
              <a:gd name="connsiteY151" fmla="*/ 1475086 h 2818946"/>
              <a:gd name="connsiteX152" fmla="*/ 686888 w 2851540"/>
              <a:gd name="connsiteY152" fmla="*/ 1458417 h 2818946"/>
              <a:gd name="connsiteX153" fmla="*/ 598781 w 2851540"/>
              <a:gd name="connsiteY153" fmla="*/ 1425080 h 2818946"/>
              <a:gd name="connsiteX154" fmla="*/ 586875 w 2851540"/>
              <a:gd name="connsiteY154" fmla="*/ 1379836 h 2818946"/>
              <a:gd name="connsiteX155" fmla="*/ 537388 w 2851540"/>
              <a:gd name="connsiteY155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441868 w 2851540"/>
              <a:gd name="connsiteY89" fmla="*/ 2298999 h 2818946"/>
              <a:gd name="connsiteX90" fmla="*/ 2284706 w 2851540"/>
              <a:gd name="connsiteY90" fmla="*/ 2301381 h 2818946"/>
              <a:gd name="connsiteX91" fmla="*/ 2172788 w 2851540"/>
              <a:gd name="connsiteY91" fmla="*/ 2382343 h 2818946"/>
              <a:gd name="connsiteX92" fmla="*/ 2156119 w 2851540"/>
              <a:gd name="connsiteY92" fmla="*/ 2363293 h 2818946"/>
              <a:gd name="connsiteX93" fmla="*/ 2118019 w 2851540"/>
              <a:gd name="connsiteY93" fmla="*/ 2375200 h 2818946"/>
              <a:gd name="connsiteX94" fmla="*/ 2087063 w 2851540"/>
              <a:gd name="connsiteY94" fmla="*/ 2341862 h 2818946"/>
              <a:gd name="connsiteX95" fmla="*/ 2032294 w 2851540"/>
              <a:gd name="connsiteY95" fmla="*/ 2332337 h 2818946"/>
              <a:gd name="connsiteX96" fmla="*/ 2015625 w 2851540"/>
              <a:gd name="connsiteY96" fmla="*/ 2303762 h 2818946"/>
              <a:gd name="connsiteX97" fmla="*/ 1963238 w 2851540"/>
              <a:gd name="connsiteY97" fmla="*/ 2315668 h 2818946"/>
              <a:gd name="connsiteX98" fmla="*/ 1987050 w 2851540"/>
              <a:gd name="connsiteY98" fmla="*/ 2253756 h 2818946"/>
              <a:gd name="connsiteX99" fmla="*/ 1951331 w 2851540"/>
              <a:gd name="connsiteY99" fmla="*/ 2253756 h 2818946"/>
              <a:gd name="connsiteX100" fmla="*/ 1944188 w 2851540"/>
              <a:gd name="connsiteY100" fmla="*/ 2279950 h 2818946"/>
              <a:gd name="connsiteX101" fmla="*/ 1915613 w 2851540"/>
              <a:gd name="connsiteY101" fmla="*/ 2279950 h 2818946"/>
              <a:gd name="connsiteX102" fmla="*/ 1891800 w 2851540"/>
              <a:gd name="connsiteY102" fmla="*/ 2241850 h 2818946"/>
              <a:gd name="connsiteX103" fmla="*/ 1882275 w 2851540"/>
              <a:gd name="connsiteY103" fmla="*/ 2294237 h 2818946"/>
              <a:gd name="connsiteX104" fmla="*/ 1853700 w 2851540"/>
              <a:gd name="connsiteY104" fmla="*/ 2270425 h 2818946"/>
              <a:gd name="connsiteX105" fmla="*/ 1803694 w 2851540"/>
              <a:gd name="connsiteY105" fmla="*/ 2270425 h 2818946"/>
              <a:gd name="connsiteX106" fmla="*/ 1753687 w 2851540"/>
              <a:gd name="connsiteY106" fmla="*/ 2251373 h 2818946"/>
              <a:gd name="connsiteX107" fmla="*/ 1663200 w 2851540"/>
              <a:gd name="connsiteY107" fmla="*/ 2306143 h 2818946"/>
              <a:gd name="connsiteX108" fmla="*/ 1572713 w 2851540"/>
              <a:gd name="connsiteY108" fmla="*/ 2363292 h 2818946"/>
              <a:gd name="connsiteX109" fmla="*/ 1556044 w 2851540"/>
              <a:gd name="connsiteY109" fmla="*/ 2456162 h 2818946"/>
              <a:gd name="connsiteX110" fmla="*/ 1583513 w 2851540"/>
              <a:gd name="connsiteY110" fmla="*/ 2543299 h 2818946"/>
              <a:gd name="connsiteX111" fmla="*/ 1522706 w 2851540"/>
              <a:gd name="connsiteY111" fmla="*/ 2534742 h 2818946"/>
              <a:gd name="connsiteX112" fmla="*/ 1472700 w 2851540"/>
              <a:gd name="connsiteY112" fmla="*/ 2570462 h 2818946"/>
              <a:gd name="connsiteX113" fmla="*/ 1410788 w 2851540"/>
              <a:gd name="connsiteY113" fmla="*/ 2546650 h 2818946"/>
              <a:gd name="connsiteX114" fmla="*/ 1356019 w 2851540"/>
              <a:gd name="connsiteY114" fmla="*/ 2558555 h 2818946"/>
              <a:gd name="connsiteX115" fmla="*/ 1308394 w 2851540"/>
              <a:gd name="connsiteY115" fmla="*/ 2501405 h 2818946"/>
              <a:gd name="connsiteX116" fmla="*/ 1270294 w 2851540"/>
              <a:gd name="connsiteY116" fmla="*/ 2484737 h 2818946"/>
              <a:gd name="connsiteX117" fmla="*/ 1244100 w 2851540"/>
              <a:gd name="connsiteY117" fmla="*/ 2491881 h 2818946"/>
              <a:gd name="connsiteX118" fmla="*/ 1229813 w 2851540"/>
              <a:gd name="connsiteY118" fmla="*/ 2468067 h 2818946"/>
              <a:gd name="connsiteX119" fmla="*/ 1191713 w 2851540"/>
              <a:gd name="connsiteY119" fmla="*/ 2463306 h 2818946"/>
              <a:gd name="connsiteX120" fmla="*/ 1129800 w 2851540"/>
              <a:gd name="connsiteY120" fmla="*/ 2432350 h 2818946"/>
              <a:gd name="connsiteX121" fmla="*/ 1094080 w 2851540"/>
              <a:gd name="connsiteY121" fmla="*/ 2444253 h 2818946"/>
              <a:gd name="connsiteX122" fmla="*/ 1079794 w 2851540"/>
              <a:gd name="connsiteY122" fmla="*/ 2472831 h 2818946"/>
              <a:gd name="connsiteX123" fmla="*/ 996450 w 2851540"/>
              <a:gd name="connsiteY123" fmla="*/ 2458543 h 2818946"/>
              <a:gd name="connsiteX124" fmla="*/ 965494 w 2851540"/>
              <a:gd name="connsiteY124" fmla="*/ 2472831 h 2818946"/>
              <a:gd name="connsiteX125" fmla="*/ 925013 w 2851540"/>
              <a:gd name="connsiteY125" fmla="*/ 2451399 h 2818946"/>
              <a:gd name="connsiteX126" fmla="*/ 886913 w 2851540"/>
              <a:gd name="connsiteY126" fmla="*/ 2437112 h 2818946"/>
              <a:gd name="connsiteX127" fmla="*/ 855956 w 2851540"/>
              <a:gd name="connsiteY127" fmla="*/ 2451400 h 2818946"/>
              <a:gd name="connsiteX128" fmla="*/ 825000 w 2851540"/>
              <a:gd name="connsiteY128" fmla="*/ 2432350 h 2818946"/>
              <a:gd name="connsiteX129" fmla="*/ 810713 w 2851540"/>
              <a:gd name="connsiteY129" fmla="*/ 2399012 h 2818946"/>
              <a:gd name="connsiteX130" fmla="*/ 770231 w 2851540"/>
              <a:gd name="connsiteY130" fmla="*/ 2408537 h 2818946"/>
              <a:gd name="connsiteX131" fmla="*/ 734513 w 2851540"/>
              <a:gd name="connsiteY131" fmla="*/ 2387105 h 2818946"/>
              <a:gd name="connsiteX132" fmla="*/ 703556 w 2851540"/>
              <a:gd name="connsiteY132" fmla="*/ 2372818 h 2818946"/>
              <a:gd name="connsiteX133" fmla="*/ 670219 w 2851540"/>
              <a:gd name="connsiteY133" fmla="*/ 2377580 h 2818946"/>
              <a:gd name="connsiteX134" fmla="*/ 684506 w 2851540"/>
              <a:gd name="connsiteY134" fmla="*/ 2322811 h 2818946"/>
              <a:gd name="connsiteX135" fmla="*/ 639263 w 2851540"/>
              <a:gd name="connsiteY135" fmla="*/ 2303761 h 2818946"/>
              <a:gd name="connsiteX136" fmla="*/ 605924 w 2851540"/>
              <a:gd name="connsiteY136" fmla="*/ 2298997 h 2818946"/>
              <a:gd name="connsiteX137" fmla="*/ 651169 w 2851540"/>
              <a:gd name="connsiteY137" fmla="*/ 2244230 h 2818946"/>
              <a:gd name="connsiteX138" fmla="*/ 682125 w 2851540"/>
              <a:gd name="connsiteY138" fmla="*/ 2144217 h 2818946"/>
              <a:gd name="connsiteX139" fmla="*/ 720225 w 2851540"/>
              <a:gd name="connsiteY139" fmla="*/ 1946574 h 2818946"/>
              <a:gd name="connsiteX140" fmla="*/ 744038 w 2851540"/>
              <a:gd name="connsiteY140" fmla="*/ 1929905 h 2818946"/>
              <a:gd name="connsiteX141" fmla="*/ 722606 w 2851540"/>
              <a:gd name="connsiteY141" fmla="*/ 1898949 h 2818946"/>
              <a:gd name="connsiteX142" fmla="*/ 724988 w 2851540"/>
              <a:gd name="connsiteY142" fmla="*/ 1879899 h 2818946"/>
              <a:gd name="connsiteX143" fmla="*/ 734513 w 2851540"/>
              <a:gd name="connsiteY143" fmla="*/ 1734642 h 2818946"/>
              <a:gd name="connsiteX144" fmla="*/ 724988 w 2851540"/>
              <a:gd name="connsiteY144" fmla="*/ 1694161 h 2818946"/>
              <a:gd name="connsiteX145" fmla="*/ 798806 w 2851540"/>
              <a:gd name="connsiteY145" fmla="*/ 1734642 h 2818946"/>
              <a:gd name="connsiteX146" fmla="*/ 810713 w 2851540"/>
              <a:gd name="connsiteY146" fmla="*/ 1798936 h 2818946"/>
              <a:gd name="connsiteX147" fmla="*/ 851194 w 2851540"/>
              <a:gd name="connsiteY147" fmla="*/ 1856086 h 2818946"/>
              <a:gd name="connsiteX148" fmla="*/ 803569 w 2851540"/>
              <a:gd name="connsiteY148" fmla="*/ 1710830 h 2818946"/>
              <a:gd name="connsiteX149" fmla="*/ 722606 w 2851540"/>
              <a:gd name="connsiteY149" fmla="*/ 1644155 h 2818946"/>
              <a:gd name="connsiteX150" fmla="*/ 744038 w 2851540"/>
              <a:gd name="connsiteY150" fmla="*/ 1567955 h 2818946"/>
              <a:gd name="connsiteX151" fmla="*/ 724988 w 2851540"/>
              <a:gd name="connsiteY151" fmla="*/ 1506042 h 2818946"/>
              <a:gd name="connsiteX152" fmla="*/ 734513 w 2851540"/>
              <a:gd name="connsiteY152" fmla="*/ 1475086 h 2818946"/>
              <a:gd name="connsiteX153" fmla="*/ 686888 w 2851540"/>
              <a:gd name="connsiteY153" fmla="*/ 1458417 h 2818946"/>
              <a:gd name="connsiteX154" fmla="*/ 598781 w 2851540"/>
              <a:gd name="connsiteY154" fmla="*/ 1425080 h 2818946"/>
              <a:gd name="connsiteX155" fmla="*/ 586875 w 2851540"/>
              <a:gd name="connsiteY155" fmla="*/ 1379836 h 2818946"/>
              <a:gd name="connsiteX156" fmla="*/ 537388 w 2851540"/>
              <a:gd name="connsiteY15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3762 w 2851540"/>
              <a:gd name="connsiteY89" fmla="*/ 2251374 h 2818946"/>
              <a:gd name="connsiteX90" fmla="*/ 2284706 w 2851540"/>
              <a:gd name="connsiteY90" fmla="*/ 2301381 h 2818946"/>
              <a:gd name="connsiteX91" fmla="*/ 2172788 w 2851540"/>
              <a:gd name="connsiteY91" fmla="*/ 2382343 h 2818946"/>
              <a:gd name="connsiteX92" fmla="*/ 2156119 w 2851540"/>
              <a:gd name="connsiteY92" fmla="*/ 2363293 h 2818946"/>
              <a:gd name="connsiteX93" fmla="*/ 2118019 w 2851540"/>
              <a:gd name="connsiteY93" fmla="*/ 2375200 h 2818946"/>
              <a:gd name="connsiteX94" fmla="*/ 2087063 w 2851540"/>
              <a:gd name="connsiteY94" fmla="*/ 2341862 h 2818946"/>
              <a:gd name="connsiteX95" fmla="*/ 2032294 w 2851540"/>
              <a:gd name="connsiteY95" fmla="*/ 2332337 h 2818946"/>
              <a:gd name="connsiteX96" fmla="*/ 2015625 w 2851540"/>
              <a:gd name="connsiteY96" fmla="*/ 2303762 h 2818946"/>
              <a:gd name="connsiteX97" fmla="*/ 1963238 w 2851540"/>
              <a:gd name="connsiteY97" fmla="*/ 2315668 h 2818946"/>
              <a:gd name="connsiteX98" fmla="*/ 1987050 w 2851540"/>
              <a:gd name="connsiteY98" fmla="*/ 2253756 h 2818946"/>
              <a:gd name="connsiteX99" fmla="*/ 1951331 w 2851540"/>
              <a:gd name="connsiteY99" fmla="*/ 2253756 h 2818946"/>
              <a:gd name="connsiteX100" fmla="*/ 1944188 w 2851540"/>
              <a:gd name="connsiteY100" fmla="*/ 2279950 h 2818946"/>
              <a:gd name="connsiteX101" fmla="*/ 1915613 w 2851540"/>
              <a:gd name="connsiteY101" fmla="*/ 2279950 h 2818946"/>
              <a:gd name="connsiteX102" fmla="*/ 1891800 w 2851540"/>
              <a:gd name="connsiteY102" fmla="*/ 2241850 h 2818946"/>
              <a:gd name="connsiteX103" fmla="*/ 1882275 w 2851540"/>
              <a:gd name="connsiteY103" fmla="*/ 2294237 h 2818946"/>
              <a:gd name="connsiteX104" fmla="*/ 1853700 w 2851540"/>
              <a:gd name="connsiteY104" fmla="*/ 2270425 h 2818946"/>
              <a:gd name="connsiteX105" fmla="*/ 1803694 w 2851540"/>
              <a:gd name="connsiteY105" fmla="*/ 2270425 h 2818946"/>
              <a:gd name="connsiteX106" fmla="*/ 1753687 w 2851540"/>
              <a:gd name="connsiteY106" fmla="*/ 2251373 h 2818946"/>
              <a:gd name="connsiteX107" fmla="*/ 1663200 w 2851540"/>
              <a:gd name="connsiteY107" fmla="*/ 2306143 h 2818946"/>
              <a:gd name="connsiteX108" fmla="*/ 1572713 w 2851540"/>
              <a:gd name="connsiteY108" fmla="*/ 2363292 h 2818946"/>
              <a:gd name="connsiteX109" fmla="*/ 1556044 w 2851540"/>
              <a:gd name="connsiteY109" fmla="*/ 2456162 h 2818946"/>
              <a:gd name="connsiteX110" fmla="*/ 1583513 w 2851540"/>
              <a:gd name="connsiteY110" fmla="*/ 2543299 h 2818946"/>
              <a:gd name="connsiteX111" fmla="*/ 1522706 w 2851540"/>
              <a:gd name="connsiteY111" fmla="*/ 2534742 h 2818946"/>
              <a:gd name="connsiteX112" fmla="*/ 1472700 w 2851540"/>
              <a:gd name="connsiteY112" fmla="*/ 2570462 h 2818946"/>
              <a:gd name="connsiteX113" fmla="*/ 1410788 w 2851540"/>
              <a:gd name="connsiteY113" fmla="*/ 2546650 h 2818946"/>
              <a:gd name="connsiteX114" fmla="*/ 1356019 w 2851540"/>
              <a:gd name="connsiteY114" fmla="*/ 2558555 h 2818946"/>
              <a:gd name="connsiteX115" fmla="*/ 1308394 w 2851540"/>
              <a:gd name="connsiteY115" fmla="*/ 2501405 h 2818946"/>
              <a:gd name="connsiteX116" fmla="*/ 1270294 w 2851540"/>
              <a:gd name="connsiteY116" fmla="*/ 2484737 h 2818946"/>
              <a:gd name="connsiteX117" fmla="*/ 1244100 w 2851540"/>
              <a:gd name="connsiteY117" fmla="*/ 2491881 h 2818946"/>
              <a:gd name="connsiteX118" fmla="*/ 1229813 w 2851540"/>
              <a:gd name="connsiteY118" fmla="*/ 2468067 h 2818946"/>
              <a:gd name="connsiteX119" fmla="*/ 1191713 w 2851540"/>
              <a:gd name="connsiteY119" fmla="*/ 2463306 h 2818946"/>
              <a:gd name="connsiteX120" fmla="*/ 1129800 w 2851540"/>
              <a:gd name="connsiteY120" fmla="*/ 2432350 h 2818946"/>
              <a:gd name="connsiteX121" fmla="*/ 1094080 w 2851540"/>
              <a:gd name="connsiteY121" fmla="*/ 2444253 h 2818946"/>
              <a:gd name="connsiteX122" fmla="*/ 1079794 w 2851540"/>
              <a:gd name="connsiteY122" fmla="*/ 2472831 h 2818946"/>
              <a:gd name="connsiteX123" fmla="*/ 996450 w 2851540"/>
              <a:gd name="connsiteY123" fmla="*/ 2458543 h 2818946"/>
              <a:gd name="connsiteX124" fmla="*/ 965494 w 2851540"/>
              <a:gd name="connsiteY124" fmla="*/ 2472831 h 2818946"/>
              <a:gd name="connsiteX125" fmla="*/ 925013 w 2851540"/>
              <a:gd name="connsiteY125" fmla="*/ 2451399 h 2818946"/>
              <a:gd name="connsiteX126" fmla="*/ 886913 w 2851540"/>
              <a:gd name="connsiteY126" fmla="*/ 2437112 h 2818946"/>
              <a:gd name="connsiteX127" fmla="*/ 855956 w 2851540"/>
              <a:gd name="connsiteY127" fmla="*/ 2451400 h 2818946"/>
              <a:gd name="connsiteX128" fmla="*/ 825000 w 2851540"/>
              <a:gd name="connsiteY128" fmla="*/ 2432350 h 2818946"/>
              <a:gd name="connsiteX129" fmla="*/ 810713 w 2851540"/>
              <a:gd name="connsiteY129" fmla="*/ 2399012 h 2818946"/>
              <a:gd name="connsiteX130" fmla="*/ 770231 w 2851540"/>
              <a:gd name="connsiteY130" fmla="*/ 2408537 h 2818946"/>
              <a:gd name="connsiteX131" fmla="*/ 734513 w 2851540"/>
              <a:gd name="connsiteY131" fmla="*/ 2387105 h 2818946"/>
              <a:gd name="connsiteX132" fmla="*/ 703556 w 2851540"/>
              <a:gd name="connsiteY132" fmla="*/ 2372818 h 2818946"/>
              <a:gd name="connsiteX133" fmla="*/ 670219 w 2851540"/>
              <a:gd name="connsiteY133" fmla="*/ 2377580 h 2818946"/>
              <a:gd name="connsiteX134" fmla="*/ 684506 w 2851540"/>
              <a:gd name="connsiteY134" fmla="*/ 2322811 h 2818946"/>
              <a:gd name="connsiteX135" fmla="*/ 639263 w 2851540"/>
              <a:gd name="connsiteY135" fmla="*/ 2303761 h 2818946"/>
              <a:gd name="connsiteX136" fmla="*/ 605924 w 2851540"/>
              <a:gd name="connsiteY136" fmla="*/ 2298997 h 2818946"/>
              <a:gd name="connsiteX137" fmla="*/ 651169 w 2851540"/>
              <a:gd name="connsiteY137" fmla="*/ 2244230 h 2818946"/>
              <a:gd name="connsiteX138" fmla="*/ 682125 w 2851540"/>
              <a:gd name="connsiteY138" fmla="*/ 2144217 h 2818946"/>
              <a:gd name="connsiteX139" fmla="*/ 720225 w 2851540"/>
              <a:gd name="connsiteY139" fmla="*/ 1946574 h 2818946"/>
              <a:gd name="connsiteX140" fmla="*/ 744038 w 2851540"/>
              <a:gd name="connsiteY140" fmla="*/ 1929905 h 2818946"/>
              <a:gd name="connsiteX141" fmla="*/ 722606 w 2851540"/>
              <a:gd name="connsiteY141" fmla="*/ 1898949 h 2818946"/>
              <a:gd name="connsiteX142" fmla="*/ 724988 w 2851540"/>
              <a:gd name="connsiteY142" fmla="*/ 1879899 h 2818946"/>
              <a:gd name="connsiteX143" fmla="*/ 734513 w 2851540"/>
              <a:gd name="connsiteY143" fmla="*/ 1734642 h 2818946"/>
              <a:gd name="connsiteX144" fmla="*/ 724988 w 2851540"/>
              <a:gd name="connsiteY144" fmla="*/ 1694161 h 2818946"/>
              <a:gd name="connsiteX145" fmla="*/ 798806 w 2851540"/>
              <a:gd name="connsiteY145" fmla="*/ 1734642 h 2818946"/>
              <a:gd name="connsiteX146" fmla="*/ 810713 w 2851540"/>
              <a:gd name="connsiteY146" fmla="*/ 1798936 h 2818946"/>
              <a:gd name="connsiteX147" fmla="*/ 851194 w 2851540"/>
              <a:gd name="connsiteY147" fmla="*/ 1856086 h 2818946"/>
              <a:gd name="connsiteX148" fmla="*/ 803569 w 2851540"/>
              <a:gd name="connsiteY148" fmla="*/ 1710830 h 2818946"/>
              <a:gd name="connsiteX149" fmla="*/ 722606 w 2851540"/>
              <a:gd name="connsiteY149" fmla="*/ 1644155 h 2818946"/>
              <a:gd name="connsiteX150" fmla="*/ 744038 w 2851540"/>
              <a:gd name="connsiteY150" fmla="*/ 1567955 h 2818946"/>
              <a:gd name="connsiteX151" fmla="*/ 724988 w 2851540"/>
              <a:gd name="connsiteY151" fmla="*/ 1506042 h 2818946"/>
              <a:gd name="connsiteX152" fmla="*/ 734513 w 2851540"/>
              <a:gd name="connsiteY152" fmla="*/ 1475086 h 2818946"/>
              <a:gd name="connsiteX153" fmla="*/ 686888 w 2851540"/>
              <a:gd name="connsiteY153" fmla="*/ 1458417 h 2818946"/>
              <a:gd name="connsiteX154" fmla="*/ 598781 w 2851540"/>
              <a:gd name="connsiteY154" fmla="*/ 1425080 h 2818946"/>
              <a:gd name="connsiteX155" fmla="*/ 586875 w 2851540"/>
              <a:gd name="connsiteY155" fmla="*/ 1379836 h 2818946"/>
              <a:gd name="connsiteX156" fmla="*/ 537388 w 2851540"/>
              <a:gd name="connsiteY15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3762 w 2851540"/>
              <a:gd name="connsiteY89" fmla="*/ 2251374 h 2818946"/>
              <a:gd name="connsiteX90" fmla="*/ 2284706 w 2851540"/>
              <a:gd name="connsiteY90" fmla="*/ 2301381 h 2818946"/>
              <a:gd name="connsiteX91" fmla="*/ 2172788 w 2851540"/>
              <a:gd name="connsiteY91" fmla="*/ 2382343 h 2818946"/>
              <a:gd name="connsiteX92" fmla="*/ 2156119 w 2851540"/>
              <a:gd name="connsiteY92" fmla="*/ 2363293 h 2818946"/>
              <a:gd name="connsiteX93" fmla="*/ 2118019 w 2851540"/>
              <a:gd name="connsiteY93" fmla="*/ 2375200 h 2818946"/>
              <a:gd name="connsiteX94" fmla="*/ 2087063 w 2851540"/>
              <a:gd name="connsiteY94" fmla="*/ 2341862 h 2818946"/>
              <a:gd name="connsiteX95" fmla="*/ 2032294 w 2851540"/>
              <a:gd name="connsiteY95" fmla="*/ 2332337 h 2818946"/>
              <a:gd name="connsiteX96" fmla="*/ 2015625 w 2851540"/>
              <a:gd name="connsiteY96" fmla="*/ 2303762 h 2818946"/>
              <a:gd name="connsiteX97" fmla="*/ 1963238 w 2851540"/>
              <a:gd name="connsiteY97" fmla="*/ 2315668 h 2818946"/>
              <a:gd name="connsiteX98" fmla="*/ 1987050 w 2851540"/>
              <a:gd name="connsiteY98" fmla="*/ 2253756 h 2818946"/>
              <a:gd name="connsiteX99" fmla="*/ 1951331 w 2851540"/>
              <a:gd name="connsiteY99" fmla="*/ 2253756 h 2818946"/>
              <a:gd name="connsiteX100" fmla="*/ 1944188 w 2851540"/>
              <a:gd name="connsiteY100" fmla="*/ 2279950 h 2818946"/>
              <a:gd name="connsiteX101" fmla="*/ 1915613 w 2851540"/>
              <a:gd name="connsiteY101" fmla="*/ 2279950 h 2818946"/>
              <a:gd name="connsiteX102" fmla="*/ 1891800 w 2851540"/>
              <a:gd name="connsiteY102" fmla="*/ 2241850 h 2818946"/>
              <a:gd name="connsiteX103" fmla="*/ 1882275 w 2851540"/>
              <a:gd name="connsiteY103" fmla="*/ 2294237 h 2818946"/>
              <a:gd name="connsiteX104" fmla="*/ 1853700 w 2851540"/>
              <a:gd name="connsiteY104" fmla="*/ 2270425 h 2818946"/>
              <a:gd name="connsiteX105" fmla="*/ 1803694 w 2851540"/>
              <a:gd name="connsiteY105" fmla="*/ 2270425 h 2818946"/>
              <a:gd name="connsiteX106" fmla="*/ 1753687 w 2851540"/>
              <a:gd name="connsiteY106" fmla="*/ 2251373 h 2818946"/>
              <a:gd name="connsiteX107" fmla="*/ 1663200 w 2851540"/>
              <a:gd name="connsiteY107" fmla="*/ 2306143 h 2818946"/>
              <a:gd name="connsiteX108" fmla="*/ 1572713 w 2851540"/>
              <a:gd name="connsiteY108" fmla="*/ 2363292 h 2818946"/>
              <a:gd name="connsiteX109" fmla="*/ 1556044 w 2851540"/>
              <a:gd name="connsiteY109" fmla="*/ 2456162 h 2818946"/>
              <a:gd name="connsiteX110" fmla="*/ 1583513 w 2851540"/>
              <a:gd name="connsiteY110" fmla="*/ 2543299 h 2818946"/>
              <a:gd name="connsiteX111" fmla="*/ 1522706 w 2851540"/>
              <a:gd name="connsiteY111" fmla="*/ 2534742 h 2818946"/>
              <a:gd name="connsiteX112" fmla="*/ 1472700 w 2851540"/>
              <a:gd name="connsiteY112" fmla="*/ 2570462 h 2818946"/>
              <a:gd name="connsiteX113" fmla="*/ 1410788 w 2851540"/>
              <a:gd name="connsiteY113" fmla="*/ 2546650 h 2818946"/>
              <a:gd name="connsiteX114" fmla="*/ 1356019 w 2851540"/>
              <a:gd name="connsiteY114" fmla="*/ 2558555 h 2818946"/>
              <a:gd name="connsiteX115" fmla="*/ 1308394 w 2851540"/>
              <a:gd name="connsiteY115" fmla="*/ 2501405 h 2818946"/>
              <a:gd name="connsiteX116" fmla="*/ 1270294 w 2851540"/>
              <a:gd name="connsiteY116" fmla="*/ 2484737 h 2818946"/>
              <a:gd name="connsiteX117" fmla="*/ 1244100 w 2851540"/>
              <a:gd name="connsiteY117" fmla="*/ 2491881 h 2818946"/>
              <a:gd name="connsiteX118" fmla="*/ 1229813 w 2851540"/>
              <a:gd name="connsiteY118" fmla="*/ 2468067 h 2818946"/>
              <a:gd name="connsiteX119" fmla="*/ 1191713 w 2851540"/>
              <a:gd name="connsiteY119" fmla="*/ 2463306 h 2818946"/>
              <a:gd name="connsiteX120" fmla="*/ 1129800 w 2851540"/>
              <a:gd name="connsiteY120" fmla="*/ 2432350 h 2818946"/>
              <a:gd name="connsiteX121" fmla="*/ 1094080 w 2851540"/>
              <a:gd name="connsiteY121" fmla="*/ 2444253 h 2818946"/>
              <a:gd name="connsiteX122" fmla="*/ 1079794 w 2851540"/>
              <a:gd name="connsiteY122" fmla="*/ 2472831 h 2818946"/>
              <a:gd name="connsiteX123" fmla="*/ 996450 w 2851540"/>
              <a:gd name="connsiteY123" fmla="*/ 2458543 h 2818946"/>
              <a:gd name="connsiteX124" fmla="*/ 965494 w 2851540"/>
              <a:gd name="connsiteY124" fmla="*/ 2472831 h 2818946"/>
              <a:gd name="connsiteX125" fmla="*/ 925013 w 2851540"/>
              <a:gd name="connsiteY125" fmla="*/ 2451399 h 2818946"/>
              <a:gd name="connsiteX126" fmla="*/ 886913 w 2851540"/>
              <a:gd name="connsiteY126" fmla="*/ 2437112 h 2818946"/>
              <a:gd name="connsiteX127" fmla="*/ 855956 w 2851540"/>
              <a:gd name="connsiteY127" fmla="*/ 2451400 h 2818946"/>
              <a:gd name="connsiteX128" fmla="*/ 825000 w 2851540"/>
              <a:gd name="connsiteY128" fmla="*/ 2432350 h 2818946"/>
              <a:gd name="connsiteX129" fmla="*/ 810713 w 2851540"/>
              <a:gd name="connsiteY129" fmla="*/ 2399012 h 2818946"/>
              <a:gd name="connsiteX130" fmla="*/ 770231 w 2851540"/>
              <a:gd name="connsiteY130" fmla="*/ 2408537 h 2818946"/>
              <a:gd name="connsiteX131" fmla="*/ 734513 w 2851540"/>
              <a:gd name="connsiteY131" fmla="*/ 2387105 h 2818946"/>
              <a:gd name="connsiteX132" fmla="*/ 703556 w 2851540"/>
              <a:gd name="connsiteY132" fmla="*/ 2372818 h 2818946"/>
              <a:gd name="connsiteX133" fmla="*/ 670219 w 2851540"/>
              <a:gd name="connsiteY133" fmla="*/ 2377580 h 2818946"/>
              <a:gd name="connsiteX134" fmla="*/ 684506 w 2851540"/>
              <a:gd name="connsiteY134" fmla="*/ 2322811 h 2818946"/>
              <a:gd name="connsiteX135" fmla="*/ 639263 w 2851540"/>
              <a:gd name="connsiteY135" fmla="*/ 2303761 h 2818946"/>
              <a:gd name="connsiteX136" fmla="*/ 605924 w 2851540"/>
              <a:gd name="connsiteY136" fmla="*/ 2298997 h 2818946"/>
              <a:gd name="connsiteX137" fmla="*/ 651169 w 2851540"/>
              <a:gd name="connsiteY137" fmla="*/ 2244230 h 2818946"/>
              <a:gd name="connsiteX138" fmla="*/ 682125 w 2851540"/>
              <a:gd name="connsiteY138" fmla="*/ 2144217 h 2818946"/>
              <a:gd name="connsiteX139" fmla="*/ 720225 w 2851540"/>
              <a:gd name="connsiteY139" fmla="*/ 1946574 h 2818946"/>
              <a:gd name="connsiteX140" fmla="*/ 744038 w 2851540"/>
              <a:gd name="connsiteY140" fmla="*/ 1929905 h 2818946"/>
              <a:gd name="connsiteX141" fmla="*/ 722606 w 2851540"/>
              <a:gd name="connsiteY141" fmla="*/ 1898949 h 2818946"/>
              <a:gd name="connsiteX142" fmla="*/ 724988 w 2851540"/>
              <a:gd name="connsiteY142" fmla="*/ 1879899 h 2818946"/>
              <a:gd name="connsiteX143" fmla="*/ 734513 w 2851540"/>
              <a:gd name="connsiteY143" fmla="*/ 1734642 h 2818946"/>
              <a:gd name="connsiteX144" fmla="*/ 724988 w 2851540"/>
              <a:gd name="connsiteY144" fmla="*/ 1694161 h 2818946"/>
              <a:gd name="connsiteX145" fmla="*/ 798806 w 2851540"/>
              <a:gd name="connsiteY145" fmla="*/ 1734642 h 2818946"/>
              <a:gd name="connsiteX146" fmla="*/ 810713 w 2851540"/>
              <a:gd name="connsiteY146" fmla="*/ 1798936 h 2818946"/>
              <a:gd name="connsiteX147" fmla="*/ 851194 w 2851540"/>
              <a:gd name="connsiteY147" fmla="*/ 1856086 h 2818946"/>
              <a:gd name="connsiteX148" fmla="*/ 803569 w 2851540"/>
              <a:gd name="connsiteY148" fmla="*/ 1710830 h 2818946"/>
              <a:gd name="connsiteX149" fmla="*/ 722606 w 2851540"/>
              <a:gd name="connsiteY149" fmla="*/ 1644155 h 2818946"/>
              <a:gd name="connsiteX150" fmla="*/ 744038 w 2851540"/>
              <a:gd name="connsiteY150" fmla="*/ 1567955 h 2818946"/>
              <a:gd name="connsiteX151" fmla="*/ 724988 w 2851540"/>
              <a:gd name="connsiteY151" fmla="*/ 1506042 h 2818946"/>
              <a:gd name="connsiteX152" fmla="*/ 734513 w 2851540"/>
              <a:gd name="connsiteY152" fmla="*/ 1475086 h 2818946"/>
              <a:gd name="connsiteX153" fmla="*/ 686888 w 2851540"/>
              <a:gd name="connsiteY153" fmla="*/ 1458417 h 2818946"/>
              <a:gd name="connsiteX154" fmla="*/ 598781 w 2851540"/>
              <a:gd name="connsiteY154" fmla="*/ 1425080 h 2818946"/>
              <a:gd name="connsiteX155" fmla="*/ 586875 w 2851540"/>
              <a:gd name="connsiteY155" fmla="*/ 1379836 h 2818946"/>
              <a:gd name="connsiteX156" fmla="*/ 537388 w 2851540"/>
              <a:gd name="connsiteY15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3762 w 2851540"/>
              <a:gd name="connsiteY89" fmla="*/ 2251374 h 2818946"/>
              <a:gd name="connsiteX90" fmla="*/ 2284706 w 2851540"/>
              <a:gd name="connsiteY90" fmla="*/ 2301381 h 2818946"/>
              <a:gd name="connsiteX91" fmla="*/ 2172788 w 2851540"/>
              <a:gd name="connsiteY91" fmla="*/ 2382343 h 2818946"/>
              <a:gd name="connsiteX92" fmla="*/ 2156119 w 2851540"/>
              <a:gd name="connsiteY92" fmla="*/ 2363293 h 2818946"/>
              <a:gd name="connsiteX93" fmla="*/ 2118019 w 2851540"/>
              <a:gd name="connsiteY93" fmla="*/ 2375200 h 2818946"/>
              <a:gd name="connsiteX94" fmla="*/ 2087063 w 2851540"/>
              <a:gd name="connsiteY94" fmla="*/ 2341862 h 2818946"/>
              <a:gd name="connsiteX95" fmla="*/ 2032294 w 2851540"/>
              <a:gd name="connsiteY95" fmla="*/ 2332337 h 2818946"/>
              <a:gd name="connsiteX96" fmla="*/ 2015625 w 2851540"/>
              <a:gd name="connsiteY96" fmla="*/ 2303762 h 2818946"/>
              <a:gd name="connsiteX97" fmla="*/ 1963238 w 2851540"/>
              <a:gd name="connsiteY97" fmla="*/ 2315668 h 2818946"/>
              <a:gd name="connsiteX98" fmla="*/ 1987050 w 2851540"/>
              <a:gd name="connsiteY98" fmla="*/ 2253756 h 2818946"/>
              <a:gd name="connsiteX99" fmla="*/ 1951331 w 2851540"/>
              <a:gd name="connsiteY99" fmla="*/ 2253756 h 2818946"/>
              <a:gd name="connsiteX100" fmla="*/ 1944188 w 2851540"/>
              <a:gd name="connsiteY100" fmla="*/ 2279950 h 2818946"/>
              <a:gd name="connsiteX101" fmla="*/ 1915613 w 2851540"/>
              <a:gd name="connsiteY101" fmla="*/ 2279950 h 2818946"/>
              <a:gd name="connsiteX102" fmla="*/ 1891800 w 2851540"/>
              <a:gd name="connsiteY102" fmla="*/ 2241850 h 2818946"/>
              <a:gd name="connsiteX103" fmla="*/ 1882275 w 2851540"/>
              <a:gd name="connsiteY103" fmla="*/ 2294237 h 2818946"/>
              <a:gd name="connsiteX104" fmla="*/ 1853700 w 2851540"/>
              <a:gd name="connsiteY104" fmla="*/ 2270425 h 2818946"/>
              <a:gd name="connsiteX105" fmla="*/ 1803694 w 2851540"/>
              <a:gd name="connsiteY105" fmla="*/ 2270425 h 2818946"/>
              <a:gd name="connsiteX106" fmla="*/ 1753687 w 2851540"/>
              <a:gd name="connsiteY106" fmla="*/ 2251373 h 2818946"/>
              <a:gd name="connsiteX107" fmla="*/ 1663200 w 2851540"/>
              <a:gd name="connsiteY107" fmla="*/ 2306143 h 2818946"/>
              <a:gd name="connsiteX108" fmla="*/ 1572713 w 2851540"/>
              <a:gd name="connsiteY108" fmla="*/ 2363292 h 2818946"/>
              <a:gd name="connsiteX109" fmla="*/ 1556044 w 2851540"/>
              <a:gd name="connsiteY109" fmla="*/ 2456162 h 2818946"/>
              <a:gd name="connsiteX110" fmla="*/ 1583513 w 2851540"/>
              <a:gd name="connsiteY110" fmla="*/ 2543299 h 2818946"/>
              <a:gd name="connsiteX111" fmla="*/ 1522706 w 2851540"/>
              <a:gd name="connsiteY111" fmla="*/ 2534742 h 2818946"/>
              <a:gd name="connsiteX112" fmla="*/ 1472700 w 2851540"/>
              <a:gd name="connsiteY112" fmla="*/ 2570462 h 2818946"/>
              <a:gd name="connsiteX113" fmla="*/ 1410788 w 2851540"/>
              <a:gd name="connsiteY113" fmla="*/ 2546650 h 2818946"/>
              <a:gd name="connsiteX114" fmla="*/ 1356019 w 2851540"/>
              <a:gd name="connsiteY114" fmla="*/ 2558555 h 2818946"/>
              <a:gd name="connsiteX115" fmla="*/ 1308394 w 2851540"/>
              <a:gd name="connsiteY115" fmla="*/ 2501405 h 2818946"/>
              <a:gd name="connsiteX116" fmla="*/ 1270294 w 2851540"/>
              <a:gd name="connsiteY116" fmla="*/ 2484737 h 2818946"/>
              <a:gd name="connsiteX117" fmla="*/ 1244100 w 2851540"/>
              <a:gd name="connsiteY117" fmla="*/ 2491881 h 2818946"/>
              <a:gd name="connsiteX118" fmla="*/ 1229813 w 2851540"/>
              <a:gd name="connsiteY118" fmla="*/ 2468067 h 2818946"/>
              <a:gd name="connsiteX119" fmla="*/ 1191713 w 2851540"/>
              <a:gd name="connsiteY119" fmla="*/ 2463306 h 2818946"/>
              <a:gd name="connsiteX120" fmla="*/ 1129800 w 2851540"/>
              <a:gd name="connsiteY120" fmla="*/ 2432350 h 2818946"/>
              <a:gd name="connsiteX121" fmla="*/ 1094080 w 2851540"/>
              <a:gd name="connsiteY121" fmla="*/ 2444253 h 2818946"/>
              <a:gd name="connsiteX122" fmla="*/ 1079794 w 2851540"/>
              <a:gd name="connsiteY122" fmla="*/ 2472831 h 2818946"/>
              <a:gd name="connsiteX123" fmla="*/ 996450 w 2851540"/>
              <a:gd name="connsiteY123" fmla="*/ 2458543 h 2818946"/>
              <a:gd name="connsiteX124" fmla="*/ 965494 w 2851540"/>
              <a:gd name="connsiteY124" fmla="*/ 2472831 h 2818946"/>
              <a:gd name="connsiteX125" fmla="*/ 925013 w 2851540"/>
              <a:gd name="connsiteY125" fmla="*/ 2451399 h 2818946"/>
              <a:gd name="connsiteX126" fmla="*/ 886913 w 2851540"/>
              <a:gd name="connsiteY126" fmla="*/ 2437112 h 2818946"/>
              <a:gd name="connsiteX127" fmla="*/ 855956 w 2851540"/>
              <a:gd name="connsiteY127" fmla="*/ 2451400 h 2818946"/>
              <a:gd name="connsiteX128" fmla="*/ 825000 w 2851540"/>
              <a:gd name="connsiteY128" fmla="*/ 2432350 h 2818946"/>
              <a:gd name="connsiteX129" fmla="*/ 810713 w 2851540"/>
              <a:gd name="connsiteY129" fmla="*/ 2399012 h 2818946"/>
              <a:gd name="connsiteX130" fmla="*/ 770231 w 2851540"/>
              <a:gd name="connsiteY130" fmla="*/ 2408537 h 2818946"/>
              <a:gd name="connsiteX131" fmla="*/ 734513 w 2851540"/>
              <a:gd name="connsiteY131" fmla="*/ 2387105 h 2818946"/>
              <a:gd name="connsiteX132" fmla="*/ 703556 w 2851540"/>
              <a:gd name="connsiteY132" fmla="*/ 2372818 h 2818946"/>
              <a:gd name="connsiteX133" fmla="*/ 670219 w 2851540"/>
              <a:gd name="connsiteY133" fmla="*/ 2377580 h 2818946"/>
              <a:gd name="connsiteX134" fmla="*/ 684506 w 2851540"/>
              <a:gd name="connsiteY134" fmla="*/ 2322811 h 2818946"/>
              <a:gd name="connsiteX135" fmla="*/ 639263 w 2851540"/>
              <a:gd name="connsiteY135" fmla="*/ 2303761 h 2818946"/>
              <a:gd name="connsiteX136" fmla="*/ 605924 w 2851540"/>
              <a:gd name="connsiteY136" fmla="*/ 2298997 h 2818946"/>
              <a:gd name="connsiteX137" fmla="*/ 651169 w 2851540"/>
              <a:gd name="connsiteY137" fmla="*/ 2244230 h 2818946"/>
              <a:gd name="connsiteX138" fmla="*/ 682125 w 2851540"/>
              <a:gd name="connsiteY138" fmla="*/ 2144217 h 2818946"/>
              <a:gd name="connsiteX139" fmla="*/ 720225 w 2851540"/>
              <a:gd name="connsiteY139" fmla="*/ 1946574 h 2818946"/>
              <a:gd name="connsiteX140" fmla="*/ 744038 w 2851540"/>
              <a:gd name="connsiteY140" fmla="*/ 1929905 h 2818946"/>
              <a:gd name="connsiteX141" fmla="*/ 722606 w 2851540"/>
              <a:gd name="connsiteY141" fmla="*/ 1898949 h 2818946"/>
              <a:gd name="connsiteX142" fmla="*/ 724988 w 2851540"/>
              <a:gd name="connsiteY142" fmla="*/ 1879899 h 2818946"/>
              <a:gd name="connsiteX143" fmla="*/ 734513 w 2851540"/>
              <a:gd name="connsiteY143" fmla="*/ 1734642 h 2818946"/>
              <a:gd name="connsiteX144" fmla="*/ 724988 w 2851540"/>
              <a:gd name="connsiteY144" fmla="*/ 1694161 h 2818946"/>
              <a:gd name="connsiteX145" fmla="*/ 798806 w 2851540"/>
              <a:gd name="connsiteY145" fmla="*/ 1734642 h 2818946"/>
              <a:gd name="connsiteX146" fmla="*/ 810713 w 2851540"/>
              <a:gd name="connsiteY146" fmla="*/ 1798936 h 2818946"/>
              <a:gd name="connsiteX147" fmla="*/ 851194 w 2851540"/>
              <a:gd name="connsiteY147" fmla="*/ 1856086 h 2818946"/>
              <a:gd name="connsiteX148" fmla="*/ 803569 w 2851540"/>
              <a:gd name="connsiteY148" fmla="*/ 1710830 h 2818946"/>
              <a:gd name="connsiteX149" fmla="*/ 722606 w 2851540"/>
              <a:gd name="connsiteY149" fmla="*/ 1644155 h 2818946"/>
              <a:gd name="connsiteX150" fmla="*/ 744038 w 2851540"/>
              <a:gd name="connsiteY150" fmla="*/ 1567955 h 2818946"/>
              <a:gd name="connsiteX151" fmla="*/ 724988 w 2851540"/>
              <a:gd name="connsiteY151" fmla="*/ 1506042 h 2818946"/>
              <a:gd name="connsiteX152" fmla="*/ 734513 w 2851540"/>
              <a:gd name="connsiteY152" fmla="*/ 1475086 h 2818946"/>
              <a:gd name="connsiteX153" fmla="*/ 686888 w 2851540"/>
              <a:gd name="connsiteY153" fmla="*/ 1458417 h 2818946"/>
              <a:gd name="connsiteX154" fmla="*/ 598781 w 2851540"/>
              <a:gd name="connsiteY154" fmla="*/ 1425080 h 2818946"/>
              <a:gd name="connsiteX155" fmla="*/ 586875 w 2851540"/>
              <a:gd name="connsiteY155" fmla="*/ 1379836 h 2818946"/>
              <a:gd name="connsiteX156" fmla="*/ 537388 w 2851540"/>
              <a:gd name="connsiteY15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1381 w 2851540"/>
              <a:gd name="connsiteY89" fmla="*/ 2248992 h 2818946"/>
              <a:gd name="connsiteX90" fmla="*/ 2284706 w 2851540"/>
              <a:gd name="connsiteY90" fmla="*/ 2301381 h 2818946"/>
              <a:gd name="connsiteX91" fmla="*/ 2172788 w 2851540"/>
              <a:gd name="connsiteY91" fmla="*/ 2382343 h 2818946"/>
              <a:gd name="connsiteX92" fmla="*/ 2156119 w 2851540"/>
              <a:gd name="connsiteY92" fmla="*/ 2363293 h 2818946"/>
              <a:gd name="connsiteX93" fmla="*/ 2118019 w 2851540"/>
              <a:gd name="connsiteY93" fmla="*/ 2375200 h 2818946"/>
              <a:gd name="connsiteX94" fmla="*/ 2087063 w 2851540"/>
              <a:gd name="connsiteY94" fmla="*/ 2341862 h 2818946"/>
              <a:gd name="connsiteX95" fmla="*/ 2032294 w 2851540"/>
              <a:gd name="connsiteY95" fmla="*/ 2332337 h 2818946"/>
              <a:gd name="connsiteX96" fmla="*/ 2015625 w 2851540"/>
              <a:gd name="connsiteY96" fmla="*/ 2303762 h 2818946"/>
              <a:gd name="connsiteX97" fmla="*/ 1963238 w 2851540"/>
              <a:gd name="connsiteY97" fmla="*/ 2315668 h 2818946"/>
              <a:gd name="connsiteX98" fmla="*/ 1987050 w 2851540"/>
              <a:gd name="connsiteY98" fmla="*/ 2253756 h 2818946"/>
              <a:gd name="connsiteX99" fmla="*/ 1951331 w 2851540"/>
              <a:gd name="connsiteY99" fmla="*/ 2253756 h 2818946"/>
              <a:gd name="connsiteX100" fmla="*/ 1944188 w 2851540"/>
              <a:gd name="connsiteY100" fmla="*/ 2279950 h 2818946"/>
              <a:gd name="connsiteX101" fmla="*/ 1915613 w 2851540"/>
              <a:gd name="connsiteY101" fmla="*/ 2279950 h 2818946"/>
              <a:gd name="connsiteX102" fmla="*/ 1891800 w 2851540"/>
              <a:gd name="connsiteY102" fmla="*/ 2241850 h 2818946"/>
              <a:gd name="connsiteX103" fmla="*/ 1882275 w 2851540"/>
              <a:gd name="connsiteY103" fmla="*/ 2294237 h 2818946"/>
              <a:gd name="connsiteX104" fmla="*/ 1853700 w 2851540"/>
              <a:gd name="connsiteY104" fmla="*/ 2270425 h 2818946"/>
              <a:gd name="connsiteX105" fmla="*/ 1803694 w 2851540"/>
              <a:gd name="connsiteY105" fmla="*/ 2270425 h 2818946"/>
              <a:gd name="connsiteX106" fmla="*/ 1753687 w 2851540"/>
              <a:gd name="connsiteY106" fmla="*/ 2251373 h 2818946"/>
              <a:gd name="connsiteX107" fmla="*/ 1663200 w 2851540"/>
              <a:gd name="connsiteY107" fmla="*/ 2306143 h 2818946"/>
              <a:gd name="connsiteX108" fmla="*/ 1572713 w 2851540"/>
              <a:gd name="connsiteY108" fmla="*/ 2363292 h 2818946"/>
              <a:gd name="connsiteX109" fmla="*/ 1556044 w 2851540"/>
              <a:gd name="connsiteY109" fmla="*/ 2456162 h 2818946"/>
              <a:gd name="connsiteX110" fmla="*/ 1583513 w 2851540"/>
              <a:gd name="connsiteY110" fmla="*/ 2543299 h 2818946"/>
              <a:gd name="connsiteX111" fmla="*/ 1522706 w 2851540"/>
              <a:gd name="connsiteY111" fmla="*/ 2534742 h 2818946"/>
              <a:gd name="connsiteX112" fmla="*/ 1472700 w 2851540"/>
              <a:gd name="connsiteY112" fmla="*/ 2570462 h 2818946"/>
              <a:gd name="connsiteX113" fmla="*/ 1410788 w 2851540"/>
              <a:gd name="connsiteY113" fmla="*/ 2546650 h 2818946"/>
              <a:gd name="connsiteX114" fmla="*/ 1356019 w 2851540"/>
              <a:gd name="connsiteY114" fmla="*/ 2558555 h 2818946"/>
              <a:gd name="connsiteX115" fmla="*/ 1308394 w 2851540"/>
              <a:gd name="connsiteY115" fmla="*/ 2501405 h 2818946"/>
              <a:gd name="connsiteX116" fmla="*/ 1270294 w 2851540"/>
              <a:gd name="connsiteY116" fmla="*/ 2484737 h 2818946"/>
              <a:gd name="connsiteX117" fmla="*/ 1244100 w 2851540"/>
              <a:gd name="connsiteY117" fmla="*/ 2491881 h 2818946"/>
              <a:gd name="connsiteX118" fmla="*/ 1229813 w 2851540"/>
              <a:gd name="connsiteY118" fmla="*/ 2468067 h 2818946"/>
              <a:gd name="connsiteX119" fmla="*/ 1191713 w 2851540"/>
              <a:gd name="connsiteY119" fmla="*/ 2463306 h 2818946"/>
              <a:gd name="connsiteX120" fmla="*/ 1129800 w 2851540"/>
              <a:gd name="connsiteY120" fmla="*/ 2432350 h 2818946"/>
              <a:gd name="connsiteX121" fmla="*/ 1094080 w 2851540"/>
              <a:gd name="connsiteY121" fmla="*/ 2444253 h 2818946"/>
              <a:gd name="connsiteX122" fmla="*/ 1079794 w 2851540"/>
              <a:gd name="connsiteY122" fmla="*/ 2472831 h 2818946"/>
              <a:gd name="connsiteX123" fmla="*/ 996450 w 2851540"/>
              <a:gd name="connsiteY123" fmla="*/ 2458543 h 2818946"/>
              <a:gd name="connsiteX124" fmla="*/ 965494 w 2851540"/>
              <a:gd name="connsiteY124" fmla="*/ 2472831 h 2818946"/>
              <a:gd name="connsiteX125" fmla="*/ 925013 w 2851540"/>
              <a:gd name="connsiteY125" fmla="*/ 2451399 h 2818946"/>
              <a:gd name="connsiteX126" fmla="*/ 886913 w 2851540"/>
              <a:gd name="connsiteY126" fmla="*/ 2437112 h 2818946"/>
              <a:gd name="connsiteX127" fmla="*/ 855956 w 2851540"/>
              <a:gd name="connsiteY127" fmla="*/ 2451400 h 2818946"/>
              <a:gd name="connsiteX128" fmla="*/ 825000 w 2851540"/>
              <a:gd name="connsiteY128" fmla="*/ 2432350 h 2818946"/>
              <a:gd name="connsiteX129" fmla="*/ 810713 w 2851540"/>
              <a:gd name="connsiteY129" fmla="*/ 2399012 h 2818946"/>
              <a:gd name="connsiteX130" fmla="*/ 770231 w 2851540"/>
              <a:gd name="connsiteY130" fmla="*/ 2408537 h 2818946"/>
              <a:gd name="connsiteX131" fmla="*/ 734513 w 2851540"/>
              <a:gd name="connsiteY131" fmla="*/ 2387105 h 2818946"/>
              <a:gd name="connsiteX132" fmla="*/ 703556 w 2851540"/>
              <a:gd name="connsiteY132" fmla="*/ 2372818 h 2818946"/>
              <a:gd name="connsiteX133" fmla="*/ 670219 w 2851540"/>
              <a:gd name="connsiteY133" fmla="*/ 2377580 h 2818946"/>
              <a:gd name="connsiteX134" fmla="*/ 684506 w 2851540"/>
              <a:gd name="connsiteY134" fmla="*/ 2322811 h 2818946"/>
              <a:gd name="connsiteX135" fmla="*/ 639263 w 2851540"/>
              <a:gd name="connsiteY135" fmla="*/ 2303761 h 2818946"/>
              <a:gd name="connsiteX136" fmla="*/ 605924 w 2851540"/>
              <a:gd name="connsiteY136" fmla="*/ 2298997 h 2818946"/>
              <a:gd name="connsiteX137" fmla="*/ 651169 w 2851540"/>
              <a:gd name="connsiteY137" fmla="*/ 2244230 h 2818946"/>
              <a:gd name="connsiteX138" fmla="*/ 682125 w 2851540"/>
              <a:gd name="connsiteY138" fmla="*/ 2144217 h 2818946"/>
              <a:gd name="connsiteX139" fmla="*/ 720225 w 2851540"/>
              <a:gd name="connsiteY139" fmla="*/ 1946574 h 2818946"/>
              <a:gd name="connsiteX140" fmla="*/ 744038 w 2851540"/>
              <a:gd name="connsiteY140" fmla="*/ 1929905 h 2818946"/>
              <a:gd name="connsiteX141" fmla="*/ 722606 w 2851540"/>
              <a:gd name="connsiteY141" fmla="*/ 1898949 h 2818946"/>
              <a:gd name="connsiteX142" fmla="*/ 724988 w 2851540"/>
              <a:gd name="connsiteY142" fmla="*/ 1879899 h 2818946"/>
              <a:gd name="connsiteX143" fmla="*/ 734513 w 2851540"/>
              <a:gd name="connsiteY143" fmla="*/ 1734642 h 2818946"/>
              <a:gd name="connsiteX144" fmla="*/ 724988 w 2851540"/>
              <a:gd name="connsiteY144" fmla="*/ 1694161 h 2818946"/>
              <a:gd name="connsiteX145" fmla="*/ 798806 w 2851540"/>
              <a:gd name="connsiteY145" fmla="*/ 1734642 h 2818946"/>
              <a:gd name="connsiteX146" fmla="*/ 810713 w 2851540"/>
              <a:gd name="connsiteY146" fmla="*/ 1798936 h 2818946"/>
              <a:gd name="connsiteX147" fmla="*/ 851194 w 2851540"/>
              <a:gd name="connsiteY147" fmla="*/ 1856086 h 2818946"/>
              <a:gd name="connsiteX148" fmla="*/ 803569 w 2851540"/>
              <a:gd name="connsiteY148" fmla="*/ 1710830 h 2818946"/>
              <a:gd name="connsiteX149" fmla="*/ 722606 w 2851540"/>
              <a:gd name="connsiteY149" fmla="*/ 1644155 h 2818946"/>
              <a:gd name="connsiteX150" fmla="*/ 744038 w 2851540"/>
              <a:gd name="connsiteY150" fmla="*/ 1567955 h 2818946"/>
              <a:gd name="connsiteX151" fmla="*/ 724988 w 2851540"/>
              <a:gd name="connsiteY151" fmla="*/ 1506042 h 2818946"/>
              <a:gd name="connsiteX152" fmla="*/ 734513 w 2851540"/>
              <a:gd name="connsiteY152" fmla="*/ 1475086 h 2818946"/>
              <a:gd name="connsiteX153" fmla="*/ 686888 w 2851540"/>
              <a:gd name="connsiteY153" fmla="*/ 1458417 h 2818946"/>
              <a:gd name="connsiteX154" fmla="*/ 598781 w 2851540"/>
              <a:gd name="connsiteY154" fmla="*/ 1425080 h 2818946"/>
              <a:gd name="connsiteX155" fmla="*/ 586875 w 2851540"/>
              <a:gd name="connsiteY155" fmla="*/ 1379836 h 2818946"/>
              <a:gd name="connsiteX156" fmla="*/ 537388 w 2851540"/>
              <a:gd name="connsiteY15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1381 w 2851540"/>
              <a:gd name="connsiteY89" fmla="*/ 2248992 h 2818946"/>
              <a:gd name="connsiteX90" fmla="*/ 2334712 w 2851540"/>
              <a:gd name="connsiteY90" fmla="*/ 2268042 h 2818946"/>
              <a:gd name="connsiteX91" fmla="*/ 2284706 w 2851540"/>
              <a:gd name="connsiteY91" fmla="*/ 2301381 h 2818946"/>
              <a:gd name="connsiteX92" fmla="*/ 2172788 w 2851540"/>
              <a:gd name="connsiteY92" fmla="*/ 2382343 h 2818946"/>
              <a:gd name="connsiteX93" fmla="*/ 2156119 w 2851540"/>
              <a:gd name="connsiteY93" fmla="*/ 2363293 h 2818946"/>
              <a:gd name="connsiteX94" fmla="*/ 2118019 w 2851540"/>
              <a:gd name="connsiteY94" fmla="*/ 2375200 h 2818946"/>
              <a:gd name="connsiteX95" fmla="*/ 2087063 w 2851540"/>
              <a:gd name="connsiteY95" fmla="*/ 2341862 h 2818946"/>
              <a:gd name="connsiteX96" fmla="*/ 2032294 w 2851540"/>
              <a:gd name="connsiteY96" fmla="*/ 2332337 h 2818946"/>
              <a:gd name="connsiteX97" fmla="*/ 2015625 w 2851540"/>
              <a:gd name="connsiteY97" fmla="*/ 2303762 h 2818946"/>
              <a:gd name="connsiteX98" fmla="*/ 1963238 w 2851540"/>
              <a:gd name="connsiteY98" fmla="*/ 2315668 h 2818946"/>
              <a:gd name="connsiteX99" fmla="*/ 1987050 w 2851540"/>
              <a:gd name="connsiteY99" fmla="*/ 2253756 h 2818946"/>
              <a:gd name="connsiteX100" fmla="*/ 1951331 w 2851540"/>
              <a:gd name="connsiteY100" fmla="*/ 2253756 h 2818946"/>
              <a:gd name="connsiteX101" fmla="*/ 1944188 w 2851540"/>
              <a:gd name="connsiteY101" fmla="*/ 2279950 h 2818946"/>
              <a:gd name="connsiteX102" fmla="*/ 1915613 w 2851540"/>
              <a:gd name="connsiteY102" fmla="*/ 2279950 h 2818946"/>
              <a:gd name="connsiteX103" fmla="*/ 1891800 w 2851540"/>
              <a:gd name="connsiteY103" fmla="*/ 2241850 h 2818946"/>
              <a:gd name="connsiteX104" fmla="*/ 1882275 w 2851540"/>
              <a:gd name="connsiteY104" fmla="*/ 2294237 h 2818946"/>
              <a:gd name="connsiteX105" fmla="*/ 1853700 w 2851540"/>
              <a:gd name="connsiteY105" fmla="*/ 2270425 h 2818946"/>
              <a:gd name="connsiteX106" fmla="*/ 1803694 w 2851540"/>
              <a:gd name="connsiteY106" fmla="*/ 2270425 h 2818946"/>
              <a:gd name="connsiteX107" fmla="*/ 1753687 w 2851540"/>
              <a:gd name="connsiteY107" fmla="*/ 2251373 h 2818946"/>
              <a:gd name="connsiteX108" fmla="*/ 1663200 w 2851540"/>
              <a:gd name="connsiteY108" fmla="*/ 2306143 h 2818946"/>
              <a:gd name="connsiteX109" fmla="*/ 1572713 w 2851540"/>
              <a:gd name="connsiteY109" fmla="*/ 2363292 h 2818946"/>
              <a:gd name="connsiteX110" fmla="*/ 1556044 w 2851540"/>
              <a:gd name="connsiteY110" fmla="*/ 2456162 h 2818946"/>
              <a:gd name="connsiteX111" fmla="*/ 1583513 w 2851540"/>
              <a:gd name="connsiteY111" fmla="*/ 2543299 h 2818946"/>
              <a:gd name="connsiteX112" fmla="*/ 1522706 w 2851540"/>
              <a:gd name="connsiteY112" fmla="*/ 2534742 h 2818946"/>
              <a:gd name="connsiteX113" fmla="*/ 1472700 w 2851540"/>
              <a:gd name="connsiteY113" fmla="*/ 2570462 h 2818946"/>
              <a:gd name="connsiteX114" fmla="*/ 1410788 w 2851540"/>
              <a:gd name="connsiteY114" fmla="*/ 2546650 h 2818946"/>
              <a:gd name="connsiteX115" fmla="*/ 1356019 w 2851540"/>
              <a:gd name="connsiteY115" fmla="*/ 2558555 h 2818946"/>
              <a:gd name="connsiteX116" fmla="*/ 1308394 w 2851540"/>
              <a:gd name="connsiteY116" fmla="*/ 2501405 h 2818946"/>
              <a:gd name="connsiteX117" fmla="*/ 1270294 w 2851540"/>
              <a:gd name="connsiteY117" fmla="*/ 2484737 h 2818946"/>
              <a:gd name="connsiteX118" fmla="*/ 1244100 w 2851540"/>
              <a:gd name="connsiteY118" fmla="*/ 2491881 h 2818946"/>
              <a:gd name="connsiteX119" fmla="*/ 1229813 w 2851540"/>
              <a:gd name="connsiteY119" fmla="*/ 2468067 h 2818946"/>
              <a:gd name="connsiteX120" fmla="*/ 1191713 w 2851540"/>
              <a:gd name="connsiteY120" fmla="*/ 2463306 h 2818946"/>
              <a:gd name="connsiteX121" fmla="*/ 1129800 w 2851540"/>
              <a:gd name="connsiteY121" fmla="*/ 2432350 h 2818946"/>
              <a:gd name="connsiteX122" fmla="*/ 1094080 w 2851540"/>
              <a:gd name="connsiteY122" fmla="*/ 2444253 h 2818946"/>
              <a:gd name="connsiteX123" fmla="*/ 1079794 w 2851540"/>
              <a:gd name="connsiteY123" fmla="*/ 2472831 h 2818946"/>
              <a:gd name="connsiteX124" fmla="*/ 996450 w 2851540"/>
              <a:gd name="connsiteY124" fmla="*/ 2458543 h 2818946"/>
              <a:gd name="connsiteX125" fmla="*/ 965494 w 2851540"/>
              <a:gd name="connsiteY125" fmla="*/ 2472831 h 2818946"/>
              <a:gd name="connsiteX126" fmla="*/ 925013 w 2851540"/>
              <a:gd name="connsiteY126" fmla="*/ 2451399 h 2818946"/>
              <a:gd name="connsiteX127" fmla="*/ 886913 w 2851540"/>
              <a:gd name="connsiteY127" fmla="*/ 2437112 h 2818946"/>
              <a:gd name="connsiteX128" fmla="*/ 855956 w 2851540"/>
              <a:gd name="connsiteY128" fmla="*/ 2451400 h 2818946"/>
              <a:gd name="connsiteX129" fmla="*/ 825000 w 2851540"/>
              <a:gd name="connsiteY129" fmla="*/ 2432350 h 2818946"/>
              <a:gd name="connsiteX130" fmla="*/ 810713 w 2851540"/>
              <a:gd name="connsiteY130" fmla="*/ 2399012 h 2818946"/>
              <a:gd name="connsiteX131" fmla="*/ 770231 w 2851540"/>
              <a:gd name="connsiteY131" fmla="*/ 2408537 h 2818946"/>
              <a:gd name="connsiteX132" fmla="*/ 734513 w 2851540"/>
              <a:gd name="connsiteY132" fmla="*/ 2387105 h 2818946"/>
              <a:gd name="connsiteX133" fmla="*/ 703556 w 2851540"/>
              <a:gd name="connsiteY133" fmla="*/ 2372818 h 2818946"/>
              <a:gd name="connsiteX134" fmla="*/ 670219 w 2851540"/>
              <a:gd name="connsiteY134" fmla="*/ 2377580 h 2818946"/>
              <a:gd name="connsiteX135" fmla="*/ 684506 w 2851540"/>
              <a:gd name="connsiteY135" fmla="*/ 2322811 h 2818946"/>
              <a:gd name="connsiteX136" fmla="*/ 639263 w 2851540"/>
              <a:gd name="connsiteY136" fmla="*/ 2303761 h 2818946"/>
              <a:gd name="connsiteX137" fmla="*/ 605924 w 2851540"/>
              <a:gd name="connsiteY137" fmla="*/ 2298997 h 2818946"/>
              <a:gd name="connsiteX138" fmla="*/ 651169 w 2851540"/>
              <a:gd name="connsiteY138" fmla="*/ 2244230 h 2818946"/>
              <a:gd name="connsiteX139" fmla="*/ 682125 w 2851540"/>
              <a:gd name="connsiteY139" fmla="*/ 2144217 h 2818946"/>
              <a:gd name="connsiteX140" fmla="*/ 720225 w 2851540"/>
              <a:gd name="connsiteY140" fmla="*/ 1946574 h 2818946"/>
              <a:gd name="connsiteX141" fmla="*/ 744038 w 2851540"/>
              <a:gd name="connsiteY141" fmla="*/ 1929905 h 2818946"/>
              <a:gd name="connsiteX142" fmla="*/ 722606 w 2851540"/>
              <a:gd name="connsiteY142" fmla="*/ 1898949 h 2818946"/>
              <a:gd name="connsiteX143" fmla="*/ 724988 w 2851540"/>
              <a:gd name="connsiteY143" fmla="*/ 1879899 h 2818946"/>
              <a:gd name="connsiteX144" fmla="*/ 734513 w 2851540"/>
              <a:gd name="connsiteY144" fmla="*/ 1734642 h 2818946"/>
              <a:gd name="connsiteX145" fmla="*/ 724988 w 2851540"/>
              <a:gd name="connsiteY145" fmla="*/ 1694161 h 2818946"/>
              <a:gd name="connsiteX146" fmla="*/ 798806 w 2851540"/>
              <a:gd name="connsiteY146" fmla="*/ 1734642 h 2818946"/>
              <a:gd name="connsiteX147" fmla="*/ 810713 w 2851540"/>
              <a:gd name="connsiteY147" fmla="*/ 1798936 h 2818946"/>
              <a:gd name="connsiteX148" fmla="*/ 851194 w 2851540"/>
              <a:gd name="connsiteY148" fmla="*/ 1856086 h 2818946"/>
              <a:gd name="connsiteX149" fmla="*/ 803569 w 2851540"/>
              <a:gd name="connsiteY149" fmla="*/ 1710830 h 2818946"/>
              <a:gd name="connsiteX150" fmla="*/ 722606 w 2851540"/>
              <a:gd name="connsiteY150" fmla="*/ 1644155 h 2818946"/>
              <a:gd name="connsiteX151" fmla="*/ 744038 w 2851540"/>
              <a:gd name="connsiteY151" fmla="*/ 1567955 h 2818946"/>
              <a:gd name="connsiteX152" fmla="*/ 724988 w 2851540"/>
              <a:gd name="connsiteY152" fmla="*/ 1506042 h 2818946"/>
              <a:gd name="connsiteX153" fmla="*/ 734513 w 2851540"/>
              <a:gd name="connsiteY153" fmla="*/ 1475086 h 2818946"/>
              <a:gd name="connsiteX154" fmla="*/ 686888 w 2851540"/>
              <a:gd name="connsiteY154" fmla="*/ 1458417 h 2818946"/>
              <a:gd name="connsiteX155" fmla="*/ 598781 w 2851540"/>
              <a:gd name="connsiteY155" fmla="*/ 1425080 h 2818946"/>
              <a:gd name="connsiteX156" fmla="*/ 586875 w 2851540"/>
              <a:gd name="connsiteY156" fmla="*/ 1379836 h 2818946"/>
              <a:gd name="connsiteX157" fmla="*/ 537388 w 2851540"/>
              <a:gd name="connsiteY157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1381 w 2851540"/>
              <a:gd name="connsiteY89" fmla="*/ 2248992 h 2818946"/>
              <a:gd name="connsiteX90" fmla="*/ 2334712 w 2851540"/>
              <a:gd name="connsiteY90" fmla="*/ 2268042 h 2818946"/>
              <a:gd name="connsiteX91" fmla="*/ 2284706 w 2851540"/>
              <a:gd name="connsiteY91" fmla="*/ 2301381 h 2818946"/>
              <a:gd name="connsiteX92" fmla="*/ 2268037 w 2851540"/>
              <a:gd name="connsiteY92" fmla="*/ 2332336 h 2818946"/>
              <a:gd name="connsiteX93" fmla="*/ 2172788 w 2851540"/>
              <a:gd name="connsiteY93" fmla="*/ 2382343 h 2818946"/>
              <a:gd name="connsiteX94" fmla="*/ 2156119 w 2851540"/>
              <a:gd name="connsiteY94" fmla="*/ 2363293 h 2818946"/>
              <a:gd name="connsiteX95" fmla="*/ 2118019 w 2851540"/>
              <a:gd name="connsiteY95" fmla="*/ 2375200 h 2818946"/>
              <a:gd name="connsiteX96" fmla="*/ 2087063 w 2851540"/>
              <a:gd name="connsiteY96" fmla="*/ 2341862 h 2818946"/>
              <a:gd name="connsiteX97" fmla="*/ 2032294 w 2851540"/>
              <a:gd name="connsiteY97" fmla="*/ 2332337 h 2818946"/>
              <a:gd name="connsiteX98" fmla="*/ 2015625 w 2851540"/>
              <a:gd name="connsiteY98" fmla="*/ 2303762 h 2818946"/>
              <a:gd name="connsiteX99" fmla="*/ 1963238 w 2851540"/>
              <a:gd name="connsiteY99" fmla="*/ 2315668 h 2818946"/>
              <a:gd name="connsiteX100" fmla="*/ 1987050 w 2851540"/>
              <a:gd name="connsiteY100" fmla="*/ 2253756 h 2818946"/>
              <a:gd name="connsiteX101" fmla="*/ 1951331 w 2851540"/>
              <a:gd name="connsiteY101" fmla="*/ 2253756 h 2818946"/>
              <a:gd name="connsiteX102" fmla="*/ 1944188 w 2851540"/>
              <a:gd name="connsiteY102" fmla="*/ 2279950 h 2818946"/>
              <a:gd name="connsiteX103" fmla="*/ 1915613 w 2851540"/>
              <a:gd name="connsiteY103" fmla="*/ 2279950 h 2818946"/>
              <a:gd name="connsiteX104" fmla="*/ 1891800 w 2851540"/>
              <a:gd name="connsiteY104" fmla="*/ 2241850 h 2818946"/>
              <a:gd name="connsiteX105" fmla="*/ 1882275 w 2851540"/>
              <a:gd name="connsiteY105" fmla="*/ 2294237 h 2818946"/>
              <a:gd name="connsiteX106" fmla="*/ 1853700 w 2851540"/>
              <a:gd name="connsiteY106" fmla="*/ 2270425 h 2818946"/>
              <a:gd name="connsiteX107" fmla="*/ 1803694 w 2851540"/>
              <a:gd name="connsiteY107" fmla="*/ 2270425 h 2818946"/>
              <a:gd name="connsiteX108" fmla="*/ 1753687 w 2851540"/>
              <a:gd name="connsiteY108" fmla="*/ 2251373 h 2818946"/>
              <a:gd name="connsiteX109" fmla="*/ 1663200 w 2851540"/>
              <a:gd name="connsiteY109" fmla="*/ 2306143 h 2818946"/>
              <a:gd name="connsiteX110" fmla="*/ 1572713 w 2851540"/>
              <a:gd name="connsiteY110" fmla="*/ 2363292 h 2818946"/>
              <a:gd name="connsiteX111" fmla="*/ 1556044 w 2851540"/>
              <a:gd name="connsiteY111" fmla="*/ 2456162 h 2818946"/>
              <a:gd name="connsiteX112" fmla="*/ 1583513 w 2851540"/>
              <a:gd name="connsiteY112" fmla="*/ 2543299 h 2818946"/>
              <a:gd name="connsiteX113" fmla="*/ 1522706 w 2851540"/>
              <a:gd name="connsiteY113" fmla="*/ 2534742 h 2818946"/>
              <a:gd name="connsiteX114" fmla="*/ 1472700 w 2851540"/>
              <a:gd name="connsiteY114" fmla="*/ 2570462 h 2818946"/>
              <a:gd name="connsiteX115" fmla="*/ 1410788 w 2851540"/>
              <a:gd name="connsiteY115" fmla="*/ 2546650 h 2818946"/>
              <a:gd name="connsiteX116" fmla="*/ 1356019 w 2851540"/>
              <a:gd name="connsiteY116" fmla="*/ 2558555 h 2818946"/>
              <a:gd name="connsiteX117" fmla="*/ 1308394 w 2851540"/>
              <a:gd name="connsiteY117" fmla="*/ 2501405 h 2818946"/>
              <a:gd name="connsiteX118" fmla="*/ 1270294 w 2851540"/>
              <a:gd name="connsiteY118" fmla="*/ 2484737 h 2818946"/>
              <a:gd name="connsiteX119" fmla="*/ 1244100 w 2851540"/>
              <a:gd name="connsiteY119" fmla="*/ 2491881 h 2818946"/>
              <a:gd name="connsiteX120" fmla="*/ 1229813 w 2851540"/>
              <a:gd name="connsiteY120" fmla="*/ 2468067 h 2818946"/>
              <a:gd name="connsiteX121" fmla="*/ 1191713 w 2851540"/>
              <a:gd name="connsiteY121" fmla="*/ 2463306 h 2818946"/>
              <a:gd name="connsiteX122" fmla="*/ 1129800 w 2851540"/>
              <a:gd name="connsiteY122" fmla="*/ 2432350 h 2818946"/>
              <a:gd name="connsiteX123" fmla="*/ 1094080 w 2851540"/>
              <a:gd name="connsiteY123" fmla="*/ 2444253 h 2818946"/>
              <a:gd name="connsiteX124" fmla="*/ 1079794 w 2851540"/>
              <a:gd name="connsiteY124" fmla="*/ 2472831 h 2818946"/>
              <a:gd name="connsiteX125" fmla="*/ 996450 w 2851540"/>
              <a:gd name="connsiteY125" fmla="*/ 2458543 h 2818946"/>
              <a:gd name="connsiteX126" fmla="*/ 965494 w 2851540"/>
              <a:gd name="connsiteY126" fmla="*/ 2472831 h 2818946"/>
              <a:gd name="connsiteX127" fmla="*/ 925013 w 2851540"/>
              <a:gd name="connsiteY127" fmla="*/ 2451399 h 2818946"/>
              <a:gd name="connsiteX128" fmla="*/ 886913 w 2851540"/>
              <a:gd name="connsiteY128" fmla="*/ 2437112 h 2818946"/>
              <a:gd name="connsiteX129" fmla="*/ 855956 w 2851540"/>
              <a:gd name="connsiteY129" fmla="*/ 2451400 h 2818946"/>
              <a:gd name="connsiteX130" fmla="*/ 825000 w 2851540"/>
              <a:gd name="connsiteY130" fmla="*/ 2432350 h 2818946"/>
              <a:gd name="connsiteX131" fmla="*/ 810713 w 2851540"/>
              <a:gd name="connsiteY131" fmla="*/ 2399012 h 2818946"/>
              <a:gd name="connsiteX132" fmla="*/ 770231 w 2851540"/>
              <a:gd name="connsiteY132" fmla="*/ 2408537 h 2818946"/>
              <a:gd name="connsiteX133" fmla="*/ 734513 w 2851540"/>
              <a:gd name="connsiteY133" fmla="*/ 2387105 h 2818946"/>
              <a:gd name="connsiteX134" fmla="*/ 703556 w 2851540"/>
              <a:gd name="connsiteY134" fmla="*/ 2372818 h 2818946"/>
              <a:gd name="connsiteX135" fmla="*/ 670219 w 2851540"/>
              <a:gd name="connsiteY135" fmla="*/ 2377580 h 2818946"/>
              <a:gd name="connsiteX136" fmla="*/ 684506 w 2851540"/>
              <a:gd name="connsiteY136" fmla="*/ 2322811 h 2818946"/>
              <a:gd name="connsiteX137" fmla="*/ 639263 w 2851540"/>
              <a:gd name="connsiteY137" fmla="*/ 2303761 h 2818946"/>
              <a:gd name="connsiteX138" fmla="*/ 605924 w 2851540"/>
              <a:gd name="connsiteY138" fmla="*/ 2298997 h 2818946"/>
              <a:gd name="connsiteX139" fmla="*/ 651169 w 2851540"/>
              <a:gd name="connsiteY139" fmla="*/ 2244230 h 2818946"/>
              <a:gd name="connsiteX140" fmla="*/ 682125 w 2851540"/>
              <a:gd name="connsiteY140" fmla="*/ 2144217 h 2818946"/>
              <a:gd name="connsiteX141" fmla="*/ 720225 w 2851540"/>
              <a:gd name="connsiteY141" fmla="*/ 1946574 h 2818946"/>
              <a:gd name="connsiteX142" fmla="*/ 744038 w 2851540"/>
              <a:gd name="connsiteY142" fmla="*/ 1929905 h 2818946"/>
              <a:gd name="connsiteX143" fmla="*/ 722606 w 2851540"/>
              <a:gd name="connsiteY143" fmla="*/ 1898949 h 2818946"/>
              <a:gd name="connsiteX144" fmla="*/ 724988 w 2851540"/>
              <a:gd name="connsiteY144" fmla="*/ 1879899 h 2818946"/>
              <a:gd name="connsiteX145" fmla="*/ 734513 w 2851540"/>
              <a:gd name="connsiteY145" fmla="*/ 1734642 h 2818946"/>
              <a:gd name="connsiteX146" fmla="*/ 724988 w 2851540"/>
              <a:gd name="connsiteY146" fmla="*/ 1694161 h 2818946"/>
              <a:gd name="connsiteX147" fmla="*/ 798806 w 2851540"/>
              <a:gd name="connsiteY147" fmla="*/ 1734642 h 2818946"/>
              <a:gd name="connsiteX148" fmla="*/ 810713 w 2851540"/>
              <a:gd name="connsiteY148" fmla="*/ 1798936 h 2818946"/>
              <a:gd name="connsiteX149" fmla="*/ 851194 w 2851540"/>
              <a:gd name="connsiteY149" fmla="*/ 1856086 h 2818946"/>
              <a:gd name="connsiteX150" fmla="*/ 803569 w 2851540"/>
              <a:gd name="connsiteY150" fmla="*/ 1710830 h 2818946"/>
              <a:gd name="connsiteX151" fmla="*/ 722606 w 2851540"/>
              <a:gd name="connsiteY151" fmla="*/ 1644155 h 2818946"/>
              <a:gd name="connsiteX152" fmla="*/ 744038 w 2851540"/>
              <a:gd name="connsiteY152" fmla="*/ 1567955 h 2818946"/>
              <a:gd name="connsiteX153" fmla="*/ 724988 w 2851540"/>
              <a:gd name="connsiteY153" fmla="*/ 1506042 h 2818946"/>
              <a:gd name="connsiteX154" fmla="*/ 734513 w 2851540"/>
              <a:gd name="connsiteY154" fmla="*/ 1475086 h 2818946"/>
              <a:gd name="connsiteX155" fmla="*/ 686888 w 2851540"/>
              <a:gd name="connsiteY155" fmla="*/ 1458417 h 2818946"/>
              <a:gd name="connsiteX156" fmla="*/ 598781 w 2851540"/>
              <a:gd name="connsiteY156" fmla="*/ 1425080 h 2818946"/>
              <a:gd name="connsiteX157" fmla="*/ 586875 w 2851540"/>
              <a:gd name="connsiteY157" fmla="*/ 1379836 h 2818946"/>
              <a:gd name="connsiteX158" fmla="*/ 537388 w 2851540"/>
              <a:gd name="connsiteY158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1381 w 2851540"/>
              <a:gd name="connsiteY89" fmla="*/ 2248992 h 2818946"/>
              <a:gd name="connsiteX90" fmla="*/ 2334712 w 2851540"/>
              <a:gd name="connsiteY90" fmla="*/ 2268042 h 2818946"/>
              <a:gd name="connsiteX91" fmla="*/ 2284706 w 2851540"/>
              <a:gd name="connsiteY91" fmla="*/ 2301381 h 2818946"/>
              <a:gd name="connsiteX92" fmla="*/ 2268037 w 2851540"/>
              <a:gd name="connsiteY92" fmla="*/ 2332336 h 2818946"/>
              <a:gd name="connsiteX93" fmla="*/ 2198980 w 2851540"/>
              <a:gd name="connsiteY93" fmla="*/ 2351386 h 2818946"/>
              <a:gd name="connsiteX94" fmla="*/ 2172788 w 2851540"/>
              <a:gd name="connsiteY94" fmla="*/ 2382343 h 2818946"/>
              <a:gd name="connsiteX95" fmla="*/ 2156119 w 2851540"/>
              <a:gd name="connsiteY95" fmla="*/ 2363293 h 2818946"/>
              <a:gd name="connsiteX96" fmla="*/ 2118019 w 2851540"/>
              <a:gd name="connsiteY96" fmla="*/ 2375200 h 2818946"/>
              <a:gd name="connsiteX97" fmla="*/ 2087063 w 2851540"/>
              <a:gd name="connsiteY97" fmla="*/ 2341862 h 2818946"/>
              <a:gd name="connsiteX98" fmla="*/ 2032294 w 2851540"/>
              <a:gd name="connsiteY98" fmla="*/ 2332337 h 2818946"/>
              <a:gd name="connsiteX99" fmla="*/ 2015625 w 2851540"/>
              <a:gd name="connsiteY99" fmla="*/ 2303762 h 2818946"/>
              <a:gd name="connsiteX100" fmla="*/ 1963238 w 2851540"/>
              <a:gd name="connsiteY100" fmla="*/ 2315668 h 2818946"/>
              <a:gd name="connsiteX101" fmla="*/ 1987050 w 2851540"/>
              <a:gd name="connsiteY101" fmla="*/ 2253756 h 2818946"/>
              <a:gd name="connsiteX102" fmla="*/ 1951331 w 2851540"/>
              <a:gd name="connsiteY102" fmla="*/ 2253756 h 2818946"/>
              <a:gd name="connsiteX103" fmla="*/ 1944188 w 2851540"/>
              <a:gd name="connsiteY103" fmla="*/ 2279950 h 2818946"/>
              <a:gd name="connsiteX104" fmla="*/ 1915613 w 2851540"/>
              <a:gd name="connsiteY104" fmla="*/ 2279950 h 2818946"/>
              <a:gd name="connsiteX105" fmla="*/ 1891800 w 2851540"/>
              <a:gd name="connsiteY105" fmla="*/ 2241850 h 2818946"/>
              <a:gd name="connsiteX106" fmla="*/ 1882275 w 2851540"/>
              <a:gd name="connsiteY106" fmla="*/ 2294237 h 2818946"/>
              <a:gd name="connsiteX107" fmla="*/ 1853700 w 2851540"/>
              <a:gd name="connsiteY107" fmla="*/ 2270425 h 2818946"/>
              <a:gd name="connsiteX108" fmla="*/ 1803694 w 2851540"/>
              <a:gd name="connsiteY108" fmla="*/ 2270425 h 2818946"/>
              <a:gd name="connsiteX109" fmla="*/ 1753687 w 2851540"/>
              <a:gd name="connsiteY109" fmla="*/ 2251373 h 2818946"/>
              <a:gd name="connsiteX110" fmla="*/ 1663200 w 2851540"/>
              <a:gd name="connsiteY110" fmla="*/ 2306143 h 2818946"/>
              <a:gd name="connsiteX111" fmla="*/ 1572713 w 2851540"/>
              <a:gd name="connsiteY111" fmla="*/ 2363292 h 2818946"/>
              <a:gd name="connsiteX112" fmla="*/ 1556044 w 2851540"/>
              <a:gd name="connsiteY112" fmla="*/ 2456162 h 2818946"/>
              <a:gd name="connsiteX113" fmla="*/ 1583513 w 2851540"/>
              <a:gd name="connsiteY113" fmla="*/ 2543299 h 2818946"/>
              <a:gd name="connsiteX114" fmla="*/ 1522706 w 2851540"/>
              <a:gd name="connsiteY114" fmla="*/ 2534742 h 2818946"/>
              <a:gd name="connsiteX115" fmla="*/ 1472700 w 2851540"/>
              <a:gd name="connsiteY115" fmla="*/ 2570462 h 2818946"/>
              <a:gd name="connsiteX116" fmla="*/ 1410788 w 2851540"/>
              <a:gd name="connsiteY116" fmla="*/ 2546650 h 2818946"/>
              <a:gd name="connsiteX117" fmla="*/ 1356019 w 2851540"/>
              <a:gd name="connsiteY117" fmla="*/ 2558555 h 2818946"/>
              <a:gd name="connsiteX118" fmla="*/ 1308394 w 2851540"/>
              <a:gd name="connsiteY118" fmla="*/ 2501405 h 2818946"/>
              <a:gd name="connsiteX119" fmla="*/ 1270294 w 2851540"/>
              <a:gd name="connsiteY119" fmla="*/ 2484737 h 2818946"/>
              <a:gd name="connsiteX120" fmla="*/ 1244100 w 2851540"/>
              <a:gd name="connsiteY120" fmla="*/ 2491881 h 2818946"/>
              <a:gd name="connsiteX121" fmla="*/ 1229813 w 2851540"/>
              <a:gd name="connsiteY121" fmla="*/ 2468067 h 2818946"/>
              <a:gd name="connsiteX122" fmla="*/ 1191713 w 2851540"/>
              <a:gd name="connsiteY122" fmla="*/ 2463306 h 2818946"/>
              <a:gd name="connsiteX123" fmla="*/ 1129800 w 2851540"/>
              <a:gd name="connsiteY123" fmla="*/ 2432350 h 2818946"/>
              <a:gd name="connsiteX124" fmla="*/ 1094080 w 2851540"/>
              <a:gd name="connsiteY124" fmla="*/ 2444253 h 2818946"/>
              <a:gd name="connsiteX125" fmla="*/ 1079794 w 2851540"/>
              <a:gd name="connsiteY125" fmla="*/ 2472831 h 2818946"/>
              <a:gd name="connsiteX126" fmla="*/ 996450 w 2851540"/>
              <a:gd name="connsiteY126" fmla="*/ 2458543 h 2818946"/>
              <a:gd name="connsiteX127" fmla="*/ 965494 w 2851540"/>
              <a:gd name="connsiteY127" fmla="*/ 2472831 h 2818946"/>
              <a:gd name="connsiteX128" fmla="*/ 925013 w 2851540"/>
              <a:gd name="connsiteY128" fmla="*/ 2451399 h 2818946"/>
              <a:gd name="connsiteX129" fmla="*/ 886913 w 2851540"/>
              <a:gd name="connsiteY129" fmla="*/ 2437112 h 2818946"/>
              <a:gd name="connsiteX130" fmla="*/ 855956 w 2851540"/>
              <a:gd name="connsiteY130" fmla="*/ 2451400 h 2818946"/>
              <a:gd name="connsiteX131" fmla="*/ 825000 w 2851540"/>
              <a:gd name="connsiteY131" fmla="*/ 2432350 h 2818946"/>
              <a:gd name="connsiteX132" fmla="*/ 810713 w 2851540"/>
              <a:gd name="connsiteY132" fmla="*/ 2399012 h 2818946"/>
              <a:gd name="connsiteX133" fmla="*/ 770231 w 2851540"/>
              <a:gd name="connsiteY133" fmla="*/ 2408537 h 2818946"/>
              <a:gd name="connsiteX134" fmla="*/ 734513 w 2851540"/>
              <a:gd name="connsiteY134" fmla="*/ 2387105 h 2818946"/>
              <a:gd name="connsiteX135" fmla="*/ 703556 w 2851540"/>
              <a:gd name="connsiteY135" fmla="*/ 2372818 h 2818946"/>
              <a:gd name="connsiteX136" fmla="*/ 670219 w 2851540"/>
              <a:gd name="connsiteY136" fmla="*/ 2377580 h 2818946"/>
              <a:gd name="connsiteX137" fmla="*/ 684506 w 2851540"/>
              <a:gd name="connsiteY137" fmla="*/ 2322811 h 2818946"/>
              <a:gd name="connsiteX138" fmla="*/ 639263 w 2851540"/>
              <a:gd name="connsiteY138" fmla="*/ 2303761 h 2818946"/>
              <a:gd name="connsiteX139" fmla="*/ 605924 w 2851540"/>
              <a:gd name="connsiteY139" fmla="*/ 2298997 h 2818946"/>
              <a:gd name="connsiteX140" fmla="*/ 651169 w 2851540"/>
              <a:gd name="connsiteY140" fmla="*/ 2244230 h 2818946"/>
              <a:gd name="connsiteX141" fmla="*/ 682125 w 2851540"/>
              <a:gd name="connsiteY141" fmla="*/ 2144217 h 2818946"/>
              <a:gd name="connsiteX142" fmla="*/ 720225 w 2851540"/>
              <a:gd name="connsiteY142" fmla="*/ 1946574 h 2818946"/>
              <a:gd name="connsiteX143" fmla="*/ 744038 w 2851540"/>
              <a:gd name="connsiteY143" fmla="*/ 1929905 h 2818946"/>
              <a:gd name="connsiteX144" fmla="*/ 722606 w 2851540"/>
              <a:gd name="connsiteY144" fmla="*/ 1898949 h 2818946"/>
              <a:gd name="connsiteX145" fmla="*/ 724988 w 2851540"/>
              <a:gd name="connsiteY145" fmla="*/ 1879899 h 2818946"/>
              <a:gd name="connsiteX146" fmla="*/ 734513 w 2851540"/>
              <a:gd name="connsiteY146" fmla="*/ 1734642 h 2818946"/>
              <a:gd name="connsiteX147" fmla="*/ 724988 w 2851540"/>
              <a:gd name="connsiteY147" fmla="*/ 1694161 h 2818946"/>
              <a:gd name="connsiteX148" fmla="*/ 798806 w 2851540"/>
              <a:gd name="connsiteY148" fmla="*/ 1734642 h 2818946"/>
              <a:gd name="connsiteX149" fmla="*/ 810713 w 2851540"/>
              <a:gd name="connsiteY149" fmla="*/ 1798936 h 2818946"/>
              <a:gd name="connsiteX150" fmla="*/ 851194 w 2851540"/>
              <a:gd name="connsiteY150" fmla="*/ 1856086 h 2818946"/>
              <a:gd name="connsiteX151" fmla="*/ 803569 w 2851540"/>
              <a:gd name="connsiteY151" fmla="*/ 1710830 h 2818946"/>
              <a:gd name="connsiteX152" fmla="*/ 722606 w 2851540"/>
              <a:gd name="connsiteY152" fmla="*/ 1644155 h 2818946"/>
              <a:gd name="connsiteX153" fmla="*/ 744038 w 2851540"/>
              <a:gd name="connsiteY153" fmla="*/ 1567955 h 2818946"/>
              <a:gd name="connsiteX154" fmla="*/ 724988 w 2851540"/>
              <a:gd name="connsiteY154" fmla="*/ 1506042 h 2818946"/>
              <a:gd name="connsiteX155" fmla="*/ 734513 w 2851540"/>
              <a:gd name="connsiteY155" fmla="*/ 1475086 h 2818946"/>
              <a:gd name="connsiteX156" fmla="*/ 686888 w 2851540"/>
              <a:gd name="connsiteY156" fmla="*/ 1458417 h 2818946"/>
              <a:gd name="connsiteX157" fmla="*/ 598781 w 2851540"/>
              <a:gd name="connsiteY157" fmla="*/ 1425080 h 2818946"/>
              <a:gd name="connsiteX158" fmla="*/ 586875 w 2851540"/>
              <a:gd name="connsiteY158" fmla="*/ 1379836 h 2818946"/>
              <a:gd name="connsiteX159" fmla="*/ 537388 w 2851540"/>
              <a:gd name="connsiteY15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8525 w 2851540"/>
              <a:gd name="connsiteY89" fmla="*/ 2251374 h 2818946"/>
              <a:gd name="connsiteX90" fmla="*/ 2334712 w 2851540"/>
              <a:gd name="connsiteY90" fmla="*/ 2268042 h 2818946"/>
              <a:gd name="connsiteX91" fmla="*/ 2284706 w 2851540"/>
              <a:gd name="connsiteY91" fmla="*/ 2301381 h 2818946"/>
              <a:gd name="connsiteX92" fmla="*/ 2268037 w 2851540"/>
              <a:gd name="connsiteY92" fmla="*/ 2332336 h 2818946"/>
              <a:gd name="connsiteX93" fmla="*/ 2198980 w 2851540"/>
              <a:gd name="connsiteY93" fmla="*/ 2351386 h 2818946"/>
              <a:gd name="connsiteX94" fmla="*/ 2172788 w 2851540"/>
              <a:gd name="connsiteY94" fmla="*/ 2382343 h 2818946"/>
              <a:gd name="connsiteX95" fmla="*/ 2156119 w 2851540"/>
              <a:gd name="connsiteY95" fmla="*/ 2363293 h 2818946"/>
              <a:gd name="connsiteX96" fmla="*/ 2118019 w 2851540"/>
              <a:gd name="connsiteY96" fmla="*/ 2375200 h 2818946"/>
              <a:gd name="connsiteX97" fmla="*/ 2087063 w 2851540"/>
              <a:gd name="connsiteY97" fmla="*/ 2341862 h 2818946"/>
              <a:gd name="connsiteX98" fmla="*/ 2032294 w 2851540"/>
              <a:gd name="connsiteY98" fmla="*/ 2332337 h 2818946"/>
              <a:gd name="connsiteX99" fmla="*/ 2015625 w 2851540"/>
              <a:gd name="connsiteY99" fmla="*/ 2303762 h 2818946"/>
              <a:gd name="connsiteX100" fmla="*/ 1963238 w 2851540"/>
              <a:gd name="connsiteY100" fmla="*/ 2315668 h 2818946"/>
              <a:gd name="connsiteX101" fmla="*/ 1987050 w 2851540"/>
              <a:gd name="connsiteY101" fmla="*/ 2253756 h 2818946"/>
              <a:gd name="connsiteX102" fmla="*/ 1951331 w 2851540"/>
              <a:gd name="connsiteY102" fmla="*/ 2253756 h 2818946"/>
              <a:gd name="connsiteX103" fmla="*/ 1944188 w 2851540"/>
              <a:gd name="connsiteY103" fmla="*/ 2279950 h 2818946"/>
              <a:gd name="connsiteX104" fmla="*/ 1915613 w 2851540"/>
              <a:gd name="connsiteY104" fmla="*/ 2279950 h 2818946"/>
              <a:gd name="connsiteX105" fmla="*/ 1891800 w 2851540"/>
              <a:gd name="connsiteY105" fmla="*/ 2241850 h 2818946"/>
              <a:gd name="connsiteX106" fmla="*/ 1882275 w 2851540"/>
              <a:gd name="connsiteY106" fmla="*/ 2294237 h 2818946"/>
              <a:gd name="connsiteX107" fmla="*/ 1853700 w 2851540"/>
              <a:gd name="connsiteY107" fmla="*/ 2270425 h 2818946"/>
              <a:gd name="connsiteX108" fmla="*/ 1803694 w 2851540"/>
              <a:gd name="connsiteY108" fmla="*/ 2270425 h 2818946"/>
              <a:gd name="connsiteX109" fmla="*/ 1753687 w 2851540"/>
              <a:gd name="connsiteY109" fmla="*/ 2251373 h 2818946"/>
              <a:gd name="connsiteX110" fmla="*/ 1663200 w 2851540"/>
              <a:gd name="connsiteY110" fmla="*/ 2306143 h 2818946"/>
              <a:gd name="connsiteX111" fmla="*/ 1572713 w 2851540"/>
              <a:gd name="connsiteY111" fmla="*/ 2363292 h 2818946"/>
              <a:gd name="connsiteX112" fmla="*/ 1556044 w 2851540"/>
              <a:gd name="connsiteY112" fmla="*/ 2456162 h 2818946"/>
              <a:gd name="connsiteX113" fmla="*/ 1583513 w 2851540"/>
              <a:gd name="connsiteY113" fmla="*/ 2543299 h 2818946"/>
              <a:gd name="connsiteX114" fmla="*/ 1522706 w 2851540"/>
              <a:gd name="connsiteY114" fmla="*/ 2534742 h 2818946"/>
              <a:gd name="connsiteX115" fmla="*/ 1472700 w 2851540"/>
              <a:gd name="connsiteY115" fmla="*/ 2570462 h 2818946"/>
              <a:gd name="connsiteX116" fmla="*/ 1410788 w 2851540"/>
              <a:gd name="connsiteY116" fmla="*/ 2546650 h 2818946"/>
              <a:gd name="connsiteX117" fmla="*/ 1356019 w 2851540"/>
              <a:gd name="connsiteY117" fmla="*/ 2558555 h 2818946"/>
              <a:gd name="connsiteX118" fmla="*/ 1308394 w 2851540"/>
              <a:gd name="connsiteY118" fmla="*/ 2501405 h 2818946"/>
              <a:gd name="connsiteX119" fmla="*/ 1270294 w 2851540"/>
              <a:gd name="connsiteY119" fmla="*/ 2484737 h 2818946"/>
              <a:gd name="connsiteX120" fmla="*/ 1244100 w 2851540"/>
              <a:gd name="connsiteY120" fmla="*/ 2491881 h 2818946"/>
              <a:gd name="connsiteX121" fmla="*/ 1229813 w 2851540"/>
              <a:gd name="connsiteY121" fmla="*/ 2468067 h 2818946"/>
              <a:gd name="connsiteX122" fmla="*/ 1191713 w 2851540"/>
              <a:gd name="connsiteY122" fmla="*/ 2463306 h 2818946"/>
              <a:gd name="connsiteX123" fmla="*/ 1129800 w 2851540"/>
              <a:gd name="connsiteY123" fmla="*/ 2432350 h 2818946"/>
              <a:gd name="connsiteX124" fmla="*/ 1094080 w 2851540"/>
              <a:gd name="connsiteY124" fmla="*/ 2444253 h 2818946"/>
              <a:gd name="connsiteX125" fmla="*/ 1079794 w 2851540"/>
              <a:gd name="connsiteY125" fmla="*/ 2472831 h 2818946"/>
              <a:gd name="connsiteX126" fmla="*/ 996450 w 2851540"/>
              <a:gd name="connsiteY126" fmla="*/ 2458543 h 2818946"/>
              <a:gd name="connsiteX127" fmla="*/ 965494 w 2851540"/>
              <a:gd name="connsiteY127" fmla="*/ 2472831 h 2818946"/>
              <a:gd name="connsiteX128" fmla="*/ 925013 w 2851540"/>
              <a:gd name="connsiteY128" fmla="*/ 2451399 h 2818946"/>
              <a:gd name="connsiteX129" fmla="*/ 886913 w 2851540"/>
              <a:gd name="connsiteY129" fmla="*/ 2437112 h 2818946"/>
              <a:gd name="connsiteX130" fmla="*/ 855956 w 2851540"/>
              <a:gd name="connsiteY130" fmla="*/ 2451400 h 2818946"/>
              <a:gd name="connsiteX131" fmla="*/ 825000 w 2851540"/>
              <a:gd name="connsiteY131" fmla="*/ 2432350 h 2818946"/>
              <a:gd name="connsiteX132" fmla="*/ 810713 w 2851540"/>
              <a:gd name="connsiteY132" fmla="*/ 2399012 h 2818946"/>
              <a:gd name="connsiteX133" fmla="*/ 770231 w 2851540"/>
              <a:gd name="connsiteY133" fmla="*/ 2408537 h 2818946"/>
              <a:gd name="connsiteX134" fmla="*/ 734513 w 2851540"/>
              <a:gd name="connsiteY134" fmla="*/ 2387105 h 2818946"/>
              <a:gd name="connsiteX135" fmla="*/ 703556 w 2851540"/>
              <a:gd name="connsiteY135" fmla="*/ 2372818 h 2818946"/>
              <a:gd name="connsiteX136" fmla="*/ 670219 w 2851540"/>
              <a:gd name="connsiteY136" fmla="*/ 2377580 h 2818946"/>
              <a:gd name="connsiteX137" fmla="*/ 684506 w 2851540"/>
              <a:gd name="connsiteY137" fmla="*/ 2322811 h 2818946"/>
              <a:gd name="connsiteX138" fmla="*/ 639263 w 2851540"/>
              <a:gd name="connsiteY138" fmla="*/ 2303761 h 2818946"/>
              <a:gd name="connsiteX139" fmla="*/ 605924 w 2851540"/>
              <a:gd name="connsiteY139" fmla="*/ 2298997 h 2818946"/>
              <a:gd name="connsiteX140" fmla="*/ 651169 w 2851540"/>
              <a:gd name="connsiteY140" fmla="*/ 2244230 h 2818946"/>
              <a:gd name="connsiteX141" fmla="*/ 682125 w 2851540"/>
              <a:gd name="connsiteY141" fmla="*/ 2144217 h 2818946"/>
              <a:gd name="connsiteX142" fmla="*/ 720225 w 2851540"/>
              <a:gd name="connsiteY142" fmla="*/ 1946574 h 2818946"/>
              <a:gd name="connsiteX143" fmla="*/ 744038 w 2851540"/>
              <a:gd name="connsiteY143" fmla="*/ 1929905 h 2818946"/>
              <a:gd name="connsiteX144" fmla="*/ 722606 w 2851540"/>
              <a:gd name="connsiteY144" fmla="*/ 1898949 h 2818946"/>
              <a:gd name="connsiteX145" fmla="*/ 724988 w 2851540"/>
              <a:gd name="connsiteY145" fmla="*/ 1879899 h 2818946"/>
              <a:gd name="connsiteX146" fmla="*/ 734513 w 2851540"/>
              <a:gd name="connsiteY146" fmla="*/ 1734642 h 2818946"/>
              <a:gd name="connsiteX147" fmla="*/ 724988 w 2851540"/>
              <a:gd name="connsiteY147" fmla="*/ 1694161 h 2818946"/>
              <a:gd name="connsiteX148" fmla="*/ 798806 w 2851540"/>
              <a:gd name="connsiteY148" fmla="*/ 1734642 h 2818946"/>
              <a:gd name="connsiteX149" fmla="*/ 810713 w 2851540"/>
              <a:gd name="connsiteY149" fmla="*/ 1798936 h 2818946"/>
              <a:gd name="connsiteX150" fmla="*/ 851194 w 2851540"/>
              <a:gd name="connsiteY150" fmla="*/ 1856086 h 2818946"/>
              <a:gd name="connsiteX151" fmla="*/ 803569 w 2851540"/>
              <a:gd name="connsiteY151" fmla="*/ 1710830 h 2818946"/>
              <a:gd name="connsiteX152" fmla="*/ 722606 w 2851540"/>
              <a:gd name="connsiteY152" fmla="*/ 1644155 h 2818946"/>
              <a:gd name="connsiteX153" fmla="*/ 744038 w 2851540"/>
              <a:gd name="connsiteY153" fmla="*/ 1567955 h 2818946"/>
              <a:gd name="connsiteX154" fmla="*/ 724988 w 2851540"/>
              <a:gd name="connsiteY154" fmla="*/ 1506042 h 2818946"/>
              <a:gd name="connsiteX155" fmla="*/ 734513 w 2851540"/>
              <a:gd name="connsiteY155" fmla="*/ 1475086 h 2818946"/>
              <a:gd name="connsiteX156" fmla="*/ 686888 w 2851540"/>
              <a:gd name="connsiteY156" fmla="*/ 1458417 h 2818946"/>
              <a:gd name="connsiteX157" fmla="*/ 598781 w 2851540"/>
              <a:gd name="connsiteY157" fmla="*/ 1425080 h 2818946"/>
              <a:gd name="connsiteX158" fmla="*/ 586875 w 2851540"/>
              <a:gd name="connsiteY158" fmla="*/ 1379836 h 2818946"/>
              <a:gd name="connsiteX159" fmla="*/ 537388 w 2851540"/>
              <a:gd name="connsiteY15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351381 w 2851540"/>
              <a:gd name="connsiteY61" fmla="*/ 1920381 h 2818946"/>
              <a:gd name="connsiteX62" fmla="*/ 2237081 w 2851540"/>
              <a:gd name="connsiteY62" fmla="*/ 2027537 h 2818946"/>
              <a:gd name="connsiteX63" fmla="*/ 2284706 w 2851540"/>
              <a:gd name="connsiteY63" fmla="*/ 2091831 h 2818946"/>
              <a:gd name="connsiteX64" fmla="*/ 2344237 w 2851540"/>
              <a:gd name="connsiteY64" fmla="*/ 2227560 h 2818946"/>
              <a:gd name="connsiteX65" fmla="*/ 2770480 w 2851540"/>
              <a:gd name="connsiteY65" fmla="*/ 2465686 h 2818946"/>
              <a:gd name="connsiteX66" fmla="*/ 2803817 w 2851540"/>
              <a:gd name="connsiteY66" fmla="*/ 2468067 h 2818946"/>
              <a:gd name="connsiteX67" fmla="*/ 2796673 w 2851540"/>
              <a:gd name="connsiteY67" fmla="*/ 2418061 h 2818946"/>
              <a:gd name="connsiteX68" fmla="*/ 2822868 w 2851540"/>
              <a:gd name="connsiteY68" fmla="*/ 2396630 h 2818946"/>
              <a:gd name="connsiteX69" fmla="*/ 2834773 w 2851540"/>
              <a:gd name="connsiteY69" fmla="*/ 2429967 h 2818946"/>
              <a:gd name="connsiteX70" fmla="*/ 2832393 w 2851540"/>
              <a:gd name="connsiteY70" fmla="*/ 2482355 h 2818946"/>
              <a:gd name="connsiteX71" fmla="*/ 2851443 w 2851540"/>
              <a:gd name="connsiteY71" fmla="*/ 2570460 h 2818946"/>
              <a:gd name="connsiteX72" fmla="*/ 2830012 w 2851540"/>
              <a:gd name="connsiteY72" fmla="*/ 2665711 h 2818946"/>
              <a:gd name="connsiteX73" fmla="*/ 2822868 w 2851540"/>
              <a:gd name="connsiteY73" fmla="*/ 2744292 h 2818946"/>
              <a:gd name="connsiteX74" fmla="*/ 2775244 w 2851540"/>
              <a:gd name="connsiteY74" fmla="*/ 2818111 h 2818946"/>
              <a:gd name="connsiteX75" fmla="*/ 2710949 w 2851540"/>
              <a:gd name="connsiteY75" fmla="*/ 2784775 h 2818946"/>
              <a:gd name="connsiteX76" fmla="*/ 2720474 w 2851540"/>
              <a:gd name="connsiteY76" fmla="*/ 2744292 h 2818946"/>
              <a:gd name="connsiteX77" fmla="*/ 2684755 w 2851540"/>
              <a:gd name="connsiteY77" fmla="*/ 2730005 h 2818946"/>
              <a:gd name="connsiteX78" fmla="*/ 2696662 w 2851540"/>
              <a:gd name="connsiteY78" fmla="*/ 2682380 h 2818946"/>
              <a:gd name="connsiteX79" fmla="*/ 2653799 w 2851540"/>
              <a:gd name="connsiteY79" fmla="*/ 2679999 h 2818946"/>
              <a:gd name="connsiteX80" fmla="*/ 2687137 w 2851540"/>
              <a:gd name="connsiteY80" fmla="*/ 2644280 h 2818946"/>
              <a:gd name="connsiteX81" fmla="*/ 2656180 w 2851540"/>
              <a:gd name="connsiteY81" fmla="*/ 2615705 h 2818946"/>
              <a:gd name="connsiteX82" fmla="*/ 2677612 w 2851540"/>
              <a:gd name="connsiteY82" fmla="*/ 2582367 h 2818946"/>
              <a:gd name="connsiteX83" fmla="*/ 2656180 w 2851540"/>
              <a:gd name="connsiteY83" fmla="*/ 2539505 h 2818946"/>
              <a:gd name="connsiteX84" fmla="*/ 2684755 w 2851540"/>
              <a:gd name="connsiteY84" fmla="*/ 2510930 h 2818946"/>
              <a:gd name="connsiteX85" fmla="*/ 2689518 w 2851540"/>
              <a:gd name="connsiteY85" fmla="*/ 2491880 h 2818946"/>
              <a:gd name="connsiteX86" fmla="*/ 2751430 w 2851540"/>
              <a:gd name="connsiteY86" fmla="*/ 2475211 h 2818946"/>
              <a:gd name="connsiteX87" fmla="*/ 2768099 w 2851540"/>
              <a:gd name="connsiteY87" fmla="*/ 2465686 h 2818946"/>
              <a:gd name="connsiteX88" fmla="*/ 2682374 w 2851540"/>
              <a:gd name="connsiteY88" fmla="*/ 2427586 h 2818946"/>
              <a:gd name="connsiteX89" fmla="*/ 2358525 w 2851540"/>
              <a:gd name="connsiteY89" fmla="*/ 2251374 h 2818946"/>
              <a:gd name="connsiteX90" fmla="*/ 2334712 w 2851540"/>
              <a:gd name="connsiteY90" fmla="*/ 2268042 h 2818946"/>
              <a:gd name="connsiteX91" fmla="*/ 2284706 w 2851540"/>
              <a:gd name="connsiteY91" fmla="*/ 2301381 h 2818946"/>
              <a:gd name="connsiteX92" fmla="*/ 2268037 w 2851540"/>
              <a:gd name="connsiteY92" fmla="*/ 2332336 h 2818946"/>
              <a:gd name="connsiteX93" fmla="*/ 2198980 w 2851540"/>
              <a:gd name="connsiteY93" fmla="*/ 2351386 h 2818946"/>
              <a:gd name="connsiteX94" fmla="*/ 2172788 w 2851540"/>
              <a:gd name="connsiteY94" fmla="*/ 2382343 h 2818946"/>
              <a:gd name="connsiteX95" fmla="*/ 2156119 w 2851540"/>
              <a:gd name="connsiteY95" fmla="*/ 2363293 h 2818946"/>
              <a:gd name="connsiteX96" fmla="*/ 2118019 w 2851540"/>
              <a:gd name="connsiteY96" fmla="*/ 2375200 h 2818946"/>
              <a:gd name="connsiteX97" fmla="*/ 2087063 w 2851540"/>
              <a:gd name="connsiteY97" fmla="*/ 2341862 h 2818946"/>
              <a:gd name="connsiteX98" fmla="*/ 2032294 w 2851540"/>
              <a:gd name="connsiteY98" fmla="*/ 2332337 h 2818946"/>
              <a:gd name="connsiteX99" fmla="*/ 2015625 w 2851540"/>
              <a:gd name="connsiteY99" fmla="*/ 2303762 h 2818946"/>
              <a:gd name="connsiteX100" fmla="*/ 1963238 w 2851540"/>
              <a:gd name="connsiteY100" fmla="*/ 2315668 h 2818946"/>
              <a:gd name="connsiteX101" fmla="*/ 1987050 w 2851540"/>
              <a:gd name="connsiteY101" fmla="*/ 2253756 h 2818946"/>
              <a:gd name="connsiteX102" fmla="*/ 1951331 w 2851540"/>
              <a:gd name="connsiteY102" fmla="*/ 2253756 h 2818946"/>
              <a:gd name="connsiteX103" fmla="*/ 1944188 w 2851540"/>
              <a:gd name="connsiteY103" fmla="*/ 2279950 h 2818946"/>
              <a:gd name="connsiteX104" fmla="*/ 1915613 w 2851540"/>
              <a:gd name="connsiteY104" fmla="*/ 2279950 h 2818946"/>
              <a:gd name="connsiteX105" fmla="*/ 1891800 w 2851540"/>
              <a:gd name="connsiteY105" fmla="*/ 2241850 h 2818946"/>
              <a:gd name="connsiteX106" fmla="*/ 1882275 w 2851540"/>
              <a:gd name="connsiteY106" fmla="*/ 2294237 h 2818946"/>
              <a:gd name="connsiteX107" fmla="*/ 1853700 w 2851540"/>
              <a:gd name="connsiteY107" fmla="*/ 2270425 h 2818946"/>
              <a:gd name="connsiteX108" fmla="*/ 1803694 w 2851540"/>
              <a:gd name="connsiteY108" fmla="*/ 2270425 h 2818946"/>
              <a:gd name="connsiteX109" fmla="*/ 1753687 w 2851540"/>
              <a:gd name="connsiteY109" fmla="*/ 2251373 h 2818946"/>
              <a:gd name="connsiteX110" fmla="*/ 1663200 w 2851540"/>
              <a:gd name="connsiteY110" fmla="*/ 2306143 h 2818946"/>
              <a:gd name="connsiteX111" fmla="*/ 1572713 w 2851540"/>
              <a:gd name="connsiteY111" fmla="*/ 2363292 h 2818946"/>
              <a:gd name="connsiteX112" fmla="*/ 1556044 w 2851540"/>
              <a:gd name="connsiteY112" fmla="*/ 2456162 h 2818946"/>
              <a:gd name="connsiteX113" fmla="*/ 1583513 w 2851540"/>
              <a:gd name="connsiteY113" fmla="*/ 2543299 h 2818946"/>
              <a:gd name="connsiteX114" fmla="*/ 1522706 w 2851540"/>
              <a:gd name="connsiteY114" fmla="*/ 2534742 h 2818946"/>
              <a:gd name="connsiteX115" fmla="*/ 1472700 w 2851540"/>
              <a:gd name="connsiteY115" fmla="*/ 2570462 h 2818946"/>
              <a:gd name="connsiteX116" fmla="*/ 1410788 w 2851540"/>
              <a:gd name="connsiteY116" fmla="*/ 2546650 h 2818946"/>
              <a:gd name="connsiteX117" fmla="*/ 1356019 w 2851540"/>
              <a:gd name="connsiteY117" fmla="*/ 2558555 h 2818946"/>
              <a:gd name="connsiteX118" fmla="*/ 1308394 w 2851540"/>
              <a:gd name="connsiteY118" fmla="*/ 2501405 h 2818946"/>
              <a:gd name="connsiteX119" fmla="*/ 1270294 w 2851540"/>
              <a:gd name="connsiteY119" fmla="*/ 2484737 h 2818946"/>
              <a:gd name="connsiteX120" fmla="*/ 1244100 w 2851540"/>
              <a:gd name="connsiteY120" fmla="*/ 2491881 h 2818946"/>
              <a:gd name="connsiteX121" fmla="*/ 1229813 w 2851540"/>
              <a:gd name="connsiteY121" fmla="*/ 2468067 h 2818946"/>
              <a:gd name="connsiteX122" fmla="*/ 1191713 w 2851540"/>
              <a:gd name="connsiteY122" fmla="*/ 2463306 h 2818946"/>
              <a:gd name="connsiteX123" fmla="*/ 1129800 w 2851540"/>
              <a:gd name="connsiteY123" fmla="*/ 2432350 h 2818946"/>
              <a:gd name="connsiteX124" fmla="*/ 1094080 w 2851540"/>
              <a:gd name="connsiteY124" fmla="*/ 2444253 h 2818946"/>
              <a:gd name="connsiteX125" fmla="*/ 1079794 w 2851540"/>
              <a:gd name="connsiteY125" fmla="*/ 2472831 h 2818946"/>
              <a:gd name="connsiteX126" fmla="*/ 996450 w 2851540"/>
              <a:gd name="connsiteY126" fmla="*/ 2458543 h 2818946"/>
              <a:gd name="connsiteX127" fmla="*/ 965494 w 2851540"/>
              <a:gd name="connsiteY127" fmla="*/ 2472831 h 2818946"/>
              <a:gd name="connsiteX128" fmla="*/ 925013 w 2851540"/>
              <a:gd name="connsiteY128" fmla="*/ 2451399 h 2818946"/>
              <a:gd name="connsiteX129" fmla="*/ 886913 w 2851540"/>
              <a:gd name="connsiteY129" fmla="*/ 2437112 h 2818946"/>
              <a:gd name="connsiteX130" fmla="*/ 855956 w 2851540"/>
              <a:gd name="connsiteY130" fmla="*/ 2451400 h 2818946"/>
              <a:gd name="connsiteX131" fmla="*/ 825000 w 2851540"/>
              <a:gd name="connsiteY131" fmla="*/ 2432350 h 2818946"/>
              <a:gd name="connsiteX132" fmla="*/ 810713 w 2851540"/>
              <a:gd name="connsiteY132" fmla="*/ 2399012 h 2818946"/>
              <a:gd name="connsiteX133" fmla="*/ 770231 w 2851540"/>
              <a:gd name="connsiteY133" fmla="*/ 2408537 h 2818946"/>
              <a:gd name="connsiteX134" fmla="*/ 734513 w 2851540"/>
              <a:gd name="connsiteY134" fmla="*/ 2387105 h 2818946"/>
              <a:gd name="connsiteX135" fmla="*/ 703556 w 2851540"/>
              <a:gd name="connsiteY135" fmla="*/ 2372818 h 2818946"/>
              <a:gd name="connsiteX136" fmla="*/ 670219 w 2851540"/>
              <a:gd name="connsiteY136" fmla="*/ 2377580 h 2818946"/>
              <a:gd name="connsiteX137" fmla="*/ 684506 w 2851540"/>
              <a:gd name="connsiteY137" fmla="*/ 2322811 h 2818946"/>
              <a:gd name="connsiteX138" fmla="*/ 639263 w 2851540"/>
              <a:gd name="connsiteY138" fmla="*/ 2303761 h 2818946"/>
              <a:gd name="connsiteX139" fmla="*/ 605924 w 2851540"/>
              <a:gd name="connsiteY139" fmla="*/ 2298997 h 2818946"/>
              <a:gd name="connsiteX140" fmla="*/ 651169 w 2851540"/>
              <a:gd name="connsiteY140" fmla="*/ 2244230 h 2818946"/>
              <a:gd name="connsiteX141" fmla="*/ 682125 w 2851540"/>
              <a:gd name="connsiteY141" fmla="*/ 2144217 h 2818946"/>
              <a:gd name="connsiteX142" fmla="*/ 720225 w 2851540"/>
              <a:gd name="connsiteY142" fmla="*/ 1946574 h 2818946"/>
              <a:gd name="connsiteX143" fmla="*/ 744038 w 2851540"/>
              <a:gd name="connsiteY143" fmla="*/ 1929905 h 2818946"/>
              <a:gd name="connsiteX144" fmla="*/ 722606 w 2851540"/>
              <a:gd name="connsiteY144" fmla="*/ 1898949 h 2818946"/>
              <a:gd name="connsiteX145" fmla="*/ 724988 w 2851540"/>
              <a:gd name="connsiteY145" fmla="*/ 1879899 h 2818946"/>
              <a:gd name="connsiteX146" fmla="*/ 734513 w 2851540"/>
              <a:gd name="connsiteY146" fmla="*/ 1734642 h 2818946"/>
              <a:gd name="connsiteX147" fmla="*/ 724988 w 2851540"/>
              <a:gd name="connsiteY147" fmla="*/ 1694161 h 2818946"/>
              <a:gd name="connsiteX148" fmla="*/ 798806 w 2851540"/>
              <a:gd name="connsiteY148" fmla="*/ 1734642 h 2818946"/>
              <a:gd name="connsiteX149" fmla="*/ 810713 w 2851540"/>
              <a:gd name="connsiteY149" fmla="*/ 1798936 h 2818946"/>
              <a:gd name="connsiteX150" fmla="*/ 851194 w 2851540"/>
              <a:gd name="connsiteY150" fmla="*/ 1856086 h 2818946"/>
              <a:gd name="connsiteX151" fmla="*/ 803569 w 2851540"/>
              <a:gd name="connsiteY151" fmla="*/ 1710830 h 2818946"/>
              <a:gd name="connsiteX152" fmla="*/ 722606 w 2851540"/>
              <a:gd name="connsiteY152" fmla="*/ 1644155 h 2818946"/>
              <a:gd name="connsiteX153" fmla="*/ 744038 w 2851540"/>
              <a:gd name="connsiteY153" fmla="*/ 1567955 h 2818946"/>
              <a:gd name="connsiteX154" fmla="*/ 724988 w 2851540"/>
              <a:gd name="connsiteY154" fmla="*/ 1506042 h 2818946"/>
              <a:gd name="connsiteX155" fmla="*/ 734513 w 2851540"/>
              <a:gd name="connsiteY155" fmla="*/ 1475086 h 2818946"/>
              <a:gd name="connsiteX156" fmla="*/ 686888 w 2851540"/>
              <a:gd name="connsiteY156" fmla="*/ 1458417 h 2818946"/>
              <a:gd name="connsiteX157" fmla="*/ 598781 w 2851540"/>
              <a:gd name="connsiteY157" fmla="*/ 1425080 h 2818946"/>
              <a:gd name="connsiteX158" fmla="*/ 586875 w 2851540"/>
              <a:gd name="connsiteY158" fmla="*/ 1379836 h 2818946"/>
              <a:gd name="connsiteX159" fmla="*/ 537388 w 2851540"/>
              <a:gd name="connsiteY15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237081 w 2851540"/>
              <a:gd name="connsiteY63" fmla="*/ 2027537 h 2818946"/>
              <a:gd name="connsiteX64" fmla="*/ 2284706 w 2851540"/>
              <a:gd name="connsiteY64" fmla="*/ 2091831 h 2818946"/>
              <a:gd name="connsiteX65" fmla="*/ 2344237 w 2851540"/>
              <a:gd name="connsiteY65" fmla="*/ 2227560 h 2818946"/>
              <a:gd name="connsiteX66" fmla="*/ 2770480 w 2851540"/>
              <a:gd name="connsiteY66" fmla="*/ 2465686 h 2818946"/>
              <a:gd name="connsiteX67" fmla="*/ 2803817 w 2851540"/>
              <a:gd name="connsiteY67" fmla="*/ 2468067 h 2818946"/>
              <a:gd name="connsiteX68" fmla="*/ 2796673 w 2851540"/>
              <a:gd name="connsiteY68" fmla="*/ 2418061 h 2818946"/>
              <a:gd name="connsiteX69" fmla="*/ 2822868 w 2851540"/>
              <a:gd name="connsiteY69" fmla="*/ 2396630 h 2818946"/>
              <a:gd name="connsiteX70" fmla="*/ 2834773 w 2851540"/>
              <a:gd name="connsiteY70" fmla="*/ 2429967 h 2818946"/>
              <a:gd name="connsiteX71" fmla="*/ 2832393 w 2851540"/>
              <a:gd name="connsiteY71" fmla="*/ 2482355 h 2818946"/>
              <a:gd name="connsiteX72" fmla="*/ 2851443 w 2851540"/>
              <a:gd name="connsiteY72" fmla="*/ 2570460 h 2818946"/>
              <a:gd name="connsiteX73" fmla="*/ 2830012 w 2851540"/>
              <a:gd name="connsiteY73" fmla="*/ 2665711 h 2818946"/>
              <a:gd name="connsiteX74" fmla="*/ 2822868 w 2851540"/>
              <a:gd name="connsiteY74" fmla="*/ 2744292 h 2818946"/>
              <a:gd name="connsiteX75" fmla="*/ 2775244 w 2851540"/>
              <a:gd name="connsiteY75" fmla="*/ 2818111 h 2818946"/>
              <a:gd name="connsiteX76" fmla="*/ 2710949 w 2851540"/>
              <a:gd name="connsiteY76" fmla="*/ 2784775 h 2818946"/>
              <a:gd name="connsiteX77" fmla="*/ 2720474 w 2851540"/>
              <a:gd name="connsiteY77" fmla="*/ 2744292 h 2818946"/>
              <a:gd name="connsiteX78" fmla="*/ 2684755 w 2851540"/>
              <a:gd name="connsiteY78" fmla="*/ 2730005 h 2818946"/>
              <a:gd name="connsiteX79" fmla="*/ 2696662 w 2851540"/>
              <a:gd name="connsiteY79" fmla="*/ 2682380 h 2818946"/>
              <a:gd name="connsiteX80" fmla="*/ 2653799 w 2851540"/>
              <a:gd name="connsiteY80" fmla="*/ 2679999 h 2818946"/>
              <a:gd name="connsiteX81" fmla="*/ 2687137 w 2851540"/>
              <a:gd name="connsiteY81" fmla="*/ 2644280 h 2818946"/>
              <a:gd name="connsiteX82" fmla="*/ 2656180 w 2851540"/>
              <a:gd name="connsiteY82" fmla="*/ 2615705 h 2818946"/>
              <a:gd name="connsiteX83" fmla="*/ 2677612 w 2851540"/>
              <a:gd name="connsiteY83" fmla="*/ 2582367 h 2818946"/>
              <a:gd name="connsiteX84" fmla="*/ 2656180 w 2851540"/>
              <a:gd name="connsiteY84" fmla="*/ 2539505 h 2818946"/>
              <a:gd name="connsiteX85" fmla="*/ 2684755 w 2851540"/>
              <a:gd name="connsiteY85" fmla="*/ 2510930 h 2818946"/>
              <a:gd name="connsiteX86" fmla="*/ 2689518 w 2851540"/>
              <a:gd name="connsiteY86" fmla="*/ 2491880 h 2818946"/>
              <a:gd name="connsiteX87" fmla="*/ 2751430 w 2851540"/>
              <a:gd name="connsiteY87" fmla="*/ 2475211 h 2818946"/>
              <a:gd name="connsiteX88" fmla="*/ 2768099 w 2851540"/>
              <a:gd name="connsiteY88" fmla="*/ 2465686 h 2818946"/>
              <a:gd name="connsiteX89" fmla="*/ 2682374 w 2851540"/>
              <a:gd name="connsiteY89" fmla="*/ 2427586 h 2818946"/>
              <a:gd name="connsiteX90" fmla="*/ 2358525 w 2851540"/>
              <a:gd name="connsiteY90" fmla="*/ 2251374 h 2818946"/>
              <a:gd name="connsiteX91" fmla="*/ 2334712 w 2851540"/>
              <a:gd name="connsiteY91" fmla="*/ 2268042 h 2818946"/>
              <a:gd name="connsiteX92" fmla="*/ 2284706 w 2851540"/>
              <a:gd name="connsiteY92" fmla="*/ 2301381 h 2818946"/>
              <a:gd name="connsiteX93" fmla="*/ 2268037 w 2851540"/>
              <a:gd name="connsiteY93" fmla="*/ 2332336 h 2818946"/>
              <a:gd name="connsiteX94" fmla="*/ 2198980 w 2851540"/>
              <a:gd name="connsiteY94" fmla="*/ 2351386 h 2818946"/>
              <a:gd name="connsiteX95" fmla="*/ 2172788 w 2851540"/>
              <a:gd name="connsiteY95" fmla="*/ 2382343 h 2818946"/>
              <a:gd name="connsiteX96" fmla="*/ 2156119 w 2851540"/>
              <a:gd name="connsiteY96" fmla="*/ 2363293 h 2818946"/>
              <a:gd name="connsiteX97" fmla="*/ 2118019 w 2851540"/>
              <a:gd name="connsiteY97" fmla="*/ 2375200 h 2818946"/>
              <a:gd name="connsiteX98" fmla="*/ 2087063 w 2851540"/>
              <a:gd name="connsiteY98" fmla="*/ 2341862 h 2818946"/>
              <a:gd name="connsiteX99" fmla="*/ 2032294 w 2851540"/>
              <a:gd name="connsiteY99" fmla="*/ 2332337 h 2818946"/>
              <a:gd name="connsiteX100" fmla="*/ 2015625 w 2851540"/>
              <a:gd name="connsiteY100" fmla="*/ 2303762 h 2818946"/>
              <a:gd name="connsiteX101" fmla="*/ 1963238 w 2851540"/>
              <a:gd name="connsiteY101" fmla="*/ 2315668 h 2818946"/>
              <a:gd name="connsiteX102" fmla="*/ 1987050 w 2851540"/>
              <a:gd name="connsiteY102" fmla="*/ 2253756 h 2818946"/>
              <a:gd name="connsiteX103" fmla="*/ 1951331 w 2851540"/>
              <a:gd name="connsiteY103" fmla="*/ 2253756 h 2818946"/>
              <a:gd name="connsiteX104" fmla="*/ 1944188 w 2851540"/>
              <a:gd name="connsiteY104" fmla="*/ 2279950 h 2818946"/>
              <a:gd name="connsiteX105" fmla="*/ 1915613 w 2851540"/>
              <a:gd name="connsiteY105" fmla="*/ 2279950 h 2818946"/>
              <a:gd name="connsiteX106" fmla="*/ 1891800 w 2851540"/>
              <a:gd name="connsiteY106" fmla="*/ 2241850 h 2818946"/>
              <a:gd name="connsiteX107" fmla="*/ 1882275 w 2851540"/>
              <a:gd name="connsiteY107" fmla="*/ 2294237 h 2818946"/>
              <a:gd name="connsiteX108" fmla="*/ 1853700 w 2851540"/>
              <a:gd name="connsiteY108" fmla="*/ 2270425 h 2818946"/>
              <a:gd name="connsiteX109" fmla="*/ 1803694 w 2851540"/>
              <a:gd name="connsiteY109" fmla="*/ 2270425 h 2818946"/>
              <a:gd name="connsiteX110" fmla="*/ 1753687 w 2851540"/>
              <a:gd name="connsiteY110" fmla="*/ 2251373 h 2818946"/>
              <a:gd name="connsiteX111" fmla="*/ 1663200 w 2851540"/>
              <a:gd name="connsiteY111" fmla="*/ 2306143 h 2818946"/>
              <a:gd name="connsiteX112" fmla="*/ 1572713 w 2851540"/>
              <a:gd name="connsiteY112" fmla="*/ 2363292 h 2818946"/>
              <a:gd name="connsiteX113" fmla="*/ 1556044 w 2851540"/>
              <a:gd name="connsiteY113" fmla="*/ 2456162 h 2818946"/>
              <a:gd name="connsiteX114" fmla="*/ 1583513 w 2851540"/>
              <a:gd name="connsiteY114" fmla="*/ 2543299 h 2818946"/>
              <a:gd name="connsiteX115" fmla="*/ 1522706 w 2851540"/>
              <a:gd name="connsiteY115" fmla="*/ 2534742 h 2818946"/>
              <a:gd name="connsiteX116" fmla="*/ 1472700 w 2851540"/>
              <a:gd name="connsiteY116" fmla="*/ 2570462 h 2818946"/>
              <a:gd name="connsiteX117" fmla="*/ 1410788 w 2851540"/>
              <a:gd name="connsiteY117" fmla="*/ 2546650 h 2818946"/>
              <a:gd name="connsiteX118" fmla="*/ 1356019 w 2851540"/>
              <a:gd name="connsiteY118" fmla="*/ 2558555 h 2818946"/>
              <a:gd name="connsiteX119" fmla="*/ 1308394 w 2851540"/>
              <a:gd name="connsiteY119" fmla="*/ 2501405 h 2818946"/>
              <a:gd name="connsiteX120" fmla="*/ 1270294 w 2851540"/>
              <a:gd name="connsiteY120" fmla="*/ 2484737 h 2818946"/>
              <a:gd name="connsiteX121" fmla="*/ 1244100 w 2851540"/>
              <a:gd name="connsiteY121" fmla="*/ 2491881 h 2818946"/>
              <a:gd name="connsiteX122" fmla="*/ 1229813 w 2851540"/>
              <a:gd name="connsiteY122" fmla="*/ 2468067 h 2818946"/>
              <a:gd name="connsiteX123" fmla="*/ 1191713 w 2851540"/>
              <a:gd name="connsiteY123" fmla="*/ 2463306 h 2818946"/>
              <a:gd name="connsiteX124" fmla="*/ 1129800 w 2851540"/>
              <a:gd name="connsiteY124" fmla="*/ 2432350 h 2818946"/>
              <a:gd name="connsiteX125" fmla="*/ 1094080 w 2851540"/>
              <a:gd name="connsiteY125" fmla="*/ 2444253 h 2818946"/>
              <a:gd name="connsiteX126" fmla="*/ 1079794 w 2851540"/>
              <a:gd name="connsiteY126" fmla="*/ 2472831 h 2818946"/>
              <a:gd name="connsiteX127" fmla="*/ 996450 w 2851540"/>
              <a:gd name="connsiteY127" fmla="*/ 2458543 h 2818946"/>
              <a:gd name="connsiteX128" fmla="*/ 965494 w 2851540"/>
              <a:gd name="connsiteY128" fmla="*/ 2472831 h 2818946"/>
              <a:gd name="connsiteX129" fmla="*/ 925013 w 2851540"/>
              <a:gd name="connsiteY129" fmla="*/ 2451399 h 2818946"/>
              <a:gd name="connsiteX130" fmla="*/ 886913 w 2851540"/>
              <a:gd name="connsiteY130" fmla="*/ 2437112 h 2818946"/>
              <a:gd name="connsiteX131" fmla="*/ 855956 w 2851540"/>
              <a:gd name="connsiteY131" fmla="*/ 2451400 h 2818946"/>
              <a:gd name="connsiteX132" fmla="*/ 825000 w 2851540"/>
              <a:gd name="connsiteY132" fmla="*/ 2432350 h 2818946"/>
              <a:gd name="connsiteX133" fmla="*/ 810713 w 2851540"/>
              <a:gd name="connsiteY133" fmla="*/ 2399012 h 2818946"/>
              <a:gd name="connsiteX134" fmla="*/ 770231 w 2851540"/>
              <a:gd name="connsiteY134" fmla="*/ 2408537 h 2818946"/>
              <a:gd name="connsiteX135" fmla="*/ 734513 w 2851540"/>
              <a:gd name="connsiteY135" fmla="*/ 2387105 h 2818946"/>
              <a:gd name="connsiteX136" fmla="*/ 703556 w 2851540"/>
              <a:gd name="connsiteY136" fmla="*/ 2372818 h 2818946"/>
              <a:gd name="connsiteX137" fmla="*/ 670219 w 2851540"/>
              <a:gd name="connsiteY137" fmla="*/ 2377580 h 2818946"/>
              <a:gd name="connsiteX138" fmla="*/ 684506 w 2851540"/>
              <a:gd name="connsiteY138" fmla="*/ 2322811 h 2818946"/>
              <a:gd name="connsiteX139" fmla="*/ 639263 w 2851540"/>
              <a:gd name="connsiteY139" fmla="*/ 2303761 h 2818946"/>
              <a:gd name="connsiteX140" fmla="*/ 605924 w 2851540"/>
              <a:gd name="connsiteY140" fmla="*/ 2298997 h 2818946"/>
              <a:gd name="connsiteX141" fmla="*/ 651169 w 2851540"/>
              <a:gd name="connsiteY141" fmla="*/ 2244230 h 2818946"/>
              <a:gd name="connsiteX142" fmla="*/ 682125 w 2851540"/>
              <a:gd name="connsiteY142" fmla="*/ 2144217 h 2818946"/>
              <a:gd name="connsiteX143" fmla="*/ 720225 w 2851540"/>
              <a:gd name="connsiteY143" fmla="*/ 1946574 h 2818946"/>
              <a:gd name="connsiteX144" fmla="*/ 744038 w 2851540"/>
              <a:gd name="connsiteY144" fmla="*/ 1929905 h 2818946"/>
              <a:gd name="connsiteX145" fmla="*/ 722606 w 2851540"/>
              <a:gd name="connsiteY145" fmla="*/ 1898949 h 2818946"/>
              <a:gd name="connsiteX146" fmla="*/ 724988 w 2851540"/>
              <a:gd name="connsiteY146" fmla="*/ 1879899 h 2818946"/>
              <a:gd name="connsiteX147" fmla="*/ 734513 w 2851540"/>
              <a:gd name="connsiteY147" fmla="*/ 1734642 h 2818946"/>
              <a:gd name="connsiteX148" fmla="*/ 724988 w 2851540"/>
              <a:gd name="connsiteY148" fmla="*/ 1694161 h 2818946"/>
              <a:gd name="connsiteX149" fmla="*/ 798806 w 2851540"/>
              <a:gd name="connsiteY149" fmla="*/ 1734642 h 2818946"/>
              <a:gd name="connsiteX150" fmla="*/ 810713 w 2851540"/>
              <a:gd name="connsiteY150" fmla="*/ 1798936 h 2818946"/>
              <a:gd name="connsiteX151" fmla="*/ 851194 w 2851540"/>
              <a:gd name="connsiteY151" fmla="*/ 1856086 h 2818946"/>
              <a:gd name="connsiteX152" fmla="*/ 803569 w 2851540"/>
              <a:gd name="connsiteY152" fmla="*/ 1710830 h 2818946"/>
              <a:gd name="connsiteX153" fmla="*/ 722606 w 2851540"/>
              <a:gd name="connsiteY153" fmla="*/ 1644155 h 2818946"/>
              <a:gd name="connsiteX154" fmla="*/ 744038 w 2851540"/>
              <a:gd name="connsiteY154" fmla="*/ 1567955 h 2818946"/>
              <a:gd name="connsiteX155" fmla="*/ 724988 w 2851540"/>
              <a:gd name="connsiteY155" fmla="*/ 1506042 h 2818946"/>
              <a:gd name="connsiteX156" fmla="*/ 734513 w 2851540"/>
              <a:gd name="connsiteY156" fmla="*/ 1475086 h 2818946"/>
              <a:gd name="connsiteX157" fmla="*/ 686888 w 2851540"/>
              <a:gd name="connsiteY157" fmla="*/ 1458417 h 2818946"/>
              <a:gd name="connsiteX158" fmla="*/ 598781 w 2851540"/>
              <a:gd name="connsiteY158" fmla="*/ 1425080 h 2818946"/>
              <a:gd name="connsiteX159" fmla="*/ 586875 w 2851540"/>
              <a:gd name="connsiteY159" fmla="*/ 1379836 h 2818946"/>
              <a:gd name="connsiteX160" fmla="*/ 537388 w 2851540"/>
              <a:gd name="connsiteY160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344237 w 2851540"/>
              <a:gd name="connsiteY66" fmla="*/ 2227560 h 2818946"/>
              <a:gd name="connsiteX67" fmla="*/ 2770480 w 2851540"/>
              <a:gd name="connsiteY67" fmla="*/ 2465686 h 2818946"/>
              <a:gd name="connsiteX68" fmla="*/ 2803817 w 2851540"/>
              <a:gd name="connsiteY68" fmla="*/ 2468067 h 2818946"/>
              <a:gd name="connsiteX69" fmla="*/ 2796673 w 2851540"/>
              <a:gd name="connsiteY69" fmla="*/ 2418061 h 2818946"/>
              <a:gd name="connsiteX70" fmla="*/ 2822868 w 2851540"/>
              <a:gd name="connsiteY70" fmla="*/ 2396630 h 2818946"/>
              <a:gd name="connsiteX71" fmla="*/ 2834773 w 2851540"/>
              <a:gd name="connsiteY71" fmla="*/ 2429967 h 2818946"/>
              <a:gd name="connsiteX72" fmla="*/ 2832393 w 2851540"/>
              <a:gd name="connsiteY72" fmla="*/ 2482355 h 2818946"/>
              <a:gd name="connsiteX73" fmla="*/ 2851443 w 2851540"/>
              <a:gd name="connsiteY73" fmla="*/ 2570460 h 2818946"/>
              <a:gd name="connsiteX74" fmla="*/ 2830012 w 2851540"/>
              <a:gd name="connsiteY74" fmla="*/ 2665711 h 2818946"/>
              <a:gd name="connsiteX75" fmla="*/ 2822868 w 2851540"/>
              <a:gd name="connsiteY75" fmla="*/ 2744292 h 2818946"/>
              <a:gd name="connsiteX76" fmla="*/ 2775244 w 2851540"/>
              <a:gd name="connsiteY76" fmla="*/ 2818111 h 2818946"/>
              <a:gd name="connsiteX77" fmla="*/ 2710949 w 2851540"/>
              <a:gd name="connsiteY77" fmla="*/ 2784775 h 2818946"/>
              <a:gd name="connsiteX78" fmla="*/ 2720474 w 2851540"/>
              <a:gd name="connsiteY78" fmla="*/ 2744292 h 2818946"/>
              <a:gd name="connsiteX79" fmla="*/ 2684755 w 2851540"/>
              <a:gd name="connsiteY79" fmla="*/ 2730005 h 2818946"/>
              <a:gd name="connsiteX80" fmla="*/ 2696662 w 2851540"/>
              <a:gd name="connsiteY80" fmla="*/ 2682380 h 2818946"/>
              <a:gd name="connsiteX81" fmla="*/ 2653799 w 2851540"/>
              <a:gd name="connsiteY81" fmla="*/ 2679999 h 2818946"/>
              <a:gd name="connsiteX82" fmla="*/ 2687137 w 2851540"/>
              <a:gd name="connsiteY82" fmla="*/ 2644280 h 2818946"/>
              <a:gd name="connsiteX83" fmla="*/ 2656180 w 2851540"/>
              <a:gd name="connsiteY83" fmla="*/ 2615705 h 2818946"/>
              <a:gd name="connsiteX84" fmla="*/ 2677612 w 2851540"/>
              <a:gd name="connsiteY84" fmla="*/ 2582367 h 2818946"/>
              <a:gd name="connsiteX85" fmla="*/ 2656180 w 2851540"/>
              <a:gd name="connsiteY85" fmla="*/ 2539505 h 2818946"/>
              <a:gd name="connsiteX86" fmla="*/ 2684755 w 2851540"/>
              <a:gd name="connsiteY86" fmla="*/ 2510930 h 2818946"/>
              <a:gd name="connsiteX87" fmla="*/ 2689518 w 2851540"/>
              <a:gd name="connsiteY87" fmla="*/ 2491880 h 2818946"/>
              <a:gd name="connsiteX88" fmla="*/ 2751430 w 2851540"/>
              <a:gd name="connsiteY88" fmla="*/ 2475211 h 2818946"/>
              <a:gd name="connsiteX89" fmla="*/ 2768099 w 2851540"/>
              <a:gd name="connsiteY89" fmla="*/ 2465686 h 2818946"/>
              <a:gd name="connsiteX90" fmla="*/ 2682374 w 2851540"/>
              <a:gd name="connsiteY90" fmla="*/ 2427586 h 2818946"/>
              <a:gd name="connsiteX91" fmla="*/ 2358525 w 2851540"/>
              <a:gd name="connsiteY91" fmla="*/ 2251374 h 2818946"/>
              <a:gd name="connsiteX92" fmla="*/ 2334712 w 2851540"/>
              <a:gd name="connsiteY92" fmla="*/ 2268042 h 2818946"/>
              <a:gd name="connsiteX93" fmla="*/ 2284706 w 2851540"/>
              <a:gd name="connsiteY93" fmla="*/ 2301381 h 2818946"/>
              <a:gd name="connsiteX94" fmla="*/ 2268037 w 2851540"/>
              <a:gd name="connsiteY94" fmla="*/ 2332336 h 2818946"/>
              <a:gd name="connsiteX95" fmla="*/ 2198980 w 2851540"/>
              <a:gd name="connsiteY95" fmla="*/ 2351386 h 2818946"/>
              <a:gd name="connsiteX96" fmla="*/ 2172788 w 2851540"/>
              <a:gd name="connsiteY96" fmla="*/ 2382343 h 2818946"/>
              <a:gd name="connsiteX97" fmla="*/ 2156119 w 2851540"/>
              <a:gd name="connsiteY97" fmla="*/ 2363293 h 2818946"/>
              <a:gd name="connsiteX98" fmla="*/ 2118019 w 2851540"/>
              <a:gd name="connsiteY98" fmla="*/ 2375200 h 2818946"/>
              <a:gd name="connsiteX99" fmla="*/ 2087063 w 2851540"/>
              <a:gd name="connsiteY99" fmla="*/ 2341862 h 2818946"/>
              <a:gd name="connsiteX100" fmla="*/ 2032294 w 2851540"/>
              <a:gd name="connsiteY100" fmla="*/ 2332337 h 2818946"/>
              <a:gd name="connsiteX101" fmla="*/ 2015625 w 2851540"/>
              <a:gd name="connsiteY101" fmla="*/ 2303762 h 2818946"/>
              <a:gd name="connsiteX102" fmla="*/ 1963238 w 2851540"/>
              <a:gd name="connsiteY102" fmla="*/ 2315668 h 2818946"/>
              <a:gd name="connsiteX103" fmla="*/ 1987050 w 2851540"/>
              <a:gd name="connsiteY103" fmla="*/ 2253756 h 2818946"/>
              <a:gd name="connsiteX104" fmla="*/ 1951331 w 2851540"/>
              <a:gd name="connsiteY104" fmla="*/ 2253756 h 2818946"/>
              <a:gd name="connsiteX105" fmla="*/ 1944188 w 2851540"/>
              <a:gd name="connsiteY105" fmla="*/ 2279950 h 2818946"/>
              <a:gd name="connsiteX106" fmla="*/ 1915613 w 2851540"/>
              <a:gd name="connsiteY106" fmla="*/ 2279950 h 2818946"/>
              <a:gd name="connsiteX107" fmla="*/ 1891800 w 2851540"/>
              <a:gd name="connsiteY107" fmla="*/ 2241850 h 2818946"/>
              <a:gd name="connsiteX108" fmla="*/ 1882275 w 2851540"/>
              <a:gd name="connsiteY108" fmla="*/ 2294237 h 2818946"/>
              <a:gd name="connsiteX109" fmla="*/ 1853700 w 2851540"/>
              <a:gd name="connsiteY109" fmla="*/ 2270425 h 2818946"/>
              <a:gd name="connsiteX110" fmla="*/ 1803694 w 2851540"/>
              <a:gd name="connsiteY110" fmla="*/ 2270425 h 2818946"/>
              <a:gd name="connsiteX111" fmla="*/ 1753687 w 2851540"/>
              <a:gd name="connsiteY111" fmla="*/ 2251373 h 2818946"/>
              <a:gd name="connsiteX112" fmla="*/ 1663200 w 2851540"/>
              <a:gd name="connsiteY112" fmla="*/ 2306143 h 2818946"/>
              <a:gd name="connsiteX113" fmla="*/ 1572713 w 2851540"/>
              <a:gd name="connsiteY113" fmla="*/ 2363292 h 2818946"/>
              <a:gd name="connsiteX114" fmla="*/ 1556044 w 2851540"/>
              <a:gd name="connsiteY114" fmla="*/ 2456162 h 2818946"/>
              <a:gd name="connsiteX115" fmla="*/ 1583513 w 2851540"/>
              <a:gd name="connsiteY115" fmla="*/ 2543299 h 2818946"/>
              <a:gd name="connsiteX116" fmla="*/ 1522706 w 2851540"/>
              <a:gd name="connsiteY116" fmla="*/ 2534742 h 2818946"/>
              <a:gd name="connsiteX117" fmla="*/ 1472700 w 2851540"/>
              <a:gd name="connsiteY117" fmla="*/ 2570462 h 2818946"/>
              <a:gd name="connsiteX118" fmla="*/ 1410788 w 2851540"/>
              <a:gd name="connsiteY118" fmla="*/ 2546650 h 2818946"/>
              <a:gd name="connsiteX119" fmla="*/ 1356019 w 2851540"/>
              <a:gd name="connsiteY119" fmla="*/ 2558555 h 2818946"/>
              <a:gd name="connsiteX120" fmla="*/ 1308394 w 2851540"/>
              <a:gd name="connsiteY120" fmla="*/ 2501405 h 2818946"/>
              <a:gd name="connsiteX121" fmla="*/ 1270294 w 2851540"/>
              <a:gd name="connsiteY121" fmla="*/ 2484737 h 2818946"/>
              <a:gd name="connsiteX122" fmla="*/ 1244100 w 2851540"/>
              <a:gd name="connsiteY122" fmla="*/ 2491881 h 2818946"/>
              <a:gd name="connsiteX123" fmla="*/ 1229813 w 2851540"/>
              <a:gd name="connsiteY123" fmla="*/ 2468067 h 2818946"/>
              <a:gd name="connsiteX124" fmla="*/ 1191713 w 2851540"/>
              <a:gd name="connsiteY124" fmla="*/ 2463306 h 2818946"/>
              <a:gd name="connsiteX125" fmla="*/ 1129800 w 2851540"/>
              <a:gd name="connsiteY125" fmla="*/ 2432350 h 2818946"/>
              <a:gd name="connsiteX126" fmla="*/ 1094080 w 2851540"/>
              <a:gd name="connsiteY126" fmla="*/ 2444253 h 2818946"/>
              <a:gd name="connsiteX127" fmla="*/ 1079794 w 2851540"/>
              <a:gd name="connsiteY127" fmla="*/ 2472831 h 2818946"/>
              <a:gd name="connsiteX128" fmla="*/ 996450 w 2851540"/>
              <a:gd name="connsiteY128" fmla="*/ 2458543 h 2818946"/>
              <a:gd name="connsiteX129" fmla="*/ 965494 w 2851540"/>
              <a:gd name="connsiteY129" fmla="*/ 2472831 h 2818946"/>
              <a:gd name="connsiteX130" fmla="*/ 925013 w 2851540"/>
              <a:gd name="connsiteY130" fmla="*/ 2451399 h 2818946"/>
              <a:gd name="connsiteX131" fmla="*/ 886913 w 2851540"/>
              <a:gd name="connsiteY131" fmla="*/ 2437112 h 2818946"/>
              <a:gd name="connsiteX132" fmla="*/ 855956 w 2851540"/>
              <a:gd name="connsiteY132" fmla="*/ 2451400 h 2818946"/>
              <a:gd name="connsiteX133" fmla="*/ 825000 w 2851540"/>
              <a:gd name="connsiteY133" fmla="*/ 2432350 h 2818946"/>
              <a:gd name="connsiteX134" fmla="*/ 810713 w 2851540"/>
              <a:gd name="connsiteY134" fmla="*/ 2399012 h 2818946"/>
              <a:gd name="connsiteX135" fmla="*/ 770231 w 2851540"/>
              <a:gd name="connsiteY135" fmla="*/ 2408537 h 2818946"/>
              <a:gd name="connsiteX136" fmla="*/ 734513 w 2851540"/>
              <a:gd name="connsiteY136" fmla="*/ 2387105 h 2818946"/>
              <a:gd name="connsiteX137" fmla="*/ 703556 w 2851540"/>
              <a:gd name="connsiteY137" fmla="*/ 2372818 h 2818946"/>
              <a:gd name="connsiteX138" fmla="*/ 670219 w 2851540"/>
              <a:gd name="connsiteY138" fmla="*/ 2377580 h 2818946"/>
              <a:gd name="connsiteX139" fmla="*/ 684506 w 2851540"/>
              <a:gd name="connsiteY139" fmla="*/ 2322811 h 2818946"/>
              <a:gd name="connsiteX140" fmla="*/ 639263 w 2851540"/>
              <a:gd name="connsiteY140" fmla="*/ 2303761 h 2818946"/>
              <a:gd name="connsiteX141" fmla="*/ 605924 w 2851540"/>
              <a:gd name="connsiteY141" fmla="*/ 2298997 h 2818946"/>
              <a:gd name="connsiteX142" fmla="*/ 651169 w 2851540"/>
              <a:gd name="connsiteY142" fmla="*/ 2244230 h 2818946"/>
              <a:gd name="connsiteX143" fmla="*/ 682125 w 2851540"/>
              <a:gd name="connsiteY143" fmla="*/ 2144217 h 2818946"/>
              <a:gd name="connsiteX144" fmla="*/ 720225 w 2851540"/>
              <a:gd name="connsiteY144" fmla="*/ 1946574 h 2818946"/>
              <a:gd name="connsiteX145" fmla="*/ 744038 w 2851540"/>
              <a:gd name="connsiteY145" fmla="*/ 1929905 h 2818946"/>
              <a:gd name="connsiteX146" fmla="*/ 722606 w 2851540"/>
              <a:gd name="connsiteY146" fmla="*/ 1898949 h 2818946"/>
              <a:gd name="connsiteX147" fmla="*/ 724988 w 2851540"/>
              <a:gd name="connsiteY147" fmla="*/ 1879899 h 2818946"/>
              <a:gd name="connsiteX148" fmla="*/ 734513 w 2851540"/>
              <a:gd name="connsiteY148" fmla="*/ 1734642 h 2818946"/>
              <a:gd name="connsiteX149" fmla="*/ 724988 w 2851540"/>
              <a:gd name="connsiteY149" fmla="*/ 1694161 h 2818946"/>
              <a:gd name="connsiteX150" fmla="*/ 798806 w 2851540"/>
              <a:gd name="connsiteY150" fmla="*/ 1734642 h 2818946"/>
              <a:gd name="connsiteX151" fmla="*/ 810713 w 2851540"/>
              <a:gd name="connsiteY151" fmla="*/ 1798936 h 2818946"/>
              <a:gd name="connsiteX152" fmla="*/ 851194 w 2851540"/>
              <a:gd name="connsiteY152" fmla="*/ 1856086 h 2818946"/>
              <a:gd name="connsiteX153" fmla="*/ 803569 w 2851540"/>
              <a:gd name="connsiteY153" fmla="*/ 1710830 h 2818946"/>
              <a:gd name="connsiteX154" fmla="*/ 722606 w 2851540"/>
              <a:gd name="connsiteY154" fmla="*/ 1644155 h 2818946"/>
              <a:gd name="connsiteX155" fmla="*/ 744038 w 2851540"/>
              <a:gd name="connsiteY155" fmla="*/ 1567955 h 2818946"/>
              <a:gd name="connsiteX156" fmla="*/ 724988 w 2851540"/>
              <a:gd name="connsiteY156" fmla="*/ 1506042 h 2818946"/>
              <a:gd name="connsiteX157" fmla="*/ 734513 w 2851540"/>
              <a:gd name="connsiteY157" fmla="*/ 1475086 h 2818946"/>
              <a:gd name="connsiteX158" fmla="*/ 686888 w 2851540"/>
              <a:gd name="connsiteY158" fmla="*/ 1458417 h 2818946"/>
              <a:gd name="connsiteX159" fmla="*/ 598781 w 2851540"/>
              <a:gd name="connsiteY159" fmla="*/ 1425080 h 2818946"/>
              <a:gd name="connsiteX160" fmla="*/ 586875 w 2851540"/>
              <a:gd name="connsiteY160" fmla="*/ 1379836 h 2818946"/>
              <a:gd name="connsiteX161" fmla="*/ 537388 w 2851540"/>
              <a:gd name="connsiteY161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44237 w 2851540"/>
              <a:gd name="connsiteY67" fmla="*/ 2227560 h 2818946"/>
              <a:gd name="connsiteX68" fmla="*/ 2770480 w 2851540"/>
              <a:gd name="connsiteY68" fmla="*/ 2465686 h 2818946"/>
              <a:gd name="connsiteX69" fmla="*/ 2803817 w 2851540"/>
              <a:gd name="connsiteY69" fmla="*/ 2468067 h 2818946"/>
              <a:gd name="connsiteX70" fmla="*/ 2796673 w 2851540"/>
              <a:gd name="connsiteY70" fmla="*/ 2418061 h 2818946"/>
              <a:gd name="connsiteX71" fmla="*/ 2822868 w 2851540"/>
              <a:gd name="connsiteY71" fmla="*/ 2396630 h 2818946"/>
              <a:gd name="connsiteX72" fmla="*/ 2834773 w 2851540"/>
              <a:gd name="connsiteY72" fmla="*/ 2429967 h 2818946"/>
              <a:gd name="connsiteX73" fmla="*/ 2832393 w 2851540"/>
              <a:gd name="connsiteY73" fmla="*/ 2482355 h 2818946"/>
              <a:gd name="connsiteX74" fmla="*/ 2851443 w 2851540"/>
              <a:gd name="connsiteY74" fmla="*/ 2570460 h 2818946"/>
              <a:gd name="connsiteX75" fmla="*/ 2830012 w 2851540"/>
              <a:gd name="connsiteY75" fmla="*/ 2665711 h 2818946"/>
              <a:gd name="connsiteX76" fmla="*/ 2822868 w 2851540"/>
              <a:gd name="connsiteY76" fmla="*/ 2744292 h 2818946"/>
              <a:gd name="connsiteX77" fmla="*/ 2775244 w 2851540"/>
              <a:gd name="connsiteY77" fmla="*/ 2818111 h 2818946"/>
              <a:gd name="connsiteX78" fmla="*/ 2710949 w 2851540"/>
              <a:gd name="connsiteY78" fmla="*/ 2784775 h 2818946"/>
              <a:gd name="connsiteX79" fmla="*/ 2720474 w 2851540"/>
              <a:gd name="connsiteY79" fmla="*/ 2744292 h 2818946"/>
              <a:gd name="connsiteX80" fmla="*/ 2684755 w 2851540"/>
              <a:gd name="connsiteY80" fmla="*/ 2730005 h 2818946"/>
              <a:gd name="connsiteX81" fmla="*/ 2696662 w 2851540"/>
              <a:gd name="connsiteY81" fmla="*/ 2682380 h 2818946"/>
              <a:gd name="connsiteX82" fmla="*/ 2653799 w 2851540"/>
              <a:gd name="connsiteY82" fmla="*/ 2679999 h 2818946"/>
              <a:gd name="connsiteX83" fmla="*/ 2687137 w 2851540"/>
              <a:gd name="connsiteY83" fmla="*/ 2644280 h 2818946"/>
              <a:gd name="connsiteX84" fmla="*/ 2656180 w 2851540"/>
              <a:gd name="connsiteY84" fmla="*/ 2615705 h 2818946"/>
              <a:gd name="connsiteX85" fmla="*/ 2677612 w 2851540"/>
              <a:gd name="connsiteY85" fmla="*/ 2582367 h 2818946"/>
              <a:gd name="connsiteX86" fmla="*/ 2656180 w 2851540"/>
              <a:gd name="connsiteY86" fmla="*/ 2539505 h 2818946"/>
              <a:gd name="connsiteX87" fmla="*/ 2684755 w 2851540"/>
              <a:gd name="connsiteY87" fmla="*/ 2510930 h 2818946"/>
              <a:gd name="connsiteX88" fmla="*/ 2689518 w 2851540"/>
              <a:gd name="connsiteY88" fmla="*/ 2491880 h 2818946"/>
              <a:gd name="connsiteX89" fmla="*/ 2751430 w 2851540"/>
              <a:gd name="connsiteY89" fmla="*/ 2475211 h 2818946"/>
              <a:gd name="connsiteX90" fmla="*/ 2768099 w 2851540"/>
              <a:gd name="connsiteY90" fmla="*/ 2465686 h 2818946"/>
              <a:gd name="connsiteX91" fmla="*/ 2682374 w 2851540"/>
              <a:gd name="connsiteY91" fmla="*/ 2427586 h 2818946"/>
              <a:gd name="connsiteX92" fmla="*/ 2358525 w 2851540"/>
              <a:gd name="connsiteY92" fmla="*/ 2251374 h 2818946"/>
              <a:gd name="connsiteX93" fmla="*/ 2334712 w 2851540"/>
              <a:gd name="connsiteY93" fmla="*/ 2268042 h 2818946"/>
              <a:gd name="connsiteX94" fmla="*/ 2284706 w 2851540"/>
              <a:gd name="connsiteY94" fmla="*/ 2301381 h 2818946"/>
              <a:gd name="connsiteX95" fmla="*/ 2268037 w 2851540"/>
              <a:gd name="connsiteY95" fmla="*/ 2332336 h 2818946"/>
              <a:gd name="connsiteX96" fmla="*/ 2198980 w 2851540"/>
              <a:gd name="connsiteY96" fmla="*/ 2351386 h 2818946"/>
              <a:gd name="connsiteX97" fmla="*/ 2172788 w 2851540"/>
              <a:gd name="connsiteY97" fmla="*/ 2382343 h 2818946"/>
              <a:gd name="connsiteX98" fmla="*/ 2156119 w 2851540"/>
              <a:gd name="connsiteY98" fmla="*/ 2363293 h 2818946"/>
              <a:gd name="connsiteX99" fmla="*/ 2118019 w 2851540"/>
              <a:gd name="connsiteY99" fmla="*/ 2375200 h 2818946"/>
              <a:gd name="connsiteX100" fmla="*/ 2087063 w 2851540"/>
              <a:gd name="connsiteY100" fmla="*/ 2341862 h 2818946"/>
              <a:gd name="connsiteX101" fmla="*/ 2032294 w 2851540"/>
              <a:gd name="connsiteY101" fmla="*/ 2332337 h 2818946"/>
              <a:gd name="connsiteX102" fmla="*/ 2015625 w 2851540"/>
              <a:gd name="connsiteY102" fmla="*/ 2303762 h 2818946"/>
              <a:gd name="connsiteX103" fmla="*/ 1963238 w 2851540"/>
              <a:gd name="connsiteY103" fmla="*/ 2315668 h 2818946"/>
              <a:gd name="connsiteX104" fmla="*/ 1987050 w 2851540"/>
              <a:gd name="connsiteY104" fmla="*/ 2253756 h 2818946"/>
              <a:gd name="connsiteX105" fmla="*/ 1951331 w 2851540"/>
              <a:gd name="connsiteY105" fmla="*/ 2253756 h 2818946"/>
              <a:gd name="connsiteX106" fmla="*/ 1944188 w 2851540"/>
              <a:gd name="connsiteY106" fmla="*/ 2279950 h 2818946"/>
              <a:gd name="connsiteX107" fmla="*/ 1915613 w 2851540"/>
              <a:gd name="connsiteY107" fmla="*/ 2279950 h 2818946"/>
              <a:gd name="connsiteX108" fmla="*/ 1891800 w 2851540"/>
              <a:gd name="connsiteY108" fmla="*/ 2241850 h 2818946"/>
              <a:gd name="connsiteX109" fmla="*/ 1882275 w 2851540"/>
              <a:gd name="connsiteY109" fmla="*/ 2294237 h 2818946"/>
              <a:gd name="connsiteX110" fmla="*/ 1853700 w 2851540"/>
              <a:gd name="connsiteY110" fmla="*/ 2270425 h 2818946"/>
              <a:gd name="connsiteX111" fmla="*/ 1803694 w 2851540"/>
              <a:gd name="connsiteY111" fmla="*/ 2270425 h 2818946"/>
              <a:gd name="connsiteX112" fmla="*/ 1753687 w 2851540"/>
              <a:gd name="connsiteY112" fmla="*/ 2251373 h 2818946"/>
              <a:gd name="connsiteX113" fmla="*/ 1663200 w 2851540"/>
              <a:gd name="connsiteY113" fmla="*/ 2306143 h 2818946"/>
              <a:gd name="connsiteX114" fmla="*/ 1572713 w 2851540"/>
              <a:gd name="connsiteY114" fmla="*/ 2363292 h 2818946"/>
              <a:gd name="connsiteX115" fmla="*/ 1556044 w 2851540"/>
              <a:gd name="connsiteY115" fmla="*/ 2456162 h 2818946"/>
              <a:gd name="connsiteX116" fmla="*/ 1583513 w 2851540"/>
              <a:gd name="connsiteY116" fmla="*/ 2543299 h 2818946"/>
              <a:gd name="connsiteX117" fmla="*/ 1522706 w 2851540"/>
              <a:gd name="connsiteY117" fmla="*/ 2534742 h 2818946"/>
              <a:gd name="connsiteX118" fmla="*/ 1472700 w 2851540"/>
              <a:gd name="connsiteY118" fmla="*/ 2570462 h 2818946"/>
              <a:gd name="connsiteX119" fmla="*/ 1410788 w 2851540"/>
              <a:gd name="connsiteY119" fmla="*/ 2546650 h 2818946"/>
              <a:gd name="connsiteX120" fmla="*/ 1356019 w 2851540"/>
              <a:gd name="connsiteY120" fmla="*/ 2558555 h 2818946"/>
              <a:gd name="connsiteX121" fmla="*/ 1308394 w 2851540"/>
              <a:gd name="connsiteY121" fmla="*/ 2501405 h 2818946"/>
              <a:gd name="connsiteX122" fmla="*/ 1270294 w 2851540"/>
              <a:gd name="connsiteY122" fmla="*/ 2484737 h 2818946"/>
              <a:gd name="connsiteX123" fmla="*/ 1244100 w 2851540"/>
              <a:gd name="connsiteY123" fmla="*/ 2491881 h 2818946"/>
              <a:gd name="connsiteX124" fmla="*/ 1229813 w 2851540"/>
              <a:gd name="connsiteY124" fmla="*/ 2468067 h 2818946"/>
              <a:gd name="connsiteX125" fmla="*/ 1191713 w 2851540"/>
              <a:gd name="connsiteY125" fmla="*/ 2463306 h 2818946"/>
              <a:gd name="connsiteX126" fmla="*/ 1129800 w 2851540"/>
              <a:gd name="connsiteY126" fmla="*/ 2432350 h 2818946"/>
              <a:gd name="connsiteX127" fmla="*/ 1094080 w 2851540"/>
              <a:gd name="connsiteY127" fmla="*/ 2444253 h 2818946"/>
              <a:gd name="connsiteX128" fmla="*/ 1079794 w 2851540"/>
              <a:gd name="connsiteY128" fmla="*/ 2472831 h 2818946"/>
              <a:gd name="connsiteX129" fmla="*/ 996450 w 2851540"/>
              <a:gd name="connsiteY129" fmla="*/ 2458543 h 2818946"/>
              <a:gd name="connsiteX130" fmla="*/ 965494 w 2851540"/>
              <a:gd name="connsiteY130" fmla="*/ 2472831 h 2818946"/>
              <a:gd name="connsiteX131" fmla="*/ 925013 w 2851540"/>
              <a:gd name="connsiteY131" fmla="*/ 2451399 h 2818946"/>
              <a:gd name="connsiteX132" fmla="*/ 886913 w 2851540"/>
              <a:gd name="connsiteY132" fmla="*/ 2437112 h 2818946"/>
              <a:gd name="connsiteX133" fmla="*/ 855956 w 2851540"/>
              <a:gd name="connsiteY133" fmla="*/ 2451400 h 2818946"/>
              <a:gd name="connsiteX134" fmla="*/ 825000 w 2851540"/>
              <a:gd name="connsiteY134" fmla="*/ 2432350 h 2818946"/>
              <a:gd name="connsiteX135" fmla="*/ 810713 w 2851540"/>
              <a:gd name="connsiteY135" fmla="*/ 2399012 h 2818946"/>
              <a:gd name="connsiteX136" fmla="*/ 770231 w 2851540"/>
              <a:gd name="connsiteY136" fmla="*/ 2408537 h 2818946"/>
              <a:gd name="connsiteX137" fmla="*/ 734513 w 2851540"/>
              <a:gd name="connsiteY137" fmla="*/ 2387105 h 2818946"/>
              <a:gd name="connsiteX138" fmla="*/ 703556 w 2851540"/>
              <a:gd name="connsiteY138" fmla="*/ 2372818 h 2818946"/>
              <a:gd name="connsiteX139" fmla="*/ 670219 w 2851540"/>
              <a:gd name="connsiteY139" fmla="*/ 2377580 h 2818946"/>
              <a:gd name="connsiteX140" fmla="*/ 684506 w 2851540"/>
              <a:gd name="connsiteY140" fmla="*/ 2322811 h 2818946"/>
              <a:gd name="connsiteX141" fmla="*/ 639263 w 2851540"/>
              <a:gd name="connsiteY141" fmla="*/ 2303761 h 2818946"/>
              <a:gd name="connsiteX142" fmla="*/ 605924 w 2851540"/>
              <a:gd name="connsiteY142" fmla="*/ 2298997 h 2818946"/>
              <a:gd name="connsiteX143" fmla="*/ 651169 w 2851540"/>
              <a:gd name="connsiteY143" fmla="*/ 2244230 h 2818946"/>
              <a:gd name="connsiteX144" fmla="*/ 682125 w 2851540"/>
              <a:gd name="connsiteY144" fmla="*/ 2144217 h 2818946"/>
              <a:gd name="connsiteX145" fmla="*/ 720225 w 2851540"/>
              <a:gd name="connsiteY145" fmla="*/ 1946574 h 2818946"/>
              <a:gd name="connsiteX146" fmla="*/ 744038 w 2851540"/>
              <a:gd name="connsiteY146" fmla="*/ 1929905 h 2818946"/>
              <a:gd name="connsiteX147" fmla="*/ 722606 w 2851540"/>
              <a:gd name="connsiteY147" fmla="*/ 1898949 h 2818946"/>
              <a:gd name="connsiteX148" fmla="*/ 724988 w 2851540"/>
              <a:gd name="connsiteY148" fmla="*/ 1879899 h 2818946"/>
              <a:gd name="connsiteX149" fmla="*/ 734513 w 2851540"/>
              <a:gd name="connsiteY149" fmla="*/ 1734642 h 2818946"/>
              <a:gd name="connsiteX150" fmla="*/ 724988 w 2851540"/>
              <a:gd name="connsiteY150" fmla="*/ 1694161 h 2818946"/>
              <a:gd name="connsiteX151" fmla="*/ 798806 w 2851540"/>
              <a:gd name="connsiteY151" fmla="*/ 1734642 h 2818946"/>
              <a:gd name="connsiteX152" fmla="*/ 810713 w 2851540"/>
              <a:gd name="connsiteY152" fmla="*/ 1798936 h 2818946"/>
              <a:gd name="connsiteX153" fmla="*/ 851194 w 2851540"/>
              <a:gd name="connsiteY153" fmla="*/ 1856086 h 2818946"/>
              <a:gd name="connsiteX154" fmla="*/ 803569 w 2851540"/>
              <a:gd name="connsiteY154" fmla="*/ 1710830 h 2818946"/>
              <a:gd name="connsiteX155" fmla="*/ 722606 w 2851540"/>
              <a:gd name="connsiteY155" fmla="*/ 1644155 h 2818946"/>
              <a:gd name="connsiteX156" fmla="*/ 744038 w 2851540"/>
              <a:gd name="connsiteY156" fmla="*/ 1567955 h 2818946"/>
              <a:gd name="connsiteX157" fmla="*/ 724988 w 2851540"/>
              <a:gd name="connsiteY157" fmla="*/ 1506042 h 2818946"/>
              <a:gd name="connsiteX158" fmla="*/ 734513 w 2851540"/>
              <a:gd name="connsiteY158" fmla="*/ 1475086 h 2818946"/>
              <a:gd name="connsiteX159" fmla="*/ 686888 w 2851540"/>
              <a:gd name="connsiteY159" fmla="*/ 1458417 h 2818946"/>
              <a:gd name="connsiteX160" fmla="*/ 598781 w 2851540"/>
              <a:gd name="connsiteY160" fmla="*/ 1425080 h 2818946"/>
              <a:gd name="connsiteX161" fmla="*/ 586875 w 2851540"/>
              <a:gd name="connsiteY161" fmla="*/ 1379836 h 2818946"/>
              <a:gd name="connsiteX162" fmla="*/ 537388 w 2851540"/>
              <a:gd name="connsiteY16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44237 w 2851540"/>
              <a:gd name="connsiteY68" fmla="*/ 2227560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58525 w 2851540"/>
              <a:gd name="connsiteY93" fmla="*/ 2251374 h 2818946"/>
              <a:gd name="connsiteX94" fmla="*/ 2334712 w 2851540"/>
              <a:gd name="connsiteY94" fmla="*/ 2268042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56143 w 2851540"/>
              <a:gd name="connsiteY68" fmla="*/ 2256135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58525 w 2851540"/>
              <a:gd name="connsiteY93" fmla="*/ 2251374 h 2818946"/>
              <a:gd name="connsiteX94" fmla="*/ 2334712 w 2851540"/>
              <a:gd name="connsiteY94" fmla="*/ 2268042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56143 w 2851540"/>
              <a:gd name="connsiteY68" fmla="*/ 2256135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58525 w 2851540"/>
              <a:gd name="connsiteY93" fmla="*/ 2251374 h 2818946"/>
              <a:gd name="connsiteX94" fmla="*/ 2334712 w 2851540"/>
              <a:gd name="connsiteY94" fmla="*/ 2268042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58524 w 2851540"/>
              <a:gd name="connsiteY68" fmla="*/ 2229942 h 2818946"/>
              <a:gd name="connsiteX69" fmla="*/ 2356143 w 2851540"/>
              <a:gd name="connsiteY69" fmla="*/ 2256135 h 2818946"/>
              <a:gd name="connsiteX70" fmla="*/ 2770480 w 2851540"/>
              <a:gd name="connsiteY70" fmla="*/ 2465686 h 2818946"/>
              <a:gd name="connsiteX71" fmla="*/ 2803817 w 2851540"/>
              <a:gd name="connsiteY71" fmla="*/ 2468067 h 2818946"/>
              <a:gd name="connsiteX72" fmla="*/ 2796673 w 2851540"/>
              <a:gd name="connsiteY72" fmla="*/ 2418061 h 2818946"/>
              <a:gd name="connsiteX73" fmla="*/ 2822868 w 2851540"/>
              <a:gd name="connsiteY73" fmla="*/ 2396630 h 2818946"/>
              <a:gd name="connsiteX74" fmla="*/ 2834773 w 2851540"/>
              <a:gd name="connsiteY74" fmla="*/ 2429967 h 2818946"/>
              <a:gd name="connsiteX75" fmla="*/ 2832393 w 2851540"/>
              <a:gd name="connsiteY75" fmla="*/ 2482355 h 2818946"/>
              <a:gd name="connsiteX76" fmla="*/ 2851443 w 2851540"/>
              <a:gd name="connsiteY76" fmla="*/ 2570460 h 2818946"/>
              <a:gd name="connsiteX77" fmla="*/ 2830012 w 2851540"/>
              <a:gd name="connsiteY77" fmla="*/ 2665711 h 2818946"/>
              <a:gd name="connsiteX78" fmla="*/ 2822868 w 2851540"/>
              <a:gd name="connsiteY78" fmla="*/ 2744292 h 2818946"/>
              <a:gd name="connsiteX79" fmla="*/ 2775244 w 2851540"/>
              <a:gd name="connsiteY79" fmla="*/ 2818111 h 2818946"/>
              <a:gd name="connsiteX80" fmla="*/ 2710949 w 2851540"/>
              <a:gd name="connsiteY80" fmla="*/ 2784775 h 2818946"/>
              <a:gd name="connsiteX81" fmla="*/ 2720474 w 2851540"/>
              <a:gd name="connsiteY81" fmla="*/ 2744292 h 2818946"/>
              <a:gd name="connsiteX82" fmla="*/ 2684755 w 2851540"/>
              <a:gd name="connsiteY82" fmla="*/ 2730005 h 2818946"/>
              <a:gd name="connsiteX83" fmla="*/ 2696662 w 2851540"/>
              <a:gd name="connsiteY83" fmla="*/ 2682380 h 2818946"/>
              <a:gd name="connsiteX84" fmla="*/ 2653799 w 2851540"/>
              <a:gd name="connsiteY84" fmla="*/ 2679999 h 2818946"/>
              <a:gd name="connsiteX85" fmla="*/ 2687137 w 2851540"/>
              <a:gd name="connsiteY85" fmla="*/ 2644280 h 2818946"/>
              <a:gd name="connsiteX86" fmla="*/ 2656180 w 2851540"/>
              <a:gd name="connsiteY86" fmla="*/ 2615705 h 2818946"/>
              <a:gd name="connsiteX87" fmla="*/ 2677612 w 2851540"/>
              <a:gd name="connsiteY87" fmla="*/ 2582367 h 2818946"/>
              <a:gd name="connsiteX88" fmla="*/ 2656180 w 2851540"/>
              <a:gd name="connsiteY88" fmla="*/ 2539505 h 2818946"/>
              <a:gd name="connsiteX89" fmla="*/ 2684755 w 2851540"/>
              <a:gd name="connsiteY89" fmla="*/ 2510930 h 2818946"/>
              <a:gd name="connsiteX90" fmla="*/ 2689518 w 2851540"/>
              <a:gd name="connsiteY90" fmla="*/ 2491880 h 2818946"/>
              <a:gd name="connsiteX91" fmla="*/ 2751430 w 2851540"/>
              <a:gd name="connsiteY91" fmla="*/ 2475211 h 2818946"/>
              <a:gd name="connsiteX92" fmla="*/ 2768099 w 2851540"/>
              <a:gd name="connsiteY92" fmla="*/ 2465686 h 2818946"/>
              <a:gd name="connsiteX93" fmla="*/ 2682374 w 2851540"/>
              <a:gd name="connsiteY93" fmla="*/ 2427586 h 2818946"/>
              <a:gd name="connsiteX94" fmla="*/ 2358525 w 2851540"/>
              <a:gd name="connsiteY94" fmla="*/ 2251374 h 2818946"/>
              <a:gd name="connsiteX95" fmla="*/ 2334712 w 2851540"/>
              <a:gd name="connsiteY95" fmla="*/ 2268042 h 2818946"/>
              <a:gd name="connsiteX96" fmla="*/ 2284706 w 2851540"/>
              <a:gd name="connsiteY96" fmla="*/ 2301381 h 2818946"/>
              <a:gd name="connsiteX97" fmla="*/ 2268037 w 2851540"/>
              <a:gd name="connsiteY97" fmla="*/ 2332336 h 2818946"/>
              <a:gd name="connsiteX98" fmla="*/ 2198980 w 2851540"/>
              <a:gd name="connsiteY98" fmla="*/ 2351386 h 2818946"/>
              <a:gd name="connsiteX99" fmla="*/ 2172788 w 2851540"/>
              <a:gd name="connsiteY99" fmla="*/ 2382343 h 2818946"/>
              <a:gd name="connsiteX100" fmla="*/ 2156119 w 2851540"/>
              <a:gd name="connsiteY100" fmla="*/ 2363293 h 2818946"/>
              <a:gd name="connsiteX101" fmla="*/ 2118019 w 2851540"/>
              <a:gd name="connsiteY101" fmla="*/ 2375200 h 2818946"/>
              <a:gd name="connsiteX102" fmla="*/ 2087063 w 2851540"/>
              <a:gd name="connsiteY102" fmla="*/ 2341862 h 2818946"/>
              <a:gd name="connsiteX103" fmla="*/ 2032294 w 2851540"/>
              <a:gd name="connsiteY103" fmla="*/ 2332337 h 2818946"/>
              <a:gd name="connsiteX104" fmla="*/ 2015625 w 2851540"/>
              <a:gd name="connsiteY104" fmla="*/ 2303762 h 2818946"/>
              <a:gd name="connsiteX105" fmla="*/ 1963238 w 2851540"/>
              <a:gd name="connsiteY105" fmla="*/ 2315668 h 2818946"/>
              <a:gd name="connsiteX106" fmla="*/ 1987050 w 2851540"/>
              <a:gd name="connsiteY106" fmla="*/ 2253756 h 2818946"/>
              <a:gd name="connsiteX107" fmla="*/ 1951331 w 2851540"/>
              <a:gd name="connsiteY107" fmla="*/ 2253756 h 2818946"/>
              <a:gd name="connsiteX108" fmla="*/ 1944188 w 2851540"/>
              <a:gd name="connsiteY108" fmla="*/ 2279950 h 2818946"/>
              <a:gd name="connsiteX109" fmla="*/ 1915613 w 2851540"/>
              <a:gd name="connsiteY109" fmla="*/ 2279950 h 2818946"/>
              <a:gd name="connsiteX110" fmla="*/ 1891800 w 2851540"/>
              <a:gd name="connsiteY110" fmla="*/ 2241850 h 2818946"/>
              <a:gd name="connsiteX111" fmla="*/ 1882275 w 2851540"/>
              <a:gd name="connsiteY111" fmla="*/ 2294237 h 2818946"/>
              <a:gd name="connsiteX112" fmla="*/ 1853700 w 2851540"/>
              <a:gd name="connsiteY112" fmla="*/ 2270425 h 2818946"/>
              <a:gd name="connsiteX113" fmla="*/ 1803694 w 2851540"/>
              <a:gd name="connsiteY113" fmla="*/ 2270425 h 2818946"/>
              <a:gd name="connsiteX114" fmla="*/ 1753687 w 2851540"/>
              <a:gd name="connsiteY114" fmla="*/ 2251373 h 2818946"/>
              <a:gd name="connsiteX115" fmla="*/ 1663200 w 2851540"/>
              <a:gd name="connsiteY115" fmla="*/ 2306143 h 2818946"/>
              <a:gd name="connsiteX116" fmla="*/ 1572713 w 2851540"/>
              <a:gd name="connsiteY116" fmla="*/ 2363292 h 2818946"/>
              <a:gd name="connsiteX117" fmla="*/ 1556044 w 2851540"/>
              <a:gd name="connsiteY117" fmla="*/ 2456162 h 2818946"/>
              <a:gd name="connsiteX118" fmla="*/ 1583513 w 2851540"/>
              <a:gd name="connsiteY118" fmla="*/ 2543299 h 2818946"/>
              <a:gd name="connsiteX119" fmla="*/ 1522706 w 2851540"/>
              <a:gd name="connsiteY119" fmla="*/ 2534742 h 2818946"/>
              <a:gd name="connsiteX120" fmla="*/ 1472700 w 2851540"/>
              <a:gd name="connsiteY120" fmla="*/ 2570462 h 2818946"/>
              <a:gd name="connsiteX121" fmla="*/ 1410788 w 2851540"/>
              <a:gd name="connsiteY121" fmla="*/ 2546650 h 2818946"/>
              <a:gd name="connsiteX122" fmla="*/ 1356019 w 2851540"/>
              <a:gd name="connsiteY122" fmla="*/ 2558555 h 2818946"/>
              <a:gd name="connsiteX123" fmla="*/ 1308394 w 2851540"/>
              <a:gd name="connsiteY123" fmla="*/ 2501405 h 2818946"/>
              <a:gd name="connsiteX124" fmla="*/ 1270294 w 2851540"/>
              <a:gd name="connsiteY124" fmla="*/ 2484737 h 2818946"/>
              <a:gd name="connsiteX125" fmla="*/ 1244100 w 2851540"/>
              <a:gd name="connsiteY125" fmla="*/ 2491881 h 2818946"/>
              <a:gd name="connsiteX126" fmla="*/ 1229813 w 2851540"/>
              <a:gd name="connsiteY126" fmla="*/ 2468067 h 2818946"/>
              <a:gd name="connsiteX127" fmla="*/ 1191713 w 2851540"/>
              <a:gd name="connsiteY127" fmla="*/ 2463306 h 2818946"/>
              <a:gd name="connsiteX128" fmla="*/ 1129800 w 2851540"/>
              <a:gd name="connsiteY128" fmla="*/ 2432350 h 2818946"/>
              <a:gd name="connsiteX129" fmla="*/ 1094080 w 2851540"/>
              <a:gd name="connsiteY129" fmla="*/ 2444253 h 2818946"/>
              <a:gd name="connsiteX130" fmla="*/ 1079794 w 2851540"/>
              <a:gd name="connsiteY130" fmla="*/ 2472831 h 2818946"/>
              <a:gd name="connsiteX131" fmla="*/ 996450 w 2851540"/>
              <a:gd name="connsiteY131" fmla="*/ 2458543 h 2818946"/>
              <a:gd name="connsiteX132" fmla="*/ 965494 w 2851540"/>
              <a:gd name="connsiteY132" fmla="*/ 2472831 h 2818946"/>
              <a:gd name="connsiteX133" fmla="*/ 925013 w 2851540"/>
              <a:gd name="connsiteY133" fmla="*/ 2451399 h 2818946"/>
              <a:gd name="connsiteX134" fmla="*/ 886913 w 2851540"/>
              <a:gd name="connsiteY134" fmla="*/ 2437112 h 2818946"/>
              <a:gd name="connsiteX135" fmla="*/ 855956 w 2851540"/>
              <a:gd name="connsiteY135" fmla="*/ 2451400 h 2818946"/>
              <a:gd name="connsiteX136" fmla="*/ 825000 w 2851540"/>
              <a:gd name="connsiteY136" fmla="*/ 2432350 h 2818946"/>
              <a:gd name="connsiteX137" fmla="*/ 810713 w 2851540"/>
              <a:gd name="connsiteY137" fmla="*/ 2399012 h 2818946"/>
              <a:gd name="connsiteX138" fmla="*/ 770231 w 2851540"/>
              <a:gd name="connsiteY138" fmla="*/ 2408537 h 2818946"/>
              <a:gd name="connsiteX139" fmla="*/ 734513 w 2851540"/>
              <a:gd name="connsiteY139" fmla="*/ 2387105 h 2818946"/>
              <a:gd name="connsiteX140" fmla="*/ 703556 w 2851540"/>
              <a:gd name="connsiteY140" fmla="*/ 2372818 h 2818946"/>
              <a:gd name="connsiteX141" fmla="*/ 670219 w 2851540"/>
              <a:gd name="connsiteY141" fmla="*/ 2377580 h 2818946"/>
              <a:gd name="connsiteX142" fmla="*/ 684506 w 2851540"/>
              <a:gd name="connsiteY142" fmla="*/ 2322811 h 2818946"/>
              <a:gd name="connsiteX143" fmla="*/ 639263 w 2851540"/>
              <a:gd name="connsiteY143" fmla="*/ 2303761 h 2818946"/>
              <a:gd name="connsiteX144" fmla="*/ 605924 w 2851540"/>
              <a:gd name="connsiteY144" fmla="*/ 2298997 h 2818946"/>
              <a:gd name="connsiteX145" fmla="*/ 651169 w 2851540"/>
              <a:gd name="connsiteY145" fmla="*/ 2244230 h 2818946"/>
              <a:gd name="connsiteX146" fmla="*/ 682125 w 2851540"/>
              <a:gd name="connsiteY146" fmla="*/ 2144217 h 2818946"/>
              <a:gd name="connsiteX147" fmla="*/ 720225 w 2851540"/>
              <a:gd name="connsiteY147" fmla="*/ 1946574 h 2818946"/>
              <a:gd name="connsiteX148" fmla="*/ 744038 w 2851540"/>
              <a:gd name="connsiteY148" fmla="*/ 1929905 h 2818946"/>
              <a:gd name="connsiteX149" fmla="*/ 722606 w 2851540"/>
              <a:gd name="connsiteY149" fmla="*/ 1898949 h 2818946"/>
              <a:gd name="connsiteX150" fmla="*/ 724988 w 2851540"/>
              <a:gd name="connsiteY150" fmla="*/ 1879899 h 2818946"/>
              <a:gd name="connsiteX151" fmla="*/ 734513 w 2851540"/>
              <a:gd name="connsiteY151" fmla="*/ 1734642 h 2818946"/>
              <a:gd name="connsiteX152" fmla="*/ 724988 w 2851540"/>
              <a:gd name="connsiteY152" fmla="*/ 1694161 h 2818946"/>
              <a:gd name="connsiteX153" fmla="*/ 798806 w 2851540"/>
              <a:gd name="connsiteY153" fmla="*/ 1734642 h 2818946"/>
              <a:gd name="connsiteX154" fmla="*/ 810713 w 2851540"/>
              <a:gd name="connsiteY154" fmla="*/ 1798936 h 2818946"/>
              <a:gd name="connsiteX155" fmla="*/ 851194 w 2851540"/>
              <a:gd name="connsiteY155" fmla="*/ 1856086 h 2818946"/>
              <a:gd name="connsiteX156" fmla="*/ 803569 w 2851540"/>
              <a:gd name="connsiteY156" fmla="*/ 1710830 h 2818946"/>
              <a:gd name="connsiteX157" fmla="*/ 722606 w 2851540"/>
              <a:gd name="connsiteY157" fmla="*/ 1644155 h 2818946"/>
              <a:gd name="connsiteX158" fmla="*/ 744038 w 2851540"/>
              <a:gd name="connsiteY158" fmla="*/ 1567955 h 2818946"/>
              <a:gd name="connsiteX159" fmla="*/ 724988 w 2851540"/>
              <a:gd name="connsiteY159" fmla="*/ 1506042 h 2818946"/>
              <a:gd name="connsiteX160" fmla="*/ 734513 w 2851540"/>
              <a:gd name="connsiteY160" fmla="*/ 1475086 h 2818946"/>
              <a:gd name="connsiteX161" fmla="*/ 686888 w 2851540"/>
              <a:gd name="connsiteY161" fmla="*/ 1458417 h 2818946"/>
              <a:gd name="connsiteX162" fmla="*/ 598781 w 2851540"/>
              <a:gd name="connsiteY162" fmla="*/ 1425080 h 2818946"/>
              <a:gd name="connsiteX163" fmla="*/ 586875 w 2851540"/>
              <a:gd name="connsiteY163" fmla="*/ 1379836 h 2818946"/>
              <a:gd name="connsiteX164" fmla="*/ 537388 w 2851540"/>
              <a:gd name="connsiteY164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56143 w 2851540"/>
              <a:gd name="connsiteY68" fmla="*/ 2256135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58525 w 2851540"/>
              <a:gd name="connsiteY93" fmla="*/ 2251374 h 2818946"/>
              <a:gd name="connsiteX94" fmla="*/ 2334712 w 2851540"/>
              <a:gd name="connsiteY94" fmla="*/ 2268042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356143 w 2851540"/>
              <a:gd name="connsiteY68" fmla="*/ 2256135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34712 w 2851540"/>
              <a:gd name="connsiteY93" fmla="*/ 2268042 h 2818946"/>
              <a:gd name="connsiteX94" fmla="*/ 2284706 w 2851540"/>
              <a:gd name="connsiteY94" fmla="*/ 2301381 h 2818946"/>
              <a:gd name="connsiteX95" fmla="*/ 2268037 w 2851540"/>
              <a:gd name="connsiteY95" fmla="*/ 2332336 h 2818946"/>
              <a:gd name="connsiteX96" fmla="*/ 2198980 w 2851540"/>
              <a:gd name="connsiteY96" fmla="*/ 2351386 h 2818946"/>
              <a:gd name="connsiteX97" fmla="*/ 2172788 w 2851540"/>
              <a:gd name="connsiteY97" fmla="*/ 2382343 h 2818946"/>
              <a:gd name="connsiteX98" fmla="*/ 2156119 w 2851540"/>
              <a:gd name="connsiteY98" fmla="*/ 2363293 h 2818946"/>
              <a:gd name="connsiteX99" fmla="*/ 2118019 w 2851540"/>
              <a:gd name="connsiteY99" fmla="*/ 2375200 h 2818946"/>
              <a:gd name="connsiteX100" fmla="*/ 2087063 w 2851540"/>
              <a:gd name="connsiteY100" fmla="*/ 2341862 h 2818946"/>
              <a:gd name="connsiteX101" fmla="*/ 2032294 w 2851540"/>
              <a:gd name="connsiteY101" fmla="*/ 2332337 h 2818946"/>
              <a:gd name="connsiteX102" fmla="*/ 2015625 w 2851540"/>
              <a:gd name="connsiteY102" fmla="*/ 2303762 h 2818946"/>
              <a:gd name="connsiteX103" fmla="*/ 1963238 w 2851540"/>
              <a:gd name="connsiteY103" fmla="*/ 2315668 h 2818946"/>
              <a:gd name="connsiteX104" fmla="*/ 1987050 w 2851540"/>
              <a:gd name="connsiteY104" fmla="*/ 2253756 h 2818946"/>
              <a:gd name="connsiteX105" fmla="*/ 1951331 w 2851540"/>
              <a:gd name="connsiteY105" fmla="*/ 2253756 h 2818946"/>
              <a:gd name="connsiteX106" fmla="*/ 1944188 w 2851540"/>
              <a:gd name="connsiteY106" fmla="*/ 2279950 h 2818946"/>
              <a:gd name="connsiteX107" fmla="*/ 1915613 w 2851540"/>
              <a:gd name="connsiteY107" fmla="*/ 2279950 h 2818946"/>
              <a:gd name="connsiteX108" fmla="*/ 1891800 w 2851540"/>
              <a:gd name="connsiteY108" fmla="*/ 2241850 h 2818946"/>
              <a:gd name="connsiteX109" fmla="*/ 1882275 w 2851540"/>
              <a:gd name="connsiteY109" fmla="*/ 2294237 h 2818946"/>
              <a:gd name="connsiteX110" fmla="*/ 1853700 w 2851540"/>
              <a:gd name="connsiteY110" fmla="*/ 2270425 h 2818946"/>
              <a:gd name="connsiteX111" fmla="*/ 1803694 w 2851540"/>
              <a:gd name="connsiteY111" fmla="*/ 2270425 h 2818946"/>
              <a:gd name="connsiteX112" fmla="*/ 1753687 w 2851540"/>
              <a:gd name="connsiteY112" fmla="*/ 2251373 h 2818946"/>
              <a:gd name="connsiteX113" fmla="*/ 1663200 w 2851540"/>
              <a:gd name="connsiteY113" fmla="*/ 2306143 h 2818946"/>
              <a:gd name="connsiteX114" fmla="*/ 1572713 w 2851540"/>
              <a:gd name="connsiteY114" fmla="*/ 2363292 h 2818946"/>
              <a:gd name="connsiteX115" fmla="*/ 1556044 w 2851540"/>
              <a:gd name="connsiteY115" fmla="*/ 2456162 h 2818946"/>
              <a:gd name="connsiteX116" fmla="*/ 1583513 w 2851540"/>
              <a:gd name="connsiteY116" fmla="*/ 2543299 h 2818946"/>
              <a:gd name="connsiteX117" fmla="*/ 1522706 w 2851540"/>
              <a:gd name="connsiteY117" fmla="*/ 2534742 h 2818946"/>
              <a:gd name="connsiteX118" fmla="*/ 1472700 w 2851540"/>
              <a:gd name="connsiteY118" fmla="*/ 2570462 h 2818946"/>
              <a:gd name="connsiteX119" fmla="*/ 1410788 w 2851540"/>
              <a:gd name="connsiteY119" fmla="*/ 2546650 h 2818946"/>
              <a:gd name="connsiteX120" fmla="*/ 1356019 w 2851540"/>
              <a:gd name="connsiteY120" fmla="*/ 2558555 h 2818946"/>
              <a:gd name="connsiteX121" fmla="*/ 1308394 w 2851540"/>
              <a:gd name="connsiteY121" fmla="*/ 2501405 h 2818946"/>
              <a:gd name="connsiteX122" fmla="*/ 1270294 w 2851540"/>
              <a:gd name="connsiteY122" fmla="*/ 2484737 h 2818946"/>
              <a:gd name="connsiteX123" fmla="*/ 1244100 w 2851540"/>
              <a:gd name="connsiteY123" fmla="*/ 2491881 h 2818946"/>
              <a:gd name="connsiteX124" fmla="*/ 1229813 w 2851540"/>
              <a:gd name="connsiteY124" fmla="*/ 2468067 h 2818946"/>
              <a:gd name="connsiteX125" fmla="*/ 1191713 w 2851540"/>
              <a:gd name="connsiteY125" fmla="*/ 2463306 h 2818946"/>
              <a:gd name="connsiteX126" fmla="*/ 1129800 w 2851540"/>
              <a:gd name="connsiteY126" fmla="*/ 2432350 h 2818946"/>
              <a:gd name="connsiteX127" fmla="*/ 1094080 w 2851540"/>
              <a:gd name="connsiteY127" fmla="*/ 2444253 h 2818946"/>
              <a:gd name="connsiteX128" fmla="*/ 1079794 w 2851540"/>
              <a:gd name="connsiteY128" fmla="*/ 2472831 h 2818946"/>
              <a:gd name="connsiteX129" fmla="*/ 996450 w 2851540"/>
              <a:gd name="connsiteY129" fmla="*/ 2458543 h 2818946"/>
              <a:gd name="connsiteX130" fmla="*/ 965494 w 2851540"/>
              <a:gd name="connsiteY130" fmla="*/ 2472831 h 2818946"/>
              <a:gd name="connsiteX131" fmla="*/ 925013 w 2851540"/>
              <a:gd name="connsiteY131" fmla="*/ 2451399 h 2818946"/>
              <a:gd name="connsiteX132" fmla="*/ 886913 w 2851540"/>
              <a:gd name="connsiteY132" fmla="*/ 2437112 h 2818946"/>
              <a:gd name="connsiteX133" fmla="*/ 855956 w 2851540"/>
              <a:gd name="connsiteY133" fmla="*/ 2451400 h 2818946"/>
              <a:gd name="connsiteX134" fmla="*/ 825000 w 2851540"/>
              <a:gd name="connsiteY134" fmla="*/ 2432350 h 2818946"/>
              <a:gd name="connsiteX135" fmla="*/ 810713 w 2851540"/>
              <a:gd name="connsiteY135" fmla="*/ 2399012 h 2818946"/>
              <a:gd name="connsiteX136" fmla="*/ 770231 w 2851540"/>
              <a:gd name="connsiteY136" fmla="*/ 2408537 h 2818946"/>
              <a:gd name="connsiteX137" fmla="*/ 734513 w 2851540"/>
              <a:gd name="connsiteY137" fmla="*/ 2387105 h 2818946"/>
              <a:gd name="connsiteX138" fmla="*/ 703556 w 2851540"/>
              <a:gd name="connsiteY138" fmla="*/ 2372818 h 2818946"/>
              <a:gd name="connsiteX139" fmla="*/ 670219 w 2851540"/>
              <a:gd name="connsiteY139" fmla="*/ 2377580 h 2818946"/>
              <a:gd name="connsiteX140" fmla="*/ 684506 w 2851540"/>
              <a:gd name="connsiteY140" fmla="*/ 2322811 h 2818946"/>
              <a:gd name="connsiteX141" fmla="*/ 639263 w 2851540"/>
              <a:gd name="connsiteY141" fmla="*/ 2303761 h 2818946"/>
              <a:gd name="connsiteX142" fmla="*/ 605924 w 2851540"/>
              <a:gd name="connsiteY142" fmla="*/ 2298997 h 2818946"/>
              <a:gd name="connsiteX143" fmla="*/ 651169 w 2851540"/>
              <a:gd name="connsiteY143" fmla="*/ 2244230 h 2818946"/>
              <a:gd name="connsiteX144" fmla="*/ 682125 w 2851540"/>
              <a:gd name="connsiteY144" fmla="*/ 2144217 h 2818946"/>
              <a:gd name="connsiteX145" fmla="*/ 720225 w 2851540"/>
              <a:gd name="connsiteY145" fmla="*/ 1946574 h 2818946"/>
              <a:gd name="connsiteX146" fmla="*/ 744038 w 2851540"/>
              <a:gd name="connsiteY146" fmla="*/ 1929905 h 2818946"/>
              <a:gd name="connsiteX147" fmla="*/ 722606 w 2851540"/>
              <a:gd name="connsiteY147" fmla="*/ 1898949 h 2818946"/>
              <a:gd name="connsiteX148" fmla="*/ 724988 w 2851540"/>
              <a:gd name="connsiteY148" fmla="*/ 1879899 h 2818946"/>
              <a:gd name="connsiteX149" fmla="*/ 734513 w 2851540"/>
              <a:gd name="connsiteY149" fmla="*/ 1734642 h 2818946"/>
              <a:gd name="connsiteX150" fmla="*/ 724988 w 2851540"/>
              <a:gd name="connsiteY150" fmla="*/ 1694161 h 2818946"/>
              <a:gd name="connsiteX151" fmla="*/ 798806 w 2851540"/>
              <a:gd name="connsiteY151" fmla="*/ 1734642 h 2818946"/>
              <a:gd name="connsiteX152" fmla="*/ 810713 w 2851540"/>
              <a:gd name="connsiteY152" fmla="*/ 1798936 h 2818946"/>
              <a:gd name="connsiteX153" fmla="*/ 851194 w 2851540"/>
              <a:gd name="connsiteY153" fmla="*/ 1856086 h 2818946"/>
              <a:gd name="connsiteX154" fmla="*/ 803569 w 2851540"/>
              <a:gd name="connsiteY154" fmla="*/ 1710830 h 2818946"/>
              <a:gd name="connsiteX155" fmla="*/ 722606 w 2851540"/>
              <a:gd name="connsiteY155" fmla="*/ 1644155 h 2818946"/>
              <a:gd name="connsiteX156" fmla="*/ 744038 w 2851540"/>
              <a:gd name="connsiteY156" fmla="*/ 1567955 h 2818946"/>
              <a:gd name="connsiteX157" fmla="*/ 724988 w 2851540"/>
              <a:gd name="connsiteY157" fmla="*/ 1506042 h 2818946"/>
              <a:gd name="connsiteX158" fmla="*/ 734513 w 2851540"/>
              <a:gd name="connsiteY158" fmla="*/ 1475086 h 2818946"/>
              <a:gd name="connsiteX159" fmla="*/ 686888 w 2851540"/>
              <a:gd name="connsiteY159" fmla="*/ 1458417 h 2818946"/>
              <a:gd name="connsiteX160" fmla="*/ 598781 w 2851540"/>
              <a:gd name="connsiteY160" fmla="*/ 1425080 h 2818946"/>
              <a:gd name="connsiteX161" fmla="*/ 586875 w 2851540"/>
              <a:gd name="connsiteY161" fmla="*/ 1379836 h 2818946"/>
              <a:gd name="connsiteX162" fmla="*/ 537388 w 2851540"/>
              <a:gd name="connsiteY16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34712 w 2851540"/>
              <a:gd name="connsiteY93" fmla="*/ 2268042 h 2818946"/>
              <a:gd name="connsiteX94" fmla="*/ 2284706 w 2851540"/>
              <a:gd name="connsiteY94" fmla="*/ 2301381 h 2818946"/>
              <a:gd name="connsiteX95" fmla="*/ 2268037 w 2851540"/>
              <a:gd name="connsiteY95" fmla="*/ 2332336 h 2818946"/>
              <a:gd name="connsiteX96" fmla="*/ 2198980 w 2851540"/>
              <a:gd name="connsiteY96" fmla="*/ 2351386 h 2818946"/>
              <a:gd name="connsiteX97" fmla="*/ 2172788 w 2851540"/>
              <a:gd name="connsiteY97" fmla="*/ 2382343 h 2818946"/>
              <a:gd name="connsiteX98" fmla="*/ 2156119 w 2851540"/>
              <a:gd name="connsiteY98" fmla="*/ 2363293 h 2818946"/>
              <a:gd name="connsiteX99" fmla="*/ 2118019 w 2851540"/>
              <a:gd name="connsiteY99" fmla="*/ 2375200 h 2818946"/>
              <a:gd name="connsiteX100" fmla="*/ 2087063 w 2851540"/>
              <a:gd name="connsiteY100" fmla="*/ 2341862 h 2818946"/>
              <a:gd name="connsiteX101" fmla="*/ 2032294 w 2851540"/>
              <a:gd name="connsiteY101" fmla="*/ 2332337 h 2818946"/>
              <a:gd name="connsiteX102" fmla="*/ 2015625 w 2851540"/>
              <a:gd name="connsiteY102" fmla="*/ 2303762 h 2818946"/>
              <a:gd name="connsiteX103" fmla="*/ 1963238 w 2851540"/>
              <a:gd name="connsiteY103" fmla="*/ 2315668 h 2818946"/>
              <a:gd name="connsiteX104" fmla="*/ 1987050 w 2851540"/>
              <a:gd name="connsiteY104" fmla="*/ 2253756 h 2818946"/>
              <a:gd name="connsiteX105" fmla="*/ 1951331 w 2851540"/>
              <a:gd name="connsiteY105" fmla="*/ 2253756 h 2818946"/>
              <a:gd name="connsiteX106" fmla="*/ 1944188 w 2851540"/>
              <a:gd name="connsiteY106" fmla="*/ 2279950 h 2818946"/>
              <a:gd name="connsiteX107" fmla="*/ 1915613 w 2851540"/>
              <a:gd name="connsiteY107" fmla="*/ 2279950 h 2818946"/>
              <a:gd name="connsiteX108" fmla="*/ 1891800 w 2851540"/>
              <a:gd name="connsiteY108" fmla="*/ 2241850 h 2818946"/>
              <a:gd name="connsiteX109" fmla="*/ 1882275 w 2851540"/>
              <a:gd name="connsiteY109" fmla="*/ 2294237 h 2818946"/>
              <a:gd name="connsiteX110" fmla="*/ 1853700 w 2851540"/>
              <a:gd name="connsiteY110" fmla="*/ 2270425 h 2818946"/>
              <a:gd name="connsiteX111" fmla="*/ 1803694 w 2851540"/>
              <a:gd name="connsiteY111" fmla="*/ 2270425 h 2818946"/>
              <a:gd name="connsiteX112" fmla="*/ 1753687 w 2851540"/>
              <a:gd name="connsiteY112" fmla="*/ 2251373 h 2818946"/>
              <a:gd name="connsiteX113" fmla="*/ 1663200 w 2851540"/>
              <a:gd name="connsiteY113" fmla="*/ 2306143 h 2818946"/>
              <a:gd name="connsiteX114" fmla="*/ 1572713 w 2851540"/>
              <a:gd name="connsiteY114" fmla="*/ 2363292 h 2818946"/>
              <a:gd name="connsiteX115" fmla="*/ 1556044 w 2851540"/>
              <a:gd name="connsiteY115" fmla="*/ 2456162 h 2818946"/>
              <a:gd name="connsiteX116" fmla="*/ 1583513 w 2851540"/>
              <a:gd name="connsiteY116" fmla="*/ 2543299 h 2818946"/>
              <a:gd name="connsiteX117" fmla="*/ 1522706 w 2851540"/>
              <a:gd name="connsiteY117" fmla="*/ 2534742 h 2818946"/>
              <a:gd name="connsiteX118" fmla="*/ 1472700 w 2851540"/>
              <a:gd name="connsiteY118" fmla="*/ 2570462 h 2818946"/>
              <a:gd name="connsiteX119" fmla="*/ 1410788 w 2851540"/>
              <a:gd name="connsiteY119" fmla="*/ 2546650 h 2818946"/>
              <a:gd name="connsiteX120" fmla="*/ 1356019 w 2851540"/>
              <a:gd name="connsiteY120" fmla="*/ 2558555 h 2818946"/>
              <a:gd name="connsiteX121" fmla="*/ 1308394 w 2851540"/>
              <a:gd name="connsiteY121" fmla="*/ 2501405 h 2818946"/>
              <a:gd name="connsiteX122" fmla="*/ 1270294 w 2851540"/>
              <a:gd name="connsiteY122" fmla="*/ 2484737 h 2818946"/>
              <a:gd name="connsiteX123" fmla="*/ 1244100 w 2851540"/>
              <a:gd name="connsiteY123" fmla="*/ 2491881 h 2818946"/>
              <a:gd name="connsiteX124" fmla="*/ 1229813 w 2851540"/>
              <a:gd name="connsiteY124" fmla="*/ 2468067 h 2818946"/>
              <a:gd name="connsiteX125" fmla="*/ 1191713 w 2851540"/>
              <a:gd name="connsiteY125" fmla="*/ 2463306 h 2818946"/>
              <a:gd name="connsiteX126" fmla="*/ 1129800 w 2851540"/>
              <a:gd name="connsiteY126" fmla="*/ 2432350 h 2818946"/>
              <a:gd name="connsiteX127" fmla="*/ 1094080 w 2851540"/>
              <a:gd name="connsiteY127" fmla="*/ 2444253 h 2818946"/>
              <a:gd name="connsiteX128" fmla="*/ 1079794 w 2851540"/>
              <a:gd name="connsiteY128" fmla="*/ 2472831 h 2818946"/>
              <a:gd name="connsiteX129" fmla="*/ 996450 w 2851540"/>
              <a:gd name="connsiteY129" fmla="*/ 2458543 h 2818946"/>
              <a:gd name="connsiteX130" fmla="*/ 965494 w 2851540"/>
              <a:gd name="connsiteY130" fmla="*/ 2472831 h 2818946"/>
              <a:gd name="connsiteX131" fmla="*/ 925013 w 2851540"/>
              <a:gd name="connsiteY131" fmla="*/ 2451399 h 2818946"/>
              <a:gd name="connsiteX132" fmla="*/ 886913 w 2851540"/>
              <a:gd name="connsiteY132" fmla="*/ 2437112 h 2818946"/>
              <a:gd name="connsiteX133" fmla="*/ 855956 w 2851540"/>
              <a:gd name="connsiteY133" fmla="*/ 2451400 h 2818946"/>
              <a:gd name="connsiteX134" fmla="*/ 825000 w 2851540"/>
              <a:gd name="connsiteY134" fmla="*/ 2432350 h 2818946"/>
              <a:gd name="connsiteX135" fmla="*/ 810713 w 2851540"/>
              <a:gd name="connsiteY135" fmla="*/ 2399012 h 2818946"/>
              <a:gd name="connsiteX136" fmla="*/ 770231 w 2851540"/>
              <a:gd name="connsiteY136" fmla="*/ 2408537 h 2818946"/>
              <a:gd name="connsiteX137" fmla="*/ 734513 w 2851540"/>
              <a:gd name="connsiteY137" fmla="*/ 2387105 h 2818946"/>
              <a:gd name="connsiteX138" fmla="*/ 703556 w 2851540"/>
              <a:gd name="connsiteY138" fmla="*/ 2372818 h 2818946"/>
              <a:gd name="connsiteX139" fmla="*/ 670219 w 2851540"/>
              <a:gd name="connsiteY139" fmla="*/ 2377580 h 2818946"/>
              <a:gd name="connsiteX140" fmla="*/ 684506 w 2851540"/>
              <a:gd name="connsiteY140" fmla="*/ 2322811 h 2818946"/>
              <a:gd name="connsiteX141" fmla="*/ 639263 w 2851540"/>
              <a:gd name="connsiteY141" fmla="*/ 2303761 h 2818946"/>
              <a:gd name="connsiteX142" fmla="*/ 605924 w 2851540"/>
              <a:gd name="connsiteY142" fmla="*/ 2298997 h 2818946"/>
              <a:gd name="connsiteX143" fmla="*/ 651169 w 2851540"/>
              <a:gd name="connsiteY143" fmla="*/ 2244230 h 2818946"/>
              <a:gd name="connsiteX144" fmla="*/ 682125 w 2851540"/>
              <a:gd name="connsiteY144" fmla="*/ 2144217 h 2818946"/>
              <a:gd name="connsiteX145" fmla="*/ 720225 w 2851540"/>
              <a:gd name="connsiteY145" fmla="*/ 1946574 h 2818946"/>
              <a:gd name="connsiteX146" fmla="*/ 744038 w 2851540"/>
              <a:gd name="connsiteY146" fmla="*/ 1929905 h 2818946"/>
              <a:gd name="connsiteX147" fmla="*/ 722606 w 2851540"/>
              <a:gd name="connsiteY147" fmla="*/ 1898949 h 2818946"/>
              <a:gd name="connsiteX148" fmla="*/ 724988 w 2851540"/>
              <a:gd name="connsiteY148" fmla="*/ 1879899 h 2818946"/>
              <a:gd name="connsiteX149" fmla="*/ 734513 w 2851540"/>
              <a:gd name="connsiteY149" fmla="*/ 1734642 h 2818946"/>
              <a:gd name="connsiteX150" fmla="*/ 724988 w 2851540"/>
              <a:gd name="connsiteY150" fmla="*/ 1694161 h 2818946"/>
              <a:gd name="connsiteX151" fmla="*/ 798806 w 2851540"/>
              <a:gd name="connsiteY151" fmla="*/ 1734642 h 2818946"/>
              <a:gd name="connsiteX152" fmla="*/ 810713 w 2851540"/>
              <a:gd name="connsiteY152" fmla="*/ 1798936 h 2818946"/>
              <a:gd name="connsiteX153" fmla="*/ 851194 w 2851540"/>
              <a:gd name="connsiteY153" fmla="*/ 1856086 h 2818946"/>
              <a:gd name="connsiteX154" fmla="*/ 803569 w 2851540"/>
              <a:gd name="connsiteY154" fmla="*/ 1710830 h 2818946"/>
              <a:gd name="connsiteX155" fmla="*/ 722606 w 2851540"/>
              <a:gd name="connsiteY155" fmla="*/ 1644155 h 2818946"/>
              <a:gd name="connsiteX156" fmla="*/ 744038 w 2851540"/>
              <a:gd name="connsiteY156" fmla="*/ 1567955 h 2818946"/>
              <a:gd name="connsiteX157" fmla="*/ 724988 w 2851540"/>
              <a:gd name="connsiteY157" fmla="*/ 1506042 h 2818946"/>
              <a:gd name="connsiteX158" fmla="*/ 734513 w 2851540"/>
              <a:gd name="connsiteY158" fmla="*/ 1475086 h 2818946"/>
              <a:gd name="connsiteX159" fmla="*/ 686888 w 2851540"/>
              <a:gd name="connsiteY159" fmla="*/ 1458417 h 2818946"/>
              <a:gd name="connsiteX160" fmla="*/ 598781 w 2851540"/>
              <a:gd name="connsiteY160" fmla="*/ 1425080 h 2818946"/>
              <a:gd name="connsiteX161" fmla="*/ 586875 w 2851540"/>
              <a:gd name="connsiteY161" fmla="*/ 1379836 h 2818946"/>
              <a:gd name="connsiteX162" fmla="*/ 537388 w 2851540"/>
              <a:gd name="connsiteY16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60906 w 2851540"/>
              <a:gd name="connsiteY93" fmla="*/ 2251374 h 2818946"/>
              <a:gd name="connsiteX94" fmla="*/ 2284706 w 2851540"/>
              <a:gd name="connsiteY94" fmla="*/ 2301381 h 2818946"/>
              <a:gd name="connsiteX95" fmla="*/ 2268037 w 2851540"/>
              <a:gd name="connsiteY95" fmla="*/ 2332336 h 2818946"/>
              <a:gd name="connsiteX96" fmla="*/ 2198980 w 2851540"/>
              <a:gd name="connsiteY96" fmla="*/ 2351386 h 2818946"/>
              <a:gd name="connsiteX97" fmla="*/ 2172788 w 2851540"/>
              <a:gd name="connsiteY97" fmla="*/ 2382343 h 2818946"/>
              <a:gd name="connsiteX98" fmla="*/ 2156119 w 2851540"/>
              <a:gd name="connsiteY98" fmla="*/ 2363293 h 2818946"/>
              <a:gd name="connsiteX99" fmla="*/ 2118019 w 2851540"/>
              <a:gd name="connsiteY99" fmla="*/ 2375200 h 2818946"/>
              <a:gd name="connsiteX100" fmla="*/ 2087063 w 2851540"/>
              <a:gd name="connsiteY100" fmla="*/ 2341862 h 2818946"/>
              <a:gd name="connsiteX101" fmla="*/ 2032294 w 2851540"/>
              <a:gd name="connsiteY101" fmla="*/ 2332337 h 2818946"/>
              <a:gd name="connsiteX102" fmla="*/ 2015625 w 2851540"/>
              <a:gd name="connsiteY102" fmla="*/ 2303762 h 2818946"/>
              <a:gd name="connsiteX103" fmla="*/ 1963238 w 2851540"/>
              <a:gd name="connsiteY103" fmla="*/ 2315668 h 2818946"/>
              <a:gd name="connsiteX104" fmla="*/ 1987050 w 2851540"/>
              <a:gd name="connsiteY104" fmla="*/ 2253756 h 2818946"/>
              <a:gd name="connsiteX105" fmla="*/ 1951331 w 2851540"/>
              <a:gd name="connsiteY105" fmla="*/ 2253756 h 2818946"/>
              <a:gd name="connsiteX106" fmla="*/ 1944188 w 2851540"/>
              <a:gd name="connsiteY106" fmla="*/ 2279950 h 2818946"/>
              <a:gd name="connsiteX107" fmla="*/ 1915613 w 2851540"/>
              <a:gd name="connsiteY107" fmla="*/ 2279950 h 2818946"/>
              <a:gd name="connsiteX108" fmla="*/ 1891800 w 2851540"/>
              <a:gd name="connsiteY108" fmla="*/ 2241850 h 2818946"/>
              <a:gd name="connsiteX109" fmla="*/ 1882275 w 2851540"/>
              <a:gd name="connsiteY109" fmla="*/ 2294237 h 2818946"/>
              <a:gd name="connsiteX110" fmla="*/ 1853700 w 2851540"/>
              <a:gd name="connsiteY110" fmla="*/ 2270425 h 2818946"/>
              <a:gd name="connsiteX111" fmla="*/ 1803694 w 2851540"/>
              <a:gd name="connsiteY111" fmla="*/ 2270425 h 2818946"/>
              <a:gd name="connsiteX112" fmla="*/ 1753687 w 2851540"/>
              <a:gd name="connsiteY112" fmla="*/ 2251373 h 2818946"/>
              <a:gd name="connsiteX113" fmla="*/ 1663200 w 2851540"/>
              <a:gd name="connsiteY113" fmla="*/ 2306143 h 2818946"/>
              <a:gd name="connsiteX114" fmla="*/ 1572713 w 2851540"/>
              <a:gd name="connsiteY114" fmla="*/ 2363292 h 2818946"/>
              <a:gd name="connsiteX115" fmla="*/ 1556044 w 2851540"/>
              <a:gd name="connsiteY115" fmla="*/ 2456162 h 2818946"/>
              <a:gd name="connsiteX116" fmla="*/ 1583513 w 2851540"/>
              <a:gd name="connsiteY116" fmla="*/ 2543299 h 2818946"/>
              <a:gd name="connsiteX117" fmla="*/ 1522706 w 2851540"/>
              <a:gd name="connsiteY117" fmla="*/ 2534742 h 2818946"/>
              <a:gd name="connsiteX118" fmla="*/ 1472700 w 2851540"/>
              <a:gd name="connsiteY118" fmla="*/ 2570462 h 2818946"/>
              <a:gd name="connsiteX119" fmla="*/ 1410788 w 2851540"/>
              <a:gd name="connsiteY119" fmla="*/ 2546650 h 2818946"/>
              <a:gd name="connsiteX120" fmla="*/ 1356019 w 2851540"/>
              <a:gd name="connsiteY120" fmla="*/ 2558555 h 2818946"/>
              <a:gd name="connsiteX121" fmla="*/ 1308394 w 2851540"/>
              <a:gd name="connsiteY121" fmla="*/ 2501405 h 2818946"/>
              <a:gd name="connsiteX122" fmla="*/ 1270294 w 2851540"/>
              <a:gd name="connsiteY122" fmla="*/ 2484737 h 2818946"/>
              <a:gd name="connsiteX123" fmla="*/ 1244100 w 2851540"/>
              <a:gd name="connsiteY123" fmla="*/ 2491881 h 2818946"/>
              <a:gd name="connsiteX124" fmla="*/ 1229813 w 2851540"/>
              <a:gd name="connsiteY124" fmla="*/ 2468067 h 2818946"/>
              <a:gd name="connsiteX125" fmla="*/ 1191713 w 2851540"/>
              <a:gd name="connsiteY125" fmla="*/ 2463306 h 2818946"/>
              <a:gd name="connsiteX126" fmla="*/ 1129800 w 2851540"/>
              <a:gd name="connsiteY126" fmla="*/ 2432350 h 2818946"/>
              <a:gd name="connsiteX127" fmla="*/ 1094080 w 2851540"/>
              <a:gd name="connsiteY127" fmla="*/ 2444253 h 2818946"/>
              <a:gd name="connsiteX128" fmla="*/ 1079794 w 2851540"/>
              <a:gd name="connsiteY128" fmla="*/ 2472831 h 2818946"/>
              <a:gd name="connsiteX129" fmla="*/ 996450 w 2851540"/>
              <a:gd name="connsiteY129" fmla="*/ 2458543 h 2818946"/>
              <a:gd name="connsiteX130" fmla="*/ 965494 w 2851540"/>
              <a:gd name="connsiteY130" fmla="*/ 2472831 h 2818946"/>
              <a:gd name="connsiteX131" fmla="*/ 925013 w 2851540"/>
              <a:gd name="connsiteY131" fmla="*/ 2451399 h 2818946"/>
              <a:gd name="connsiteX132" fmla="*/ 886913 w 2851540"/>
              <a:gd name="connsiteY132" fmla="*/ 2437112 h 2818946"/>
              <a:gd name="connsiteX133" fmla="*/ 855956 w 2851540"/>
              <a:gd name="connsiteY133" fmla="*/ 2451400 h 2818946"/>
              <a:gd name="connsiteX134" fmla="*/ 825000 w 2851540"/>
              <a:gd name="connsiteY134" fmla="*/ 2432350 h 2818946"/>
              <a:gd name="connsiteX135" fmla="*/ 810713 w 2851540"/>
              <a:gd name="connsiteY135" fmla="*/ 2399012 h 2818946"/>
              <a:gd name="connsiteX136" fmla="*/ 770231 w 2851540"/>
              <a:gd name="connsiteY136" fmla="*/ 2408537 h 2818946"/>
              <a:gd name="connsiteX137" fmla="*/ 734513 w 2851540"/>
              <a:gd name="connsiteY137" fmla="*/ 2387105 h 2818946"/>
              <a:gd name="connsiteX138" fmla="*/ 703556 w 2851540"/>
              <a:gd name="connsiteY138" fmla="*/ 2372818 h 2818946"/>
              <a:gd name="connsiteX139" fmla="*/ 670219 w 2851540"/>
              <a:gd name="connsiteY139" fmla="*/ 2377580 h 2818946"/>
              <a:gd name="connsiteX140" fmla="*/ 684506 w 2851540"/>
              <a:gd name="connsiteY140" fmla="*/ 2322811 h 2818946"/>
              <a:gd name="connsiteX141" fmla="*/ 639263 w 2851540"/>
              <a:gd name="connsiteY141" fmla="*/ 2303761 h 2818946"/>
              <a:gd name="connsiteX142" fmla="*/ 605924 w 2851540"/>
              <a:gd name="connsiteY142" fmla="*/ 2298997 h 2818946"/>
              <a:gd name="connsiteX143" fmla="*/ 651169 w 2851540"/>
              <a:gd name="connsiteY143" fmla="*/ 2244230 h 2818946"/>
              <a:gd name="connsiteX144" fmla="*/ 682125 w 2851540"/>
              <a:gd name="connsiteY144" fmla="*/ 2144217 h 2818946"/>
              <a:gd name="connsiteX145" fmla="*/ 720225 w 2851540"/>
              <a:gd name="connsiteY145" fmla="*/ 1946574 h 2818946"/>
              <a:gd name="connsiteX146" fmla="*/ 744038 w 2851540"/>
              <a:gd name="connsiteY146" fmla="*/ 1929905 h 2818946"/>
              <a:gd name="connsiteX147" fmla="*/ 722606 w 2851540"/>
              <a:gd name="connsiteY147" fmla="*/ 1898949 h 2818946"/>
              <a:gd name="connsiteX148" fmla="*/ 724988 w 2851540"/>
              <a:gd name="connsiteY148" fmla="*/ 1879899 h 2818946"/>
              <a:gd name="connsiteX149" fmla="*/ 734513 w 2851540"/>
              <a:gd name="connsiteY149" fmla="*/ 1734642 h 2818946"/>
              <a:gd name="connsiteX150" fmla="*/ 724988 w 2851540"/>
              <a:gd name="connsiteY150" fmla="*/ 1694161 h 2818946"/>
              <a:gd name="connsiteX151" fmla="*/ 798806 w 2851540"/>
              <a:gd name="connsiteY151" fmla="*/ 1734642 h 2818946"/>
              <a:gd name="connsiteX152" fmla="*/ 810713 w 2851540"/>
              <a:gd name="connsiteY152" fmla="*/ 1798936 h 2818946"/>
              <a:gd name="connsiteX153" fmla="*/ 851194 w 2851540"/>
              <a:gd name="connsiteY153" fmla="*/ 1856086 h 2818946"/>
              <a:gd name="connsiteX154" fmla="*/ 803569 w 2851540"/>
              <a:gd name="connsiteY154" fmla="*/ 1710830 h 2818946"/>
              <a:gd name="connsiteX155" fmla="*/ 722606 w 2851540"/>
              <a:gd name="connsiteY155" fmla="*/ 1644155 h 2818946"/>
              <a:gd name="connsiteX156" fmla="*/ 744038 w 2851540"/>
              <a:gd name="connsiteY156" fmla="*/ 1567955 h 2818946"/>
              <a:gd name="connsiteX157" fmla="*/ 724988 w 2851540"/>
              <a:gd name="connsiteY157" fmla="*/ 1506042 h 2818946"/>
              <a:gd name="connsiteX158" fmla="*/ 734513 w 2851540"/>
              <a:gd name="connsiteY158" fmla="*/ 1475086 h 2818946"/>
              <a:gd name="connsiteX159" fmla="*/ 686888 w 2851540"/>
              <a:gd name="connsiteY159" fmla="*/ 1458417 h 2818946"/>
              <a:gd name="connsiteX160" fmla="*/ 598781 w 2851540"/>
              <a:gd name="connsiteY160" fmla="*/ 1425080 h 2818946"/>
              <a:gd name="connsiteX161" fmla="*/ 586875 w 2851540"/>
              <a:gd name="connsiteY161" fmla="*/ 1379836 h 2818946"/>
              <a:gd name="connsiteX162" fmla="*/ 537388 w 2851540"/>
              <a:gd name="connsiteY16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60906 w 2851540"/>
              <a:gd name="connsiteY93" fmla="*/ 2251374 h 2818946"/>
              <a:gd name="connsiteX94" fmla="*/ 2339474 w 2851540"/>
              <a:gd name="connsiteY94" fmla="*/ 2272805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99006 w 2851540"/>
              <a:gd name="connsiteY93" fmla="*/ 2279949 h 2818946"/>
              <a:gd name="connsiteX94" fmla="*/ 2339474 w 2851540"/>
              <a:gd name="connsiteY94" fmla="*/ 2272805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7050 w 2851540"/>
              <a:gd name="connsiteY105" fmla="*/ 2253756 h 2818946"/>
              <a:gd name="connsiteX106" fmla="*/ 1951331 w 2851540"/>
              <a:gd name="connsiteY106" fmla="*/ 2253756 h 2818946"/>
              <a:gd name="connsiteX107" fmla="*/ 1944188 w 2851540"/>
              <a:gd name="connsiteY107" fmla="*/ 2279950 h 2818946"/>
              <a:gd name="connsiteX108" fmla="*/ 1915613 w 2851540"/>
              <a:gd name="connsiteY108" fmla="*/ 2279950 h 2818946"/>
              <a:gd name="connsiteX109" fmla="*/ 1891800 w 2851540"/>
              <a:gd name="connsiteY109" fmla="*/ 2241850 h 2818946"/>
              <a:gd name="connsiteX110" fmla="*/ 1882275 w 2851540"/>
              <a:gd name="connsiteY110" fmla="*/ 2294237 h 2818946"/>
              <a:gd name="connsiteX111" fmla="*/ 1853700 w 2851540"/>
              <a:gd name="connsiteY111" fmla="*/ 2270425 h 2818946"/>
              <a:gd name="connsiteX112" fmla="*/ 1803694 w 2851540"/>
              <a:gd name="connsiteY112" fmla="*/ 2270425 h 2818946"/>
              <a:gd name="connsiteX113" fmla="*/ 1753687 w 2851540"/>
              <a:gd name="connsiteY113" fmla="*/ 2251373 h 2818946"/>
              <a:gd name="connsiteX114" fmla="*/ 1663200 w 2851540"/>
              <a:gd name="connsiteY114" fmla="*/ 2306143 h 2818946"/>
              <a:gd name="connsiteX115" fmla="*/ 1572713 w 2851540"/>
              <a:gd name="connsiteY115" fmla="*/ 2363292 h 2818946"/>
              <a:gd name="connsiteX116" fmla="*/ 1556044 w 2851540"/>
              <a:gd name="connsiteY116" fmla="*/ 2456162 h 2818946"/>
              <a:gd name="connsiteX117" fmla="*/ 1583513 w 2851540"/>
              <a:gd name="connsiteY117" fmla="*/ 2543299 h 2818946"/>
              <a:gd name="connsiteX118" fmla="*/ 1522706 w 2851540"/>
              <a:gd name="connsiteY118" fmla="*/ 2534742 h 2818946"/>
              <a:gd name="connsiteX119" fmla="*/ 1472700 w 2851540"/>
              <a:gd name="connsiteY119" fmla="*/ 2570462 h 2818946"/>
              <a:gd name="connsiteX120" fmla="*/ 1410788 w 2851540"/>
              <a:gd name="connsiteY120" fmla="*/ 2546650 h 2818946"/>
              <a:gd name="connsiteX121" fmla="*/ 1356019 w 2851540"/>
              <a:gd name="connsiteY121" fmla="*/ 2558555 h 2818946"/>
              <a:gd name="connsiteX122" fmla="*/ 1308394 w 2851540"/>
              <a:gd name="connsiteY122" fmla="*/ 2501405 h 2818946"/>
              <a:gd name="connsiteX123" fmla="*/ 1270294 w 2851540"/>
              <a:gd name="connsiteY123" fmla="*/ 2484737 h 2818946"/>
              <a:gd name="connsiteX124" fmla="*/ 1244100 w 2851540"/>
              <a:gd name="connsiteY124" fmla="*/ 2491881 h 2818946"/>
              <a:gd name="connsiteX125" fmla="*/ 1229813 w 2851540"/>
              <a:gd name="connsiteY125" fmla="*/ 2468067 h 2818946"/>
              <a:gd name="connsiteX126" fmla="*/ 1191713 w 2851540"/>
              <a:gd name="connsiteY126" fmla="*/ 2463306 h 2818946"/>
              <a:gd name="connsiteX127" fmla="*/ 1129800 w 2851540"/>
              <a:gd name="connsiteY127" fmla="*/ 2432350 h 2818946"/>
              <a:gd name="connsiteX128" fmla="*/ 1094080 w 2851540"/>
              <a:gd name="connsiteY128" fmla="*/ 2444253 h 2818946"/>
              <a:gd name="connsiteX129" fmla="*/ 1079794 w 2851540"/>
              <a:gd name="connsiteY129" fmla="*/ 2472831 h 2818946"/>
              <a:gd name="connsiteX130" fmla="*/ 996450 w 2851540"/>
              <a:gd name="connsiteY130" fmla="*/ 2458543 h 2818946"/>
              <a:gd name="connsiteX131" fmla="*/ 965494 w 2851540"/>
              <a:gd name="connsiteY131" fmla="*/ 2472831 h 2818946"/>
              <a:gd name="connsiteX132" fmla="*/ 925013 w 2851540"/>
              <a:gd name="connsiteY132" fmla="*/ 2451399 h 2818946"/>
              <a:gd name="connsiteX133" fmla="*/ 886913 w 2851540"/>
              <a:gd name="connsiteY133" fmla="*/ 2437112 h 2818946"/>
              <a:gd name="connsiteX134" fmla="*/ 855956 w 2851540"/>
              <a:gd name="connsiteY134" fmla="*/ 2451400 h 2818946"/>
              <a:gd name="connsiteX135" fmla="*/ 825000 w 2851540"/>
              <a:gd name="connsiteY135" fmla="*/ 2432350 h 2818946"/>
              <a:gd name="connsiteX136" fmla="*/ 810713 w 2851540"/>
              <a:gd name="connsiteY136" fmla="*/ 2399012 h 2818946"/>
              <a:gd name="connsiteX137" fmla="*/ 770231 w 2851540"/>
              <a:gd name="connsiteY137" fmla="*/ 2408537 h 2818946"/>
              <a:gd name="connsiteX138" fmla="*/ 734513 w 2851540"/>
              <a:gd name="connsiteY138" fmla="*/ 2387105 h 2818946"/>
              <a:gd name="connsiteX139" fmla="*/ 703556 w 2851540"/>
              <a:gd name="connsiteY139" fmla="*/ 2372818 h 2818946"/>
              <a:gd name="connsiteX140" fmla="*/ 670219 w 2851540"/>
              <a:gd name="connsiteY140" fmla="*/ 2377580 h 2818946"/>
              <a:gd name="connsiteX141" fmla="*/ 684506 w 2851540"/>
              <a:gd name="connsiteY141" fmla="*/ 2322811 h 2818946"/>
              <a:gd name="connsiteX142" fmla="*/ 639263 w 2851540"/>
              <a:gd name="connsiteY142" fmla="*/ 2303761 h 2818946"/>
              <a:gd name="connsiteX143" fmla="*/ 605924 w 2851540"/>
              <a:gd name="connsiteY143" fmla="*/ 2298997 h 2818946"/>
              <a:gd name="connsiteX144" fmla="*/ 651169 w 2851540"/>
              <a:gd name="connsiteY144" fmla="*/ 2244230 h 2818946"/>
              <a:gd name="connsiteX145" fmla="*/ 682125 w 2851540"/>
              <a:gd name="connsiteY145" fmla="*/ 2144217 h 2818946"/>
              <a:gd name="connsiteX146" fmla="*/ 720225 w 2851540"/>
              <a:gd name="connsiteY146" fmla="*/ 1946574 h 2818946"/>
              <a:gd name="connsiteX147" fmla="*/ 744038 w 2851540"/>
              <a:gd name="connsiteY147" fmla="*/ 1929905 h 2818946"/>
              <a:gd name="connsiteX148" fmla="*/ 722606 w 2851540"/>
              <a:gd name="connsiteY148" fmla="*/ 1898949 h 2818946"/>
              <a:gd name="connsiteX149" fmla="*/ 724988 w 2851540"/>
              <a:gd name="connsiteY149" fmla="*/ 1879899 h 2818946"/>
              <a:gd name="connsiteX150" fmla="*/ 734513 w 2851540"/>
              <a:gd name="connsiteY150" fmla="*/ 1734642 h 2818946"/>
              <a:gd name="connsiteX151" fmla="*/ 724988 w 2851540"/>
              <a:gd name="connsiteY151" fmla="*/ 1694161 h 2818946"/>
              <a:gd name="connsiteX152" fmla="*/ 798806 w 2851540"/>
              <a:gd name="connsiteY152" fmla="*/ 1734642 h 2818946"/>
              <a:gd name="connsiteX153" fmla="*/ 810713 w 2851540"/>
              <a:gd name="connsiteY153" fmla="*/ 1798936 h 2818946"/>
              <a:gd name="connsiteX154" fmla="*/ 851194 w 2851540"/>
              <a:gd name="connsiteY154" fmla="*/ 1856086 h 2818946"/>
              <a:gd name="connsiteX155" fmla="*/ 803569 w 2851540"/>
              <a:gd name="connsiteY155" fmla="*/ 1710830 h 2818946"/>
              <a:gd name="connsiteX156" fmla="*/ 722606 w 2851540"/>
              <a:gd name="connsiteY156" fmla="*/ 1644155 h 2818946"/>
              <a:gd name="connsiteX157" fmla="*/ 744038 w 2851540"/>
              <a:gd name="connsiteY157" fmla="*/ 1567955 h 2818946"/>
              <a:gd name="connsiteX158" fmla="*/ 724988 w 2851540"/>
              <a:gd name="connsiteY158" fmla="*/ 1506042 h 2818946"/>
              <a:gd name="connsiteX159" fmla="*/ 734513 w 2851540"/>
              <a:gd name="connsiteY159" fmla="*/ 1475086 h 2818946"/>
              <a:gd name="connsiteX160" fmla="*/ 686888 w 2851540"/>
              <a:gd name="connsiteY160" fmla="*/ 1458417 h 2818946"/>
              <a:gd name="connsiteX161" fmla="*/ 598781 w 2851540"/>
              <a:gd name="connsiteY161" fmla="*/ 1425080 h 2818946"/>
              <a:gd name="connsiteX162" fmla="*/ 586875 w 2851540"/>
              <a:gd name="connsiteY162" fmla="*/ 1379836 h 2818946"/>
              <a:gd name="connsiteX163" fmla="*/ 537388 w 2851540"/>
              <a:gd name="connsiteY16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99006 w 2851540"/>
              <a:gd name="connsiteY93" fmla="*/ 2279949 h 2818946"/>
              <a:gd name="connsiteX94" fmla="*/ 2339474 w 2851540"/>
              <a:gd name="connsiteY94" fmla="*/ 2272805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84668 w 2851540"/>
              <a:gd name="connsiteY105" fmla="*/ 2277567 h 2818946"/>
              <a:gd name="connsiteX106" fmla="*/ 1987050 w 2851540"/>
              <a:gd name="connsiteY106" fmla="*/ 2253756 h 2818946"/>
              <a:gd name="connsiteX107" fmla="*/ 1951331 w 2851540"/>
              <a:gd name="connsiteY107" fmla="*/ 2253756 h 2818946"/>
              <a:gd name="connsiteX108" fmla="*/ 1944188 w 2851540"/>
              <a:gd name="connsiteY108" fmla="*/ 2279950 h 2818946"/>
              <a:gd name="connsiteX109" fmla="*/ 1915613 w 2851540"/>
              <a:gd name="connsiteY109" fmla="*/ 2279950 h 2818946"/>
              <a:gd name="connsiteX110" fmla="*/ 1891800 w 2851540"/>
              <a:gd name="connsiteY110" fmla="*/ 2241850 h 2818946"/>
              <a:gd name="connsiteX111" fmla="*/ 1882275 w 2851540"/>
              <a:gd name="connsiteY111" fmla="*/ 2294237 h 2818946"/>
              <a:gd name="connsiteX112" fmla="*/ 1853700 w 2851540"/>
              <a:gd name="connsiteY112" fmla="*/ 2270425 h 2818946"/>
              <a:gd name="connsiteX113" fmla="*/ 1803694 w 2851540"/>
              <a:gd name="connsiteY113" fmla="*/ 2270425 h 2818946"/>
              <a:gd name="connsiteX114" fmla="*/ 1753687 w 2851540"/>
              <a:gd name="connsiteY114" fmla="*/ 2251373 h 2818946"/>
              <a:gd name="connsiteX115" fmla="*/ 1663200 w 2851540"/>
              <a:gd name="connsiteY115" fmla="*/ 2306143 h 2818946"/>
              <a:gd name="connsiteX116" fmla="*/ 1572713 w 2851540"/>
              <a:gd name="connsiteY116" fmla="*/ 2363292 h 2818946"/>
              <a:gd name="connsiteX117" fmla="*/ 1556044 w 2851540"/>
              <a:gd name="connsiteY117" fmla="*/ 2456162 h 2818946"/>
              <a:gd name="connsiteX118" fmla="*/ 1583513 w 2851540"/>
              <a:gd name="connsiteY118" fmla="*/ 2543299 h 2818946"/>
              <a:gd name="connsiteX119" fmla="*/ 1522706 w 2851540"/>
              <a:gd name="connsiteY119" fmla="*/ 2534742 h 2818946"/>
              <a:gd name="connsiteX120" fmla="*/ 1472700 w 2851540"/>
              <a:gd name="connsiteY120" fmla="*/ 2570462 h 2818946"/>
              <a:gd name="connsiteX121" fmla="*/ 1410788 w 2851540"/>
              <a:gd name="connsiteY121" fmla="*/ 2546650 h 2818946"/>
              <a:gd name="connsiteX122" fmla="*/ 1356019 w 2851540"/>
              <a:gd name="connsiteY122" fmla="*/ 2558555 h 2818946"/>
              <a:gd name="connsiteX123" fmla="*/ 1308394 w 2851540"/>
              <a:gd name="connsiteY123" fmla="*/ 2501405 h 2818946"/>
              <a:gd name="connsiteX124" fmla="*/ 1270294 w 2851540"/>
              <a:gd name="connsiteY124" fmla="*/ 2484737 h 2818946"/>
              <a:gd name="connsiteX125" fmla="*/ 1244100 w 2851540"/>
              <a:gd name="connsiteY125" fmla="*/ 2491881 h 2818946"/>
              <a:gd name="connsiteX126" fmla="*/ 1229813 w 2851540"/>
              <a:gd name="connsiteY126" fmla="*/ 2468067 h 2818946"/>
              <a:gd name="connsiteX127" fmla="*/ 1191713 w 2851540"/>
              <a:gd name="connsiteY127" fmla="*/ 2463306 h 2818946"/>
              <a:gd name="connsiteX128" fmla="*/ 1129800 w 2851540"/>
              <a:gd name="connsiteY128" fmla="*/ 2432350 h 2818946"/>
              <a:gd name="connsiteX129" fmla="*/ 1094080 w 2851540"/>
              <a:gd name="connsiteY129" fmla="*/ 2444253 h 2818946"/>
              <a:gd name="connsiteX130" fmla="*/ 1079794 w 2851540"/>
              <a:gd name="connsiteY130" fmla="*/ 2472831 h 2818946"/>
              <a:gd name="connsiteX131" fmla="*/ 996450 w 2851540"/>
              <a:gd name="connsiteY131" fmla="*/ 2458543 h 2818946"/>
              <a:gd name="connsiteX132" fmla="*/ 965494 w 2851540"/>
              <a:gd name="connsiteY132" fmla="*/ 2472831 h 2818946"/>
              <a:gd name="connsiteX133" fmla="*/ 925013 w 2851540"/>
              <a:gd name="connsiteY133" fmla="*/ 2451399 h 2818946"/>
              <a:gd name="connsiteX134" fmla="*/ 886913 w 2851540"/>
              <a:gd name="connsiteY134" fmla="*/ 2437112 h 2818946"/>
              <a:gd name="connsiteX135" fmla="*/ 855956 w 2851540"/>
              <a:gd name="connsiteY135" fmla="*/ 2451400 h 2818946"/>
              <a:gd name="connsiteX136" fmla="*/ 825000 w 2851540"/>
              <a:gd name="connsiteY136" fmla="*/ 2432350 h 2818946"/>
              <a:gd name="connsiteX137" fmla="*/ 810713 w 2851540"/>
              <a:gd name="connsiteY137" fmla="*/ 2399012 h 2818946"/>
              <a:gd name="connsiteX138" fmla="*/ 770231 w 2851540"/>
              <a:gd name="connsiteY138" fmla="*/ 2408537 h 2818946"/>
              <a:gd name="connsiteX139" fmla="*/ 734513 w 2851540"/>
              <a:gd name="connsiteY139" fmla="*/ 2387105 h 2818946"/>
              <a:gd name="connsiteX140" fmla="*/ 703556 w 2851540"/>
              <a:gd name="connsiteY140" fmla="*/ 2372818 h 2818946"/>
              <a:gd name="connsiteX141" fmla="*/ 670219 w 2851540"/>
              <a:gd name="connsiteY141" fmla="*/ 2377580 h 2818946"/>
              <a:gd name="connsiteX142" fmla="*/ 684506 w 2851540"/>
              <a:gd name="connsiteY142" fmla="*/ 2322811 h 2818946"/>
              <a:gd name="connsiteX143" fmla="*/ 639263 w 2851540"/>
              <a:gd name="connsiteY143" fmla="*/ 2303761 h 2818946"/>
              <a:gd name="connsiteX144" fmla="*/ 605924 w 2851540"/>
              <a:gd name="connsiteY144" fmla="*/ 2298997 h 2818946"/>
              <a:gd name="connsiteX145" fmla="*/ 651169 w 2851540"/>
              <a:gd name="connsiteY145" fmla="*/ 2244230 h 2818946"/>
              <a:gd name="connsiteX146" fmla="*/ 682125 w 2851540"/>
              <a:gd name="connsiteY146" fmla="*/ 2144217 h 2818946"/>
              <a:gd name="connsiteX147" fmla="*/ 720225 w 2851540"/>
              <a:gd name="connsiteY147" fmla="*/ 1946574 h 2818946"/>
              <a:gd name="connsiteX148" fmla="*/ 744038 w 2851540"/>
              <a:gd name="connsiteY148" fmla="*/ 1929905 h 2818946"/>
              <a:gd name="connsiteX149" fmla="*/ 722606 w 2851540"/>
              <a:gd name="connsiteY149" fmla="*/ 1898949 h 2818946"/>
              <a:gd name="connsiteX150" fmla="*/ 724988 w 2851540"/>
              <a:gd name="connsiteY150" fmla="*/ 1879899 h 2818946"/>
              <a:gd name="connsiteX151" fmla="*/ 734513 w 2851540"/>
              <a:gd name="connsiteY151" fmla="*/ 1734642 h 2818946"/>
              <a:gd name="connsiteX152" fmla="*/ 724988 w 2851540"/>
              <a:gd name="connsiteY152" fmla="*/ 1694161 h 2818946"/>
              <a:gd name="connsiteX153" fmla="*/ 798806 w 2851540"/>
              <a:gd name="connsiteY153" fmla="*/ 1734642 h 2818946"/>
              <a:gd name="connsiteX154" fmla="*/ 810713 w 2851540"/>
              <a:gd name="connsiteY154" fmla="*/ 1798936 h 2818946"/>
              <a:gd name="connsiteX155" fmla="*/ 851194 w 2851540"/>
              <a:gd name="connsiteY155" fmla="*/ 1856086 h 2818946"/>
              <a:gd name="connsiteX156" fmla="*/ 803569 w 2851540"/>
              <a:gd name="connsiteY156" fmla="*/ 1710830 h 2818946"/>
              <a:gd name="connsiteX157" fmla="*/ 722606 w 2851540"/>
              <a:gd name="connsiteY157" fmla="*/ 1644155 h 2818946"/>
              <a:gd name="connsiteX158" fmla="*/ 744038 w 2851540"/>
              <a:gd name="connsiteY158" fmla="*/ 1567955 h 2818946"/>
              <a:gd name="connsiteX159" fmla="*/ 724988 w 2851540"/>
              <a:gd name="connsiteY159" fmla="*/ 1506042 h 2818946"/>
              <a:gd name="connsiteX160" fmla="*/ 734513 w 2851540"/>
              <a:gd name="connsiteY160" fmla="*/ 1475086 h 2818946"/>
              <a:gd name="connsiteX161" fmla="*/ 686888 w 2851540"/>
              <a:gd name="connsiteY161" fmla="*/ 1458417 h 2818946"/>
              <a:gd name="connsiteX162" fmla="*/ 598781 w 2851540"/>
              <a:gd name="connsiteY162" fmla="*/ 1425080 h 2818946"/>
              <a:gd name="connsiteX163" fmla="*/ 586875 w 2851540"/>
              <a:gd name="connsiteY163" fmla="*/ 1379836 h 2818946"/>
              <a:gd name="connsiteX164" fmla="*/ 537388 w 2851540"/>
              <a:gd name="connsiteY164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020038 w 2851540"/>
              <a:gd name="connsiteY60" fmla="*/ 1518034 h 2818946"/>
              <a:gd name="connsiteX61" fmla="*/ 2170405 w 2851540"/>
              <a:gd name="connsiteY61" fmla="*/ 1729880 h 2818946"/>
              <a:gd name="connsiteX62" fmla="*/ 2351381 w 2851540"/>
              <a:gd name="connsiteY62" fmla="*/ 1920381 h 2818946"/>
              <a:gd name="connsiteX63" fmla="*/ 2310899 w 2851540"/>
              <a:gd name="connsiteY63" fmla="*/ 1951336 h 2818946"/>
              <a:gd name="connsiteX64" fmla="*/ 2237081 w 2851540"/>
              <a:gd name="connsiteY64" fmla="*/ 2027537 h 2818946"/>
              <a:gd name="connsiteX65" fmla="*/ 2284706 w 2851540"/>
              <a:gd name="connsiteY65" fmla="*/ 2091831 h 2818946"/>
              <a:gd name="connsiteX66" fmla="*/ 2282324 w 2851540"/>
              <a:gd name="connsiteY66" fmla="*/ 2158505 h 2818946"/>
              <a:gd name="connsiteX67" fmla="*/ 2358524 w 2851540"/>
              <a:gd name="connsiteY67" fmla="*/ 2203749 h 2818946"/>
              <a:gd name="connsiteX68" fmla="*/ 2403768 w 2851540"/>
              <a:gd name="connsiteY68" fmla="*/ 2282329 h 2818946"/>
              <a:gd name="connsiteX69" fmla="*/ 2770480 w 2851540"/>
              <a:gd name="connsiteY69" fmla="*/ 2465686 h 2818946"/>
              <a:gd name="connsiteX70" fmla="*/ 2803817 w 2851540"/>
              <a:gd name="connsiteY70" fmla="*/ 2468067 h 2818946"/>
              <a:gd name="connsiteX71" fmla="*/ 2796673 w 2851540"/>
              <a:gd name="connsiteY71" fmla="*/ 2418061 h 2818946"/>
              <a:gd name="connsiteX72" fmla="*/ 2822868 w 2851540"/>
              <a:gd name="connsiteY72" fmla="*/ 2396630 h 2818946"/>
              <a:gd name="connsiteX73" fmla="*/ 2834773 w 2851540"/>
              <a:gd name="connsiteY73" fmla="*/ 2429967 h 2818946"/>
              <a:gd name="connsiteX74" fmla="*/ 2832393 w 2851540"/>
              <a:gd name="connsiteY74" fmla="*/ 2482355 h 2818946"/>
              <a:gd name="connsiteX75" fmla="*/ 2851443 w 2851540"/>
              <a:gd name="connsiteY75" fmla="*/ 2570460 h 2818946"/>
              <a:gd name="connsiteX76" fmla="*/ 2830012 w 2851540"/>
              <a:gd name="connsiteY76" fmla="*/ 2665711 h 2818946"/>
              <a:gd name="connsiteX77" fmla="*/ 2822868 w 2851540"/>
              <a:gd name="connsiteY77" fmla="*/ 2744292 h 2818946"/>
              <a:gd name="connsiteX78" fmla="*/ 2775244 w 2851540"/>
              <a:gd name="connsiteY78" fmla="*/ 2818111 h 2818946"/>
              <a:gd name="connsiteX79" fmla="*/ 2710949 w 2851540"/>
              <a:gd name="connsiteY79" fmla="*/ 2784775 h 2818946"/>
              <a:gd name="connsiteX80" fmla="*/ 2720474 w 2851540"/>
              <a:gd name="connsiteY80" fmla="*/ 2744292 h 2818946"/>
              <a:gd name="connsiteX81" fmla="*/ 2684755 w 2851540"/>
              <a:gd name="connsiteY81" fmla="*/ 2730005 h 2818946"/>
              <a:gd name="connsiteX82" fmla="*/ 2696662 w 2851540"/>
              <a:gd name="connsiteY82" fmla="*/ 2682380 h 2818946"/>
              <a:gd name="connsiteX83" fmla="*/ 2653799 w 2851540"/>
              <a:gd name="connsiteY83" fmla="*/ 2679999 h 2818946"/>
              <a:gd name="connsiteX84" fmla="*/ 2687137 w 2851540"/>
              <a:gd name="connsiteY84" fmla="*/ 2644280 h 2818946"/>
              <a:gd name="connsiteX85" fmla="*/ 2656180 w 2851540"/>
              <a:gd name="connsiteY85" fmla="*/ 2615705 h 2818946"/>
              <a:gd name="connsiteX86" fmla="*/ 2677612 w 2851540"/>
              <a:gd name="connsiteY86" fmla="*/ 2582367 h 2818946"/>
              <a:gd name="connsiteX87" fmla="*/ 2656180 w 2851540"/>
              <a:gd name="connsiteY87" fmla="*/ 2539505 h 2818946"/>
              <a:gd name="connsiteX88" fmla="*/ 2684755 w 2851540"/>
              <a:gd name="connsiteY88" fmla="*/ 2510930 h 2818946"/>
              <a:gd name="connsiteX89" fmla="*/ 2689518 w 2851540"/>
              <a:gd name="connsiteY89" fmla="*/ 2491880 h 2818946"/>
              <a:gd name="connsiteX90" fmla="*/ 2751430 w 2851540"/>
              <a:gd name="connsiteY90" fmla="*/ 2475211 h 2818946"/>
              <a:gd name="connsiteX91" fmla="*/ 2768099 w 2851540"/>
              <a:gd name="connsiteY91" fmla="*/ 2465686 h 2818946"/>
              <a:gd name="connsiteX92" fmla="*/ 2682374 w 2851540"/>
              <a:gd name="connsiteY92" fmla="*/ 2427586 h 2818946"/>
              <a:gd name="connsiteX93" fmla="*/ 2399006 w 2851540"/>
              <a:gd name="connsiteY93" fmla="*/ 2279949 h 2818946"/>
              <a:gd name="connsiteX94" fmla="*/ 2339474 w 2851540"/>
              <a:gd name="connsiteY94" fmla="*/ 2272805 h 2818946"/>
              <a:gd name="connsiteX95" fmla="*/ 2284706 w 2851540"/>
              <a:gd name="connsiteY95" fmla="*/ 2301381 h 2818946"/>
              <a:gd name="connsiteX96" fmla="*/ 2268037 w 2851540"/>
              <a:gd name="connsiteY96" fmla="*/ 2332336 h 2818946"/>
              <a:gd name="connsiteX97" fmla="*/ 2198980 w 2851540"/>
              <a:gd name="connsiteY97" fmla="*/ 2351386 h 2818946"/>
              <a:gd name="connsiteX98" fmla="*/ 2172788 w 2851540"/>
              <a:gd name="connsiteY98" fmla="*/ 2382343 h 2818946"/>
              <a:gd name="connsiteX99" fmla="*/ 2156119 w 2851540"/>
              <a:gd name="connsiteY99" fmla="*/ 2363293 h 2818946"/>
              <a:gd name="connsiteX100" fmla="*/ 2118019 w 2851540"/>
              <a:gd name="connsiteY100" fmla="*/ 2375200 h 2818946"/>
              <a:gd name="connsiteX101" fmla="*/ 2087063 w 2851540"/>
              <a:gd name="connsiteY101" fmla="*/ 2341862 h 2818946"/>
              <a:gd name="connsiteX102" fmla="*/ 2032294 w 2851540"/>
              <a:gd name="connsiteY102" fmla="*/ 2332337 h 2818946"/>
              <a:gd name="connsiteX103" fmla="*/ 2015625 w 2851540"/>
              <a:gd name="connsiteY103" fmla="*/ 2303762 h 2818946"/>
              <a:gd name="connsiteX104" fmla="*/ 1963238 w 2851540"/>
              <a:gd name="connsiteY104" fmla="*/ 2315668 h 2818946"/>
              <a:gd name="connsiteX105" fmla="*/ 1965618 w 2851540"/>
              <a:gd name="connsiteY105" fmla="*/ 2294236 h 2818946"/>
              <a:gd name="connsiteX106" fmla="*/ 1984668 w 2851540"/>
              <a:gd name="connsiteY106" fmla="*/ 2277567 h 2818946"/>
              <a:gd name="connsiteX107" fmla="*/ 1987050 w 2851540"/>
              <a:gd name="connsiteY107" fmla="*/ 2253756 h 2818946"/>
              <a:gd name="connsiteX108" fmla="*/ 1951331 w 2851540"/>
              <a:gd name="connsiteY108" fmla="*/ 2253756 h 2818946"/>
              <a:gd name="connsiteX109" fmla="*/ 1944188 w 2851540"/>
              <a:gd name="connsiteY109" fmla="*/ 2279950 h 2818946"/>
              <a:gd name="connsiteX110" fmla="*/ 1915613 w 2851540"/>
              <a:gd name="connsiteY110" fmla="*/ 2279950 h 2818946"/>
              <a:gd name="connsiteX111" fmla="*/ 1891800 w 2851540"/>
              <a:gd name="connsiteY111" fmla="*/ 2241850 h 2818946"/>
              <a:gd name="connsiteX112" fmla="*/ 1882275 w 2851540"/>
              <a:gd name="connsiteY112" fmla="*/ 2294237 h 2818946"/>
              <a:gd name="connsiteX113" fmla="*/ 1853700 w 2851540"/>
              <a:gd name="connsiteY113" fmla="*/ 2270425 h 2818946"/>
              <a:gd name="connsiteX114" fmla="*/ 1803694 w 2851540"/>
              <a:gd name="connsiteY114" fmla="*/ 2270425 h 2818946"/>
              <a:gd name="connsiteX115" fmla="*/ 1753687 w 2851540"/>
              <a:gd name="connsiteY115" fmla="*/ 2251373 h 2818946"/>
              <a:gd name="connsiteX116" fmla="*/ 1663200 w 2851540"/>
              <a:gd name="connsiteY116" fmla="*/ 2306143 h 2818946"/>
              <a:gd name="connsiteX117" fmla="*/ 1572713 w 2851540"/>
              <a:gd name="connsiteY117" fmla="*/ 2363292 h 2818946"/>
              <a:gd name="connsiteX118" fmla="*/ 1556044 w 2851540"/>
              <a:gd name="connsiteY118" fmla="*/ 2456162 h 2818946"/>
              <a:gd name="connsiteX119" fmla="*/ 1583513 w 2851540"/>
              <a:gd name="connsiteY119" fmla="*/ 2543299 h 2818946"/>
              <a:gd name="connsiteX120" fmla="*/ 1522706 w 2851540"/>
              <a:gd name="connsiteY120" fmla="*/ 2534742 h 2818946"/>
              <a:gd name="connsiteX121" fmla="*/ 1472700 w 2851540"/>
              <a:gd name="connsiteY121" fmla="*/ 2570462 h 2818946"/>
              <a:gd name="connsiteX122" fmla="*/ 1410788 w 2851540"/>
              <a:gd name="connsiteY122" fmla="*/ 2546650 h 2818946"/>
              <a:gd name="connsiteX123" fmla="*/ 1356019 w 2851540"/>
              <a:gd name="connsiteY123" fmla="*/ 2558555 h 2818946"/>
              <a:gd name="connsiteX124" fmla="*/ 1308394 w 2851540"/>
              <a:gd name="connsiteY124" fmla="*/ 2501405 h 2818946"/>
              <a:gd name="connsiteX125" fmla="*/ 1270294 w 2851540"/>
              <a:gd name="connsiteY125" fmla="*/ 2484737 h 2818946"/>
              <a:gd name="connsiteX126" fmla="*/ 1244100 w 2851540"/>
              <a:gd name="connsiteY126" fmla="*/ 2491881 h 2818946"/>
              <a:gd name="connsiteX127" fmla="*/ 1229813 w 2851540"/>
              <a:gd name="connsiteY127" fmla="*/ 2468067 h 2818946"/>
              <a:gd name="connsiteX128" fmla="*/ 1191713 w 2851540"/>
              <a:gd name="connsiteY128" fmla="*/ 2463306 h 2818946"/>
              <a:gd name="connsiteX129" fmla="*/ 1129800 w 2851540"/>
              <a:gd name="connsiteY129" fmla="*/ 2432350 h 2818946"/>
              <a:gd name="connsiteX130" fmla="*/ 1094080 w 2851540"/>
              <a:gd name="connsiteY130" fmla="*/ 2444253 h 2818946"/>
              <a:gd name="connsiteX131" fmla="*/ 1079794 w 2851540"/>
              <a:gd name="connsiteY131" fmla="*/ 2472831 h 2818946"/>
              <a:gd name="connsiteX132" fmla="*/ 996450 w 2851540"/>
              <a:gd name="connsiteY132" fmla="*/ 2458543 h 2818946"/>
              <a:gd name="connsiteX133" fmla="*/ 965494 w 2851540"/>
              <a:gd name="connsiteY133" fmla="*/ 2472831 h 2818946"/>
              <a:gd name="connsiteX134" fmla="*/ 925013 w 2851540"/>
              <a:gd name="connsiteY134" fmla="*/ 2451399 h 2818946"/>
              <a:gd name="connsiteX135" fmla="*/ 886913 w 2851540"/>
              <a:gd name="connsiteY135" fmla="*/ 2437112 h 2818946"/>
              <a:gd name="connsiteX136" fmla="*/ 855956 w 2851540"/>
              <a:gd name="connsiteY136" fmla="*/ 2451400 h 2818946"/>
              <a:gd name="connsiteX137" fmla="*/ 825000 w 2851540"/>
              <a:gd name="connsiteY137" fmla="*/ 2432350 h 2818946"/>
              <a:gd name="connsiteX138" fmla="*/ 810713 w 2851540"/>
              <a:gd name="connsiteY138" fmla="*/ 2399012 h 2818946"/>
              <a:gd name="connsiteX139" fmla="*/ 770231 w 2851540"/>
              <a:gd name="connsiteY139" fmla="*/ 2408537 h 2818946"/>
              <a:gd name="connsiteX140" fmla="*/ 734513 w 2851540"/>
              <a:gd name="connsiteY140" fmla="*/ 2387105 h 2818946"/>
              <a:gd name="connsiteX141" fmla="*/ 703556 w 2851540"/>
              <a:gd name="connsiteY141" fmla="*/ 2372818 h 2818946"/>
              <a:gd name="connsiteX142" fmla="*/ 670219 w 2851540"/>
              <a:gd name="connsiteY142" fmla="*/ 2377580 h 2818946"/>
              <a:gd name="connsiteX143" fmla="*/ 684506 w 2851540"/>
              <a:gd name="connsiteY143" fmla="*/ 2322811 h 2818946"/>
              <a:gd name="connsiteX144" fmla="*/ 639263 w 2851540"/>
              <a:gd name="connsiteY144" fmla="*/ 2303761 h 2818946"/>
              <a:gd name="connsiteX145" fmla="*/ 605924 w 2851540"/>
              <a:gd name="connsiteY145" fmla="*/ 2298997 h 2818946"/>
              <a:gd name="connsiteX146" fmla="*/ 651169 w 2851540"/>
              <a:gd name="connsiteY146" fmla="*/ 2244230 h 2818946"/>
              <a:gd name="connsiteX147" fmla="*/ 682125 w 2851540"/>
              <a:gd name="connsiteY147" fmla="*/ 2144217 h 2818946"/>
              <a:gd name="connsiteX148" fmla="*/ 720225 w 2851540"/>
              <a:gd name="connsiteY148" fmla="*/ 1946574 h 2818946"/>
              <a:gd name="connsiteX149" fmla="*/ 744038 w 2851540"/>
              <a:gd name="connsiteY149" fmla="*/ 1929905 h 2818946"/>
              <a:gd name="connsiteX150" fmla="*/ 722606 w 2851540"/>
              <a:gd name="connsiteY150" fmla="*/ 1898949 h 2818946"/>
              <a:gd name="connsiteX151" fmla="*/ 724988 w 2851540"/>
              <a:gd name="connsiteY151" fmla="*/ 1879899 h 2818946"/>
              <a:gd name="connsiteX152" fmla="*/ 734513 w 2851540"/>
              <a:gd name="connsiteY152" fmla="*/ 1734642 h 2818946"/>
              <a:gd name="connsiteX153" fmla="*/ 724988 w 2851540"/>
              <a:gd name="connsiteY153" fmla="*/ 1694161 h 2818946"/>
              <a:gd name="connsiteX154" fmla="*/ 798806 w 2851540"/>
              <a:gd name="connsiteY154" fmla="*/ 1734642 h 2818946"/>
              <a:gd name="connsiteX155" fmla="*/ 810713 w 2851540"/>
              <a:gd name="connsiteY155" fmla="*/ 1798936 h 2818946"/>
              <a:gd name="connsiteX156" fmla="*/ 851194 w 2851540"/>
              <a:gd name="connsiteY156" fmla="*/ 1856086 h 2818946"/>
              <a:gd name="connsiteX157" fmla="*/ 803569 w 2851540"/>
              <a:gd name="connsiteY157" fmla="*/ 1710830 h 2818946"/>
              <a:gd name="connsiteX158" fmla="*/ 722606 w 2851540"/>
              <a:gd name="connsiteY158" fmla="*/ 1644155 h 2818946"/>
              <a:gd name="connsiteX159" fmla="*/ 744038 w 2851540"/>
              <a:gd name="connsiteY159" fmla="*/ 1567955 h 2818946"/>
              <a:gd name="connsiteX160" fmla="*/ 724988 w 2851540"/>
              <a:gd name="connsiteY160" fmla="*/ 1506042 h 2818946"/>
              <a:gd name="connsiteX161" fmla="*/ 734513 w 2851540"/>
              <a:gd name="connsiteY161" fmla="*/ 1475086 h 2818946"/>
              <a:gd name="connsiteX162" fmla="*/ 686888 w 2851540"/>
              <a:gd name="connsiteY162" fmla="*/ 1458417 h 2818946"/>
              <a:gd name="connsiteX163" fmla="*/ 598781 w 2851540"/>
              <a:gd name="connsiteY163" fmla="*/ 1425080 h 2818946"/>
              <a:gd name="connsiteX164" fmla="*/ 586875 w 2851540"/>
              <a:gd name="connsiteY164" fmla="*/ 1379836 h 2818946"/>
              <a:gd name="connsiteX165" fmla="*/ 537388 w 2851540"/>
              <a:gd name="connsiteY165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153737 w 2851540"/>
              <a:gd name="connsiteY60" fmla="*/ 1475086 h 2818946"/>
              <a:gd name="connsiteX61" fmla="*/ 2020038 w 2851540"/>
              <a:gd name="connsiteY61" fmla="*/ 1518034 h 2818946"/>
              <a:gd name="connsiteX62" fmla="*/ 2170405 w 2851540"/>
              <a:gd name="connsiteY62" fmla="*/ 1729880 h 2818946"/>
              <a:gd name="connsiteX63" fmla="*/ 2351381 w 2851540"/>
              <a:gd name="connsiteY63" fmla="*/ 1920381 h 2818946"/>
              <a:gd name="connsiteX64" fmla="*/ 2310899 w 2851540"/>
              <a:gd name="connsiteY64" fmla="*/ 1951336 h 2818946"/>
              <a:gd name="connsiteX65" fmla="*/ 2237081 w 2851540"/>
              <a:gd name="connsiteY65" fmla="*/ 2027537 h 2818946"/>
              <a:gd name="connsiteX66" fmla="*/ 2284706 w 2851540"/>
              <a:gd name="connsiteY66" fmla="*/ 2091831 h 2818946"/>
              <a:gd name="connsiteX67" fmla="*/ 2282324 w 2851540"/>
              <a:gd name="connsiteY67" fmla="*/ 2158505 h 2818946"/>
              <a:gd name="connsiteX68" fmla="*/ 2358524 w 2851540"/>
              <a:gd name="connsiteY68" fmla="*/ 2203749 h 2818946"/>
              <a:gd name="connsiteX69" fmla="*/ 2403768 w 2851540"/>
              <a:gd name="connsiteY69" fmla="*/ 2282329 h 2818946"/>
              <a:gd name="connsiteX70" fmla="*/ 2770480 w 2851540"/>
              <a:gd name="connsiteY70" fmla="*/ 2465686 h 2818946"/>
              <a:gd name="connsiteX71" fmla="*/ 2803817 w 2851540"/>
              <a:gd name="connsiteY71" fmla="*/ 2468067 h 2818946"/>
              <a:gd name="connsiteX72" fmla="*/ 2796673 w 2851540"/>
              <a:gd name="connsiteY72" fmla="*/ 2418061 h 2818946"/>
              <a:gd name="connsiteX73" fmla="*/ 2822868 w 2851540"/>
              <a:gd name="connsiteY73" fmla="*/ 2396630 h 2818946"/>
              <a:gd name="connsiteX74" fmla="*/ 2834773 w 2851540"/>
              <a:gd name="connsiteY74" fmla="*/ 2429967 h 2818946"/>
              <a:gd name="connsiteX75" fmla="*/ 2832393 w 2851540"/>
              <a:gd name="connsiteY75" fmla="*/ 2482355 h 2818946"/>
              <a:gd name="connsiteX76" fmla="*/ 2851443 w 2851540"/>
              <a:gd name="connsiteY76" fmla="*/ 2570460 h 2818946"/>
              <a:gd name="connsiteX77" fmla="*/ 2830012 w 2851540"/>
              <a:gd name="connsiteY77" fmla="*/ 2665711 h 2818946"/>
              <a:gd name="connsiteX78" fmla="*/ 2822868 w 2851540"/>
              <a:gd name="connsiteY78" fmla="*/ 2744292 h 2818946"/>
              <a:gd name="connsiteX79" fmla="*/ 2775244 w 2851540"/>
              <a:gd name="connsiteY79" fmla="*/ 2818111 h 2818946"/>
              <a:gd name="connsiteX80" fmla="*/ 2710949 w 2851540"/>
              <a:gd name="connsiteY80" fmla="*/ 2784775 h 2818946"/>
              <a:gd name="connsiteX81" fmla="*/ 2720474 w 2851540"/>
              <a:gd name="connsiteY81" fmla="*/ 2744292 h 2818946"/>
              <a:gd name="connsiteX82" fmla="*/ 2684755 w 2851540"/>
              <a:gd name="connsiteY82" fmla="*/ 2730005 h 2818946"/>
              <a:gd name="connsiteX83" fmla="*/ 2696662 w 2851540"/>
              <a:gd name="connsiteY83" fmla="*/ 2682380 h 2818946"/>
              <a:gd name="connsiteX84" fmla="*/ 2653799 w 2851540"/>
              <a:gd name="connsiteY84" fmla="*/ 2679999 h 2818946"/>
              <a:gd name="connsiteX85" fmla="*/ 2687137 w 2851540"/>
              <a:gd name="connsiteY85" fmla="*/ 2644280 h 2818946"/>
              <a:gd name="connsiteX86" fmla="*/ 2656180 w 2851540"/>
              <a:gd name="connsiteY86" fmla="*/ 2615705 h 2818946"/>
              <a:gd name="connsiteX87" fmla="*/ 2677612 w 2851540"/>
              <a:gd name="connsiteY87" fmla="*/ 2582367 h 2818946"/>
              <a:gd name="connsiteX88" fmla="*/ 2656180 w 2851540"/>
              <a:gd name="connsiteY88" fmla="*/ 2539505 h 2818946"/>
              <a:gd name="connsiteX89" fmla="*/ 2684755 w 2851540"/>
              <a:gd name="connsiteY89" fmla="*/ 2510930 h 2818946"/>
              <a:gd name="connsiteX90" fmla="*/ 2689518 w 2851540"/>
              <a:gd name="connsiteY90" fmla="*/ 2491880 h 2818946"/>
              <a:gd name="connsiteX91" fmla="*/ 2751430 w 2851540"/>
              <a:gd name="connsiteY91" fmla="*/ 2475211 h 2818946"/>
              <a:gd name="connsiteX92" fmla="*/ 2768099 w 2851540"/>
              <a:gd name="connsiteY92" fmla="*/ 2465686 h 2818946"/>
              <a:gd name="connsiteX93" fmla="*/ 2682374 w 2851540"/>
              <a:gd name="connsiteY93" fmla="*/ 2427586 h 2818946"/>
              <a:gd name="connsiteX94" fmla="*/ 2399006 w 2851540"/>
              <a:gd name="connsiteY94" fmla="*/ 2279949 h 2818946"/>
              <a:gd name="connsiteX95" fmla="*/ 2339474 w 2851540"/>
              <a:gd name="connsiteY95" fmla="*/ 2272805 h 2818946"/>
              <a:gd name="connsiteX96" fmla="*/ 2284706 w 2851540"/>
              <a:gd name="connsiteY96" fmla="*/ 2301381 h 2818946"/>
              <a:gd name="connsiteX97" fmla="*/ 2268037 w 2851540"/>
              <a:gd name="connsiteY97" fmla="*/ 2332336 h 2818946"/>
              <a:gd name="connsiteX98" fmla="*/ 2198980 w 2851540"/>
              <a:gd name="connsiteY98" fmla="*/ 2351386 h 2818946"/>
              <a:gd name="connsiteX99" fmla="*/ 2172788 w 2851540"/>
              <a:gd name="connsiteY99" fmla="*/ 2382343 h 2818946"/>
              <a:gd name="connsiteX100" fmla="*/ 2156119 w 2851540"/>
              <a:gd name="connsiteY100" fmla="*/ 2363293 h 2818946"/>
              <a:gd name="connsiteX101" fmla="*/ 2118019 w 2851540"/>
              <a:gd name="connsiteY101" fmla="*/ 2375200 h 2818946"/>
              <a:gd name="connsiteX102" fmla="*/ 2087063 w 2851540"/>
              <a:gd name="connsiteY102" fmla="*/ 2341862 h 2818946"/>
              <a:gd name="connsiteX103" fmla="*/ 2032294 w 2851540"/>
              <a:gd name="connsiteY103" fmla="*/ 2332337 h 2818946"/>
              <a:gd name="connsiteX104" fmla="*/ 2015625 w 2851540"/>
              <a:gd name="connsiteY104" fmla="*/ 2303762 h 2818946"/>
              <a:gd name="connsiteX105" fmla="*/ 1963238 w 2851540"/>
              <a:gd name="connsiteY105" fmla="*/ 2315668 h 2818946"/>
              <a:gd name="connsiteX106" fmla="*/ 1965618 w 2851540"/>
              <a:gd name="connsiteY106" fmla="*/ 2294236 h 2818946"/>
              <a:gd name="connsiteX107" fmla="*/ 1984668 w 2851540"/>
              <a:gd name="connsiteY107" fmla="*/ 2277567 h 2818946"/>
              <a:gd name="connsiteX108" fmla="*/ 1987050 w 2851540"/>
              <a:gd name="connsiteY108" fmla="*/ 2253756 h 2818946"/>
              <a:gd name="connsiteX109" fmla="*/ 1951331 w 2851540"/>
              <a:gd name="connsiteY109" fmla="*/ 2253756 h 2818946"/>
              <a:gd name="connsiteX110" fmla="*/ 1944188 w 2851540"/>
              <a:gd name="connsiteY110" fmla="*/ 2279950 h 2818946"/>
              <a:gd name="connsiteX111" fmla="*/ 1915613 w 2851540"/>
              <a:gd name="connsiteY111" fmla="*/ 2279950 h 2818946"/>
              <a:gd name="connsiteX112" fmla="*/ 1891800 w 2851540"/>
              <a:gd name="connsiteY112" fmla="*/ 2241850 h 2818946"/>
              <a:gd name="connsiteX113" fmla="*/ 1882275 w 2851540"/>
              <a:gd name="connsiteY113" fmla="*/ 2294237 h 2818946"/>
              <a:gd name="connsiteX114" fmla="*/ 1853700 w 2851540"/>
              <a:gd name="connsiteY114" fmla="*/ 2270425 h 2818946"/>
              <a:gd name="connsiteX115" fmla="*/ 1803694 w 2851540"/>
              <a:gd name="connsiteY115" fmla="*/ 2270425 h 2818946"/>
              <a:gd name="connsiteX116" fmla="*/ 1753687 w 2851540"/>
              <a:gd name="connsiteY116" fmla="*/ 2251373 h 2818946"/>
              <a:gd name="connsiteX117" fmla="*/ 1663200 w 2851540"/>
              <a:gd name="connsiteY117" fmla="*/ 2306143 h 2818946"/>
              <a:gd name="connsiteX118" fmla="*/ 1572713 w 2851540"/>
              <a:gd name="connsiteY118" fmla="*/ 2363292 h 2818946"/>
              <a:gd name="connsiteX119" fmla="*/ 1556044 w 2851540"/>
              <a:gd name="connsiteY119" fmla="*/ 2456162 h 2818946"/>
              <a:gd name="connsiteX120" fmla="*/ 1583513 w 2851540"/>
              <a:gd name="connsiteY120" fmla="*/ 2543299 h 2818946"/>
              <a:gd name="connsiteX121" fmla="*/ 1522706 w 2851540"/>
              <a:gd name="connsiteY121" fmla="*/ 2534742 h 2818946"/>
              <a:gd name="connsiteX122" fmla="*/ 1472700 w 2851540"/>
              <a:gd name="connsiteY122" fmla="*/ 2570462 h 2818946"/>
              <a:gd name="connsiteX123" fmla="*/ 1410788 w 2851540"/>
              <a:gd name="connsiteY123" fmla="*/ 2546650 h 2818946"/>
              <a:gd name="connsiteX124" fmla="*/ 1356019 w 2851540"/>
              <a:gd name="connsiteY124" fmla="*/ 2558555 h 2818946"/>
              <a:gd name="connsiteX125" fmla="*/ 1308394 w 2851540"/>
              <a:gd name="connsiteY125" fmla="*/ 2501405 h 2818946"/>
              <a:gd name="connsiteX126" fmla="*/ 1270294 w 2851540"/>
              <a:gd name="connsiteY126" fmla="*/ 2484737 h 2818946"/>
              <a:gd name="connsiteX127" fmla="*/ 1244100 w 2851540"/>
              <a:gd name="connsiteY127" fmla="*/ 2491881 h 2818946"/>
              <a:gd name="connsiteX128" fmla="*/ 1229813 w 2851540"/>
              <a:gd name="connsiteY128" fmla="*/ 2468067 h 2818946"/>
              <a:gd name="connsiteX129" fmla="*/ 1191713 w 2851540"/>
              <a:gd name="connsiteY129" fmla="*/ 2463306 h 2818946"/>
              <a:gd name="connsiteX130" fmla="*/ 1129800 w 2851540"/>
              <a:gd name="connsiteY130" fmla="*/ 2432350 h 2818946"/>
              <a:gd name="connsiteX131" fmla="*/ 1094080 w 2851540"/>
              <a:gd name="connsiteY131" fmla="*/ 2444253 h 2818946"/>
              <a:gd name="connsiteX132" fmla="*/ 1079794 w 2851540"/>
              <a:gd name="connsiteY132" fmla="*/ 2472831 h 2818946"/>
              <a:gd name="connsiteX133" fmla="*/ 996450 w 2851540"/>
              <a:gd name="connsiteY133" fmla="*/ 2458543 h 2818946"/>
              <a:gd name="connsiteX134" fmla="*/ 965494 w 2851540"/>
              <a:gd name="connsiteY134" fmla="*/ 2472831 h 2818946"/>
              <a:gd name="connsiteX135" fmla="*/ 925013 w 2851540"/>
              <a:gd name="connsiteY135" fmla="*/ 2451399 h 2818946"/>
              <a:gd name="connsiteX136" fmla="*/ 886913 w 2851540"/>
              <a:gd name="connsiteY136" fmla="*/ 2437112 h 2818946"/>
              <a:gd name="connsiteX137" fmla="*/ 855956 w 2851540"/>
              <a:gd name="connsiteY137" fmla="*/ 2451400 h 2818946"/>
              <a:gd name="connsiteX138" fmla="*/ 825000 w 2851540"/>
              <a:gd name="connsiteY138" fmla="*/ 2432350 h 2818946"/>
              <a:gd name="connsiteX139" fmla="*/ 810713 w 2851540"/>
              <a:gd name="connsiteY139" fmla="*/ 2399012 h 2818946"/>
              <a:gd name="connsiteX140" fmla="*/ 770231 w 2851540"/>
              <a:gd name="connsiteY140" fmla="*/ 2408537 h 2818946"/>
              <a:gd name="connsiteX141" fmla="*/ 734513 w 2851540"/>
              <a:gd name="connsiteY141" fmla="*/ 2387105 h 2818946"/>
              <a:gd name="connsiteX142" fmla="*/ 703556 w 2851540"/>
              <a:gd name="connsiteY142" fmla="*/ 2372818 h 2818946"/>
              <a:gd name="connsiteX143" fmla="*/ 670219 w 2851540"/>
              <a:gd name="connsiteY143" fmla="*/ 2377580 h 2818946"/>
              <a:gd name="connsiteX144" fmla="*/ 684506 w 2851540"/>
              <a:gd name="connsiteY144" fmla="*/ 2322811 h 2818946"/>
              <a:gd name="connsiteX145" fmla="*/ 639263 w 2851540"/>
              <a:gd name="connsiteY145" fmla="*/ 2303761 h 2818946"/>
              <a:gd name="connsiteX146" fmla="*/ 605924 w 2851540"/>
              <a:gd name="connsiteY146" fmla="*/ 2298997 h 2818946"/>
              <a:gd name="connsiteX147" fmla="*/ 651169 w 2851540"/>
              <a:gd name="connsiteY147" fmla="*/ 2244230 h 2818946"/>
              <a:gd name="connsiteX148" fmla="*/ 682125 w 2851540"/>
              <a:gd name="connsiteY148" fmla="*/ 2144217 h 2818946"/>
              <a:gd name="connsiteX149" fmla="*/ 720225 w 2851540"/>
              <a:gd name="connsiteY149" fmla="*/ 1946574 h 2818946"/>
              <a:gd name="connsiteX150" fmla="*/ 744038 w 2851540"/>
              <a:gd name="connsiteY150" fmla="*/ 1929905 h 2818946"/>
              <a:gd name="connsiteX151" fmla="*/ 722606 w 2851540"/>
              <a:gd name="connsiteY151" fmla="*/ 1898949 h 2818946"/>
              <a:gd name="connsiteX152" fmla="*/ 724988 w 2851540"/>
              <a:gd name="connsiteY152" fmla="*/ 1879899 h 2818946"/>
              <a:gd name="connsiteX153" fmla="*/ 734513 w 2851540"/>
              <a:gd name="connsiteY153" fmla="*/ 1734642 h 2818946"/>
              <a:gd name="connsiteX154" fmla="*/ 724988 w 2851540"/>
              <a:gd name="connsiteY154" fmla="*/ 1694161 h 2818946"/>
              <a:gd name="connsiteX155" fmla="*/ 798806 w 2851540"/>
              <a:gd name="connsiteY155" fmla="*/ 1734642 h 2818946"/>
              <a:gd name="connsiteX156" fmla="*/ 810713 w 2851540"/>
              <a:gd name="connsiteY156" fmla="*/ 1798936 h 2818946"/>
              <a:gd name="connsiteX157" fmla="*/ 851194 w 2851540"/>
              <a:gd name="connsiteY157" fmla="*/ 1856086 h 2818946"/>
              <a:gd name="connsiteX158" fmla="*/ 803569 w 2851540"/>
              <a:gd name="connsiteY158" fmla="*/ 1710830 h 2818946"/>
              <a:gd name="connsiteX159" fmla="*/ 722606 w 2851540"/>
              <a:gd name="connsiteY159" fmla="*/ 1644155 h 2818946"/>
              <a:gd name="connsiteX160" fmla="*/ 744038 w 2851540"/>
              <a:gd name="connsiteY160" fmla="*/ 1567955 h 2818946"/>
              <a:gd name="connsiteX161" fmla="*/ 724988 w 2851540"/>
              <a:gd name="connsiteY161" fmla="*/ 1506042 h 2818946"/>
              <a:gd name="connsiteX162" fmla="*/ 734513 w 2851540"/>
              <a:gd name="connsiteY162" fmla="*/ 1475086 h 2818946"/>
              <a:gd name="connsiteX163" fmla="*/ 686888 w 2851540"/>
              <a:gd name="connsiteY163" fmla="*/ 1458417 h 2818946"/>
              <a:gd name="connsiteX164" fmla="*/ 598781 w 2851540"/>
              <a:gd name="connsiteY164" fmla="*/ 1425080 h 2818946"/>
              <a:gd name="connsiteX165" fmla="*/ 586875 w 2851540"/>
              <a:gd name="connsiteY165" fmla="*/ 1379836 h 2818946"/>
              <a:gd name="connsiteX166" fmla="*/ 537388 w 2851540"/>
              <a:gd name="connsiteY16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153737 w 2851540"/>
              <a:gd name="connsiteY60" fmla="*/ 1475086 h 2818946"/>
              <a:gd name="connsiteX61" fmla="*/ 2020038 w 2851540"/>
              <a:gd name="connsiteY61" fmla="*/ 1518034 h 2818946"/>
              <a:gd name="connsiteX62" fmla="*/ 2098968 w 2851540"/>
              <a:gd name="connsiteY62" fmla="*/ 1727499 h 2818946"/>
              <a:gd name="connsiteX63" fmla="*/ 2170405 w 2851540"/>
              <a:gd name="connsiteY63" fmla="*/ 1729880 h 2818946"/>
              <a:gd name="connsiteX64" fmla="*/ 2351381 w 2851540"/>
              <a:gd name="connsiteY64" fmla="*/ 1920381 h 2818946"/>
              <a:gd name="connsiteX65" fmla="*/ 2310899 w 2851540"/>
              <a:gd name="connsiteY65" fmla="*/ 1951336 h 2818946"/>
              <a:gd name="connsiteX66" fmla="*/ 2237081 w 2851540"/>
              <a:gd name="connsiteY66" fmla="*/ 2027537 h 2818946"/>
              <a:gd name="connsiteX67" fmla="*/ 2284706 w 2851540"/>
              <a:gd name="connsiteY67" fmla="*/ 2091831 h 2818946"/>
              <a:gd name="connsiteX68" fmla="*/ 2282324 w 2851540"/>
              <a:gd name="connsiteY68" fmla="*/ 2158505 h 2818946"/>
              <a:gd name="connsiteX69" fmla="*/ 2358524 w 2851540"/>
              <a:gd name="connsiteY69" fmla="*/ 2203749 h 2818946"/>
              <a:gd name="connsiteX70" fmla="*/ 2403768 w 2851540"/>
              <a:gd name="connsiteY70" fmla="*/ 2282329 h 2818946"/>
              <a:gd name="connsiteX71" fmla="*/ 2770480 w 2851540"/>
              <a:gd name="connsiteY71" fmla="*/ 2465686 h 2818946"/>
              <a:gd name="connsiteX72" fmla="*/ 2803817 w 2851540"/>
              <a:gd name="connsiteY72" fmla="*/ 2468067 h 2818946"/>
              <a:gd name="connsiteX73" fmla="*/ 2796673 w 2851540"/>
              <a:gd name="connsiteY73" fmla="*/ 2418061 h 2818946"/>
              <a:gd name="connsiteX74" fmla="*/ 2822868 w 2851540"/>
              <a:gd name="connsiteY74" fmla="*/ 2396630 h 2818946"/>
              <a:gd name="connsiteX75" fmla="*/ 2834773 w 2851540"/>
              <a:gd name="connsiteY75" fmla="*/ 2429967 h 2818946"/>
              <a:gd name="connsiteX76" fmla="*/ 2832393 w 2851540"/>
              <a:gd name="connsiteY76" fmla="*/ 2482355 h 2818946"/>
              <a:gd name="connsiteX77" fmla="*/ 2851443 w 2851540"/>
              <a:gd name="connsiteY77" fmla="*/ 2570460 h 2818946"/>
              <a:gd name="connsiteX78" fmla="*/ 2830012 w 2851540"/>
              <a:gd name="connsiteY78" fmla="*/ 2665711 h 2818946"/>
              <a:gd name="connsiteX79" fmla="*/ 2822868 w 2851540"/>
              <a:gd name="connsiteY79" fmla="*/ 2744292 h 2818946"/>
              <a:gd name="connsiteX80" fmla="*/ 2775244 w 2851540"/>
              <a:gd name="connsiteY80" fmla="*/ 2818111 h 2818946"/>
              <a:gd name="connsiteX81" fmla="*/ 2710949 w 2851540"/>
              <a:gd name="connsiteY81" fmla="*/ 2784775 h 2818946"/>
              <a:gd name="connsiteX82" fmla="*/ 2720474 w 2851540"/>
              <a:gd name="connsiteY82" fmla="*/ 2744292 h 2818946"/>
              <a:gd name="connsiteX83" fmla="*/ 2684755 w 2851540"/>
              <a:gd name="connsiteY83" fmla="*/ 2730005 h 2818946"/>
              <a:gd name="connsiteX84" fmla="*/ 2696662 w 2851540"/>
              <a:gd name="connsiteY84" fmla="*/ 2682380 h 2818946"/>
              <a:gd name="connsiteX85" fmla="*/ 2653799 w 2851540"/>
              <a:gd name="connsiteY85" fmla="*/ 2679999 h 2818946"/>
              <a:gd name="connsiteX86" fmla="*/ 2687137 w 2851540"/>
              <a:gd name="connsiteY86" fmla="*/ 2644280 h 2818946"/>
              <a:gd name="connsiteX87" fmla="*/ 2656180 w 2851540"/>
              <a:gd name="connsiteY87" fmla="*/ 2615705 h 2818946"/>
              <a:gd name="connsiteX88" fmla="*/ 2677612 w 2851540"/>
              <a:gd name="connsiteY88" fmla="*/ 2582367 h 2818946"/>
              <a:gd name="connsiteX89" fmla="*/ 2656180 w 2851540"/>
              <a:gd name="connsiteY89" fmla="*/ 2539505 h 2818946"/>
              <a:gd name="connsiteX90" fmla="*/ 2684755 w 2851540"/>
              <a:gd name="connsiteY90" fmla="*/ 2510930 h 2818946"/>
              <a:gd name="connsiteX91" fmla="*/ 2689518 w 2851540"/>
              <a:gd name="connsiteY91" fmla="*/ 2491880 h 2818946"/>
              <a:gd name="connsiteX92" fmla="*/ 2751430 w 2851540"/>
              <a:gd name="connsiteY92" fmla="*/ 2475211 h 2818946"/>
              <a:gd name="connsiteX93" fmla="*/ 2768099 w 2851540"/>
              <a:gd name="connsiteY93" fmla="*/ 2465686 h 2818946"/>
              <a:gd name="connsiteX94" fmla="*/ 2682374 w 2851540"/>
              <a:gd name="connsiteY94" fmla="*/ 2427586 h 2818946"/>
              <a:gd name="connsiteX95" fmla="*/ 2399006 w 2851540"/>
              <a:gd name="connsiteY95" fmla="*/ 2279949 h 2818946"/>
              <a:gd name="connsiteX96" fmla="*/ 2339474 w 2851540"/>
              <a:gd name="connsiteY96" fmla="*/ 2272805 h 2818946"/>
              <a:gd name="connsiteX97" fmla="*/ 2284706 w 2851540"/>
              <a:gd name="connsiteY97" fmla="*/ 2301381 h 2818946"/>
              <a:gd name="connsiteX98" fmla="*/ 2268037 w 2851540"/>
              <a:gd name="connsiteY98" fmla="*/ 2332336 h 2818946"/>
              <a:gd name="connsiteX99" fmla="*/ 2198980 w 2851540"/>
              <a:gd name="connsiteY99" fmla="*/ 2351386 h 2818946"/>
              <a:gd name="connsiteX100" fmla="*/ 2172788 w 2851540"/>
              <a:gd name="connsiteY100" fmla="*/ 2382343 h 2818946"/>
              <a:gd name="connsiteX101" fmla="*/ 2156119 w 2851540"/>
              <a:gd name="connsiteY101" fmla="*/ 2363293 h 2818946"/>
              <a:gd name="connsiteX102" fmla="*/ 2118019 w 2851540"/>
              <a:gd name="connsiteY102" fmla="*/ 2375200 h 2818946"/>
              <a:gd name="connsiteX103" fmla="*/ 2087063 w 2851540"/>
              <a:gd name="connsiteY103" fmla="*/ 2341862 h 2818946"/>
              <a:gd name="connsiteX104" fmla="*/ 2032294 w 2851540"/>
              <a:gd name="connsiteY104" fmla="*/ 2332337 h 2818946"/>
              <a:gd name="connsiteX105" fmla="*/ 2015625 w 2851540"/>
              <a:gd name="connsiteY105" fmla="*/ 2303762 h 2818946"/>
              <a:gd name="connsiteX106" fmla="*/ 1963238 w 2851540"/>
              <a:gd name="connsiteY106" fmla="*/ 2315668 h 2818946"/>
              <a:gd name="connsiteX107" fmla="*/ 1965618 w 2851540"/>
              <a:gd name="connsiteY107" fmla="*/ 2294236 h 2818946"/>
              <a:gd name="connsiteX108" fmla="*/ 1984668 w 2851540"/>
              <a:gd name="connsiteY108" fmla="*/ 2277567 h 2818946"/>
              <a:gd name="connsiteX109" fmla="*/ 1987050 w 2851540"/>
              <a:gd name="connsiteY109" fmla="*/ 2253756 h 2818946"/>
              <a:gd name="connsiteX110" fmla="*/ 1951331 w 2851540"/>
              <a:gd name="connsiteY110" fmla="*/ 2253756 h 2818946"/>
              <a:gd name="connsiteX111" fmla="*/ 1944188 w 2851540"/>
              <a:gd name="connsiteY111" fmla="*/ 2279950 h 2818946"/>
              <a:gd name="connsiteX112" fmla="*/ 1915613 w 2851540"/>
              <a:gd name="connsiteY112" fmla="*/ 2279950 h 2818946"/>
              <a:gd name="connsiteX113" fmla="*/ 1891800 w 2851540"/>
              <a:gd name="connsiteY113" fmla="*/ 2241850 h 2818946"/>
              <a:gd name="connsiteX114" fmla="*/ 1882275 w 2851540"/>
              <a:gd name="connsiteY114" fmla="*/ 2294237 h 2818946"/>
              <a:gd name="connsiteX115" fmla="*/ 1853700 w 2851540"/>
              <a:gd name="connsiteY115" fmla="*/ 2270425 h 2818946"/>
              <a:gd name="connsiteX116" fmla="*/ 1803694 w 2851540"/>
              <a:gd name="connsiteY116" fmla="*/ 2270425 h 2818946"/>
              <a:gd name="connsiteX117" fmla="*/ 1753687 w 2851540"/>
              <a:gd name="connsiteY117" fmla="*/ 2251373 h 2818946"/>
              <a:gd name="connsiteX118" fmla="*/ 1663200 w 2851540"/>
              <a:gd name="connsiteY118" fmla="*/ 2306143 h 2818946"/>
              <a:gd name="connsiteX119" fmla="*/ 1572713 w 2851540"/>
              <a:gd name="connsiteY119" fmla="*/ 2363292 h 2818946"/>
              <a:gd name="connsiteX120" fmla="*/ 1556044 w 2851540"/>
              <a:gd name="connsiteY120" fmla="*/ 2456162 h 2818946"/>
              <a:gd name="connsiteX121" fmla="*/ 1583513 w 2851540"/>
              <a:gd name="connsiteY121" fmla="*/ 2543299 h 2818946"/>
              <a:gd name="connsiteX122" fmla="*/ 1522706 w 2851540"/>
              <a:gd name="connsiteY122" fmla="*/ 2534742 h 2818946"/>
              <a:gd name="connsiteX123" fmla="*/ 1472700 w 2851540"/>
              <a:gd name="connsiteY123" fmla="*/ 2570462 h 2818946"/>
              <a:gd name="connsiteX124" fmla="*/ 1410788 w 2851540"/>
              <a:gd name="connsiteY124" fmla="*/ 2546650 h 2818946"/>
              <a:gd name="connsiteX125" fmla="*/ 1356019 w 2851540"/>
              <a:gd name="connsiteY125" fmla="*/ 2558555 h 2818946"/>
              <a:gd name="connsiteX126" fmla="*/ 1308394 w 2851540"/>
              <a:gd name="connsiteY126" fmla="*/ 2501405 h 2818946"/>
              <a:gd name="connsiteX127" fmla="*/ 1270294 w 2851540"/>
              <a:gd name="connsiteY127" fmla="*/ 2484737 h 2818946"/>
              <a:gd name="connsiteX128" fmla="*/ 1244100 w 2851540"/>
              <a:gd name="connsiteY128" fmla="*/ 2491881 h 2818946"/>
              <a:gd name="connsiteX129" fmla="*/ 1229813 w 2851540"/>
              <a:gd name="connsiteY129" fmla="*/ 2468067 h 2818946"/>
              <a:gd name="connsiteX130" fmla="*/ 1191713 w 2851540"/>
              <a:gd name="connsiteY130" fmla="*/ 2463306 h 2818946"/>
              <a:gd name="connsiteX131" fmla="*/ 1129800 w 2851540"/>
              <a:gd name="connsiteY131" fmla="*/ 2432350 h 2818946"/>
              <a:gd name="connsiteX132" fmla="*/ 1094080 w 2851540"/>
              <a:gd name="connsiteY132" fmla="*/ 2444253 h 2818946"/>
              <a:gd name="connsiteX133" fmla="*/ 1079794 w 2851540"/>
              <a:gd name="connsiteY133" fmla="*/ 2472831 h 2818946"/>
              <a:gd name="connsiteX134" fmla="*/ 996450 w 2851540"/>
              <a:gd name="connsiteY134" fmla="*/ 2458543 h 2818946"/>
              <a:gd name="connsiteX135" fmla="*/ 965494 w 2851540"/>
              <a:gd name="connsiteY135" fmla="*/ 2472831 h 2818946"/>
              <a:gd name="connsiteX136" fmla="*/ 925013 w 2851540"/>
              <a:gd name="connsiteY136" fmla="*/ 2451399 h 2818946"/>
              <a:gd name="connsiteX137" fmla="*/ 886913 w 2851540"/>
              <a:gd name="connsiteY137" fmla="*/ 2437112 h 2818946"/>
              <a:gd name="connsiteX138" fmla="*/ 855956 w 2851540"/>
              <a:gd name="connsiteY138" fmla="*/ 2451400 h 2818946"/>
              <a:gd name="connsiteX139" fmla="*/ 825000 w 2851540"/>
              <a:gd name="connsiteY139" fmla="*/ 2432350 h 2818946"/>
              <a:gd name="connsiteX140" fmla="*/ 810713 w 2851540"/>
              <a:gd name="connsiteY140" fmla="*/ 2399012 h 2818946"/>
              <a:gd name="connsiteX141" fmla="*/ 770231 w 2851540"/>
              <a:gd name="connsiteY141" fmla="*/ 2408537 h 2818946"/>
              <a:gd name="connsiteX142" fmla="*/ 734513 w 2851540"/>
              <a:gd name="connsiteY142" fmla="*/ 2387105 h 2818946"/>
              <a:gd name="connsiteX143" fmla="*/ 703556 w 2851540"/>
              <a:gd name="connsiteY143" fmla="*/ 2372818 h 2818946"/>
              <a:gd name="connsiteX144" fmla="*/ 670219 w 2851540"/>
              <a:gd name="connsiteY144" fmla="*/ 2377580 h 2818946"/>
              <a:gd name="connsiteX145" fmla="*/ 684506 w 2851540"/>
              <a:gd name="connsiteY145" fmla="*/ 2322811 h 2818946"/>
              <a:gd name="connsiteX146" fmla="*/ 639263 w 2851540"/>
              <a:gd name="connsiteY146" fmla="*/ 2303761 h 2818946"/>
              <a:gd name="connsiteX147" fmla="*/ 605924 w 2851540"/>
              <a:gd name="connsiteY147" fmla="*/ 2298997 h 2818946"/>
              <a:gd name="connsiteX148" fmla="*/ 651169 w 2851540"/>
              <a:gd name="connsiteY148" fmla="*/ 2244230 h 2818946"/>
              <a:gd name="connsiteX149" fmla="*/ 682125 w 2851540"/>
              <a:gd name="connsiteY149" fmla="*/ 2144217 h 2818946"/>
              <a:gd name="connsiteX150" fmla="*/ 720225 w 2851540"/>
              <a:gd name="connsiteY150" fmla="*/ 1946574 h 2818946"/>
              <a:gd name="connsiteX151" fmla="*/ 744038 w 2851540"/>
              <a:gd name="connsiteY151" fmla="*/ 1929905 h 2818946"/>
              <a:gd name="connsiteX152" fmla="*/ 722606 w 2851540"/>
              <a:gd name="connsiteY152" fmla="*/ 1898949 h 2818946"/>
              <a:gd name="connsiteX153" fmla="*/ 724988 w 2851540"/>
              <a:gd name="connsiteY153" fmla="*/ 1879899 h 2818946"/>
              <a:gd name="connsiteX154" fmla="*/ 734513 w 2851540"/>
              <a:gd name="connsiteY154" fmla="*/ 1734642 h 2818946"/>
              <a:gd name="connsiteX155" fmla="*/ 724988 w 2851540"/>
              <a:gd name="connsiteY155" fmla="*/ 1694161 h 2818946"/>
              <a:gd name="connsiteX156" fmla="*/ 798806 w 2851540"/>
              <a:gd name="connsiteY156" fmla="*/ 1734642 h 2818946"/>
              <a:gd name="connsiteX157" fmla="*/ 810713 w 2851540"/>
              <a:gd name="connsiteY157" fmla="*/ 1798936 h 2818946"/>
              <a:gd name="connsiteX158" fmla="*/ 851194 w 2851540"/>
              <a:gd name="connsiteY158" fmla="*/ 1856086 h 2818946"/>
              <a:gd name="connsiteX159" fmla="*/ 803569 w 2851540"/>
              <a:gd name="connsiteY159" fmla="*/ 1710830 h 2818946"/>
              <a:gd name="connsiteX160" fmla="*/ 722606 w 2851540"/>
              <a:gd name="connsiteY160" fmla="*/ 1644155 h 2818946"/>
              <a:gd name="connsiteX161" fmla="*/ 744038 w 2851540"/>
              <a:gd name="connsiteY161" fmla="*/ 1567955 h 2818946"/>
              <a:gd name="connsiteX162" fmla="*/ 724988 w 2851540"/>
              <a:gd name="connsiteY162" fmla="*/ 1506042 h 2818946"/>
              <a:gd name="connsiteX163" fmla="*/ 734513 w 2851540"/>
              <a:gd name="connsiteY163" fmla="*/ 1475086 h 2818946"/>
              <a:gd name="connsiteX164" fmla="*/ 686888 w 2851540"/>
              <a:gd name="connsiteY164" fmla="*/ 1458417 h 2818946"/>
              <a:gd name="connsiteX165" fmla="*/ 598781 w 2851540"/>
              <a:gd name="connsiteY165" fmla="*/ 1425080 h 2818946"/>
              <a:gd name="connsiteX166" fmla="*/ 586875 w 2851540"/>
              <a:gd name="connsiteY166" fmla="*/ 1379836 h 2818946"/>
              <a:gd name="connsiteX167" fmla="*/ 537388 w 2851540"/>
              <a:gd name="connsiteY167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153737 w 2851540"/>
              <a:gd name="connsiteY60" fmla="*/ 1475086 h 2818946"/>
              <a:gd name="connsiteX61" fmla="*/ 2020038 w 2851540"/>
              <a:gd name="connsiteY61" fmla="*/ 1518034 h 2818946"/>
              <a:gd name="connsiteX62" fmla="*/ 2020387 w 2851540"/>
              <a:gd name="connsiteY62" fmla="*/ 1589386 h 2818946"/>
              <a:gd name="connsiteX63" fmla="*/ 2098968 w 2851540"/>
              <a:gd name="connsiteY63" fmla="*/ 1727499 h 2818946"/>
              <a:gd name="connsiteX64" fmla="*/ 2170405 w 2851540"/>
              <a:gd name="connsiteY64" fmla="*/ 1729880 h 2818946"/>
              <a:gd name="connsiteX65" fmla="*/ 2351381 w 2851540"/>
              <a:gd name="connsiteY65" fmla="*/ 1920381 h 2818946"/>
              <a:gd name="connsiteX66" fmla="*/ 2310899 w 2851540"/>
              <a:gd name="connsiteY66" fmla="*/ 1951336 h 2818946"/>
              <a:gd name="connsiteX67" fmla="*/ 2237081 w 2851540"/>
              <a:gd name="connsiteY67" fmla="*/ 2027537 h 2818946"/>
              <a:gd name="connsiteX68" fmla="*/ 2284706 w 2851540"/>
              <a:gd name="connsiteY68" fmla="*/ 2091831 h 2818946"/>
              <a:gd name="connsiteX69" fmla="*/ 2282324 w 2851540"/>
              <a:gd name="connsiteY69" fmla="*/ 2158505 h 2818946"/>
              <a:gd name="connsiteX70" fmla="*/ 2358524 w 2851540"/>
              <a:gd name="connsiteY70" fmla="*/ 2203749 h 2818946"/>
              <a:gd name="connsiteX71" fmla="*/ 2403768 w 2851540"/>
              <a:gd name="connsiteY71" fmla="*/ 2282329 h 2818946"/>
              <a:gd name="connsiteX72" fmla="*/ 2770480 w 2851540"/>
              <a:gd name="connsiteY72" fmla="*/ 2465686 h 2818946"/>
              <a:gd name="connsiteX73" fmla="*/ 2803817 w 2851540"/>
              <a:gd name="connsiteY73" fmla="*/ 2468067 h 2818946"/>
              <a:gd name="connsiteX74" fmla="*/ 2796673 w 2851540"/>
              <a:gd name="connsiteY74" fmla="*/ 2418061 h 2818946"/>
              <a:gd name="connsiteX75" fmla="*/ 2822868 w 2851540"/>
              <a:gd name="connsiteY75" fmla="*/ 2396630 h 2818946"/>
              <a:gd name="connsiteX76" fmla="*/ 2834773 w 2851540"/>
              <a:gd name="connsiteY76" fmla="*/ 2429967 h 2818946"/>
              <a:gd name="connsiteX77" fmla="*/ 2832393 w 2851540"/>
              <a:gd name="connsiteY77" fmla="*/ 2482355 h 2818946"/>
              <a:gd name="connsiteX78" fmla="*/ 2851443 w 2851540"/>
              <a:gd name="connsiteY78" fmla="*/ 2570460 h 2818946"/>
              <a:gd name="connsiteX79" fmla="*/ 2830012 w 2851540"/>
              <a:gd name="connsiteY79" fmla="*/ 2665711 h 2818946"/>
              <a:gd name="connsiteX80" fmla="*/ 2822868 w 2851540"/>
              <a:gd name="connsiteY80" fmla="*/ 2744292 h 2818946"/>
              <a:gd name="connsiteX81" fmla="*/ 2775244 w 2851540"/>
              <a:gd name="connsiteY81" fmla="*/ 2818111 h 2818946"/>
              <a:gd name="connsiteX82" fmla="*/ 2710949 w 2851540"/>
              <a:gd name="connsiteY82" fmla="*/ 2784775 h 2818946"/>
              <a:gd name="connsiteX83" fmla="*/ 2720474 w 2851540"/>
              <a:gd name="connsiteY83" fmla="*/ 2744292 h 2818946"/>
              <a:gd name="connsiteX84" fmla="*/ 2684755 w 2851540"/>
              <a:gd name="connsiteY84" fmla="*/ 2730005 h 2818946"/>
              <a:gd name="connsiteX85" fmla="*/ 2696662 w 2851540"/>
              <a:gd name="connsiteY85" fmla="*/ 2682380 h 2818946"/>
              <a:gd name="connsiteX86" fmla="*/ 2653799 w 2851540"/>
              <a:gd name="connsiteY86" fmla="*/ 2679999 h 2818946"/>
              <a:gd name="connsiteX87" fmla="*/ 2687137 w 2851540"/>
              <a:gd name="connsiteY87" fmla="*/ 2644280 h 2818946"/>
              <a:gd name="connsiteX88" fmla="*/ 2656180 w 2851540"/>
              <a:gd name="connsiteY88" fmla="*/ 2615705 h 2818946"/>
              <a:gd name="connsiteX89" fmla="*/ 2677612 w 2851540"/>
              <a:gd name="connsiteY89" fmla="*/ 2582367 h 2818946"/>
              <a:gd name="connsiteX90" fmla="*/ 2656180 w 2851540"/>
              <a:gd name="connsiteY90" fmla="*/ 2539505 h 2818946"/>
              <a:gd name="connsiteX91" fmla="*/ 2684755 w 2851540"/>
              <a:gd name="connsiteY91" fmla="*/ 2510930 h 2818946"/>
              <a:gd name="connsiteX92" fmla="*/ 2689518 w 2851540"/>
              <a:gd name="connsiteY92" fmla="*/ 2491880 h 2818946"/>
              <a:gd name="connsiteX93" fmla="*/ 2751430 w 2851540"/>
              <a:gd name="connsiteY93" fmla="*/ 2475211 h 2818946"/>
              <a:gd name="connsiteX94" fmla="*/ 2768099 w 2851540"/>
              <a:gd name="connsiteY94" fmla="*/ 2465686 h 2818946"/>
              <a:gd name="connsiteX95" fmla="*/ 2682374 w 2851540"/>
              <a:gd name="connsiteY95" fmla="*/ 2427586 h 2818946"/>
              <a:gd name="connsiteX96" fmla="*/ 2399006 w 2851540"/>
              <a:gd name="connsiteY96" fmla="*/ 2279949 h 2818946"/>
              <a:gd name="connsiteX97" fmla="*/ 2339474 w 2851540"/>
              <a:gd name="connsiteY97" fmla="*/ 2272805 h 2818946"/>
              <a:gd name="connsiteX98" fmla="*/ 2284706 w 2851540"/>
              <a:gd name="connsiteY98" fmla="*/ 2301381 h 2818946"/>
              <a:gd name="connsiteX99" fmla="*/ 2268037 w 2851540"/>
              <a:gd name="connsiteY99" fmla="*/ 2332336 h 2818946"/>
              <a:gd name="connsiteX100" fmla="*/ 2198980 w 2851540"/>
              <a:gd name="connsiteY100" fmla="*/ 2351386 h 2818946"/>
              <a:gd name="connsiteX101" fmla="*/ 2172788 w 2851540"/>
              <a:gd name="connsiteY101" fmla="*/ 2382343 h 2818946"/>
              <a:gd name="connsiteX102" fmla="*/ 2156119 w 2851540"/>
              <a:gd name="connsiteY102" fmla="*/ 2363293 h 2818946"/>
              <a:gd name="connsiteX103" fmla="*/ 2118019 w 2851540"/>
              <a:gd name="connsiteY103" fmla="*/ 2375200 h 2818946"/>
              <a:gd name="connsiteX104" fmla="*/ 2087063 w 2851540"/>
              <a:gd name="connsiteY104" fmla="*/ 2341862 h 2818946"/>
              <a:gd name="connsiteX105" fmla="*/ 2032294 w 2851540"/>
              <a:gd name="connsiteY105" fmla="*/ 2332337 h 2818946"/>
              <a:gd name="connsiteX106" fmla="*/ 2015625 w 2851540"/>
              <a:gd name="connsiteY106" fmla="*/ 2303762 h 2818946"/>
              <a:gd name="connsiteX107" fmla="*/ 1963238 w 2851540"/>
              <a:gd name="connsiteY107" fmla="*/ 2315668 h 2818946"/>
              <a:gd name="connsiteX108" fmla="*/ 1965618 w 2851540"/>
              <a:gd name="connsiteY108" fmla="*/ 2294236 h 2818946"/>
              <a:gd name="connsiteX109" fmla="*/ 1984668 w 2851540"/>
              <a:gd name="connsiteY109" fmla="*/ 2277567 h 2818946"/>
              <a:gd name="connsiteX110" fmla="*/ 1987050 w 2851540"/>
              <a:gd name="connsiteY110" fmla="*/ 2253756 h 2818946"/>
              <a:gd name="connsiteX111" fmla="*/ 1951331 w 2851540"/>
              <a:gd name="connsiteY111" fmla="*/ 2253756 h 2818946"/>
              <a:gd name="connsiteX112" fmla="*/ 1944188 w 2851540"/>
              <a:gd name="connsiteY112" fmla="*/ 2279950 h 2818946"/>
              <a:gd name="connsiteX113" fmla="*/ 1915613 w 2851540"/>
              <a:gd name="connsiteY113" fmla="*/ 2279950 h 2818946"/>
              <a:gd name="connsiteX114" fmla="*/ 1891800 w 2851540"/>
              <a:gd name="connsiteY114" fmla="*/ 2241850 h 2818946"/>
              <a:gd name="connsiteX115" fmla="*/ 1882275 w 2851540"/>
              <a:gd name="connsiteY115" fmla="*/ 2294237 h 2818946"/>
              <a:gd name="connsiteX116" fmla="*/ 1853700 w 2851540"/>
              <a:gd name="connsiteY116" fmla="*/ 2270425 h 2818946"/>
              <a:gd name="connsiteX117" fmla="*/ 1803694 w 2851540"/>
              <a:gd name="connsiteY117" fmla="*/ 2270425 h 2818946"/>
              <a:gd name="connsiteX118" fmla="*/ 1753687 w 2851540"/>
              <a:gd name="connsiteY118" fmla="*/ 2251373 h 2818946"/>
              <a:gd name="connsiteX119" fmla="*/ 1663200 w 2851540"/>
              <a:gd name="connsiteY119" fmla="*/ 2306143 h 2818946"/>
              <a:gd name="connsiteX120" fmla="*/ 1572713 w 2851540"/>
              <a:gd name="connsiteY120" fmla="*/ 2363292 h 2818946"/>
              <a:gd name="connsiteX121" fmla="*/ 1556044 w 2851540"/>
              <a:gd name="connsiteY121" fmla="*/ 2456162 h 2818946"/>
              <a:gd name="connsiteX122" fmla="*/ 1583513 w 2851540"/>
              <a:gd name="connsiteY122" fmla="*/ 2543299 h 2818946"/>
              <a:gd name="connsiteX123" fmla="*/ 1522706 w 2851540"/>
              <a:gd name="connsiteY123" fmla="*/ 2534742 h 2818946"/>
              <a:gd name="connsiteX124" fmla="*/ 1472700 w 2851540"/>
              <a:gd name="connsiteY124" fmla="*/ 2570462 h 2818946"/>
              <a:gd name="connsiteX125" fmla="*/ 1410788 w 2851540"/>
              <a:gd name="connsiteY125" fmla="*/ 2546650 h 2818946"/>
              <a:gd name="connsiteX126" fmla="*/ 1356019 w 2851540"/>
              <a:gd name="connsiteY126" fmla="*/ 2558555 h 2818946"/>
              <a:gd name="connsiteX127" fmla="*/ 1308394 w 2851540"/>
              <a:gd name="connsiteY127" fmla="*/ 2501405 h 2818946"/>
              <a:gd name="connsiteX128" fmla="*/ 1270294 w 2851540"/>
              <a:gd name="connsiteY128" fmla="*/ 2484737 h 2818946"/>
              <a:gd name="connsiteX129" fmla="*/ 1244100 w 2851540"/>
              <a:gd name="connsiteY129" fmla="*/ 2491881 h 2818946"/>
              <a:gd name="connsiteX130" fmla="*/ 1229813 w 2851540"/>
              <a:gd name="connsiteY130" fmla="*/ 2468067 h 2818946"/>
              <a:gd name="connsiteX131" fmla="*/ 1191713 w 2851540"/>
              <a:gd name="connsiteY131" fmla="*/ 2463306 h 2818946"/>
              <a:gd name="connsiteX132" fmla="*/ 1129800 w 2851540"/>
              <a:gd name="connsiteY132" fmla="*/ 2432350 h 2818946"/>
              <a:gd name="connsiteX133" fmla="*/ 1094080 w 2851540"/>
              <a:gd name="connsiteY133" fmla="*/ 2444253 h 2818946"/>
              <a:gd name="connsiteX134" fmla="*/ 1079794 w 2851540"/>
              <a:gd name="connsiteY134" fmla="*/ 2472831 h 2818946"/>
              <a:gd name="connsiteX135" fmla="*/ 996450 w 2851540"/>
              <a:gd name="connsiteY135" fmla="*/ 2458543 h 2818946"/>
              <a:gd name="connsiteX136" fmla="*/ 965494 w 2851540"/>
              <a:gd name="connsiteY136" fmla="*/ 2472831 h 2818946"/>
              <a:gd name="connsiteX137" fmla="*/ 925013 w 2851540"/>
              <a:gd name="connsiteY137" fmla="*/ 2451399 h 2818946"/>
              <a:gd name="connsiteX138" fmla="*/ 886913 w 2851540"/>
              <a:gd name="connsiteY138" fmla="*/ 2437112 h 2818946"/>
              <a:gd name="connsiteX139" fmla="*/ 855956 w 2851540"/>
              <a:gd name="connsiteY139" fmla="*/ 2451400 h 2818946"/>
              <a:gd name="connsiteX140" fmla="*/ 825000 w 2851540"/>
              <a:gd name="connsiteY140" fmla="*/ 2432350 h 2818946"/>
              <a:gd name="connsiteX141" fmla="*/ 810713 w 2851540"/>
              <a:gd name="connsiteY141" fmla="*/ 2399012 h 2818946"/>
              <a:gd name="connsiteX142" fmla="*/ 770231 w 2851540"/>
              <a:gd name="connsiteY142" fmla="*/ 2408537 h 2818946"/>
              <a:gd name="connsiteX143" fmla="*/ 734513 w 2851540"/>
              <a:gd name="connsiteY143" fmla="*/ 2387105 h 2818946"/>
              <a:gd name="connsiteX144" fmla="*/ 703556 w 2851540"/>
              <a:gd name="connsiteY144" fmla="*/ 2372818 h 2818946"/>
              <a:gd name="connsiteX145" fmla="*/ 670219 w 2851540"/>
              <a:gd name="connsiteY145" fmla="*/ 2377580 h 2818946"/>
              <a:gd name="connsiteX146" fmla="*/ 684506 w 2851540"/>
              <a:gd name="connsiteY146" fmla="*/ 2322811 h 2818946"/>
              <a:gd name="connsiteX147" fmla="*/ 639263 w 2851540"/>
              <a:gd name="connsiteY147" fmla="*/ 2303761 h 2818946"/>
              <a:gd name="connsiteX148" fmla="*/ 605924 w 2851540"/>
              <a:gd name="connsiteY148" fmla="*/ 2298997 h 2818946"/>
              <a:gd name="connsiteX149" fmla="*/ 651169 w 2851540"/>
              <a:gd name="connsiteY149" fmla="*/ 2244230 h 2818946"/>
              <a:gd name="connsiteX150" fmla="*/ 682125 w 2851540"/>
              <a:gd name="connsiteY150" fmla="*/ 2144217 h 2818946"/>
              <a:gd name="connsiteX151" fmla="*/ 720225 w 2851540"/>
              <a:gd name="connsiteY151" fmla="*/ 1946574 h 2818946"/>
              <a:gd name="connsiteX152" fmla="*/ 744038 w 2851540"/>
              <a:gd name="connsiteY152" fmla="*/ 1929905 h 2818946"/>
              <a:gd name="connsiteX153" fmla="*/ 722606 w 2851540"/>
              <a:gd name="connsiteY153" fmla="*/ 1898949 h 2818946"/>
              <a:gd name="connsiteX154" fmla="*/ 724988 w 2851540"/>
              <a:gd name="connsiteY154" fmla="*/ 1879899 h 2818946"/>
              <a:gd name="connsiteX155" fmla="*/ 734513 w 2851540"/>
              <a:gd name="connsiteY155" fmla="*/ 1734642 h 2818946"/>
              <a:gd name="connsiteX156" fmla="*/ 724988 w 2851540"/>
              <a:gd name="connsiteY156" fmla="*/ 1694161 h 2818946"/>
              <a:gd name="connsiteX157" fmla="*/ 798806 w 2851540"/>
              <a:gd name="connsiteY157" fmla="*/ 1734642 h 2818946"/>
              <a:gd name="connsiteX158" fmla="*/ 810713 w 2851540"/>
              <a:gd name="connsiteY158" fmla="*/ 1798936 h 2818946"/>
              <a:gd name="connsiteX159" fmla="*/ 851194 w 2851540"/>
              <a:gd name="connsiteY159" fmla="*/ 1856086 h 2818946"/>
              <a:gd name="connsiteX160" fmla="*/ 803569 w 2851540"/>
              <a:gd name="connsiteY160" fmla="*/ 1710830 h 2818946"/>
              <a:gd name="connsiteX161" fmla="*/ 722606 w 2851540"/>
              <a:gd name="connsiteY161" fmla="*/ 1644155 h 2818946"/>
              <a:gd name="connsiteX162" fmla="*/ 744038 w 2851540"/>
              <a:gd name="connsiteY162" fmla="*/ 1567955 h 2818946"/>
              <a:gd name="connsiteX163" fmla="*/ 724988 w 2851540"/>
              <a:gd name="connsiteY163" fmla="*/ 1506042 h 2818946"/>
              <a:gd name="connsiteX164" fmla="*/ 734513 w 2851540"/>
              <a:gd name="connsiteY164" fmla="*/ 1475086 h 2818946"/>
              <a:gd name="connsiteX165" fmla="*/ 686888 w 2851540"/>
              <a:gd name="connsiteY165" fmla="*/ 1458417 h 2818946"/>
              <a:gd name="connsiteX166" fmla="*/ 598781 w 2851540"/>
              <a:gd name="connsiteY166" fmla="*/ 1425080 h 2818946"/>
              <a:gd name="connsiteX167" fmla="*/ 586875 w 2851540"/>
              <a:gd name="connsiteY167" fmla="*/ 1379836 h 2818946"/>
              <a:gd name="connsiteX168" fmla="*/ 537388 w 2851540"/>
              <a:gd name="connsiteY168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153737 w 2851540"/>
              <a:gd name="connsiteY61" fmla="*/ 1475086 h 2818946"/>
              <a:gd name="connsiteX62" fmla="*/ 2020038 w 2851540"/>
              <a:gd name="connsiteY62" fmla="*/ 1518034 h 2818946"/>
              <a:gd name="connsiteX63" fmla="*/ 2020387 w 2851540"/>
              <a:gd name="connsiteY63" fmla="*/ 1589386 h 2818946"/>
              <a:gd name="connsiteX64" fmla="*/ 2098968 w 2851540"/>
              <a:gd name="connsiteY64" fmla="*/ 1727499 h 2818946"/>
              <a:gd name="connsiteX65" fmla="*/ 2170405 w 2851540"/>
              <a:gd name="connsiteY65" fmla="*/ 1729880 h 2818946"/>
              <a:gd name="connsiteX66" fmla="*/ 2351381 w 2851540"/>
              <a:gd name="connsiteY66" fmla="*/ 1920381 h 2818946"/>
              <a:gd name="connsiteX67" fmla="*/ 2310899 w 2851540"/>
              <a:gd name="connsiteY67" fmla="*/ 1951336 h 2818946"/>
              <a:gd name="connsiteX68" fmla="*/ 2237081 w 2851540"/>
              <a:gd name="connsiteY68" fmla="*/ 2027537 h 2818946"/>
              <a:gd name="connsiteX69" fmla="*/ 2284706 w 2851540"/>
              <a:gd name="connsiteY69" fmla="*/ 2091831 h 2818946"/>
              <a:gd name="connsiteX70" fmla="*/ 2282324 w 2851540"/>
              <a:gd name="connsiteY70" fmla="*/ 2158505 h 2818946"/>
              <a:gd name="connsiteX71" fmla="*/ 2358524 w 2851540"/>
              <a:gd name="connsiteY71" fmla="*/ 2203749 h 2818946"/>
              <a:gd name="connsiteX72" fmla="*/ 2403768 w 2851540"/>
              <a:gd name="connsiteY72" fmla="*/ 2282329 h 2818946"/>
              <a:gd name="connsiteX73" fmla="*/ 2770480 w 2851540"/>
              <a:gd name="connsiteY73" fmla="*/ 2465686 h 2818946"/>
              <a:gd name="connsiteX74" fmla="*/ 2803817 w 2851540"/>
              <a:gd name="connsiteY74" fmla="*/ 2468067 h 2818946"/>
              <a:gd name="connsiteX75" fmla="*/ 2796673 w 2851540"/>
              <a:gd name="connsiteY75" fmla="*/ 2418061 h 2818946"/>
              <a:gd name="connsiteX76" fmla="*/ 2822868 w 2851540"/>
              <a:gd name="connsiteY76" fmla="*/ 2396630 h 2818946"/>
              <a:gd name="connsiteX77" fmla="*/ 2834773 w 2851540"/>
              <a:gd name="connsiteY77" fmla="*/ 2429967 h 2818946"/>
              <a:gd name="connsiteX78" fmla="*/ 2832393 w 2851540"/>
              <a:gd name="connsiteY78" fmla="*/ 2482355 h 2818946"/>
              <a:gd name="connsiteX79" fmla="*/ 2851443 w 2851540"/>
              <a:gd name="connsiteY79" fmla="*/ 2570460 h 2818946"/>
              <a:gd name="connsiteX80" fmla="*/ 2830012 w 2851540"/>
              <a:gd name="connsiteY80" fmla="*/ 2665711 h 2818946"/>
              <a:gd name="connsiteX81" fmla="*/ 2822868 w 2851540"/>
              <a:gd name="connsiteY81" fmla="*/ 2744292 h 2818946"/>
              <a:gd name="connsiteX82" fmla="*/ 2775244 w 2851540"/>
              <a:gd name="connsiteY82" fmla="*/ 2818111 h 2818946"/>
              <a:gd name="connsiteX83" fmla="*/ 2710949 w 2851540"/>
              <a:gd name="connsiteY83" fmla="*/ 2784775 h 2818946"/>
              <a:gd name="connsiteX84" fmla="*/ 2720474 w 2851540"/>
              <a:gd name="connsiteY84" fmla="*/ 2744292 h 2818946"/>
              <a:gd name="connsiteX85" fmla="*/ 2684755 w 2851540"/>
              <a:gd name="connsiteY85" fmla="*/ 2730005 h 2818946"/>
              <a:gd name="connsiteX86" fmla="*/ 2696662 w 2851540"/>
              <a:gd name="connsiteY86" fmla="*/ 2682380 h 2818946"/>
              <a:gd name="connsiteX87" fmla="*/ 2653799 w 2851540"/>
              <a:gd name="connsiteY87" fmla="*/ 2679999 h 2818946"/>
              <a:gd name="connsiteX88" fmla="*/ 2687137 w 2851540"/>
              <a:gd name="connsiteY88" fmla="*/ 2644280 h 2818946"/>
              <a:gd name="connsiteX89" fmla="*/ 2656180 w 2851540"/>
              <a:gd name="connsiteY89" fmla="*/ 2615705 h 2818946"/>
              <a:gd name="connsiteX90" fmla="*/ 2677612 w 2851540"/>
              <a:gd name="connsiteY90" fmla="*/ 2582367 h 2818946"/>
              <a:gd name="connsiteX91" fmla="*/ 2656180 w 2851540"/>
              <a:gd name="connsiteY91" fmla="*/ 2539505 h 2818946"/>
              <a:gd name="connsiteX92" fmla="*/ 2684755 w 2851540"/>
              <a:gd name="connsiteY92" fmla="*/ 2510930 h 2818946"/>
              <a:gd name="connsiteX93" fmla="*/ 2689518 w 2851540"/>
              <a:gd name="connsiteY93" fmla="*/ 2491880 h 2818946"/>
              <a:gd name="connsiteX94" fmla="*/ 2751430 w 2851540"/>
              <a:gd name="connsiteY94" fmla="*/ 2475211 h 2818946"/>
              <a:gd name="connsiteX95" fmla="*/ 2768099 w 2851540"/>
              <a:gd name="connsiteY95" fmla="*/ 2465686 h 2818946"/>
              <a:gd name="connsiteX96" fmla="*/ 2682374 w 2851540"/>
              <a:gd name="connsiteY96" fmla="*/ 2427586 h 2818946"/>
              <a:gd name="connsiteX97" fmla="*/ 2399006 w 2851540"/>
              <a:gd name="connsiteY97" fmla="*/ 2279949 h 2818946"/>
              <a:gd name="connsiteX98" fmla="*/ 2339474 w 2851540"/>
              <a:gd name="connsiteY98" fmla="*/ 2272805 h 2818946"/>
              <a:gd name="connsiteX99" fmla="*/ 2284706 w 2851540"/>
              <a:gd name="connsiteY99" fmla="*/ 2301381 h 2818946"/>
              <a:gd name="connsiteX100" fmla="*/ 2268037 w 2851540"/>
              <a:gd name="connsiteY100" fmla="*/ 2332336 h 2818946"/>
              <a:gd name="connsiteX101" fmla="*/ 2198980 w 2851540"/>
              <a:gd name="connsiteY101" fmla="*/ 2351386 h 2818946"/>
              <a:gd name="connsiteX102" fmla="*/ 2172788 w 2851540"/>
              <a:gd name="connsiteY102" fmla="*/ 2382343 h 2818946"/>
              <a:gd name="connsiteX103" fmla="*/ 2156119 w 2851540"/>
              <a:gd name="connsiteY103" fmla="*/ 2363293 h 2818946"/>
              <a:gd name="connsiteX104" fmla="*/ 2118019 w 2851540"/>
              <a:gd name="connsiteY104" fmla="*/ 2375200 h 2818946"/>
              <a:gd name="connsiteX105" fmla="*/ 2087063 w 2851540"/>
              <a:gd name="connsiteY105" fmla="*/ 2341862 h 2818946"/>
              <a:gd name="connsiteX106" fmla="*/ 2032294 w 2851540"/>
              <a:gd name="connsiteY106" fmla="*/ 2332337 h 2818946"/>
              <a:gd name="connsiteX107" fmla="*/ 2015625 w 2851540"/>
              <a:gd name="connsiteY107" fmla="*/ 2303762 h 2818946"/>
              <a:gd name="connsiteX108" fmla="*/ 1963238 w 2851540"/>
              <a:gd name="connsiteY108" fmla="*/ 2315668 h 2818946"/>
              <a:gd name="connsiteX109" fmla="*/ 1965618 w 2851540"/>
              <a:gd name="connsiteY109" fmla="*/ 2294236 h 2818946"/>
              <a:gd name="connsiteX110" fmla="*/ 1984668 w 2851540"/>
              <a:gd name="connsiteY110" fmla="*/ 2277567 h 2818946"/>
              <a:gd name="connsiteX111" fmla="*/ 1987050 w 2851540"/>
              <a:gd name="connsiteY111" fmla="*/ 2253756 h 2818946"/>
              <a:gd name="connsiteX112" fmla="*/ 1951331 w 2851540"/>
              <a:gd name="connsiteY112" fmla="*/ 2253756 h 2818946"/>
              <a:gd name="connsiteX113" fmla="*/ 1944188 w 2851540"/>
              <a:gd name="connsiteY113" fmla="*/ 2279950 h 2818946"/>
              <a:gd name="connsiteX114" fmla="*/ 1915613 w 2851540"/>
              <a:gd name="connsiteY114" fmla="*/ 2279950 h 2818946"/>
              <a:gd name="connsiteX115" fmla="*/ 1891800 w 2851540"/>
              <a:gd name="connsiteY115" fmla="*/ 2241850 h 2818946"/>
              <a:gd name="connsiteX116" fmla="*/ 1882275 w 2851540"/>
              <a:gd name="connsiteY116" fmla="*/ 2294237 h 2818946"/>
              <a:gd name="connsiteX117" fmla="*/ 1853700 w 2851540"/>
              <a:gd name="connsiteY117" fmla="*/ 2270425 h 2818946"/>
              <a:gd name="connsiteX118" fmla="*/ 1803694 w 2851540"/>
              <a:gd name="connsiteY118" fmla="*/ 2270425 h 2818946"/>
              <a:gd name="connsiteX119" fmla="*/ 1753687 w 2851540"/>
              <a:gd name="connsiteY119" fmla="*/ 2251373 h 2818946"/>
              <a:gd name="connsiteX120" fmla="*/ 1663200 w 2851540"/>
              <a:gd name="connsiteY120" fmla="*/ 2306143 h 2818946"/>
              <a:gd name="connsiteX121" fmla="*/ 1572713 w 2851540"/>
              <a:gd name="connsiteY121" fmla="*/ 2363292 h 2818946"/>
              <a:gd name="connsiteX122" fmla="*/ 1556044 w 2851540"/>
              <a:gd name="connsiteY122" fmla="*/ 2456162 h 2818946"/>
              <a:gd name="connsiteX123" fmla="*/ 1583513 w 2851540"/>
              <a:gd name="connsiteY123" fmla="*/ 2543299 h 2818946"/>
              <a:gd name="connsiteX124" fmla="*/ 1522706 w 2851540"/>
              <a:gd name="connsiteY124" fmla="*/ 2534742 h 2818946"/>
              <a:gd name="connsiteX125" fmla="*/ 1472700 w 2851540"/>
              <a:gd name="connsiteY125" fmla="*/ 2570462 h 2818946"/>
              <a:gd name="connsiteX126" fmla="*/ 1410788 w 2851540"/>
              <a:gd name="connsiteY126" fmla="*/ 2546650 h 2818946"/>
              <a:gd name="connsiteX127" fmla="*/ 1356019 w 2851540"/>
              <a:gd name="connsiteY127" fmla="*/ 2558555 h 2818946"/>
              <a:gd name="connsiteX128" fmla="*/ 1308394 w 2851540"/>
              <a:gd name="connsiteY128" fmla="*/ 2501405 h 2818946"/>
              <a:gd name="connsiteX129" fmla="*/ 1270294 w 2851540"/>
              <a:gd name="connsiteY129" fmla="*/ 2484737 h 2818946"/>
              <a:gd name="connsiteX130" fmla="*/ 1244100 w 2851540"/>
              <a:gd name="connsiteY130" fmla="*/ 2491881 h 2818946"/>
              <a:gd name="connsiteX131" fmla="*/ 1229813 w 2851540"/>
              <a:gd name="connsiteY131" fmla="*/ 2468067 h 2818946"/>
              <a:gd name="connsiteX132" fmla="*/ 1191713 w 2851540"/>
              <a:gd name="connsiteY132" fmla="*/ 2463306 h 2818946"/>
              <a:gd name="connsiteX133" fmla="*/ 1129800 w 2851540"/>
              <a:gd name="connsiteY133" fmla="*/ 2432350 h 2818946"/>
              <a:gd name="connsiteX134" fmla="*/ 1094080 w 2851540"/>
              <a:gd name="connsiteY134" fmla="*/ 2444253 h 2818946"/>
              <a:gd name="connsiteX135" fmla="*/ 1079794 w 2851540"/>
              <a:gd name="connsiteY135" fmla="*/ 2472831 h 2818946"/>
              <a:gd name="connsiteX136" fmla="*/ 996450 w 2851540"/>
              <a:gd name="connsiteY136" fmla="*/ 2458543 h 2818946"/>
              <a:gd name="connsiteX137" fmla="*/ 965494 w 2851540"/>
              <a:gd name="connsiteY137" fmla="*/ 2472831 h 2818946"/>
              <a:gd name="connsiteX138" fmla="*/ 925013 w 2851540"/>
              <a:gd name="connsiteY138" fmla="*/ 2451399 h 2818946"/>
              <a:gd name="connsiteX139" fmla="*/ 886913 w 2851540"/>
              <a:gd name="connsiteY139" fmla="*/ 2437112 h 2818946"/>
              <a:gd name="connsiteX140" fmla="*/ 855956 w 2851540"/>
              <a:gd name="connsiteY140" fmla="*/ 2451400 h 2818946"/>
              <a:gd name="connsiteX141" fmla="*/ 825000 w 2851540"/>
              <a:gd name="connsiteY141" fmla="*/ 2432350 h 2818946"/>
              <a:gd name="connsiteX142" fmla="*/ 810713 w 2851540"/>
              <a:gd name="connsiteY142" fmla="*/ 2399012 h 2818946"/>
              <a:gd name="connsiteX143" fmla="*/ 770231 w 2851540"/>
              <a:gd name="connsiteY143" fmla="*/ 2408537 h 2818946"/>
              <a:gd name="connsiteX144" fmla="*/ 734513 w 2851540"/>
              <a:gd name="connsiteY144" fmla="*/ 2387105 h 2818946"/>
              <a:gd name="connsiteX145" fmla="*/ 703556 w 2851540"/>
              <a:gd name="connsiteY145" fmla="*/ 2372818 h 2818946"/>
              <a:gd name="connsiteX146" fmla="*/ 670219 w 2851540"/>
              <a:gd name="connsiteY146" fmla="*/ 2377580 h 2818946"/>
              <a:gd name="connsiteX147" fmla="*/ 684506 w 2851540"/>
              <a:gd name="connsiteY147" fmla="*/ 2322811 h 2818946"/>
              <a:gd name="connsiteX148" fmla="*/ 639263 w 2851540"/>
              <a:gd name="connsiteY148" fmla="*/ 2303761 h 2818946"/>
              <a:gd name="connsiteX149" fmla="*/ 605924 w 2851540"/>
              <a:gd name="connsiteY149" fmla="*/ 2298997 h 2818946"/>
              <a:gd name="connsiteX150" fmla="*/ 651169 w 2851540"/>
              <a:gd name="connsiteY150" fmla="*/ 2244230 h 2818946"/>
              <a:gd name="connsiteX151" fmla="*/ 682125 w 2851540"/>
              <a:gd name="connsiteY151" fmla="*/ 2144217 h 2818946"/>
              <a:gd name="connsiteX152" fmla="*/ 720225 w 2851540"/>
              <a:gd name="connsiteY152" fmla="*/ 1946574 h 2818946"/>
              <a:gd name="connsiteX153" fmla="*/ 744038 w 2851540"/>
              <a:gd name="connsiteY153" fmla="*/ 1929905 h 2818946"/>
              <a:gd name="connsiteX154" fmla="*/ 722606 w 2851540"/>
              <a:gd name="connsiteY154" fmla="*/ 1898949 h 2818946"/>
              <a:gd name="connsiteX155" fmla="*/ 724988 w 2851540"/>
              <a:gd name="connsiteY155" fmla="*/ 1879899 h 2818946"/>
              <a:gd name="connsiteX156" fmla="*/ 734513 w 2851540"/>
              <a:gd name="connsiteY156" fmla="*/ 1734642 h 2818946"/>
              <a:gd name="connsiteX157" fmla="*/ 724988 w 2851540"/>
              <a:gd name="connsiteY157" fmla="*/ 1694161 h 2818946"/>
              <a:gd name="connsiteX158" fmla="*/ 798806 w 2851540"/>
              <a:gd name="connsiteY158" fmla="*/ 1734642 h 2818946"/>
              <a:gd name="connsiteX159" fmla="*/ 810713 w 2851540"/>
              <a:gd name="connsiteY159" fmla="*/ 1798936 h 2818946"/>
              <a:gd name="connsiteX160" fmla="*/ 851194 w 2851540"/>
              <a:gd name="connsiteY160" fmla="*/ 1856086 h 2818946"/>
              <a:gd name="connsiteX161" fmla="*/ 803569 w 2851540"/>
              <a:gd name="connsiteY161" fmla="*/ 1710830 h 2818946"/>
              <a:gd name="connsiteX162" fmla="*/ 722606 w 2851540"/>
              <a:gd name="connsiteY162" fmla="*/ 1644155 h 2818946"/>
              <a:gd name="connsiteX163" fmla="*/ 744038 w 2851540"/>
              <a:gd name="connsiteY163" fmla="*/ 1567955 h 2818946"/>
              <a:gd name="connsiteX164" fmla="*/ 724988 w 2851540"/>
              <a:gd name="connsiteY164" fmla="*/ 1506042 h 2818946"/>
              <a:gd name="connsiteX165" fmla="*/ 734513 w 2851540"/>
              <a:gd name="connsiteY165" fmla="*/ 1475086 h 2818946"/>
              <a:gd name="connsiteX166" fmla="*/ 686888 w 2851540"/>
              <a:gd name="connsiteY166" fmla="*/ 1458417 h 2818946"/>
              <a:gd name="connsiteX167" fmla="*/ 598781 w 2851540"/>
              <a:gd name="connsiteY167" fmla="*/ 1425080 h 2818946"/>
              <a:gd name="connsiteX168" fmla="*/ 586875 w 2851540"/>
              <a:gd name="connsiteY168" fmla="*/ 1379836 h 2818946"/>
              <a:gd name="connsiteX169" fmla="*/ 537388 w 2851540"/>
              <a:gd name="connsiteY16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34712 w 2851540"/>
              <a:gd name="connsiteY61" fmla="*/ 1141711 h 2818946"/>
              <a:gd name="connsiteX62" fmla="*/ 2153737 w 2851540"/>
              <a:gd name="connsiteY62" fmla="*/ 1475086 h 2818946"/>
              <a:gd name="connsiteX63" fmla="*/ 2020038 w 2851540"/>
              <a:gd name="connsiteY63" fmla="*/ 1518034 h 2818946"/>
              <a:gd name="connsiteX64" fmla="*/ 2020387 w 2851540"/>
              <a:gd name="connsiteY64" fmla="*/ 1589386 h 2818946"/>
              <a:gd name="connsiteX65" fmla="*/ 2098968 w 2851540"/>
              <a:gd name="connsiteY65" fmla="*/ 1727499 h 2818946"/>
              <a:gd name="connsiteX66" fmla="*/ 2170405 w 2851540"/>
              <a:gd name="connsiteY66" fmla="*/ 1729880 h 2818946"/>
              <a:gd name="connsiteX67" fmla="*/ 2351381 w 2851540"/>
              <a:gd name="connsiteY67" fmla="*/ 1920381 h 2818946"/>
              <a:gd name="connsiteX68" fmla="*/ 2310899 w 2851540"/>
              <a:gd name="connsiteY68" fmla="*/ 1951336 h 2818946"/>
              <a:gd name="connsiteX69" fmla="*/ 2237081 w 2851540"/>
              <a:gd name="connsiteY69" fmla="*/ 2027537 h 2818946"/>
              <a:gd name="connsiteX70" fmla="*/ 2284706 w 2851540"/>
              <a:gd name="connsiteY70" fmla="*/ 2091831 h 2818946"/>
              <a:gd name="connsiteX71" fmla="*/ 2282324 w 2851540"/>
              <a:gd name="connsiteY71" fmla="*/ 2158505 h 2818946"/>
              <a:gd name="connsiteX72" fmla="*/ 2358524 w 2851540"/>
              <a:gd name="connsiteY72" fmla="*/ 2203749 h 2818946"/>
              <a:gd name="connsiteX73" fmla="*/ 2403768 w 2851540"/>
              <a:gd name="connsiteY73" fmla="*/ 2282329 h 2818946"/>
              <a:gd name="connsiteX74" fmla="*/ 2770480 w 2851540"/>
              <a:gd name="connsiteY74" fmla="*/ 2465686 h 2818946"/>
              <a:gd name="connsiteX75" fmla="*/ 2803817 w 2851540"/>
              <a:gd name="connsiteY75" fmla="*/ 2468067 h 2818946"/>
              <a:gd name="connsiteX76" fmla="*/ 2796673 w 2851540"/>
              <a:gd name="connsiteY76" fmla="*/ 2418061 h 2818946"/>
              <a:gd name="connsiteX77" fmla="*/ 2822868 w 2851540"/>
              <a:gd name="connsiteY77" fmla="*/ 2396630 h 2818946"/>
              <a:gd name="connsiteX78" fmla="*/ 2834773 w 2851540"/>
              <a:gd name="connsiteY78" fmla="*/ 2429967 h 2818946"/>
              <a:gd name="connsiteX79" fmla="*/ 2832393 w 2851540"/>
              <a:gd name="connsiteY79" fmla="*/ 2482355 h 2818946"/>
              <a:gd name="connsiteX80" fmla="*/ 2851443 w 2851540"/>
              <a:gd name="connsiteY80" fmla="*/ 2570460 h 2818946"/>
              <a:gd name="connsiteX81" fmla="*/ 2830012 w 2851540"/>
              <a:gd name="connsiteY81" fmla="*/ 2665711 h 2818946"/>
              <a:gd name="connsiteX82" fmla="*/ 2822868 w 2851540"/>
              <a:gd name="connsiteY82" fmla="*/ 2744292 h 2818946"/>
              <a:gd name="connsiteX83" fmla="*/ 2775244 w 2851540"/>
              <a:gd name="connsiteY83" fmla="*/ 2818111 h 2818946"/>
              <a:gd name="connsiteX84" fmla="*/ 2710949 w 2851540"/>
              <a:gd name="connsiteY84" fmla="*/ 2784775 h 2818946"/>
              <a:gd name="connsiteX85" fmla="*/ 2720474 w 2851540"/>
              <a:gd name="connsiteY85" fmla="*/ 2744292 h 2818946"/>
              <a:gd name="connsiteX86" fmla="*/ 2684755 w 2851540"/>
              <a:gd name="connsiteY86" fmla="*/ 2730005 h 2818946"/>
              <a:gd name="connsiteX87" fmla="*/ 2696662 w 2851540"/>
              <a:gd name="connsiteY87" fmla="*/ 2682380 h 2818946"/>
              <a:gd name="connsiteX88" fmla="*/ 2653799 w 2851540"/>
              <a:gd name="connsiteY88" fmla="*/ 2679999 h 2818946"/>
              <a:gd name="connsiteX89" fmla="*/ 2687137 w 2851540"/>
              <a:gd name="connsiteY89" fmla="*/ 2644280 h 2818946"/>
              <a:gd name="connsiteX90" fmla="*/ 2656180 w 2851540"/>
              <a:gd name="connsiteY90" fmla="*/ 2615705 h 2818946"/>
              <a:gd name="connsiteX91" fmla="*/ 2677612 w 2851540"/>
              <a:gd name="connsiteY91" fmla="*/ 2582367 h 2818946"/>
              <a:gd name="connsiteX92" fmla="*/ 2656180 w 2851540"/>
              <a:gd name="connsiteY92" fmla="*/ 2539505 h 2818946"/>
              <a:gd name="connsiteX93" fmla="*/ 2684755 w 2851540"/>
              <a:gd name="connsiteY93" fmla="*/ 2510930 h 2818946"/>
              <a:gd name="connsiteX94" fmla="*/ 2689518 w 2851540"/>
              <a:gd name="connsiteY94" fmla="*/ 2491880 h 2818946"/>
              <a:gd name="connsiteX95" fmla="*/ 2751430 w 2851540"/>
              <a:gd name="connsiteY95" fmla="*/ 2475211 h 2818946"/>
              <a:gd name="connsiteX96" fmla="*/ 2768099 w 2851540"/>
              <a:gd name="connsiteY96" fmla="*/ 2465686 h 2818946"/>
              <a:gd name="connsiteX97" fmla="*/ 2682374 w 2851540"/>
              <a:gd name="connsiteY97" fmla="*/ 2427586 h 2818946"/>
              <a:gd name="connsiteX98" fmla="*/ 2399006 w 2851540"/>
              <a:gd name="connsiteY98" fmla="*/ 2279949 h 2818946"/>
              <a:gd name="connsiteX99" fmla="*/ 2339474 w 2851540"/>
              <a:gd name="connsiteY99" fmla="*/ 2272805 h 2818946"/>
              <a:gd name="connsiteX100" fmla="*/ 2284706 w 2851540"/>
              <a:gd name="connsiteY100" fmla="*/ 2301381 h 2818946"/>
              <a:gd name="connsiteX101" fmla="*/ 2268037 w 2851540"/>
              <a:gd name="connsiteY101" fmla="*/ 2332336 h 2818946"/>
              <a:gd name="connsiteX102" fmla="*/ 2198980 w 2851540"/>
              <a:gd name="connsiteY102" fmla="*/ 2351386 h 2818946"/>
              <a:gd name="connsiteX103" fmla="*/ 2172788 w 2851540"/>
              <a:gd name="connsiteY103" fmla="*/ 2382343 h 2818946"/>
              <a:gd name="connsiteX104" fmla="*/ 2156119 w 2851540"/>
              <a:gd name="connsiteY104" fmla="*/ 2363293 h 2818946"/>
              <a:gd name="connsiteX105" fmla="*/ 2118019 w 2851540"/>
              <a:gd name="connsiteY105" fmla="*/ 2375200 h 2818946"/>
              <a:gd name="connsiteX106" fmla="*/ 2087063 w 2851540"/>
              <a:gd name="connsiteY106" fmla="*/ 2341862 h 2818946"/>
              <a:gd name="connsiteX107" fmla="*/ 2032294 w 2851540"/>
              <a:gd name="connsiteY107" fmla="*/ 2332337 h 2818946"/>
              <a:gd name="connsiteX108" fmla="*/ 2015625 w 2851540"/>
              <a:gd name="connsiteY108" fmla="*/ 2303762 h 2818946"/>
              <a:gd name="connsiteX109" fmla="*/ 1963238 w 2851540"/>
              <a:gd name="connsiteY109" fmla="*/ 2315668 h 2818946"/>
              <a:gd name="connsiteX110" fmla="*/ 1965618 w 2851540"/>
              <a:gd name="connsiteY110" fmla="*/ 2294236 h 2818946"/>
              <a:gd name="connsiteX111" fmla="*/ 1984668 w 2851540"/>
              <a:gd name="connsiteY111" fmla="*/ 2277567 h 2818946"/>
              <a:gd name="connsiteX112" fmla="*/ 1987050 w 2851540"/>
              <a:gd name="connsiteY112" fmla="*/ 2253756 h 2818946"/>
              <a:gd name="connsiteX113" fmla="*/ 1951331 w 2851540"/>
              <a:gd name="connsiteY113" fmla="*/ 2253756 h 2818946"/>
              <a:gd name="connsiteX114" fmla="*/ 1944188 w 2851540"/>
              <a:gd name="connsiteY114" fmla="*/ 2279950 h 2818946"/>
              <a:gd name="connsiteX115" fmla="*/ 1915613 w 2851540"/>
              <a:gd name="connsiteY115" fmla="*/ 2279950 h 2818946"/>
              <a:gd name="connsiteX116" fmla="*/ 1891800 w 2851540"/>
              <a:gd name="connsiteY116" fmla="*/ 2241850 h 2818946"/>
              <a:gd name="connsiteX117" fmla="*/ 1882275 w 2851540"/>
              <a:gd name="connsiteY117" fmla="*/ 2294237 h 2818946"/>
              <a:gd name="connsiteX118" fmla="*/ 1853700 w 2851540"/>
              <a:gd name="connsiteY118" fmla="*/ 2270425 h 2818946"/>
              <a:gd name="connsiteX119" fmla="*/ 1803694 w 2851540"/>
              <a:gd name="connsiteY119" fmla="*/ 2270425 h 2818946"/>
              <a:gd name="connsiteX120" fmla="*/ 1753687 w 2851540"/>
              <a:gd name="connsiteY120" fmla="*/ 2251373 h 2818946"/>
              <a:gd name="connsiteX121" fmla="*/ 1663200 w 2851540"/>
              <a:gd name="connsiteY121" fmla="*/ 2306143 h 2818946"/>
              <a:gd name="connsiteX122" fmla="*/ 1572713 w 2851540"/>
              <a:gd name="connsiteY122" fmla="*/ 2363292 h 2818946"/>
              <a:gd name="connsiteX123" fmla="*/ 1556044 w 2851540"/>
              <a:gd name="connsiteY123" fmla="*/ 2456162 h 2818946"/>
              <a:gd name="connsiteX124" fmla="*/ 1583513 w 2851540"/>
              <a:gd name="connsiteY124" fmla="*/ 2543299 h 2818946"/>
              <a:gd name="connsiteX125" fmla="*/ 1522706 w 2851540"/>
              <a:gd name="connsiteY125" fmla="*/ 2534742 h 2818946"/>
              <a:gd name="connsiteX126" fmla="*/ 1472700 w 2851540"/>
              <a:gd name="connsiteY126" fmla="*/ 2570462 h 2818946"/>
              <a:gd name="connsiteX127" fmla="*/ 1410788 w 2851540"/>
              <a:gd name="connsiteY127" fmla="*/ 2546650 h 2818946"/>
              <a:gd name="connsiteX128" fmla="*/ 1356019 w 2851540"/>
              <a:gd name="connsiteY128" fmla="*/ 2558555 h 2818946"/>
              <a:gd name="connsiteX129" fmla="*/ 1308394 w 2851540"/>
              <a:gd name="connsiteY129" fmla="*/ 2501405 h 2818946"/>
              <a:gd name="connsiteX130" fmla="*/ 1270294 w 2851540"/>
              <a:gd name="connsiteY130" fmla="*/ 2484737 h 2818946"/>
              <a:gd name="connsiteX131" fmla="*/ 1244100 w 2851540"/>
              <a:gd name="connsiteY131" fmla="*/ 2491881 h 2818946"/>
              <a:gd name="connsiteX132" fmla="*/ 1229813 w 2851540"/>
              <a:gd name="connsiteY132" fmla="*/ 2468067 h 2818946"/>
              <a:gd name="connsiteX133" fmla="*/ 1191713 w 2851540"/>
              <a:gd name="connsiteY133" fmla="*/ 2463306 h 2818946"/>
              <a:gd name="connsiteX134" fmla="*/ 1129800 w 2851540"/>
              <a:gd name="connsiteY134" fmla="*/ 2432350 h 2818946"/>
              <a:gd name="connsiteX135" fmla="*/ 1094080 w 2851540"/>
              <a:gd name="connsiteY135" fmla="*/ 2444253 h 2818946"/>
              <a:gd name="connsiteX136" fmla="*/ 1079794 w 2851540"/>
              <a:gd name="connsiteY136" fmla="*/ 2472831 h 2818946"/>
              <a:gd name="connsiteX137" fmla="*/ 996450 w 2851540"/>
              <a:gd name="connsiteY137" fmla="*/ 2458543 h 2818946"/>
              <a:gd name="connsiteX138" fmla="*/ 965494 w 2851540"/>
              <a:gd name="connsiteY138" fmla="*/ 2472831 h 2818946"/>
              <a:gd name="connsiteX139" fmla="*/ 925013 w 2851540"/>
              <a:gd name="connsiteY139" fmla="*/ 2451399 h 2818946"/>
              <a:gd name="connsiteX140" fmla="*/ 886913 w 2851540"/>
              <a:gd name="connsiteY140" fmla="*/ 2437112 h 2818946"/>
              <a:gd name="connsiteX141" fmla="*/ 855956 w 2851540"/>
              <a:gd name="connsiteY141" fmla="*/ 2451400 h 2818946"/>
              <a:gd name="connsiteX142" fmla="*/ 825000 w 2851540"/>
              <a:gd name="connsiteY142" fmla="*/ 2432350 h 2818946"/>
              <a:gd name="connsiteX143" fmla="*/ 810713 w 2851540"/>
              <a:gd name="connsiteY143" fmla="*/ 2399012 h 2818946"/>
              <a:gd name="connsiteX144" fmla="*/ 770231 w 2851540"/>
              <a:gd name="connsiteY144" fmla="*/ 2408537 h 2818946"/>
              <a:gd name="connsiteX145" fmla="*/ 734513 w 2851540"/>
              <a:gd name="connsiteY145" fmla="*/ 2387105 h 2818946"/>
              <a:gd name="connsiteX146" fmla="*/ 703556 w 2851540"/>
              <a:gd name="connsiteY146" fmla="*/ 2372818 h 2818946"/>
              <a:gd name="connsiteX147" fmla="*/ 670219 w 2851540"/>
              <a:gd name="connsiteY147" fmla="*/ 2377580 h 2818946"/>
              <a:gd name="connsiteX148" fmla="*/ 684506 w 2851540"/>
              <a:gd name="connsiteY148" fmla="*/ 2322811 h 2818946"/>
              <a:gd name="connsiteX149" fmla="*/ 639263 w 2851540"/>
              <a:gd name="connsiteY149" fmla="*/ 2303761 h 2818946"/>
              <a:gd name="connsiteX150" fmla="*/ 605924 w 2851540"/>
              <a:gd name="connsiteY150" fmla="*/ 2298997 h 2818946"/>
              <a:gd name="connsiteX151" fmla="*/ 651169 w 2851540"/>
              <a:gd name="connsiteY151" fmla="*/ 2244230 h 2818946"/>
              <a:gd name="connsiteX152" fmla="*/ 682125 w 2851540"/>
              <a:gd name="connsiteY152" fmla="*/ 2144217 h 2818946"/>
              <a:gd name="connsiteX153" fmla="*/ 720225 w 2851540"/>
              <a:gd name="connsiteY153" fmla="*/ 1946574 h 2818946"/>
              <a:gd name="connsiteX154" fmla="*/ 744038 w 2851540"/>
              <a:gd name="connsiteY154" fmla="*/ 1929905 h 2818946"/>
              <a:gd name="connsiteX155" fmla="*/ 722606 w 2851540"/>
              <a:gd name="connsiteY155" fmla="*/ 1898949 h 2818946"/>
              <a:gd name="connsiteX156" fmla="*/ 724988 w 2851540"/>
              <a:gd name="connsiteY156" fmla="*/ 1879899 h 2818946"/>
              <a:gd name="connsiteX157" fmla="*/ 734513 w 2851540"/>
              <a:gd name="connsiteY157" fmla="*/ 1734642 h 2818946"/>
              <a:gd name="connsiteX158" fmla="*/ 724988 w 2851540"/>
              <a:gd name="connsiteY158" fmla="*/ 1694161 h 2818946"/>
              <a:gd name="connsiteX159" fmla="*/ 798806 w 2851540"/>
              <a:gd name="connsiteY159" fmla="*/ 1734642 h 2818946"/>
              <a:gd name="connsiteX160" fmla="*/ 810713 w 2851540"/>
              <a:gd name="connsiteY160" fmla="*/ 1798936 h 2818946"/>
              <a:gd name="connsiteX161" fmla="*/ 851194 w 2851540"/>
              <a:gd name="connsiteY161" fmla="*/ 1856086 h 2818946"/>
              <a:gd name="connsiteX162" fmla="*/ 803569 w 2851540"/>
              <a:gd name="connsiteY162" fmla="*/ 1710830 h 2818946"/>
              <a:gd name="connsiteX163" fmla="*/ 722606 w 2851540"/>
              <a:gd name="connsiteY163" fmla="*/ 1644155 h 2818946"/>
              <a:gd name="connsiteX164" fmla="*/ 744038 w 2851540"/>
              <a:gd name="connsiteY164" fmla="*/ 1567955 h 2818946"/>
              <a:gd name="connsiteX165" fmla="*/ 724988 w 2851540"/>
              <a:gd name="connsiteY165" fmla="*/ 1506042 h 2818946"/>
              <a:gd name="connsiteX166" fmla="*/ 734513 w 2851540"/>
              <a:gd name="connsiteY166" fmla="*/ 1475086 h 2818946"/>
              <a:gd name="connsiteX167" fmla="*/ 686888 w 2851540"/>
              <a:gd name="connsiteY167" fmla="*/ 1458417 h 2818946"/>
              <a:gd name="connsiteX168" fmla="*/ 598781 w 2851540"/>
              <a:gd name="connsiteY168" fmla="*/ 1425080 h 2818946"/>
              <a:gd name="connsiteX169" fmla="*/ 586875 w 2851540"/>
              <a:gd name="connsiteY169" fmla="*/ 1379836 h 2818946"/>
              <a:gd name="connsiteX170" fmla="*/ 537388 w 2851540"/>
              <a:gd name="connsiteY170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34712 w 2851540"/>
              <a:gd name="connsiteY61" fmla="*/ 1141711 h 2818946"/>
              <a:gd name="connsiteX62" fmla="*/ 2170405 w 2851540"/>
              <a:gd name="connsiteY62" fmla="*/ 1391742 h 2818946"/>
              <a:gd name="connsiteX63" fmla="*/ 2153737 w 2851540"/>
              <a:gd name="connsiteY63" fmla="*/ 1475086 h 2818946"/>
              <a:gd name="connsiteX64" fmla="*/ 2020038 w 2851540"/>
              <a:gd name="connsiteY64" fmla="*/ 1518034 h 2818946"/>
              <a:gd name="connsiteX65" fmla="*/ 2020387 w 2851540"/>
              <a:gd name="connsiteY65" fmla="*/ 1589386 h 2818946"/>
              <a:gd name="connsiteX66" fmla="*/ 2098968 w 2851540"/>
              <a:gd name="connsiteY66" fmla="*/ 1727499 h 2818946"/>
              <a:gd name="connsiteX67" fmla="*/ 2170405 w 2851540"/>
              <a:gd name="connsiteY67" fmla="*/ 1729880 h 2818946"/>
              <a:gd name="connsiteX68" fmla="*/ 2351381 w 2851540"/>
              <a:gd name="connsiteY68" fmla="*/ 1920381 h 2818946"/>
              <a:gd name="connsiteX69" fmla="*/ 2310899 w 2851540"/>
              <a:gd name="connsiteY69" fmla="*/ 1951336 h 2818946"/>
              <a:gd name="connsiteX70" fmla="*/ 2237081 w 2851540"/>
              <a:gd name="connsiteY70" fmla="*/ 2027537 h 2818946"/>
              <a:gd name="connsiteX71" fmla="*/ 2284706 w 2851540"/>
              <a:gd name="connsiteY71" fmla="*/ 2091831 h 2818946"/>
              <a:gd name="connsiteX72" fmla="*/ 2282324 w 2851540"/>
              <a:gd name="connsiteY72" fmla="*/ 2158505 h 2818946"/>
              <a:gd name="connsiteX73" fmla="*/ 2358524 w 2851540"/>
              <a:gd name="connsiteY73" fmla="*/ 2203749 h 2818946"/>
              <a:gd name="connsiteX74" fmla="*/ 2403768 w 2851540"/>
              <a:gd name="connsiteY74" fmla="*/ 2282329 h 2818946"/>
              <a:gd name="connsiteX75" fmla="*/ 2770480 w 2851540"/>
              <a:gd name="connsiteY75" fmla="*/ 2465686 h 2818946"/>
              <a:gd name="connsiteX76" fmla="*/ 2803817 w 2851540"/>
              <a:gd name="connsiteY76" fmla="*/ 2468067 h 2818946"/>
              <a:gd name="connsiteX77" fmla="*/ 2796673 w 2851540"/>
              <a:gd name="connsiteY77" fmla="*/ 2418061 h 2818946"/>
              <a:gd name="connsiteX78" fmla="*/ 2822868 w 2851540"/>
              <a:gd name="connsiteY78" fmla="*/ 2396630 h 2818946"/>
              <a:gd name="connsiteX79" fmla="*/ 2834773 w 2851540"/>
              <a:gd name="connsiteY79" fmla="*/ 2429967 h 2818946"/>
              <a:gd name="connsiteX80" fmla="*/ 2832393 w 2851540"/>
              <a:gd name="connsiteY80" fmla="*/ 2482355 h 2818946"/>
              <a:gd name="connsiteX81" fmla="*/ 2851443 w 2851540"/>
              <a:gd name="connsiteY81" fmla="*/ 2570460 h 2818946"/>
              <a:gd name="connsiteX82" fmla="*/ 2830012 w 2851540"/>
              <a:gd name="connsiteY82" fmla="*/ 2665711 h 2818946"/>
              <a:gd name="connsiteX83" fmla="*/ 2822868 w 2851540"/>
              <a:gd name="connsiteY83" fmla="*/ 2744292 h 2818946"/>
              <a:gd name="connsiteX84" fmla="*/ 2775244 w 2851540"/>
              <a:gd name="connsiteY84" fmla="*/ 2818111 h 2818946"/>
              <a:gd name="connsiteX85" fmla="*/ 2710949 w 2851540"/>
              <a:gd name="connsiteY85" fmla="*/ 2784775 h 2818946"/>
              <a:gd name="connsiteX86" fmla="*/ 2720474 w 2851540"/>
              <a:gd name="connsiteY86" fmla="*/ 2744292 h 2818946"/>
              <a:gd name="connsiteX87" fmla="*/ 2684755 w 2851540"/>
              <a:gd name="connsiteY87" fmla="*/ 2730005 h 2818946"/>
              <a:gd name="connsiteX88" fmla="*/ 2696662 w 2851540"/>
              <a:gd name="connsiteY88" fmla="*/ 2682380 h 2818946"/>
              <a:gd name="connsiteX89" fmla="*/ 2653799 w 2851540"/>
              <a:gd name="connsiteY89" fmla="*/ 2679999 h 2818946"/>
              <a:gd name="connsiteX90" fmla="*/ 2687137 w 2851540"/>
              <a:gd name="connsiteY90" fmla="*/ 2644280 h 2818946"/>
              <a:gd name="connsiteX91" fmla="*/ 2656180 w 2851540"/>
              <a:gd name="connsiteY91" fmla="*/ 2615705 h 2818946"/>
              <a:gd name="connsiteX92" fmla="*/ 2677612 w 2851540"/>
              <a:gd name="connsiteY92" fmla="*/ 2582367 h 2818946"/>
              <a:gd name="connsiteX93" fmla="*/ 2656180 w 2851540"/>
              <a:gd name="connsiteY93" fmla="*/ 2539505 h 2818946"/>
              <a:gd name="connsiteX94" fmla="*/ 2684755 w 2851540"/>
              <a:gd name="connsiteY94" fmla="*/ 2510930 h 2818946"/>
              <a:gd name="connsiteX95" fmla="*/ 2689518 w 2851540"/>
              <a:gd name="connsiteY95" fmla="*/ 2491880 h 2818946"/>
              <a:gd name="connsiteX96" fmla="*/ 2751430 w 2851540"/>
              <a:gd name="connsiteY96" fmla="*/ 2475211 h 2818946"/>
              <a:gd name="connsiteX97" fmla="*/ 2768099 w 2851540"/>
              <a:gd name="connsiteY97" fmla="*/ 2465686 h 2818946"/>
              <a:gd name="connsiteX98" fmla="*/ 2682374 w 2851540"/>
              <a:gd name="connsiteY98" fmla="*/ 2427586 h 2818946"/>
              <a:gd name="connsiteX99" fmla="*/ 2399006 w 2851540"/>
              <a:gd name="connsiteY99" fmla="*/ 2279949 h 2818946"/>
              <a:gd name="connsiteX100" fmla="*/ 2339474 w 2851540"/>
              <a:gd name="connsiteY100" fmla="*/ 2272805 h 2818946"/>
              <a:gd name="connsiteX101" fmla="*/ 2284706 w 2851540"/>
              <a:gd name="connsiteY101" fmla="*/ 2301381 h 2818946"/>
              <a:gd name="connsiteX102" fmla="*/ 2268037 w 2851540"/>
              <a:gd name="connsiteY102" fmla="*/ 2332336 h 2818946"/>
              <a:gd name="connsiteX103" fmla="*/ 2198980 w 2851540"/>
              <a:gd name="connsiteY103" fmla="*/ 2351386 h 2818946"/>
              <a:gd name="connsiteX104" fmla="*/ 2172788 w 2851540"/>
              <a:gd name="connsiteY104" fmla="*/ 2382343 h 2818946"/>
              <a:gd name="connsiteX105" fmla="*/ 2156119 w 2851540"/>
              <a:gd name="connsiteY105" fmla="*/ 2363293 h 2818946"/>
              <a:gd name="connsiteX106" fmla="*/ 2118019 w 2851540"/>
              <a:gd name="connsiteY106" fmla="*/ 2375200 h 2818946"/>
              <a:gd name="connsiteX107" fmla="*/ 2087063 w 2851540"/>
              <a:gd name="connsiteY107" fmla="*/ 2341862 h 2818946"/>
              <a:gd name="connsiteX108" fmla="*/ 2032294 w 2851540"/>
              <a:gd name="connsiteY108" fmla="*/ 2332337 h 2818946"/>
              <a:gd name="connsiteX109" fmla="*/ 2015625 w 2851540"/>
              <a:gd name="connsiteY109" fmla="*/ 2303762 h 2818946"/>
              <a:gd name="connsiteX110" fmla="*/ 1963238 w 2851540"/>
              <a:gd name="connsiteY110" fmla="*/ 2315668 h 2818946"/>
              <a:gd name="connsiteX111" fmla="*/ 1965618 w 2851540"/>
              <a:gd name="connsiteY111" fmla="*/ 2294236 h 2818946"/>
              <a:gd name="connsiteX112" fmla="*/ 1984668 w 2851540"/>
              <a:gd name="connsiteY112" fmla="*/ 2277567 h 2818946"/>
              <a:gd name="connsiteX113" fmla="*/ 1987050 w 2851540"/>
              <a:gd name="connsiteY113" fmla="*/ 2253756 h 2818946"/>
              <a:gd name="connsiteX114" fmla="*/ 1951331 w 2851540"/>
              <a:gd name="connsiteY114" fmla="*/ 2253756 h 2818946"/>
              <a:gd name="connsiteX115" fmla="*/ 1944188 w 2851540"/>
              <a:gd name="connsiteY115" fmla="*/ 2279950 h 2818946"/>
              <a:gd name="connsiteX116" fmla="*/ 1915613 w 2851540"/>
              <a:gd name="connsiteY116" fmla="*/ 2279950 h 2818946"/>
              <a:gd name="connsiteX117" fmla="*/ 1891800 w 2851540"/>
              <a:gd name="connsiteY117" fmla="*/ 2241850 h 2818946"/>
              <a:gd name="connsiteX118" fmla="*/ 1882275 w 2851540"/>
              <a:gd name="connsiteY118" fmla="*/ 2294237 h 2818946"/>
              <a:gd name="connsiteX119" fmla="*/ 1853700 w 2851540"/>
              <a:gd name="connsiteY119" fmla="*/ 2270425 h 2818946"/>
              <a:gd name="connsiteX120" fmla="*/ 1803694 w 2851540"/>
              <a:gd name="connsiteY120" fmla="*/ 2270425 h 2818946"/>
              <a:gd name="connsiteX121" fmla="*/ 1753687 w 2851540"/>
              <a:gd name="connsiteY121" fmla="*/ 2251373 h 2818946"/>
              <a:gd name="connsiteX122" fmla="*/ 1663200 w 2851540"/>
              <a:gd name="connsiteY122" fmla="*/ 2306143 h 2818946"/>
              <a:gd name="connsiteX123" fmla="*/ 1572713 w 2851540"/>
              <a:gd name="connsiteY123" fmla="*/ 2363292 h 2818946"/>
              <a:gd name="connsiteX124" fmla="*/ 1556044 w 2851540"/>
              <a:gd name="connsiteY124" fmla="*/ 2456162 h 2818946"/>
              <a:gd name="connsiteX125" fmla="*/ 1583513 w 2851540"/>
              <a:gd name="connsiteY125" fmla="*/ 2543299 h 2818946"/>
              <a:gd name="connsiteX126" fmla="*/ 1522706 w 2851540"/>
              <a:gd name="connsiteY126" fmla="*/ 2534742 h 2818946"/>
              <a:gd name="connsiteX127" fmla="*/ 1472700 w 2851540"/>
              <a:gd name="connsiteY127" fmla="*/ 2570462 h 2818946"/>
              <a:gd name="connsiteX128" fmla="*/ 1410788 w 2851540"/>
              <a:gd name="connsiteY128" fmla="*/ 2546650 h 2818946"/>
              <a:gd name="connsiteX129" fmla="*/ 1356019 w 2851540"/>
              <a:gd name="connsiteY129" fmla="*/ 2558555 h 2818946"/>
              <a:gd name="connsiteX130" fmla="*/ 1308394 w 2851540"/>
              <a:gd name="connsiteY130" fmla="*/ 2501405 h 2818946"/>
              <a:gd name="connsiteX131" fmla="*/ 1270294 w 2851540"/>
              <a:gd name="connsiteY131" fmla="*/ 2484737 h 2818946"/>
              <a:gd name="connsiteX132" fmla="*/ 1244100 w 2851540"/>
              <a:gd name="connsiteY132" fmla="*/ 2491881 h 2818946"/>
              <a:gd name="connsiteX133" fmla="*/ 1229813 w 2851540"/>
              <a:gd name="connsiteY133" fmla="*/ 2468067 h 2818946"/>
              <a:gd name="connsiteX134" fmla="*/ 1191713 w 2851540"/>
              <a:gd name="connsiteY134" fmla="*/ 2463306 h 2818946"/>
              <a:gd name="connsiteX135" fmla="*/ 1129800 w 2851540"/>
              <a:gd name="connsiteY135" fmla="*/ 2432350 h 2818946"/>
              <a:gd name="connsiteX136" fmla="*/ 1094080 w 2851540"/>
              <a:gd name="connsiteY136" fmla="*/ 2444253 h 2818946"/>
              <a:gd name="connsiteX137" fmla="*/ 1079794 w 2851540"/>
              <a:gd name="connsiteY137" fmla="*/ 2472831 h 2818946"/>
              <a:gd name="connsiteX138" fmla="*/ 996450 w 2851540"/>
              <a:gd name="connsiteY138" fmla="*/ 2458543 h 2818946"/>
              <a:gd name="connsiteX139" fmla="*/ 965494 w 2851540"/>
              <a:gd name="connsiteY139" fmla="*/ 2472831 h 2818946"/>
              <a:gd name="connsiteX140" fmla="*/ 925013 w 2851540"/>
              <a:gd name="connsiteY140" fmla="*/ 2451399 h 2818946"/>
              <a:gd name="connsiteX141" fmla="*/ 886913 w 2851540"/>
              <a:gd name="connsiteY141" fmla="*/ 2437112 h 2818946"/>
              <a:gd name="connsiteX142" fmla="*/ 855956 w 2851540"/>
              <a:gd name="connsiteY142" fmla="*/ 2451400 h 2818946"/>
              <a:gd name="connsiteX143" fmla="*/ 825000 w 2851540"/>
              <a:gd name="connsiteY143" fmla="*/ 2432350 h 2818946"/>
              <a:gd name="connsiteX144" fmla="*/ 810713 w 2851540"/>
              <a:gd name="connsiteY144" fmla="*/ 2399012 h 2818946"/>
              <a:gd name="connsiteX145" fmla="*/ 770231 w 2851540"/>
              <a:gd name="connsiteY145" fmla="*/ 2408537 h 2818946"/>
              <a:gd name="connsiteX146" fmla="*/ 734513 w 2851540"/>
              <a:gd name="connsiteY146" fmla="*/ 2387105 h 2818946"/>
              <a:gd name="connsiteX147" fmla="*/ 703556 w 2851540"/>
              <a:gd name="connsiteY147" fmla="*/ 2372818 h 2818946"/>
              <a:gd name="connsiteX148" fmla="*/ 670219 w 2851540"/>
              <a:gd name="connsiteY148" fmla="*/ 2377580 h 2818946"/>
              <a:gd name="connsiteX149" fmla="*/ 684506 w 2851540"/>
              <a:gd name="connsiteY149" fmla="*/ 2322811 h 2818946"/>
              <a:gd name="connsiteX150" fmla="*/ 639263 w 2851540"/>
              <a:gd name="connsiteY150" fmla="*/ 2303761 h 2818946"/>
              <a:gd name="connsiteX151" fmla="*/ 605924 w 2851540"/>
              <a:gd name="connsiteY151" fmla="*/ 2298997 h 2818946"/>
              <a:gd name="connsiteX152" fmla="*/ 651169 w 2851540"/>
              <a:gd name="connsiteY152" fmla="*/ 2244230 h 2818946"/>
              <a:gd name="connsiteX153" fmla="*/ 682125 w 2851540"/>
              <a:gd name="connsiteY153" fmla="*/ 2144217 h 2818946"/>
              <a:gd name="connsiteX154" fmla="*/ 720225 w 2851540"/>
              <a:gd name="connsiteY154" fmla="*/ 1946574 h 2818946"/>
              <a:gd name="connsiteX155" fmla="*/ 744038 w 2851540"/>
              <a:gd name="connsiteY155" fmla="*/ 1929905 h 2818946"/>
              <a:gd name="connsiteX156" fmla="*/ 722606 w 2851540"/>
              <a:gd name="connsiteY156" fmla="*/ 1898949 h 2818946"/>
              <a:gd name="connsiteX157" fmla="*/ 724988 w 2851540"/>
              <a:gd name="connsiteY157" fmla="*/ 1879899 h 2818946"/>
              <a:gd name="connsiteX158" fmla="*/ 734513 w 2851540"/>
              <a:gd name="connsiteY158" fmla="*/ 1734642 h 2818946"/>
              <a:gd name="connsiteX159" fmla="*/ 724988 w 2851540"/>
              <a:gd name="connsiteY159" fmla="*/ 1694161 h 2818946"/>
              <a:gd name="connsiteX160" fmla="*/ 798806 w 2851540"/>
              <a:gd name="connsiteY160" fmla="*/ 1734642 h 2818946"/>
              <a:gd name="connsiteX161" fmla="*/ 810713 w 2851540"/>
              <a:gd name="connsiteY161" fmla="*/ 1798936 h 2818946"/>
              <a:gd name="connsiteX162" fmla="*/ 851194 w 2851540"/>
              <a:gd name="connsiteY162" fmla="*/ 1856086 h 2818946"/>
              <a:gd name="connsiteX163" fmla="*/ 803569 w 2851540"/>
              <a:gd name="connsiteY163" fmla="*/ 1710830 h 2818946"/>
              <a:gd name="connsiteX164" fmla="*/ 722606 w 2851540"/>
              <a:gd name="connsiteY164" fmla="*/ 1644155 h 2818946"/>
              <a:gd name="connsiteX165" fmla="*/ 744038 w 2851540"/>
              <a:gd name="connsiteY165" fmla="*/ 1567955 h 2818946"/>
              <a:gd name="connsiteX166" fmla="*/ 724988 w 2851540"/>
              <a:gd name="connsiteY166" fmla="*/ 1506042 h 2818946"/>
              <a:gd name="connsiteX167" fmla="*/ 734513 w 2851540"/>
              <a:gd name="connsiteY167" fmla="*/ 1475086 h 2818946"/>
              <a:gd name="connsiteX168" fmla="*/ 686888 w 2851540"/>
              <a:gd name="connsiteY168" fmla="*/ 1458417 h 2818946"/>
              <a:gd name="connsiteX169" fmla="*/ 598781 w 2851540"/>
              <a:gd name="connsiteY169" fmla="*/ 1425080 h 2818946"/>
              <a:gd name="connsiteX170" fmla="*/ 586875 w 2851540"/>
              <a:gd name="connsiteY170" fmla="*/ 1379836 h 2818946"/>
              <a:gd name="connsiteX171" fmla="*/ 537388 w 2851540"/>
              <a:gd name="connsiteY171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34712 w 2851540"/>
              <a:gd name="connsiteY61" fmla="*/ 1141711 h 2818946"/>
              <a:gd name="connsiteX62" fmla="*/ 2327568 w 2851540"/>
              <a:gd name="connsiteY62" fmla="*/ 1208386 h 2818946"/>
              <a:gd name="connsiteX63" fmla="*/ 2170405 w 2851540"/>
              <a:gd name="connsiteY63" fmla="*/ 1391742 h 2818946"/>
              <a:gd name="connsiteX64" fmla="*/ 2153737 w 2851540"/>
              <a:gd name="connsiteY64" fmla="*/ 1475086 h 2818946"/>
              <a:gd name="connsiteX65" fmla="*/ 2020038 w 2851540"/>
              <a:gd name="connsiteY65" fmla="*/ 1518034 h 2818946"/>
              <a:gd name="connsiteX66" fmla="*/ 2020387 w 2851540"/>
              <a:gd name="connsiteY66" fmla="*/ 1589386 h 2818946"/>
              <a:gd name="connsiteX67" fmla="*/ 2098968 w 2851540"/>
              <a:gd name="connsiteY67" fmla="*/ 1727499 h 2818946"/>
              <a:gd name="connsiteX68" fmla="*/ 2170405 w 2851540"/>
              <a:gd name="connsiteY68" fmla="*/ 1729880 h 2818946"/>
              <a:gd name="connsiteX69" fmla="*/ 2351381 w 2851540"/>
              <a:gd name="connsiteY69" fmla="*/ 1920381 h 2818946"/>
              <a:gd name="connsiteX70" fmla="*/ 2310899 w 2851540"/>
              <a:gd name="connsiteY70" fmla="*/ 1951336 h 2818946"/>
              <a:gd name="connsiteX71" fmla="*/ 2237081 w 2851540"/>
              <a:gd name="connsiteY71" fmla="*/ 2027537 h 2818946"/>
              <a:gd name="connsiteX72" fmla="*/ 2284706 w 2851540"/>
              <a:gd name="connsiteY72" fmla="*/ 2091831 h 2818946"/>
              <a:gd name="connsiteX73" fmla="*/ 2282324 w 2851540"/>
              <a:gd name="connsiteY73" fmla="*/ 2158505 h 2818946"/>
              <a:gd name="connsiteX74" fmla="*/ 2358524 w 2851540"/>
              <a:gd name="connsiteY74" fmla="*/ 2203749 h 2818946"/>
              <a:gd name="connsiteX75" fmla="*/ 2403768 w 2851540"/>
              <a:gd name="connsiteY75" fmla="*/ 2282329 h 2818946"/>
              <a:gd name="connsiteX76" fmla="*/ 2770480 w 2851540"/>
              <a:gd name="connsiteY76" fmla="*/ 2465686 h 2818946"/>
              <a:gd name="connsiteX77" fmla="*/ 2803817 w 2851540"/>
              <a:gd name="connsiteY77" fmla="*/ 2468067 h 2818946"/>
              <a:gd name="connsiteX78" fmla="*/ 2796673 w 2851540"/>
              <a:gd name="connsiteY78" fmla="*/ 2418061 h 2818946"/>
              <a:gd name="connsiteX79" fmla="*/ 2822868 w 2851540"/>
              <a:gd name="connsiteY79" fmla="*/ 2396630 h 2818946"/>
              <a:gd name="connsiteX80" fmla="*/ 2834773 w 2851540"/>
              <a:gd name="connsiteY80" fmla="*/ 2429967 h 2818946"/>
              <a:gd name="connsiteX81" fmla="*/ 2832393 w 2851540"/>
              <a:gd name="connsiteY81" fmla="*/ 2482355 h 2818946"/>
              <a:gd name="connsiteX82" fmla="*/ 2851443 w 2851540"/>
              <a:gd name="connsiteY82" fmla="*/ 2570460 h 2818946"/>
              <a:gd name="connsiteX83" fmla="*/ 2830012 w 2851540"/>
              <a:gd name="connsiteY83" fmla="*/ 2665711 h 2818946"/>
              <a:gd name="connsiteX84" fmla="*/ 2822868 w 2851540"/>
              <a:gd name="connsiteY84" fmla="*/ 2744292 h 2818946"/>
              <a:gd name="connsiteX85" fmla="*/ 2775244 w 2851540"/>
              <a:gd name="connsiteY85" fmla="*/ 2818111 h 2818946"/>
              <a:gd name="connsiteX86" fmla="*/ 2710949 w 2851540"/>
              <a:gd name="connsiteY86" fmla="*/ 2784775 h 2818946"/>
              <a:gd name="connsiteX87" fmla="*/ 2720474 w 2851540"/>
              <a:gd name="connsiteY87" fmla="*/ 2744292 h 2818946"/>
              <a:gd name="connsiteX88" fmla="*/ 2684755 w 2851540"/>
              <a:gd name="connsiteY88" fmla="*/ 2730005 h 2818946"/>
              <a:gd name="connsiteX89" fmla="*/ 2696662 w 2851540"/>
              <a:gd name="connsiteY89" fmla="*/ 2682380 h 2818946"/>
              <a:gd name="connsiteX90" fmla="*/ 2653799 w 2851540"/>
              <a:gd name="connsiteY90" fmla="*/ 2679999 h 2818946"/>
              <a:gd name="connsiteX91" fmla="*/ 2687137 w 2851540"/>
              <a:gd name="connsiteY91" fmla="*/ 2644280 h 2818946"/>
              <a:gd name="connsiteX92" fmla="*/ 2656180 w 2851540"/>
              <a:gd name="connsiteY92" fmla="*/ 2615705 h 2818946"/>
              <a:gd name="connsiteX93" fmla="*/ 2677612 w 2851540"/>
              <a:gd name="connsiteY93" fmla="*/ 2582367 h 2818946"/>
              <a:gd name="connsiteX94" fmla="*/ 2656180 w 2851540"/>
              <a:gd name="connsiteY94" fmla="*/ 2539505 h 2818946"/>
              <a:gd name="connsiteX95" fmla="*/ 2684755 w 2851540"/>
              <a:gd name="connsiteY95" fmla="*/ 2510930 h 2818946"/>
              <a:gd name="connsiteX96" fmla="*/ 2689518 w 2851540"/>
              <a:gd name="connsiteY96" fmla="*/ 2491880 h 2818946"/>
              <a:gd name="connsiteX97" fmla="*/ 2751430 w 2851540"/>
              <a:gd name="connsiteY97" fmla="*/ 2475211 h 2818946"/>
              <a:gd name="connsiteX98" fmla="*/ 2768099 w 2851540"/>
              <a:gd name="connsiteY98" fmla="*/ 2465686 h 2818946"/>
              <a:gd name="connsiteX99" fmla="*/ 2682374 w 2851540"/>
              <a:gd name="connsiteY99" fmla="*/ 2427586 h 2818946"/>
              <a:gd name="connsiteX100" fmla="*/ 2399006 w 2851540"/>
              <a:gd name="connsiteY100" fmla="*/ 2279949 h 2818946"/>
              <a:gd name="connsiteX101" fmla="*/ 2339474 w 2851540"/>
              <a:gd name="connsiteY101" fmla="*/ 2272805 h 2818946"/>
              <a:gd name="connsiteX102" fmla="*/ 2284706 w 2851540"/>
              <a:gd name="connsiteY102" fmla="*/ 2301381 h 2818946"/>
              <a:gd name="connsiteX103" fmla="*/ 2268037 w 2851540"/>
              <a:gd name="connsiteY103" fmla="*/ 2332336 h 2818946"/>
              <a:gd name="connsiteX104" fmla="*/ 2198980 w 2851540"/>
              <a:gd name="connsiteY104" fmla="*/ 2351386 h 2818946"/>
              <a:gd name="connsiteX105" fmla="*/ 2172788 w 2851540"/>
              <a:gd name="connsiteY105" fmla="*/ 2382343 h 2818946"/>
              <a:gd name="connsiteX106" fmla="*/ 2156119 w 2851540"/>
              <a:gd name="connsiteY106" fmla="*/ 2363293 h 2818946"/>
              <a:gd name="connsiteX107" fmla="*/ 2118019 w 2851540"/>
              <a:gd name="connsiteY107" fmla="*/ 2375200 h 2818946"/>
              <a:gd name="connsiteX108" fmla="*/ 2087063 w 2851540"/>
              <a:gd name="connsiteY108" fmla="*/ 2341862 h 2818946"/>
              <a:gd name="connsiteX109" fmla="*/ 2032294 w 2851540"/>
              <a:gd name="connsiteY109" fmla="*/ 2332337 h 2818946"/>
              <a:gd name="connsiteX110" fmla="*/ 2015625 w 2851540"/>
              <a:gd name="connsiteY110" fmla="*/ 2303762 h 2818946"/>
              <a:gd name="connsiteX111" fmla="*/ 1963238 w 2851540"/>
              <a:gd name="connsiteY111" fmla="*/ 2315668 h 2818946"/>
              <a:gd name="connsiteX112" fmla="*/ 1965618 w 2851540"/>
              <a:gd name="connsiteY112" fmla="*/ 2294236 h 2818946"/>
              <a:gd name="connsiteX113" fmla="*/ 1984668 w 2851540"/>
              <a:gd name="connsiteY113" fmla="*/ 2277567 h 2818946"/>
              <a:gd name="connsiteX114" fmla="*/ 1987050 w 2851540"/>
              <a:gd name="connsiteY114" fmla="*/ 2253756 h 2818946"/>
              <a:gd name="connsiteX115" fmla="*/ 1951331 w 2851540"/>
              <a:gd name="connsiteY115" fmla="*/ 2253756 h 2818946"/>
              <a:gd name="connsiteX116" fmla="*/ 1944188 w 2851540"/>
              <a:gd name="connsiteY116" fmla="*/ 2279950 h 2818946"/>
              <a:gd name="connsiteX117" fmla="*/ 1915613 w 2851540"/>
              <a:gd name="connsiteY117" fmla="*/ 2279950 h 2818946"/>
              <a:gd name="connsiteX118" fmla="*/ 1891800 w 2851540"/>
              <a:gd name="connsiteY118" fmla="*/ 2241850 h 2818946"/>
              <a:gd name="connsiteX119" fmla="*/ 1882275 w 2851540"/>
              <a:gd name="connsiteY119" fmla="*/ 2294237 h 2818946"/>
              <a:gd name="connsiteX120" fmla="*/ 1853700 w 2851540"/>
              <a:gd name="connsiteY120" fmla="*/ 2270425 h 2818946"/>
              <a:gd name="connsiteX121" fmla="*/ 1803694 w 2851540"/>
              <a:gd name="connsiteY121" fmla="*/ 2270425 h 2818946"/>
              <a:gd name="connsiteX122" fmla="*/ 1753687 w 2851540"/>
              <a:gd name="connsiteY122" fmla="*/ 2251373 h 2818946"/>
              <a:gd name="connsiteX123" fmla="*/ 1663200 w 2851540"/>
              <a:gd name="connsiteY123" fmla="*/ 2306143 h 2818946"/>
              <a:gd name="connsiteX124" fmla="*/ 1572713 w 2851540"/>
              <a:gd name="connsiteY124" fmla="*/ 2363292 h 2818946"/>
              <a:gd name="connsiteX125" fmla="*/ 1556044 w 2851540"/>
              <a:gd name="connsiteY125" fmla="*/ 2456162 h 2818946"/>
              <a:gd name="connsiteX126" fmla="*/ 1583513 w 2851540"/>
              <a:gd name="connsiteY126" fmla="*/ 2543299 h 2818946"/>
              <a:gd name="connsiteX127" fmla="*/ 1522706 w 2851540"/>
              <a:gd name="connsiteY127" fmla="*/ 2534742 h 2818946"/>
              <a:gd name="connsiteX128" fmla="*/ 1472700 w 2851540"/>
              <a:gd name="connsiteY128" fmla="*/ 2570462 h 2818946"/>
              <a:gd name="connsiteX129" fmla="*/ 1410788 w 2851540"/>
              <a:gd name="connsiteY129" fmla="*/ 2546650 h 2818946"/>
              <a:gd name="connsiteX130" fmla="*/ 1356019 w 2851540"/>
              <a:gd name="connsiteY130" fmla="*/ 2558555 h 2818946"/>
              <a:gd name="connsiteX131" fmla="*/ 1308394 w 2851540"/>
              <a:gd name="connsiteY131" fmla="*/ 2501405 h 2818946"/>
              <a:gd name="connsiteX132" fmla="*/ 1270294 w 2851540"/>
              <a:gd name="connsiteY132" fmla="*/ 2484737 h 2818946"/>
              <a:gd name="connsiteX133" fmla="*/ 1244100 w 2851540"/>
              <a:gd name="connsiteY133" fmla="*/ 2491881 h 2818946"/>
              <a:gd name="connsiteX134" fmla="*/ 1229813 w 2851540"/>
              <a:gd name="connsiteY134" fmla="*/ 2468067 h 2818946"/>
              <a:gd name="connsiteX135" fmla="*/ 1191713 w 2851540"/>
              <a:gd name="connsiteY135" fmla="*/ 2463306 h 2818946"/>
              <a:gd name="connsiteX136" fmla="*/ 1129800 w 2851540"/>
              <a:gd name="connsiteY136" fmla="*/ 2432350 h 2818946"/>
              <a:gd name="connsiteX137" fmla="*/ 1094080 w 2851540"/>
              <a:gd name="connsiteY137" fmla="*/ 2444253 h 2818946"/>
              <a:gd name="connsiteX138" fmla="*/ 1079794 w 2851540"/>
              <a:gd name="connsiteY138" fmla="*/ 2472831 h 2818946"/>
              <a:gd name="connsiteX139" fmla="*/ 996450 w 2851540"/>
              <a:gd name="connsiteY139" fmla="*/ 2458543 h 2818946"/>
              <a:gd name="connsiteX140" fmla="*/ 965494 w 2851540"/>
              <a:gd name="connsiteY140" fmla="*/ 2472831 h 2818946"/>
              <a:gd name="connsiteX141" fmla="*/ 925013 w 2851540"/>
              <a:gd name="connsiteY141" fmla="*/ 2451399 h 2818946"/>
              <a:gd name="connsiteX142" fmla="*/ 886913 w 2851540"/>
              <a:gd name="connsiteY142" fmla="*/ 2437112 h 2818946"/>
              <a:gd name="connsiteX143" fmla="*/ 855956 w 2851540"/>
              <a:gd name="connsiteY143" fmla="*/ 2451400 h 2818946"/>
              <a:gd name="connsiteX144" fmla="*/ 825000 w 2851540"/>
              <a:gd name="connsiteY144" fmla="*/ 2432350 h 2818946"/>
              <a:gd name="connsiteX145" fmla="*/ 810713 w 2851540"/>
              <a:gd name="connsiteY145" fmla="*/ 2399012 h 2818946"/>
              <a:gd name="connsiteX146" fmla="*/ 770231 w 2851540"/>
              <a:gd name="connsiteY146" fmla="*/ 2408537 h 2818946"/>
              <a:gd name="connsiteX147" fmla="*/ 734513 w 2851540"/>
              <a:gd name="connsiteY147" fmla="*/ 2387105 h 2818946"/>
              <a:gd name="connsiteX148" fmla="*/ 703556 w 2851540"/>
              <a:gd name="connsiteY148" fmla="*/ 2372818 h 2818946"/>
              <a:gd name="connsiteX149" fmla="*/ 670219 w 2851540"/>
              <a:gd name="connsiteY149" fmla="*/ 2377580 h 2818946"/>
              <a:gd name="connsiteX150" fmla="*/ 684506 w 2851540"/>
              <a:gd name="connsiteY150" fmla="*/ 2322811 h 2818946"/>
              <a:gd name="connsiteX151" fmla="*/ 639263 w 2851540"/>
              <a:gd name="connsiteY151" fmla="*/ 2303761 h 2818946"/>
              <a:gd name="connsiteX152" fmla="*/ 605924 w 2851540"/>
              <a:gd name="connsiteY152" fmla="*/ 2298997 h 2818946"/>
              <a:gd name="connsiteX153" fmla="*/ 651169 w 2851540"/>
              <a:gd name="connsiteY153" fmla="*/ 2244230 h 2818946"/>
              <a:gd name="connsiteX154" fmla="*/ 682125 w 2851540"/>
              <a:gd name="connsiteY154" fmla="*/ 2144217 h 2818946"/>
              <a:gd name="connsiteX155" fmla="*/ 720225 w 2851540"/>
              <a:gd name="connsiteY155" fmla="*/ 1946574 h 2818946"/>
              <a:gd name="connsiteX156" fmla="*/ 744038 w 2851540"/>
              <a:gd name="connsiteY156" fmla="*/ 1929905 h 2818946"/>
              <a:gd name="connsiteX157" fmla="*/ 722606 w 2851540"/>
              <a:gd name="connsiteY157" fmla="*/ 1898949 h 2818946"/>
              <a:gd name="connsiteX158" fmla="*/ 724988 w 2851540"/>
              <a:gd name="connsiteY158" fmla="*/ 1879899 h 2818946"/>
              <a:gd name="connsiteX159" fmla="*/ 734513 w 2851540"/>
              <a:gd name="connsiteY159" fmla="*/ 1734642 h 2818946"/>
              <a:gd name="connsiteX160" fmla="*/ 724988 w 2851540"/>
              <a:gd name="connsiteY160" fmla="*/ 1694161 h 2818946"/>
              <a:gd name="connsiteX161" fmla="*/ 798806 w 2851540"/>
              <a:gd name="connsiteY161" fmla="*/ 1734642 h 2818946"/>
              <a:gd name="connsiteX162" fmla="*/ 810713 w 2851540"/>
              <a:gd name="connsiteY162" fmla="*/ 1798936 h 2818946"/>
              <a:gd name="connsiteX163" fmla="*/ 851194 w 2851540"/>
              <a:gd name="connsiteY163" fmla="*/ 1856086 h 2818946"/>
              <a:gd name="connsiteX164" fmla="*/ 803569 w 2851540"/>
              <a:gd name="connsiteY164" fmla="*/ 1710830 h 2818946"/>
              <a:gd name="connsiteX165" fmla="*/ 722606 w 2851540"/>
              <a:gd name="connsiteY165" fmla="*/ 1644155 h 2818946"/>
              <a:gd name="connsiteX166" fmla="*/ 744038 w 2851540"/>
              <a:gd name="connsiteY166" fmla="*/ 1567955 h 2818946"/>
              <a:gd name="connsiteX167" fmla="*/ 724988 w 2851540"/>
              <a:gd name="connsiteY167" fmla="*/ 1506042 h 2818946"/>
              <a:gd name="connsiteX168" fmla="*/ 734513 w 2851540"/>
              <a:gd name="connsiteY168" fmla="*/ 1475086 h 2818946"/>
              <a:gd name="connsiteX169" fmla="*/ 686888 w 2851540"/>
              <a:gd name="connsiteY169" fmla="*/ 1458417 h 2818946"/>
              <a:gd name="connsiteX170" fmla="*/ 598781 w 2851540"/>
              <a:gd name="connsiteY170" fmla="*/ 1425080 h 2818946"/>
              <a:gd name="connsiteX171" fmla="*/ 586875 w 2851540"/>
              <a:gd name="connsiteY171" fmla="*/ 1379836 h 2818946"/>
              <a:gd name="connsiteX172" fmla="*/ 537388 w 2851540"/>
              <a:gd name="connsiteY17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34712 w 2851540"/>
              <a:gd name="connsiteY61" fmla="*/ 1141711 h 2818946"/>
              <a:gd name="connsiteX62" fmla="*/ 2327568 w 2851540"/>
              <a:gd name="connsiteY62" fmla="*/ 1208386 h 2818946"/>
              <a:gd name="connsiteX63" fmla="*/ 2279943 w 2851540"/>
              <a:gd name="connsiteY63" fmla="*/ 1251249 h 2818946"/>
              <a:gd name="connsiteX64" fmla="*/ 2170405 w 2851540"/>
              <a:gd name="connsiteY64" fmla="*/ 1391742 h 2818946"/>
              <a:gd name="connsiteX65" fmla="*/ 2153737 w 2851540"/>
              <a:gd name="connsiteY65" fmla="*/ 1475086 h 2818946"/>
              <a:gd name="connsiteX66" fmla="*/ 2020038 w 2851540"/>
              <a:gd name="connsiteY66" fmla="*/ 1518034 h 2818946"/>
              <a:gd name="connsiteX67" fmla="*/ 2020387 w 2851540"/>
              <a:gd name="connsiteY67" fmla="*/ 1589386 h 2818946"/>
              <a:gd name="connsiteX68" fmla="*/ 2098968 w 2851540"/>
              <a:gd name="connsiteY68" fmla="*/ 1727499 h 2818946"/>
              <a:gd name="connsiteX69" fmla="*/ 2170405 w 2851540"/>
              <a:gd name="connsiteY69" fmla="*/ 1729880 h 2818946"/>
              <a:gd name="connsiteX70" fmla="*/ 2351381 w 2851540"/>
              <a:gd name="connsiteY70" fmla="*/ 1920381 h 2818946"/>
              <a:gd name="connsiteX71" fmla="*/ 2310899 w 2851540"/>
              <a:gd name="connsiteY71" fmla="*/ 1951336 h 2818946"/>
              <a:gd name="connsiteX72" fmla="*/ 2237081 w 2851540"/>
              <a:gd name="connsiteY72" fmla="*/ 2027537 h 2818946"/>
              <a:gd name="connsiteX73" fmla="*/ 2284706 w 2851540"/>
              <a:gd name="connsiteY73" fmla="*/ 2091831 h 2818946"/>
              <a:gd name="connsiteX74" fmla="*/ 2282324 w 2851540"/>
              <a:gd name="connsiteY74" fmla="*/ 2158505 h 2818946"/>
              <a:gd name="connsiteX75" fmla="*/ 2358524 w 2851540"/>
              <a:gd name="connsiteY75" fmla="*/ 2203749 h 2818946"/>
              <a:gd name="connsiteX76" fmla="*/ 2403768 w 2851540"/>
              <a:gd name="connsiteY76" fmla="*/ 2282329 h 2818946"/>
              <a:gd name="connsiteX77" fmla="*/ 2770480 w 2851540"/>
              <a:gd name="connsiteY77" fmla="*/ 2465686 h 2818946"/>
              <a:gd name="connsiteX78" fmla="*/ 2803817 w 2851540"/>
              <a:gd name="connsiteY78" fmla="*/ 2468067 h 2818946"/>
              <a:gd name="connsiteX79" fmla="*/ 2796673 w 2851540"/>
              <a:gd name="connsiteY79" fmla="*/ 2418061 h 2818946"/>
              <a:gd name="connsiteX80" fmla="*/ 2822868 w 2851540"/>
              <a:gd name="connsiteY80" fmla="*/ 2396630 h 2818946"/>
              <a:gd name="connsiteX81" fmla="*/ 2834773 w 2851540"/>
              <a:gd name="connsiteY81" fmla="*/ 2429967 h 2818946"/>
              <a:gd name="connsiteX82" fmla="*/ 2832393 w 2851540"/>
              <a:gd name="connsiteY82" fmla="*/ 2482355 h 2818946"/>
              <a:gd name="connsiteX83" fmla="*/ 2851443 w 2851540"/>
              <a:gd name="connsiteY83" fmla="*/ 2570460 h 2818946"/>
              <a:gd name="connsiteX84" fmla="*/ 2830012 w 2851540"/>
              <a:gd name="connsiteY84" fmla="*/ 2665711 h 2818946"/>
              <a:gd name="connsiteX85" fmla="*/ 2822868 w 2851540"/>
              <a:gd name="connsiteY85" fmla="*/ 2744292 h 2818946"/>
              <a:gd name="connsiteX86" fmla="*/ 2775244 w 2851540"/>
              <a:gd name="connsiteY86" fmla="*/ 2818111 h 2818946"/>
              <a:gd name="connsiteX87" fmla="*/ 2710949 w 2851540"/>
              <a:gd name="connsiteY87" fmla="*/ 2784775 h 2818946"/>
              <a:gd name="connsiteX88" fmla="*/ 2720474 w 2851540"/>
              <a:gd name="connsiteY88" fmla="*/ 2744292 h 2818946"/>
              <a:gd name="connsiteX89" fmla="*/ 2684755 w 2851540"/>
              <a:gd name="connsiteY89" fmla="*/ 2730005 h 2818946"/>
              <a:gd name="connsiteX90" fmla="*/ 2696662 w 2851540"/>
              <a:gd name="connsiteY90" fmla="*/ 2682380 h 2818946"/>
              <a:gd name="connsiteX91" fmla="*/ 2653799 w 2851540"/>
              <a:gd name="connsiteY91" fmla="*/ 2679999 h 2818946"/>
              <a:gd name="connsiteX92" fmla="*/ 2687137 w 2851540"/>
              <a:gd name="connsiteY92" fmla="*/ 2644280 h 2818946"/>
              <a:gd name="connsiteX93" fmla="*/ 2656180 w 2851540"/>
              <a:gd name="connsiteY93" fmla="*/ 2615705 h 2818946"/>
              <a:gd name="connsiteX94" fmla="*/ 2677612 w 2851540"/>
              <a:gd name="connsiteY94" fmla="*/ 2582367 h 2818946"/>
              <a:gd name="connsiteX95" fmla="*/ 2656180 w 2851540"/>
              <a:gd name="connsiteY95" fmla="*/ 2539505 h 2818946"/>
              <a:gd name="connsiteX96" fmla="*/ 2684755 w 2851540"/>
              <a:gd name="connsiteY96" fmla="*/ 2510930 h 2818946"/>
              <a:gd name="connsiteX97" fmla="*/ 2689518 w 2851540"/>
              <a:gd name="connsiteY97" fmla="*/ 2491880 h 2818946"/>
              <a:gd name="connsiteX98" fmla="*/ 2751430 w 2851540"/>
              <a:gd name="connsiteY98" fmla="*/ 2475211 h 2818946"/>
              <a:gd name="connsiteX99" fmla="*/ 2768099 w 2851540"/>
              <a:gd name="connsiteY99" fmla="*/ 2465686 h 2818946"/>
              <a:gd name="connsiteX100" fmla="*/ 2682374 w 2851540"/>
              <a:gd name="connsiteY100" fmla="*/ 2427586 h 2818946"/>
              <a:gd name="connsiteX101" fmla="*/ 2399006 w 2851540"/>
              <a:gd name="connsiteY101" fmla="*/ 2279949 h 2818946"/>
              <a:gd name="connsiteX102" fmla="*/ 2339474 w 2851540"/>
              <a:gd name="connsiteY102" fmla="*/ 2272805 h 2818946"/>
              <a:gd name="connsiteX103" fmla="*/ 2284706 w 2851540"/>
              <a:gd name="connsiteY103" fmla="*/ 2301381 h 2818946"/>
              <a:gd name="connsiteX104" fmla="*/ 2268037 w 2851540"/>
              <a:gd name="connsiteY104" fmla="*/ 2332336 h 2818946"/>
              <a:gd name="connsiteX105" fmla="*/ 2198980 w 2851540"/>
              <a:gd name="connsiteY105" fmla="*/ 2351386 h 2818946"/>
              <a:gd name="connsiteX106" fmla="*/ 2172788 w 2851540"/>
              <a:gd name="connsiteY106" fmla="*/ 2382343 h 2818946"/>
              <a:gd name="connsiteX107" fmla="*/ 2156119 w 2851540"/>
              <a:gd name="connsiteY107" fmla="*/ 2363293 h 2818946"/>
              <a:gd name="connsiteX108" fmla="*/ 2118019 w 2851540"/>
              <a:gd name="connsiteY108" fmla="*/ 2375200 h 2818946"/>
              <a:gd name="connsiteX109" fmla="*/ 2087063 w 2851540"/>
              <a:gd name="connsiteY109" fmla="*/ 2341862 h 2818946"/>
              <a:gd name="connsiteX110" fmla="*/ 2032294 w 2851540"/>
              <a:gd name="connsiteY110" fmla="*/ 2332337 h 2818946"/>
              <a:gd name="connsiteX111" fmla="*/ 2015625 w 2851540"/>
              <a:gd name="connsiteY111" fmla="*/ 2303762 h 2818946"/>
              <a:gd name="connsiteX112" fmla="*/ 1963238 w 2851540"/>
              <a:gd name="connsiteY112" fmla="*/ 2315668 h 2818946"/>
              <a:gd name="connsiteX113" fmla="*/ 1965618 w 2851540"/>
              <a:gd name="connsiteY113" fmla="*/ 2294236 h 2818946"/>
              <a:gd name="connsiteX114" fmla="*/ 1984668 w 2851540"/>
              <a:gd name="connsiteY114" fmla="*/ 2277567 h 2818946"/>
              <a:gd name="connsiteX115" fmla="*/ 1987050 w 2851540"/>
              <a:gd name="connsiteY115" fmla="*/ 2253756 h 2818946"/>
              <a:gd name="connsiteX116" fmla="*/ 1951331 w 2851540"/>
              <a:gd name="connsiteY116" fmla="*/ 2253756 h 2818946"/>
              <a:gd name="connsiteX117" fmla="*/ 1944188 w 2851540"/>
              <a:gd name="connsiteY117" fmla="*/ 2279950 h 2818946"/>
              <a:gd name="connsiteX118" fmla="*/ 1915613 w 2851540"/>
              <a:gd name="connsiteY118" fmla="*/ 2279950 h 2818946"/>
              <a:gd name="connsiteX119" fmla="*/ 1891800 w 2851540"/>
              <a:gd name="connsiteY119" fmla="*/ 2241850 h 2818946"/>
              <a:gd name="connsiteX120" fmla="*/ 1882275 w 2851540"/>
              <a:gd name="connsiteY120" fmla="*/ 2294237 h 2818946"/>
              <a:gd name="connsiteX121" fmla="*/ 1853700 w 2851540"/>
              <a:gd name="connsiteY121" fmla="*/ 2270425 h 2818946"/>
              <a:gd name="connsiteX122" fmla="*/ 1803694 w 2851540"/>
              <a:gd name="connsiteY122" fmla="*/ 2270425 h 2818946"/>
              <a:gd name="connsiteX123" fmla="*/ 1753687 w 2851540"/>
              <a:gd name="connsiteY123" fmla="*/ 2251373 h 2818946"/>
              <a:gd name="connsiteX124" fmla="*/ 1663200 w 2851540"/>
              <a:gd name="connsiteY124" fmla="*/ 2306143 h 2818946"/>
              <a:gd name="connsiteX125" fmla="*/ 1572713 w 2851540"/>
              <a:gd name="connsiteY125" fmla="*/ 2363292 h 2818946"/>
              <a:gd name="connsiteX126" fmla="*/ 1556044 w 2851540"/>
              <a:gd name="connsiteY126" fmla="*/ 2456162 h 2818946"/>
              <a:gd name="connsiteX127" fmla="*/ 1583513 w 2851540"/>
              <a:gd name="connsiteY127" fmla="*/ 2543299 h 2818946"/>
              <a:gd name="connsiteX128" fmla="*/ 1522706 w 2851540"/>
              <a:gd name="connsiteY128" fmla="*/ 2534742 h 2818946"/>
              <a:gd name="connsiteX129" fmla="*/ 1472700 w 2851540"/>
              <a:gd name="connsiteY129" fmla="*/ 2570462 h 2818946"/>
              <a:gd name="connsiteX130" fmla="*/ 1410788 w 2851540"/>
              <a:gd name="connsiteY130" fmla="*/ 2546650 h 2818946"/>
              <a:gd name="connsiteX131" fmla="*/ 1356019 w 2851540"/>
              <a:gd name="connsiteY131" fmla="*/ 2558555 h 2818946"/>
              <a:gd name="connsiteX132" fmla="*/ 1308394 w 2851540"/>
              <a:gd name="connsiteY132" fmla="*/ 2501405 h 2818946"/>
              <a:gd name="connsiteX133" fmla="*/ 1270294 w 2851540"/>
              <a:gd name="connsiteY133" fmla="*/ 2484737 h 2818946"/>
              <a:gd name="connsiteX134" fmla="*/ 1244100 w 2851540"/>
              <a:gd name="connsiteY134" fmla="*/ 2491881 h 2818946"/>
              <a:gd name="connsiteX135" fmla="*/ 1229813 w 2851540"/>
              <a:gd name="connsiteY135" fmla="*/ 2468067 h 2818946"/>
              <a:gd name="connsiteX136" fmla="*/ 1191713 w 2851540"/>
              <a:gd name="connsiteY136" fmla="*/ 2463306 h 2818946"/>
              <a:gd name="connsiteX137" fmla="*/ 1129800 w 2851540"/>
              <a:gd name="connsiteY137" fmla="*/ 2432350 h 2818946"/>
              <a:gd name="connsiteX138" fmla="*/ 1094080 w 2851540"/>
              <a:gd name="connsiteY138" fmla="*/ 2444253 h 2818946"/>
              <a:gd name="connsiteX139" fmla="*/ 1079794 w 2851540"/>
              <a:gd name="connsiteY139" fmla="*/ 2472831 h 2818946"/>
              <a:gd name="connsiteX140" fmla="*/ 996450 w 2851540"/>
              <a:gd name="connsiteY140" fmla="*/ 2458543 h 2818946"/>
              <a:gd name="connsiteX141" fmla="*/ 965494 w 2851540"/>
              <a:gd name="connsiteY141" fmla="*/ 2472831 h 2818946"/>
              <a:gd name="connsiteX142" fmla="*/ 925013 w 2851540"/>
              <a:gd name="connsiteY142" fmla="*/ 2451399 h 2818946"/>
              <a:gd name="connsiteX143" fmla="*/ 886913 w 2851540"/>
              <a:gd name="connsiteY143" fmla="*/ 2437112 h 2818946"/>
              <a:gd name="connsiteX144" fmla="*/ 855956 w 2851540"/>
              <a:gd name="connsiteY144" fmla="*/ 2451400 h 2818946"/>
              <a:gd name="connsiteX145" fmla="*/ 825000 w 2851540"/>
              <a:gd name="connsiteY145" fmla="*/ 2432350 h 2818946"/>
              <a:gd name="connsiteX146" fmla="*/ 810713 w 2851540"/>
              <a:gd name="connsiteY146" fmla="*/ 2399012 h 2818946"/>
              <a:gd name="connsiteX147" fmla="*/ 770231 w 2851540"/>
              <a:gd name="connsiteY147" fmla="*/ 2408537 h 2818946"/>
              <a:gd name="connsiteX148" fmla="*/ 734513 w 2851540"/>
              <a:gd name="connsiteY148" fmla="*/ 2387105 h 2818946"/>
              <a:gd name="connsiteX149" fmla="*/ 703556 w 2851540"/>
              <a:gd name="connsiteY149" fmla="*/ 2372818 h 2818946"/>
              <a:gd name="connsiteX150" fmla="*/ 670219 w 2851540"/>
              <a:gd name="connsiteY150" fmla="*/ 2377580 h 2818946"/>
              <a:gd name="connsiteX151" fmla="*/ 684506 w 2851540"/>
              <a:gd name="connsiteY151" fmla="*/ 2322811 h 2818946"/>
              <a:gd name="connsiteX152" fmla="*/ 639263 w 2851540"/>
              <a:gd name="connsiteY152" fmla="*/ 2303761 h 2818946"/>
              <a:gd name="connsiteX153" fmla="*/ 605924 w 2851540"/>
              <a:gd name="connsiteY153" fmla="*/ 2298997 h 2818946"/>
              <a:gd name="connsiteX154" fmla="*/ 651169 w 2851540"/>
              <a:gd name="connsiteY154" fmla="*/ 2244230 h 2818946"/>
              <a:gd name="connsiteX155" fmla="*/ 682125 w 2851540"/>
              <a:gd name="connsiteY155" fmla="*/ 2144217 h 2818946"/>
              <a:gd name="connsiteX156" fmla="*/ 720225 w 2851540"/>
              <a:gd name="connsiteY156" fmla="*/ 1946574 h 2818946"/>
              <a:gd name="connsiteX157" fmla="*/ 744038 w 2851540"/>
              <a:gd name="connsiteY157" fmla="*/ 1929905 h 2818946"/>
              <a:gd name="connsiteX158" fmla="*/ 722606 w 2851540"/>
              <a:gd name="connsiteY158" fmla="*/ 1898949 h 2818946"/>
              <a:gd name="connsiteX159" fmla="*/ 724988 w 2851540"/>
              <a:gd name="connsiteY159" fmla="*/ 1879899 h 2818946"/>
              <a:gd name="connsiteX160" fmla="*/ 734513 w 2851540"/>
              <a:gd name="connsiteY160" fmla="*/ 1734642 h 2818946"/>
              <a:gd name="connsiteX161" fmla="*/ 724988 w 2851540"/>
              <a:gd name="connsiteY161" fmla="*/ 1694161 h 2818946"/>
              <a:gd name="connsiteX162" fmla="*/ 798806 w 2851540"/>
              <a:gd name="connsiteY162" fmla="*/ 1734642 h 2818946"/>
              <a:gd name="connsiteX163" fmla="*/ 810713 w 2851540"/>
              <a:gd name="connsiteY163" fmla="*/ 1798936 h 2818946"/>
              <a:gd name="connsiteX164" fmla="*/ 851194 w 2851540"/>
              <a:gd name="connsiteY164" fmla="*/ 1856086 h 2818946"/>
              <a:gd name="connsiteX165" fmla="*/ 803569 w 2851540"/>
              <a:gd name="connsiteY165" fmla="*/ 1710830 h 2818946"/>
              <a:gd name="connsiteX166" fmla="*/ 722606 w 2851540"/>
              <a:gd name="connsiteY166" fmla="*/ 1644155 h 2818946"/>
              <a:gd name="connsiteX167" fmla="*/ 744038 w 2851540"/>
              <a:gd name="connsiteY167" fmla="*/ 1567955 h 2818946"/>
              <a:gd name="connsiteX168" fmla="*/ 724988 w 2851540"/>
              <a:gd name="connsiteY168" fmla="*/ 1506042 h 2818946"/>
              <a:gd name="connsiteX169" fmla="*/ 734513 w 2851540"/>
              <a:gd name="connsiteY169" fmla="*/ 1475086 h 2818946"/>
              <a:gd name="connsiteX170" fmla="*/ 686888 w 2851540"/>
              <a:gd name="connsiteY170" fmla="*/ 1458417 h 2818946"/>
              <a:gd name="connsiteX171" fmla="*/ 598781 w 2851540"/>
              <a:gd name="connsiteY171" fmla="*/ 1425080 h 2818946"/>
              <a:gd name="connsiteX172" fmla="*/ 586875 w 2851540"/>
              <a:gd name="connsiteY172" fmla="*/ 1379836 h 2818946"/>
              <a:gd name="connsiteX173" fmla="*/ 537388 w 2851540"/>
              <a:gd name="connsiteY17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170405 w 2851540"/>
              <a:gd name="connsiteY65" fmla="*/ 1391742 h 2818946"/>
              <a:gd name="connsiteX66" fmla="*/ 2153737 w 2851540"/>
              <a:gd name="connsiteY66" fmla="*/ 1475086 h 2818946"/>
              <a:gd name="connsiteX67" fmla="*/ 2020038 w 2851540"/>
              <a:gd name="connsiteY67" fmla="*/ 1518034 h 2818946"/>
              <a:gd name="connsiteX68" fmla="*/ 2020387 w 2851540"/>
              <a:gd name="connsiteY68" fmla="*/ 1589386 h 2818946"/>
              <a:gd name="connsiteX69" fmla="*/ 2098968 w 2851540"/>
              <a:gd name="connsiteY69" fmla="*/ 1727499 h 2818946"/>
              <a:gd name="connsiteX70" fmla="*/ 2170405 w 2851540"/>
              <a:gd name="connsiteY70" fmla="*/ 1729880 h 2818946"/>
              <a:gd name="connsiteX71" fmla="*/ 2351381 w 2851540"/>
              <a:gd name="connsiteY71" fmla="*/ 1920381 h 2818946"/>
              <a:gd name="connsiteX72" fmla="*/ 2310899 w 2851540"/>
              <a:gd name="connsiteY72" fmla="*/ 1951336 h 2818946"/>
              <a:gd name="connsiteX73" fmla="*/ 2237081 w 2851540"/>
              <a:gd name="connsiteY73" fmla="*/ 2027537 h 2818946"/>
              <a:gd name="connsiteX74" fmla="*/ 2284706 w 2851540"/>
              <a:gd name="connsiteY74" fmla="*/ 2091831 h 2818946"/>
              <a:gd name="connsiteX75" fmla="*/ 2282324 w 2851540"/>
              <a:gd name="connsiteY75" fmla="*/ 2158505 h 2818946"/>
              <a:gd name="connsiteX76" fmla="*/ 2358524 w 2851540"/>
              <a:gd name="connsiteY76" fmla="*/ 2203749 h 2818946"/>
              <a:gd name="connsiteX77" fmla="*/ 2403768 w 2851540"/>
              <a:gd name="connsiteY77" fmla="*/ 2282329 h 2818946"/>
              <a:gd name="connsiteX78" fmla="*/ 2770480 w 2851540"/>
              <a:gd name="connsiteY78" fmla="*/ 2465686 h 2818946"/>
              <a:gd name="connsiteX79" fmla="*/ 2803817 w 2851540"/>
              <a:gd name="connsiteY79" fmla="*/ 2468067 h 2818946"/>
              <a:gd name="connsiteX80" fmla="*/ 2796673 w 2851540"/>
              <a:gd name="connsiteY80" fmla="*/ 2418061 h 2818946"/>
              <a:gd name="connsiteX81" fmla="*/ 2822868 w 2851540"/>
              <a:gd name="connsiteY81" fmla="*/ 2396630 h 2818946"/>
              <a:gd name="connsiteX82" fmla="*/ 2834773 w 2851540"/>
              <a:gd name="connsiteY82" fmla="*/ 2429967 h 2818946"/>
              <a:gd name="connsiteX83" fmla="*/ 2832393 w 2851540"/>
              <a:gd name="connsiteY83" fmla="*/ 2482355 h 2818946"/>
              <a:gd name="connsiteX84" fmla="*/ 2851443 w 2851540"/>
              <a:gd name="connsiteY84" fmla="*/ 2570460 h 2818946"/>
              <a:gd name="connsiteX85" fmla="*/ 2830012 w 2851540"/>
              <a:gd name="connsiteY85" fmla="*/ 2665711 h 2818946"/>
              <a:gd name="connsiteX86" fmla="*/ 2822868 w 2851540"/>
              <a:gd name="connsiteY86" fmla="*/ 2744292 h 2818946"/>
              <a:gd name="connsiteX87" fmla="*/ 2775244 w 2851540"/>
              <a:gd name="connsiteY87" fmla="*/ 2818111 h 2818946"/>
              <a:gd name="connsiteX88" fmla="*/ 2710949 w 2851540"/>
              <a:gd name="connsiteY88" fmla="*/ 2784775 h 2818946"/>
              <a:gd name="connsiteX89" fmla="*/ 2720474 w 2851540"/>
              <a:gd name="connsiteY89" fmla="*/ 2744292 h 2818946"/>
              <a:gd name="connsiteX90" fmla="*/ 2684755 w 2851540"/>
              <a:gd name="connsiteY90" fmla="*/ 2730005 h 2818946"/>
              <a:gd name="connsiteX91" fmla="*/ 2696662 w 2851540"/>
              <a:gd name="connsiteY91" fmla="*/ 2682380 h 2818946"/>
              <a:gd name="connsiteX92" fmla="*/ 2653799 w 2851540"/>
              <a:gd name="connsiteY92" fmla="*/ 2679999 h 2818946"/>
              <a:gd name="connsiteX93" fmla="*/ 2687137 w 2851540"/>
              <a:gd name="connsiteY93" fmla="*/ 2644280 h 2818946"/>
              <a:gd name="connsiteX94" fmla="*/ 2656180 w 2851540"/>
              <a:gd name="connsiteY94" fmla="*/ 2615705 h 2818946"/>
              <a:gd name="connsiteX95" fmla="*/ 2677612 w 2851540"/>
              <a:gd name="connsiteY95" fmla="*/ 2582367 h 2818946"/>
              <a:gd name="connsiteX96" fmla="*/ 2656180 w 2851540"/>
              <a:gd name="connsiteY96" fmla="*/ 2539505 h 2818946"/>
              <a:gd name="connsiteX97" fmla="*/ 2684755 w 2851540"/>
              <a:gd name="connsiteY97" fmla="*/ 2510930 h 2818946"/>
              <a:gd name="connsiteX98" fmla="*/ 2689518 w 2851540"/>
              <a:gd name="connsiteY98" fmla="*/ 2491880 h 2818946"/>
              <a:gd name="connsiteX99" fmla="*/ 2751430 w 2851540"/>
              <a:gd name="connsiteY99" fmla="*/ 2475211 h 2818946"/>
              <a:gd name="connsiteX100" fmla="*/ 2768099 w 2851540"/>
              <a:gd name="connsiteY100" fmla="*/ 2465686 h 2818946"/>
              <a:gd name="connsiteX101" fmla="*/ 2682374 w 2851540"/>
              <a:gd name="connsiteY101" fmla="*/ 2427586 h 2818946"/>
              <a:gd name="connsiteX102" fmla="*/ 2399006 w 2851540"/>
              <a:gd name="connsiteY102" fmla="*/ 2279949 h 2818946"/>
              <a:gd name="connsiteX103" fmla="*/ 2339474 w 2851540"/>
              <a:gd name="connsiteY103" fmla="*/ 2272805 h 2818946"/>
              <a:gd name="connsiteX104" fmla="*/ 2284706 w 2851540"/>
              <a:gd name="connsiteY104" fmla="*/ 2301381 h 2818946"/>
              <a:gd name="connsiteX105" fmla="*/ 2268037 w 2851540"/>
              <a:gd name="connsiteY105" fmla="*/ 2332336 h 2818946"/>
              <a:gd name="connsiteX106" fmla="*/ 2198980 w 2851540"/>
              <a:gd name="connsiteY106" fmla="*/ 2351386 h 2818946"/>
              <a:gd name="connsiteX107" fmla="*/ 2172788 w 2851540"/>
              <a:gd name="connsiteY107" fmla="*/ 2382343 h 2818946"/>
              <a:gd name="connsiteX108" fmla="*/ 2156119 w 2851540"/>
              <a:gd name="connsiteY108" fmla="*/ 2363293 h 2818946"/>
              <a:gd name="connsiteX109" fmla="*/ 2118019 w 2851540"/>
              <a:gd name="connsiteY109" fmla="*/ 2375200 h 2818946"/>
              <a:gd name="connsiteX110" fmla="*/ 2087063 w 2851540"/>
              <a:gd name="connsiteY110" fmla="*/ 2341862 h 2818946"/>
              <a:gd name="connsiteX111" fmla="*/ 2032294 w 2851540"/>
              <a:gd name="connsiteY111" fmla="*/ 2332337 h 2818946"/>
              <a:gd name="connsiteX112" fmla="*/ 2015625 w 2851540"/>
              <a:gd name="connsiteY112" fmla="*/ 2303762 h 2818946"/>
              <a:gd name="connsiteX113" fmla="*/ 1963238 w 2851540"/>
              <a:gd name="connsiteY113" fmla="*/ 2315668 h 2818946"/>
              <a:gd name="connsiteX114" fmla="*/ 1965618 w 2851540"/>
              <a:gd name="connsiteY114" fmla="*/ 2294236 h 2818946"/>
              <a:gd name="connsiteX115" fmla="*/ 1984668 w 2851540"/>
              <a:gd name="connsiteY115" fmla="*/ 2277567 h 2818946"/>
              <a:gd name="connsiteX116" fmla="*/ 1987050 w 2851540"/>
              <a:gd name="connsiteY116" fmla="*/ 2253756 h 2818946"/>
              <a:gd name="connsiteX117" fmla="*/ 1951331 w 2851540"/>
              <a:gd name="connsiteY117" fmla="*/ 2253756 h 2818946"/>
              <a:gd name="connsiteX118" fmla="*/ 1944188 w 2851540"/>
              <a:gd name="connsiteY118" fmla="*/ 2279950 h 2818946"/>
              <a:gd name="connsiteX119" fmla="*/ 1915613 w 2851540"/>
              <a:gd name="connsiteY119" fmla="*/ 2279950 h 2818946"/>
              <a:gd name="connsiteX120" fmla="*/ 1891800 w 2851540"/>
              <a:gd name="connsiteY120" fmla="*/ 2241850 h 2818946"/>
              <a:gd name="connsiteX121" fmla="*/ 1882275 w 2851540"/>
              <a:gd name="connsiteY121" fmla="*/ 2294237 h 2818946"/>
              <a:gd name="connsiteX122" fmla="*/ 1853700 w 2851540"/>
              <a:gd name="connsiteY122" fmla="*/ 2270425 h 2818946"/>
              <a:gd name="connsiteX123" fmla="*/ 1803694 w 2851540"/>
              <a:gd name="connsiteY123" fmla="*/ 2270425 h 2818946"/>
              <a:gd name="connsiteX124" fmla="*/ 1753687 w 2851540"/>
              <a:gd name="connsiteY124" fmla="*/ 2251373 h 2818946"/>
              <a:gd name="connsiteX125" fmla="*/ 1663200 w 2851540"/>
              <a:gd name="connsiteY125" fmla="*/ 2306143 h 2818946"/>
              <a:gd name="connsiteX126" fmla="*/ 1572713 w 2851540"/>
              <a:gd name="connsiteY126" fmla="*/ 2363292 h 2818946"/>
              <a:gd name="connsiteX127" fmla="*/ 1556044 w 2851540"/>
              <a:gd name="connsiteY127" fmla="*/ 2456162 h 2818946"/>
              <a:gd name="connsiteX128" fmla="*/ 1583513 w 2851540"/>
              <a:gd name="connsiteY128" fmla="*/ 2543299 h 2818946"/>
              <a:gd name="connsiteX129" fmla="*/ 1522706 w 2851540"/>
              <a:gd name="connsiteY129" fmla="*/ 2534742 h 2818946"/>
              <a:gd name="connsiteX130" fmla="*/ 1472700 w 2851540"/>
              <a:gd name="connsiteY130" fmla="*/ 2570462 h 2818946"/>
              <a:gd name="connsiteX131" fmla="*/ 1410788 w 2851540"/>
              <a:gd name="connsiteY131" fmla="*/ 2546650 h 2818946"/>
              <a:gd name="connsiteX132" fmla="*/ 1356019 w 2851540"/>
              <a:gd name="connsiteY132" fmla="*/ 2558555 h 2818946"/>
              <a:gd name="connsiteX133" fmla="*/ 1308394 w 2851540"/>
              <a:gd name="connsiteY133" fmla="*/ 2501405 h 2818946"/>
              <a:gd name="connsiteX134" fmla="*/ 1270294 w 2851540"/>
              <a:gd name="connsiteY134" fmla="*/ 2484737 h 2818946"/>
              <a:gd name="connsiteX135" fmla="*/ 1244100 w 2851540"/>
              <a:gd name="connsiteY135" fmla="*/ 2491881 h 2818946"/>
              <a:gd name="connsiteX136" fmla="*/ 1229813 w 2851540"/>
              <a:gd name="connsiteY136" fmla="*/ 2468067 h 2818946"/>
              <a:gd name="connsiteX137" fmla="*/ 1191713 w 2851540"/>
              <a:gd name="connsiteY137" fmla="*/ 2463306 h 2818946"/>
              <a:gd name="connsiteX138" fmla="*/ 1129800 w 2851540"/>
              <a:gd name="connsiteY138" fmla="*/ 2432350 h 2818946"/>
              <a:gd name="connsiteX139" fmla="*/ 1094080 w 2851540"/>
              <a:gd name="connsiteY139" fmla="*/ 2444253 h 2818946"/>
              <a:gd name="connsiteX140" fmla="*/ 1079794 w 2851540"/>
              <a:gd name="connsiteY140" fmla="*/ 2472831 h 2818946"/>
              <a:gd name="connsiteX141" fmla="*/ 996450 w 2851540"/>
              <a:gd name="connsiteY141" fmla="*/ 2458543 h 2818946"/>
              <a:gd name="connsiteX142" fmla="*/ 965494 w 2851540"/>
              <a:gd name="connsiteY142" fmla="*/ 2472831 h 2818946"/>
              <a:gd name="connsiteX143" fmla="*/ 925013 w 2851540"/>
              <a:gd name="connsiteY143" fmla="*/ 2451399 h 2818946"/>
              <a:gd name="connsiteX144" fmla="*/ 886913 w 2851540"/>
              <a:gd name="connsiteY144" fmla="*/ 2437112 h 2818946"/>
              <a:gd name="connsiteX145" fmla="*/ 855956 w 2851540"/>
              <a:gd name="connsiteY145" fmla="*/ 2451400 h 2818946"/>
              <a:gd name="connsiteX146" fmla="*/ 825000 w 2851540"/>
              <a:gd name="connsiteY146" fmla="*/ 2432350 h 2818946"/>
              <a:gd name="connsiteX147" fmla="*/ 810713 w 2851540"/>
              <a:gd name="connsiteY147" fmla="*/ 2399012 h 2818946"/>
              <a:gd name="connsiteX148" fmla="*/ 770231 w 2851540"/>
              <a:gd name="connsiteY148" fmla="*/ 2408537 h 2818946"/>
              <a:gd name="connsiteX149" fmla="*/ 734513 w 2851540"/>
              <a:gd name="connsiteY149" fmla="*/ 2387105 h 2818946"/>
              <a:gd name="connsiteX150" fmla="*/ 703556 w 2851540"/>
              <a:gd name="connsiteY150" fmla="*/ 2372818 h 2818946"/>
              <a:gd name="connsiteX151" fmla="*/ 670219 w 2851540"/>
              <a:gd name="connsiteY151" fmla="*/ 2377580 h 2818946"/>
              <a:gd name="connsiteX152" fmla="*/ 684506 w 2851540"/>
              <a:gd name="connsiteY152" fmla="*/ 2322811 h 2818946"/>
              <a:gd name="connsiteX153" fmla="*/ 639263 w 2851540"/>
              <a:gd name="connsiteY153" fmla="*/ 2303761 h 2818946"/>
              <a:gd name="connsiteX154" fmla="*/ 605924 w 2851540"/>
              <a:gd name="connsiteY154" fmla="*/ 2298997 h 2818946"/>
              <a:gd name="connsiteX155" fmla="*/ 651169 w 2851540"/>
              <a:gd name="connsiteY155" fmla="*/ 2244230 h 2818946"/>
              <a:gd name="connsiteX156" fmla="*/ 682125 w 2851540"/>
              <a:gd name="connsiteY156" fmla="*/ 2144217 h 2818946"/>
              <a:gd name="connsiteX157" fmla="*/ 720225 w 2851540"/>
              <a:gd name="connsiteY157" fmla="*/ 1946574 h 2818946"/>
              <a:gd name="connsiteX158" fmla="*/ 744038 w 2851540"/>
              <a:gd name="connsiteY158" fmla="*/ 1929905 h 2818946"/>
              <a:gd name="connsiteX159" fmla="*/ 722606 w 2851540"/>
              <a:gd name="connsiteY159" fmla="*/ 1898949 h 2818946"/>
              <a:gd name="connsiteX160" fmla="*/ 724988 w 2851540"/>
              <a:gd name="connsiteY160" fmla="*/ 1879899 h 2818946"/>
              <a:gd name="connsiteX161" fmla="*/ 734513 w 2851540"/>
              <a:gd name="connsiteY161" fmla="*/ 1734642 h 2818946"/>
              <a:gd name="connsiteX162" fmla="*/ 724988 w 2851540"/>
              <a:gd name="connsiteY162" fmla="*/ 1694161 h 2818946"/>
              <a:gd name="connsiteX163" fmla="*/ 798806 w 2851540"/>
              <a:gd name="connsiteY163" fmla="*/ 1734642 h 2818946"/>
              <a:gd name="connsiteX164" fmla="*/ 810713 w 2851540"/>
              <a:gd name="connsiteY164" fmla="*/ 1798936 h 2818946"/>
              <a:gd name="connsiteX165" fmla="*/ 851194 w 2851540"/>
              <a:gd name="connsiteY165" fmla="*/ 1856086 h 2818946"/>
              <a:gd name="connsiteX166" fmla="*/ 803569 w 2851540"/>
              <a:gd name="connsiteY166" fmla="*/ 1710830 h 2818946"/>
              <a:gd name="connsiteX167" fmla="*/ 722606 w 2851540"/>
              <a:gd name="connsiteY167" fmla="*/ 1644155 h 2818946"/>
              <a:gd name="connsiteX168" fmla="*/ 744038 w 2851540"/>
              <a:gd name="connsiteY168" fmla="*/ 1567955 h 2818946"/>
              <a:gd name="connsiteX169" fmla="*/ 724988 w 2851540"/>
              <a:gd name="connsiteY169" fmla="*/ 1506042 h 2818946"/>
              <a:gd name="connsiteX170" fmla="*/ 734513 w 2851540"/>
              <a:gd name="connsiteY170" fmla="*/ 1475086 h 2818946"/>
              <a:gd name="connsiteX171" fmla="*/ 686888 w 2851540"/>
              <a:gd name="connsiteY171" fmla="*/ 1458417 h 2818946"/>
              <a:gd name="connsiteX172" fmla="*/ 598781 w 2851540"/>
              <a:gd name="connsiteY172" fmla="*/ 1425080 h 2818946"/>
              <a:gd name="connsiteX173" fmla="*/ 586875 w 2851540"/>
              <a:gd name="connsiteY173" fmla="*/ 1379836 h 2818946"/>
              <a:gd name="connsiteX174" fmla="*/ 537388 w 2851540"/>
              <a:gd name="connsiteY174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20412 w 2851540"/>
              <a:gd name="connsiteY65" fmla="*/ 1346499 h 2818946"/>
              <a:gd name="connsiteX66" fmla="*/ 2170405 w 2851540"/>
              <a:gd name="connsiteY66" fmla="*/ 1391742 h 2818946"/>
              <a:gd name="connsiteX67" fmla="*/ 2153737 w 2851540"/>
              <a:gd name="connsiteY67" fmla="*/ 1475086 h 2818946"/>
              <a:gd name="connsiteX68" fmla="*/ 2020038 w 2851540"/>
              <a:gd name="connsiteY68" fmla="*/ 1518034 h 2818946"/>
              <a:gd name="connsiteX69" fmla="*/ 2020387 w 2851540"/>
              <a:gd name="connsiteY69" fmla="*/ 1589386 h 2818946"/>
              <a:gd name="connsiteX70" fmla="*/ 2098968 w 2851540"/>
              <a:gd name="connsiteY70" fmla="*/ 1727499 h 2818946"/>
              <a:gd name="connsiteX71" fmla="*/ 2170405 w 2851540"/>
              <a:gd name="connsiteY71" fmla="*/ 1729880 h 2818946"/>
              <a:gd name="connsiteX72" fmla="*/ 2351381 w 2851540"/>
              <a:gd name="connsiteY72" fmla="*/ 1920381 h 2818946"/>
              <a:gd name="connsiteX73" fmla="*/ 2310899 w 2851540"/>
              <a:gd name="connsiteY73" fmla="*/ 1951336 h 2818946"/>
              <a:gd name="connsiteX74" fmla="*/ 2237081 w 2851540"/>
              <a:gd name="connsiteY74" fmla="*/ 2027537 h 2818946"/>
              <a:gd name="connsiteX75" fmla="*/ 2284706 w 2851540"/>
              <a:gd name="connsiteY75" fmla="*/ 2091831 h 2818946"/>
              <a:gd name="connsiteX76" fmla="*/ 2282324 w 2851540"/>
              <a:gd name="connsiteY76" fmla="*/ 2158505 h 2818946"/>
              <a:gd name="connsiteX77" fmla="*/ 2358524 w 2851540"/>
              <a:gd name="connsiteY77" fmla="*/ 2203749 h 2818946"/>
              <a:gd name="connsiteX78" fmla="*/ 2403768 w 2851540"/>
              <a:gd name="connsiteY78" fmla="*/ 2282329 h 2818946"/>
              <a:gd name="connsiteX79" fmla="*/ 2770480 w 2851540"/>
              <a:gd name="connsiteY79" fmla="*/ 2465686 h 2818946"/>
              <a:gd name="connsiteX80" fmla="*/ 2803817 w 2851540"/>
              <a:gd name="connsiteY80" fmla="*/ 2468067 h 2818946"/>
              <a:gd name="connsiteX81" fmla="*/ 2796673 w 2851540"/>
              <a:gd name="connsiteY81" fmla="*/ 2418061 h 2818946"/>
              <a:gd name="connsiteX82" fmla="*/ 2822868 w 2851540"/>
              <a:gd name="connsiteY82" fmla="*/ 2396630 h 2818946"/>
              <a:gd name="connsiteX83" fmla="*/ 2834773 w 2851540"/>
              <a:gd name="connsiteY83" fmla="*/ 2429967 h 2818946"/>
              <a:gd name="connsiteX84" fmla="*/ 2832393 w 2851540"/>
              <a:gd name="connsiteY84" fmla="*/ 2482355 h 2818946"/>
              <a:gd name="connsiteX85" fmla="*/ 2851443 w 2851540"/>
              <a:gd name="connsiteY85" fmla="*/ 2570460 h 2818946"/>
              <a:gd name="connsiteX86" fmla="*/ 2830012 w 2851540"/>
              <a:gd name="connsiteY86" fmla="*/ 2665711 h 2818946"/>
              <a:gd name="connsiteX87" fmla="*/ 2822868 w 2851540"/>
              <a:gd name="connsiteY87" fmla="*/ 2744292 h 2818946"/>
              <a:gd name="connsiteX88" fmla="*/ 2775244 w 2851540"/>
              <a:gd name="connsiteY88" fmla="*/ 2818111 h 2818946"/>
              <a:gd name="connsiteX89" fmla="*/ 2710949 w 2851540"/>
              <a:gd name="connsiteY89" fmla="*/ 2784775 h 2818946"/>
              <a:gd name="connsiteX90" fmla="*/ 2720474 w 2851540"/>
              <a:gd name="connsiteY90" fmla="*/ 2744292 h 2818946"/>
              <a:gd name="connsiteX91" fmla="*/ 2684755 w 2851540"/>
              <a:gd name="connsiteY91" fmla="*/ 2730005 h 2818946"/>
              <a:gd name="connsiteX92" fmla="*/ 2696662 w 2851540"/>
              <a:gd name="connsiteY92" fmla="*/ 2682380 h 2818946"/>
              <a:gd name="connsiteX93" fmla="*/ 2653799 w 2851540"/>
              <a:gd name="connsiteY93" fmla="*/ 2679999 h 2818946"/>
              <a:gd name="connsiteX94" fmla="*/ 2687137 w 2851540"/>
              <a:gd name="connsiteY94" fmla="*/ 2644280 h 2818946"/>
              <a:gd name="connsiteX95" fmla="*/ 2656180 w 2851540"/>
              <a:gd name="connsiteY95" fmla="*/ 2615705 h 2818946"/>
              <a:gd name="connsiteX96" fmla="*/ 2677612 w 2851540"/>
              <a:gd name="connsiteY96" fmla="*/ 2582367 h 2818946"/>
              <a:gd name="connsiteX97" fmla="*/ 2656180 w 2851540"/>
              <a:gd name="connsiteY97" fmla="*/ 2539505 h 2818946"/>
              <a:gd name="connsiteX98" fmla="*/ 2684755 w 2851540"/>
              <a:gd name="connsiteY98" fmla="*/ 2510930 h 2818946"/>
              <a:gd name="connsiteX99" fmla="*/ 2689518 w 2851540"/>
              <a:gd name="connsiteY99" fmla="*/ 2491880 h 2818946"/>
              <a:gd name="connsiteX100" fmla="*/ 2751430 w 2851540"/>
              <a:gd name="connsiteY100" fmla="*/ 2475211 h 2818946"/>
              <a:gd name="connsiteX101" fmla="*/ 2768099 w 2851540"/>
              <a:gd name="connsiteY101" fmla="*/ 2465686 h 2818946"/>
              <a:gd name="connsiteX102" fmla="*/ 2682374 w 2851540"/>
              <a:gd name="connsiteY102" fmla="*/ 2427586 h 2818946"/>
              <a:gd name="connsiteX103" fmla="*/ 2399006 w 2851540"/>
              <a:gd name="connsiteY103" fmla="*/ 2279949 h 2818946"/>
              <a:gd name="connsiteX104" fmla="*/ 2339474 w 2851540"/>
              <a:gd name="connsiteY104" fmla="*/ 2272805 h 2818946"/>
              <a:gd name="connsiteX105" fmla="*/ 2284706 w 2851540"/>
              <a:gd name="connsiteY105" fmla="*/ 2301381 h 2818946"/>
              <a:gd name="connsiteX106" fmla="*/ 2268037 w 2851540"/>
              <a:gd name="connsiteY106" fmla="*/ 2332336 h 2818946"/>
              <a:gd name="connsiteX107" fmla="*/ 2198980 w 2851540"/>
              <a:gd name="connsiteY107" fmla="*/ 2351386 h 2818946"/>
              <a:gd name="connsiteX108" fmla="*/ 2172788 w 2851540"/>
              <a:gd name="connsiteY108" fmla="*/ 2382343 h 2818946"/>
              <a:gd name="connsiteX109" fmla="*/ 2156119 w 2851540"/>
              <a:gd name="connsiteY109" fmla="*/ 2363293 h 2818946"/>
              <a:gd name="connsiteX110" fmla="*/ 2118019 w 2851540"/>
              <a:gd name="connsiteY110" fmla="*/ 2375200 h 2818946"/>
              <a:gd name="connsiteX111" fmla="*/ 2087063 w 2851540"/>
              <a:gd name="connsiteY111" fmla="*/ 2341862 h 2818946"/>
              <a:gd name="connsiteX112" fmla="*/ 2032294 w 2851540"/>
              <a:gd name="connsiteY112" fmla="*/ 2332337 h 2818946"/>
              <a:gd name="connsiteX113" fmla="*/ 2015625 w 2851540"/>
              <a:gd name="connsiteY113" fmla="*/ 2303762 h 2818946"/>
              <a:gd name="connsiteX114" fmla="*/ 1963238 w 2851540"/>
              <a:gd name="connsiteY114" fmla="*/ 2315668 h 2818946"/>
              <a:gd name="connsiteX115" fmla="*/ 1965618 w 2851540"/>
              <a:gd name="connsiteY115" fmla="*/ 2294236 h 2818946"/>
              <a:gd name="connsiteX116" fmla="*/ 1984668 w 2851540"/>
              <a:gd name="connsiteY116" fmla="*/ 2277567 h 2818946"/>
              <a:gd name="connsiteX117" fmla="*/ 1987050 w 2851540"/>
              <a:gd name="connsiteY117" fmla="*/ 2253756 h 2818946"/>
              <a:gd name="connsiteX118" fmla="*/ 1951331 w 2851540"/>
              <a:gd name="connsiteY118" fmla="*/ 2253756 h 2818946"/>
              <a:gd name="connsiteX119" fmla="*/ 1944188 w 2851540"/>
              <a:gd name="connsiteY119" fmla="*/ 2279950 h 2818946"/>
              <a:gd name="connsiteX120" fmla="*/ 1915613 w 2851540"/>
              <a:gd name="connsiteY120" fmla="*/ 2279950 h 2818946"/>
              <a:gd name="connsiteX121" fmla="*/ 1891800 w 2851540"/>
              <a:gd name="connsiteY121" fmla="*/ 2241850 h 2818946"/>
              <a:gd name="connsiteX122" fmla="*/ 1882275 w 2851540"/>
              <a:gd name="connsiteY122" fmla="*/ 2294237 h 2818946"/>
              <a:gd name="connsiteX123" fmla="*/ 1853700 w 2851540"/>
              <a:gd name="connsiteY123" fmla="*/ 2270425 h 2818946"/>
              <a:gd name="connsiteX124" fmla="*/ 1803694 w 2851540"/>
              <a:gd name="connsiteY124" fmla="*/ 2270425 h 2818946"/>
              <a:gd name="connsiteX125" fmla="*/ 1753687 w 2851540"/>
              <a:gd name="connsiteY125" fmla="*/ 2251373 h 2818946"/>
              <a:gd name="connsiteX126" fmla="*/ 1663200 w 2851540"/>
              <a:gd name="connsiteY126" fmla="*/ 2306143 h 2818946"/>
              <a:gd name="connsiteX127" fmla="*/ 1572713 w 2851540"/>
              <a:gd name="connsiteY127" fmla="*/ 2363292 h 2818946"/>
              <a:gd name="connsiteX128" fmla="*/ 1556044 w 2851540"/>
              <a:gd name="connsiteY128" fmla="*/ 2456162 h 2818946"/>
              <a:gd name="connsiteX129" fmla="*/ 1583513 w 2851540"/>
              <a:gd name="connsiteY129" fmla="*/ 2543299 h 2818946"/>
              <a:gd name="connsiteX130" fmla="*/ 1522706 w 2851540"/>
              <a:gd name="connsiteY130" fmla="*/ 2534742 h 2818946"/>
              <a:gd name="connsiteX131" fmla="*/ 1472700 w 2851540"/>
              <a:gd name="connsiteY131" fmla="*/ 2570462 h 2818946"/>
              <a:gd name="connsiteX132" fmla="*/ 1410788 w 2851540"/>
              <a:gd name="connsiteY132" fmla="*/ 2546650 h 2818946"/>
              <a:gd name="connsiteX133" fmla="*/ 1356019 w 2851540"/>
              <a:gd name="connsiteY133" fmla="*/ 2558555 h 2818946"/>
              <a:gd name="connsiteX134" fmla="*/ 1308394 w 2851540"/>
              <a:gd name="connsiteY134" fmla="*/ 2501405 h 2818946"/>
              <a:gd name="connsiteX135" fmla="*/ 1270294 w 2851540"/>
              <a:gd name="connsiteY135" fmla="*/ 2484737 h 2818946"/>
              <a:gd name="connsiteX136" fmla="*/ 1244100 w 2851540"/>
              <a:gd name="connsiteY136" fmla="*/ 2491881 h 2818946"/>
              <a:gd name="connsiteX137" fmla="*/ 1229813 w 2851540"/>
              <a:gd name="connsiteY137" fmla="*/ 2468067 h 2818946"/>
              <a:gd name="connsiteX138" fmla="*/ 1191713 w 2851540"/>
              <a:gd name="connsiteY138" fmla="*/ 2463306 h 2818946"/>
              <a:gd name="connsiteX139" fmla="*/ 1129800 w 2851540"/>
              <a:gd name="connsiteY139" fmla="*/ 2432350 h 2818946"/>
              <a:gd name="connsiteX140" fmla="*/ 1094080 w 2851540"/>
              <a:gd name="connsiteY140" fmla="*/ 2444253 h 2818946"/>
              <a:gd name="connsiteX141" fmla="*/ 1079794 w 2851540"/>
              <a:gd name="connsiteY141" fmla="*/ 2472831 h 2818946"/>
              <a:gd name="connsiteX142" fmla="*/ 996450 w 2851540"/>
              <a:gd name="connsiteY142" fmla="*/ 2458543 h 2818946"/>
              <a:gd name="connsiteX143" fmla="*/ 965494 w 2851540"/>
              <a:gd name="connsiteY143" fmla="*/ 2472831 h 2818946"/>
              <a:gd name="connsiteX144" fmla="*/ 925013 w 2851540"/>
              <a:gd name="connsiteY144" fmla="*/ 2451399 h 2818946"/>
              <a:gd name="connsiteX145" fmla="*/ 886913 w 2851540"/>
              <a:gd name="connsiteY145" fmla="*/ 2437112 h 2818946"/>
              <a:gd name="connsiteX146" fmla="*/ 855956 w 2851540"/>
              <a:gd name="connsiteY146" fmla="*/ 2451400 h 2818946"/>
              <a:gd name="connsiteX147" fmla="*/ 825000 w 2851540"/>
              <a:gd name="connsiteY147" fmla="*/ 2432350 h 2818946"/>
              <a:gd name="connsiteX148" fmla="*/ 810713 w 2851540"/>
              <a:gd name="connsiteY148" fmla="*/ 2399012 h 2818946"/>
              <a:gd name="connsiteX149" fmla="*/ 770231 w 2851540"/>
              <a:gd name="connsiteY149" fmla="*/ 2408537 h 2818946"/>
              <a:gd name="connsiteX150" fmla="*/ 734513 w 2851540"/>
              <a:gd name="connsiteY150" fmla="*/ 2387105 h 2818946"/>
              <a:gd name="connsiteX151" fmla="*/ 703556 w 2851540"/>
              <a:gd name="connsiteY151" fmla="*/ 2372818 h 2818946"/>
              <a:gd name="connsiteX152" fmla="*/ 670219 w 2851540"/>
              <a:gd name="connsiteY152" fmla="*/ 2377580 h 2818946"/>
              <a:gd name="connsiteX153" fmla="*/ 684506 w 2851540"/>
              <a:gd name="connsiteY153" fmla="*/ 2322811 h 2818946"/>
              <a:gd name="connsiteX154" fmla="*/ 639263 w 2851540"/>
              <a:gd name="connsiteY154" fmla="*/ 2303761 h 2818946"/>
              <a:gd name="connsiteX155" fmla="*/ 605924 w 2851540"/>
              <a:gd name="connsiteY155" fmla="*/ 2298997 h 2818946"/>
              <a:gd name="connsiteX156" fmla="*/ 651169 w 2851540"/>
              <a:gd name="connsiteY156" fmla="*/ 2244230 h 2818946"/>
              <a:gd name="connsiteX157" fmla="*/ 682125 w 2851540"/>
              <a:gd name="connsiteY157" fmla="*/ 2144217 h 2818946"/>
              <a:gd name="connsiteX158" fmla="*/ 720225 w 2851540"/>
              <a:gd name="connsiteY158" fmla="*/ 1946574 h 2818946"/>
              <a:gd name="connsiteX159" fmla="*/ 744038 w 2851540"/>
              <a:gd name="connsiteY159" fmla="*/ 1929905 h 2818946"/>
              <a:gd name="connsiteX160" fmla="*/ 722606 w 2851540"/>
              <a:gd name="connsiteY160" fmla="*/ 1898949 h 2818946"/>
              <a:gd name="connsiteX161" fmla="*/ 724988 w 2851540"/>
              <a:gd name="connsiteY161" fmla="*/ 1879899 h 2818946"/>
              <a:gd name="connsiteX162" fmla="*/ 734513 w 2851540"/>
              <a:gd name="connsiteY162" fmla="*/ 1734642 h 2818946"/>
              <a:gd name="connsiteX163" fmla="*/ 724988 w 2851540"/>
              <a:gd name="connsiteY163" fmla="*/ 1694161 h 2818946"/>
              <a:gd name="connsiteX164" fmla="*/ 798806 w 2851540"/>
              <a:gd name="connsiteY164" fmla="*/ 1734642 h 2818946"/>
              <a:gd name="connsiteX165" fmla="*/ 810713 w 2851540"/>
              <a:gd name="connsiteY165" fmla="*/ 1798936 h 2818946"/>
              <a:gd name="connsiteX166" fmla="*/ 851194 w 2851540"/>
              <a:gd name="connsiteY166" fmla="*/ 1856086 h 2818946"/>
              <a:gd name="connsiteX167" fmla="*/ 803569 w 2851540"/>
              <a:gd name="connsiteY167" fmla="*/ 1710830 h 2818946"/>
              <a:gd name="connsiteX168" fmla="*/ 722606 w 2851540"/>
              <a:gd name="connsiteY168" fmla="*/ 1644155 h 2818946"/>
              <a:gd name="connsiteX169" fmla="*/ 744038 w 2851540"/>
              <a:gd name="connsiteY169" fmla="*/ 1567955 h 2818946"/>
              <a:gd name="connsiteX170" fmla="*/ 724988 w 2851540"/>
              <a:gd name="connsiteY170" fmla="*/ 1506042 h 2818946"/>
              <a:gd name="connsiteX171" fmla="*/ 734513 w 2851540"/>
              <a:gd name="connsiteY171" fmla="*/ 1475086 h 2818946"/>
              <a:gd name="connsiteX172" fmla="*/ 686888 w 2851540"/>
              <a:gd name="connsiteY172" fmla="*/ 1458417 h 2818946"/>
              <a:gd name="connsiteX173" fmla="*/ 598781 w 2851540"/>
              <a:gd name="connsiteY173" fmla="*/ 1425080 h 2818946"/>
              <a:gd name="connsiteX174" fmla="*/ 586875 w 2851540"/>
              <a:gd name="connsiteY174" fmla="*/ 1379836 h 2818946"/>
              <a:gd name="connsiteX175" fmla="*/ 537388 w 2851540"/>
              <a:gd name="connsiteY175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020038 w 2851540"/>
              <a:gd name="connsiteY69" fmla="*/ 1518034 h 2818946"/>
              <a:gd name="connsiteX70" fmla="*/ 2020387 w 2851540"/>
              <a:gd name="connsiteY70" fmla="*/ 1589386 h 2818946"/>
              <a:gd name="connsiteX71" fmla="*/ 2098968 w 2851540"/>
              <a:gd name="connsiteY71" fmla="*/ 1727499 h 2818946"/>
              <a:gd name="connsiteX72" fmla="*/ 2170405 w 2851540"/>
              <a:gd name="connsiteY72" fmla="*/ 1729880 h 2818946"/>
              <a:gd name="connsiteX73" fmla="*/ 2351381 w 2851540"/>
              <a:gd name="connsiteY73" fmla="*/ 1920381 h 2818946"/>
              <a:gd name="connsiteX74" fmla="*/ 2310899 w 2851540"/>
              <a:gd name="connsiteY74" fmla="*/ 1951336 h 2818946"/>
              <a:gd name="connsiteX75" fmla="*/ 2237081 w 2851540"/>
              <a:gd name="connsiteY75" fmla="*/ 2027537 h 2818946"/>
              <a:gd name="connsiteX76" fmla="*/ 2284706 w 2851540"/>
              <a:gd name="connsiteY76" fmla="*/ 2091831 h 2818946"/>
              <a:gd name="connsiteX77" fmla="*/ 2282324 w 2851540"/>
              <a:gd name="connsiteY77" fmla="*/ 2158505 h 2818946"/>
              <a:gd name="connsiteX78" fmla="*/ 2358524 w 2851540"/>
              <a:gd name="connsiteY78" fmla="*/ 2203749 h 2818946"/>
              <a:gd name="connsiteX79" fmla="*/ 2403768 w 2851540"/>
              <a:gd name="connsiteY79" fmla="*/ 2282329 h 2818946"/>
              <a:gd name="connsiteX80" fmla="*/ 2770480 w 2851540"/>
              <a:gd name="connsiteY80" fmla="*/ 2465686 h 2818946"/>
              <a:gd name="connsiteX81" fmla="*/ 2803817 w 2851540"/>
              <a:gd name="connsiteY81" fmla="*/ 2468067 h 2818946"/>
              <a:gd name="connsiteX82" fmla="*/ 2796673 w 2851540"/>
              <a:gd name="connsiteY82" fmla="*/ 2418061 h 2818946"/>
              <a:gd name="connsiteX83" fmla="*/ 2822868 w 2851540"/>
              <a:gd name="connsiteY83" fmla="*/ 2396630 h 2818946"/>
              <a:gd name="connsiteX84" fmla="*/ 2834773 w 2851540"/>
              <a:gd name="connsiteY84" fmla="*/ 2429967 h 2818946"/>
              <a:gd name="connsiteX85" fmla="*/ 2832393 w 2851540"/>
              <a:gd name="connsiteY85" fmla="*/ 2482355 h 2818946"/>
              <a:gd name="connsiteX86" fmla="*/ 2851443 w 2851540"/>
              <a:gd name="connsiteY86" fmla="*/ 2570460 h 2818946"/>
              <a:gd name="connsiteX87" fmla="*/ 2830012 w 2851540"/>
              <a:gd name="connsiteY87" fmla="*/ 2665711 h 2818946"/>
              <a:gd name="connsiteX88" fmla="*/ 2822868 w 2851540"/>
              <a:gd name="connsiteY88" fmla="*/ 2744292 h 2818946"/>
              <a:gd name="connsiteX89" fmla="*/ 2775244 w 2851540"/>
              <a:gd name="connsiteY89" fmla="*/ 2818111 h 2818946"/>
              <a:gd name="connsiteX90" fmla="*/ 2710949 w 2851540"/>
              <a:gd name="connsiteY90" fmla="*/ 2784775 h 2818946"/>
              <a:gd name="connsiteX91" fmla="*/ 2720474 w 2851540"/>
              <a:gd name="connsiteY91" fmla="*/ 2744292 h 2818946"/>
              <a:gd name="connsiteX92" fmla="*/ 2684755 w 2851540"/>
              <a:gd name="connsiteY92" fmla="*/ 2730005 h 2818946"/>
              <a:gd name="connsiteX93" fmla="*/ 2696662 w 2851540"/>
              <a:gd name="connsiteY93" fmla="*/ 2682380 h 2818946"/>
              <a:gd name="connsiteX94" fmla="*/ 2653799 w 2851540"/>
              <a:gd name="connsiteY94" fmla="*/ 2679999 h 2818946"/>
              <a:gd name="connsiteX95" fmla="*/ 2687137 w 2851540"/>
              <a:gd name="connsiteY95" fmla="*/ 2644280 h 2818946"/>
              <a:gd name="connsiteX96" fmla="*/ 2656180 w 2851540"/>
              <a:gd name="connsiteY96" fmla="*/ 2615705 h 2818946"/>
              <a:gd name="connsiteX97" fmla="*/ 2677612 w 2851540"/>
              <a:gd name="connsiteY97" fmla="*/ 2582367 h 2818946"/>
              <a:gd name="connsiteX98" fmla="*/ 2656180 w 2851540"/>
              <a:gd name="connsiteY98" fmla="*/ 2539505 h 2818946"/>
              <a:gd name="connsiteX99" fmla="*/ 2684755 w 2851540"/>
              <a:gd name="connsiteY99" fmla="*/ 2510930 h 2818946"/>
              <a:gd name="connsiteX100" fmla="*/ 2689518 w 2851540"/>
              <a:gd name="connsiteY100" fmla="*/ 2491880 h 2818946"/>
              <a:gd name="connsiteX101" fmla="*/ 2751430 w 2851540"/>
              <a:gd name="connsiteY101" fmla="*/ 2475211 h 2818946"/>
              <a:gd name="connsiteX102" fmla="*/ 2768099 w 2851540"/>
              <a:gd name="connsiteY102" fmla="*/ 2465686 h 2818946"/>
              <a:gd name="connsiteX103" fmla="*/ 2682374 w 2851540"/>
              <a:gd name="connsiteY103" fmla="*/ 2427586 h 2818946"/>
              <a:gd name="connsiteX104" fmla="*/ 2399006 w 2851540"/>
              <a:gd name="connsiteY104" fmla="*/ 2279949 h 2818946"/>
              <a:gd name="connsiteX105" fmla="*/ 2339474 w 2851540"/>
              <a:gd name="connsiteY105" fmla="*/ 2272805 h 2818946"/>
              <a:gd name="connsiteX106" fmla="*/ 2284706 w 2851540"/>
              <a:gd name="connsiteY106" fmla="*/ 2301381 h 2818946"/>
              <a:gd name="connsiteX107" fmla="*/ 2268037 w 2851540"/>
              <a:gd name="connsiteY107" fmla="*/ 2332336 h 2818946"/>
              <a:gd name="connsiteX108" fmla="*/ 2198980 w 2851540"/>
              <a:gd name="connsiteY108" fmla="*/ 2351386 h 2818946"/>
              <a:gd name="connsiteX109" fmla="*/ 2172788 w 2851540"/>
              <a:gd name="connsiteY109" fmla="*/ 2382343 h 2818946"/>
              <a:gd name="connsiteX110" fmla="*/ 2156119 w 2851540"/>
              <a:gd name="connsiteY110" fmla="*/ 2363293 h 2818946"/>
              <a:gd name="connsiteX111" fmla="*/ 2118019 w 2851540"/>
              <a:gd name="connsiteY111" fmla="*/ 2375200 h 2818946"/>
              <a:gd name="connsiteX112" fmla="*/ 2087063 w 2851540"/>
              <a:gd name="connsiteY112" fmla="*/ 2341862 h 2818946"/>
              <a:gd name="connsiteX113" fmla="*/ 2032294 w 2851540"/>
              <a:gd name="connsiteY113" fmla="*/ 2332337 h 2818946"/>
              <a:gd name="connsiteX114" fmla="*/ 2015625 w 2851540"/>
              <a:gd name="connsiteY114" fmla="*/ 2303762 h 2818946"/>
              <a:gd name="connsiteX115" fmla="*/ 1963238 w 2851540"/>
              <a:gd name="connsiteY115" fmla="*/ 2315668 h 2818946"/>
              <a:gd name="connsiteX116" fmla="*/ 1965618 w 2851540"/>
              <a:gd name="connsiteY116" fmla="*/ 2294236 h 2818946"/>
              <a:gd name="connsiteX117" fmla="*/ 1984668 w 2851540"/>
              <a:gd name="connsiteY117" fmla="*/ 2277567 h 2818946"/>
              <a:gd name="connsiteX118" fmla="*/ 1987050 w 2851540"/>
              <a:gd name="connsiteY118" fmla="*/ 2253756 h 2818946"/>
              <a:gd name="connsiteX119" fmla="*/ 1951331 w 2851540"/>
              <a:gd name="connsiteY119" fmla="*/ 2253756 h 2818946"/>
              <a:gd name="connsiteX120" fmla="*/ 1944188 w 2851540"/>
              <a:gd name="connsiteY120" fmla="*/ 2279950 h 2818946"/>
              <a:gd name="connsiteX121" fmla="*/ 1915613 w 2851540"/>
              <a:gd name="connsiteY121" fmla="*/ 2279950 h 2818946"/>
              <a:gd name="connsiteX122" fmla="*/ 1891800 w 2851540"/>
              <a:gd name="connsiteY122" fmla="*/ 2241850 h 2818946"/>
              <a:gd name="connsiteX123" fmla="*/ 1882275 w 2851540"/>
              <a:gd name="connsiteY123" fmla="*/ 2294237 h 2818946"/>
              <a:gd name="connsiteX124" fmla="*/ 1853700 w 2851540"/>
              <a:gd name="connsiteY124" fmla="*/ 2270425 h 2818946"/>
              <a:gd name="connsiteX125" fmla="*/ 1803694 w 2851540"/>
              <a:gd name="connsiteY125" fmla="*/ 2270425 h 2818946"/>
              <a:gd name="connsiteX126" fmla="*/ 1753687 w 2851540"/>
              <a:gd name="connsiteY126" fmla="*/ 2251373 h 2818946"/>
              <a:gd name="connsiteX127" fmla="*/ 1663200 w 2851540"/>
              <a:gd name="connsiteY127" fmla="*/ 2306143 h 2818946"/>
              <a:gd name="connsiteX128" fmla="*/ 1572713 w 2851540"/>
              <a:gd name="connsiteY128" fmla="*/ 2363292 h 2818946"/>
              <a:gd name="connsiteX129" fmla="*/ 1556044 w 2851540"/>
              <a:gd name="connsiteY129" fmla="*/ 2456162 h 2818946"/>
              <a:gd name="connsiteX130" fmla="*/ 1583513 w 2851540"/>
              <a:gd name="connsiteY130" fmla="*/ 2543299 h 2818946"/>
              <a:gd name="connsiteX131" fmla="*/ 1522706 w 2851540"/>
              <a:gd name="connsiteY131" fmla="*/ 2534742 h 2818946"/>
              <a:gd name="connsiteX132" fmla="*/ 1472700 w 2851540"/>
              <a:gd name="connsiteY132" fmla="*/ 2570462 h 2818946"/>
              <a:gd name="connsiteX133" fmla="*/ 1410788 w 2851540"/>
              <a:gd name="connsiteY133" fmla="*/ 2546650 h 2818946"/>
              <a:gd name="connsiteX134" fmla="*/ 1356019 w 2851540"/>
              <a:gd name="connsiteY134" fmla="*/ 2558555 h 2818946"/>
              <a:gd name="connsiteX135" fmla="*/ 1308394 w 2851540"/>
              <a:gd name="connsiteY135" fmla="*/ 2501405 h 2818946"/>
              <a:gd name="connsiteX136" fmla="*/ 1270294 w 2851540"/>
              <a:gd name="connsiteY136" fmla="*/ 2484737 h 2818946"/>
              <a:gd name="connsiteX137" fmla="*/ 1244100 w 2851540"/>
              <a:gd name="connsiteY137" fmla="*/ 2491881 h 2818946"/>
              <a:gd name="connsiteX138" fmla="*/ 1229813 w 2851540"/>
              <a:gd name="connsiteY138" fmla="*/ 2468067 h 2818946"/>
              <a:gd name="connsiteX139" fmla="*/ 1191713 w 2851540"/>
              <a:gd name="connsiteY139" fmla="*/ 2463306 h 2818946"/>
              <a:gd name="connsiteX140" fmla="*/ 1129800 w 2851540"/>
              <a:gd name="connsiteY140" fmla="*/ 2432350 h 2818946"/>
              <a:gd name="connsiteX141" fmla="*/ 1094080 w 2851540"/>
              <a:gd name="connsiteY141" fmla="*/ 2444253 h 2818946"/>
              <a:gd name="connsiteX142" fmla="*/ 1079794 w 2851540"/>
              <a:gd name="connsiteY142" fmla="*/ 2472831 h 2818946"/>
              <a:gd name="connsiteX143" fmla="*/ 996450 w 2851540"/>
              <a:gd name="connsiteY143" fmla="*/ 2458543 h 2818946"/>
              <a:gd name="connsiteX144" fmla="*/ 965494 w 2851540"/>
              <a:gd name="connsiteY144" fmla="*/ 2472831 h 2818946"/>
              <a:gd name="connsiteX145" fmla="*/ 925013 w 2851540"/>
              <a:gd name="connsiteY145" fmla="*/ 2451399 h 2818946"/>
              <a:gd name="connsiteX146" fmla="*/ 886913 w 2851540"/>
              <a:gd name="connsiteY146" fmla="*/ 2437112 h 2818946"/>
              <a:gd name="connsiteX147" fmla="*/ 855956 w 2851540"/>
              <a:gd name="connsiteY147" fmla="*/ 2451400 h 2818946"/>
              <a:gd name="connsiteX148" fmla="*/ 825000 w 2851540"/>
              <a:gd name="connsiteY148" fmla="*/ 2432350 h 2818946"/>
              <a:gd name="connsiteX149" fmla="*/ 810713 w 2851540"/>
              <a:gd name="connsiteY149" fmla="*/ 2399012 h 2818946"/>
              <a:gd name="connsiteX150" fmla="*/ 770231 w 2851540"/>
              <a:gd name="connsiteY150" fmla="*/ 2408537 h 2818946"/>
              <a:gd name="connsiteX151" fmla="*/ 734513 w 2851540"/>
              <a:gd name="connsiteY151" fmla="*/ 2387105 h 2818946"/>
              <a:gd name="connsiteX152" fmla="*/ 703556 w 2851540"/>
              <a:gd name="connsiteY152" fmla="*/ 2372818 h 2818946"/>
              <a:gd name="connsiteX153" fmla="*/ 670219 w 2851540"/>
              <a:gd name="connsiteY153" fmla="*/ 2377580 h 2818946"/>
              <a:gd name="connsiteX154" fmla="*/ 684506 w 2851540"/>
              <a:gd name="connsiteY154" fmla="*/ 2322811 h 2818946"/>
              <a:gd name="connsiteX155" fmla="*/ 639263 w 2851540"/>
              <a:gd name="connsiteY155" fmla="*/ 2303761 h 2818946"/>
              <a:gd name="connsiteX156" fmla="*/ 605924 w 2851540"/>
              <a:gd name="connsiteY156" fmla="*/ 2298997 h 2818946"/>
              <a:gd name="connsiteX157" fmla="*/ 651169 w 2851540"/>
              <a:gd name="connsiteY157" fmla="*/ 2244230 h 2818946"/>
              <a:gd name="connsiteX158" fmla="*/ 682125 w 2851540"/>
              <a:gd name="connsiteY158" fmla="*/ 2144217 h 2818946"/>
              <a:gd name="connsiteX159" fmla="*/ 720225 w 2851540"/>
              <a:gd name="connsiteY159" fmla="*/ 1946574 h 2818946"/>
              <a:gd name="connsiteX160" fmla="*/ 744038 w 2851540"/>
              <a:gd name="connsiteY160" fmla="*/ 1929905 h 2818946"/>
              <a:gd name="connsiteX161" fmla="*/ 722606 w 2851540"/>
              <a:gd name="connsiteY161" fmla="*/ 1898949 h 2818946"/>
              <a:gd name="connsiteX162" fmla="*/ 724988 w 2851540"/>
              <a:gd name="connsiteY162" fmla="*/ 1879899 h 2818946"/>
              <a:gd name="connsiteX163" fmla="*/ 734513 w 2851540"/>
              <a:gd name="connsiteY163" fmla="*/ 1734642 h 2818946"/>
              <a:gd name="connsiteX164" fmla="*/ 724988 w 2851540"/>
              <a:gd name="connsiteY164" fmla="*/ 1694161 h 2818946"/>
              <a:gd name="connsiteX165" fmla="*/ 798806 w 2851540"/>
              <a:gd name="connsiteY165" fmla="*/ 1734642 h 2818946"/>
              <a:gd name="connsiteX166" fmla="*/ 810713 w 2851540"/>
              <a:gd name="connsiteY166" fmla="*/ 1798936 h 2818946"/>
              <a:gd name="connsiteX167" fmla="*/ 851194 w 2851540"/>
              <a:gd name="connsiteY167" fmla="*/ 1856086 h 2818946"/>
              <a:gd name="connsiteX168" fmla="*/ 803569 w 2851540"/>
              <a:gd name="connsiteY168" fmla="*/ 1710830 h 2818946"/>
              <a:gd name="connsiteX169" fmla="*/ 722606 w 2851540"/>
              <a:gd name="connsiteY169" fmla="*/ 1644155 h 2818946"/>
              <a:gd name="connsiteX170" fmla="*/ 744038 w 2851540"/>
              <a:gd name="connsiteY170" fmla="*/ 1567955 h 2818946"/>
              <a:gd name="connsiteX171" fmla="*/ 724988 w 2851540"/>
              <a:gd name="connsiteY171" fmla="*/ 1506042 h 2818946"/>
              <a:gd name="connsiteX172" fmla="*/ 734513 w 2851540"/>
              <a:gd name="connsiteY172" fmla="*/ 1475086 h 2818946"/>
              <a:gd name="connsiteX173" fmla="*/ 686888 w 2851540"/>
              <a:gd name="connsiteY173" fmla="*/ 1458417 h 2818946"/>
              <a:gd name="connsiteX174" fmla="*/ 598781 w 2851540"/>
              <a:gd name="connsiteY174" fmla="*/ 1425080 h 2818946"/>
              <a:gd name="connsiteX175" fmla="*/ 586875 w 2851540"/>
              <a:gd name="connsiteY175" fmla="*/ 1379836 h 2818946"/>
              <a:gd name="connsiteX176" fmla="*/ 537388 w 2851540"/>
              <a:gd name="connsiteY17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041469 w 2851540"/>
              <a:gd name="connsiteY69" fmla="*/ 1498984 h 2818946"/>
              <a:gd name="connsiteX70" fmla="*/ 2020387 w 2851540"/>
              <a:gd name="connsiteY70" fmla="*/ 1589386 h 2818946"/>
              <a:gd name="connsiteX71" fmla="*/ 2098968 w 2851540"/>
              <a:gd name="connsiteY71" fmla="*/ 1727499 h 2818946"/>
              <a:gd name="connsiteX72" fmla="*/ 2170405 w 2851540"/>
              <a:gd name="connsiteY72" fmla="*/ 1729880 h 2818946"/>
              <a:gd name="connsiteX73" fmla="*/ 2351381 w 2851540"/>
              <a:gd name="connsiteY73" fmla="*/ 1920381 h 2818946"/>
              <a:gd name="connsiteX74" fmla="*/ 2310899 w 2851540"/>
              <a:gd name="connsiteY74" fmla="*/ 1951336 h 2818946"/>
              <a:gd name="connsiteX75" fmla="*/ 2237081 w 2851540"/>
              <a:gd name="connsiteY75" fmla="*/ 2027537 h 2818946"/>
              <a:gd name="connsiteX76" fmla="*/ 2284706 w 2851540"/>
              <a:gd name="connsiteY76" fmla="*/ 2091831 h 2818946"/>
              <a:gd name="connsiteX77" fmla="*/ 2282324 w 2851540"/>
              <a:gd name="connsiteY77" fmla="*/ 2158505 h 2818946"/>
              <a:gd name="connsiteX78" fmla="*/ 2358524 w 2851540"/>
              <a:gd name="connsiteY78" fmla="*/ 2203749 h 2818946"/>
              <a:gd name="connsiteX79" fmla="*/ 2403768 w 2851540"/>
              <a:gd name="connsiteY79" fmla="*/ 2282329 h 2818946"/>
              <a:gd name="connsiteX80" fmla="*/ 2770480 w 2851540"/>
              <a:gd name="connsiteY80" fmla="*/ 2465686 h 2818946"/>
              <a:gd name="connsiteX81" fmla="*/ 2803817 w 2851540"/>
              <a:gd name="connsiteY81" fmla="*/ 2468067 h 2818946"/>
              <a:gd name="connsiteX82" fmla="*/ 2796673 w 2851540"/>
              <a:gd name="connsiteY82" fmla="*/ 2418061 h 2818946"/>
              <a:gd name="connsiteX83" fmla="*/ 2822868 w 2851540"/>
              <a:gd name="connsiteY83" fmla="*/ 2396630 h 2818946"/>
              <a:gd name="connsiteX84" fmla="*/ 2834773 w 2851540"/>
              <a:gd name="connsiteY84" fmla="*/ 2429967 h 2818946"/>
              <a:gd name="connsiteX85" fmla="*/ 2832393 w 2851540"/>
              <a:gd name="connsiteY85" fmla="*/ 2482355 h 2818946"/>
              <a:gd name="connsiteX86" fmla="*/ 2851443 w 2851540"/>
              <a:gd name="connsiteY86" fmla="*/ 2570460 h 2818946"/>
              <a:gd name="connsiteX87" fmla="*/ 2830012 w 2851540"/>
              <a:gd name="connsiteY87" fmla="*/ 2665711 h 2818946"/>
              <a:gd name="connsiteX88" fmla="*/ 2822868 w 2851540"/>
              <a:gd name="connsiteY88" fmla="*/ 2744292 h 2818946"/>
              <a:gd name="connsiteX89" fmla="*/ 2775244 w 2851540"/>
              <a:gd name="connsiteY89" fmla="*/ 2818111 h 2818946"/>
              <a:gd name="connsiteX90" fmla="*/ 2710949 w 2851540"/>
              <a:gd name="connsiteY90" fmla="*/ 2784775 h 2818946"/>
              <a:gd name="connsiteX91" fmla="*/ 2720474 w 2851540"/>
              <a:gd name="connsiteY91" fmla="*/ 2744292 h 2818946"/>
              <a:gd name="connsiteX92" fmla="*/ 2684755 w 2851540"/>
              <a:gd name="connsiteY92" fmla="*/ 2730005 h 2818946"/>
              <a:gd name="connsiteX93" fmla="*/ 2696662 w 2851540"/>
              <a:gd name="connsiteY93" fmla="*/ 2682380 h 2818946"/>
              <a:gd name="connsiteX94" fmla="*/ 2653799 w 2851540"/>
              <a:gd name="connsiteY94" fmla="*/ 2679999 h 2818946"/>
              <a:gd name="connsiteX95" fmla="*/ 2687137 w 2851540"/>
              <a:gd name="connsiteY95" fmla="*/ 2644280 h 2818946"/>
              <a:gd name="connsiteX96" fmla="*/ 2656180 w 2851540"/>
              <a:gd name="connsiteY96" fmla="*/ 2615705 h 2818946"/>
              <a:gd name="connsiteX97" fmla="*/ 2677612 w 2851540"/>
              <a:gd name="connsiteY97" fmla="*/ 2582367 h 2818946"/>
              <a:gd name="connsiteX98" fmla="*/ 2656180 w 2851540"/>
              <a:gd name="connsiteY98" fmla="*/ 2539505 h 2818946"/>
              <a:gd name="connsiteX99" fmla="*/ 2684755 w 2851540"/>
              <a:gd name="connsiteY99" fmla="*/ 2510930 h 2818946"/>
              <a:gd name="connsiteX100" fmla="*/ 2689518 w 2851540"/>
              <a:gd name="connsiteY100" fmla="*/ 2491880 h 2818946"/>
              <a:gd name="connsiteX101" fmla="*/ 2751430 w 2851540"/>
              <a:gd name="connsiteY101" fmla="*/ 2475211 h 2818946"/>
              <a:gd name="connsiteX102" fmla="*/ 2768099 w 2851540"/>
              <a:gd name="connsiteY102" fmla="*/ 2465686 h 2818946"/>
              <a:gd name="connsiteX103" fmla="*/ 2682374 w 2851540"/>
              <a:gd name="connsiteY103" fmla="*/ 2427586 h 2818946"/>
              <a:gd name="connsiteX104" fmla="*/ 2399006 w 2851540"/>
              <a:gd name="connsiteY104" fmla="*/ 2279949 h 2818946"/>
              <a:gd name="connsiteX105" fmla="*/ 2339474 w 2851540"/>
              <a:gd name="connsiteY105" fmla="*/ 2272805 h 2818946"/>
              <a:gd name="connsiteX106" fmla="*/ 2284706 w 2851540"/>
              <a:gd name="connsiteY106" fmla="*/ 2301381 h 2818946"/>
              <a:gd name="connsiteX107" fmla="*/ 2268037 w 2851540"/>
              <a:gd name="connsiteY107" fmla="*/ 2332336 h 2818946"/>
              <a:gd name="connsiteX108" fmla="*/ 2198980 w 2851540"/>
              <a:gd name="connsiteY108" fmla="*/ 2351386 h 2818946"/>
              <a:gd name="connsiteX109" fmla="*/ 2172788 w 2851540"/>
              <a:gd name="connsiteY109" fmla="*/ 2382343 h 2818946"/>
              <a:gd name="connsiteX110" fmla="*/ 2156119 w 2851540"/>
              <a:gd name="connsiteY110" fmla="*/ 2363293 h 2818946"/>
              <a:gd name="connsiteX111" fmla="*/ 2118019 w 2851540"/>
              <a:gd name="connsiteY111" fmla="*/ 2375200 h 2818946"/>
              <a:gd name="connsiteX112" fmla="*/ 2087063 w 2851540"/>
              <a:gd name="connsiteY112" fmla="*/ 2341862 h 2818946"/>
              <a:gd name="connsiteX113" fmla="*/ 2032294 w 2851540"/>
              <a:gd name="connsiteY113" fmla="*/ 2332337 h 2818946"/>
              <a:gd name="connsiteX114" fmla="*/ 2015625 w 2851540"/>
              <a:gd name="connsiteY114" fmla="*/ 2303762 h 2818946"/>
              <a:gd name="connsiteX115" fmla="*/ 1963238 w 2851540"/>
              <a:gd name="connsiteY115" fmla="*/ 2315668 h 2818946"/>
              <a:gd name="connsiteX116" fmla="*/ 1965618 w 2851540"/>
              <a:gd name="connsiteY116" fmla="*/ 2294236 h 2818946"/>
              <a:gd name="connsiteX117" fmla="*/ 1984668 w 2851540"/>
              <a:gd name="connsiteY117" fmla="*/ 2277567 h 2818946"/>
              <a:gd name="connsiteX118" fmla="*/ 1987050 w 2851540"/>
              <a:gd name="connsiteY118" fmla="*/ 2253756 h 2818946"/>
              <a:gd name="connsiteX119" fmla="*/ 1951331 w 2851540"/>
              <a:gd name="connsiteY119" fmla="*/ 2253756 h 2818946"/>
              <a:gd name="connsiteX120" fmla="*/ 1944188 w 2851540"/>
              <a:gd name="connsiteY120" fmla="*/ 2279950 h 2818946"/>
              <a:gd name="connsiteX121" fmla="*/ 1915613 w 2851540"/>
              <a:gd name="connsiteY121" fmla="*/ 2279950 h 2818946"/>
              <a:gd name="connsiteX122" fmla="*/ 1891800 w 2851540"/>
              <a:gd name="connsiteY122" fmla="*/ 2241850 h 2818946"/>
              <a:gd name="connsiteX123" fmla="*/ 1882275 w 2851540"/>
              <a:gd name="connsiteY123" fmla="*/ 2294237 h 2818946"/>
              <a:gd name="connsiteX124" fmla="*/ 1853700 w 2851540"/>
              <a:gd name="connsiteY124" fmla="*/ 2270425 h 2818946"/>
              <a:gd name="connsiteX125" fmla="*/ 1803694 w 2851540"/>
              <a:gd name="connsiteY125" fmla="*/ 2270425 h 2818946"/>
              <a:gd name="connsiteX126" fmla="*/ 1753687 w 2851540"/>
              <a:gd name="connsiteY126" fmla="*/ 2251373 h 2818946"/>
              <a:gd name="connsiteX127" fmla="*/ 1663200 w 2851540"/>
              <a:gd name="connsiteY127" fmla="*/ 2306143 h 2818946"/>
              <a:gd name="connsiteX128" fmla="*/ 1572713 w 2851540"/>
              <a:gd name="connsiteY128" fmla="*/ 2363292 h 2818946"/>
              <a:gd name="connsiteX129" fmla="*/ 1556044 w 2851540"/>
              <a:gd name="connsiteY129" fmla="*/ 2456162 h 2818946"/>
              <a:gd name="connsiteX130" fmla="*/ 1583513 w 2851540"/>
              <a:gd name="connsiteY130" fmla="*/ 2543299 h 2818946"/>
              <a:gd name="connsiteX131" fmla="*/ 1522706 w 2851540"/>
              <a:gd name="connsiteY131" fmla="*/ 2534742 h 2818946"/>
              <a:gd name="connsiteX132" fmla="*/ 1472700 w 2851540"/>
              <a:gd name="connsiteY132" fmla="*/ 2570462 h 2818946"/>
              <a:gd name="connsiteX133" fmla="*/ 1410788 w 2851540"/>
              <a:gd name="connsiteY133" fmla="*/ 2546650 h 2818946"/>
              <a:gd name="connsiteX134" fmla="*/ 1356019 w 2851540"/>
              <a:gd name="connsiteY134" fmla="*/ 2558555 h 2818946"/>
              <a:gd name="connsiteX135" fmla="*/ 1308394 w 2851540"/>
              <a:gd name="connsiteY135" fmla="*/ 2501405 h 2818946"/>
              <a:gd name="connsiteX136" fmla="*/ 1270294 w 2851540"/>
              <a:gd name="connsiteY136" fmla="*/ 2484737 h 2818946"/>
              <a:gd name="connsiteX137" fmla="*/ 1244100 w 2851540"/>
              <a:gd name="connsiteY137" fmla="*/ 2491881 h 2818946"/>
              <a:gd name="connsiteX138" fmla="*/ 1229813 w 2851540"/>
              <a:gd name="connsiteY138" fmla="*/ 2468067 h 2818946"/>
              <a:gd name="connsiteX139" fmla="*/ 1191713 w 2851540"/>
              <a:gd name="connsiteY139" fmla="*/ 2463306 h 2818946"/>
              <a:gd name="connsiteX140" fmla="*/ 1129800 w 2851540"/>
              <a:gd name="connsiteY140" fmla="*/ 2432350 h 2818946"/>
              <a:gd name="connsiteX141" fmla="*/ 1094080 w 2851540"/>
              <a:gd name="connsiteY141" fmla="*/ 2444253 h 2818946"/>
              <a:gd name="connsiteX142" fmla="*/ 1079794 w 2851540"/>
              <a:gd name="connsiteY142" fmla="*/ 2472831 h 2818946"/>
              <a:gd name="connsiteX143" fmla="*/ 996450 w 2851540"/>
              <a:gd name="connsiteY143" fmla="*/ 2458543 h 2818946"/>
              <a:gd name="connsiteX144" fmla="*/ 965494 w 2851540"/>
              <a:gd name="connsiteY144" fmla="*/ 2472831 h 2818946"/>
              <a:gd name="connsiteX145" fmla="*/ 925013 w 2851540"/>
              <a:gd name="connsiteY145" fmla="*/ 2451399 h 2818946"/>
              <a:gd name="connsiteX146" fmla="*/ 886913 w 2851540"/>
              <a:gd name="connsiteY146" fmla="*/ 2437112 h 2818946"/>
              <a:gd name="connsiteX147" fmla="*/ 855956 w 2851540"/>
              <a:gd name="connsiteY147" fmla="*/ 2451400 h 2818946"/>
              <a:gd name="connsiteX148" fmla="*/ 825000 w 2851540"/>
              <a:gd name="connsiteY148" fmla="*/ 2432350 h 2818946"/>
              <a:gd name="connsiteX149" fmla="*/ 810713 w 2851540"/>
              <a:gd name="connsiteY149" fmla="*/ 2399012 h 2818946"/>
              <a:gd name="connsiteX150" fmla="*/ 770231 w 2851540"/>
              <a:gd name="connsiteY150" fmla="*/ 2408537 h 2818946"/>
              <a:gd name="connsiteX151" fmla="*/ 734513 w 2851540"/>
              <a:gd name="connsiteY151" fmla="*/ 2387105 h 2818946"/>
              <a:gd name="connsiteX152" fmla="*/ 703556 w 2851540"/>
              <a:gd name="connsiteY152" fmla="*/ 2372818 h 2818946"/>
              <a:gd name="connsiteX153" fmla="*/ 670219 w 2851540"/>
              <a:gd name="connsiteY153" fmla="*/ 2377580 h 2818946"/>
              <a:gd name="connsiteX154" fmla="*/ 684506 w 2851540"/>
              <a:gd name="connsiteY154" fmla="*/ 2322811 h 2818946"/>
              <a:gd name="connsiteX155" fmla="*/ 639263 w 2851540"/>
              <a:gd name="connsiteY155" fmla="*/ 2303761 h 2818946"/>
              <a:gd name="connsiteX156" fmla="*/ 605924 w 2851540"/>
              <a:gd name="connsiteY156" fmla="*/ 2298997 h 2818946"/>
              <a:gd name="connsiteX157" fmla="*/ 651169 w 2851540"/>
              <a:gd name="connsiteY157" fmla="*/ 2244230 h 2818946"/>
              <a:gd name="connsiteX158" fmla="*/ 682125 w 2851540"/>
              <a:gd name="connsiteY158" fmla="*/ 2144217 h 2818946"/>
              <a:gd name="connsiteX159" fmla="*/ 720225 w 2851540"/>
              <a:gd name="connsiteY159" fmla="*/ 1946574 h 2818946"/>
              <a:gd name="connsiteX160" fmla="*/ 744038 w 2851540"/>
              <a:gd name="connsiteY160" fmla="*/ 1929905 h 2818946"/>
              <a:gd name="connsiteX161" fmla="*/ 722606 w 2851540"/>
              <a:gd name="connsiteY161" fmla="*/ 1898949 h 2818946"/>
              <a:gd name="connsiteX162" fmla="*/ 724988 w 2851540"/>
              <a:gd name="connsiteY162" fmla="*/ 1879899 h 2818946"/>
              <a:gd name="connsiteX163" fmla="*/ 734513 w 2851540"/>
              <a:gd name="connsiteY163" fmla="*/ 1734642 h 2818946"/>
              <a:gd name="connsiteX164" fmla="*/ 724988 w 2851540"/>
              <a:gd name="connsiteY164" fmla="*/ 1694161 h 2818946"/>
              <a:gd name="connsiteX165" fmla="*/ 798806 w 2851540"/>
              <a:gd name="connsiteY165" fmla="*/ 1734642 h 2818946"/>
              <a:gd name="connsiteX166" fmla="*/ 810713 w 2851540"/>
              <a:gd name="connsiteY166" fmla="*/ 1798936 h 2818946"/>
              <a:gd name="connsiteX167" fmla="*/ 851194 w 2851540"/>
              <a:gd name="connsiteY167" fmla="*/ 1856086 h 2818946"/>
              <a:gd name="connsiteX168" fmla="*/ 803569 w 2851540"/>
              <a:gd name="connsiteY168" fmla="*/ 1710830 h 2818946"/>
              <a:gd name="connsiteX169" fmla="*/ 722606 w 2851540"/>
              <a:gd name="connsiteY169" fmla="*/ 1644155 h 2818946"/>
              <a:gd name="connsiteX170" fmla="*/ 744038 w 2851540"/>
              <a:gd name="connsiteY170" fmla="*/ 1567955 h 2818946"/>
              <a:gd name="connsiteX171" fmla="*/ 724988 w 2851540"/>
              <a:gd name="connsiteY171" fmla="*/ 1506042 h 2818946"/>
              <a:gd name="connsiteX172" fmla="*/ 734513 w 2851540"/>
              <a:gd name="connsiteY172" fmla="*/ 1475086 h 2818946"/>
              <a:gd name="connsiteX173" fmla="*/ 686888 w 2851540"/>
              <a:gd name="connsiteY173" fmla="*/ 1458417 h 2818946"/>
              <a:gd name="connsiteX174" fmla="*/ 598781 w 2851540"/>
              <a:gd name="connsiteY174" fmla="*/ 1425080 h 2818946"/>
              <a:gd name="connsiteX175" fmla="*/ 586875 w 2851540"/>
              <a:gd name="connsiteY175" fmla="*/ 1379836 h 2818946"/>
              <a:gd name="connsiteX176" fmla="*/ 537388 w 2851540"/>
              <a:gd name="connsiteY17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351381 w 2851540"/>
              <a:gd name="connsiteY74" fmla="*/ 1920381 h 2818946"/>
              <a:gd name="connsiteX75" fmla="*/ 2310899 w 2851540"/>
              <a:gd name="connsiteY75" fmla="*/ 1951336 h 2818946"/>
              <a:gd name="connsiteX76" fmla="*/ 2237081 w 2851540"/>
              <a:gd name="connsiteY76" fmla="*/ 2027537 h 2818946"/>
              <a:gd name="connsiteX77" fmla="*/ 2284706 w 2851540"/>
              <a:gd name="connsiteY77" fmla="*/ 2091831 h 2818946"/>
              <a:gd name="connsiteX78" fmla="*/ 2282324 w 2851540"/>
              <a:gd name="connsiteY78" fmla="*/ 2158505 h 2818946"/>
              <a:gd name="connsiteX79" fmla="*/ 2358524 w 2851540"/>
              <a:gd name="connsiteY79" fmla="*/ 2203749 h 2818946"/>
              <a:gd name="connsiteX80" fmla="*/ 2403768 w 2851540"/>
              <a:gd name="connsiteY80" fmla="*/ 2282329 h 2818946"/>
              <a:gd name="connsiteX81" fmla="*/ 2770480 w 2851540"/>
              <a:gd name="connsiteY81" fmla="*/ 2465686 h 2818946"/>
              <a:gd name="connsiteX82" fmla="*/ 2803817 w 2851540"/>
              <a:gd name="connsiteY82" fmla="*/ 2468067 h 2818946"/>
              <a:gd name="connsiteX83" fmla="*/ 2796673 w 2851540"/>
              <a:gd name="connsiteY83" fmla="*/ 2418061 h 2818946"/>
              <a:gd name="connsiteX84" fmla="*/ 2822868 w 2851540"/>
              <a:gd name="connsiteY84" fmla="*/ 2396630 h 2818946"/>
              <a:gd name="connsiteX85" fmla="*/ 2834773 w 2851540"/>
              <a:gd name="connsiteY85" fmla="*/ 2429967 h 2818946"/>
              <a:gd name="connsiteX86" fmla="*/ 2832393 w 2851540"/>
              <a:gd name="connsiteY86" fmla="*/ 2482355 h 2818946"/>
              <a:gd name="connsiteX87" fmla="*/ 2851443 w 2851540"/>
              <a:gd name="connsiteY87" fmla="*/ 2570460 h 2818946"/>
              <a:gd name="connsiteX88" fmla="*/ 2830012 w 2851540"/>
              <a:gd name="connsiteY88" fmla="*/ 2665711 h 2818946"/>
              <a:gd name="connsiteX89" fmla="*/ 2822868 w 2851540"/>
              <a:gd name="connsiteY89" fmla="*/ 2744292 h 2818946"/>
              <a:gd name="connsiteX90" fmla="*/ 2775244 w 2851540"/>
              <a:gd name="connsiteY90" fmla="*/ 2818111 h 2818946"/>
              <a:gd name="connsiteX91" fmla="*/ 2710949 w 2851540"/>
              <a:gd name="connsiteY91" fmla="*/ 2784775 h 2818946"/>
              <a:gd name="connsiteX92" fmla="*/ 2720474 w 2851540"/>
              <a:gd name="connsiteY92" fmla="*/ 2744292 h 2818946"/>
              <a:gd name="connsiteX93" fmla="*/ 2684755 w 2851540"/>
              <a:gd name="connsiteY93" fmla="*/ 2730005 h 2818946"/>
              <a:gd name="connsiteX94" fmla="*/ 2696662 w 2851540"/>
              <a:gd name="connsiteY94" fmla="*/ 2682380 h 2818946"/>
              <a:gd name="connsiteX95" fmla="*/ 2653799 w 2851540"/>
              <a:gd name="connsiteY95" fmla="*/ 2679999 h 2818946"/>
              <a:gd name="connsiteX96" fmla="*/ 2687137 w 2851540"/>
              <a:gd name="connsiteY96" fmla="*/ 2644280 h 2818946"/>
              <a:gd name="connsiteX97" fmla="*/ 2656180 w 2851540"/>
              <a:gd name="connsiteY97" fmla="*/ 2615705 h 2818946"/>
              <a:gd name="connsiteX98" fmla="*/ 2677612 w 2851540"/>
              <a:gd name="connsiteY98" fmla="*/ 2582367 h 2818946"/>
              <a:gd name="connsiteX99" fmla="*/ 2656180 w 2851540"/>
              <a:gd name="connsiteY99" fmla="*/ 2539505 h 2818946"/>
              <a:gd name="connsiteX100" fmla="*/ 2684755 w 2851540"/>
              <a:gd name="connsiteY100" fmla="*/ 2510930 h 2818946"/>
              <a:gd name="connsiteX101" fmla="*/ 2689518 w 2851540"/>
              <a:gd name="connsiteY101" fmla="*/ 2491880 h 2818946"/>
              <a:gd name="connsiteX102" fmla="*/ 2751430 w 2851540"/>
              <a:gd name="connsiteY102" fmla="*/ 2475211 h 2818946"/>
              <a:gd name="connsiteX103" fmla="*/ 2768099 w 2851540"/>
              <a:gd name="connsiteY103" fmla="*/ 2465686 h 2818946"/>
              <a:gd name="connsiteX104" fmla="*/ 2682374 w 2851540"/>
              <a:gd name="connsiteY104" fmla="*/ 2427586 h 2818946"/>
              <a:gd name="connsiteX105" fmla="*/ 2399006 w 2851540"/>
              <a:gd name="connsiteY105" fmla="*/ 2279949 h 2818946"/>
              <a:gd name="connsiteX106" fmla="*/ 2339474 w 2851540"/>
              <a:gd name="connsiteY106" fmla="*/ 2272805 h 2818946"/>
              <a:gd name="connsiteX107" fmla="*/ 2284706 w 2851540"/>
              <a:gd name="connsiteY107" fmla="*/ 2301381 h 2818946"/>
              <a:gd name="connsiteX108" fmla="*/ 2268037 w 2851540"/>
              <a:gd name="connsiteY108" fmla="*/ 2332336 h 2818946"/>
              <a:gd name="connsiteX109" fmla="*/ 2198980 w 2851540"/>
              <a:gd name="connsiteY109" fmla="*/ 2351386 h 2818946"/>
              <a:gd name="connsiteX110" fmla="*/ 2172788 w 2851540"/>
              <a:gd name="connsiteY110" fmla="*/ 2382343 h 2818946"/>
              <a:gd name="connsiteX111" fmla="*/ 2156119 w 2851540"/>
              <a:gd name="connsiteY111" fmla="*/ 2363293 h 2818946"/>
              <a:gd name="connsiteX112" fmla="*/ 2118019 w 2851540"/>
              <a:gd name="connsiteY112" fmla="*/ 2375200 h 2818946"/>
              <a:gd name="connsiteX113" fmla="*/ 2087063 w 2851540"/>
              <a:gd name="connsiteY113" fmla="*/ 2341862 h 2818946"/>
              <a:gd name="connsiteX114" fmla="*/ 2032294 w 2851540"/>
              <a:gd name="connsiteY114" fmla="*/ 2332337 h 2818946"/>
              <a:gd name="connsiteX115" fmla="*/ 2015625 w 2851540"/>
              <a:gd name="connsiteY115" fmla="*/ 2303762 h 2818946"/>
              <a:gd name="connsiteX116" fmla="*/ 1963238 w 2851540"/>
              <a:gd name="connsiteY116" fmla="*/ 2315668 h 2818946"/>
              <a:gd name="connsiteX117" fmla="*/ 1965618 w 2851540"/>
              <a:gd name="connsiteY117" fmla="*/ 2294236 h 2818946"/>
              <a:gd name="connsiteX118" fmla="*/ 1984668 w 2851540"/>
              <a:gd name="connsiteY118" fmla="*/ 2277567 h 2818946"/>
              <a:gd name="connsiteX119" fmla="*/ 1987050 w 2851540"/>
              <a:gd name="connsiteY119" fmla="*/ 2253756 h 2818946"/>
              <a:gd name="connsiteX120" fmla="*/ 1951331 w 2851540"/>
              <a:gd name="connsiteY120" fmla="*/ 2253756 h 2818946"/>
              <a:gd name="connsiteX121" fmla="*/ 1944188 w 2851540"/>
              <a:gd name="connsiteY121" fmla="*/ 2279950 h 2818946"/>
              <a:gd name="connsiteX122" fmla="*/ 1915613 w 2851540"/>
              <a:gd name="connsiteY122" fmla="*/ 2279950 h 2818946"/>
              <a:gd name="connsiteX123" fmla="*/ 1891800 w 2851540"/>
              <a:gd name="connsiteY123" fmla="*/ 2241850 h 2818946"/>
              <a:gd name="connsiteX124" fmla="*/ 1882275 w 2851540"/>
              <a:gd name="connsiteY124" fmla="*/ 2294237 h 2818946"/>
              <a:gd name="connsiteX125" fmla="*/ 1853700 w 2851540"/>
              <a:gd name="connsiteY125" fmla="*/ 2270425 h 2818946"/>
              <a:gd name="connsiteX126" fmla="*/ 1803694 w 2851540"/>
              <a:gd name="connsiteY126" fmla="*/ 2270425 h 2818946"/>
              <a:gd name="connsiteX127" fmla="*/ 1753687 w 2851540"/>
              <a:gd name="connsiteY127" fmla="*/ 2251373 h 2818946"/>
              <a:gd name="connsiteX128" fmla="*/ 1663200 w 2851540"/>
              <a:gd name="connsiteY128" fmla="*/ 2306143 h 2818946"/>
              <a:gd name="connsiteX129" fmla="*/ 1572713 w 2851540"/>
              <a:gd name="connsiteY129" fmla="*/ 2363292 h 2818946"/>
              <a:gd name="connsiteX130" fmla="*/ 1556044 w 2851540"/>
              <a:gd name="connsiteY130" fmla="*/ 2456162 h 2818946"/>
              <a:gd name="connsiteX131" fmla="*/ 1583513 w 2851540"/>
              <a:gd name="connsiteY131" fmla="*/ 2543299 h 2818946"/>
              <a:gd name="connsiteX132" fmla="*/ 1522706 w 2851540"/>
              <a:gd name="connsiteY132" fmla="*/ 2534742 h 2818946"/>
              <a:gd name="connsiteX133" fmla="*/ 1472700 w 2851540"/>
              <a:gd name="connsiteY133" fmla="*/ 2570462 h 2818946"/>
              <a:gd name="connsiteX134" fmla="*/ 1410788 w 2851540"/>
              <a:gd name="connsiteY134" fmla="*/ 2546650 h 2818946"/>
              <a:gd name="connsiteX135" fmla="*/ 1356019 w 2851540"/>
              <a:gd name="connsiteY135" fmla="*/ 2558555 h 2818946"/>
              <a:gd name="connsiteX136" fmla="*/ 1308394 w 2851540"/>
              <a:gd name="connsiteY136" fmla="*/ 2501405 h 2818946"/>
              <a:gd name="connsiteX137" fmla="*/ 1270294 w 2851540"/>
              <a:gd name="connsiteY137" fmla="*/ 2484737 h 2818946"/>
              <a:gd name="connsiteX138" fmla="*/ 1244100 w 2851540"/>
              <a:gd name="connsiteY138" fmla="*/ 2491881 h 2818946"/>
              <a:gd name="connsiteX139" fmla="*/ 1229813 w 2851540"/>
              <a:gd name="connsiteY139" fmla="*/ 2468067 h 2818946"/>
              <a:gd name="connsiteX140" fmla="*/ 1191713 w 2851540"/>
              <a:gd name="connsiteY140" fmla="*/ 2463306 h 2818946"/>
              <a:gd name="connsiteX141" fmla="*/ 1129800 w 2851540"/>
              <a:gd name="connsiteY141" fmla="*/ 2432350 h 2818946"/>
              <a:gd name="connsiteX142" fmla="*/ 1094080 w 2851540"/>
              <a:gd name="connsiteY142" fmla="*/ 2444253 h 2818946"/>
              <a:gd name="connsiteX143" fmla="*/ 1079794 w 2851540"/>
              <a:gd name="connsiteY143" fmla="*/ 2472831 h 2818946"/>
              <a:gd name="connsiteX144" fmla="*/ 996450 w 2851540"/>
              <a:gd name="connsiteY144" fmla="*/ 2458543 h 2818946"/>
              <a:gd name="connsiteX145" fmla="*/ 965494 w 2851540"/>
              <a:gd name="connsiteY145" fmla="*/ 2472831 h 2818946"/>
              <a:gd name="connsiteX146" fmla="*/ 925013 w 2851540"/>
              <a:gd name="connsiteY146" fmla="*/ 2451399 h 2818946"/>
              <a:gd name="connsiteX147" fmla="*/ 886913 w 2851540"/>
              <a:gd name="connsiteY147" fmla="*/ 2437112 h 2818946"/>
              <a:gd name="connsiteX148" fmla="*/ 855956 w 2851540"/>
              <a:gd name="connsiteY148" fmla="*/ 2451400 h 2818946"/>
              <a:gd name="connsiteX149" fmla="*/ 825000 w 2851540"/>
              <a:gd name="connsiteY149" fmla="*/ 2432350 h 2818946"/>
              <a:gd name="connsiteX150" fmla="*/ 810713 w 2851540"/>
              <a:gd name="connsiteY150" fmla="*/ 2399012 h 2818946"/>
              <a:gd name="connsiteX151" fmla="*/ 770231 w 2851540"/>
              <a:gd name="connsiteY151" fmla="*/ 2408537 h 2818946"/>
              <a:gd name="connsiteX152" fmla="*/ 734513 w 2851540"/>
              <a:gd name="connsiteY152" fmla="*/ 2387105 h 2818946"/>
              <a:gd name="connsiteX153" fmla="*/ 703556 w 2851540"/>
              <a:gd name="connsiteY153" fmla="*/ 2372818 h 2818946"/>
              <a:gd name="connsiteX154" fmla="*/ 670219 w 2851540"/>
              <a:gd name="connsiteY154" fmla="*/ 2377580 h 2818946"/>
              <a:gd name="connsiteX155" fmla="*/ 684506 w 2851540"/>
              <a:gd name="connsiteY155" fmla="*/ 2322811 h 2818946"/>
              <a:gd name="connsiteX156" fmla="*/ 639263 w 2851540"/>
              <a:gd name="connsiteY156" fmla="*/ 2303761 h 2818946"/>
              <a:gd name="connsiteX157" fmla="*/ 605924 w 2851540"/>
              <a:gd name="connsiteY157" fmla="*/ 2298997 h 2818946"/>
              <a:gd name="connsiteX158" fmla="*/ 651169 w 2851540"/>
              <a:gd name="connsiteY158" fmla="*/ 2244230 h 2818946"/>
              <a:gd name="connsiteX159" fmla="*/ 682125 w 2851540"/>
              <a:gd name="connsiteY159" fmla="*/ 2144217 h 2818946"/>
              <a:gd name="connsiteX160" fmla="*/ 720225 w 2851540"/>
              <a:gd name="connsiteY160" fmla="*/ 1946574 h 2818946"/>
              <a:gd name="connsiteX161" fmla="*/ 744038 w 2851540"/>
              <a:gd name="connsiteY161" fmla="*/ 1929905 h 2818946"/>
              <a:gd name="connsiteX162" fmla="*/ 722606 w 2851540"/>
              <a:gd name="connsiteY162" fmla="*/ 1898949 h 2818946"/>
              <a:gd name="connsiteX163" fmla="*/ 724988 w 2851540"/>
              <a:gd name="connsiteY163" fmla="*/ 1879899 h 2818946"/>
              <a:gd name="connsiteX164" fmla="*/ 734513 w 2851540"/>
              <a:gd name="connsiteY164" fmla="*/ 1734642 h 2818946"/>
              <a:gd name="connsiteX165" fmla="*/ 724988 w 2851540"/>
              <a:gd name="connsiteY165" fmla="*/ 1694161 h 2818946"/>
              <a:gd name="connsiteX166" fmla="*/ 798806 w 2851540"/>
              <a:gd name="connsiteY166" fmla="*/ 1734642 h 2818946"/>
              <a:gd name="connsiteX167" fmla="*/ 810713 w 2851540"/>
              <a:gd name="connsiteY167" fmla="*/ 1798936 h 2818946"/>
              <a:gd name="connsiteX168" fmla="*/ 851194 w 2851540"/>
              <a:gd name="connsiteY168" fmla="*/ 1856086 h 2818946"/>
              <a:gd name="connsiteX169" fmla="*/ 803569 w 2851540"/>
              <a:gd name="connsiteY169" fmla="*/ 1710830 h 2818946"/>
              <a:gd name="connsiteX170" fmla="*/ 722606 w 2851540"/>
              <a:gd name="connsiteY170" fmla="*/ 1644155 h 2818946"/>
              <a:gd name="connsiteX171" fmla="*/ 744038 w 2851540"/>
              <a:gd name="connsiteY171" fmla="*/ 1567955 h 2818946"/>
              <a:gd name="connsiteX172" fmla="*/ 724988 w 2851540"/>
              <a:gd name="connsiteY172" fmla="*/ 1506042 h 2818946"/>
              <a:gd name="connsiteX173" fmla="*/ 734513 w 2851540"/>
              <a:gd name="connsiteY173" fmla="*/ 1475086 h 2818946"/>
              <a:gd name="connsiteX174" fmla="*/ 686888 w 2851540"/>
              <a:gd name="connsiteY174" fmla="*/ 1458417 h 2818946"/>
              <a:gd name="connsiteX175" fmla="*/ 598781 w 2851540"/>
              <a:gd name="connsiteY175" fmla="*/ 1425080 h 2818946"/>
              <a:gd name="connsiteX176" fmla="*/ 586875 w 2851540"/>
              <a:gd name="connsiteY176" fmla="*/ 1379836 h 2818946"/>
              <a:gd name="connsiteX177" fmla="*/ 537388 w 2851540"/>
              <a:gd name="connsiteY177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351381 w 2851540"/>
              <a:gd name="connsiteY75" fmla="*/ 1920381 h 2818946"/>
              <a:gd name="connsiteX76" fmla="*/ 2310899 w 2851540"/>
              <a:gd name="connsiteY76" fmla="*/ 1951336 h 2818946"/>
              <a:gd name="connsiteX77" fmla="*/ 2237081 w 2851540"/>
              <a:gd name="connsiteY77" fmla="*/ 2027537 h 2818946"/>
              <a:gd name="connsiteX78" fmla="*/ 2284706 w 2851540"/>
              <a:gd name="connsiteY78" fmla="*/ 2091831 h 2818946"/>
              <a:gd name="connsiteX79" fmla="*/ 2282324 w 2851540"/>
              <a:gd name="connsiteY79" fmla="*/ 2158505 h 2818946"/>
              <a:gd name="connsiteX80" fmla="*/ 2358524 w 2851540"/>
              <a:gd name="connsiteY80" fmla="*/ 2203749 h 2818946"/>
              <a:gd name="connsiteX81" fmla="*/ 2403768 w 2851540"/>
              <a:gd name="connsiteY81" fmla="*/ 2282329 h 2818946"/>
              <a:gd name="connsiteX82" fmla="*/ 2770480 w 2851540"/>
              <a:gd name="connsiteY82" fmla="*/ 2465686 h 2818946"/>
              <a:gd name="connsiteX83" fmla="*/ 2803817 w 2851540"/>
              <a:gd name="connsiteY83" fmla="*/ 2468067 h 2818946"/>
              <a:gd name="connsiteX84" fmla="*/ 2796673 w 2851540"/>
              <a:gd name="connsiteY84" fmla="*/ 2418061 h 2818946"/>
              <a:gd name="connsiteX85" fmla="*/ 2822868 w 2851540"/>
              <a:gd name="connsiteY85" fmla="*/ 2396630 h 2818946"/>
              <a:gd name="connsiteX86" fmla="*/ 2834773 w 2851540"/>
              <a:gd name="connsiteY86" fmla="*/ 2429967 h 2818946"/>
              <a:gd name="connsiteX87" fmla="*/ 2832393 w 2851540"/>
              <a:gd name="connsiteY87" fmla="*/ 2482355 h 2818946"/>
              <a:gd name="connsiteX88" fmla="*/ 2851443 w 2851540"/>
              <a:gd name="connsiteY88" fmla="*/ 2570460 h 2818946"/>
              <a:gd name="connsiteX89" fmla="*/ 2830012 w 2851540"/>
              <a:gd name="connsiteY89" fmla="*/ 2665711 h 2818946"/>
              <a:gd name="connsiteX90" fmla="*/ 2822868 w 2851540"/>
              <a:gd name="connsiteY90" fmla="*/ 2744292 h 2818946"/>
              <a:gd name="connsiteX91" fmla="*/ 2775244 w 2851540"/>
              <a:gd name="connsiteY91" fmla="*/ 2818111 h 2818946"/>
              <a:gd name="connsiteX92" fmla="*/ 2710949 w 2851540"/>
              <a:gd name="connsiteY92" fmla="*/ 2784775 h 2818946"/>
              <a:gd name="connsiteX93" fmla="*/ 2720474 w 2851540"/>
              <a:gd name="connsiteY93" fmla="*/ 2744292 h 2818946"/>
              <a:gd name="connsiteX94" fmla="*/ 2684755 w 2851540"/>
              <a:gd name="connsiteY94" fmla="*/ 2730005 h 2818946"/>
              <a:gd name="connsiteX95" fmla="*/ 2696662 w 2851540"/>
              <a:gd name="connsiteY95" fmla="*/ 2682380 h 2818946"/>
              <a:gd name="connsiteX96" fmla="*/ 2653799 w 2851540"/>
              <a:gd name="connsiteY96" fmla="*/ 2679999 h 2818946"/>
              <a:gd name="connsiteX97" fmla="*/ 2687137 w 2851540"/>
              <a:gd name="connsiteY97" fmla="*/ 2644280 h 2818946"/>
              <a:gd name="connsiteX98" fmla="*/ 2656180 w 2851540"/>
              <a:gd name="connsiteY98" fmla="*/ 2615705 h 2818946"/>
              <a:gd name="connsiteX99" fmla="*/ 2677612 w 2851540"/>
              <a:gd name="connsiteY99" fmla="*/ 2582367 h 2818946"/>
              <a:gd name="connsiteX100" fmla="*/ 2656180 w 2851540"/>
              <a:gd name="connsiteY100" fmla="*/ 2539505 h 2818946"/>
              <a:gd name="connsiteX101" fmla="*/ 2684755 w 2851540"/>
              <a:gd name="connsiteY101" fmla="*/ 2510930 h 2818946"/>
              <a:gd name="connsiteX102" fmla="*/ 2689518 w 2851540"/>
              <a:gd name="connsiteY102" fmla="*/ 2491880 h 2818946"/>
              <a:gd name="connsiteX103" fmla="*/ 2751430 w 2851540"/>
              <a:gd name="connsiteY103" fmla="*/ 2475211 h 2818946"/>
              <a:gd name="connsiteX104" fmla="*/ 2768099 w 2851540"/>
              <a:gd name="connsiteY104" fmla="*/ 2465686 h 2818946"/>
              <a:gd name="connsiteX105" fmla="*/ 2682374 w 2851540"/>
              <a:gd name="connsiteY105" fmla="*/ 2427586 h 2818946"/>
              <a:gd name="connsiteX106" fmla="*/ 2399006 w 2851540"/>
              <a:gd name="connsiteY106" fmla="*/ 2279949 h 2818946"/>
              <a:gd name="connsiteX107" fmla="*/ 2339474 w 2851540"/>
              <a:gd name="connsiteY107" fmla="*/ 2272805 h 2818946"/>
              <a:gd name="connsiteX108" fmla="*/ 2284706 w 2851540"/>
              <a:gd name="connsiteY108" fmla="*/ 2301381 h 2818946"/>
              <a:gd name="connsiteX109" fmla="*/ 2268037 w 2851540"/>
              <a:gd name="connsiteY109" fmla="*/ 2332336 h 2818946"/>
              <a:gd name="connsiteX110" fmla="*/ 2198980 w 2851540"/>
              <a:gd name="connsiteY110" fmla="*/ 2351386 h 2818946"/>
              <a:gd name="connsiteX111" fmla="*/ 2172788 w 2851540"/>
              <a:gd name="connsiteY111" fmla="*/ 2382343 h 2818946"/>
              <a:gd name="connsiteX112" fmla="*/ 2156119 w 2851540"/>
              <a:gd name="connsiteY112" fmla="*/ 2363293 h 2818946"/>
              <a:gd name="connsiteX113" fmla="*/ 2118019 w 2851540"/>
              <a:gd name="connsiteY113" fmla="*/ 2375200 h 2818946"/>
              <a:gd name="connsiteX114" fmla="*/ 2087063 w 2851540"/>
              <a:gd name="connsiteY114" fmla="*/ 2341862 h 2818946"/>
              <a:gd name="connsiteX115" fmla="*/ 2032294 w 2851540"/>
              <a:gd name="connsiteY115" fmla="*/ 2332337 h 2818946"/>
              <a:gd name="connsiteX116" fmla="*/ 2015625 w 2851540"/>
              <a:gd name="connsiteY116" fmla="*/ 2303762 h 2818946"/>
              <a:gd name="connsiteX117" fmla="*/ 1963238 w 2851540"/>
              <a:gd name="connsiteY117" fmla="*/ 2315668 h 2818946"/>
              <a:gd name="connsiteX118" fmla="*/ 1965618 w 2851540"/>
              <a:gd name="connsiteY118" fmla="*/ 2294236 h 2818946"/>
              <a:gd name="connsiteX119" fmla="*/ 1984668 w 2851540"/>
              <a:gd name="connsiteY119" fmla="*/ 2277567 h 2818946"/>
              <a:gd name="connsiteX120" fmla="*/ 1987050 w 2851540"/>
              <a:gd name="connsiteY120" fmla="*/ 2253756 h 2818946"/>
              <a:gd name="connsiteX121" fmla="*/ 1951331 w 2851540"/>
              <a:gd name="connsiteY121" fmla="*/ 2253756 h 2818946"/>
              <a:gd name="connsiteX122" fmla="*/ 1944188 w 2851540"/>
              <a:gd name="connsiteY122" fmla="*/ 2279950 h 2818946"/>
              <a:gd name="connsiteX123" fmla="*/ 1915613 w 2851540"/>
              <a:gd name="connsiteY123" fmla="*/ 2279950 h 2818946"/>
              <a:gd name="connsiteX124" fmla="*/ 1891800 w 2851540"/>
              <a:gd name="connsiteY124" fmla="*/ 2241850 h 2818946"/>
              <a:gd name="connsiteX125" fmla="*/ 1882275 w 2851540"/>
              <a:gd name="connsiteY125" fmla="*/ 2294237 h 2818946"/>
              <a:gd name="connsiteX126" fmla="*/ 1853700 w 2851540"/>
              <a:gd name="connsiteY126" fmla="*/ 2270425 h 2818946"/>
              <a:gd name="connsiteX127" fmla="*/ 1803694 w 2851540"/>
              <a:gd name="connsiteY127" fmla="*/ 2270425 h 2818946"/>
              <a:gd name="connsiteX128" fmla="*/ 1753687 w 2851540"/>
              <a:gd name="connsiteY128" fmla="*/ 2251373 h 2818946"/>
              <a:gd name="connsiteX129" fmla="*/ 1663200 w 2851540"/>
              <a:gd name="connsiteY129" fmla="*/ 2306143 h 2818946"/>
              <a:gd name="connsiteX130" fmla="*/ 1572713 w 2851540"/>
              <a:gd name="connsiteY130" fmla="*/ 2363292 h 2818946"/>
              <a:gd name="connsiteX131" fmla="*/ 1556044 w 2851540"/>
              <a:gd name="connsiteY131" fmla="*/ 2456162 h 2818946"/>
              <a:gd name="connsiteX132" fmla="*/ 1583513 w 2851540"/>
              <a:gd name="connsiteY132" fmla="*/ 2543299 h 2818946"/>
              <a:gd name="connsiteX133" fmla="*/ 1522706 w 2851540"/>
              <a:gd name="connsiteY133" fmla="*/ 2534742 h 2818946"/>
              <a:gd name="connsiteX134" fmla="*/ 1472700 w 2851540"/>
              <a:gd name="connsiteY134" fmla="*/ 2570462 h 2818946"/>
              <a:gd name="connsiteX135" fmla="*/ 1410788 w 2851540"/>
              <a:gd name="connsiteY135" fmla="*/ 2546650 h 2818946"/>
              <a:gd name="connsiteX136" fmla="*/ 1356019 w 2851540"/>
              <a:gd name="connsiteY136" fmla="*/ 2558555 h 2818946"/>
              <a:gd name="connsiteX137" fmla="*/ 1308394 w 2851540"/>
              <a:gd name="connsiteY137" fmla="*/ 2501405 h 2818946"/>
              <a:gd name="connsiteX138" fmla="*/ 1270294 w 2851540"/>
              <a:gd name="connsiteY138" fmla="*/ 2484737 h 2818946"/>
              <a:gd name="connsiteX139" fmla="*/ 1244100 w 2851540"/>
              <a:gd name="connsiteY139" fmla="*/ 2491881 h 2818946"/>
              <a:gd name="connsiteX140" fmla="*/ 1229813 w 2851540"/>
              <a:gd name="connsiteY140" fmla="*/ 2468067 h 2818946"/>
              <a:gd name="connsiteX141" fmla="*/ 1191713 w 2851540"/>
              <a:gd name="connsiteY141" fmla="*/ 2463306 h 2818946"/>
              <a:gd name="connsiteX142" fmla="*/ 1129800 w 2851540"/>
              <a:gd name="connsiteY142" fmla="*/ 2432350 h 2818946"/>
              <a:gd name="connsiteX143" fmla="*/ 1094080 w 2851540"/>
              <a:gd name="connsiteY143" fmla="*/ 2444253 h 2818946"/>
              <a:gd name="connsiteX144" fmla="*/ 1079794 w 2851540"/>
              <a:gd name="connsiteY144" fmla="*/ 2472831 h 2818946"/>
              <a:gd name="connsiteX145" fmla="*/ 996450 w 2851540"/>
              <a:gd name="connsiteY145" fmla="*/ 2458543 h 2818946"/>
              <a:gd name="connsiteX146" fmla="*/ 965494 w 2851540"/>
              <a:gd name="connsiteY146" fmla="*/ 2472831 h 2818946"/>
              <a:gd name="connsiteX147" fmla="*/ 925013 w 2851540"/>
              <a:gd name="connsiteY147" fmla="*/ 2451399 h 2818946"/>
              <a:gd name="connsiteX148" fmla="*/ 886913 w 2851540"/>
              <a:gd name="connsiteY148" fmla="*/ 2437112 h 2818946"/>
              <a:gd name="connsiteX149" fmla="*/ 855956 w 2851540"/>
              <a:gd name="connsiteY149" fmla="*/ 2451400 h 2818946"/>
              <a:gd name="connsiteX150" fmla="*/ 825000 w 2851540"/>
              <a:gd name="connsiteY150" fmla="*/ 2432350 h 2818946"/>
              <a:gd name="connsiteX151" fmla="*/ 810713 w 2851540"/>
              <a:gd name="connsiteY151" fmla="*/ 2399012 h 2818946"/>
              <a:gd name="connsiteX152" fmla="*/ 770231 w 2851540"/>
              <a:gd name="connsiteY152" fmla="*/ 2408537 h 2818946"/>
              <a:gd name="connsiteX153" fmla="*/ 734513 w 2851540"/>
              <a:gd name="connsiteY153" fmla="*/ 2387105 h 2818946"/>
              <a:gd name="connsiteX154" fmla="*/ 703556 w 2851540"/>
              <a:gd name="connsiteY154" fmla="*/ 2372818 h 2818946"/>
              <a:gd name="connsiteX155" fmla="*/ 670219 w 2851540"/>
              <a:gd name="connsiteY155" fmla="*/ 2377580 h 2818946"/>
              <a:gd name="connsiteX156" fmla="*/ 684506 w 2851540"/>
              <a:gd name="connsiteY156" fmla="*/ 2322811 h 2818946"/>
              <a:gd name="connsiteX157" fmla="*/ 639263 w 2851540"/>
              <a:gd name="connsiteY157" fmla="*/ 2303761 h 2818946"/>
              <a:gd name="connsiteX158" fmla="*/ 605924 w 2851540"/>
              <a:gd name="connsiteY158" fmla="*/ 2298997 h 2818946"/>
              <a:gd name="connsiteX159" fmla="*/ 651169 w 2851540"/>
              <a:gd name="connsiteY159" fmla="*/ 2244230 h 2818946"/>
              <a:gd name="connsiteX160" fmla="*/ 682125 w 2851540"/>
              <a:gd name="connsiteY160" fmla="*/ 2144217 h 2818946"/>
              <a:gd name="connsiteX161" fmla="*/ 720225 w 2851540"/>
              <a:gd name="connsiteY161" fmla="*/ 1946574 h 2818946"/>
              <a:gd name="connsiteX162" fmla="*/ 744038 w 2851540"/>
              <a:gd name="connsiteY162" fmla="*/ 1929905 h 2818946"/>
              <a:gd name="connsiteX163" fmla="*/ 722606 w 2851540"/>
              <a:gd name="connsiteY163" fmla="*/ 1898949 h 2818946"/>
              <a:gd name="connsiteX164" fmla="*/ 724988 w 2851540"/>
              <a:gd name="connsiteY164" fmla="*/ 1879899 h 2818946"/>
              <a:gd name="connsiteX165" fmla="*/ 734513 w 2851540"/>
              <a:gd name="connsiteY165" fmla="*/ 1734642 h 2818946"/>
              <a:gd name="connsiteX166" fmla="*/ 724988 w 2851540"/>
              <a:gd name="connsiteY166" fmla="*/ 1694161 h 2818946"/>
              <a:gd name="connsiteX167" fmla="*/ 798806 w 2851540"/>
              <a:gd name="connsiteY167" fmla="*/ 1734642 h 2818946"/>
              <a:gd name="connsiteX168" fmla="*/ 810713 w 2851540"/>
              <a:gd name="connsiteY168" fmla="*/ 1798936 h 2818946"/>
              <a:gd name="connsiteX169" fmla="*/ 851194 w 2851540"/>
              <a:gd name="connsiteY169" fmla="*/ 1856086 h 2818946"/>
              <a:gd name="connsiteX170" fmla="*/ 803569 w 2851540"/>
              <a:gd name="connsiteY170" fmla="*/ 1710830 h 2818946"/>
              <a:gd name="connsiteX171" fmla="*/ 722606 w 2851540"/>
              <a:gd name="connsiteY171" fmla="*/ 1644155 h 2818946"/>
              <a:gd name="connsiteX172" fmla="*/ 744038 w 2851540"/>
              <a:gd name="connsiteY172" fmla="*/ 1567955 h 2818946"/>
              <a:gd name="connsiteX173" fmla="*/ 724988 w 2851540"/>
              <a:gd name="connsiteY173" fmla="*/ 1506042 h 2818946"/>
              <a:gd name="connsiteX174" fmla="*/ 734513 w 2851540"/>
              <a:gd name="connsiteY174" fmla="*/ 1475086 h 2818946"/>
              <a:gd name="connsiteX175" fmla="*/ 686888 w 2851540"/>
              <a:gd name="connsiteY175" fmla="*/ 1458417 h 2818946"/>
              <a:gd name="connsiteX176" fmla="*/ 598781 w 2851540"/>
              <a:gd name="connsiteY176" fmla="*/ 1425080 h 2818946"/>
              <a:gd name="connsiteX177" fmla="*/ 586875 w 2851540"/>
              <a:gd name="connsiteY177" fmla="*/ 1379836 h 2818946"/>
              <a:gd name="connsiteX178" fmla="*/ 537388 w 2851540"/>
              <a:gd name="connsiteY178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275180 w 2851540"/>
              <a:gd name="connsiteY75" fmla="*/ 1820367 h 2818946"/>
              <a:gd name="connsiteX76" fmla="*/ 2351381 w 2851540"/>
              <a:gd name="connsiteY76" fmla="*/ 1920381 h 2818946"/>
              <a:gd name="connsiteX77" fmla="*/ 2310899 w 2851540"/>
              <a:gd name="connsiteY77" fmla="*/ 1951336 h 2818946"/>
              <a:gd name="connsiteX78" fmla="*/ 2237081 w 2851540"/>
              <a:gd name="connsiteY78" fmla="*/ 2027537 h 2818946"/>
              <a:gd name="connsiteX79" fmla="*/ 2284706 w 2851540"/>
              <a:gd name="connsiteY79" fmla="*/ 2091831 h 2818946"/>
              <a:gd name="connsiteX80" fmla="*/ 2282324 w 2851540"/>
              <a:gd name="connsiteY80" fmla="*/ 2158505 h 2818946"/>
              <a:gd name="connsiteX81" fmla="*/ 2358524 w 2851540"/>
              <a:gd name="connsiteY81" fmla="*/ 2203749 h 2818946"/>
              <a:gd name="connsiteX82" fmla="*/ 2403768 w 2851540"/>
              <a:gd name="connsiteY82" fmla="*/ 2282329 h 2818946"/>
              <a:gd name="connsiteX83" fmla="*/ 2770480 w 2851540"/>
              <a:gd name="connsiteY83" fmla="*/ 2465686 h 2818946"/>
              <a:gd name="connsiteX84" fmla="*/ 2803817 w 2851540"/>
              <a:gd name="connsiteY84" fmla="*/ 2468067 h 2818946"/>
              <a:gd name="connsiteX85" fmla="*/ 2796673 w 2851540"/>
              <a:gd name="connsiteY85" fmla="*/ 2418061 h 2818946"/>
              <a:gd name="connsiteX86" fmla="*/ 2822868 w 2851540"/>
              <a:gd name="connsiteY86" fmla="*/ 2396630 h 2818946"/>
              <a:gd name="connsiteX87" fmla="*/ 2834773 w 2851540"/>
              <a:gd name="connsiteY87" fmla="*/ 2429967 h 2818946"/>
              <a:gd name="connsiteX88" fmla="*/ 2832393 w 2851540"/>
              <a:gd name="connsiteY88" fmla="*/ 2482355 h 2818946"/>
              <a:gd name="connsiteX89" fmla="*/ 2851443 w 2851540"/>
              <a:gd name="connsiteY89" fmla="*/ 2570460 h 2818946"/>
              <a:gd name="connsiteX90" fmla="*/ 2830012 w 2851540"/>
              <a:gd name="connsiteY90" fmla="*/ 2665711 h 2818946"/>
              <a:gd name="connsiteX91" fmla="*/ 2822868 w 2851540"/>
              <a:gd name="connsiteY91" fmla="*/ 2744292 h 2818946"/>
              <a:gd name="connsiteX92" fmla="*/ 2775244 w 2851540"/>
              <a:gd name="connsiteY92" fmla="*/ 2818111 h 2818946"/>
              <a:gd name="connsiteX93" fmla="*/ 2710949 w 2851540"/>
              <a:gd name="connsiteY93" fmla="*/ 2784775 h 2818946"/>
              <a:gd name="connsiteX94" fmla="*/ 2720474 w 2851540"/>
              <a:gd name="connsiteY94" fmla="*/ 2744292 h 2818946"/>
              <a:gd name="connsiteX95" fmla="*/ 2684755 w 2851540"/>
              <a:gd name="connsiteY95" fmla="*/ 2730005 h 2818946"/>
              <a:gd name="connsiteX96" fmla="*/ 2696662 w 2851540"/>
              <a:gd name="connsiteY96" fmla="*/ 2682380 h 2818946"/>
              <a:gd name="connsiteX97" fmla="*/ 2653799 w 2851540"/>
              <a:gd name="connsiteY97" fmla="*/ 2679999 h 2818946"/>
              <a:gd name="connsiteX98" fmla="*/ 2687137 w 2851540"/>
              <a:gd name="connsiteY98" fmla="*/ 2644280 h 2818946"/>
              <a:gd name="connsiteX99" fmla="*/ 2656180 w 2851540"/>
              <a:gd name="connsiteY99" fmla="*/ 2615705 h 2818946"/>
              <a:gd name="connsiteX100" fmla="*/ 2677612 w 2851540"/>
              <a:gd name="connsiteY100" fmla="*/ 2582367 h 2818946"/>
              <a:gd name="connsiteX101" fmla="*/ 2656180 w 2851540"/>
              <a:gd name="connsiteY101" fmla="*/ 2539505 h 2818946"/>
              <a:gd name="connsiteX102" fmla="*/ 2684755 w 2851540"/>
              <a:gd name="connsiteY102" fmla="*/ 2510930 h 2818946"/>
              <a:gd name="connsiteX103" fmla="*/ 2689518 w 2851540"/>
              <a:gd name="connsiteY103" fmla="*/ 2491880 h 2818946"/>
              <a:gd name="connsiteX104" fmla="*/ 2751430 w 2851540"/>
              <a:gd name="connsiteY104" fmla="*/ 2475211 h 2818946"/>
              <a:gd name="connsiteX105" fmla="*/ 2768099 w 2851540"/>
              <a:gd name="connsiteY105" fmla="*/ 2465686 h 2818946"/>
              <a:gd name="connsiteX106" fmla="*/ 2682374 w 2851540"/>
              <a:gd name="connsiteY106" fmla="*/ 2427586 h 2818946"/>
              <a:gd name="connsiteX107" fmla="*/ 2399006 w 2851540"/>
              <a:gd name="connsiteY107" fmla="*/ 2279949 h 2818946"/>
              <a:gd name="connsiteX108" fmla="*/ 2339474 w 2851540"/>
              <a:gd name="connsiteY108" fmla="*/ 2272805 h 2818946"/>
              <a:gd name="connsiteX109" fmla="*/ 2284706 w 2851540"/>
              <a:gd name="connsiteY109" fmla="*/ 2301381 h 2818946"/>
              <a:gd name="connsiteX110" fmla="*/ 2268037 w 2851540"/>
              <a:gd name="connsiteY110" fmla="*/ 2332336 h 2818946"/>
              <a:gd name="connsiteX111" fmla="*/ 2198980 w 2851540"/>
              <a:gd name="connsiteY111" fmla="*/ 2351386 h 2818946"/>
              <a:gd name="connsiteX112" fmla="*/ 2172788 w 2851540"/>
              <a:gd name="connsiteY112" fmla="*/ 2382343 h 2818946"/>
              <a:gd name="connsiteX113" fmla="*/ 2156119 w 2851540"/>
              <a:gd name="connsiteY113" fmla="*/ 2363293 h 2818946"/>
              <a:gd name="connsiteX114" fmla="*/ 2118019 w 2851540"/>
              <a:gd name="connsiteY114" fmla="*/ 2375200 h 2818946"/>
              <a:gd name="connsiteX115" fmla="*/ 2087063 w 2851540"/>
              <a:gd name="connsiteY115" fmla="*/ 2341862 h 2818946"/>
              <a:gd name="connsiteX116" fmla="*/ 2032294 w 2851540"/>
              <a:gd name="connsiteY116" fmla="*/ 2332337 h 2818946"/>
              <a:gd name="connsiteX117" fmla="*/ 2015625 w 2851540"/>
              <a:gd name="connsiteY117" fmla="*/ 2303762 h 2818946"/>
              <a:gd name="connsiteX118" fmla="*/ 1963238 w 2851540"/>
              <a:gd name="connsiteY118" fmla="*/ 2315668 h 2818946"/>
              <a:gd name="connsiteX119" fmla="*/ 1965618 w 2851540"/>
              <a:gd name="connsiteY119" fmla="*/ 2294236 h 2818946"/>
              <a:gd name="connsiteX120" fmla="*/ 1984668 w 2851540"/>
              <a:gd name="connsiteY120" fmla="*/ 2277567 h 2818946"/>
              <a:gd name="connsiteX121" fmla="*/ 1987050 w 2851540"/>
              <a:gd name="connsiteY121" fmla="*/ 2253756 h 2818946"/>
              <a:gd name="connsiteX122" fmla="*/ 1951331 w 2851540"/>
              <a:gd name="connsiteY122" fmla="*/ 2253756 h 2818946"/>
              <a:gd name="connsiteX123" fmla="*/ 1944188 w 2851540"/>
              <a:gd name="connsiteY123" fmla="*/ 2279950 h 2818946"/>
              <a:gd name="connsiteX124" fmla="*/ 1915613 w 2851540"/>
              <a:gd name="connsiteY124" fmla="*/ 2279950 h 2818946"/>
              <a:gd name="connsiteX125" fmla="*/ 1891800 w 2851540"/>
              <a:gd name="connsiteY125" fmla="*/ 2241850 h 2818946"/>
              <a:gd name="connsiteX126" fmla="*/ 1882275 w 2851540"/>
              <a:gd name="connsiteY126" fmla="*/ 2294237 h 2818946"/>
              <a:gd name="connsiteX127" fmla="*/ 1853700 w 2851540"/>
              <a:gd name="connsiteY127" fmla="*/ 2270425 h 2818946"/>
              <a:gd name="connsiteX128" fmla="*/ 1803694 w 2851540"/>
              <a:gd name="connsiteY128" fmla="*/ 2270425 h 2818946"/>
              <a:gd name="connsiteX129" fmla="*/ 1753687 w 2851540"/>
              <a:gd name="connsiteY129" fmla="*/ 2251373 h 2818946"/>
              <a:gd name="connsiteX130" fmla="*/ 1663200 w 2851540"/>
              <a:gd name="connsiteY130" fmla="*/ 2306143 h 2818946"/>
              <a:gd name="connsiteX131" fmla="*/ 1572713 w 2851540"/>
              <a:gd name="connsiteY131" fmla="*/ 2363292 h 2818946"/>
              <a:gd name="connsiteX132" fmla="*/ 1556044 w 2851540"/>
              <a:gd name="connsiteY132" fmla="*/ 2456162 h 2818946"/>
              <a:gd name="connsiteX133" fmla="*/ 1583513 w 2851540"/>
              <a:gd name="connsiteY133" fmla="*/ 2543299 h 2818946"/>
              <a:gd name="connsiteX134" fmla="*/ 1522706 w 2851540"/>
              <a:gd name="connsiteY134" fmla="*/ 2534742 h 2818946"/>
              <a:gd name="connsiteX135" fmla="*/ 1472700 w 2851540"/>
              <a:gd name="connsiteY135" fmla="*/ 2570462 h 2818946"/>
              <a:gd name="connsiteX136" fmla="*/ 1410788 w 2851540"/>
              <a:gd name="connsiteY136" fmla="*/ 2546650 h 2818946"/>
              <a:gd name="connsiteX137" fmla="*/ 1356019 w 2851540"/>
              <a:gd name="connsiteY137" fmla="*/ 2558555 h 2818946"/>
              <a:gd name="connsiteX138" fmla="*/ 1308394 w 2851540"/>
              <a:gd name="connsiteY138" fmla="*/ 2501405 h 2818946"/>
              <a:gd name="connsiteX139" fmla="*/ 1270294 w 2851540"/>
              <a:gd name="connsiteY139" fmla="*/ 2484737 h 2818946"/>
              <a:gd name="connsiteX140" fmla="*/ 1244100 w 2851540"/>
              <a:gd name="connsiteY140" fmla="*/ 2491881 h 2818946"/>
              <a:gd name="connsiteX141" fmla="*/ 1229813 w 2851540"/>
              <a:gd name="connsiteY141" fmla="*/ 2468067 h 2818946"/>
              <a:gd name="connsiteX142" fmla="*/ 1191713 w 2851540"/>
              <a:gd name="connsiteY142" fmla="*/ 2463306 h 2818946"/>
              <a:gd name="connsiteX143" fmla="*/ 1129800 w 2851540"/>
              <a:gd name="connsiteY143" fmla="*/ 2432350 h 2818946"/>
              <a:gd name="connsiteX144" fmla="*/ 1094080 w 2851540"/>
              <a:gd name="connsiteY144" fmla="*/ 2444253 h 2818946"/>
              <a:gd name="connsiteX145" fmla="*/ 1079794 w 2851540"/>
              <a:gd name="connsiteY145" fmla="*/ 2472831 h 2818946"/>
              <a:gd name="connsiteX146" fmla="*/ 996450 w 2851540"/>
              <a:gd name="connsiteY146" fmla="*/ 2458543 h 2818946"/>
              <a:gd name="connsiteX147" fmla="*/ 965494 w 2851540"/>
              <a:gd name="connsiteY147" fmla="*/ 2472831 h 2818946"/>
              <a:gd name="connsiteX148" fmla="*/ 925013 w 2851540"/>
              <a:gd name="connsiteY148" fmla="*/ 2451399 h 2818946"/>
              <a:gd name="connsiteX149" fmla="*/ 886913 w 2851540"/>
              <a:gd name="connsiteY149" fmla="*/ 2437112 h 2818946"/>
              <a:gd name="connsiteX150" fmla="*/ 855956 w 2851540"/>
              <a:gd name="connsiteY150" fmla="*/ 2451400 h 2818946"/>
              <a:gd name="connsiteX151" fmla="*/ 825000 w 2851540"/>
              <a:gd name="connsiteY151" fmla="*/ 2432350 h 2818946"/>
              <a:gd name="connsiteX152" fmla="*/ 810713 w 2851540"/>
              <a:gd name="connsiteY152" fmla="*/ 2399012 h 2818946"/>
              <a:gd name="connsiteX153" fmla="*/ 770231 w 2851540"/>
              <a:gd name="connsiteY153" fmla="*/ 2408537 h 2818946"/>
              <a:gd name="connsiteX154" fmla="*/ 734513 w 2851540"/>
              <a:gd name="connsiteY154" fmla="*/ 2387105 h 2818946"/>
              <a:gd name="connsiteX155" fmla="*/ 703556 w 2851540"/>
              <a:gd name="connsiteY155" fmla="*/ 2372818 h 2818946"/>
              <a:gd name="connsiteX156" fmla="*/ 670219 w 2851540"/>
              <a:gd name="connsiteY156" fmla="*/ 2377580 h 2818946"/>
              <a:gd name="connsiteX157" fmla="*/ 684506 w 2851540"/>
              <a:gd name="connsiteY157" fmla="*/ 2322811 h 2818946"/>
              <a:gd name="connsiteX158" fmla="*/ 639263 w 2851540"/>
              <a:gd name="connsiteY158" fmla="*/ 2303761 h 2818946"/>
              <a:gd name="connsiteX159" fmla="*/ 605924 w 2851540"/>
              <a:gd name="connsiteY159" fmla="*/ 2298997 h 2818946"/>
              <a:gd name="connsiteX160" fmla="*/ 651169 w 2851540"/>
              <a:gd name="connsiteY160" fmla="*/ 2244230 h 2818946"/>
              <a:gd name="connsiteX161" fmla="*/ 682125 w 2851540"/>
              <a:gd name="connsiteY161" fmla="*/ 2144217 h 2818946"/>
              <a:gd name="connsiteX162" fmla="*/ 720225 w 2851540"/>
              <a:gd name="connsiteY162" fmla="*/ 1946574 h 2818946"/>
              <a:gd name="connsiteX163" fmla="*/ 744038 w 2851540"/>
              <a:gd name="connsiteY163" fmla="*/ 1929905 h 2818946"/>
              <a:gd name="connsiteX164" fmla="*/ 722606 w 2851540"/>
              <a:gd name="connsiteY164" fmla="*/ 1898949 h 2818946"/>
              <a:gd name="connsiteX165" fmla="*/ 724988 w 2851540"/>
              <a:gd name="connsiteY165" fmla="*/ 1879899 h 2818946"/>
              <a:gd name="connsiteX166" fmla="*/ 734513 w 2851540"/>
              <a:gd name="connsiteY166" fmla="*/ 1734642 h 2818946"/>
              <a:gd name="connsiteX167" fmla="*/ 724988 w 2851540"/>
              <a:gd name="connsiteY167" fmla="*/ 1694161 h 2818946"/>
              <a:gd name="connsiteX168" fmla="*/ 798806 w 2851540"/>
              <a:gd name="connsiteY168" fmla="*/ 1734642 h 2818946"/>
              <a:gd name="connsiteX169" fmla="*/ 810713 w 2851540"/>
              <a:gd name="connsiteY169" fmla="*/ 1798936 h 2818946"/>
              <a:gd name="connsiteX170" fmla="*/ 851194 w 2851540"/>
              <a:gd name="connsiteY170" fmla="*/ 1856086 h 2818946"/>
              <a:gd name="connsiteX171" fmla="*/ 803569 w 2851540"/>
              <a:gd name="connsiteY171" fmla="*/ 1710830 h 2818946"/>
              <a:gd name="connsiteX172" fmla="*/ 722606 w 2851540"/>
              <a:gd name="connsiteY172" fmla="*/ 1644155 h 2818946"/>
              <a:gd name="connsiteX173" fmla="*/ 744038 w 2851540"/>
              <a:gd name="connsiteY173" fmla="*/ 1567955 h 2818946"/>
              <a:gd name="connsiteX174" fmla="*/ 724988 w 2851540"/>
              <a:gd name="connsiteY174" fmla="*/ 1506042 h 2818946"/>
              <a:gd name="connsiteX175" fmla="*/ 734513 w 2851540"/>
              <a:gd name="connsiteY175" fmla="*/ 1475086 h 2818946"/>
              <a:gd name="connsiteX176" fmla="*/ 686888 w 2851540"/>
              <a:gd name="connsiteY176" fmla="*/ 1458417 h 2818946"/>
              <a:gd name="connsiteX177" fmla="*/ 598781 w 2851540"/>
              <a:gd name="connsiteY177" fmla="*/ 1425080 h 2818946"/>
              <a:gd name="connsiteX178" fmla="*/ 586875 w 2851540"/>
              <a:gd name="connsiteY178" fmla="*/ 1379836 h 2818946"/>
              <a:gd name="connsiteX179" fmla="*/ 537388 w 2851540"/>
              <a:gd name="connsiteY179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275180 w 2851540"/>
              <a:gd name="connsiteY75" fmla="*/ 1820367 h 2818946"/>
              <a:gd name="connsiteX76" fmla="*/ 2298993 w 2851540"/>
              <a:gd name="connsiteY76" fmla="*/ 1872755 h 2818946"/>
              <a:gd name="connsiteX77" fmla="*/ 2351381 w 2851540"/>
              <a:gd name="connsiteY77" fmla="*/ 1920381 h 2818946"/>
              <a:gd name="connsiteX78" fmla="*/ 2310899 w 2851540"/>
              <a:gd name="connsiteY78" fmla="*/ 1951336 h 2818946"/>
              <a:gd name="connsiteX79" fmla="*/ 2237081 w 2851540"/>
              <a:gd name="connsiteY79" fmla="*/ 2027537 h 2818946"/>
              <a:gd name="connsiteX80" fmla="*/ 2284706 w 2851540"/>
              <a:gd name="connsiteY80" fmla="*/ 2091831 h 2818946"/>
              <a:gd name="connsiteX81" fmla="*/ 2282324 w 2851540"/>
              <a:gd name="connsiteY81" fmla="*/ 2158505 h 2818946"/>
              <a:gd name="connsiteX82" fmla="*/ 2358524 w 2851540"/>
              <a:gd name="connsiteY82" fmla="*/ 2203749 h 2818946"/>
              <a:gd name="connsiteX83" fmla="*/ 2403768 w 2851540"/>
              <a:gd name="connsiteY83" fmla="*/ 2282329 h 2818946"/>
              <a:gd name="connsiteX84" fmla="*/ 2770480 w 2851540"/>
              <a:gd name="connsiteY84" fmla="*/ 2465686 h 2818946"/>
              <a:gd name="connsiteX85" fmla="*/ 2803817 w 2851540"/>
              <a:gd name="connsiteY85" fmla="*/ 2468067 h 2818946"/>
              <a:gd name="connsiteX86" fmla="*/ 2796673 w 2851540"/>
              <a:gd name="connsiteY86" fmla="*/ 2418061 h 2818946"/>
              <a:gd name="connsiteX87" fmla="*/ 2822868 w 2851540"/>
              <a:gd name="connsiteY87" fmla="*/ 2396630 h 2818946"/>
              <a:gd name="connsiteX88" fmla="*/ 2834773 w 2851540"/>
              <a:gd name="connsiteY88" fmla="*/ 2429967 h 2818946"/>
              <a:gd name="connsiteX89" fmla="*/ 2832393 w 2851540"/>
              <a:gd name="connsiteY89" fmla="*/ 2482355 h 2818946"/>
              <a:gd name="connsiteX90" fmla="*/ 2851443 w 2851540"/>
              <a:gd name="connsiteY90" fmla="*/ 2570460 h 2818946"/>
              <a:gd name="connsiteX91" fmla="*/ 2830012 w 2851540"/>
              <a:gd name="connsiteY91" fmla="*/ 2665711 h 2818946"/>
              <a:gd name="connsiteX92" fmla="*/ 2822868 w 2851540"/>
              <a:gd name="connsiteY92" fmla="*/ 2744292 h 2818946"/>
              <a:gd name="connsiteX93" fmla="*/ 2775244 w 2851540"/>
              <a:gd name="connsiteY93" fmla="*/ 2818111 h 2818946"/>
              <a:gd name="connsiteX94" fmla="*/ 2710949 w 2851540"/>
              <a:gd name="connsiteY94" fmla="*/ 2784775 h 2818946"/>
              <a:gd name="connsiteX95" fmla="*/ 2720474 w 2851540"/>
              <a:gd name="connsiteY95" fmla="*/ 2744292 h 2818946"/>
              <a:gd name="connsiteX96" fmla="*/ 2684755 w 2851540"/>
              <a:gd name="connsiteY96" fmla="*/ 2730005 h 2818946"/>
              <a:gd name="connsiteX97" fmla="*/ 2696662 w 2851540"/>
              <a:gd name="connsiteY97" fmla="*/ 2682380 h 2818946"/>
              <a:gd name="connsiteX98" fmla="*/ 2653799 w 2851540"/>
              <a:gd name="connsiteY98" fmla="*/ 2679999 h 2818946"/>
              <a:gd name="connsiteX99" fmla="*/ 2687137 w 2851540"/>
              <a:gd name="connsiteY99" fmla="*/ 2644280 h 2818946"/>
              <a:gd name="connsiteX100" fmla="*/ 2656180 w 2851540"/>
              <a:gd name="connsiteY100" fmla="*/ 2615705 h 2818946"/>
              <a:gd name="connsiteX101" fmla="*/ 2677612 w 2851540"/>
              <a:gd name="connsiteY101" fmla="*/ 2582367 h 2818946"/>
              <a:gd name="connsiteX102" fmla="*/ 2656180 w 2851540"/>
              <a:gd name="connsiteY102" fmla="*/ 2539505 h 2818946"/>
              <a:gd name="connsiteX103" fmla="*/ 2684755 w 2851540"/>
              <a:gd name="connsiteY103" fmla="*/ 2510930 h 2818946"/>
              <a:gd name="connsiteX104" fmla="*/ 2689518 w 2851540"/>
              <a:gd name="connsiteY104" fmla="*/ 2491880 h 2818946"/>
              <a:gd name="connsiteX105" fmla="*/ 2751430 w 2851540"/>
              <a:gd name="connsiteY105" fmla="*/ 2475211 h 2818946"/>
              <a:gd name="connsiteX106" fmla="*/ 2768099 w 2851540"/>
              <a:gd name="connsiteY106" fmla="*/ 2465686 h 2818946"/>
              <a:gd name="connsiteX107" fmla="*/ 2682374 w 2851540"/>
              <a:gd name="connsiteY107" fmla="*/ 2427586 h 2818946"/>
              <a:gd name="connsiteX108" fmla="*/ 2399006 w 2851540"/>
              <a:gd name="connsiteY108" fmla="*/ 2279949 h 2818946"/>
              <a:gd name="connsiteX109" fmla="*/ 2339474 w 2851540"/>
              <a:gd name="connsiteY109" fmla="*/ 2272805 h 2818946"/>
              <a:gd name="connsiteX110" fmla="*/ 2284706 w 2851540"/>
              <a:gd name="connsiteY110" fmla="*/ 2301381 h 2818946"/>
              <a:gd name="connsiteX111" fmla="*/ 2268037 w 2851540"/>
              <a:gd name="connsiteY111" fmla="*/ 2332336 h 2818946"/>
              <a:gd name="connsiteX112" fmla="*/ 2198980 w 2851540"/>
              <a:gd name="connsiteY112" fmla="*/ 2351386 h 2818946"/>
              <a:gd name="connsiteX113" fmla="*/ 2172788 w 2851540"/>
              <a:gd name="connsiteY113" fmla="*/ 2382343 h 2818946"/>
              <a:gd name="connsiteX114" fmla="*/ 2156119 w 2851540"/>
              <a:gd name="connsiteY114" fmla="*/ 2363293 h 2818946"/>
              <a:gd name="connsiteX115" fmla="*/ 2118019 w 2851540"/>
              <a:gd name="connsiteY115" fmla="*/ 2375200 h 2818946"/>
              <a:gd name="connsiteX116" fmla="*/ 2087063 w 2851540"/>
              <a:gd name="connsiteY116" fmla="*/ 2341862 h 2818946"/>
              <a:gd name="connsiteX117" fmla="*/ 2032294 w 2851540"/>
              <a:gd name="connsiteY117" fmla="*/ 2332337 h 2818946"/>
              <a:gd name="connsiteX118" fmla="*/ 2015625 w 2851540"/>
              <a:gd name="connsiteY118" fmla="*/ 2303762 h 2818946"/>
              <a:gd name="connsiteX119" fmla="*/ 1963238 w 2851540"/>
              <a:gd name="connsiteY119" fmla="*/ 2315668 h 2818946"/>
              <a:gd name="connsiteX120" fmla="*/ 1965618 w 2851540"/>
              <a:gd name="connsiteY120" fmla="*/ 2294236 h 2818946"/>
              <a:gd name="connsiteX121" fmla="*/ 1984668 w 2851540"/>
              <a:gd name="connsiteY121" fmla="*/ 2277567 h 2818946"/>
              <a:gd name="connsiteX122" fmla="*/ 1987050 w 2851540"/>
              <a:gd name="connsiteY122" fmla="*/ 2253756 h 2818946"/>
              <a:gd name="connsiteX123" fmla="*/ 1951331 w 2851540"/>
              <a:gd name="connsiteY123" fmla="*/ 2253756 h 2818946"/>
              <a:gd name="connsiteX124" fmla="*/ 1944188 w 2851540"/>
              <a:gd name="connsiteY124" fmla="*/ 2279950 h 2818946"/>
              <a:gd name="connsiteX125" fmla="*/ 1915613 w 2851540"/>
              <a:gd name="connsiteY125" fmla="*/ 2279950 h 2818946"/>
              <a:gd name="connsiteX126" fmla="*/ 1891800 w 2851540"/>
              <a:gd name="connsiteY126" fmla="*/ 2241850 h 2818946"/>
              <a:gd name="connsiteX127" fmla="*/ 1882275 w 2851540"/>
              <a:gd name="connsiteY127" fmla="*/ 2294237 h 2818946"/>
              <a:gd name="connsiteX128" fmla="*/ 1853700 w 2851540"/>
              <a:gd name="connsiteY128" fmla="*/ 2270425 h 2818946"/>
              <a:gd name="connsiteX129" fmla="*/ 1803694 w 2851540"/>
              <a:gd name="connsiteY129" fmla="*/ 2270425 h 2818946"/>
              <a:gd name="connsiteX130" fmla="*/ 1753687 w 2851540"/>
              <a:gd name="connsiteY130" fmla="*/ 2251373 h 2818946"/>
              <a:gd name="connsiteX131" fmla="*/ 1663200 w 2851540"/>
              <a:gd name="connsiteY131" fmla="*/ 2306143 h 2818946"/>
              <a:gd name="connsiteX132" fmla="*/ 1572713 w 2851540"/>
              <a:gd name="connsiteY132" fmla="*/ 2363292 h 2818946"/>
              <a:gd name="connsiteX133" fmla="*/ 1556044 w 2851540"/>
              <a:gd name="connsiteY133" fmla="*/ 2456162 h 2818946"/>
              <a:gd name="connsiteX134" fmla="*/ 1583513 w 2851540"/>
              <a:gd name="connsiteY134" fmla="*/ 2543299 h 2818946"/>
              <a:gd name="connsiteX135" fmla="*/ 1522706 w 2851540"/>
              <a:gd name="connsiteY135" fmla="*/ 2534742 h 2818946"/>
              <a:gd name="connsiteX136" fmla="*/ 1472700 w 2851540"/>
              <a:gd name="connsiteY136" fmla="*/ 2570462 h 2818946"/>
              <a:gd name="connsiteX137" fmla="*/ 1410788 w 2851540"/>
              <a:gd name="connsiteY137" fmla="*/ 2546650 h 2818946"/>
              <a:gd name="connsiteX138" fmla="*/ 1356019 w 2851540"/>
              <a:gd name="connsiteY138" fmla="*/ 2558555 h 2818946"/>
              <a:gd name="connsiteX139" fmla="*/ 1308394 w 2851540"/>
              <a:gd name="connsiteY139" fmla="*/ 2501405 h 2818946"/>
              <a:gd name="connsiteX140" fmla="*/ 1270294 w 2851540"/>
              <a:gd name="connsiteY140" fmla="*/ 2484737 h 2818946"/>
              <a:gd name="connsiteX141" fmla="*/ 1244100 w 2851540"/>
              <a:gd name="connsiteY141" fmla="*/ 2491881 h 2818946"/>
              <a:gd name="connsiteX142" fmla="*/ 1229813 w 2851540"/>
              <a:gd name="connsiteY142" fmla="*/ 2468067 h 2818946"/>
              <a:gd name="connsiteX143" fmla="*/ 1191713 w 2851540"/>
              <a:gd name="connsiteY143" fmla="*/ 2463306 h 2818946"/>
              <a:gd name="connsiteX144" fmla="*/ 1129800 w 2851540"/>
              <a:gd name="connsiteY144" fmla="*/ 2432350 h 2818946"/>
              <a:gd name="connsiteX145" fmla="*/ 1094080 w 2851540"/>
              <a:gd name="connsiteY145" fmla="*/ 2444253 h 2818946"/>
              <a:gd name="connsiteX146" fmla="*/ 1079794 w 2851540"/>
              <a:gd name="connsiteY146" fmla="*/ 2472831 h 2818946"/>
              <a:gd name="connsiteX147" fmla="*/ 996450 w 2851540"/>
              <a:gd name="connsiteY147" fmla="*/ 2458543 h 2818946"/>
              <a:gd name="connsiteX148" fmla="*/ 965494 w 2851540"/>
              <a:gd name="connsiteY148" fmla="*/ 2472831 h 2818946"/>
              <a:gd name="connsiteX149" fmla="*/ 925013 w 2851540"/>
              <a:gd name="connsiteY149" fmla="*/ 2451399 h 2818946"/>
              <a:gd name="connsiteX150" fmla="*/ 886913 w 2851540"/>
              <a:gd name="connsiteY150" fmla="*/ 2437112 h 2818946"/>
              <a:gd name="connsiteX151" fmla="*/ 855956 w 2851540"/>
              <a:gd name="connsiteY151" fmla="*/ 2451400 h 2818946"/>
              <a:gd name="connsiteX152" fmla="*/ 825000 w 2851540"/>
              <a:gd name="connsiteY152" fmla="*/ 2432350 h 2818946"/>
              <a:gd name="connsiteX153" fmla="*/ 810713 w 2851540"/>
              <a:gd name="connsiteY153" fmla="*/ 2399012 h 2818946"/>
              <a:gd name="connsiteX154" fmla="*/ 770231 w 2851540"/>
              <a:gd name="connsiteY154" fmla="*/ 2408537 h 2818946"/>
              <a:gd name="connsiteX155" fmla="*/ 734513 w 2851540"/>
              <a:gd name="connsiteY155" fmla="*/ 2387105 h 2818946"/>
              <a:gd name="connsiteX156" fmla="*/ 703556 w 2851540"/>
              <a:gd name="connsiteY156" fmla="*/ 2372818 h 2818946"/>
              <a:gd name="connsiteX157" fmla="*/ 670219 w 2851540"/>
              <a:gd name="connsiteY157" fmla="*/ 2377580 h 2818946"/>
              <a:gd name="connsiteX158" fmla="*/ 684506 w 2851540"/>
              <a:gd name="connsiteY158" fmla="*/ 2322811 h 2818946"/>
              <a:gd name="connsiteX159" fmla="*/ 639263 w 2851540"/>
              <a:gd name="connsiteY159" fmla="*/ 2303761 h 2818946"/>
              <a:gd name="connsiteX160" fmla="*/ 605924 w 2851540"/>
              <a:gd name="connsiteY160" fmla="*/ 2298997 h 2818946"/>
              <a:gd name="connsiteX161" fmla="*/ 651169 w 2851540"/>
              <a:gd name="connsiteY161" fmla="*/ 2244230 h 2818946"/>
              <a:gd name="connsiteX162" fmla="*/ 682125 w 2851540"/>
              <a:gd name="connsiteY162" fmla="*/ 2144217 h 2818946"/>
              <a:gd name="connsiteX163" fmla="*/ 720225 w 2851540"/>
              <a:gd name="connsiteY163" fmla="*/ 1946574 h 2818946"/>
              <a:gd name="connsiteX164" fmla="*/ 744038 w 2851540"/>
              <a:gd name="connsiteY164" fmla="*/ 1929905 h 2818946"/>
              <a:gd name="connsiteX165" fmla="*/ 722606 w 2851540"/>
              <a:gd name="connsiteY165" fmla="*/ 1898949 h 2818946"/>
              <a:gd name="connsiteX166" fmla="*/ 724988 w 2851540"/>
              <a:gd name="connsiteY166" fmla="*/ 1879899 h 2818946"/>
              <a:gd name="connsiteX167" fmla="*/ 734513 w 2851540"/>
              <a:gd name="connsiteY167" fmla="*/ 1734642 h 2818946"/>
              <a:gd name="connsiteX168" fmla="*/ 724988 w 2851540"/>
              <a:gd name="connsiteY168" fmla="*/ 1694161 h 2818946"/>
              <a:gd name="connsiteX169" fmla="*/ 798806 w 2851540"/>
              <a:gd name="connsiteY169" fmla="*/ 1734642 h 2818946"/>
              <a:gd name="connsiteX170" fmla="*/ 810713 w 2851540"/>
              <a:gd name="connsiteY170" fmla="*/ 1798936 h 2818946"/>
              <a:gd name="connsiteX171" fmla="*/ 851194 w 2851540"/>
              <a:gd name="connsiteY171" fmla="*/ 1856086 h 2818946"/>
              <a:gd name="connsiteX172" fmla="*/ 803569 w 2851540"/>
              <a:gd name="connsiteY172" fmla="*/ 1710830 h 2818946"/>
              <a:gd name="connsiteX173" fmla="*/ 722606 w 2851540"/>
              <a:gd name="connsiteY173" fmla="*/ 1644155 h 2818946"/>
              <a:gd name="connsiteX174" fmla="*/ 744038 w 2851540"/>
              <a:gd name="connsiteY174" fmla="*/ 1567955 h 2818946"/>
              <a:gd name="connsiteX175" fmla="*/ 724988 w 2851540"/>
              <a:gd name="connsiteY175" fmla="*/ 1506042 h 2818946"/>
              <a:gd name="connsiteX176" fmla="*/ 734513 w 2851540"/>
              <a:gd name="connsiteY176" fmla="*/ 1475086 h 2818946"/>
              <a:gd name="connsiteX177" fmla="*/ 686888 w 2851540"/>
              <a:gd name="connsiteY177" fmla="*/ 1458417 h 2818946"/>
              <a:gd name="connsiteX178" fmla="*/ 598781 w 2851540"/>
              <a:gd name="connsiteY178" fmla="*/ 1425080 h 2818946"/>
              <a:gd name="connsiteX179" fmla="*/ 586875 w 2851540"/>
              <a:gd name="connsiteY179" fmla="*/ 1379836 h 2818946"/>
              <a:gd name="connsiteX180" fmla="*/ 537388 w 2851540"/>
              <a:gd name="connsiteY180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275180 w 2851540"/>
              <a:gd name="connsiteY75" fmla="*/ 1820367 h 2818946"/>
              <a:gd name="connsiteX76" fmla="*/ 2298993 w 2851540"/>
              <a:gd name="connsiteY76" fmla="*/ 1872755 h 2818946"/>
              <a:gd name="connsiteX77" fmla="*/ 2337093 w 2851540"/>
              <a:gd name="connsiteY77" fmla="*/ 1884661 h 2818946"/>
              <a:gd name="connsiteX78" fmla="*/ 2351381 w 2851540"/>
              <a:gd name="connsiteY78" fmla="*/ 1920381 h 2818946"/>
              <a:gd name="connsiteX79" fmla="*/ 2310899 w 2851540"/>
              <a:gd name="connsiteY79" fmla="*/ 1951336 h 2818946"/>
              <a:gd name="connsiteX80" fmla="*/ 2237081 w 2851540"/>
              <a:gd name="connsiteY80" fmla="*/ 2027537 h 2818946"/>
              <a:gd name="connsiteX81" fmla="*/ 2284706 w 2851540"/>
              <a:gd name="connsiteY81" fmla="*/ 2091831 h 2818946"/>
              <a:gd name="connsiteX82" fmla="*/ 2282324 w 2851540"/>
              <a:gd name="connsiteY82" fmla="*/ 2158505 h 2818946"/>
              <a:gd name="connsiteX83" fmla="*/ 2358524 w 2851540"/>
              <a:gd name="connsiteY83" fmla="*/ 2203749 h 2818946"/>
              <a:gd name="connsiteX84" fmla="*/ 2403768 w 2851540"/>
              <a:gd name="connsiteY84" fmla="*/ 2282329 h 2818946"/>
              <a:gd name="connsiteX85" fmla="*/ 2770480 w 2851540"/>
              <a:gd name="connsiteY85" fmla="*/ 2465686 h 2818946"/>
              <a:gd name="connsiteX86" fmla="*/ 2803817 w 2851540"/>
              <a:gd name="connsiteY86" fmla="*/ 2468067 h 2818946"/>
              <a:gd name="connsiteX87" fmla="*/ 2796673 w 2851540"/>
              <a:gd name="connsiteY87" fmla="*/ 2418061 h 2818946"/>
              <a:gd name="connsiteX88" fmla="*/ 2822868 w 2851540"/>
              <a:gd name="connsiteY88" fmla="*/ 2396630 h 2818946"/>
              <a:gd name="connsiteX89" fmla="*/ 2834773 w 2851540"/>
              <a:gd name="connsiteY89" fmla="*/ 2429967 h 2818946"/>
              <a:gd name="connsiteX90" fmla="*/ 2832393 w 2851540"/>
              <a:gd name="connsiteY90" fmla="*/ 2482355 h 2818946"/>
              <a:gd name="connsiteX91" fmla="*/ 2851443 w 2851540"/>
              <a:gd name="connsiteY91" fmla="*/ 2570460 h 2818946"/>
              <a:gd name="connsiteX92" fmla="*/ 2830012 w 2851540"/>
              <a:gd name="connsiteY92" fmla="*/ 2665711 h 2818946"/>
              <a:gd name="connsiteX93" fmla="*/ 2822868 w 2851540"/>
              <a:gd name="connsiteY93" fmla="*/ 2744292 h 2818946"/>
              <a:gd name="connsiteX94" fmla="*/ 2775244 w 2851540"/>
              <a:gd name="connsiteY94" fmla="*/ 2818111 h 2818946"/>
              <a:gd name="connsiteX95" fmla="*/ 2710949 w 2851540"/>
              <a:gd name="connsiteY95" fmla="*/ 2784775 h 2818946"/>
              <a:gd name="connsiteX96" fmla="*/ 2720474 w 2851540"/>
              <a:gd name="connsiteY96" fmla="*/ 2744292 h 2818946"/>
              <a:gd name="connsiteX97" fmla="*/ 2684755 w 2851540"/>
              <a:gd name="connsiteY97" fmla="*/ 2730005 h 2818946"/>
              <a:gd name="connsiteX98" fmla="*/ 2696662 w 2851540"/>
              <a:gd name="connsiteY98" fmla="*/ 2682380 h 2818946"/>
              <a:gd name="connsiteX99" fmla="*/ 2653799 w 2851540"/>
              <a:gd name="connsiteY99" fmla="*/ 2679999 h 2818946"/>
              <a:gd name="connsiteX100" fmla="*/ 2687137 w 2851540"/>
              <a:gd name="connsiteY100" fmla="*/ 2644280 h 2818946"/>
              <a:gd name="connsiteX101" fmla="*/ 2656180 w 2851540"/>
              <a:gd name="connsiteY101" fmla="*/ 2615705 h 2818946"/>
              <a:gd name="connsiteX102" fmla="*/ 2677612 w 2851540"/>
              <a:gd name="connsiteY102" fmla="*/ 2582367 h 2818946"/>
              <a:gd name="connsiteX103" fmla="*/ 2656180 w 2851540"/>
              <a:gd name="connsiteY103" fmla="*/ 2539505 h 2818946"/>
              <a:gd name="connsiteX104" fmla="*/ 2684755 w 2851540"/>
              <a:gd name="connsiteY104" fmla="*/ 2510930 h 2818946"/>
              <a:gd name="connsiteX105" fmla="*/ 2689518 w 2851540"/>
              <a:gd name="connsiteY105" fmla="*/ 2491880 h 2818946"/>
              <a:gd name="connsiteX106" fmla="*/ 2751430 w 2851540"/>
              <a:gd name="connsiteY106" fmla="*/ 2475211 h 2818946"/>
              <a:gd name="connsiteX107" fmla="*/ 2768099 w 2851540"/>
              <a:gd name="connsiteY107" fmla="*/ 2465686 h 2818946"/>
              <a:gd name="connsiteX108" fmla="*/ 2682374 w 2851540"/>
              <a:gd name="connsiteY108" fmla="*/ 2427586 h 2818946"/>
              <a:gd name="connsiteX109" fmla="*/ 2399006 w 2851540"/>
              <a:gd name="connsiteY109" fmla="*/ 2279949 h 2818946"/>
              <a:gd name="connsiteX110" fmla="*/ 2339474 w 2851540"/>
              <a:gd name="connsiteY110" fmla="*/ 2272805 h 2818946"/>
              <a:gd name="connsiteX111" fmla="*/ 2284706 w 2851540"/>
              <a:gd name="connsiteY111" fmla="*/ 2301381 h 2818946"/>
              <a:gd name="connsiteX112" fmla="*/ 2268037 w 2851540"/>
              <a:gd name="connsiteY112" fmla="*/ 2332336 h 2818946"/>
              <a:gd name="connsiteX113" fmla="*/ 2198980 w 2851540"/>
              <a:gd name="connsiteY113" fmla="*/ 2351386 h 2818946"/>
              <a:gd name="connsiteX114" fmla="*/ 2172788 w 2851540"/>
              <a:gd name="connsiteY114" fmla="*/ 2382343 h 2818946"/>
              <a:gd name="connsiteX115" fmla="*/ 2156119 w 2851540"/>
              <a:gd name="connsiteY115" fmla="*/ 2363293 h 2818946"/>
              <a:gd name="connsiteX116" fmla="*/ 2118019 w 2851540"/>
              <a:gd name="connsiteY116" fmla="*/ 2375200 h 2818946"/>
              <a:gd name="connsiteX117" fmla="*/ 2087063 w 2851540"/>
              <a:gd name="connsiteY117" fmla="*/ 2341862 h 2818946"/>
              <a:gd name="connsiteX118" fmla="*/ 2032294 w 2851540"/>
              <a:gd name="connsiteY118" fmla="*/ 2332337 h 2818946"/>
              <a:gd name="connsiteX119" fmla="*/ 2015625 w 2851540"/>
              <a:gd name="connsiteY119" fmla="*/ 2303762 h 2818946"/>
              <a:gd name="connsiteX120" fmla="*/ 1963238 w 2851540"/>
              <a:gd name="connsiteY120" fmla="*/ 2315668 h 2818946"/>
              <a:gd name="connsiteX121" fmla="*/ 1965618 w 2851540"/>
              <a:gd name="connsiteY121" fmla="*/ 2294236 h 2818946"/>
              <a:gd name="connsiteX122" fmla="*/ 1984668 w 2851540"/>
              <a:gd name="connsiteY122" fmla="*/ 2277567 h 2818946"/>
              <a:gd name="connsiteX123" fmla="*/ 1987050 w 2851540"/>
              <a:gd name="connsiteY123" fmla="*/ 2253756 h 2818946"/>
              <a:gd name="connsiteX124" fmla="*/ 1951331 w 2851540"/>
              <a:gd name="connsiteY124" fmla="*/ 2253756 h 2818946"/>
              <a:gd name="connsiteX125" fmla="*/ 1944188 w 2851540"/>
              <a:gd name="connsiteY125" fmla="*/ 2279950 h 2818946"/>
              <a:gd name="connsiteX126" fmla="*/ 1915613 w 2851540"/>
              <a:gd name="connsiteY126" fmla="*/ 2279950 h 2818946"/>
              <a:gd name="connsiteX127" fmla="*/ 1891800 w 2851540"/>
              <a:gd name="connsiteY127" fmla="*/ 2241850 h 2818946"/>
              <a:gd name="connsiteX128" fmla="*/ 1882275 w 2851540"/>
              <a:gd name="connsiteY128" fmla="*/ 2294237 h 2818946"/>
              <a:gd name="connsiteX129" fmla="*/ 1853700 w 2851540"/>
              <a:gd name="connsiteY129" fmla="*/ 2270425 h 2818946"/>
              <a:gd name="connsiteX130" fmla="*/ 1803694 w 2851540"/>
              <a:gd name="connsiteY130" fmla="*/ 2270425 h 2818946"/>
              <a:gd name="connsiteX131" fmla="*/ 1753687 w 2851540"/>
              <a:gd name="connsiteY131" fmla="*/ 2251373 h 2818946"/>
              <a:gd name="connsiteX132" fmla="*/ 1663200 w 2851540"/>
              <a:gd name="connsiteY132" fmla="*/ 2306143 h 2818946"/>
              <a:gd name="connsiteX133" fmla="*/ 1572713 w 2851540"/>
              <a:gd name="connsiteY133" fmla="*/ 2363292 h 2818946"/>
              <a:gd name="connsiteX134" fmla="*/ 1556044 w 2851540"/>
              <a:gd name="connsiteY134" fmla="*/ 2456162 h 2818946"/>
              <a:gd name="connsiteX135" fmla="*/ 1583513 w 2851540"/>
              <a:gd name="connsiteY135" fmla="*/ 2543299 h 2818946"/>
              <a:gd name="connsiteX136" fmla="*/ 1522706 w 2851540"/>
              <a:gd name="connsiteY136" fmla="*/ 2534742 h 2818946"/>
              <a:gd name="connsiteX137" fmla="*/ 1472700 w 2851540"/>
              <a:gd name="connsiteY137" fmla="*/ 2570462 h 2818946"/>
              <a:gd name="connsiteX138" fmla="*/ 1410788 w 2851540"/>
              <a:gd name="connsiteY138" fmla="*/ 2546650 h 2818946"/>
              <a:gd name="connsiteX139" fmla="*/ 1356019 w 2851540"/>
              <a:gd name="connsiteY139" fmla="*/ 2558555 h 2818946"/>
              <a:gd name="connsiteX140" fmla="*/ 1308394 w 2851540"/>
              <a:gd name="connsiteY140" fmla="*/ 2501405 h 2818946"/>
              <a:gd name="connsiteX141" fmla="*/ 1270294 w 2851540"/>
              <a:gd name="connsiteY141" fmla="*/ 2484737 h 2818946"/>
              <a:gd name="connsiteX142" fmla="*/ 1244100 w 2851540"/>
              <a:gd name="connsiteY142" fmla="*/ 2491881 h 2818946"/>
              <a:gd name="connsiteX143" fmla="*/ 1229813 w 2851540"/>
              <a:gd name="connsiteY143" fmla="*/ 2468067 h 2818946"/>
              <a:gd name="connsiteX144" fmla="*/ 1191713 w 2851540"/>
              <a:gd name="connsiteY144" fmla="*/ 2463306 h 2818946"/>
              <a:gd name="connsiteX145" fmla="*/ 1129800 w 2851540"/>
              <a:gd name="connsiteY145" fmla="*/ 2432350 h 2818946"/>
              <a:gd name="connsiteX146" fmla="*/ 1094080 w 2851540"/>
              <a:gd name="connsiteY146" fmla="*/ 2444253 h 2818946"/>
              <a:gd name="connsiteX147" fmla="*/ 1079794 w 2851540"/>
              <a:gd name="connsiteY147" fmla="*/ 2472831 h 2818946"/>
              <a:gd name="connsiteX148" fmla="*/ 996450 w 2851540"/>
              <a:gd name="connsiteY148" fmla="*/ 2458543 h 2818946"/>
              <a:gd name="connsiteX149" fmla="*/ 965494 w 2851540"/>
              <a:gd name="connsiteY149" fmla="*/ 2472831 h 2818946"/>
              <a:gd name="connsiteX150" fmla="*/ 925013 w 2851540"/>
              <a:gd name="connsiteY150" fmla="*/ 2451399 h 2818946"/>
              <a:gd name="connsiteX151" fmla="*/ 886913 w 2851540"/>
              <a:gd name="connsiteY151" fmla="*/ 2437112 h 2818946"/>
              <a:gd name="connsiteX152" fmla="*/ 855956 w 2851540"/>
              <a:gd name="connsiteY152" fmla="*/ 2451400 h 2818946"/>
              <a:gd name="connsiteX153" fmla="*/ 825000 w 2851540"/>
              <a:gd name="connsiteY153" fmla="*/ 2432350 h 2818946"/>
              <a:gd name="connsiteX154" fmla="*/ 810713 w 2851540"/>
              <a:gd name="connsiteY154" fmla="*/ 2399012 h 2818946"/>
              <a:gd name="connsiteX155" fmla="*/ 770231 w 2851540"/>
              <a:gd name="connsiteY155" fmla="*/ 2408537 h 2818946"/>
              <a:gd name="connsiteX156" fmla="*/ 734513 w 2851540"/>
              <a:gd name="connsiteY156" fmla="*/ 2387105 h 2818946"/>
              <a:gd name="connsiteX157" fmla="*/ 703556 w 2851540"/>
              <a:gd name="connsiteY157" fmla="*/ 2372818 h 2818946"/>
              <a:gd name="connsiteX158" fmla="*/ 670219 w 2851540"/>
              <a:gd name="connsiteY158" fmla="*/ 2377580 h 2818946"/>
              <a:gd name="connsiteX159" fmla="*/ 684506 w 2851540"/>
              <a:gd name="connsiteY159" fmla="*/ 2322811 h 2818946"/>
              <a:gd name="connsiteX160" fmla="*/ 639263 w 2851540"/>
              <a:gd name="connsiteY160" fmla="*/ 2303761 h 2818946"/>
              <a:gd name="connsiteX161" fmla="*/ 605924 w 2851540"/>
              <a:gd name="connsiteY161" fmla="*/ 2298997 h 2818946"/>
              <a:gd name="connsiteX162" fmla="*/ 651169 w 2851540"/>
              <a:gd name="connsiteY162" fmla="*/ 2244230 h 2818946"/>
              <a:gd name="connsiteX163" fmla="*/ 682125 w 2851540"/>
              <a:gd name="connsiteY163" fmla="*/ 2144217 h 2818946"/>
              <a:gd name="connsiteX164" fmla="*/ 720225 w 2851540"/>
              <a:gd name="connsiteY164" fmla="*/ 1946574 h 2818946"/>
              <a:gd name="connsiteX165" fmla="*/ 744038 w 2851540"/>
              <a:gd name="connsiteY165" fmla="*/ 1929905 h 2818946"/>
              <a:gd name="connsiteX166" fmla="*/ 722606 w 2851540"/>
              <a:gd name="connsiteY166" fmla="*/ 1898949 h 2818946"/>
              <a:gd name="connsiteX167" fmla="*/ 724988 w 2851540"/>
              <a:gd name="connsiteY167" fmla="*/ 1879899 h 2818946"/>
              <a:gd name="connsiteX168" fmla="*/ 734513 w 2851540"/>
              <a:gd name="connsiteY168" fmla="*/ 1734642 h 2818946"/>
              <a:gd name="connsiteX169" fmla="*/ 724988 w 2851540"/>
              <a:gd name="connsiteY169" fmla="*/ 1694161 h 2818946"/>
              <a:gd name="connsiteX170" fmla="*/ 798806 w 2851540"/>
              <a:gd name="connsiteY170" fmla="*/ 1734642 h 2818946"/>
              <a:gd name="connsiteX171" fmla="*/ 810713 w 2851540"/>
              <a:gd name="connsiteY171" fmla="*/ 1798936 h 2818946"/>
              <a:gd name="connsiteX172" fmla="*/ 851194 w 2851540"/>
              <a:gd name="connsiteY172" fmla="*/ 1856086 h 2818946"/>
              <a:gd name="connsiteX173" fmla="*/ 803569 w 2851540"/>
              <a:gd name="connsiteY173" fmla="*/ 1710830 h 2818946"/>
              <a:gd name="connsiteX174" fmla="*/ 722606 w 2851540"/>
              <a:gd name="connsiteY174" fmla="*/ 1644155 h 2818946"/>
              <a:gd name="connsiteX175" fmla="*/ 744038 w 2851540"/>
              <a:gd name="connsiteY175" fmla="*/ 1567955 h 2818946"/>
              <a:gd name="connsiteX176" fmla="*/ 724988 w 2851540"/>
              <a:gd name="connsiteY176" fmla="*/ 1506042 h 2818946"/>
              <a:gd name="connsiteX177" fmla="*/ 734513 w 2851540"/>
              <a:gd name="connsiteY177" fmla="*/ 1475086 h 2818946"/>
              <a:gd name="connsiteX178" fmla="*/ 686888 w 2851540"/>
              <a:gd name="connsiteY178" fmla="*/ 1458417 h 2818946"/>
              <a:gd name="connsiteX179" fmla="*/ 598781 w 2851540"/>
              <a:gd name="connsiteY179" fmla="*/ 1425080 h 2818946"/>
              <a:gd name="connsiteX180" fmla="*/ 586875 w 2851540"/>
              <a:gd name="connsiteY180" fmla="*/ 1379836 h 2818946"/>
              <a:gd name="connsiteX181" fmla="*/ 537388 w 2851540"/>
              <a:gd name="connsiteY181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229937 w 2851540"/>
              <a:gd name="connsiteY75" fmla="*/ 1829892 h 2818946"/>
              <a:gd name="connsiteX76" fmla="*/ 2275180 w 2851540"/>
              <a:gd name="connsiteY76" fmla="*/ 1820367 h 2818946"/>
              <a:gd name="connsiteX77" fmla="*/ 2298993 w 2851540"/>
              <a:gd name="connsiteY77" fmla="*/ 1872755 h 2818946"/>
              <a:gd name="connsiteX78" fmla="*/ 2337093 w 2851540"/>
              <a:gd name="connsiteY78" fmla="*/ 1884661 h 2818946"/>
              <a:gd name="connsiteX79" fmla="*/ 2351381 w 2851540"/>
              <a:gd name="connsiteY79" fmla="*/ 1920381 h 2818946"/>
              <a:gd name="connsiteX80" fmla="*/ 2310899 w 2851540"/>
              <a:gd name="connsiteY80" fmla="*/ 1951336 h 2818946"/>
              <a:gd name="connsiteX81" fmla="*/ 2237081 w 2851540"/>
              <a:gd name="connsiteY81" fmla="*/ 2027537 h 2818946"/>
              <a:gd name="connsiteX82" fmla="*/ 2284706 w 2851540"/>
              <a:gd name="connsiteY82" fmla="*/ 2091831 h 2818946"/>
              <a:gd name="connsiteX83" fmla="*/ 2282324 w 2851540"/>
              <a:gd name="connsiteY83" fmla="*/ 2158505 h 2818946"/>
              <a:gd name="connsiteX84" fmla="*/ 2358524 w 2851540"/>
              <a:gd name="connsiteY84" fmla="*/ 2203749 h 2818946"/>
              <a:gd name="connsiteX85" fmla="*/ 2403768 w 2851540"/>
              <a:gd name="connsiteY85" fmla="*/ 2282329 h 2818946"/>
              <a:gd name="connsiteX86" fmla="*/ 2770480 w 2851540"/>
              <a:gd name="connsiteY86" fmla="*/ 2465686 h 2818946"/>
              <a:gd name="connsiteX87" fmla="*/ 2803817 w 2851540"/>
              <a:gd name="connsiteY87" fmla="*/ 2468067 h 2818946"/>
              <a:gd name="connsiteX88" fmla="*/ 2796673 w 2851540"/>
              <a:gd name="connsiteY88" fmla="*/ 2418061 h 2818946"/>
              <a:gd name="connsiteX89" fmla="*/ 2822868 w 2851540"/>
              <a:gd name="connsiteY89" fmla="*/ 2396630 h 2818946"/>
              <a:gd name="connsiteX90" fmla="*/ 2834773 w 2851540"/>
              <a:gd name="connsiteY90" fmla="*/ 2429967 h 2818946"/>
              <a:gd name="connsiteX91" fmla="*/ 2832393 w 2851540"/>
              <a:gd name="connsiteY91" fmla="*/ 2482355 h 2818946"/>
              <a:gd name="connsiteX92" fmla="*/ 2851443 w 2851540"/>
              <a:gd name="connsiteY92" fmla="*/ 2570460 h 2818946"/>
              <a:gd name="connsiteX93" fmla="*/ 2830012 w 2851540"/>
              <a:gd name="connsiteY93" fmla="*/ 2665711 h 2818946"/>
              <a:gd name="connsiteX94" fmla="*/ 2822868 w 2851540"/>
              <a:gd name="connsiteY94" fmla="*/ 2744292 h 2818946"/>
              <a:gd name="connsiteX95" fmla="*/ 2775244 w 2851540"/>
              <a:gd name="connsiteY95" fmla="*/ 2818111 h 2818946"/>
              <a:gd name="connsiteX96" fmla="*/ 2710949 w 2851540"/>
              <a:gd name="connsiteY96" fmla="*/ 2784775 h 2818946"/>
              <a:gd name="connsiteX97" fmla="*/ 2720474 w 2851540"/>
              <a:gd name="connsiteY97" fmla="*/ 2744292 h 2818946"/>
              <a:gd name="connsiteX98" fmla="*/ 2684755 w 2851540"/>
              <a:gd name="connsiteY98" fmla="*/ 2730005 h 2818946"/>
              <a:gd name="connsiteX99" fmla="*/ 2696662 w 2851540"/>
              <a:gd name="connsiteY99" fmla="*/ 2682380 h 2818946"/>
              <a:gd name="connsiteX100" fmla="*/ 2653799 w 2851540"/>
              <a:gd name="connsiteY100" fmla="*/ 2679999 h 2818946"/>
              <a:gd name="connsiteX101" fmla="*/ 2687137 w 2851540"/>
              <a:gd name="connsiteY101" fmla="*/ 2644280 h 2818946"/>
              <a:gd name="connsiteX102" fmla="*/ 2656180 w 2851540"/>
              <a:gd name="connsiteY102" fmla="*/ 2615705 h 2818946"/>
              <a:gd name="connsiteX103" fmla="*/ 2677612 w 2851540"/>
              <a:gd name="connsiteY103" fmla="*/ 2582367 h 2818946"/>
              <a:gd name="connsiteX104" fmla="*/ 2656180 w 2851540"/>
              <a:gd name="connsiteY104" fmla="*/ 2539505 h 2818946"/>
              <a:gd name="connsiteX105" fmla="*/ 2684755 w 2851540"/>
              <a:gd name="connsiteY105" fmla="*/ 2510930 h 2818946"/>
              <a:gd name="connsiteX106" fmla="*/ 2689518 w 2851540"/>
              <a:gd name="connsiteY106" fmla="*/ 2491880 h 2818946"/>
              <a:gd name="connsiteX107" fmla="*/ 2751430 w 2851540"/>
              <a:gd name="connsiteY107" fmla="*/ 2475211 h 2818946"/>
              <a:gd name="connsiteX108" fmla="*/ 2768099 w 2851540"/>
              <a:gd name="connsiteY108" fmla="*/ 2465686 h 2818946"/>
              <a:gd name="connsiteX109" fmla="*/ 2682374 w 2851540"/>
              <a:gd name="connsiteY109" fmla="*/ 2427586 h 2818946"/>
              <a:gd name="connsiteX110" fmla="*/ 2399006 w 2851540"/>
              <a:gd name="connsiteY110" fmla="*/ 2279949 h 2818946"/>
              <a:gd name="connsiteX111" fmla="*/ 2339474 w 2851540"/>
              <a:gd name="connsiteY111" fmla="*/ 2272805 h 2818946"/>
              <a:gd name="connsiteX112" fmla="*/ 2284706 w 2851540"/>
              <a:gd name="connsiteY112" fmla="*/ 2301381 h 2818946"/>
              <a:gd name="connsiteX113" fmla="*/ 2268037 w 2851540"/>
              <a:gd name="connsiteY113" fmla="*/ 2332336 h 2818946"/>
              <a:gd name="connsiteX114" fmla="*/ 2198980 w 2851540"/>
              <a:gd name="connsiteY114" fmla="*/ 2351386 h 2818946"/>
              <a:gd name="connsiteX115" fmla="*/ 2172788 w 2851540"/>
              <a:gd name="connsiteY115" fmla="*/ 2382343 h 2818946"/>
              <a:gd name="connsiteX116" fmla="*/ 2156119 w 2851540"/>
              <a:gd name="connsiteY116" fmla="*/ 2363293 h 2818946"/>
              <a:gd name="connsiteX117" fmla="*/ 2118019 w 2851540"/>
              <a:gd name="connsiteY117" fmla="*/ 2375200 h 2818946"/>
              <a:gd name="connsiteX118" fmla="*/ 2087063 w 2851540"/>
              <a:gd name="connsiteY118" fmla="*/ 2341862 h 2818946"/>
              <a:gd name="connsiteX119" fmla="*/ 2032294 w 2851540"/>
              <a:gd name="connsiteY119" fmla="*/ 2332337 h 2818946"/>
              <a:gd name="connsiteX120" fmla="*/ 2015625 w 2851540"/>
              <a:gd name="connsiteY120" fmla="*/ 2303762 h 2818946"/>
              <a:gd name="connsiteX121" fmla="*/ 1963238 w 2851540"/>
              <a:gd name="connsiteY121" fmla="*/ 2315668 h 2818946"/>
              <a:gd name="connsiteX122" fmla="*/ 1965618 w 2851540"/>
              <a:gd name="connsiteY122" fmla="*/ 2294236 h 2818946"/>
              <a:gd name="connsiteX123" fmla="*/ 1984668 w 2851540"/>
              <a:gd name="connsiteY123" fmla="*/ 2277567 h 2818946"/>
              <a:gd name="connsiteX124" fmla="*/ 1987050 w 2851540"/>
              <a:gd name="connsiteY124" fmla="*/ 2253756 h 2818946"/>
              <a:gd name="connsiteX125" fmla="*/ 1951331 w 2851540"/>
              <a:gd name="connsiteY125" fmla="*/ 2253756 h 2818946"/>
              <a:gd name="connsiteX126" fmla="*/ 1944188 w 2851540"/>
              <a:gd name="connsiteY126" fmla="*/ 2279950 h 2818946"/>
              <a:gd name="connsiteX127" fmla="*/ 1915613 w 2851540"/>
              <a:gd name="connsiteY127" fmla="*/ 2279950 h 2818946"/>
              <a:gd name="connsiteX128" fmla="*/ 1891800 w 2851540"/>
              <a:gd name="connsiteY128" fmla="*/ 2241850 h 2818946"/>
              <a:gd name="connsiteX129" fmla="*/ 1882275 w 2851540"/>
              <a:gd name="connsiteY129" fmla="*/ 2294237 h 2818946"/>
              <a:gd name="connsiteX130" fmla="*/ 1853700 w 2851540"/>
              <a:gd name="connsiteY130" fmla="*/ 2270425 h 2818946"/>
              <a:gd name="connsiteX131" fmla="*/ 1803694 w 2851540"/>
              <a:gd name="connsiteY131" fmla="*/ 2270425 h 2818946"/>
              <a:gd name="connsiteX132" fmla="*/ 1753687 w 2851540"/>
              <a:gd name="connsiteY132" fmla="*/ 2251373 h 2818946"/>
              <a:gd name="connsiteX133" fmla="*/ 1663200 w 2851540"/>
              <a:gd name="connsiteY133" fmla="*/ 2306143 h 2818946"/>
              <a:gd name="connsiteX134" fmla="*/ 1572713 w 2851540"/>
              <a:gd name="connsiteY134" fmla="*/ 2363292 h 2818946"/>
              <a:gd name="connsiteX135" fmla="*/ 1556044 w 2851540"/>
              <a:gd name="connsiteY135" fmla="*/ 2456162 h 2818946"/>
              <a:gd name="connsiteX136" fmla="*/ 1583513 w 2851540"/>
              <a:gd name="connsiteY136" fmla="*/ 2543299 h 2818946"/>
              <a:gd name="connsiteX137" fmla="*/ 1522706 w 2851540"/>
              <a:gd name="connsiteY137" fmla="*/ 2534742 h 2818946"/>
              <a:gd name="connsiteX138" fmla="*/ 1472700 w 2851540"/>
              <a:gd name="connsiteY138" fmla="*/ 2570462 h 2818946"/>
              <a:gd name="connsiteX139" fmla="*/ 1410788 w 2851540"/>
              <a:gd name="connsiteY139" fmla="*/ 2546650 h 2818946"/>
              <a:gd name="connsiteX140" fmla="*/ 1356019 w 2851540"/>
              <a:gd name="connsiteY140" fmla="*/ 2558555 h 2818946"/>
              <a:gd name="connsiteX141" fmla="*/ 1308394 w 2851540"/>
              <a:gd name="connsiteY141" fmla="*/ 2501405 h 2818946"/>
              <a:gd name="connsiteX142" fmla="*/ 1270294 w 2851540"/>
              <a:gd name="connsiteY142" fmla="*/ 2484737 h 2818946"/>
              <a:gd name="connsiteX143" fmla="*/ 1244100 w 2851540"/>
              <a:gd name="connsiteY143" fmla="*/ 2491881 h 2818946"/>
              <a:gd name="connsiteX144" fmla="*/ 1229813 w 2851540"/>
              <a:gd name="connsiteY144" fmla="*/ 2468067 h 2818946"/>
              <a:gd name="connsiteX145" fmla="*/ 1191713 w 2851540"/>
              <a:gd name="connsiteY145" fmla="*/ 2463306 h 2818946"/>
              <a:gd name="connsiteX146" fmla="*/ 1129800 w 2851540"/>
              <a:gd name="connsiteY146" fmla="*/ 2432350 h 2818946"/>
              <a:gd name="connsiteX147" fmla="*/ 1094080 w 2851540"/>
              <a:gd name="connsiteY147" fmla="*/ 2444253 h 2818946"/>
              <a:gd name="connsiteX148" fmla="*/ 1079794 w 2851540"/>
              <a:gd name="connsiteY148" fmla="*/ 2472831 h 2818946"/>
              <a:gd name="connsiteX149" fmla="*/ 996450 w 2851540"/>
              <a:gd name="connsiteY149" fmla="*/ 2458543 h 2818946"/>
              <a:gd name="connsiteX150" fmla="*/ 965494 w 2851540"/>
              <a:gd name="connsiteY150" fmla="*/ 2472831 h 2818946"/>
              <a:gd name="connsiteX151" fmla="*/ 925013 w 2851540"/>
              <a:gd name="connsiteY151" fmla="*/ 2451399 h 2818946"/>
              <a:gd name="connsiteX152" fmla="*/ 886913 w 2851540"/>
              <a:gd name="connsiteY152" fmla="*/ 2437112 h 2818946"/>
              <a:gd name="connsiteX153" fmla="*/ 855956 w 2851540"/>
              <a:gd name="connsiteY153" fmla="*/ 2451400 h 2818946"/>
              <a:gd name="connsiteX154" fmla="*/ 825000 w 2851540"/>
              <a:gd name="connsiteY154" fmla="*/ 2432350 h 2818946"/>
              <a:gd name="connsiteX155" fmla="*/ 810713 w 2851540"/>
              <a:gd name="connsiteY155" fmla="*/ 2399012 h 2818946"/>
              <a:gd name="connsiteX156" fmla="*/ 770231 w 2851540"/>
              <a:gd name="connsiteY156" fmla="*/ 2408537 h 2818946"/>
              <a:gd name="connsiteX157" fmla="*/ 734513 w 2851540"/>
              <a:gd name="connsiteY157" fmla="*/ 2387105 h 2818946"/>
              <a:gd name="connsiteX158" fmla="*/ 703556 w 2851540"/>
              <a:gd name="connsiteY158" fmla="*/ 2372818 h 2818946"/>
              <a:gd name="connsiteX159" fmla="*/ 670219 w 2851540"/>
              <a:gd name="connsiteY159" fmla="*/ 2377580 h 2818946"/>
              <a:gd name="connsiteX160" fmla="*/ 684506 w 2851540"/>
              <a:gd name="connsiteY160" fmla="*/ 2322811 h 2818946"/>
              <a:gd name="connsiteX161" fmla="*/ 639263 w 2851540"/>
              <a:gd name="connsiteY161" fmla="*/ 2303761 h 2818946"/>
              <a:gd name="connsiteX162" fmla="*/ 605924 w 2851540"/>
              <a:gd name="connsiteY162" fmla="*/ 2298997 h 2818946"/>
              <a:gd name="connsiteX163" fmla="*/ 651169 w 2851540"/>
              <a:gd name="connsiteY163" fmla="*/ 2244230 h 2818946"/>
              <a:gd name="connsiteX164" fmla="*/ 682125 w 2851540"/>
              <a:gd name="connsiteY164" fmla="*/ 2144217 h 2818946"/>
              <a:gd name="connsiteX165" fmla="*/ 720225 w 2851540"/>
              <a:gd name="connsiteY165" fmla="*/ 1946574 h 2818946"/>
              <a:gd name="connsiteX166" fmla="*/ 744038 w 2851540"/>
              <a:gd name="connsiteY166" fmla="*/ 1929905 h 2818946"/>
              <a:gd name="connsiteX167" fmla="*/ 722606 w 2851540"/>
              <a:gd name="connsiteY167" fmla="*/ 1898949 h 2818946"/>
              <a:gd name="connsiteX168" fmla="*/ 724988 w 2851540"/>
              <a:gd name="connsiteY168" fmla="*/ 1879899 h 2818946"/>
              <a:gd name="connsiteX169" fmla="*/ 734513 w 2851540"/>
              <a:gd name="connsiteY169" fmla="*/ 1734642 h 2818946"/>
              <a:gd name="connsiteX170" fmla="*/ 724988 w 2851540"/>
              <a:gd name="connsiteY170" fmla="*/ 1694161 h 2818946"/>
              <a:gd name="connsiteX171" fmla="*/ 798806 w 2851540"/>
              <a:gd name="connsiteY171" fmla="*/ 1734642 h 2818946"/>
              <a:gd name="connsiteX172" fmla="*/ 810713 w 2851540"/>
              <a:gd name="connsiteY172" fmla="*/ 1798936 h 2818946"/>
              <a:gd name="connsiteX173" fmla="*/ 851194 w 2851540"/>
              <a:gd name="connsiteY173" fmla="*/ 1856086 h 2818946"/>
              <a:gd name="connsiteX174" fmla="*/ 803569 w 2851540"/>
              <a:gd name="connsiteY174" fmla="*/ 1710830 h 2818946"/>
              <a:gd name="connsiteX175" fmla="*/ 722606 w 2851540"/>
              <a:gd name="connsiteY175" fmla="*/ 1644155 h 2818946"/>
              <a:gd name="connsiteX176" fmla="*/ 744038 w 2851540"/>
              <a:gd name="connsiteY176" fmla="*/ 1567955 h 2818946"/>
              <a:gd name="connsiteX177" fmla="*/ 724988 w 2851540"/>
              <a:gd name="connsiteY177" fmla="*/ 1506042 h 2818946"/>
              <a:gd name="connsiteX178" fmla="*/ 734513 w 2851540"/>
              <a:gd name="connsiteY178" fmla="*/ 1475086 h 2818946"/>
              <a:gd name="connsiteX179" fmla="*/ 686888 w 2851540"/>
              <a:gd name="connsiteY179" fmla="*/ 1458417 h 2818946"/>
              <a:gd name="connsiteX180" fmla="*/ 598781 w 2851540"/>
              <a:gd name="connsiteY180" fmla="*/ 1425080 h 2818946"/>
              <a:gd name="connsiteX181" fmla="*/ 586875 w 2851540"/>
              <a:gd name="connsiteY181" fmla="*/ 1379836 h 2818946"/>
              <a:gd name="connsiteX182" fmla="*/ 537388 w 2851540"/>
              <a:gd name="connsiteY182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70405 w 2851540"/>
              <a:gd name="connsiteY73" fmla="*/ 1729880 h 2818946"/>
              <a:gd name="connsiteX74" fmla="*/ 2182312 w 2851540"/>
              <a:gd name="connsiteY74" fmla="*/ 1806080 h 2818946"/>
              <a:gd name="connsiteX75" fmla="*/ 2208505 w 2851540"/>
              <a:gd name="connsiteY75" fmla="*/ 1810842 h 2818946"/>
              <a:gd name="connsiteX76" fmla="*/ 2229937 w 2851540"/>
              <a:gd name="connsiteY76" fmla="*/ 1829892 h 2818946"/>
              <a:gd name="connsiteX77" fmla="*/ 2275180 w 2851540"/>
              <a:gd name="connsiteY77" fmla="*/ 1820367 h 2818946"/>
              <a:gd name="connsiteX78" fmla="*/ 2298993 w 2851540"/>
              <a:gd name="connsiteY78" fmla="*/ 1872755 h 2818946"/>
              <a:gd name="connsiteX79" fmla="*/ 2337093 w 2851540"/>
              <a:gd name="connsiteY79" fmla="*/ 1884661 h 2818946"/>
              <a:gd name="connsiteX80" fmla="*/ 2351381 w 2851540"/>
              <a:gd name="connsiteY80" fmla="*/ 1920381 h 2818946"/>
              <a:gd name="connsiteX81" fmla="*/ 2310899 w 2851540"/>
              <a:gd name="connsiteY81" fmla="*/ 1951336 h 2818946"/>
              <a:gd name="connsiteX82" fmla="*/ 2237081 w 2851540"/>
              <a:gd name="connsiteY82" fmla="*/ 2027537 h 2818946"/>
              <a:gd name="connsiteX83" fmla="*/ 2284706 w 2851540"/>
              <a:gd name="connsiteY83" fmla="*/ 2091831 h 2818946"/>
              <a:gd name="connsiteX84" fmla="*/ 2282324 w 2851540"/>
              <a:gd name="connsiteY84" fmla="*/ 2158505 h 2818946"/>
              <a:gd name="connsiteX85" fmla="*/ 2358524 w 2851540"/>
              <a:gd name="connsiteY85" fmla="*/ 2203749 h 2818946"/>
              <a:gd name="connsiteX86" fmla="*/ 2403768 w 2851540"/>
              <a:gd name="connsiteY86" fmla="*/ 2282329 h 2818946"/>
              <a:gd name="connsiteX87" fmla="*/ 2770480 w 2851540"/>
              <a:gd name="connsiteY87" fmla="*/ 2465686 h 2818946"/>
              <a:gd name="connsiteX88" fmla="*/ 2803817 w 2851540"/>
              <a:gd name="connsiteY88" fmla="*/ 2468067 h 2818946"/>
              <a:gd name="connsiteX89" fmla="*/ 2796673 w 2851540"/>
              <a:gd name="connsiteY89" fmla="*/ 2418061 h 2818946"/>
              <a:gd name="connsiteX90" fmla="*/ 2822868 w 2851540"/>
              <a:gd name="connsiteY90" fmla="*/ 2396630 h 2818946"/>
              <a:gd name="connsiteX91" fmla="*/ 2834773 w 2851540"/>
              <a:gd name="connsiteY91" fmla="*/ 2429967 h 2818946"/>
              <a:gd name="connsiteX92" fmla="*/ 2832393 w 2851540"/>
              <a:gd name="connsiteY92" fmla="*/ 2482355 h 2818946"/>
              <a:gd name="connsiteX93" fmla="*/ 2851443 w 2851540"/>
              <a:gd name="connsiteY93" fmla="*/ 2570460 h 2818946"/>
              <a:gd name="connsiteX94" fmla="*/ 2830012 w 2851540"/>
              <a:gd name="connsiteY94" fmla="*/ 2665711 h 2818946"/>
              <a:gd name="connsiteX95" fmla="*/ 2822868 w 2851540"/>
              <a:gd name="connsiteY95" fmla="*/ 2744292 h 2818946"/>
              <a:gd name="connsiteX96" fmla="*/ 2775244 w 2851540"/>
              <a:gd name="connsiteY96" fmla="*/ 2818111 h 2818946"/>
              <a:gd name="connsiteX97" fmla="*/ 2710949 w 2851540"/>
              <a:gd name="connsiteY97" fmla="*/ 2784775 h 2818946"/>
              <a:gd name="connsiteX98" fmla="*/ 2720474 w 2851540"/>
              <a:gd name="connsiteY98" fmla="*/ 2744292 h 2818946"/>
              <a:gd name="connsiteX99" fmla="*/ 2684755 w 2851540"/>
              <a:gd name="connsiteY99" fmla="*/ 2730005 h 2818946"/>
              <a:gd name="connsiteX100" fmla="*/ 2696662 w 2851540"/>
              <a:gd name="connsiteY100" fmla="*/ 2682380 h 2818946"/>
              <a:gd name="connsiteX101" fmla="*/ 2653799 w 2851540"/>
              <a:gd name="connsiteY101" fmla="*/ 2679999 h 2818946"/>
              <a:gd name="connsiteX102" fmla="*/ 2687137 w 2851540"/>
              <a:gd name="connsiteY102" fmla="*/ 2644280 h 2818946"/>
              <a:gd name="connsiteX103" fmla="*/ 2656180 w 2851540"/>
              <a:gd name="connsiteY103" fmla="*/ 2615705 h 2818946"/>
              <a:gd name="connsiteX104" fmla="*/ 2677612 w 2851540"/>
              <a:gd name="connsiteY104" fmla="*/ 2582367 h 2818946"/>
              <a:gd name="connsiteX105" fmla="*/ 2656180 w 2851540"/>
              <a:gd name="connsiteY105" fmla="*/ 2539505 h 2818946"/>
              <a:gd name="connsiteX106" fmla="*/ 2684755 w 2851540"/>
              <a:gd name="connsiteY106" fmla="*/ 2510930 h 2818946"/>
              <a:gd name="connsiteX107" fmla="*/ 2689518 w 2851540"/>
              <a:gd name="connsiteY107" fmla="*/ 2491880 h 2818946"/>
              <a:gd name="connsiteX108" fmla="*/ 2751430 w 2851540"/>
              <a:gd name="connsiteY108" fmla="*/ 2475211 h 2818946"/>
              <a:gd name="connsiteX109" fmla="*/ 2768099 w 2851540"/>
              <a:gd name="connsiteY109" fmla="*/ 2465686 h 2818946"/>
              <a:gd name="connsiteX110" fmla="*/ 2682374 w 2851540"/>
              <a:gd name="connsiteY110" fmla="*/ 2427586 h 2818946"/>
              <a:gd name="connsiteX111" fmla="*/ 2399006 w 2851540"/>
              <a:gd name="connsiteY111" fmla="*/ 2279949 h 2818946"/>
              <a:gd name="connsiteX112" fmla="*/ 2339474 w 2851540"/>
              <a:gd name="connsiteY112" fmla="*/ 2272805 h 2818946"/>
              <a:gd name="connsiteX113" fmla="*/ 2284706 w 2851540"/>
              <a:gd name="connsiteY113" fmla="*/ 2301381 h 2818946"/>
              <a:gd name="connsiteX114" fmla="*/ 2268037 w 2851540"/>
              <a:gd name="connsiteY114" fmla="*/ 2332336 h 2818946"/>
              <a:gd name="connsiteX115" fmla="*/ 2198980 w 2851540"/>
              <a:gd name="connsiteY115" fmla="*/ 2351386 h 2818946"/>
              <a:gd name="connsiteX116" fmla="*/ 2172788 w 2851540"/>
              <a:gd name="connsiteY116" fmla="*/ 2382343 h 2818946"/>
              <a:gd name="connsiteX117" fmla="*/ 2156119 w 2851540"/>
              <a:gd name="connsiteY117" fmla="*/ 2363293 h 2818946"/>
              <a:gd name="connsiteX118" fmla="*/ 2118019 w 2851540"/>
              <a:gd name="connsiteY118" fmla="*/ 2375200 h 2818946"/>
              <a:gd name="connsiteX119" fmla="*/ 2087063 w 2851540"/>
              <a:gd name="connsiteY119" fmla="*/ 2341862 h 2818946"/>
              <a:gd name="connsiteX120" fmla="*/ 2032294 w 2851540"/>
              <a:gd name="connsiteY120" fmla="*/ 2332337 h 2818946"/>
              <a:gd name="connsiteX121" fmla="*/ 2015625 w 2851540"/>
              <a:gd name="connsiteY121" fmla="*/ 2303762 h 2818946"/>
              <a:gd name="connsiteX122" fmla="*/ 1963238 w 2851540"/>
              <a:gd name="connsiteY122" fmla="*/ 2315668 h 2818946"/>
              <a:gd name="connsiteX123" fmla="*/ 1965618 w 2851540"/>
              <a:gd name="connsiteY123" fmla="*/ 2294236 h 2818946"/>
              <a:gd name="connsiteX124" fmla="*/ 1984668 w 2851540"/>
              <a:gd name="connsiteY124" fmla="*/ 2277567 h 2818946"/>
              <a:gd name="connsiteX125" fmla="*/ 1987050 w 2851540"/>
              <a:gd name="connsiteY125" fmla="*/ 2253756 h 2818946"/>
              <a:gd name="connsiteX126" fmla="*/ 1951331 w 2851540"/>
              <a:gd name="connsiteY126" fmla="*/ 2253756 h 2818946"/>
              <a:gd name="connsiteX127" fmla="*/ 1944188 w 2851540"/>
              <a:gd name="connsiteY127" fmla="*/ 2279950 h 2818946"/>
              <a:gd name="connsiteX128" fmla="*/ 1915613 w 2851540"/>
              <a:gd name="connsiteY128" fmla="*/ 2279950 h 2818946"/>
              <a:gd name="connsiteX129" fmla="*/ 1891800 w 2851540"/>
              <a:gd name="connsiteY129" fmla="*/ 2241850 h 2818946"/>
              <a:gd name="connsiteX130" fmla="*/ 1882275 w 2851540"/>
              <a:gd name="connsiteY130" fmla="*/ 2294237 h 2818946"/>
              <a:gd name="connsiteX131" fmla="*/ 1853700 w 2851540"/>
              <a:gd name="connsiteY131" fmla="*/ 2270425 h 2818946"/>
              <a:gd name="connsiteX132" fmla="*/ 1803694 w 2851540"/>
              <a:gd name="connsiteY132" fmla="*/ 2270425 h 2818946"/>
              <a:gd name="connsiteX133" fmla="*/ 1753687 w 2851540"/>
              <a:gd name="connsiteY133" fmla="*/ 2251373 h 2818946"/>
              <a:gd name="connsiteX134" fmla="*/ 1663200 w 2851540"/>
              <a:gd name="connsiteY134" fmla="*/ 2306143 h 2818946"/>
              <a:gd name="connsiteX135" fmla="*/ 1572713 w 2851540"/>
              <a:gd name="connsiteY135" fmla="*/ 2363292 h 2818946"/>
              <a:gd name="connsiteX136" fmla="*/ 1556044 w 2851540"/>
              <a:gd name="connsiteY136" fmla="*/ 2456162 h 2818946"/>
              <a:gd name="connsiteX137" fmla="*/ 1583513 w 2851540"/>
              <a:gd name="connsiteY137" fmla="*/ 2543299 h 2818946"/>
              <a:gd name="connsiteX138" fmla="*/ 1522706 w 2851540"/>
              <a:gd name="connsiteY138" fmla="*/ 2534742 h 2818946"/>
              <a:gd name="connsiteX139" fmla="*/ 1472700 w 2851540"/>
              <a:gd name="connsiteY139" fmla="*/ 2570462 h 2818946"/>
              <a:gd name="connsiteX140" fmla="*/ 1410788 w 2851540"/>
              <a:gd name="connsiteY140" fmla="*/ 2546650 h 2818946"/>
              <a:gd name="connsiteX141" fmla="*/ 1356019 w 2851540"/>
              <a:gd name="connsiteY141" fmla="*/ 2558555 h 2818946"/>
              <a:gd name="connsiteX142" fmla="*/ 1308394 w 2851540"/>
              <a:gd name="connsiteY142" fmla="*/ 2501405 h 2818946"/>
              <a:gd name="connsiteX143" fmla="*/ 1270294 w 2851540"/>
              <a:gd name="connsiteY143" fmla="*/ 2484737 h 2818946"/>
              <a:gd name="connsiteX144" fmla="*/ 1244100 w 2851540"/>
              <a:gd name="connsiteY144" fmla="*/ 2491881 h 2818946"/>
              <a:gd name="connsiteX145" fmla="*/ 1229813 w 2851540"/>
              <a:gd name="connsiteY145" fmla="*/ 2468067 h 2818946"/>
              <a:gd name="connsiteX146" fmla="*/ 1191713 w 2851540"/>
              <a:gd name="connsiteY146" fmla="*/ 2463306 h 2818946"/>
              <a:gd name="connsiteX147" fmla="*/ 1129800 w 2851540"/>
              <a:gd name="connsiteY147" fmla="*/ 2432350 h 2818946"/>
              <a:gd name="connsiteX148" fmla="*/ 1094080 w 2851540"/>
              <a:gd name="connsiteY148" fmla="*/ 2444253 h 2818946"/>
              <a:gd name="connsiteX149" fmla="*/ 1079794 w 2851540"/>
              <a:gd name="connsiteY149" fmla="*/ 2472831 h 2818946"/>
              <a:gd name="connsiteX150" fmla="*/ 996450 w 2851540"/>
              <a:gd name="connsiteY150" fmla="*/ 2458543 h 2818946"/>
              <a:gd name="connsiteX151" fmla="*/ 965494 w 2851540"/>
              <a:gd name="connsiteY151" fmla="*/ 2472831 h 2818946"/>
              <a:gd name="connsiteX152" fmla="*/ 925013 w 2851540"/>
              <a:gd name="connsiteY152" fmla="*/ 2451399 h 2818946"/>
              <a:gd name="connsiteX153" fmla="*/ 886913 w 2851540"/>
              <a:gd name="connsiteY153" fmla="*/ 2437112 h 2818946"/>
              <a:gd name="connsiteX154" fmla="*/ 855956 w 2851540"/>
              <a:gd name="connsiteY154" fmla="*/ 2451400 h 2818946"/>
              <a:gd name="connsiteX155" fmla="*/ 825000 w 2851540"/>
              <a:gd name="connsiteY155" fmla="*/ 2432350 h 2818946"/>
              <a:gd name="connsiteX156" fmla="*/ 810713 w 2851540"/>
              <a:gd name="connsiteY156" fmla="*/ 2399012 h 2818946"/>
              <a:gd name="connsiteX157" fmla="*/ 770231 w 2851540"/>
              <a:gd name="connsiteY157" fmla="*/ 2408537 h 2818946"/>
              <a:gd name="connsiteX158" fmla="*/ 734513 w 2851540"/>
              <a:gd name="connsiteY158" fmla="*/ 2387105 h 2818946"/>
              <a:gd name="connsiteX159" fmla="*/ 703556 w 2851540"/>
              <a:gd name="connsiteY159" fmla="*/ 2372818 h 2818946"/>
              <a:gd name="connsiteX160" fmla="*/ 670219 w 2851540"/>
              <a:gd name="connsiteY160" fmla="*/ 2377580 h 2818946"/>
              <a:gd name="connsiteX161" fmla="*/ 684506 w 2851540"/>
              <a:gd name="connsiteY161" fmla="*/ 2322811 h 2818946"/>
              <a:gd name="connsiteX162" fmla="*/ 639263 w 2851540"/>
              <a:gd name="connsiteY162" fmla="*/ 2303761 h 2818946"/>
              <a:gd name="connsiteX163" fmla="*/ 605924 w 2851540"/>
              <a:gd name="connsiteY163" fmla="*/ 2298997 h 2818946"/>
              <a:gd name="connsiteX164" fmla="*/ 651169 w 2851540"/>
              <a:gd name="connsiteY164" fmla="*/ 2244230 h 2818946"/>
              <a:gd name="connsiteX165" fmla="*/ 682125 w 2851540"/>
              <a:gd name="connsiteY165" fmla="*/ 2144217 h 2818946"/>
              <a:gd name="connsiteX166" fmla="*/ 720225 w 2851540"/>
              <a:gd name="connsiteY166" fmla="*/ 1946574 h 2818946"/>
              <a:gd name="connsiteX167" fmla="*/ 744038 w 2851540"/>
              <a:gd name="connsiteY167" fmla="*/ 1929905 h 2818946"/>
              <a:gd name="connsiteX168" fmla="*/ 722606 w 2851540"/>
              <a:gd name="connsiteY168" fmla="*/ 1898949 h 2818946"/>
              <a:gd name="connsiteX169" fmla="*/ 724988 w 2851540"/>
              <a:gd name="connsiteY169" fmla="*/ 1879899 h 2818946"/>
              <a:gd name="connsiteX170" fmla="*/ 734513 w 2851540"/>
              <a:gd name="connsiteY170" fmla="*/ 1734642 h 2818946"/>
              <a:gd name="connsiteX171" fmla="*/ 724988 w 2851540"/>
              <a:gd name="connsiteY171" fmla="*/ 1694161 h 2818946"/>
              <a:gd name="connsiteX172" fmla="*/ 798806 w 2851540"/>
              <a:gd name="connsiteY172" fmla="*/ 1734642 h 2818946"/>
              <a:gd name="connsiteX173" fmla="*/ 810713 w 2851540"/>
              <a:gd name="connsiteY173" fmla="*/ 1798936 h 2818946"/>
              <a:gd name="connsiteX174" fmla="*/ 851194 w 2851540"/>
              <a:gd name="connsiteY174" fmla="*/ 1856086 h 2818946"/>
              <a:gd name="connsiteX175" fmla="*/ 803569 w 2851540"/>
              <a:gd name="connsiteY175" fmla="*/ 1710830 h 2818946"/>
              <a:gd name="connsiteX176" fmla="*/ 722606 w 2851540"/>
              <a:gd name="connsiteY176" fmla="*/ 1644155 h 2818946"/>
              <a:gd name="connsiteX177" fmla="*/ 744038 w 2851540"/>
              <a:gd name="connsiteY177" fmla="*/ 1567955 h 2818946"/>
              <a:gd name="connsiteX178" fmla="*/ 724988 w 2851540"/>
              <a:gd name="connsiteY178" fmla="*/ 1506042 h 2818946"/>
              <a:gd name="connsiteX179" fmla="*/ 734513 w 2851540"/>
              <a:gd name="connsiteY179" fmla="*/ 1475086 h 2818946"/>
              <a:gd name="connsiteX180" fmla="*/ 686888 w 2851540"/>
              <a:gd name="connsiteY180" fmla="*/ 1458417 h 2818946"/>
              <a:gd name="connsiteX181" fmla="*/ 598781 w 2851540"/>
              <a:gd name="connsiteY181" fmla="*/ 1425080 h 2818946"/>
              <a:gd name="connsiteX182" fmla="*/ 586875 w 2851540"/>
              <a:gd name="connsiteY182" fmla="*/ 1379836 h 2818946"/>
              <a:gd name="connsiteX183" fmla="*/ 537388 w 2851540"/>
              <a:gd name="connsiteY183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41830 w 2851540"/>
              <a:gd name="connsiteY73" fmla="*/ 1715592 h 2818946"/>
              <a:gd name="connsiteX74" fmla="*/ 2170405 w 2851540"/>
              <a:gd name="connsiteY74" fmla="*/ 1729880 h 2818946"/>
              <a:gd name="connsiteX75" fmla="*/ 2182312 w 2851540"/>
              <a:gd name="connsiteY75" fmla="*/ 1806080 h 2818946"/>
              <a:gd name="connsiteX76" fmla="*/ 2208505 w 2851540"/>
              <a:gd name="connsiteY76" fmla="*/ 1810842 h 2818946"/>
              <a:gd name="connsiteX77" fmla="*/ 2229937 w 2851540"/>
              <a:gd name="connsiteY77" fmla="*/ 1829892 h 2818946"/>
              <a:gd name="connsiteX78" fmla="*/ 2275180 w 2851540"/>
              <a:gd name="connsiteY78" fmla="*/ 1820367 h 2818946"/>
              <a:gd name="connsiteX79" fmla="*/ 2298993 w 2851540"/>
              <a:gd name="connsiteY79" fmla="*/ 1872755 h 2818946"/>
              <a:gd name="connsiteX80" fmla="*/ 2337093 w 2851540"/>
              <a:gd name="connsiteY80" fmla="*/ 1884661 h 2818946"/>
              <a:gd name="connsiteX81" fmla="*/ 2351381 w 2851540"/>
              <a:gd name="connsiteY81" fmla="*/ 1920381 h 2818946"/>
              <a:gd name="connsiteX82" fmla="*/ 2310899 w 2851540"/>
              <a:gd name="connsiteY82" fmla="*/ 1951336 h 2818946"/>
              <a:gd name="connsiteX83" fmla="*/ 2237081 w 2851540"/>
              <a:gd name="connsiteY83" fmla="*/ 2027537 h 2818946"/>
              <a:gd name="connsiteX84" fmla="*/ 2284706 w 2851540"/>
              <a:gd name="connsiteY84" fmla="*/ 2091831 h 2818946"/>
              <a:gd name="connsiteX85" fmla="*/ 2282324 w 2851540"/>
              <a:gd name="connsiteY85" fmla="*/ 2158505 h 2818946"/>
              <a:gd name="connsiteX86" fmla="*/ 2358524 w 2851540"/>
              <a:gd name="connsiteY86" fmla="*/ 2203749 h 2818946"/>
              <a:gd name="connsiteX87" fmla="*/ 2403768 w 2851540"/>
              <a:gd name="connsiteY87" fmla="*/ 2282329 h 2818946"/>
              <a:gd name="connsiteX88" fmla="*/ 2770480 w 2851540"/>
              <a:gd name="connsiteY88" fmla="*/ 2465686 h 2818946"/>
              <a:gd name="connsiteX89" fmla="*/ 2803817 w 2851540"/>
              <a:gd name="connsiteY89" fmla="*/ 2468067 h 2818946"/>
              <a:gd name="connsiteX90" fmla="*/ 2796673 w 2851540"/>
              <a:gd name="connsiteY90" fmla="*/ 2418061 h 2818946"/>
              <a:gd name="connsiteX91" fmla="*/ 2822868 w 2851540"/>
              <a:gd name="connsiteY91" fmla="*/ 2396630 h 2818946"/>
              <a:gd name="connsiteX92" fmla="*/ 2834773 w 2851540"/>
              <a:gd name="connsiteY92" fmla="*/ 2429967 h 2818946"/>
              <a:gd name="connsiteX93" fmla="*/ 2832393 w 2851540"/>
              <a:gd name="connsiteY93" fmla="*/ 2482355 h 2818946"/>
              <a:gd name="connsiteX94" fmla="*/ 2851443 w 2851540"/>
              <a:gd name="connsiteY94" fmla="*/ 2570460 h 2818946"/>
              <a:gd name="connsiteX95" fmla="*/ 2830012 w 2851540"/>
              <a:gd name="connsiteY95" fmla="*/ 2665711 h 2818946"/>
              <a:gd name="connsiteX96" fmla="*/ 2822868 w 2851540"/>
              <a:gd name="connsiteY96" fmla="*/ 2744292 h 2818946"/>
              <a:gd name="connsiteX97" fmla="*/ 2775244 w 2851540"/>
              <a:gd name="connsiteY97" fmla="*/ 2818111 h 2818946"/>
              <a:gd name="connsiteX98" fmla="*/ 2710949 w 2851540"/>
              <a:gd name="connsiteY98" fmla="*/ 2784775 h 2818946"/>
              <a:gd name="connsiteX99" fmla="*/ 2720474 w 2851540"/>
              <a:gd name="connsiteY99" fmla="*/ 2744292 h 2818946"/>
              <a:gd name="connsiteX100" fmla="*/ 2684755 w 2851540"/>
              <a:gd name="connsiteY100" fmla="*/ 2730005 h 2818946"/>
              <a:gd name="connsiteX101" fmla="*/ 2696662 w 2851540"/>
              <a:gd name="connsiteY101" fmla="*/ 2682380 h 2818946"/>
              <a:gd name="connsiteX102" fmla="*/ 2653799 w 2851540"/>
              <a:gd name="connsiteY102" fmla="*/ 2679999 h 2818946"/>
              <a:gd name="connsiteX103" fmla="*/ 2687137 w 2851540"/>
              <a:gd name="connsiteY103" fmla="*/ 2644280 h 2818946"/>
              <a:gd name="connsiteX104" fmla="*/ 2656180 w 2851540"/>
              <a:gd name="connsiteY104" fmla="*/ 2615705 h 2818946"/>
              <a:gd name="connsiteX105" fmla="*/ 2677612 w 2851540"/>
              <a:gd name="connsiteY105" fmla="*/ 2582367 h 2818946"/>
              <a:gd name="connsiteX106" fmla="*/ 2656180 w 2851540"/>
              <a:gd name="connsiteY106" fmla="*/ 2539505 h 2818946"/>
              <a:gd name="connsiteX107" fmla="*/ 2684755 w 2851540"/>
              <a:gd name="connsiteY107" fmla="*/ 2510930 h 2818946"/>
              <a:gd name="connsiteX108" fmla="*/ 2689518 w 2851540"/>
              <a:gd name="connsiteY108" fmla="*/ 2491880 h 2818946"/>
              <a:gd name="connsiteX109" fmla="*/ 2751430 w 2851540"/>
              <a:gd name="connsiteY109" fmla="*/ 2475211 h 2818946"/>
              <a:gd name="connsiteX110" fmla="*/ 2768099 w 2851540"/>
              <a:gd name="connsiteY110" fmla="*/ 2465686 h 2818946"/>
              <a:gd name="connsiteX111" fmla="*/ 2682374 w 2851540"/>
              <a:gd name="connsiteY111" fmla="*/ 2427586 h 2818946"/>
              <a:gd name="connsiteX112" fmla="*/ 2399006 w 2851540"/>
              <a:gd name="connsiteY112" fmla="*/ 2279949 h 2818946"/>
              <a:gd name="connsiteX113" fmla="*/ 2339474 w 2851540"/>
              <a:gd name="connsiteY113" fmla="*/ 2272805 h 2818946"/>
              <a:gd name="connsiteX114" fmla="*/ 2284706 w 2851540"/>
              <a:gd name="connsiteY114" fmla="*/ 2301381 h 2818946"/>
              <a:gd name="connsiteX115" fmla="*/ 2268037 w 2851540"/>
              <a:gd name="connsiteY115" fmla="*/ 2332336 h 2818946"/>
              <a:gd name="connsiteX116" fmla="*/ 2198980 w 2851540"/>
              <a:gd name="connsiteY116" fmla="*/ 2351386 h 2818946"/>
              <a:gd name="connsiteX117" fmla="*/ 2172788 w 2851540"/>
              <a:gd name="connsiteY117" fmla="*/ 2382343 h 2818946"/>
              <a:gd name="connsiteX118" fmla="*/ 2156119 w 2851540"/>
              <a:gd name="connsiteY118" fmla="*/ 2363293 h 2818946"/>
              <a:gd name="connsiteX119" fmla="*/ 2118019 w 2851540"/>
              <a:gd name="connsiteY119" fmla="*/ 2375200 h 2818946"/>
              <a:gd name="connsiteX120" fmla="*/ 2087063 w 2851540"/>
              <a:gd name="connsiteY120" fmla="*/ 2341862 h 2818946"/>
              <a:gd name="connsiteX121" fmla="*/ 2032294 w 2851540"/>
              <a:gd name="connsiteY121" fmla="*/ 2332337 h 2818946"/>
              <a:gd name="connsiteX122" fmla="*/ 2015625 w 2851540"/>
              <a:gd name="connsiteY122" fmla="*/ 2303762 h 2818946"/>
              <a:gd name="connsiteX123" fmla="*/ 1963238 w 2851540"/>
              <a:gd name="connsiteY123" fmla="*/ 2315668 h 2818946"/>
              <a:gd name="connsiteX124" fmla="*/ 1965618 w 2851540"/>
              <a:gd name="connsiteY124" fmla="*/ 2294236 h 2818946"/>
              <a:gd name="connsiteX125" fmla="*/ 1984668 w 2851540"/>
              <a:gd name="connsiteY125" fmla="*/ 2277567 h 2818946"/>
              <a:gd name="connsiteX126" fmla="*/ 1987050 w 2851540"/>
              <a:gd name="connsiteY126" fmla="*/ 2253756 h 2818946"/>
              <a:gd name="connsiteX127" fmla="*/ 1951331 w 2851540"/>
              <a:gd name="connsiteY127" fmla="*/ 2253756 h 2818946"/>
              <a:gd name="connsiteX128" fmla="*/ 1944188 w 2851540"/>
              <a:gd name="connsiteY128" fmla="*/ 2279950 h 2818946"/>
              <a:gd name="connsiteX129" fmla="*/ 1915613 w 2851540"/>
              <a:gd name="connsiteY129" fmla="*/ 2279950 h 2818946"/>
              <a:gd name="connsiteX130" fmla="*/ 1891800 w 2851540"/>
              <a:gd name="connsiteY130" fmla="*/ 2241850 h 2818946"/>
              <a:gd name="connsiteX131" fmla="*/ 1882275 w 2851540"/>
              <a:gd name="connsiteY131" fmla="*/ 2294237 h 2818946"/>
              <a:gd name="connsiteX132" fmla="*/ 1853700 w 2851540"/>
              <a:gd name="connsiteY132" fmla="*/ 2270425 h 2818946"/>
              <a:gd name="connsiteX133" fmla="*/ 1803694 w 2851540"/>
              <a:gd name="connsiteY133" fmla="*/ 2270425 h 2818946"/>
              <a:gd name="connsiteX134" fmla="*/ 1753687 w 2851540"/>
              <a:gd name="connsiteY134" fmla="*/ 2251373 h 2818946"/>
              <a:gd name="connsiteX135" fmla="*/ 1663200 w 2851540"/>
              <a:gd name="connsiteY135" fmla="*/ 2306143 h 2818946"/>
              <a:gd name="connsiteX136" fmla="*/ 1572713 w 2851540"/>
              <a:gd name="connsiteY136" fmla="*/ 2363292 h 2818946"/>
              <a:gd name="connsiteX137" fmla="*/ 1556044 w 2851540"/>
              <a:gd name="connsiteY137" fmla="*/ 2456162 h 2818946"/>
              <a:gd name="connsiteX138" fmla="*/ 1583513 w 2851540"/>
              <a:gd name="connsiteY138" fmla="*/ 2543299 h 2818946"/>
              <a:gd name="connsiteX139" fmla="*/ 1522706 w 2851540"/>
              <a:gd name="connsiteY139" fmla="*/ 2534742 h 2818946"/>
              <a:gd name="connsiteX140" fmla="*/ 1472700 w 2851540"/>
              <a:gd name="connsiteY140" fmla="*/ 2570462 h 2818946"/>
              <a:gd name="connsiteX141" fmla="*/ 1410788 w 2851540"/>
              <a:gd name="connsiteY141" fmla="*/ 2546650 h 2818946"/>
              <a:gd name="connsiteX142" fmla="*/ 1356019 w 2851540"/>
              <a:gd name="connsiteY142" fmla="*/ 2558555 h 2818946"/>
              <a:gd name="connsiteX143" fmla="*/ 1308394 w 2851540"/>
              <a:gd name="connsiteY143" fmla="*/ 2501405 h 2818946"/>
              <a:gd name="connsiteX144" fmla="*/ 1270294 w 2851540"/>
              <a:gd name="connsiteY144" fmla="*/ 2484737 h 2818946"/>
              <a:gd name="connsiteX145" fmla="*/ 1244100 w 2851540"/>
              <a:gd name="connsiteY145" fmla="*/ 2491881 h 2818946"/>
              <a:gd name="connsiteX146" fmla="*/ 1229813 w 2851540"/>
              <a:gd name="connsiteY146" fmla="*/ 2468067 h 2818946"/>
              <a:gd name="connsiteX147" fmla="*/ 1191713 w 2851540"/>
              <a:gd name="connsiteY147" fmla="*/ 2463306 h 2818946"/>
              <a:gd name="connsiteX148" fmla="*/ 1129800 w 2851540"/>
              <a:gd name="connsiteY148" fmla="*/ 2432350 h 2818946"/>
              <a:gd name="connsiteX149" fmla="*/ 1094080 w 2851540"/>
              <a:gd name="connsiteY149" fmla="*/ 2444253 h 2818946"/>
              <a:gd name="connsiteX150" fmla="*/ 1079794 w 2851540"/>
              <a:gd name="connsiteY150" fmla="*/ 2472831 h 2818946"/>
              <a:gd name="connsiteX151" fmla="*/ 996450 w 2851540"/>
              <a:gd name="connsiteY151" fmla="*/ 2458543 h 2818946"/>
              <a:gd name="connsiteX152" fmla="*/ 965494 w 2851540"/>
              <a:gd name="connsiteY152" fmla="*/ 2472831 h 2818946"/>
              <a:gd name="connsiteX153" fmla="*/ 925013 w 2851540"/>
              <a:gd name="connsiteY153" fmla="*/ 2451399 h 2818946"/>
              <a:gd name="connsiteX154" fmla="*/ 886913 w 2851540"/>
              <a:gd name="connsiteY154" fmla="*/ 2437112 h 2818946"/>
              <a:gd name="connsiteX155" fmla="*/ 855956 w 2851540"/>
              <a:gd name="connsiteY155" fmla="*/ 2451400 h 2818946"/>
              <a:gd name="connsiteX156" fmla="*/ 825000 w 2851540"/>
              <a:gd name="connsiteY156" fmla="*/ 2432350 h 2818946"/>
              <a:gd name="connsiteX157" fmla="*/ 810713 w 2851540"/>
              <a:gd name="connsiteY157" fmla="*/ 2399012 h 2818946"/>
              <a:gd name="connsiteX158" fmla="*/ 770231 w 2851540"/>
              <a:gd name="connsiteY158" fmla="*/ 2408537 h 2818946"/>
              <a:gd name="connsiteX159" fmla="*/ 734513 w 2851540"/>
              <a:gd name="connsiteY159" fmla="*/ 2387105 h 2818946"/>
              <a:gd name="connsiteX160" fmla="*/ 703556 w 2851540"/>
              <a:gd name="connsiteY160" fmla="*/ 2372818 h 2818946"/>
              <a:gd name="connsiteX161" fmla="*/ 670219 w 2851540"/>
              <a:gd name="connsiteY161" fmla="*/ 2377580 h 2818946"/>
              <a:gd name="connsiteX162" fmla="*/ 684506 w 2851540"/>
              <a:gd name="connsiteY162" fmla="*/ 2322811 h 2818946"/>
              <a:gd name="connsiteX163" fmla="*/ 639263 w 2851540"/>
              <a:gd name="connsiteY163" fmla="*/ 2303761 h 2818946"/>
              <a:gd name="connsiteX164" fmla="*/ 605924 w 2851540"/>
              <a:gd name="connsiteY164" fmla="*/ 2298997 h 2818946"/>
              <a:gd name="connsiteX165" fmla="*/ 651169 w 2851540"/>
              <a:gd name="connsiteY165" fmla="*/ 2244230 h 2818946"/>
              <a:gd name="connsiteX166" fmla="*/ 682125 w 2851540"/>
              <a:gd name="connsiteY166" fmla="*/ 2144217 h 2818946"/>
              <a:gd name="connsiteX167" fmla="*/ 720225 w 2851540"/>
              <a:gd name="connsiteY167" fmla="*/ 1946574 h 2818946"/>
              <a:gd name="connsiteX168" fmla="*/ 744038 w 2851540"/>
              <a:gd name="connsiteY168" fmla="*/ 1929905 h 2818946"/>
              <a:gd name="connsiteX169" fmla="*/ 722606 w 2851540"/>
              <a:gd name="connsiteY169" fmla="*/ 1898949 h 2818946"/>
              <a:gd name="connsiteX170" fmla="*/ 724988 w 2851540"/>
              <a:gd name="connsiteY170" fmla="*/ 1879899 h 2818946"/>
              <a:gd name="connsiteX171" fmla="*/ 734513 w 2851540"/>
              <a:gd name="connsiteY171" fmla="*/ 1734642 h 2818946"/>
              <a:gd name="connsiteX172" fmla="*/ 724988 w 2851540"/>
              <a:gd name="connsiteY172" fmla="*/ 1694161 h 2818946"/>
              <a:gd name="connsiteX173" fmla="*/ 798806 w 2851540"/>
              <a:gd name="connsiteY173" fmla="*/ 1734642 h 2818946"/>
              <a:gd name="connsiteX174" fmla="*/ 810713 w 2851540"/>
              <a:gd name="connsiteY174" fmla="*/ 1798936 h 2818946"/>
              <a:gd name="connsiteX175" fmla="*/ 851194 w 2851540"/>
              <a:gd name="connsiteY175" fmla="*/ 1856086 h 2818946"/>
              <a:gd name="connsiteX176" fmla="*/ 803569 w 2851540"/>
              <a:gd name="connsiteY176" fmla="*/ 1710830 h 2818946"/>
              <a:gd name="connsiteX177" fmla="*/ 722606 w 2851540"/>
              <a:gd name="connsiteY177" fmla="*/ 1644155 h 2818946"/>
              <a:gd name="connsiteX178" fmla="*/ 744038 w 2851540"/>
              <a:gd name="connsiteY178" fmla="*/ 1567955 h 2818946"/>
              <a:gd name="connsiteX179" fmla="*/ 724988 w 2851540"/>
              <a:gd name="connsiteY179" fmla="*/ 1506042 h 2818946"/>
              <a:gd name="connsiteX180" fmla="*/ 734513 w 2851540"/>
              <a:gd name="connsiteY180" fmla="*/ 1475086 h 2818946"/>
              <a:gd name="connsiteX181" fmla="*/ 686888 w 2851540"/>
              <a:gd name="connsiteY181" fmla="*/ 1458417 h 2818946"/>
              <a:gd name="connsiteX182" fmla="*/ 598781 w 2851540"/>
              <a:gd name="connsiteY182" fmla="*/ 1425080 h 2818946"/>
              <a:gd name="connsiteX183" fmla="*/ 586875 w 2851540"/>
              <a:gd name="connsiteY183" fmla="*/ 1379836 h 2818946"/>
              <a:gd name="connsiteX184" fmla="*/ 537388 w 2851540"/>
              <a:gd name="connsiteY184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41830 w 2851540"/>
              <a:gd name="connsiteY73" fmla="*/ 1715592 h 2818946"/>
              <a:gd name="connsiteX74" fmla="*/ 2170405 w 2851540"/>
              <a:gd name="connsiteY74" fmla="*/ 1729880 h 2818946"/>
              <a:gd name="connsiteX75" fmla="*/ 2170405 w 2851540"/>
              <a:gd name="connsiteY75" fmla="*/ 1772742 h 2818946"/>
              <a:gd name="connsiteX76" fmla="*/ 2182312 w 2851540"/>
              <a:gd name="connsiteY76" fmla="*/ 1806080 h 2818946"/>
              <a:gd name="connsiteX77" fmla="*/ 2208505 w 2851540"/>
              <a:gd name="connsiteY77" fmla="*/ 1810842 h 2818946"/>
              <a:gd name="connsiteX78" fmla="*/ 2229937 w 2851540"/>
              <a:gd name="connsiteY78" fmla="*/ 1829892 h 2818946"/>
              <a:gd name="connsiteX79" fmla="*/ 2275180 w 2851540"/>
              <a:gd name="connsiteY79" fmla="*/ 1820367 h 2818946"/>
              <a:gd name="connsiteX80" fmla="*/ 2298993 w 2851540"/>
              <a:gd name="connsiteY80" fmla="*/ 1872755 h 2818946"/>
              <a:gd name="connsiteX81" fmla="*/ 2337093 w 2851540"/>
              <a:gd name="connsiteY81" fmla="*/ 1884661 h 2818946"/>
              <a:gd name="connsiteX82" fmla="*/ 2351381 w 2851540"/>
              <a:gd name="connsiteY82" fmla="*/ 1920381 h 2818946"/>
              <a:gd name="connsiteX83" fmla="*/ 2310899 w 2851540"/>
              <a:gd name="connsiteY83" fmla="*/ 1951336 h 2818946"/>
              <a:gd name="connsiteX84" fmla="*/ 2237081 w 2851540"/>
              <a:gd name="connsiteY84" fmla="*/ 2027537 h 2818946"/>
              <a:gd name="connsiteX85" fmla="*/ 2284706 w 2851540"/>
              <a:gd name="connsiteY85" fmla="*/ 2091831 h 2818946"/>
              <a:gd name="connsiteX86" fmla="*/ 2282324 w 2851540"/>
              <a:gd name="connsiteY86" fmla="*/ 2158505 h 2818946"/>
              <a:gd name="connsiteX87" fmla="*/ 2358524 w 2851540"/>
              <a:gd name="connsiteY87" fmla="*/ 2203749 h 2818946"/>
              <a:gd name="connsiteX88" fmla="*/ 2403768 w 2851540"/>
              <a:gd name="connsiteY88" fmla="*/ 2282329 h 2818946"/>
              <a:gd name="connsiteX89" fmla="*/ 2770480 w 2851540"/>
              <a:gd name="connsiteY89" fmla="*/ 2465686 h 2818946"/>
              <a:gd name="connsiteX90" fmla="*/ 2803817 w 2851540"/>
              <a:gd name="connsiteY90" fmla="*/ 2468067 h 2818946"/>
              <a:gd name="connsiteX91" fmla="*/ 2796673 w 2851540"/>
              <a:gd name="connsiteY91" fmla="*/ 2418061 h 2818946"/>
              <a:gd name="connsiteX92" fmla="*/ 2822868 w 2851540"/>
              <a:gd name="connsiteY92" fmla="*/ 2396630 h 2818946"/>
              <a:gd name="connsiteX93" fmla="*/ 2834773 w 2851540"/>
              <a:gd name="connsiteY93" fmla="*/ 2429967 h 2818946"/>
              <a:gd name="connsiteX94" fmla="*/ 2832393 w 2851540"/>
              <a:gd name="connsiteY94" fmla="*/ 2482355 h 2818946"/>
              <a:gd name="connsiteX95" fmla="*/ 2851443 w 2851540"/>
              <a:gd name="connsiteY95" fmla="*/ 2570460 h 2818946"/>
              <a:gd name="connsiteX96" fmla="*/ 2830012 w 2851540"/>
              <a:gd name="connsiteY96" fmla="*/ 2665711 h 2818946"/>
              <a:gd name="connsiteX97" fmla="*/ 2822868 w 2851540"/>
              <a:gd name="connsiteY97" fmla="*/ 2744292 h 2818946"/>
              <a:gd name="connsiteX98" fmla="*/ 2775244 w 2851540"/>
              <a:gd name="connsiteY98" fmla="*/ 2818111 h 2818946"/>
              <a:gd name="connsiteX99" fmla="*/ 2710949 w 2851540"/>
              <a:gd name="connsiteY99" fmla="*/ 2784775 h 2818946"/>
              <a:gd name="connsiteX100" fmla="*/ 2720474 w 2851540"/>
              <a:gd name="connsiteY100" fmla="*/ 2744292 h 2818946"/>
              <a:gd name="connsiteX101" fmla="*/ 2684755 w 2851540"/>
              <a:gd name="connsiteY101" fmla="*/ 2730005 h 2818946"/>
              <a:gd name="connsiteX102" fmla="*/ 2696662 w 2851540"/>
              <a:gd name="connsiteY102" fmla="*/ 2682380 h 2818946"/>
              <a:gd name="connsiteX103" fmla="*/ 2653799 w 2851540"/>
              <a:gd name="connsiteY103" fmla="*/ 2679999 h 2818946"/>
              <a:gd name="connsiteX104" fmla="*/ 2687137 w 2851540"/>
              <a:gd name="connsiteY104" fmla="*/ 2644280 h 2818946"/>
              <a:gd name="connsiteX105" fmla="*/ 2656180 w 2851540"/>
              <a:gd name="connsiteY105" fmla="*/ 2615705 h 2818946"/>
              <a:gd name="connsiteX106" fmla="*/ 2677612 w 2851540"/>
              <a:gd name="connsiteY106" fmla="*/ 2582367 h 2818946"/>
              <a:gd name="connsiteX107" fmla="*/ 2656180 w 2851540"/>
              <a:gd name="connsiteY107" fmla="*/ 2539505 h 2818946"/>
              <a:gd name="connsiteX108" fmla="*/ 2684755 w 2851540"/>
              <a:gd name="connsiteY108" fmla="*/ 2510930 h 2818946"/>
              <a:gd name="connsiteX109" fmla="*/ 2689518 w 2851540"/>
              <a:gd name="connsiteY109" fmla="*/ 2491880 h 2818946"/>
              <a:gd name="connsiteX110" fmla="*/ 2751430 w 2851540"/>
              <a:gd name="connsiteY110" fmla="*/ 2475211 h 2818946"/>
              <a:gd name="connsiteX111" fmla="*/ 2768099 w 2851540"/>
              <a:gd name="connsiteY111" fmla="*/ 2465686 h 2818946"/>
              <a:gd name="connsiteX112" fmla="*/ 2682374 w 2851540"/>
              <a:gd name="connsiteY112" fmla="*/ 2427586 h 2818946"/>
              <a:gd name="connsiteX113" fmla="*/ 2399006 w 2851540"/>
              <a:gd name="connsiteY113" fmla="*/ 2279949 h 2818946"/>
              <a:gd name="connsiteX114" fmla="*/ 2339474 w 2851540"/>
              <a:gd name="connsiteY114" fmla="*/ 2272805 h 2818946"/>
              <a:gd name="connsiteX115" fmla="*/ 2284706 w 2851540"/>
              <a:gd name="connsiteY115" fmla="*/ 2301381 h 2818946"/>
              <a:gd name="connsiteX116" fmla="*/ 2268037 w 2851540"/>
              <a:gd name="connsiteY116" fmla="*/ 2332336 h 2818946"/>
              <a:gd name="connsiteX117" fmla="*/ 2198980 w 2851540"/>
              <a:gd name="connsiteY117" fmla="*/ 2351386 h 2818946"/>
              <a:gd name="connsiteX118" fmla="*/ 2172788 w 2851540"/>
              <a:gd name="connsiteY118" fmla="*/ 2382343 h 2818946"/>
              <a:gd name="connsiteX119" fmla="*/ 2156119 w 2851540"/>
              <a:gd name="connsiteY119" fmla="*/ 2363293 h 2818946"/>
              <a:gd name="connsiteX120" fmla="*/ 2118019 w 2851540"/>
              <a:gd name="connsiteY120" fmla="*/ 2375200 h 2818946"/>
              <a:gd name="connsiteX121" fmla="*/ 2087063 w 2851540"/>
              <a:gd name="connsiteY121" fmla="*/ 2341862 h 2818946"/>
              <a:gd name="connsiteX122" fmla="*/ 2032294 w 2851540"/>
              <a:gd name="connsiteY122" fmla="*/ 2332337 h 2818946"/>
              <a:gd name="connsiteX123" fmla="*/ 2015625 w 2851540"/>
              <a:gd name="connsiteY123" fmla="*/ 2303762 h 2818946"/>
              <a:gd name="connsiteX124" fmla="*/ 1963238 w 2851540"/>
              <a:gd name="connsiteY124" fmla="*/ 2315668 h 2818946"/>
              <a:gd name="connsiteX125" fmla="*/ 1965618 w 2851540"/>
              <a:gd name="connsiteY125" fmla="*/ 2294236 h 2818946"/>
              <a:gd name="connsiteX126" fmla="*/ 1984668 w 2851540"/>
              <a:gd name="connsiteY126" fmla="*/ 2277567 h 2818946"/>
              <a:gd name="connsiteX127" fmla="*/ 1987050 w 2851540"/>
              <a:gd name="connsiteY127" fmla="*/ 2253756 h 2818946"/>
              <a:gd name="connsiteX128" fmla="*/ 1951331 w 2851540"/>
              <a:gd name="connsiteY128" fmla="*/ 2253756 h 2818946"/>
              <a:gd name="connsiteX129" fmla="*/ 1944188 w 2851540"/>
              <a:gd name="connsiteY129" fmla="*/ 2279950 h 2818946"/>
              <a:gd name="connsiteX130" fmla="*/ 1915613 w 2851540"/>
              <a:gd name="connsiteY130" fmla="*/ 2279950 h 2818946"/>
              <a:gd name="connsiteX131" fmla="*/ 1891800 w 2851540"/>
              <a:gd name="connsiteY131" fmla="*/ 2241850 h 2818946"/>
              <a:gd name="connsiteX132" fmla="*/ 1882275 w 2851540"/>
              <a:gd name="connsiteY132" fmla="*/ 2294237 h 2818946"/>
              <a:gd name="connsiteX133" fmla="*/ 1853700 w 2851540"/>
              <a:gd name="connsiteY133" fmla="*/ 2270425 h 2818946"/>
              <a:gd name="connsiteX134" fmla="*/ 1803694 w 2851540"/>
              <a:gd name="connsiteY134" fmla="*/ 2270425 h 2818946"/>
              <a:gd name="connsiteX135" fmla="*/ 1753687 w 2851540"/>
              <a:gd name="connsiteY135" fmla="*/ 2251373 h 2818946"/>
              <a:gd name="connsiteX136" fmla="*/ 1663200 w 2851540"/>
              <a:gd name="connsiteY136" fmla="*/ 2306143 h 2818946"/>
              <a:gd name="connsiteX137" fmla="*/ 1572713 w 2851540"/>
              <a:gd name="connsiteY137" fmla="*/ 2363292 h 2818946"/>
              <a:gd name="connsiteX138" fmla="*/ 1556044 w 2851540"/>
              <a:gd name="connsiteY138" fmla="*/ 2456162 h 2818946"/>
              <a:gd name="connsiteX139" fmla="*/ 1583513 w 2851540"/>
              <a:gd name="connsiteY139" fmla="*/ 2543299 h 2818946"/>
              <a:gd name="connsiteX140" fmla="*/ 1522706 w 2851540"/>
              <a:gd name="connsiteY140" fmla="*/ 2534742 h 2818946"/>
              <a:gd name="connsiteX141" fmla="*/ 1472700 w 2851540"/>
              <a:gd name="connsiteY141" fmla="*/ 2570462 h 2818946"/>
              <a:gd name="connsiteX142" fmla="*/ 1410788 w 2851540"/>
              <a:gd name="connsiteY142" fmla="*/ 2546650 h 2818946"/>
              <a:gd name="connsiteX143" fmla="*/ 1356019 w 2851540"/>
              <a:gd name="connsiteY143" fmla="*/ 2558555 h 2818946"/>
              <a:gd name="connsiteX144" fmla="*/ 1308394 w 2851540"/>
              <a:gd name="connsiteY144" fmla="*/ 2501405 h 2818946"/>
              <a:gd name="connsiteX145" fmla="*/ 1270294 w 2851540"/>
              <a:gd name="connsiteY145" fmla="*/ 2484737 h 2818946"/>
              <a:gd name="connsiteX146" fmla="*/ 1244100 w 2851540"/>
              <a:gd name="connsiteY146" fmla="*/ 2491881 h 2818946"/>
              <a:gd name="connsiteX147" fmla="*/ 1229813 w 2851540"/>
              <a:gd name="connsiteY147" fmla="*/ 2468067 h 2818946"/>
              <a:gd name="connsiteX148" fmla="*/ 1191713 w 2851540"/>
              <a:gd name="connsiteY148" fmla="*/ 2463306 h 2818946"/>
              <a:gd name="connsiteX149" fmla="*/ 1129800 w 2851540"/>
              <a:gd name="connsiteY149" fmla="*/ 2432350 h 2818946"/>
              <a:gd name="connsiteX150" fmla="*/ 1094080 w 2851540"/>
              <a:gd name="connsiteY150" fmla="*/ 2444253 h 2818946"/>
              <a:gd name="connsiteX151" fmla="*/ 1079794 w 2851540"/>
              <a:gd name="connsiteY151" fmla="*/ 2472831 h 2818946"/>
              <a:gd name="connsiteX152" fmla="*/ 996450 w 2851540"/>
              <a:gd name="connsiteY152" fmla="*/ 2458543 h 2818946"/>
              <a:gd name="connsiteX153" fmla="*/ 965494 w 2851540"/>
              <a:gd name="connsiteY153" fmla="*/ 2472831 h 2818946"/>
              <a:gd name="connsiteX154" fmla="*/ 925013 w 2851540"/>
              <a:gd name="connsiteY154" fmla="*/ 2451399 h 2818946"/>
              <a:gd name="connsiteX155" fmla="*/ 886913 w 2851540"/>
              <a:gd name="connsiteY155" fmla="*/ 2437112 h 2818946"/>
              <a:gd name="connsiteX156" fmla="*/ 855956 w 2851540"/>
              <a:gd name="connsiteY156" fmla="*/ 2451400 h 2818946"/>
              <a:gd name="connsiteX157" fmla="*/ 825000 w 2851540"/>
              <a:gd name="connsiteY157" fmla="*/ 2432350 h 2818946"/>
              <a:gd name="connsiteX158" fmla="*/ 810713 w 2851540"/>
              <a:gd name="connsiteY158" fmla="*/ 2399012 h 2818946"/>
              <a:gd name="connsiteX159" fmla="*/ 770231 w 2851540"/>
              <a:gd name="connsiteY159" fmla="*/ 2408537 h 2818946"/>
              <a:gd name="connsiteX160" fmla="*/ 734513 w 2851540"/>
              <a:gd name="connsiteY160" fmla="*/ 2387105 h 2818946"/>
              <a:gd name="connsiteX161" fmla="*/ 703556 w 2851540"/>
              <a:gd name="connsiteY161" fmla="*/ 2372818 h 2818946"/>
              <a:gd name="connsiteX162" fmla="*/ 670219 w 2851540"/>
              <a:gd name="connsiteY162" fmla="*/ 2377580 h 2818946"/>
              <a:gd name="connsiteX163" fmla="*/ 684506 w 2851540"/>
              <a:gd name="connsiteY163" fmla="*/ 2322811 h 2818946"/>
              <a:gd name="connsiteX164" fmla="*/ 639263 w 2851540"/>
              <a:gd name="connsiteY164" fmla="*/ 2303761 h 2818946"/>
              <a:gd name="connsiteX165" fmla="*/ 605924 w 2851540"/>
              <a:gd name="connsiteY165" fmla="*/ 2298997 h 2818946"/>
              <a:gd name="connsiteX166" fmla="*/ 651169 w 2851540"/>
              <a:gd name="connsiteY166" fmla="*/ 2244230 h 2818946"/>
              <a:gd name="connsiteX167" fmla="*/ 682125 w 2851540"/>
              <a:gd name="connsiteY167" fmla="*/ 2144217 h 2818946"/>
              <a:gd name="connsiteX168" fmla="*/ 720225 w 2851540"/>
              <a:gd name="connsiteY168" fmla="*/ 1946574 h 2818946"/>
              <a:gd name="connsiteX169" fmla="*/ 744038 w 2851540"/>
              <a:gd name="connsiteY169" fmla="*/ 1929905 h 2818946"/>
              <a:gd name="connsiteX170" fmla="*/ 722606 w 2851540"/>
              <a:gd name="connsiteY170" fmla="*/ 1898949 h 2818946"/>
              <a:gd name="connsiteX171" fmla="*/ 724988 w 2851540"/>
              <a:gd name="connsiteY171" fmla="*/ 1879899 h 2818946"/>
              <a:gd name="connsiteX172" fmla="*/ 734513 w 2851540"/>
              <a:gd name="connsiteY172" fmla="*/ 1734642 h 2818946"/>
              <a:gd name="connsiteX173" fmla="*/ 724988 w 2851540"/>
              <a:gd name="connsiteY173" fmla="*/ 1694161 h 2818946"/>
              <a:gd name="connsiteX174" fmla="*/ 798806 w 2851540"/>
              <a:gd name="connsiteY174" fmla="*/ 1734642 h 2818946"/>
              <a:gd name="connsiteX175" fmla="*/ 810713 w 2851540"/>
              <a:gd name="connsiteY175" fmla="*/ 1798936 h 2818946"/>
              <a:gd name="connsiteX176" fmla="*/ 851194 w 2851540"/>
              <a:gd name="connsiteY176" fmla="*/ 1856086 h 2818946"/>
              <a:gd name="connsiteX177" fmla="*/ 803569 w 2851540"/>
              <a:gd name="connsiteY177" fmla="*/ 1710830 h 2818946"/>
              <a:gd name="connsiteX178" fmla="*/ 722606 w 2851540"/>
              <a:gd name="connsiteY178" fmla="*/ 1644155 h 2818946"/>
              <a:gd name="connsiteX179" fmla="*/ 744038 w 2851540"/>
              <a:gd name="connsiteY179" fmla="*/ 1567955 h 2818946"/>
              <a:gd name="connsiteX180" fmla="*/ 724988 w 2851540"/>
              <a:gd name="connsiteY180" fmla="*/ 1506042 h 2818946"/>
              <a:gd name="connsiteX181" fmla="*/ 734513 w 2851540"/>
              <a:gd name="connsiteY181" fmla="*/ 1475086 h 2818946"/>
              <a:gd name="connsiteX182" fmla="*/ 686888 w 2851540"/>
              <a:gd name="connsiteY182" fmla="*/ 1458417 h 2818946"/>
              <a:gd name="connsiteX183" fmla="*/ 598781 w 2851540"/>
              <a:gd name="connsiteY183" fmla="*/ 1425080 h 2818946"/>
              <a:gd name="connsiteX184" fmla="*/ 586875 w 2851540"/>
              <a:gd name="connsiteY184" fmla="*/ 1379836 h 2818946"/>
              <a:gd name="connsiteX185" fmla="*/ 537388 w 2851540"/>
              <a:gd name="connsiteY185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98968 w 2851540"/>
              <a:gd name="connsiteY72" fmla="*/ 1727499 h 2818946"/>
              <a:gd name="connsiteX73" fmla="*/ 2141830 w 2851540"/>
              <a:gd name="connsiteY73" fmla="*/ 1715592 h 2818946"/>
              <a:gd name="connsiteX74" fmla="*/ 2170405 w 2851540"/>
              <a:gd name="connsiteY74" fmla="*/ 1729880 h 2818946"/>
              <a:gd name="connsiteX75" fmla="*/ 2182312 w 2851540"/>
              <a:gd name="connsiteY75" fmla="*/ 1741786 h 2818946"/>
              <a:gd name="connsiteX76" fmla="*/ 2170405 w 2851540"/>
              <a:gd name="connsiteY76" fmla="*/ 1772742 h 2818946"/>
              <a:gd name="connsiteX77" fmla="*/ 2182312 w 2851540"/>
              <a:gd name="connsiteY77" fmla="*/ 1806080 h 2818946"/>
              <a:gd name="connsiteX78" fmla="*/ 2208505 w 2851540"/>
              <a:gd name="connsiteY78" fmla="*/ 1810842 h 2818946"/>
              <a:gd name="connsiteX79" fmla="*/ 2229937 w 2851540"/>
              <a:gd name="connsiteY79" fmla="*/ 1829892 h 2818946"/>
              <a:gd name="connsiteX80" fmla="*/ 2275180 w 2851540"/>
              <a:gd name="connsiteY80" fmla="*/ 1820367 h 2818946"/>
              <a:gd name="connsiteX81" fmla="*/ 2298993 w 2851540"/>
              <a:gd name="connsiteY81" fmla="*/ 1872755 h 2818946"/>
              <a:gd name="connsiteX82" fmla="*/ 2337093 w 2851540"/>
              <a:gd name="connsiteY82" fmla="*/ 1884661 h 2818946"/>
              <a:gd name="connsiteX83" fmla="*/ 2351381 w 2851540"/>
              <a:gd name="connsiteY83" fmla="*/ 1920381 h 2818946"/>
              <a:gd name="connsiteX84" fmla="*/ 2310899 w 2851540"/>
              <a:gd name="connsiteY84" fmla="*/ 1951336 h 2818946"/>
              <a:gd name="connsiteX85" fmla="*/ 2237081 w 2851540"/>
              <a:gd name="connsiteY85" fmla="*/ 2027537 h 2818946"/>
              <a:gd name="connsiteX86" fmla="*/ 2284706 w 2851540"/>
              <a:gd name="connsiteY86" fmla="*/ 2091831 h 2818946"/>
              <a:gd name="connsiteX87" fmla="*/ 2282324 w 2851540"/>
              <a:gd name="connsiteY87" fmla="*/ 2158505 h 2818946"/>
              <a:gd name="connsiteX88" fmla="*/ 2358524 w 2851540"/>
              <a:gd name="connsiteY88" fmla="*/ 2203749 h 2818946"/>
              <a:gd name="connsiteX89" fmla="*/ 2403768 w 2851540"/>
              <a:gd name="connsiteY89" fmla="*/ 2282329 h 2818946"/>
              <a:gd name="connsiteX90" fmla="*/ 2770480 w 2851540"/>
              <a:gd name="connsiteY90" fmla="*/ 2465686 h 2818946"/>
              <a:gd name="connsiteX91" fmla="*/ 2803817 w 2851540"/>
              <a:gd name="connsiteY91" fmla="*/ 2468067 h 2818946"/>
              <a:gd name="connsiteX92" fmla="*/ 2796673 w 2851540"/>
              <a:gd name="connsiteY92" fmla="*/ 2418061 h 2818946"/>
              <a:gd name="connsiteX93" fmla="*/ 2822868 w 2851540"/>
              <a:gd name="connsiteY93" fmla="*/ 2396630 h 2818946"/>
              <a:gd name="connsiteX94" fmla="*/ 2834773 w 2851540"/>
              <a:gd name="connsiteY94" fmla="*/ 2429967 h 2818946"/>
              <a:gd name="connsiteX95" fmla="*/ 2832393 w 2851540"/>
              <a:gd name="connsiteY95" fmla="*/ 2482355 h 2818946"/>
              <a:gd name="connsiteX96" fmla="*/ 2851443 w 2851540"/>
              <a:gd name="connsiteY96" fmla="*/ 2570460 h 2818946"/>
              <a:gd name="connsiteX97" fmla="*/ 2830012 w 2851540"/>
              <a:gd name="connsiteY97" fmla="*/ 2665711 h 2818946"/>
              <a:gd name="connsiteX98" fmla="*/ 2822868 w 2851540"/>
              <a:gd name="connsiteY98" fmla="*/ 2744292 h 2818946"/>
              <a:gd name="connsiteX99" fmla="*/ 2775244 w 2851540"/>
              <a:gd name="connsiteY99" fmla="*/ 2818111 h 2818946"/>
              <a:gd name="connsiteX100" fmla="*/ 2710949 w 2851540"/>
              <a:gd name="connsiteY100" fmla="*/ 2784775 h 2818946"/>
              <a:gd name="connsiteX101" fmla="*/ 2720474 w 2851540"/>
              <a:gd name="connsiteY101" fmla="*/ 2744292 h 2818946"/>
              <a:gd name="connsiteX102" fmla="*/ 2684755 w 2851540"/>
              <a:gd name="connsiteY102" fmla="*/ 2730005 h 2818946"/>
              <a:gd name="connsiteX103" fmla="*/ 2696662 w 2851540"/>
              <a:gd name="connsiteY103" fmla="*/ 2682380 h 2818946"/>
              <a:gd name="connsiteX104" fmla="*/ 2653799 w 2851540"/>
              <a:gd name="connsiteY104" fmla="*/ 2679999 h 2818946"/>
              <a:gd name="connsiteX105" fmla="*/ 2687137 w 2851540"/>
              <a:gd name="connsiteY105" fmla="*/ 2644280 h 2818946"/>
              <a:gd name="connsiteX106" fmla="*/ 2656180 w 2851540"/>
              <a:gd name="connsiteY106" fmla="*/ 2615705 h 2818946"/>
              <a:gd name="connsiteX107" fmla="*/ 2677612 w 2851540"/>
              <a:gd name="connsiteY107" fmla="*/ 2582367 h 2818946"/>
              <a:gd name="connsiteX108" fmla="*/ 2656180 w 2851540"/>
              <a:gd name="connsiteY108" fmla="*/ 2539505 h 2818946"/>
              <a:gd name="connsiteX109" fmla="*/ 2684755 w 2851540"/>
              <a:gd name="connsiteY109" fmla="*/ 2510930 h 2818946"/>
              <a:gd name="connsiteX110" fmla="*/ 2689518 w 2851540"/>
              <a:gd name="connsiteY110" fmla="*/ 2491880 h 2818946"/>
              <a:gd name="connsiteX111" fmla="*/ 2751430 w 2851540"/>
              <a:gd name="connsiteY111" fmla="*/ 2475211 h 2818946"/>
              <a:gd name="connsiteX112" fmla="*/ 2768099 w 2851540"/>
              <a:gd name="connsiteY112" fmla="*/ 2465686 h 2818946"/>
              <a:gd name="connsiteX113" fmla="*/ 2682374 w 2851540"/>
              <a:gd name="connsiteY113" fmla="*/ 2427586 h 2818946"/>
              <a:gd name="connsiteX114" fmla="*/ 2399006 w 2851540"/>
              <a:gd name="connsiteY114" fmla="*/ 2279949 h 2818946"/>
              <a:gd name="connsiteX115" fmla="*/ 2339474 w 2851540"/>
              <a:gd name="connsiteY115" fmla="*/ 2272805 h 2818946"/>
              <a:gd name="connsiteX116" fmla="*/ 2284706 w 2851540"/>
              <a:gd name="connsiteY116" fmla="*/ 2301381 h 2818946"/>
              <a:gd name="connsiteX117" fmla="*/ 2268037 w 2851540"/>
              <a:gd name="connsiteY117" fmla="*/ 2332336 h 2818946"/>
              <a:gd name="connsiteX118" fmla="*/ 2198980 w 2851540"/>
              <a:gd name="connsiteY118" fmla="*/ 2351386 h 2818946"/>
              <a:gd name="connsiteX119" fmla="*/ 2172788 w 2851540"/>
              <a:gd name="connsiteY119" fmla="*/ 2382343 h 2818946"/>
              <a:gd name="connsiteX120" fmla="*/ 2156119 w 2851540"/>
              <a:gd name="connsiteY120" fmla="*/ 2363293 h 2818946"/>
              <a:gd name="connsiteX121" fmla="*/ 2118019 w 2851540"/>
              <a:gd name="connsiteY121" fmla="*/ 2375200 h 2818946"/>
              <a:gd name="connsiteX122" fmla="*/ 2087063 w 2851540"/>
              <a:gd name="connsiteY122" fmla="*/ 2341862 h 2818946"/>
              <a:gd name="connsiteX123" fmla="*/ 2032294 w 2851540"/>
              <a:gd name="connsiteY123" fmla="*/ 2332337 h 2818946"/>
              <a:gd name="connsiteX124" fmla="*/ 2015625 w 2851540"/>
              <a:gd name="connsiteY124" fmla="*/ 2303762 h 2818946"/>
              <a:gd name="connsiteX125" fmla="*/ 1963238 w 2851540"/>
              <a:gd name="connsiteY125" fmla="*/ 2315668 h 2818946"/>
              <a:gd name="connsiteX126" fmla="*/ 1965618 w 2851540"/>
              <a:gd name="connsiteY126" fmla="*/ 2294236 h 2818946"/>
              <a:gd name="connsiteX127" fmla="*/ 1984668 w 2851540"/>
              <a:gd name="connsiteY127" fmla="*/ 2277567 h 2818946"/>
              <a:gd name="connsiteX128" fmla="*/ 1987050 w 2851540"/>
              <a:gd name="connsiteY128" fmla="*/ 2253756 h 2818946"/>
              <a:gd name="connsiteX129" fmla="*/ 1951331 w 2851540"/>
              <a:gd name="connsiteY129" fmla="*/ 2253756 h 2818946"/>
              <a:gd name="connsiteX130" fmla="*/ 1944188 w 2851540"/>
              <a:gd name="connsiteY130" fmla="*/ 2279950 h 2818946"/>
              <a:gd name="connsiteX131" fmla="*/ 1915613 w 2851540"/>
              <a:gd name="connsiteY131" fmla="*/ 2279950 h 2818946"/>
              <a:gd name="connsiteX132" fmla="*/ 1891800 w 2851540"/>
              <a:gd name="connsiteY132" fmla="*/ 2241850 h 2818946"/>
              <a:gd name="connsiteX133" fmla="*/ 1882275 w 2851540"/>
              <a:gd name="connsiteY133" fmla="*/ 2294237 h 2818946"/>
              <a:gd name="connsiteX134" fmla="*/ 1853700 w 2851540"/>
              <a:gd name="connsiteY134" fmla="*/ 2270425 h 2818946"/>
              <a:gd name="connsiteX135" fmla="*/ 1803694 w 2851540"/>
              <a:gd name="connsiteY135" fmla="*/ 2270425 h 2818946"/>
              <a:gd name="connsiteX136" fmla="*/ 1753687 w 2851540"/>
              <a:gd name="connsiteY136" fmla="*/ 2251373 h 2818946"/>
              <a:gd name="connsiteX137" fmla="*/ 1663200 w 2851540"/>
              <a:gd name="connsiteY137" fmla="*/ 2306143 h 2818946"/>
              <a:gd name="connsiteX138" fmla="*/ 1572713 w 2851540"/>
              <a:gd name="connsiteY138" fmla="*/ 2363292 h 2818946"/>
              <a:gd name="connsiteX139" fmla="*/ 1556044 w 2851540"/>
              <a:gd name="connsiteY139" fmla="*/ 2456162 h 2818946"/>
              <a:gd name="connsiteX140" fmla="*/ 1583513 w 2851540"/>
              <a:gd name="connsiteY140" fmla="*/ 2543299 h 2818946"/>
              <a:gd name="connsiteX141" fmla="*/ 1522706 w 2851540"/>
              <a:gd name="connsiteY141" fmla="*/ 2534742 h 2818946"/>
              <a:gd name="connsiteX142" fmla="*/ 1472700 w 2851540"/>
              <a:gd name="connsiteY142" fmla="*/ 2570462 h 2818946"/>
              <a:gd name="connsiteX143" fmla="*/ 1410788 w 2851540"/>
              <a:gd name="connsiteY143" fmla="*/ 2546650 h 2818946"/>
              <a:gd name="connsiteX144" fmla="*/ 1356019 w 2851540"/>
              <a:gd name="connsiteY144" fmla="*/ 2558555 h 2818946"/>
              <a:gd name="connsiteX145" fmla="*/ 1308394 w 2851540"/>
              <a:gd name="connsiteY145" fmla="*/ 2501405 h 2818946"/>
              <a:gd name="connsiteX146" fmla="*/ 1270294 w 2851540"/>
              <a:gd name="connsiteY146" fmla="*/ 2484737 h 2818946"/>
              <a:gd name="connsiteX147" fmla="*/ 1244100 w 2851540"/>
              <a:gd name="connsiteY147" fmla="*/ 2491881 h 2818946"/>
              <a:gd name="connsiteX148" fmla="*/ 1229813 w 2851540"/>
              <a:gd name="connsiteY148" fmla="*/ 2468067 h 2818946"/>
              <a:gd name="connsiteX149" fmla="*/ 1191713 w 2851540"/>
              <a:gd name="connsiteY149" fmla="*/ 2463306 h 2818946"/>
              <a:gd name="connsiteX150" fmla="*/ 1129800 w 2851540"/>
              <a:gd name="connsiteY150" fmla="*/ 2432350 h 2818946"/>
              <a:gd name="connsiteX151" fmla="*/ 1094080 w 2851540"/>
              <a:gd name="connsiteY151" fmla="*/ 2444253 h 2818946"/>
              <a:gd name="connsiteX152" fmla="*/ 1079794 w 2851540"/>
              <a:gd name="connsiteY152" fmla="*/ 2472831 h 2818946"/>
              <a:gd name="connsiteX153" fmla="*/ 996450 w 2851540"/>
              <a:gd name="connsiteY153" fmla="*/ 2458543 h 2818946"/>
              <a:gd name="connsiteX154" fmla="*/ 965494 w 2851540"/>
              <a:gd name="connsiteY154" fmla="*/ 2472831 h 2818946"/>
              <a:gd name="connsiteX155" fmla="*/ 925013 w 2851540"/>
              <a:gd name="connsiteY155" fmla="*/ 2451399 h 2818946"/>
              <a:gd name="connsiteX156" fmla="*/ 886913 w 2851540"/>
              <a:gd name="connsiteY156" fmla="*/ 2437112 h 2818946"/>
              <a:gd name="connsiteX157" fmla="*/ 855956 w 2851540"/>
              <a:gd name="connsiteY157" fmla="*/ 2451400 h 2818946"/>
              <a:gd name="connsiteX158" fmla="*/ 825000 w 2851540"/>
              <a:gd name="connsiteY158" fmla="*/ 2432350 h 2818946"/>
              <a:gd name="connsiteX159" fmla="*/ 810713 w 2851540"/>
              <a:gd name="connsiteY159" fmla="*/ 2399012 h 2818946"/>
              <a:gd name="connsiteX160" fmla="*/ 770231 w 2851540"/>
              <a:gd name="connsiteY160" fmla="*/ 2408537 h 2818946"/>
              <a:gd name="connsiteX161" fmla="*/ 734513 w 2851540"/>
              <a:gd name="connsiteY161" fmla="*/ 2387105 h 2818946"/>
              <a:gd name="connsiteX162" fmla="*/ 703556 w 2851540"/>
              <a:gd name="connsiteY162" fmla="*/ 2372818 h 2818946"/>
              <a:gd name="connsiteX163" fmla="*/ 670219 w 2851540"/>
              <a:gd name="connsiteY163" fmla="*/ 2377580 h 2818946"/>
              <a:gd name="connsiteX164" fmla="*/ 684506 w 2851540"/>
              <a:gd name="connsiteY164" fmla="*/ 2322811 h 2818946"/>
              <a:gd name="connsiteX165" fmla="*/ 639263 w 2851540"/>
              <a:gd name="connsiteY165" fmla="*/ 2303761 h 2818946"/>
              <a:gd name="connsiteX166" fmla="*/ 605924 w 2851540"/>
              <a:gd name="connsiteY166" fmla="*/ 2298997 h 2818946"/>
              <a:gd name="connsiteX167" fmla="*/ 651169 w 2851540"/>
              <a:gd name="connsiteY167" fmla="*/ 2244230 h 2818946"/>
              <a:gd name="connsiteX168" fmla="*/ 682125 w 2851540"/>
              <a:gd name="connsiteY168" fmla="*/ 2144217 h 2818946"/>
              <a:gd name="connsiteX169" fmla="*/ 720225 w 2851540"/>
              <a:gd name="connsiteY169" fmla="*/ 1946574 h 2818946"/>
              <a:gd name="connsiteX170" fmla="*/ 744038 w 2851540"/>
              <a:gd name="connsiteY170" fmla="*/ 1929905 h 2818946"/>
              <a:gd name="connsiteX171" fmla="*/ 722606 w 2851540"/>
              <a:gd name="connsiteY171" fmla="*/ 1898949 h 2818946"/>
              <a:gd name="connsiteX172" fmla="*/ 724988 w 2851540"/>
              <a:gd name="connsiteY172" fmla="*/ 1879899 h 2818946"/>
              <a:gd name="connsiteX173" fmla="*/ 734513 w 2851540"/>
              <a:gd name="connsiteY173" fmla="*/ 1734642 h 2818946"/>
              <a:gd name="connsiteX174" fmla="*/ 724988 w 2851540"/>
              <a:gd name="connsiteY174" fmla="*/ 1694161 h 2818946"/>
              <a:gd name="connsiteX175" fmla="*/ 798806 w 2851540"/>
              <a:gd name="connsiteY175" fmla="*/ 1734642 h 2818946"/>
              <a:gd name="connsiteX176" fmla="*/ 810713 w 2851540"/>
              <a:gd name="connsiteY176" fmla="*/ 1798936 h 2818946"/>
              <a:gd name="connsiteX177" fmla="*/ 851194 w 2851540"/>
              <a:gd name="connsiteY177" fmla="*/ 1856086 h 2818946"/>
              <a:gd name="connsiteX178" fmla="*/ 803569 w 2851540"/>
              <a:gd name="connsiteY178" fmla="*/ 1710830 h 2818946"/>
              <a:gd name="connsiteX179" fmla="*/ 722606 w 2851540"/>
              <a:gd name="connsiteY179" fmla="*/ 1644155 h 2818946"/>
              <a:gd name="connsiteX180" fmla="*/ 744038 w 2851540"/>
              <a:gd name="connsiteY180" fmla="*/ 1567955 h 2818946"/>
              <a:gd name="connsiteX181" fmla="*/ 724988 w 2851540"/>
              <a:gd name="connsiteY181" fmla="*/ 1506042 h 2818946"/>
              <a:gd name="connsiteX182" fmla="*/ 734513 w 2851540"/>
              <a:gd name="connsiteY182" fmla="*/ 1475086 h 2818946"/>
              <a:gd name="connsiteX183" fmla="*/ 686888 w 2851540"/>
              <a:gd name="connsiteY183" fmla="*/ 1458417 h 2818946"/>
              <a:gd name="connsiteX184" fmla="*/ 598781 w 2851540"/>
              <a:gd name="connsiteY184" fmla="*/ 1425080 h 2818946"/>
              <a:gd name="connsiteX185" fmla="*/ 586875 w 2851540"/>
              <a:gd name="connsiteY185" fmla="*/ 1379836 h 2818946"/>
              <a:gd name="connsiteX186" fmla="*/ 537388 w 2851540"/>
              <a:gd name="connsiteY186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0387 w 2851540"/>
              <a:gd name="connsiteY71" fmla="*/ 1589386 h 2818946"/>
              <a:gd name="connsiteX72" fmla="*/ 2072774 w 2851540"/>
              <a:gd name="connsiteY72" fmla="*/ 1677492 h 2818946"/>
              <a:gd name="connsiteX73" fmla="*/ 2098968 w 2851540"/>
              <a:gd name="connsiteY73" fmla="*/ 1727499 h 2818946"/>
              <a:gd name="connsiteX74" fmla="*/ 2141830 w 2851540"/>
              <a:gd name="connsiteY74" fmla="*/ 1715592 h 2818946"/>
              <a:gd name="connsiteX75" fmla="*/ 2170405 w 2851540"/>
              <a:gd name="connsiteY75" fmla="*/ 1729880 h 2818946"/>
              <a:gd name="connsiteX76" fmla="*/ 2182312 w 2851540"/>
              <a:gd name="connsiteY76" fmla="*/ 1741786 h 2818946"/>
              <a:gd name="connsiteX77" fmla="*/ 2170405 w 2851540"/>
              <a:gd name="connsiteY77" fmla="*/ 1772742 h 2818946"/>
              <a:gd name="connsiteX78" fmla="*/ 2182312 w 2851540"/>
              <a:gd name="connsiteY78" fmla="*/ 1806080 h 2818946"/>
              <a:gd name="connsiteX79" fmla="*/ 2208505 w 2851540"/>
              <a:gd name="connsiteY79" fmla="*/ 1810842 h 2818946"/>
              <a:gd name="connsiteX80" fmla="*/ 2229937 w 2851540"/>
              <a:gd name="connsiteY80" fmla="*/ 1829892 h 2818946"/>
              <a:gd name="connsiteX81" fmla="*/ 2275180 w 2851540"/>
              <a:gd name="connsiteY81" fmla="*/ 1820367 h 2818946"/>
              <a:gd name="connsiteX82" fmla="*/ 2298993 w 2851540"/>
              <a:gd name="connsiteY82" fmla="*/ 1872755 h 2818946"/>
              <a:gd name="connsiteX83" fmla="*/ 2337093 w 2851540"/>
              <a:gd name="connsiteY83" fmla="*/ 1884661 h 2818946"/>
              <a:gd name="connsiteX84" fmla="*/ 2351381 w 2851540"/>
              <a:gd name="connsiteY84" fmla="*/ 1920381 h 2818946"/>
              <a:gd name="connsiteX85" fmla="*/ 2310899 w 2851540"/>
              <a:gd name="connsiteY85" fmla="*/ 1951336 h 2818946"/>
              <a:gd name="connsiteX86" fmla="*/ 2237081 w 2851540"/>
              <a:gd name="connsiteY86" fmla="*/ 2027537 h 2818946"/>
              <a:gd name="connsiteX87" fmla="*/ 2284706 w 2851540"/>
              <a:gd name="connsiteY87" fmla="*/ 2091831 h 2818946"/>
              <a:gd name="connsiteX88" fmla="*/ 2282324 w 2851540"/>
              <a:gd name="connsiteY88" fmla="*/ 2158505 h 2818946"/>
              <a:gd name="connsiteX89" fmla="*/ 2358524 w 2851540"/>
              <a:gd name="connsiteY89" fmla="*/ 2203749 h 2818946"/>
              <a:gd name="connsiteX90" fmla="*/ 2403768 w 2851540"/>
              <a:gd name="connsiteY90" fmla="*/ 2282329 h 2818946"/>
              <a:gd name="connsiteX91" fmla="*/ 2770480 w 2851540"/>
              <a:gd name="connsiteY91" fmla="*/ 2465686 h 2818946"/>
              <a:gd name="connsiteX92" fmla="*/ 2803817 w 2851540"/>
              <a:gd name="connsiteY92" fmla="*/ 2468067 h 2818946"/>
              <a:gd name="connsiteX93" fmla="*/ 2796673 w 2851540"/>
              <a:gd name="connsiteY93" fmla="*/ 2418061 h 2818946"/>
              <a:gd name="connsiteX94" fmla="*/ 2822868 w 2851540"/>
              <a:gd name="connsiteY94" fmla="*/ 2396630 h 2818946"/>
              <a:gd name="connsiteX95" fmla="*/ 2834773 w 2851540"/>
              <a:gd name="connsiteY95" fmla="*/ 2429967 h 2818946"/>
              <a:gd name="connsiteX96" fmla="*/ 2832393 w 2851540"/>
              <a:gd name="connsiteY96" fmla="*/ 2482355 h 2818946"/>
              <a:gd name="connsiteX97" fmla="*/ 2851443 w 2851540"/>
              <a:gd name="connsiteY97" fmla="*/ 2570460 h 2818946"/>
              <a:gd name="connsiteX98" fmla="*/ 2830012 w 2851540"/>
              <a:gd name="connsiteY98" fmla="*/ 2665711 h 2818946"/>
              <a:gd name="connsiteX99" fmla="*/ 2822868 w 2851540"/>
              <a:gd name="connsiteY99" fmla="*/ 2744292 h 2818946"/>
              <a:gd name="connsiteX100" fmla="*/ 2775244 w 2851540"/>
              <a:gd name="connsiteY100" fmla="*/ 2818111 h 2818946"/>
              <a:gd name="connsiteX101" fmla="*/ 2710949 w 2851540"/>
              <a:gd name="connsiteY101" fmla="*/ 2784775 h 2818946"/>
              <a:gd name="connsiteX102" fmla="*/ 2720474 w 2851540"/>
              <a:gd name="connsiteY102" fmla="*/ 2744292 h 2818946"/>
              <a:gd name="connsiteX103" fmla="*/ 2684755 w 2851540"/>
              <a:gd name="connsiteY103" fmla="*/ 2730005 h 2818946"/>
              <a:gd name="connsiteX104" fmla="*/ 2696662 w 2851540"/>
              <a:gd name="connsiteY104" fmla="*/ 2682380 h 2818946"/>
              <a:gd name="connsiteX105" fmla="*/ 2653799 w 2851540"/>
              <a:gd name="connsiteY105" fmla="*/ 2679999 h 2818946"/>
              <a:gd name="connsiteX106" fmla="*/ 2687137 w 2851540"/>
              <a:gd name="connsiteY106" fmla="*/ 2644280 h 2818946"/>
              <a:gd name="connsiteX107" fmla="*/ 2656180 w 2851540"/>
              <a:gd name="connsiteY107" fmla="*/ 2615705 h 2818946"/>
              <a:gd name="connsiteX108" fmla="*/ 2677612 w 2851540"/>
              <a:gd name="connsiteY108" fmla="*/ 2582367 h 2818946"/>
              <a:gd name="connsiteX109" fmla="*/ 2656180 w 2851540"/>
              <a:gd name="connsiteY109" fmla="*/ 2539505 h 2818946"/>
              <a:gd name="connsiteX110" fmla="*/ 2684755 w 2851540"/>
              <a:gd name="connsiteY110" fmla="*/ 2510930 h 2818946"/>
              <a:gd name="connsiteX111" fmla="*/ 2689518 w 2851540"/>
              <a:gd name="connsiteY111" fmla="*/ 2491880 h 2818946"/>
              <a:gd name="connsiteX112" fmla="*/ 2751430 w 2851540"/>
              <a:gd name="connsiteY112" fmla="*/ 2475211 h 2818946"/>
              <a:gd name="connsiteX113" fmla="*/ 2768099 w 2851540"/>
              <a:gd name="connsiteY113" fmla="*/ 2465686 h 2818946"/>
              <a:gd name="connsiteX114" fmla="*/ 2682374 w 2851540"/>
              <a:gd name="connsiteY114" fmla="*/ 2427586 h 2818946"/>
              <a:gd name="connsiteX115" fmla="*/ 2399006 w 2851540"/>
              <a:gd name="connsiteY115" fmla="*/ 2279949 h 2818946"/>
              <a:gd name="connsiteX116" fmla="*/ 2339474 w 2851540"/>
              <a:gd name="connsiteY116" fmla="*/ 2272805 h 2818946"/>
              <a:gd name="connsiteX117" fmla="*/ 2284706 w 2851540"/>
              <a:gd name="connsiteY117" fmla="*/ 2301381 h 2818946"/>
              <a:gd name="connsiteX118" fmla="*/ 2268037 w 2851540"/>
              <a:gd name="connsiteY118" fmla="*/ 2332336 h 2818946"/>
              <a:gd name="connsiteX119" fmla="*/ 2198980 w 2851540"/>
              <a:gd name="connsiteY119" fmla="*/ 2351386 h 2818946"/>
              <a:gd name="connsiteX120" fmla="*/ 2172788 w 2851540"/>
              <a:gd name="connsiteY120" fmla="*/ 2382343 h 2818946"/>
              <a:gd name="connsiteX121" fmla="*/ 2156119 w 2851540"/>
              <a:gd name="connsiteY121" fmla="*/ 2363293 h 2818946"/>
              <a:gd name="connsiteX122" fmla="*/ 2118019 w 2851540"/>
              <a:gd name="connsiteY122" fmla="*/ 2375200 h 2818946"/>
              <a:gd name="connsiteX123" fmla="*/ 2087063 w 2851540"/>
              <a:gd name="connsiteY123" fmla="*/ 2341862 h 2818946"/>
              <a:gd name="connsiteX124" fmla="*/ 2032294 w 2851540"/>
              <a:gd name="connsiteY124" fmla="*/ 2332337 h 2818946"/>
              <a:gd name="connsiteX125" fmla="*/ 2015625 w 2851540"/>
              <a:gd name="connsiteY125" fmla="*/ 2303762 h 2818946"/>
              <a:gd name="connsiteX126" fmla="*/ 1963238 w 2851540"/>
              <a:gd name="connsiteY126" fmla="*/ 2315668 h 2818946"/>
              <a:gd name="connsiteX127" fmla="*/ 1965618 w 2851540"/>
              <a:gd name="connsiteY127" fmla="*/ 2294236 h 2818946"/>
              <a:gd name="connsiteX128" fmla="*/ 1984668 w 2851540"/>
              <a:gd name="connsiteY128" fmla="*/ 2277567 h 2818946"/>
              <a:gd name="connsiteX129" fmla="*/ 1987050 w 2851540"/>
              <a:gd name="connsiteY129" fmla="*/ 2253756 h 2818946"/>
              <a:gd name="connsiteX130" fmla="*/ 1951331 w 2851540"/>
              <a:gd name="connsiteY130" fmla="*/ 2253756 h 2818946"/>
              <a:gd name="connsiteX131" fmla="*/ 1944188 w 2851540"/>
              <a:gd name="connsiteY131" fmla="*/ 2279950 h 2818946"/>
              <a:gd name="connsiteX132" fmla="*/ 1915613 w 2851540"/>
              <a:gd name="connsiteY132" fmla="*/ 2279950 h 2818946"/>
              <a:gd name="connsiteX133" fmla="*/ 1891800 w 2851540"/>
              <a:gd name="connsiteY133" fmla="*/ 2241850 h 2818946"/>
              <a:gd name="connsiteX134" fmla="*/ 1882275 w 2851540"/>
              <a:gd name="connsiteY134" fmla="*/ 2294237 h 2818946"/>
              <a:gd name="connsiteX135" fmla="*/ 1853700 w 2851540"/>
              <a:gd name="connsiteY135" fmla="*/ 2270425 h 2818946"/>
              <a:gd name="connsiteX136" fmla="*/ 1803694 w 2851540"/>
              <a:gd name="connsiteY136" fmla="*/ 2270425 h 2818946"/>
              <a:gd name="connsiteX137" fmla="*/ 1753687 w 2851540"/>
              <a:gd name="connsiteY137" fmla="*/ 2251373 h 2818946"/>
              <a:gd name="connsiteX138" fmla="*/ 1663200 w 2851540"/>
              <a:gd name="connsiteY138" fmla="*/ 2306143 h 2818946"/>
              <a:gd name="connsiteX139" fmla="*/ 1572713 w 2851540"/>
              <a:gd name="connsiteY139" fmla="*/ 2363292 h 2818946"/>
              <a:gd name="connsiteX140" fmla="*/ 1556044 w 2851540"/>
              <a:gd name="connsiteY140" fmla="*/ 2456162 h 2818946"/>
              <a:gd name="connsiteX141" fmla="*/ 1583513 w 2851540"/>
              <a:gd name="connsiteY141" fmla="*/ 2543299 h 2818946"/>
              <a:gd name="connsiteX142" fmla="*/ 1522706 w 2851540"/>
              <a:gd name="connsiteY142" fmla="*/ 2534742 h 2818946"/>
              <a:gd name="connsiteX143" fmla="*/ 1472700 w 2851540"/>
              <a:gd name="connsiteY143" fmla="*/ 2570462 h 2818946"/>
              <a:gd name="connsiteX144" fmla="*/ 1410788 w 2851540"/>
              <a:gd name="connsiteY144" fmla="*/ 2546650 h 2818946"/>
              <a:gd name="connsiteX145" fmla="*/ 1356019 w 2851540"/>
              <a:gd name="connsiteY145" fmla="*/ 2558555 h 2818946"/>
              <a:gd name="connsiteX146" fmla="*/ 1308394 w 2851540"/>
              <a:gd name="connsiteY146" fmla="*/ 2501405 h 2818946"/>
              <a:gd name="connsiteX147" fmla="*/ 1270294 w 2851540"/>
              <a:gd name="connsiteY147" fmla="*/ 2484737 h 2818946"/>
              <a:gd name="connsiteX148" fmla="*/ 1244100 w 2851540"/>
              <a:gd name="connsiteY148" fmla="*/ 2491881 h 2818946"/>
              <a:gd name="connsiteX149" fmla="*/ 1229813 w 2851540"/>
              <a:gd name="connsiteY149" fmla="*/ 2468067 h 2818946"/>
              <a:gd name="connsiteX150" fmla="*/ 1191713 w 2851540"/>
              <a:gd name="connsiteY150" fmla="*/ 2463306 h 2818946"/>
              <a:gd name="connsiteX151" fmla="*/ 1129800 w 2851540"/>
              <a:gd name="connsiteY151" fmla="*/ 2432350 h 2818946"/>
              <a:gd name="connsiteX152" fmla="*/ 1094080 w 2851540"/>
              <a:gd name="connsiteY152" fmla="*/ 2444253 h 2818946"/>
              <a:gd name="connsiteX153" fmla="*/ 1079794 w 2851540"/>
              <a:gd name="connsiteY153" fmla="*/ 2472831 h 2818946"/>
              <a:gd name="connsiteX154" fmla="*/ 996450 w 2851540"/>
              <a:gd name="connsiteY154" fmla="*/ 2458543 h 2818946"/>
              <a:gd name="connsiteX155" fmla="*/ 965494 w 2851540"/>
              <a:gd name="connsiteY155" fmla="*/ 2472831 h 2818946"/>
              <a:gd name="connsiteX156" fmla="*/ 925013 w 2851540"/>
              <a:gd name="connsiteY156" fmla="*/ 2451399 h 2818946"/>
              <a:gd name="connsiteX157" fmla="*/ 886913 w 2851540"/>
              <a:gd name="connsiteY157" fmla="*/ 2437112 h 2818946"/>
              <a:gd name="connsiteX158" fmla="*/ 855956 w 2851540"/>
              <a:gd name="connsiteY158" fmla="*/ 2451400 h 2818946"/>
              <a:gd name="connsiteX159" fmla="*/ 825000 w 2851540"/>
              <a:gd name="connsiteY159" fmla="*/ 2432350 h 2818946"/>
              <a:gd name="connsiteX160" fmla="*/ 810713 w 2851540"/>
              <a:gd name="connsiteY160" fmla="*/ 2399012 h 2818946"/>
              <a:gd name="connsiteX161" fmla="*/ 770231 w 2851540"/>
              <a:gd name="connsiteY161" fmla="*/ 2408537 h 2818946"/>
              <a:gd name="connsiteX162" fmla="*/ 734513 w 2851540"/>
              <a:gd name="connsiteY162" fmla="*/ 2387105 h 2818946"/>
              <a:gd name="connsiteX163" fmla="*/ 703556 w 2851540"/>
              <a:gd name="connsiteY163" fmla="*/ 2372818 h 2818946"/>
              <a:gd name="connsiteX164" fmla="*/ 670219 w 2851540"/>
              <a:gd name="connsiteY164" fmla="*/ 2377580 h 2818946"/>
              <a:gd name="connsiteX165" fmla="*/ 684506 w 2851540"/>
              <a:gd name="connsiteY165" fmla="*/ 2322811 h 2818946"/>
              <a:gd name="connsiteX166" fmla="*/ 639263 w 2851540"/>
              <a:gd name="connsiteY166" fmla="*/ 2303761 h 2818946"/>
              <a:gd name="connsiteX167" fmla="*/ 605924 w 2851540"/>
              <a:gd name="connsiteY167" fmla="*/ 2298997 h 2818946"/>
              <a:gd name="connsiteX168" fmla="*/ 651169 w 2851540"/>
              <a:gd name="connsiteY168" fmla="*/ 2244230 h 2818946"/>
              <a:gd name="connsiteX169" fmla="*/ 682125 w 2851540"/>
              <a:gd name="connsiteY169" fmla="*/ 2144217 h 2818946"/>
              <a:gd name="connsiteX170" fmla="*/ 720225 w 2851540"/>
              <a:gd name="connsiteY170" fmla="*/ 1946574 h 2818946"/>
              <a:gd name="connsiteX171" fmla="*/ 744038 w 2851540"/>
              <a:gd name="connsiteY171" fmla="*/ 1929905 h 2818946"/>
              <a:gd name="connsiteX172" fmla="*/ 722606 w 2851540"/>
              <a:gd name="connsiteY172" fmla="*/ 1898949 h 2818946"/>
              <a:gd name="connsiteX173" fmla="*/ 724988 w 2851540"/>
              <a:gd name="connsiteY173" fmla="*/ 1879899 h 2818946"/>
              <a:gd name="connsiteX174" fmla="*/ 734513 w 2851540"/>
              <a:gd name="connsiteY174" fmla="*/ 1734642 h 2818946"/>
              <a:gd name="connsiteX175" fmla="*/ 724988 w 2851540"/>
              <a:gd name="connsiteY175" fmla="*/ 1694161 h 2818946"/>
              <a:gd name="connsiteX176" fmla="*/ 798806 w 2851540"/>
              <a:gd name="connsiteY176" fmla="*/ 1734642 h 2818946"/>
              <a:gd name="connsiteX177" fmla="*/ 810713 w 2851540"/>
              <a:gd name="connsiteY177" fmla="*/ 1798936 h 2818946"/>
              <a:gd name="connsiteX178" fmla="*/ 851194 w 2851540"/>
              <a:gd name="connsiteY178" fmla="*/ 1856086 h 2818946"/>
              <a:gd name="connsiteX179" fmla="*/ 803569 w 2851540"/>
              <a:gd name="connsiteY179" fmla="*/ 1710830 h 2818946"/>
              <a:gd name="connsiteX180" fmla="*/ 722606 w 2851540"/>
              <a:gd name="connsiteY180" fmla="*/ 1644155 h 2818946"/>
              <a:gd name="connsiteX181" fmla="*/ 744038 w 2851540"/>
              <a:gd name="connsiteY181" fmla="*/ 1567955 h 2818946"/>
              <a:gd name="connsiteX182" fmla="*/ 724988 w 2851540"/>
              <a:gd name="connsiteY182" fmla="*/ 1506042 h 2818946"/>
              <a:gd name="connsiteX183" fmla="*/ 734513 w 2851540"/>
              <a:gd name="connsiteY183" fmla="*/ 1475086 h 2818946"/>
              <a:gd name="connsiteX184" fmla="*/ 686888 w 2851540"/>
              <a:gd name="connsiteY184" fmla="*/ 1458417 h 2818946"/>
              <a:gd name="connsiteX185" fmla="*/ 598781 w 2851540"/>
              <a:gd name="connsiteY185" fmla="*/ 1425080 h 2818946"/>
              <a:gd name="connsiteX186" fmla="*/ 586875 w 2851540"/>
              <a:gd name="connsiteY186" fmla="*/ 1379836 h 2818946"/>
              <a:gd name="connsiteX187" fmla="*/ 537388 w 2851540"/>
              <a:gd name="connsiteY187" fmla="*/ 1313246 h 2818946"/>
              <a:gd name="connsiteX0" fmla="*/ 537388 w 2851540"/>
              <a:gd name="connsiteY0" fmla="*/ 1313246 h 2818946"/>
              <a:gd name="connsiteX1" fmla="*/ 555919 w 2851540"/>
              <a:gd name="connsiteY1" fmla="*/ 1263155 h 2818946"/>
              <a:gd name="connsiteX2" fmla="*/ 534488 w 2851540"/>
              <a:gd name="connsiteY2" fmla="*/ 1217911 h 2818946"/>
              <a:gd name="connsiteX3" fmla="*/ 520200 w 2851540"/>
              <a:gd name="connsiteY3" fmla="*/ 1189336 h 2818946"/>
              <a:gd name="connsiteX4" fmla="*/ 472575 w 2851540"/>
              <a:gd name="connsiteY4" fmla="*/ 1191717 h 2818946"/>
              <a:gd name="connsiteX5" fmla="*/ 453525 w 2851540"/>
              <a:gd name="connsiteY5" fmla="*/ 1155999 h 2818946"/>
              <a:gd name="connsiteX6" fmla="*/ 477338 w 2851540"/>
              <a:gd name="connsiteY6" fmla="*/ 1115517 h 2818946"/>
              <a:gd name="connsiteX7" fmla="*/ 436856 w 2851540"/>
              <a:gd name="connsiteY7" fmla="*/ 1115517 h 2818946"/>
              <a:gd name="connsiteX8" fmla="*/ 413044 w 2851540"/>
              <a:gd name="connsiteY8" fmla="*/ 1134567 h 2818946"/>
              <a:gd name="connsiteX9" fmla="*/ 413044 w 2851540"/>
              <a:gd name="connsiteY9" fmla="*/ 1089324 h 2818946"/>
              <a:gd name="connsiteX10" fmla="*/ 365419 w 2851540"/>
              <a:gd name="connsiteY10" fmla="*/ 1105992 h 2818946"/>
              <a:gd name="connsiteX11" fmla="*/ 293981 w 2851540"/>
              <a:gd name="connsiteY11" fmla="*/ 1075036 h 2818946"/>
              <a:gd name="connsiteX12" fmla="*/ 165394 w 2851540"/>
              <a:gd name="connsiteY12" fmla="*/ 1017886 h 2818946"/>
              <a:gd name="connsiteX13" fmla="*/ 115388 w 2851540"/>
              <a:gd name="connsiteY13" fmla="*/ 1041699 h 2818946"/>
              <a:gd name="connsiteX14" fmla="*/ 91575 w 2851540"/>
              <a:gd name="connsiteY14" fmla="*/ 1027411 h 2818946"/>
              <a:gd name="connsiteX15" fmla="*/ 74906 w 2851540"/>
              <a:gd name="connsiteY15" fmla="*/ 982167 h 2818946"/>
              <a:gd name="connsiteX16" fmla="*/ 20138 w 2851540"/>
              <a:gd name="connsiteY16" fmla="*/ 970261 h 2818946"/>
              <a:gd name="connsiteX17" fmla="*/ 113006 w 2851540"/>
              <a:gd name="connsiteY17" fmla="*/ 936924 h 2818946"/>
              <a:gd name="connsiteX18" fmla="*/ 74906 w 2851540"/>
              <a:gd name="connsiteY18" fmla="*/ 896442 h 2818946"/>
              <a:gd name="connsiteX19" fmla="*/ 122531 w 2851540"/>
              <a:gd name="connsiteY19" fmla="*/ 898824 h 2818946"/>
              <a:gd name="connsiteX20" fmla="*/ 22519 w 2851540"/>
              <a:gd name="connsiteY20" fmla="*/ 872630 h 2818946"/>
              <a:gd name="connsiteX21" fmla="*/ 1086 w 2851540"/>
              <a:gd name="connsiteY21" fmla="*/ 839291 h 2818946"/>
              <a:gd name="connsiteX22" fmla="*/ 53475 w 2851540"/>
              <a:gd name="connsiteY22" fmla="*/ 803574 h 2818946"/>
              <a:gd name="connsiteX23" fmla="*/ 143963 w 2851540"/>
              <a:gd name="connsiteY23" fmla="*/ 767855 h 2818946"/>
              <a:gd name="connsiteX24" fmla="*/ 243974 w 2851540"/>
              <a:gd name="connsiteY24" fmla="*/ 765474 h 2818946"/>
              <a:gd name="connsiteX25" fmla="*/ 258263 w 2851540"/>
              <a:gd name="connsiteY25" fmla="*/ 736899 h 2818946"/>
              <a:gd name="connsiteX26" fmla="*/ 336843 w 2851540"/>
              <a:gd name="connsiteY26" fmla="*/ 720230 h 2818946"/>
              <a:gd name="connsiteX27" fmla="*/ 434475 w 2851540"/>
              <a:gd name="connsiteY27" fmla="*/ 822624 h 2818946"/>
              <a:gd name="connsiteX28" fmla="*/ 458288 w 2851540"/>
              <a:gd name="connsiteY28" fmla="*/ 805955 h 2818946"/>
              <a:gd name="connsiteX29" fmla="*/ 491625 w 2851540"/>
              <a:gd name="connsiteY29" fmla="*/ 777380 h 2818946"/>
              <a:gd name="connsiteX30" fmla="*/ 548775 w 2851540"/>
              <a:gd name="connsiteY30" fmla="*/ 798811 h 2818946"/>
              <a:gd name="connsiteX31" fmla="*/ 570206 w 2851540"/>
              <a:gd name="connsiteY31" fmla="*/ 825005 h 2818946"/>
              <a:gd name="connsiteX32" fmla="*/ 563063 w 2851540"/>
              <a:gd name="connsiteY32" fmla="*/ 782142 h 2818946"/>
              <a:gd name="connsiteX33" fmla="*/ 582113 w 2851540"/>
              <a:gd name="connsiteY33" fmla="*/ 755949 h 2818946"/>
              <a:gd name="connsiteX34" fmla="*/ 608306 w 2851540"/>
              <a:gd name="connsiteY34" fmla="*/ 803574 h 2818946"/>
              <a:gd name="connsiteX35" fmla="*/ 677361 w 2851540"/>
              <a:gd name="connsiteY35" fmla="*/ 784524 h 2818946"/>
              <a:gd name="connsiteX36" fmla="*/ 660694 w 2851540"/>
              <a:gd name="connsiteY36" fmla="*/ 763092 h 2818946"/>
              <a:gd name="connsiteX37" fmla="*/ 644025 w 2851540"/>
              <a:gd name="connsiteY37" fmla="*/ 739280 h 2818946"/>
              <a:gd name="connsiteX38" fmla="*/ 648788 w 2851540"/>
              <a:gd name="connsiteY38" fmla="*/ 679749 h 2818946"/>
              <a:gd name="connsiteX39" fmla="*/ 632119 w 2851540"/>
              <a:gd name="connsiteY39" fmla="*/ 603549 h 2818946"/>
              <a:gd name="connsiteX40" fmla="*/ 594019 w 2851540"/>
              <a:gd name="connsiteY40" fmla="*/ 558305 h 2818946"/>
              <a:gd name="connsiteX41" fmla="*/ 591638 w 2851540"/>
              <a:gd name="connsiteY41" fmla="*/ 501155 h 2818946"/>
              <a:gd name="connsiteX42" fmla="*/ 572586 w 2851540"/>
              <a:gd name="connsiteY42" fmla="*/ 463054 h 2818946"/>
              <a:gd name="connsiteX43" fmla="*/ 646406 w 2851540"/>
              <a:gd name="connsiteY43" fmla="*/ 479724 h 2818946"/>
              <a:gd name="connsiteX44" fmla="*/ 710700 w 2851540"/>
              <a:gd name="connsiteY44" fmla="*/ 472580 h 2818946"/>
              <a:gd name="connsiteX45" fmla="*/ 705938 w 2851540"/>
              <a:gd name="connsiteY45" fmla="*/ 517824 h 2818946"/>
              <a:gd name="connsiteX46" fmla="*/ 751181 w 2851540"/>
              <a:gd name="connsiteY46" fmla="*/ 555924 h 2818946"/>
              <a:gd name="connsiteX47" fmla="*/ 853573 w 2851540"/>
              <a:gd name="connsiteY47" fmla="*/ 567830 h 2818946"/>
              <a:gd name="connsiteX48" fmla="*/ 922631 w 2851540"/>
              <a:gd name="connsiteY48" fmla="*/ 579736 h 2818946"/>
              <a:gd name="connsiteX49" fmla="*/ 1001213 w 2851540"/>
              <a:gd name="connsiteY49" fmla="*/ 555924 h 2818946"/>
              <a:gd name="connsiteX50" fmla="*/ 1044075 w 2851540"/>
              <a:gd name="connsiteY50" fmla="*/ 553542 h 2818946"/>
              <a:gd name="connsiteX51" fmla="*/ 1036931 w 2851540"/>
              <a:gd name="connsiteY51" fmla="*/ 534492 h 2818946"/>
              <a:gd name="connsiteX52" fmla="*/ 986925 w 2851540"/>
              <a:gd name="connsiteY52" fmla="*/ 529730 h 2818946"/>
              <a:gd name="connsiteX53" fmla="*/ 994067 w 2851540"/>
              <a:gd name="connsiteY53" fmla="*/ 465435 h 2818946"/>
              <a:gd name="connsiteX54" fmla="*/ 1079794 w 2851540"/>
              <a:gd name="connsiteY54" fmla="*/ 413049 h 2818946"/>
              <a:gd name="connsiteX55" fmla="*/ 1184569 w 2851540"/>
              <a:gd name="connsiteY55" fmla="*/ 386855 h 2818946"/>
              <a:gd name="connsiteX56" fmla="*/ 1234573 w 2851540"/>
              <a:gd name="connsiteY56" fmla="*/ 334466 h 2818946"/>
              <a:gd name="connsiteX57" fmla="*/ 1279817 w 2851540"/>
              <a:gd name="connsiteY57" fmla="*/ 86816 h 2818946"/>
              <a:gd name="connsiteX58" fmla="*/ 1447782 w 2851540"/>
              <a:gd name="connsiteY58" fmla="*/ 45095 h 2818946"/>
              <a:gd name="connsiteX59" fmla="*/ 2577598 w 2851540"/>
              <a:gd name="connsiteY59" fmla="*/ 696416 h 2818946"/>
              <a:gd name="connsiteX60" fmla="*/ 2453774 w 2851540"/>
              <a:gd name="connsiteY60" fmla="*/ 1108374 h 2818946"/>
              <a:gd name="connsiteX61" fmla="*/ 2363287 w 2851540"/>
              <a:gd name="connsiteY61" fmla="*/ 1127424 h 2818946"/>
              <a:gd name="connsiteX62" fmla="*/ 2334712 w 2851540"/>
              <a:gd name="connsiteY62" fmla="*/ 1141711 h 2818946"/>
              <a:gd name="connsiteX63" fmla="*/ 2327568 w 2851540"/>
              <a:gd name="connsiteY63" fmla="*/ 1208386 h 2818946"/>
              <a:gd name="connsiteX64" fmla="*/ 2279943 w 2851540"/>
              <a:gd name="connsiteY64" fmla="*/ 1251249 h 2818946"/>
              <a:gd name="connsiteX65" fmla="*/ 2241843 w 2851540"/>
              <a:gd name="connsiteY65" fmla="*/ 1296492 h 2818946"/>
              <a:gd name="connsiteX66" fmla="*/ 2220412 w 2851540"/>
              <a:gd name="connsiteY66" fmla="*/ 1346499 h 2818946"/>
              <a:gd name="connsiteX67" fmla="*/ 2170405 w 2851540"/>
              <a:gd name="connsiteY67" fmla="*/ 1391742 h 2818946"/>
              <a:gd name="connsiteX68" fmla="*/ 2153737 w 2851540"/>
              <a:gd name="connsiteY68" fmla="*/ 1475086 h 2818946"/>
              <a:gd name="connsiteX69" fmla="*/ 2118018 w 2851540"/>
              <a:gd name="connsiteY69" fmla="*/ 1496517 h 2818946"/>
              <a:gd name="connsiteX70" fmla="*/ 2041469 w 2851540"/>
              <a:gd name="connsiteY70" fmla="*/ 1498984 h 2818946"/>
              <a:gd name="connsiteX71" fmla="*/ 2029912 w 2851540"/>
              <a:gd name="connsiteY71" fmla="*/ 1525092 h 2818946"/>
              <a:gd name="connsiteX72" fmla="*/ 2020387 w 2851540"/>
              <a:gd name="connsiteY72" fmla="*/ 1589386 h 2818946"/>
              <a:gd name="connsiteX73" fmla="*/ 2072774 w 2851540"/>
              <a:gd name="connsiteY73" fmla="*/ 1677492 h 2818946"/>
              <a:gd name="connsiteX74" fmla="*/ 2098968 w 2851540"/>
              <a:gd name="connsiteY74" fmla="*/ 1727499 h 2818946"/>
              <a:gd name="connsiteX75" fmla="*/ 2141830 w 2851540"/>
              <a:gd name="connsiteY75" fmla="*/ 1715592 h 2818946"/>
              <a:gd name="connsiteX76" fmla="*/ 2170405 w 2851540"/>
              <a:gd name="connsiteY76" fmla="*/ 1729880 h 2818946"/>
              <a:gd name="connsiteX77" fmla="*/ 2182312 w 2851540"/>
              <a:gd name="connsiteY77" fmla="*/ 1741786 h 2818946"/>
              <a:gd name="connsiteX78" fmla="*/ 2170405 w 2851540"/>
              <a:gd name="connsiteY78" fmla="*/ 1772742 h 2818946"/>
              <a:gd name="connsiteX79" fmla="*/ 2182312 w 2851540"/>
              <a:gd name="connsiteY79" fmla="*/ 1806080 h 2818946"/>
              <a:gd name="connsiteX80" fmla="*/ 2208505 w 2851540"/>
              <a:gd name="connsiteY80" fmla="*/ 1810842 h 2818946"/>
              <a:gd name="connsiteX81" fmla="*/ 2229937 w 2851540"/>
              <a:gd name="connsiteY81" fmla="*/ 1829892 h 2818946"/>
              <a:gd name="connsiteX82" fmla="*/ 2275180 w 2851540"/>
              <a:gd name="connsiteY82" fmla="*/ 1820367 h 2818946"/>
              <a:gd name="connsiteX83" fmla="*/ 2298993 w 2851540"/>
              <a:gd name="connsiteY83" fmla="*/ 1872755 h 2818946"/>
              <a:gd name="connsiteX84" fmla="*/ 2337093 w 2851540"/>
              <a:gd name="connsiteY84" fmla="*/ 1884661 h 2818946"/>
              <a:gd name="connsiteX85" fmla="*/ 2351381 w 2851540"/>
              <a:gd name="connsiteY85" fmla="*/ 1920381 h 2818946"/>
              <a:gd name="connsiteX86" fmla="*/ 2310899 w 2851540"/>
              <a:gd name="connsiteY86" fmla="*/ 1951336 h 2818946"/>
              <a:gd name="connsiteX87" fmla="*/ 2237081 w 2851540"/>
              <a:gd name="connsiteY87" fmla="*/ 2027537 h 2818946"/>
              <a:gd name="connsiteX88" fmla="*/ 2284706 w 2851540"/>
              <a:gd name="connsiteY88" fmla="*/ 2091831 h 2818946"/>
              <a:gd name="connsiteX89" fmla="*/ 2282324 w 2851540"/>
              <a:gd name="connsiteY89" fmla="*/ 2158505 h 2818946"/>
              <a:gd name="connsiteX90" fmla="*/ 2358524 w 2851540"/>
              <a:gd name="connsiteY90" fmla="*/ 2203749 h 2818946"/>
              <a:gd name="connsiteX91" fmla="*/ 2403768 w 2851540"/>
              <a:gd name="connsiteY91" fmla="*/ 2282329 h 2818946"/>
              <a:gd name="connsiteX92" fmla="*/ 2770480 w 2851540"/>
              <a:gd name="connsiteY92" fmla="*/ 2465686 h 2818946"/>
              <a:gd name="connsiteX93" fmla="*/ 2803817 w 2851540"/>
              <a:gd name="connsiteY93" fmla="*/ 2468067 h 2818946"/>
              <a:gd name="connsiteX94" fmla="*/ 2796673 w 2851540"/>
              <a:gd name="connsiteY94" fmla="*/ 2418061 h 2818946"/>
              <a:gd name="connsiteX95" fmla="*/ 2822868 w 2851540"/>
              <a:gd name="connsiteY95" fmla="*/ 2396630 h 2818946"/>
              <a:gd name="connsiteX96" fmla="*/ 2834773 w 2851540"/>
              <a:gd name="connsiteY96" fmla="*/ 2429967 h 2818946"/>
              <a:gd name="connsiteX97" fmla="*/ 2832393 w 2851540"/>
              <a:gd name="connsiteY97" fmla="*/ 2482355 h 2818946"/>
              <a:gd name="connsiteX98" fmla="*/ 2851443 w 2851540"/>
              <a:gd name="connsiteY98" fmla="*/ 2570460 h 2818946"/>
              <a:gd name="connsiteX99" fmla="*/ 2830012 w 2851540"/>
              <a:gd name="connsiteY99" fmla="*/ 2665711 h 2818946"/>
              <a:gd name="connsiteX100" fmla="*/ 2822868 w 2851540"/>
              <a:gd name="connsiteY100" fmla="*/ 2744292 h 2818946"/>
              <a:gd name="connsiteX101" fmla="*/ 2775244 w 2851540"/>
              <a:gd name="connsiteY101" fmla="*/ 2818111 h 2818946"/>
              <a:gd name="connsiteX102" fmla="*/ 2710949 w 2851540"/>
              <a:gd name="connsiteY102" fmla="*/ 2784775 h 2818946"/>
              <a:gd name="connsiteX103" fmla="*/ 2720474 w 2851540"/>
              <a:gd name="connsiteY103" fmla="*/ 2744292 h 2818946"/>
              <a:gd name="connsiteX104" fmla="*/ 2684755 w 2851540"/>
              <a:gd name="connsiteY104" fmla="*/ 2730005 h 2818946"/>
              <a:gd name="connsiteX105" fmla="*/ 2696662 w 2851540"/>
              <a:gd name="connsiteY105" fmla="*/ 2682380 h 2818946"/>
              <a:gd name="connsiteX106" fmla="*/ 2653799 w 2851540"/>
              <a:gd name="connsiteY106" fmla="*/ 2679999 h 2818946"/>
              <a:gd name="connsiteX107" fmla="*/ 2687137 w 2851540"/>
              <a:gd name="connsiteY107" fmla="*/ 2644280 h 2818946"/>
              <a:gd name="connsiteX108" fmla="*/ 2656180 w 2851540"/>
              <a:gd name="connsiteY108" fmla="*/ 2615705 h 2818946"/>
              <a:gd name="connsiteX109" fmla="*/ 2677612 w 2851540"/>
              <a:gd name="connsiteY109" fmla="*/ 2582367 h 2818946"/>
              <a:gd name="connsiteX110" fmla="*/ 2656180 w 2851540"/>
              <a:gd name="connsiteY110" fmla="*/ 2539505 h 2818946"/>
              <a:gd name="connsiteX111" fmla="*/ 2684755 w 2851540"/>
              <a:gd name="connsiteY111" fmla="*/ 2510930 h 2818946"/>
              <a:gd name="connsiteX112" fmla="*/ 2689518 w 2851540"/>
              <a:gd name="connsiteY112" fmla="*/ 2491880 h 2818946"/>
              <a:gd name="connsiteX113" fmla="*/ 2751430 w 2851540"/>
              <a:gd name="connsiteY113" fmla="*/ 2475211 h 2818946"/>
              <a:gd name="connsiteX114" fmla="*/ 2768099 w 2851540"/>
              <a:gd name="connsiteY114" fmla="*/ 2465686 h 2818946"/>
              <a:gd name="connsiteX115" fmla="*/ 2682374 w 2851540"/>
              <a:gd name="connsiteY115" fmla="*/ 2427586 h 2818946"/>
              <a:gd name="connsiteX116" fmla="*/ 2399006 w 2851540"/>
              <a:gd name="connsiteY116" fmla="*/ 2279949 h 2818946"/>
              <a:gd name="connsiteX117" fmla="*/ 2339474 w 2851540"/>
              <a:gd name="connsiteY117" fmla="*/ 2272805 h 2818946"/>
              <a:gd name="connsiteX118" fmla="*/ 2284706 w 2851540"/>
              <a:gd name="connsiteY118" fmla="*/ 2301381 h 2818946"/>
              <a:gd name="connsiteX119" fmla="*/ 2268037 w 2851540"/>
              <a:gd name="connsiteY119" fmla="*/ 2332336 h 2818946"/>
              <a:gd name="connsiteX120" fmla="*/ 2198980 w 2851540"/>
              <a:gd name="connsiteY120" fmla="*/ 2351386 h 2818946"/>
              <a:gd name="connsiteX121" fmla="*/ 2172788 w 2851540"/>
              <a:gd name="connsiteY121" fmla="*/ 2382343 h 2818946"/>
              <a:gd name="connsiteX122" fmla="*/ 2156119 w 2851540"/>
              <a:gd name="connsiteY122" fmla="*/ 2363293 h 2818946"/>
              <a:gd name="connsiteX123" fmla="*/ 2118019 w 2851540"/>
              <a:gd name="connsiteY123" fmla="*/ 2375200 h 2818946"/>
              <a:gd name="connsiteX124" fmla="*/ 2087063 w 2851540"/>
              <a:gd name="connsiteY124" fmla="*/ 2341862 h 2818946"/>
              <a:gd name="connsiteX125" fmla="*/ 2032294 w 2851540"/>
              <a:gd name="connsiteY125" fmla="*/ 2332337 h 2818946"/>
              <a:gd name="connsiteX126" fmla="*/ 2015625 w 2851540"/>
              <a:gd name="connsiteY126" fmla="*/ 2303762 h 2818946"/>
              <a:gd name="connsiteX127" fmla="*/ 1963238 w 2851540"/>
              <a:gd name="connsiteY127" fmla="*/ 2315668 h 2818946"/>
              <a:gd name="connsiteX128" fmla="*/ 1965618 w 2851540"/>
              <a:gd name="connsiteY128" fmla="*/ 2294236 h 2818946"/>
              <a:gd name="connsiteX129" fmla="*/ 1984668 w 2851540"/>
              <a:gd name="connsiteY129" fmla="*/ 2277567 h 2818946"/>
              <a:gd name="connsiteX130" fmla="*/ 1987050 w 2851540"/>
              <a:gd name="connsiteY130" fmla="*/ 2253756 h 2818946"/>
              <a:gd name="connsiteX131" fmla="*/ 1951331 w 2851540"/>
              <a:gd name="connsiteY131" fmla="*/ 2253756 h 2818946"/>
              <a:gd name="connsiteX132" fmla="*/ 1944188 w 2851540"/>
              <a:gd name="connsiteY132" fmla="*/ 2279950 h 2818946"/>
              <a:gd name="connsiteX133" fmla="*/ 1915613 w 2851540"/>
              <a:gd name="connsiteY133" fmla="*/ 2279950 h 2818946"/>
              <a:gd name="connsiteX134" fmla="*/ 1891800 w 2851540"/>
              <a:gd name="connsiteY134" fmla="*/ 2241850 h 2818946"/>
              <a:gd name="connsiteX135" fmla="*/ 1882275 w 2851540"/>
              <a:gd name="connsiteY135" fmla="*/ 2294237 h 2818946"/>
              <a:gd name="connsiteX136" fmla="*/ 1853700 w 2851540"/>
              <a:gd name="connsiteY136" fmla="*/ 2270425 h 2818946"/>
              <a:gd name="connsiteX137" fmla="*/ 1803694 w 2851540"/>
              <a:gd name="connsiteY137" fmla="*/ 2270425 h 2818946"/>
              <a:gd name="connsiteX138" fmla="*/ 1753687 w 2851540"/>
              <a:gd name="connsiteY138" fmla="*/ 2251373 h 2818946"/>
              <a:gd name="connsiteX139" fmla="*/ 1663200 w 2851540"/>
              <a:gd name="connsiteY139" fmla="*/ 2306143 h 2818946"/>
              <a:gd name="connsiteX140" fmla="*/ 1572713 w 2851540"/>
              <a:gd name="connsiteY140" fmla="*/ 2363292 h 2818946"/>
              <a:gd name="connsiteX141" fmla="*/ 1556044 w 2851540"/>
              <a:gd name="connsiteY141" fmla="*/ 2456162 h 2818946"/>
              <a:gd name="connsiteX142" fmla="*/ 1583513 w 2851540"/>
              <a:gd name="connsiteY142" fmla="*/ 2543299 h 2818946"/>
              <a:gd name="connsiteX143" fmla="*/ 1522706 w 2851540"/>
              <a:gd name="connsiteY143" fmla="*/ 2534742 h 2818946"/>
              <a:gd name="connsiteX144" fmla="*/ 1472700 w 2851540"/>
              <a:gd name="connsiteY144" fmla="*/ 2570462 h 2818946"/>
              <a:gd name="connsiteX145" fmla="*/ 1410788 w 2851540"/>
              <a:gd name="connsiteY145" fmla="*/ 2546650 h 2818946"/>
              <a:gd name="connsiteX146" fmla="*/ 1356019 w 2851540"/>
              <a:gd name="connsiteY146" fmla="*/ 2558555 h 2818946"/>
              <a:gd name="connsiteX147" fmla="*/ 1308394 w 2851540"/>
              <a:gd name="connsiteY147" fmla="*/ 2501405 h 2818946"/>
              <a:gd name="connsiteX148" fmla="*/ 1270294 w 2851540"/>
              <a:gd name="connsiteY148" fmla="*/ 2484737 h 2818946"/>
              <a:gd name="connsiteX149" fmla="*/ 1244100 w 2851540"/>
              <a:gd name="connsiteY149" fmla="*/ 2491881 h 2818946"/>
              <a:gd name="connsiteX150" fmla="*/ 1229813 w 2851540"/>
              <a:gd name="connsiteY150" fmla="*/ 2468067 h 2818946"/>
              <a:gd name="connsiteX151" fmla="*/ 1191713 w 2851540"/>
              <a:gd name="connsiteY151" fmla="*/ 2463306 h 2818946"/>
              <a:gd name="connsiteX152" fmla="*/ 1129800 w 2851540"/>
              <a:gd name="connsiteY152" fmla="*/ 2432350 h 2818946"/>
              <a:gd name="connsiteX153" fmla="*/ 1094080 w 2851540"/>
              <a:gd name="connsiteY153" fmla="*/ 2444253 h 2818946"/>
              <a:gd name="connsiteX154" fmla="*/ 1079794 w 2851540"/>
              <a:gd name="connsiteY154" fmla="*/ 2472831 h 2818946"/>
              <a:gd name="connsiteX155" fmla="*/ 996450 w 2851540"/>
              <a:gd name="connsiteY155" fmla="*/ 2458543 h 2818946"/>
              <a:gd name="connsiteX156" fmla="*/ 965494 w 2851540"/>
              <a:gd name="connsiteY156" fmla="*/ 2472831 h 2818946"/>
              <a:gd name="connsiteX157" fmla="*/ 925013 w 2851540"/>
              <a:gd name="connsiteY157" fmla="*/ 2451399 h 2818946"/>
              <a:gd name="connsiteX158" fmla="*/ 886913 w 2851540"/>
              <a:gd name="connsiteY158" fmla="*/ 2437112 h 2818946"/>
              <a:gd name="connsiteX159" fmla="*/ 855956 w 2851540"/>
              <a:gd name="connsiteY159" fmla="*/ 2451400 h 2818946"/>
              <a:gd name="connsiteX160" fmla="*/ 825000 w 2851540"/>
              <a:gd name="connsiteY160" fmla="*/ 2432350 h 2818946"/>
              <a:gd name="connsiteX161" fmla="*/ 810713 w 2851540"/>
              <a:gd name="connsiteY161" fmla="*/ 2399012 h 2818946"/>
              <a:gd name="connsiteX162" fmla="*/ 770231 w 2851540"/>
              <a:gd name="connsiteY162" fmla="*/ 2408537 h 2818946"/>
              <a:gd name="connsiteX163" fmla="*/ 734513 w 2851540"/>
              <a:gd name="connsiteY163" fmla="*/ 2387105 h 2818946"/>
              <a:gd name="connsiteX164" fmla="*/ 703556 w 2851540"/>
              <a:gd name="connsiteY164" fmla="*/ 2372818 h 2818946"/>
              <a:gd name="connsiteX165" fmla="*/ 670219 w 2851540"/>
              <a:gd name="connsiteY165" fmla="*/ 2377580 h 2818946"/>
              <a:gd name="connsiteX166" fmla="*/ 684506 w 2851540"/>
              <a:gd name="connsiteY166" fmla="*/ 2322811 h 2818946"/>
              <a:gd name="connsiteX167" fmla="*/ 639263 w 2851540"/>
              <a:gd name="connsiteY167" fmla="*/ 2303761 h 2818946"/>
              <a:gd name="connsiteX168" fmla="*/ 605924 w 2851540"/>
              <a:gd name="connsiteY168" fmla="*/ 2298997 h 2818946"/>
              <a:gd name="connsiteX169" fmla="*/ 651169 w 2851540"/>
              <a:gd name="connsiteY169" fmla="*/ 2244230 h 2818946"/>
              <a:gd name="connsiteX170" fmla="*/ 682125 w 2851540"/>
              <a:gd name="connsiteY170" fmla="*/ 2144217 h 2818946"/>
              <a:gd name="connsiteX171" fmla="*/ 720225 w 2851540"/>
              <a:gd name="connsiteY171" fmla="*/ 1946574 h 2818946"/>
              <a:gd name="connsiteX172" fmla="*/ 744038 w 2851540"/>
              <a:gd name="connsiteY172" fmla="*/ 1929905 h 2818946"/>
              <a:gd name="connsiteX173" fmla="*/ 722606 w 2851540"/>
              <a:gd name="connsiteY173" fmla="*/ 1898949 h 2818946"/>
              <a:gd name="connsiteX174" fmla="*/ 724988 w 2851540"/>
              <a:gd name="connsiteY174" fmla="*/ 1879899 h 2818946"/>
              <a:gd name="connsiteX175" fmla="*/ 734513 w 2851540"/>
              <a:gd name="connsiteY175" fmla="*/ 1734642 h 2818946"/>
              <a:gd name="connsiteX176" fmla="*/ 724988 w 2851540"/>
              <a:gd name="connsiteY176" fmla="*/ 1694161 h 2818946"/>
              <a:gd name="connsiteX177" fmla="*/ 798806 w 2851540"/>
              <a:gd name="connsiteY177" fmla="*/ 1734642 h 2818946"/>
              <a:gd name="connsiteX178" fmla="*/ 810713 w 2851540"/>
              <a:gd name="connsiteY178" fmla="*/ 1798936 h 2818946"/>
              <a:gd name="connsiteX179" fmla="*/ 851194 w 2851540"/>
              <a:gd name="connsiteY179" fmla="*/ 1856086 h 2818946"/>
              <a:gd name="connsiteX180" fmla="*/ 803569 w 2851540"/>
              <a:gd name="connsiteY180" fmla="*/ 1710830 h 2818946"/>
              <a:gd name="connsiteX181" fmla="*/ 722606 w 2851540"/>
              <a:gd name="connsiteY181" fmla="*/ 1644155 h 2818946"/>
              <a:gd name="connsiteX182" fmla="*/ 744038 w 2851540"/>
              <a:gd name="connsiteY182" fmla="*/ 1567955 h 2818946"/>
              <a:gd name="connsiteX183" fmla="*/ 724988 w 2851540"/>
              <a:gd name="connsiteY183" fmla="*/ 1506042 h 2818946"/>
              <a:gd name="connsiteX184" fmla="*/ 734513 w 2851540"/>
              <a:gd name="connsiteY184" fmla="*/ 1475086 h 2818946"/>
              <a:gd name="connsiteX185" fmla="*/ 686888 w 2851540"/>
              <a:gd name="connsiteY185" fmla="*/ 1458417 h 2818946"/>
              <a:gd name="connsiteX186" fmla="*/ 598781 w 2851540"/>
              <a:gd name="connsiteY186" fmla="*/ 1425080 h 2818946"/>
              <a:gd name="connsiteX187" fmla="*/ 586875 w 2851540"/>
              <a:gd name="connsiteY187" fmla="*/ 1379836 h 2818946"/>
              <a:gd name="connsiteX188" fmla="*/ 537388 w 2851540"/>
              <a:gd name="connsiteY188" fmla="*/ 1313246 h 2818946"/>
              <a:gd name="connsiteX0" fmla="*/ 537388 w 2851540"/>
              <a:gd name="connsiteY0" fmla="*/ 1301089 h 2806789"/>
              <a:gd name="connsiteX1" fmla="*/ 555919 w 2851540"/>
              <a:gd name="connsiteY1" fmla="*/ 1250998 h 2806789"/>
              <a:gd name="connsiteX2" fmla="*/ 534488 w 2851540"/>
              <a:gd name="connsiteY2" fmla="*/ 1205754 h 2806789"/>
              <a:gd name="connsiteX3" fmla="*/ 520200 w 2851540"/>
              <a:gd name="connsiteY3" fmla="*/ 1177179 h 2806789"/>
              <a:gd name="connsiteX4" fmla="*/ 472575 w 2851540"/>
              <a:gd name="connsiteY4" fmla="*/ 1179560 h 2806789"/>
              <a:gd name="connsiteX5" fmla="*/ 453525 w 2851540"/>
              <a:gd name="connsiteY5" fmla="*/ 1143842 h 2806789"/>
              <a:gd name="connsiteX6" fmla="*/ 477338 w 2851540"/>
              <a:gd name="connsiteY6" fmla="*/ 1103360 h 2806789"/>
              <a:gd name="connsiteX7" fmla="*/ 436856 w 2851540"/>
              <a:gd name="connsiteY7" fmla="*/ 1103360 h 2806789"/>
              <a:gd name="connsiteX8" fmla="*/ 413044 w 2851540"/>
              <a:gd name="connsiteY8" fmla="*/ 1122410 h 2806789"/>
              <a:gd name="connsiteX9" fmla="*/ 413044 w 2851540"/>
              <a:gd name="connsiteY9" fmla="*/ 1077167 h 2806789"/>
              <a:gd name="connsiteX10" fmla="*/ 365419 w 2851540"/>
              <a:gd name="connsiteY10" fmla="*/ 1093835 h 2806789"/>
              <a:gd name="connsiteX11" fmla="*/ 293981 w 2851540"/>
              <a:gd name="connsiteY11" fmla="*/ 1062879 h 2806789"/>
              <a:gd name="connsiteX12" fmla="*/ 165394 w 2851540"/>
              <a:gd name="connsiteY12" fmla="*/ 1005729 h 2806789"/>
              <a:gd name="connsiteX13" fmla="*/ 115388 w 2851540"/>
              <a:gd name="connsiteY13" fmla="*/ 1029542 h 2806789"/>
              <a:gd name="connsiteX14" fmla="*/ 91575 w 2851540"/>
              <a:gd name="connsiteY14" fmla="*/ 1015254 h 2806789"/>
              <a:gd name="connsiteX15" fmla="*/ 74906 w 2851540"/>
              <a:gd name="connsiteY15" fmla="*/ 970010 h 2806789"/>
              <a:gd name="connsiteX16" fmla="*/ 20138 w 2851540"/>
              <a:gd name="connsiteY16" fmla="*/ 958104 h 2806789"/>
              <a:gd name="connsiteX17" fmla="*/ 113006 w 2851540"/>
              <a:gd name="connsiteY17" fmla="*/ 924767 h 2806789"/>
              <a:gd name="connsiteX18" fmla="*/ 74906 w 2851540"/>
              <a:gd name="connsiteY18" fmla="*/ 884285 h 2806789"/>
              <a:gd name="connsiteX19" fmla="*/ 122531 w 2851540"/>
              <a:gd name="connsiteY19" fmla="*/ 886667 h 2806789"/>
              <a:gd name="connsiteX20" fmla="*/ 22519 w 2851540"/>
              <a:gd name="connsiteY20" fmla="*/ 860473 h 2806789"/>
              <a:gd name="connsiteX21" fmla="*/ 1086 w 2851540"/>
              <a:gd name="connsiteY21" fmla="*/ 827134 h 2806789"/>
              <a:gd name="connsiteX22" fmla="*/ 53475 w 2851540"/>
              <a:gd name="connsiteY22" fmla="*/ 791417 h 2806789"/>
              <a:gd name="connsiteX23" fmla="*/ 143963 w 2851540"/>
              <a:gd name="connsiteY23" fmla="*/ 755698 h 2806789"/>
              <a:gd name="connsiteX24" fmla="*/ 243974 w 2851540"/>
              <a:gd name="connsiteY24" fmla="*/ 753317 h 2806789"/>
              <a:gd name="connsiteX25" fmla="*/ 258263 w 2851540"/>
              <a:gd name="connsiteY25" fmla="*/ 724742 h 2806789"/>
              <a:gd name="connsiteX26" fmla="*/ 336843 w 2851540"/>
              <a:gd name="connsiteY26" fmla="*/ 708073 h 2806789"/>
              <a:gd name="connsiteX27" fmla="*/ 434475 w 2851540"/>
              <a:gd name="connsiteY27" fmla="*/ 810467 h 2806789"/>
              <a:gd name="connsiteX28" fmla="*/ 458288 w 2851540"/>
              <a:gd name="connsiteY28" fmla="*/ 793798 h 2806789"/>
              <a:gd name="connsiteX29" fmla="*/ 491625 w 2851540"/>
              <a:gd name="connsiteY29" fmla="*/ 765223 h 2806789"/>
              <a:gd name="connsiteX30" fmla="*/ 548775 w 2851540"/>
              <a:gd name="connsiteY30" fmla="*/ 786654 h 2806789"/>
              <a:gd name="connsiteX31" fmla="*/ 570206 w 2851540"/>
              <a:gd name="connsiteY31" fmla="*/ 812848 h 2806789"/>
              <a:gd name="connsiteX32" fmla="*/ 563063 w 2851540"/>
              <a:gd name="connsiteY32" fmla="*/ 769985 h 2806789"/>
              <a:gd name="connsiteX33" fmla="*/ 582113 w 2851540"/>
              <a:gd name="connsiteY33" fmla="*/ 743792 h 2806789"/>
              <a:gd name="connsiteX34" fmla="*/ 608306 w 2851540"/>
              <a:gd name="connsiteY34" fmla="*/ 791417 h 2806789"/>
              <a:gd name="connsiteX35" fmla="*/ 677361 w 2851540"/>
              <a:gd name="connsiteY35" fmla="*/ 772367 h 2806789"/>
              <a:gd name="connsiteX36" fmla="*/ 660694 w 2851540"/>
              <a:gd name="connsiteY36" fmla="*/ 750935 h 2806789"/>
              <a:gd name="connsiteX37" fmla="*/ 644025 w 2851540"/>
              <a:gd name="connsiteY37" fmla="*/ 727123 h 2806789"/>
              <a:gd name="connsiteX38" fmla="*/ 648788 w 2851540"/>
              <a:gd name="connsiteY38" fmla="*/ 667592 h 2806789"/>
              <a:gd name="connsiteX39" fmla="*/ 632119 w 2851540"/>
              <a:gd name="connsiteY39" fmla="*/ 591392 h 2806789"/>
              <a:gd name="connsiteX40" fmla="*/ 594019 w 2851540"/>
              <a:gd name="connsiteY40" fmla="*/ 546148 h 2806789"/>
              <a:gd name="connsiteX41" fmla="*/ 591638 w 2851540"/>
              <a:gd name="connsiteY41" fmla="*/ 488998 h 2806789"/>
              <a:gd name="connsiteX42" fmla="*/ 572586 w 2851540"/>
              <a:gd name="connsiteY42" fmla="*/ 450897 h 2806789"/>
              <a:gd name="connsiteX43" fmla="*/ 646406 w 2851540"/>
              <a:gd name="connsiteY43" fmla="*/ 467567 h 2806789"/>
              <a:gd name="connsiteX44" fmla="*/ 710700 w 2851540"/>
              <a:gd name="connsiteY44" fmla="*/ 460423 h 2806789"/>
              <a:gd name="connsiteX45" fmla="*/ 705938 w 2851540"/>
              <a:gd name="connsiteY45" fmla="*/ 505667 h 2806789"/>
              <a:gd name="connsiteX46" fmla="*/ 751181 w 2851540"/>
              <a:gd name="connsiteY46" fmla="*/ 543767 h 2806789"/>
              <a:gd name="connsiteX47" fmla="*/ 853573 w 2851540"/>
              <a:gd name="connsiteY47" fmla="*/ 555673 h 2806789"/>
              <a:gd name="connsiteX48" fmla="*/ 922631 w 2851540"/>
              <a:gd name="connsiteY48" fmla="*/ 567579 h 2806789"/>
              <a:gd name="connsiteX49" fmla="*/ 1001213 w 2851540"/>
              <a:gd name="connsiteY49" fmla="*/ 543767 h 2806789"/>
              <a:gd name="connsiteX50" fmla="*/ 1044075 w 2851540"/>
              <a:gd name="connsiteY50" fmla="*/ 541385 h 2806789"/>
              <a:gd name="connsiteX51" fmla="*/ 1036931 w 2851540"/>
              <a:gd name="connsiteY51" fmla="*/ 522335 h 2806789"/>
              <a:gd name="connsiteX52" fmla="*/ 986925 w 2851540"/>
              <a:gd name="connsiteY52" fmla="*/ 517573 h 2806789"/>
              <a:gd name="connsiteX53" fmla="*/ 994067 w 2851540"/>
              <a:gd name="connsiteY53" fmla="*/ 453278 h 2806789"/>
              <a:gd name="connsiteX54" fmla="*/ 1079794 w 2851540"/>
              <a:gd name="connsiteY54" fmla="*/ 400892 h 2806789"/>
              <a:gd name="connsiteX55" fmla="*/ 1184569 w 2851540"/>
              <a:gd name="connsiteY55" fmla="*/ 374698 h 2806789"/>
              <a:gd name="connsiteX56" fmla="*/ 1234573 w 2851540"/>
              <a:gd name="connsiteY56" fmla="*/ 322309 h 2806789"/>
              <a:gd name="connsiteX57" fmla="*/ 1279817 w 2851540"/>
              <a:gd name="connsiteY57" fmla="*/ 74659 h 2806789"/>
              <a:gd name="connsiteX58" fmla="*/ 1447782 w 2851540"/>
              <a:gd name="connsiteY58" fmla="*/ 32938 h 2806789"/>
              <a:gd name="connsiteX59" fmla="*/ 2044199 w 2851540"/>
              <a:gd name="connsiteY59" fmla="*/ 519954 h 2806789"/>
              <a:gd name="connsiteX60" fmla="*/ 2577598 w 2851540"/>
              <a:gd name="connsiteY60" fmla="*/ 684259 h 2806789"/>
              <a:gd name="connsiteX61" fmla="*/ 2453774 w 2851540"/>
              <a:gd name="connsiteY61" fmla="*/ 1096217 h 2806789"/>
              <a:gd name="connsiteX62" fmla="*/ 2363287 w 2851540"/>
              <a:gd name="connsiteY62" fmla="*/ 1115267 h 2806789"/>
              <a:gd name="connsiteX63" fmla="*/ 2334712 w 2851540"/>
              <a:gd name="connsiteY63" fmla="*/ 1129554 h 2806789"/>
              <a:gd name="connsiteX64" fmla="*/ 2327568 w 2851540"/>
              <a:gd name="connsiteY64" fmla="*/ 1196229 h 2806789"/>
              <a:gd name="connsiteX65" fmla="*/ 2279943 w 2851540"/>
              <a:gd name="connsiteY65" fmla="*/ 1239092 h 2806789"/>
              <a:gd name="connsiteX66" fmla="*/ 2241843 w 2851540"/>
              <a:gd name="connsiteY66" fmla="*/ 1284335 h 2806789"/>
              <a:gd name="connsiteX67" fmla="*/ 2220412 w 2851540"/>
              <a:gd name="connsiteY67" fmla="*/ 1334342 h 2806789"/>
              <a:gd name="connsiteX68" fmla="*/ 2170405 w 2851540"/>
              <a:gd name="connsiteY68" fmla="*/ 1379585 h 2806789"/>
              <a:gd name="connsiteX69" fmla="*/ 2153737 w 2851540"/>
              <a:gd name="connsiteY69" fmla="*/ 1462929 h 2806789"/>
              <a:gd name="connsiteX70" fmla="*/ 2118018 w 2851540"/>
              <a:gd name="connsiteY70" fmla="*/ 1484360 h 2806789"/>
              <a:gd name="connsiteX71" fmla="*/ 2041469 w 2851540"/>
              <a:gd name="connsiteY71" fmla="*/ 1486827 h 2806789"/>
              <a:gd name="connsiteX72" fmla="*/ 2029912 w 2851540"/>
              <a:gd name="connsiteY72" fmla="*/ 1512935 h 2806789"/>
              <a:gd name="connsiteX73" fmla="*/ 2020387 w 2851540"/>
              <a:gd name="connsiteY73" fmla="*/ 1577229 h 2806789"/>
              <a:gd name="connsiteX74" fmla="*/ 2072774 w 2851540"/>
              <a:gd name="connsiteY74" fmla="*/ 1665335 h 2806789"/>
              <a:gd name="connsiteX75" fmla="*/ 2098968 w 2851540"/>
              <a:gd name="connsiteY75" fmla="*/ 1715342 h 2806789"/>
              <a:gd name="connsiteX76" fmla="*/ 2141830 w 2851540"/>
              <a:gd name="connsiteY76" fmla="*/ 1703435 h 2806789"/>
              <a:gd name="connsiteX77" fmla="*/ 2170405 w 2851540"/>
              <a:gd name="connsiteY77" fmla="*/ 1717723 h 2806789"/>
              <a:gd name="connsiteX78" fmla="*/ 2182312 w 2851540"/>
              <a:gd name="connsiteY78" fmla="*/ 1729629 h 2806789"/>
              <a:gd name="connsiteX79" fmla="*/ 2170405 w 2851540"/>
              <a:gd name="connsiteY79" fmla="*/ 1760585 h 2806789"/>
              <a:gd name="connsiteX80" fmla="*/ 2182312 w 2851540"/>
              <a:gd name="connsiteY80" fmla="*/ 1793923 h 2806789"/>
              <a:gd name="connsiteX81" fmla="*/ 2208505 w 2851540"/>
              <a:gd name="connsiteY81" fmla="*/ 1798685 h 2806789"/>
              <a:gd name="connsiteX82" fmla="*/ 2229937 w 2851540"/>
              <a:gd name="connsiteY82" fmla="*/ 1817735 h 2806789"/>
              <a:gd name="connsiteX83" fmla="*/ 2275180 w 2851540"/>
              <a:gd name="connsiteY83" fmla="*/ 1808210 h 2806789"/>
              <a:gd name="connsiteX84" fmla="*/ 2298993 w 2851540"/>
              <a:gd name="connsiteY84" fmla="*/ 1860598 h 2806789"/>
              <a:gd name="connsiteX85" fmla="*/ 2337093 w 2851540"/>
              <a:gd name="connsiteY85" fmla="*/ 1872504 h 2806789"/>
              <a:gd name="connsiteX86" fmla="*/ 2351381 w 2851540"/>
              <a:gd name="connsiteY86" fmla="*/ 1908224 h 2806789"/>
              <a:gd name="connsiteX87" fmla="*/ 2310899 w 2851540"/>
              <a:gd name="connsiteY87" fmla="*/ 1939179 h 2806789"/>
              <a:gd name="connsiteX88" fmla="*/ 2237081 w 2851540"/>
              <a:gd name="connsiteY88" fmla="*/ 2015380 h 2806789"/>
              <a:gd name="connsiteX89" fmla="*/ 2284706 w 2851540"/>
              <a:gd name="connsiteY89" fmla="*/ 2079674 h 2806789"/>
              <a:gd name="connsiteX90" fmla="*/ 2282324 w 2851540"/>
              <a:gd name="connsiteY90" fmla="*/ 2146348 h 2806789"/>
              <a:gd name="connsiteX91" fmla="*/ 2358524 w 2851540"/>
              <a:gd name="connsiteY91" fmla="*/ 2191592 h 2806789"/>
              <a:gd name="connsiteX92" fmla="*/ 2403768 w 2851540"/>
              <a:gd name="connsiteY92" fmla="*/ 2270172 h 2806789"/>
              <a:gd name="connsiteX93" fmla="*/ 2770480 w 2851540"/>
              <a:gd name="connsiteY93" fmla="*/ 2453529 h 2806789"/>
              <a:gd name="connsiteX94" fmla="*/ 2803817 w 2851540"/>
              <a:gd name="connsiteY94" fmla="*/ 2455910 h 2806789"/>
              <a:gd name="connsiteX95" fmla="*/ 2796673 w 2851540"/>
              <a:gd name="connsiteY95" fmla="*/ 2405904 h 2806789"/>
              <a:gd name="connsiteX96" fmla="*/ 2822868 w 2851540"/>
              <a:gd name="connsiteY96" fmla="*/ 2384473 h 2806789"/>
              <a:gd name="connsiteX97" fmla="*/ 2834773 w 2851540"/>
              <a:gd name="connsiteY97" fmla="*/ 2417810 h 2806789"/>
              <a:gd name="connsiteX98" fmla="*/ 2832393 w 2851540"/>
              <a:gd name="connsiteY98" fmla="*/ 2470198 h 2806789"/>
              <a:gd name="connsiteX99" fmla="*/ 2851443 w 2851540"/>
              <a:gd name="connsiteY99" fmla="*/ 2558303 h 2806789"/>
              <a:gd name="connsiteX100" fmla="*/ 2830012 w 2851540"/>
              <a:gd name="connsiteY100" fmla="*/ 2653554 h 2806789"/>
              <a:gd name="connsiteX101" fmla="*/ 2822868 w 2851540"/>
              <a:gd name="connsiteY101" fmla="*/ 2732135 h 2806789"/>
              <a:gd name="connsiteX102" fmla="*/ 2775244 w 2851540"/>
              <a:gd name="connsiteY102" fmla="*/ 2805954 h 2806789"/>
              <a:gd name="connsiteX103" fmla="*/ 2710949 w 2851540"/>
              <a:gd name="connsiteY103" fmla="*/ 2772618 h 2806789"/>
              <a:gd name="connsiteX104" fmla="*/ 2720474 w 2851540"/>
              <a:gd name="connsiteY104" fmla="*/ 2732135 h 2806789"/>
              <a:gd name="connsiteX105" fmla="*/ 2684755 w 2851540"/>
              <a:gd name="connsiteY105" fmla="*/ 2717848 h 2806789"/>
              <a:gd name="connsiteX106" fmla="*/ 2696662 w 2851540"/>
              <a:gd name="connsiteY106" fmla="*/ 2670223 h 2806789"/>
              <a:gd name="connsiteX107" fmla="*/ 2653799 w 2851540"/>
              <a:gd name="connsiteY107" fmla="*/ 2667842 h 2806789"/>
              <a:gd name="connsiteX108" fmla="*/ 2687137 w 2851540"/>
              <a:gd name="connsiteY108" fmla="*/ 2632123 h 2806789"/>
              <a:gd name="connsiteX109" fmla="*/ 2656180 w 2851540"/>
              <a:gd name="connsiteY109" fmla="*/ 2603548 h 2806789"/>
              <a:gd name="connsiteX110" fmla="*/ 2677612 w 2851540"/>
              <a:gd name="connsiteY110" fmla="*/ 2570210 h 2806789"/>
              <a:gd name="connsiteX111" fmla="*/ 2656180 w 2851540"/>
              <a:gd name="connsiteY111" fmla="*/ 2527348 h 2806789"/>
              <a:gd name="connsiteX112" fmla="*/ 2684755 w 2851540"/>
              <a:gd name="connsiteY112" fmla="*/ 2498773 h 2806789"/>
              <a:gd name="connsiteX113" fmla="*/ 2689518 w 2851540"/>
              <a:gd name="connsiteY113" fmla="*/ 2479723 h 2806789"/>
              <a:gd name="connsiteX114" fmla="*/ 2751430 w 2851540"/>
              <a:gd name="connsiteY114" fmla="*/ 2463054 h 2806789"/>
              <a:gd name="connsiteX115" fmla="*/ 2768099 w 2851540"/>
              <a:gd name="connsiteY115" fmla="*/ 2453529 h 2806789"/>
              <a:gd name="connsiteX116" fmla="*/ 2682374 w 2851540"/>
              <a:gd name="connsiteY116" fmla="*/ 2415429 h 2806789"/>
              <a:gd name="connsiteX117" fmla="*/ 2399006 w 2851540"/>
              <a:gd name="connsiteY117" fmla="*/ 2267792 h 2806789"/>
              <a:gd name="connsiteX118" fmla="*/ 2339474 w 2851540"/>
              <a:gd name="connsiteY118" fmla="*/ 2260648 h 2806789"/>
              <a:gd name="connsiteX119" fmla="*/ 2284706 w 2851540"/>
              <a:gd name="connsiteY119" fmla="*/ 2289224 h 2806789"/>
              <a:gd name="connsiteX120" fmla="*/ 2268037 w 2851540"/>
              <a:gd name="connsiteY120" fmla="*/ 2320179 h 2806789"/>
              <a:gd name="connsiteX121" fmla="*/ 2198980 w 2851540"/>
              <a:gd name="connsiteY121" fmla="*/ 2339229 h 2806789"/>
              <a:gd name="connsiteX122" fmla="*/ 2172788 w 2851540"/>
              <a:gd name="connsiteY122" fmla="*/ 2370186 h 2806789"/>
              <a:gd name="connsiteX123" fmla="*/ 2156119 w 2851540"/>
              <a:gd name="connsiteY123" fmla="*/ 2351136 h 2806789"/>
              <a:gd name="connsiteX124" fmla="*/ 2118019 w 2851540"/>
              <a:gd name="connsiteY124" fmla="*/ 2363043 h 2806789"/>
              <a:gd name="connsiteX125" fmla="*/ 2087063 w 2851540"/>
              <a:gd name="connsiteY125" fmla="*/ 2329705 h 2806789"/>
              <a:gd name="connsiteX126" fmla="*/ 2032294 w 2851540"/>
              <a:gd name="connsiteY126" fmla="*/ 2320180 h 2806789"/>
              <a:gd name="connsiteX127" fmla="*/ 2015625 w 2851540"/>
              <a:gd name="connsiteY127" fmla="*/ 2291605 h 2806789"/>
              <a:gd name="connsiteX128" fmla="*/ 1963238 w 2851540"/>
              <a:gd name="connsiteY128" fmla="*/ 2303511 h 2806789"/>
              <a:gd name="connsiteX129" fmla="*/ 1965618 w 2851540"/>
              <a:gd name="connsiteY129" fmla="*/ 2282079 h 2806789"/>
              <a:gd name="connsiteX130" fmla="*/ 1984668 w 2851540"/>
              <a:gd name="connsiteY130" fmla="*/ 2265410 h 2806789"/>
              <a:gd name="connsiteX131" fmla="*/ 1987050 w 2851540"/>
              <a:gd name="connsiteY131" fmla="*/ 2241599 h 2806789"/>
              <a:gd name="connsiteX132" fmla="*/ 1951331 w 2851540"/>
              <a:gd name="connsiteY132" fmla="*/ 2241599 h 2806789"/>
              <a:gd name="connsiteX133" fmla="*/ 1944188 w 2851540"/>
              <a:gd name="connsiteY133" fmla="*/ 2267793 h 2806789"/>
              <a:gd name="connsiteX134" fmla="*/ 1915613 w 2851540"/>
              <a:gd name="connsiteY134" fmla="*/ 2267793 h 2806789"/>
              <a:gd name="connsiteX135" fmla="*/ 1891800 w 2851540"/>
              <a:gd name="connsiteY135" fmla="*/ 2229693 h 2806789"/>
              <a:gd name="connsiteX136" fmla="*/ 1882275 w 2851540"/>
              <a:gd name="connsiteY136" fmla="*/ 2282080 h 2806789"/>
              <a:gd name="connsiteX137" fmla="*/ 1853700 w 2851540"/>
              <a:gd name="connsiteY137" fmla="*/ 2258268 h 2806789"/>
              <a:gd name="connsiteX138" fmla="*/ 1803694 w 2851540"/>
              <a:gd name="connsiteY138" fmla="*/ 2258268 h 2806789"/>
              <a:gd name="connsiteX139" fmla="*/ 1753687 w 2851540"/>
              <a:gd name="connsiteY139" fmla="*/ 2239216 h 2806789"/>
              <a:gd name="connsiteX140" fmla="*/ 1663200 w 2851540"/>
              <a:gd name="connsiteY140" fmla="*/ 2293986 h 2806789"/>
              <a:gd name="connsiteX141" fmla="*/ 1572713 w 2851540"/>
              <a:gd name="connsiteY141" fmla="*/ 2351135 h 2806789"/>
              <a:gd name="connsiteX142" fmla="*/ 1556044 w 2851540"/>
              <a:gd name="connsiteY142" fmla="*/ 2444005 h 2806789"/>
              <a:gd name="connsiteX143" fmla="*/ 1583513 w 2851540"/>
              <a:gd name="connsiteY143" fmla="*/ 2531142 h 2806789"/>
              <a:gd name="connsiteX144" fmla="*/ 1522706 w 2851540"/>
              <a:gd name="connsiteY144" fmla="*/ 2522585 h 2806789"/>
              <a:gd name="connsiteX145" fmla="*/ 1472700 w 2851540"/>
              <a:gd name="connsiteY145" fmla="*/ 2558305 h 2806789"/>
              <a:gd name="connsiteX146" fmla="*/ 1410788 w 2851540"/>
              <a:gd name="connsiteY146" fmla="*/ 2534493 h 2806789"/>
              <a:gd name="connsiteX147" fmla="*/ 1356019 w 2851540"/>
              <a:gd name="connsiteY147" fmla="*/ 2546398 h 2806789"/>
              <a:gd name="connsiteX148" fmla="*/ 1308394 w 2851540"/>
              <a:gd name="connsiteY148" fmla="*/ 2489248 h 2806789"/>
              <a:gd name="connsiteX149" fmla="*/ 1270294 w 2851540"/>
              <a:gd name="connsiteY149" fmla="*/ 2472580 h 2806789"/>
              <a:gd name="connsiteX150" fmla="*/ 1244100 w 2851540"/>
              <a:gd name="connsiteY150" fmla="*/ 2479724 h 2806789"/>
              <a:gd name="connsiteX151" fmla="*/ 1229813 w 2851540"/>
              <a:gd name="connsiteY151" fmla="*/ 2455910 h 2806789"/>
              <a:gd name="connsiteX152" fmla="*/ 1191713 w 2851540"/>
              <a:gd name="connsiteY152" fmla="*/ 2451149 h 2806789"/>
              <a:gd name="connsiteX153" fmla="*/ 1129800 w 2851540"/>
              <a:gd name="connsiteY153" fmla="*/ 2420193 h 2806789"/>
              <a:gd name="connsiteX154" fmla="*/ 1094080 w 2851540"/>
              <a:gd name="connsiteY154" fmla="*/ 2432096 h 2806789"/>
              <a:gd name="connsiteX155" fmla="*/ 1079794 w 2851540"/>
              <a:gd name="connsiteY155" fmla="*/ 2460674 h 2806789"/>
              <a:gd name="connsiteX156" fmla="*/ 996450 w 2851540"/>
              <a:gd name="connsiteY156" fmla="*/ 2446386 h 2806789"/>
              <a:gd name="connsiteX157" fmla="*/ 965494 w 2851540"/>
              <a:gd name="connsiteY157" fmla="*/ 2460674 h 2806789"/>
              <a:gd name="connsiteX158" fmla="*/ 925013 w 2851540"/>
              <a:gd name="connsiteY158" fmla="*/ 2439242 h 2806789"/>
              <a:gd name="connsiteX159" fmla="*/ 886913 w 2851540"/>
              <a:gd name="connsiteY159" fmla="*/ 2424955 h 2806789"/>
              <a:gd name="connsiteX160" fmla="*/ 855956 w 2851540"/>
              <a:gd name="connsiteY160" fmla="*/ 2439243 h 2806789"/>
              <a:gd name="connsiteX161" fmla="*/ 825000 w 2851540"/>
              <a:gd name="connsiteY161" fmla="*/ 2420193 h 2806789"/>
              <a:gd name="connsiteX162" fmla="*/ 810713 w 2851540"/>
              <a:gd name="connsiteY162" fmla="*/ 2386855 h 2806789"/>
              <a:gd name="connsiteX163" fmla="*/ 770231 w 2851540"/>
              <a:gd name="connsiteY163" fmla="*/ 2396380 h 2806789"/>
              <a:gd name="connsiteX164" fmla="*/ 734513 w 2851540"/>
              <a:gd name="connsiteY164" fmla="*/ 2374948 h 2806789"/>
              <a:gd name="connsiteX165" fmla="*/ 703556 w 2851540"/>
              <a:gd name="connsiteY165" fmla="*/ 2360661 h 2806789"/>
              <a:gd name="connsiteX166" fmla="*/ 670219 w 2851540"/>
              <a:gd name="connsiteY166" fmla="*/ 2365423 h 2806789"/>
              <a:gd name="connsiteX167" fmla="*/ 684506 w 2851540"/>
              <a:gd name="connsiteY167" fmla="*/ 2310654 h 2806789"/>
              <a:gd name="connsiteX168" fmla="*/ 639263 w 2851540"/>
              <a:gd name="connsiteY168" fmla="*/ 2291604 h 2806789"/>
              <a:gd name="connsiteX169" fmla="*/ 605924 w 2851540"/>
              <a:gd name="connsiteY169" fmla="*/ 2286840 h 2806789"/>
              <a:gd name="connsiteX170" fmla="*/ 651169 w 2851540"/>
              <a:gd name="connsiteY170" fmla="*/ 2232073 h 2806789"/>
              <a:gd name="connsiteX171" fmla="*/ 682125 w 2851540"/>
              <a:gd name="connsiteY171" fmla="*/ 2132060 h 2806789"/>
              <a:gd name="connsiteX172" fmla="*/ 720225 w 2851540"/>
              <a:gd name="connsiteY172" fmla="*/ 1934417 h 2806789"/>
              <a:gd name="connsiteX173" fmla="*/ 744038 w 2851540"/>
              <a:gd name="connsiteY173" fmla="*/ 1917748 h 2806789"/>
              <a:gd name="connsiteX174" fmla="*/ 722606 w 2851540"/>
              <a:gd name="connsiteY174" fmla="*/ 1886792 h 2806789"/>
              <a:gd name="connsiteX175" fmla="*/ 724988 w 2851540"/>
              <a:gd name="connsiteY175" fmla="*/ 1867742 h 2806789"/>
              <a:gd name="connsiteX176" fmla="*/ 734513 w 2851540"/>
              <a:gd name="connsiteY176" fmla="*/ 1722485 h 2806789"/>
              <a:gd name="connsiteX177" fmla="*/ 724988 w 2851540"/>
              <a:gd name="connsiteY177" fmla="*/ 1682004 h 2806789"/>
              <a:gd name="connsiteX178" fmla="*/ 798806 w 2851540"/>
              <a:gd name="connsiteY178" fmla="*/ 1722485 h 2806789"/>
              <a:gd name="connsiteX179" fmla="*/ 810713 w 2851540"/>
              <a:gd name="connsiteY179" fmla="*/ 1786779 h 2806789"/>
              <a:gd name="connsiteX180" fmla="*/ 851194 w 2851540"/>
              <a:gd name="connsiteY180" fmla="*/ 1843929 h 2806789"/>
              <a:gd name="connsiteX181" fmla="*/ 803569 w 2851540"/>
              <a:gd name="connsiteY181" fmla="*/ 1698673 h 2806789"/>
              <a:gd name="connsiteX182" fmla="*/ 722606 w 2851540"/>
              <a:gd name="connsiteY182" fmla="*/ 1631998 h 2806789"/>
              <a:gd name="connsiteX183" fmla="*/ 744038 w 2851540"/>
              <a:gd name="connsiteY183" fmla="*/ 1555798 h 2806789"/>
              <a:gd name="connsiteX184" fmla="*/ 724988 w 2851540"/>
              <a:gd name="connsiteY184" fmla="*/ 1493885 h 2806789"/>
              <a:gd name="connsiteX185" fmla="*/ 734513 w 2851540"/>
              <a:gd name="connsiteY185" fmla="*/ 1462929 h 2806789"/>
              <a:gd name="connsiteX186" fmla="*/ 686888 w 2851540"/>
              <a:gd name="connsiteY186" fmla="*/ 1446260 h 2806789"/>
              <a:gd name="connsiteX187" fmla="*/ 598781 w 2851540"/>
              <a:gd name="connsiteY187" fmla="*/ 1412923 h 2806789"/>
              <a:gd name="connsiteX188" fmla="*/ 586875 w 2851540"/>
              <a:gd name="connsiteY188" fmla="*/ 1367679 h 2806789"/>
              <a:gd name="connsiteX189" fmla="*/ 537388 w 2851540"/>
              <a:gd name="connsiteY189" fmla="*/ 1301089 h 2806789"/>
              <a:gd name="connsiteX0" fmla="*/ 537388 w 2851540"/>
              <a:gd name="connsiteY0" fmla="*/ 1301089 h 2806789"/>
              <a:gd name="connsiteX1" fmla="*/ 555919 w 2851540"/>
              <a:gd name="connsiteY1" fmla="*/ 1250998 h 2806789"/>
              <a:gd name="connsiteX2" fmla="*/ 534488 w 2851540"/>
              <a:gd name="connsiteY2" fmla="*/ 1205754 h 2806789"/>
              <a:gd name="connsiteX3" fmla="*/ 520200 w 2851540"/>
              <a:gd name="connsiteY3" fmla="*/ 1177179 h 2806789"/>
              <a:gd name="connsiteX4" fmla="*/ 472575 w 2851540"/>
              <a:gd name="connsiteY4" fmla="*/ 1179560 h 2806789"/>
              <a:gd name="connsiteX5" fmla="*/ 453525 w 2851540"/>
              <a:gd name="connsiteY5" fmla="*/ 1143842 h 2806789"/>
              <a:gd name="connsiteX6" fmla="*/ 477338 w 2851540"/>
              <a:gd name="connsiteY6" fmla="*/ 1103360 h 2806789"/>
              <a:gd name="connsiteX7" fmla="*/ 436856 w 2851540"/>
              <a:gd name="connsiteY7" fmla="*/ 1103360 h 2806789"/>
              <a:gd name="connsiteX8" fmla="*/ 413044 w 2851540"/>
              <a:gd name="connsiteY8" fmla="*/ 1122410 h 2806789"/>
              <a:gd name="connsiteX9" fmla="*/ 413044 w 2851540"/>
              <a:gd name="connsiteY9" fmla="*/ 1077167 h 2806789"/>
              <a:gd name="connsiteX10" fmla="*/ 365419 w 2851540"/>
              <a:gd name="connsiteY10" fmla="*/ 1093835 h 2806789"/>
              <a:gd name="connsiteX11" fmla="*/ 293981 w 2851540"/>
              <a:gd name="connsiteY11" fmla="*/ 1062879 h 2806789"/>
              <a:gd name="connsiteX12" fmla="*/ 165394 w 2851540"/>
              <a:gd name="connsiteY12" fmla="*/ 1005729 h 2806789"/>
              <a:gd name="connsiteX13" fmla="*/ 115388 w 2851540"/>
              <a:gd name="connsiteY13" fmla="*/ 1029542 h 2806789"/>
              <a:gd name="connsiteX14" fmla="*/ 91575 w 2851540"/>
              <a:gd name="connsiteY14" fmla="*/ 1015254 h 2806789"/>
              <a:gd name="connsiteX15" fmla="*/ 74906 w 2851540"/>
              <a:gd name="connsiteY15" fmla="*/ 970010 h 2806789"/>
              <a:gd name="connsiteX16" fmla="*/ 20138 w 2851540"/>
              <a:gd name="connsiteY16" fmla="*/ 958104 h 2806789"/>
              <a:gd name="connsiteX17" fmla="*/ 113006 w 2851540"/>
              <a:gd name="connsiteY17" fmla="*/ 924767 h 2806789"/>
              <a:gd name="connsiteX18" fmla="*/ 74906 w 2851540"/>
              <a:gd name="connsiteY18" fmla="*/ 884285 h 2806789"/>
              <a:gd name="connsiteX19" fmla="*/ 122531 w 2851540"/>
              <a:gd name="connsiteY19" fmla="*/ 886667 h 2806789"/>
              <a:gd name="connsiteX20" fmla="*/ 22519 w 2851540"/>
              <a:gd name="connsiteY20" fmla="*/ 860473 h 2806789"/>
              <a:gd name="connsiteX21" fmla="*/ 1086 w 2851540"/>
              <a:gd name="connsiteY21" fmla="*/ 827134 h 2806789"/>
              <a:gd name="connsiteX22" fmla="*/ 53475 w 2851540"/>
              <a:gd name="connsiteY22" fmla="*/ 791417 h 2806789"/>
              <a:gd name="connsiteX23" fmla="*/ 143963 w 2851540"/>
              <a:gd name="connsiteY23" fmla="*/ 755698 h 2806789"/>
              <a:gd name="connsiteX24" fmla="*/ 243974 w 2851540"/>
              <a:gd name="connsiteY24" fmla="*/ 753317 h 2806789"/>
              <a:gd name="connsiteX25" fmla="*/ 258263 w 2851540"/>
              <a:gd name="connsiteY25" fmla="*/ 724742 h 2806789"/>
              <a:gd name="connsiteX26" fmla="*/ 336843 w 2851540"/>
              <a:gd name="connsiteY26" fmla="*/ 708073 h 2806789"/>
              <a:gd name="connsiteX27" fmla="*/ 434475 w 2851540"/>
              <a:gd name="connsiteY27" fmla="*/ 810467 h 2806789"/>
              <a:gd name="connsiteX28" fmla="*/ 458288 w 2851540"/>
              <a:gd name="connsiteY28" fmla="*/ 793798 h 2806789"/>
              <a:gd name="connsiteX29" fmla="*/ 491625 w 2851540"/>
              <a:gd name="connsiteY29" fmla="*/ 765223 h 2806789"/>
              <a:gd name="connsiteX30" fmla="*/ 548775 w 2851540"/>
              <a:gd name="connsiteY30" fmla="*/ 786654 h 2806789"/>
              <a:gd name="connsiteX31" fmla="*/ 570206 w 2851540"/>
              <a:gd name="connsiteY31" fmla="*/ 812848 h 2806789"/>
              <a:gd name="connsiteX32" fmla="*/ 563063 w 2851540"/>
              <a:gd name="connsiteY32" fmla="*/ 769985 h 2806789"/>
              <a:gd name="connsiteX33" fmla="*/ 582113 w 2851540"/>
              <a:gd name="connsiteY33" fmla="*/ 743792 h 2806789"/>
              <a:gd name="connsiteX34" fmla="*/ 608306 w 2851540"/>
              <a:gd name="connsiteY34" fmla="*/ 791417 h 2806789"/>
              <a:gd name="connsiteX35" fmla="*/ 677361 w 2851540"/>
              <a:gd name="connsiteY35" fmla="*/ 772367 h 2806789"/>
              <a:gd name="connsiteX36" fmla="*/ 660694 w 2851540"/>
              <a:gd name="connsiteY36" fmla="*/ 750935 h 2806789"/>
              <a:gd name="connsiteX37" fmla="*/ 644025 w 2851540"/>
              <a:gd name="connsiteY37" fmla="*/ 727123 h 2806789"/>
              <a:gd name="connsiteX38" fmla="*/ 648788 w 2851540"/>
              <a:gd name="connsiteY38" fmla="*/ 667592 h 2806789"/>
              <a:gd name="connsiteX39" fmla="*/ 632119 w 2851540"/>
              <a:gd name="connsiteY39" fmla="*/ 591392 h 2806789"/>
              <a:gd name="connsiteX40" fmla="*/ 594019 w 2851540"/>
              <a:gd name="connsiteY40" fmla="*/ 546148 h 2806789"/>
              <a:gd name="connsiteX41" fmla="*/ 591638 w 2851540"/>
              <a:gd name="connsiteY41" fmla="*/ 488998 h 2806789"/>
              <a:gd name="connsiteX42" fmla="*/ 572586 w 2851540"/>
              <a:gd name="connsiteY42" fmla="*/ 450897 h 2806789"/>
              <a:gd name="connsiteX43" fmla="*/ 646406 w 2851540"/>
              <a:gd name="connsiteY43" fmla="*/ 467567 h 2806789"/>
              <a:gd name="connsiteX44" fmla="*/ 710700 w 2851540"/>
              <a:gd name="connsiteY44" fmla="*/ 460423 h 2806789"/>
              <a:gd name="connsiteX45" fmla="*/ 705938 w 2851540"/>
              <a:gd name="connsiteY45" fmla="*/ 505667 h 2806789"/>
              <a:gd name="connsiteX46" fmla="*/ 751181 w 2851540"/>
              <a:gd name="connsiteY46" fmla="*/ 543767 h 2806789"/>
              <a:gd name="connsiteX47" fmla="*/ 853573 w 2851540"/>
              <a:gd name="connsiteY47" fmla="*/ 555673 h 2806789"/>
              <a:gd name="connsiteX48" fmla="*/ 922631 w 2851540"/>
              <a:gd name="connsiteY48" fmla="*/ 567579 h 2806789"/>
              <a:gd name="connsiteX49" fmla="*/ 1001213 w 2851540"/>
              <a:gd name="connsiteY49" fmla="*/ 543767 h 2806789"/>
              <a:gd name="connsiteX50" fmla="*/ 1044075 w 2851540"/>
              <a:gd name="connsiteY50" fmla="*/ 541385 h 2806789"/>
              <a:gd name="connsiteX51" fmla="*/ 1036931 w 2851540"/>
              <a:gd name="connsiteY51" fmla="*/ 522335 h 2806789"/>
              <a:gd name="connsiteX52" fmla="*/ 986925 w 2851540"/>
              <a:gd name="connsiteY52" fmla="*/ 517573 h 2806789"/>
              <a:gd name="connsiteX53" fmla="*/ 994067 w 2851540"/>
              <a:gd name="connsiteY53" fmla="*/ 453278 h 2806789"/>
              <a:gd name="connsiteX54" fmla="*/ 1079794 w 2851540"/>
              <a:gd name="connsiteY54" fmla="*/ 400892 h 2806789"/>
              <a:gd name="connsiteX55" fmla="*/ 1184569 w 2851540"/>
              <a:gd name="connsiteY55" fmla="*/ 374698 h 2806789"/>
              <a:gd name="connsiteX56" fmla="*/ 1234573 w 2851540"/>
              <a:gd name="connsiteY56" fmla="*/ 322309 h 2806789"/>
              <a:gd name="connsiteX57" fmla="*/ 1279817 w 2851540"/>
              <a:gd name="connsiteY57" fmla="*/ 74659 h 2806789"/>
              <a:gd name="connsiteX58" fmla="*/ 1447782 w 2851540"/>
              <a:gd name="connsiteY58" fmla="*/ 32938 h 2806789"/>
              <a:gd name="connsiteX59" fmla="*/ 2044199 w 2851540"/>
              <a:gd name="connsiteY59" fmla="*/ 519954 h 2806789"/>
              <a:gd name="connsiteX60" fmla="*/ 2577598 w 2851540"/>
              <a:gd name="connsiteY60" fmla="*/ 684259 h 2806789"/>
              <a:gd name="connsiteX61" fmla="*/ 2477587 w 2851540"/>
              <a:gd name="connsiteY61" fmla="*/ 867617 h 2806789"/>
              <a:gd name="connsiteX62" fmla="*/ 2453774 w 2851540"/>
              <a:gd name="connsiteY62" fmla="*/ 1096217 h 2806789"/>
              <a:gd name="connsiteX63" fmla="*/ 2363287 w 2851540"/>
              <a:gd name="connsiteY63" fmla="*/ 1115267 h 2806789"/>
              <a:gd name="connsiteX64" fmla="*/ 2334712 w 2851540"/>
              <a:gd name="connsiteY64" fmla="*/ 1129554 h 2806789"/>
              <a:gd name="connsiteX65" fmla="*/ 2327568 w 2851540"/>
              <a:gd name="connsiteY65" fmla="*/ 1196229 h 2806789"/>
              <a:gd name="connsiteX66" fmla="*/ 2279943 w 2851540"/>
              <a:gd name="connsiteY66" fmla="*/ 1239092 h 2806789"/>
              <a:gd name="connsiteX67" fmla="*/ 2241843 w 2851540"/>
              <a:gd name="connsiteY67" fmla="*/ 1284335 h 2806789"/>
              <a:gd name="connsiteX68" fmla="*/ 2220412 w 2851540"/>
              <a:gd name="connsiteY68" fmla="*/ 1334342 h 2806789"/>
              <a:gd name="connsiteX69" fmla="*/ 2170405 w 2851540"/>
              <a:gd name="connsiteY69" fmla="*/ 1379585 h 2806789"/>
              <a:gd name="connsiteX70" fmla="*/ 2153737 w 2851540"/>
              <a:gd name="connsiteY70" fmla="*/ 1462929 h 2806789"/>
              <a:gd name="connsiteX71" fmla="*/ 2118018 w 2851540"/>
              <a:gd name="connsiteY71" fmla="*/ 1484360 h 2806789"/>
              <a:gd name="connsiteX72" fmla="*/ 2041469 w 2851540"/>
              <a:gd name="connsiteY72" fmla="*/ 1486827 h 2806789"/>
              <a:gd name="connsiteX73" fmla="*/ 2029912 w 2851540"/>
              <a:gd name="connsiteY73" fmla="*/ 1512935 h 2806789"/>
              <a:gd name="connsiteX74" fmla="*/ 2020387 w 2851540"/>
              <a:gd name="connsiteY74" fmla="*/ 1577229 h 2806789"/>
              <a:gd name="connsiteX75" fmla="*/ 2072774 w 2851540"/>
              <a:gd name="connsiteY75" fmla="*/ 1665335 h 2806789"/>
              <a:gd name="connsiteX76" fmla="*/ 2098968 w 2851540"/>
              <a:gd name="connsiteY76" fmla="*/ 1715342 h 2806789"/>
              <a:gd name="connsiteX77" fmla="*/ 2141830 w 2851540"/>
              <a:gd name="connsiteY77" fmla="*/ 1703435 h 2806789"/>
              <a:gd name="connsiteX78" fmla="*/ 2170405 w 2851540"/>
              <a:gd name="connsiteY78" fmla="*/ 1717723 h 2806789"/>
              <a:gd name="connsiteX79" fmla="*/ 2182312 w 2851540"/>
              <a:gd name="connsiteY79" fmla="*/ 1729629 h 2806789"/>
              <a:gd name="connsiteX80" fmla="*/ 2170405 w 2851540"/>
              <a:gd name="connsiteY80" fmla="*/ 1760585 h 2806789"/>
              <a:gd name="connsiteX81" fmla="*/ 2182312 w 2851540"/>
              <a:gd name="connsiteY81" fmla="*/ 1793923 h 2806789"/>
              <a:gd name="connsiteX82" fmla="*/ 2208505 w 2851540"/>
              <a:gd name="connsiteY82" fmla="*/ 1798685 h 2806789"/>
              <a:gd name="connsiteX83" fmla="*/ 2229937 w 2851540"/>
              <a:gd name="connsiteY83" fmla="*/ 1817735 h 2806789"/>
              <a:gd name="connsiteX84" fmla="*/ 2275180 w 2851540"/>
              <a:gd name="connsiteY84" fmla="*/ 1808210 h 2806789"/>
              <a:gd name="connsiteX85" fmla="*/ 2298993 w 2851540"/>
              <a:gd name="connsiteY85" fmla="*/ 1860598 h 2806789"/>
              <a:gd name="connsiteX86" fmla="*/ 2337093 w 2851540"/>
              <a:gd name="connsiteY86" fmla="*/ 1872504 h 2806789"/>
              <a:gd name="connsiteX87" fmla="*/ 2351381 w 2851540"/>
              <a:gd name="connsiteY87" fmla="*/ 1908224 h 2806789"/>
              <a:gd name="connsiteX88" fmla="*/ 2310899 w 2851540"/>
              <a:gd name="connsiteY88" fmla="*/ 1939179 h 2806789"/>
              <a:gd name="connsiteX89" fmla="*/ 2237081 w 2851540"/>
              <a:gd name="connsiteY89" fmla="*/ 2015380 h 2806789"/>
              <a:gd name="connsiteX90" fmla="*/ 2284706 w 2851540"/>
              <a:gd name="connsiteY90" fmla="*/ 2079674 h 2806789"/>
              <a:gd name="connsiteX91" fmla="*/ 2282324 w 2851540"/>
              <a:gd name="connsiteY91" fmla="*/ 2146348 h 2806789"/>
              <a:gd name="connsiteX92" fmla="*/ 2358524 w 2851540"/>
              <a:gd name="connsiteY92" fmla="*/ 2191592 h 2806789"/>
              <a:gd name="connsiteX93" fmla="*/ 2403768 w 2851540"/>
              <a:gd name="connsiteY93" fmla="*/ 2270172 h 2806789"/>
              <a:gd name="connsiteX94" fmla="*/ 2770480 w 2851540"/>
              <a:gd name="connsiteY94" fmla="*/ 2453529 h 2806789"/>
              <a:gd name="connsiteX95" fmla="*/ 2803817 w 2851540"/>
              <a:gd name="connsiteY95" fmla="*/ 2455910 h 2806789"/>
              <a:gd name="connsiteX96" fmla="*/ 2796673 w 2851540"/>
              <a:gd name="connsiteY96" fmla="*/ 2405904 h 2806789"/>
              <a:gd name="connsiteX97" fmla="*/ 2822868 w 2851540"/>
              <a:gd name="connsiteY97" fmla="*/ 2384473 h 2806789"/>
              <a:gd name="connsiteX98" fmla="*/ 2834773 w 2851540"/>
              <a:gd name="connsiteY98" fmla="*/ 2417810 h 2806789"/>
              <a:gd name="connsiteX99" fmla="*/ 2832393 w 2851540"/>
              <a:gd name="connsiteY99" fmla="*/ 2470198 h 2806789"/>
              <a:gd name="connsiteX100" fmla="*/ 2851443 w 2851540"/>
              <a:gd name="connsiteY100" fmla="*/ 2558303 h 2806789"/>
              <a:gd name="connsiteX101" fmla="*/ 2830012 w 2851540"/>
              <a:gd name="connsiteY101" fmla="*/ 2653554 h 2806789"/>
              <a:gd name="connsiteX102" fmla="*/ 2822868 w 2851540"/>
              <a:gd name="connsiteY102" fmla="*/ 2732135 h 2806789"/>
              <a:gd name="connsiteX103" fmla="*/ 2775244 w 2851540"/>
              <a:gd name="connsiteY103" fmla="*/ 2805954 h 2806789"/>
              <a:gd name="connsiteX104" fmla="*/ 2710949 w 2851540"/>
              <a:gd name="connsiteY104" fmla="*/ 2772618 h 2806789"/>
              <a:gd name="connsiteX105" fmla="*/ 2720474 w 2851540"/>
              <a:gd name="connsiteY105" fmla="*/ 2732135 h 2806789"/>
              <a:gd name="connsiteX106" fmla="*/ 2684755 w 2851540"/>
              <a:gd name="connsiteY106" fmla="*/ 2717848 h 2806789"/>
              <a:gd name="connsiteX107" fmla="*/ 2696662 w 2851540"/>
              <a:gd name="connsiteY107" fmla="*/ 2670223 h 2806789"/>
              <a:gd name="connsiteX108" fmla="*/ 2653799 w 2851540"/>
              <a:gd name="connsiteY108" fmla="*/ 2667842 h 2806789"/>
              <a:gd name="connsiteX109" fmla="*/ 2687137 w 2851540"/>
              <a:gd name="connsiteY109" fmla="*/ 2632123 h 2806789"/>
              <a:gd name="connsiteX110" fmla="*/ 2656180 w 2851540"/>
              <a:gd name="connsiteY110" fmla="*/ 2603548 h 2806789"/>
              <a:gd name="connsiteX111" fmla="*/ 2677612 w 2851540"/>
              <a:gd name="connsiteY111" fmla="*/ 2570210 h 2806789"/>
              <a:gd name="connsiteX112" fmla="*/ 2656180 w 2851540"/>
              <a:gd name="connsiteY112" fmla="*/ 2527348 h 2806789"/>
              <a:gd name="connsiteX113" fmla="*/ 2684755 w 2851540"/>
              <a:gd name="connsiteY113" fmla="*/ 2498773 h 2806789"/>
              <a:gd name="connsiteX114" fmla="*/ 2689518 w 2851540"/>
              <a:gd name="connsiteY114" fmla="*/ 2479723 h 2806789"/>
              <a:gd name="connsiteX115" fmla="*/ 2751430 w 2851540"/>
              <a:gd name="connsiteY115" fmla="*/ 2463054 h 2806789"/>
              <a:gd name="connsiteX116" fmla="*/ 2768099 w 2851540"/>
              <a:gd name="connsiteY116" fmla="*/ 2453529 h 2806789"/>
              <a:gd name="connsiteX117" fmla="*/ 2682374 w 2851540"/>
              <a:gd name="connsiteY117" fmla="*/ 2415429 h 2806789"/>
              <a:gd name="connsiteX118" fmla="*/ 2399006 w 2851540"/>
              <a:gd name="connsiteY118" fmla="*/ 2267792 h 2806789"/>
              <a:gd name="connsiteX119" fmla="*/ 2339474 w 2851540"/>
              <a:gd name="connsiteY119" fmla="*/ 2260648 h 2806789"/>
              <a:gd name="connsiteX120" fmla="*/ 2284706 w 2851540"/>
              <a:gd name="connsiteY120" fmla="*/ 2289224 h 2806789"/>
              <a:gd name="connsiteX121" fmla="*/ 2268037 w 2851540"/>
              <a:gd name="connsiteY121" fmla="*/ 2320179 h 2806789"/>
              <a:gd name="connsiteX122" fmla="*/ 2198980 w 2851540"/>
              <a:gd name="connsiteY122" fmla="*/ 2339229 h 2806789"/>
              <a:gd name="connsiteX123" fmla="*/ 2172788 w 2851540"/>
              <a:gd name="connsiteY123" fmla="*/ 2370186 h 2806789"/>
              <a:gd name="connsiteX124" fmla="*/ 2156119 w 2851540"/>
              <a:gd name="connsiteY124" fmla="*/ 2351136 h 2806789"/>
              <a:gd name="connsiteX125" fmla="*/ 2118019 w 2851540"/>
              <a:gd name="connsiteY125" fmla="*/ 2363043 h 2806789"/>
              <a:gd name="connsiteX126" fmla="*/ 2087063 w 2851540"/>
              <a:gd name="connsiteY126" fmla="*/ 2329705 h 2806789"/>
              <a:gd name="connsiteX127" fmla="*/ 2032294 w 2851540"/>
              <a:gd name="connsiteY127" fmla="*/ 2320180 h 2806789"/>
              <a:gd name="connsiteX128" fmla="*/ 2015625 w 2851540"/>
              <a:gd name="connsiteY128" fmla="*/ 2291605 h 2806789"/>
              <a:gd name="connsiteX129" fmla="*/ 1963238 w 2851540"/>
              <a:gd name="connsiteY129" fmla="*/ 2303511 h 2806789"/>
              <a:gd name="connsiteX130" fmla="*/ 1965618 w 2851540"/>
              <a:gd name="connsiteY130" fmla="*/ 2282079 h 2806789"/>
              <a:gd name="connsiteX131" fmla="*/ 1984668 w 2851540"/>
              <a:gd name="connsiteY131" fmla="*/ 2265410 h 2806789"/>
              <a:gd name="connsiteX132" fmla="*/ 1987050 w 2851540"/>
              <a:gd name="connsiteY132" fmla="*/ 2241599 h 2806789"/>
              <a:gd name="connsiteX133" fmla="*/ 1951331 w 2851540"/>
              <a:gd name="connsiteY133" fmla="*/ 2241599 h 2806789"/>
              <a:gd name="connsiteX134" fmla="*/ 1944188 w 2851540"/>
              <a:gd name="connsiteY134" fmla="*/ 2267793 h 2806789"/>
              <a:gd name="connsiteX135" fmla="*/ 1915613 w 2851540"/>
              <a:gd name="connsiteY135" fmla="*/ 2267793 h 2806789"/>
              <a:gd name="connsiteX136" fmla="*/ 1891800 w 2851540"/>
              <a:gd name="connsiteY136" fmla="*/ 2229693 h 2806789"/>
              <a:gd name="connsiteX137" fmla="*/ 1882275 w 2851540"/>
              <a:gd name="connsiteY137" fmla="*/ 2282080 h 2806789"/>
              <a:gd name="connsiteX138" fmla="*/ 1853700 w 2851540"/>
              <a:gd name="connsiteY138" fmla="*/ 2258268 h 2806789"/>
              <a:gd name="connsiteX139" fmla="*/ 1803694 w 2851540"/>
              <a:gd name="connsiteY139" fmla="*/ 2258268 h 2806789"/>
              <a:gd name="connsiteX140" fmla="*/ 1753687 w 2851540"/>
              <a:gd name="connsiteY140" fmla="*/ 2239216 h 2806789"/>
              <a:gd name="connsiteX141" fmla="*/ 1663200 w 2851540"/>
              <a:gd name="connsiteY141" fmla="*/ 2293986 h 2806789"/>
              <a:gd name="connsiteX142" fmla="*/ 1572713 w 2851540"/>
              <a:gd name="connsiteY142" fmla="*/ 2351135 h 2806789"/>
              <a:gd name="connsiteX143" fmla="*/ 1556044 w 2851540"/>
              <a:gd name="connsiteY143" fmla="*/ 2444005 h 2806789"/>
              <a:gd name="connsiteX144" fmla="*/ 1583513 w 2851540"/>
              <a:gd name="connsiteY144" fmla="*/ 2531142 h 2806789"/>
              <a:gd name="connsiteX145" fmla="*/ 1522706 w 2851540"/>
              <a:gd name="connsiteY145" fmla="*/ 2522585 h 2806789"/>
              <a:gd name="connsiteX146" fmla="*/ 1472700 w 2851540"/>
              <a:gd name="connsiteY146" fmla="*/ 2558305 h 2806789"/>
              <a:gd name="connsiteX147" fmla="*/ 1410788 w 2851540"/>
              <a:gd name="connsiteY147" fmla="*/ 2534493 h 2806789"/>
              <a:gd name="connsiteX148" fmla="*/ 1356019 w 2851540"/>
              <a:gd name="connsiteY148" fmla="*/ 2546398 h 2806789"/>
              <a:gd name="connsiteX149" fmla="*/ 1308394 w 2851540"/>
              <a:gd name="connsiteY149" fmla="*/ 2489248 h 2806789"/>
              <a:gd name="connsiteX150" fmla="*/ 1270294 w 2851540"/>
              <a:gd name="connsiteY150" fmla="*/ 2472580 h 2806789"/>
              <a:gd name="connsiteX151" fmla="*/ 1244100 w 2851540"/>
              <a:gd name="connsiteY151" fmla="*/ 2479724 h 2806789"/>
              <a:gd name="connsiteX152" fmla="*/ 1229813 w 2851540"/>
              <a:gd name="connsiteY152" fmla="*/ 2455910 h 2806789"/>
              <a:gd name="connsiteX153" fmla="*/ 1191713 w 2851540"/>
              <a:gd name="connsiteY153" fmla="*/ 2451149 h 2806789"/>
              <a:gd name="connsiteX154" fmla="*/ 1129800 w 2851540"/>
              <a:gd name="connsiteY154" fmla="*/ 2420193 h 2806789"/>
              <a:gd name="connsiteX155" fmla="*/ 1094080 w 2851540"/>
              <a:gd name="connsiteY155" fmla="*/ 2432096 h 2806789"/>
              <a:gd name="connsiteX156" fmla="*/ 1079794 w 2851540"/>
              <a:gd name="connsiteY156" fmla="*/ 2460674 h 2806789"/>
              <a:gd name="connsiteX157" fmla="*/ 996450 w 2851540"/>
              <a:gd name="connsiteY157" fmla="*/ 2446386 h 2806789"/>
              <a:gd name="connsiteX158" fmla="*/ 965494 w 2851540"/>
              <a:gd name="connsiteY158" fmla="*/ 2460674 h 2806789"/>
              <a:gd name="connsiteX159" fmla="*/ 925013 w 2851540"/>
              <a:gd name="connsiteY159" fmla="*/ 2439242 h 2806789"/>
              <a:gd name="connsiteX160" fmla="*/ 886913 w 2851540"/>
              <a:gd name="connsiteY160" fmla="*/ 2424955 h 2806789"/>
              <a:gd name="connsiteX161" fmla="*/ 855956 w 2851540"/>
              <a:gd name="connsiteY161" fmla="*/ 2439243 h 2806789"/>
              <a:gd name="connsiteX162" fmla="*/ 825000 w 2851540"/>
              <a:gd name="connsiteY162" fmla="*/ 2420193 h 2806789"/>
              <a:gd name="connsiteX163" fmla="*/ 810713 w 2851540"/>
              <a:gd name="connsiteY163" fmla="*/ 2386855 h 2806789"/>
              <a:gd name="connsiteX164" fmla="*/ 770231 w 2851540"/>
              <a:gd name="connsiteY164" fmla="*/ 2396380 h 2806789"/>
              <a:gd name="connsiteX165" fmla="*/ 734513 w 2851540"/>
              <a:gd name="connsiteY165" fmla="*/ 2374948 h 2806789"/>
              <a:gd name="connsiteX166" fmla="*/ 703556 w 2851540"/>
              <a:gd name="connsiteY166" fmla="*/ 2360661 h 2806789"/>
              <a:gd name="connsiteX167" fmla="*/ 670219 w 2851540"/>
              <a:gd name="connsiteY167" fmla="*/ 2365423 h 2806789"/>
              <a:gd name="connsiteX168" fmla="*/ 684506 w 2851540"/>
              <a:gd name="connsiteY168" fmla="*/ 2310654 h 2806789"/>
              <a:gd name="connsiteX169" fmla="*/ 639263 w 2851540"/>
              <a:gd name="connsiteY169" fmla="*/ 2291604 h 2806789"/>
              <a:gd name="connsiteX170" fmla="*/ 605924 w 2851540"/>
              <a:gd name="connsiteY170" fmla="*/ 2286840 h 2806789"/>
              <a:gd name="connsiteX171" fmla="*/ 651169 w 2851540"/>
              <a:gd name="connsiteY171" fmla="*/ 2232073 h 2806789"/>
              <a:gd name="connsiteX172" fmla="*/ 682125 w 2851540"/>
              <a:gd name="connsiteY172" fmla="*/ 2132060 h 2806789"/>
              <a:gd name="connsiteX173" fmla="*/ 720225 w 2851540"/>
              <a:gd name="connsiteY173" fmla="*/ 1934417 h 2806789"/>
              <a:gd name="connsiteX174" fmla="*/ 744038 w 2851540"/>
              <a:gd name="connsiteY174" fmla="*/ 1917748 h 2806789"/>
              <a:gd name="connsiteX175" fmla="*/ 722606 w 2851540"/>
              <a:gd name="connsiteY175" fmla="*/ 1886792 h 2806789"/>
              <a:gd name="connsiteX176" fmla="*/ 724988 w 2851540"/>
              <a:gd name="connsiteY176" fmla="*/ 1867742 h 2806789"/>
              <a:gd name="connsiteX177" fmla="*/ 734513 w 2851540"/>
              <a:gd name="connsiteY177" fmla="*/ 1722485 h 2806789"/>
              <a:gd name="connsiteX178" fmla="*/ 724988 w 2851540"/>
              <a:gd name="connsiteY178" fmla="*/ 1682004 h 2806789"/>
              <a:gd name="connsiteX179" fmla="*/ 798806 w 2851540"/>
              <a:gd name="connsiteY179" fmla="*/ 1722485 h 2806789"/>
              <a:gd name="connsiteX180" fmla="*/ 810713 w 2851540"/>
              <a:gd name="connsiteY180" fmla="*/ 1786779 h 2806789"/>
              <a:gd name="connsiteX181" fmla="*/ 851194 w 2851540"/>
              <a:gd name="connsiteY181" fmla="*/ 1843929 h 2806789"/>
              <a:gd name="connsiteX182" fmla="*/ 803569 w 2851540"/>
              <a:gd name="connsiteY182" fmla="*/ 1698673 h 2806789"/>
              <a:gd name="connsiteX183" fmla="*/ 722606 w 2851540"/>
              <a:gd name="connsiteY183" fmla="*/ 1631998 h 2806789"/>
              <a:gd name="connsiteX184" fmla="*/ 744038 w 2851540"/>
              <a:gd name="connsiteY184" fmla="*/ 1555798 h 2806789"/>
              <a:gd name="connsiteX185" fmla="*/ 724988 w 2851540"/>
              <a:gd name="connsiteY185" fmla="*/ 1493885 h 2806789"/>
              <a:gd name="connsiteX186" fmla="*/ 734513 w 2851540"/>
              <a:gd name="connsiteY186" fmla="*/ 1462929 h 2806789"/>
              <a:gd name="connsiteX187" fmla="*/ 686888 w 2851540"/>
              <a:gd name="connsiteY187" fmla="*/ 1446260 h 2806789"/>
              <a:gd name="connsiteX188" fmla="*/ 598781 w 2851540"/>
              <a:gd name="connsiteY188" fmla="*/ 1412923 h 2806789"/>
              <a:gd name="connsiteX189" fmla="*/ 586875 w 2851540"/>
              <a:gd name="connsiteY189" fmla="*/ 1367679 h 2806789"/>
              <a:gd name="connsiteX190" fmla="*/ 537388 w 2851540"/>
              <a:gd name="connsiteY190" fmla="*/ 1301089 h 2806789"/>
              <a:gd name="connsiteX0" fmla="*/ 537388 w 2851540"/>
              <a:gd name="connsiteY0" fmla="*/ 1301089 h 2806789"/>
              <a:gd name="connsiteX1" fmla="*/ 555919 w 2851540"/>
              <a:gd name="connsiteY1" fmla="*/ 1250998 h 2806789"/>
              <a:gd name="connsiteX2" fmla="*/ 534488 w 2851540"/>
              <a:gd name="connsiteY2" fmla="*/ 1205754 h 2806789"/>
              <a:gd name="connsiteX3" fmla="*/ 520200 w 2851540"/>
              <a:gd name="connsiteY3" fmla="*/ 1177179 h 2806789"/>
              <a:gd name="connsiteX4" fmla="*/ 472575 w 2851540"/>
              <a:gd name="connsiteY4" fmla="*/ 1179560 h 2806789"/>
              <a:gd name="connsiteX5" fmla="*/ 453525 w 2851540"/>
              <a:gd name="connsiteY5" fmla="*/ 1143842 h 2806789"/>
              <a:gd name="connsiteX6" fmla="*/ 477338 w 2851540"/>
              <a:gd name="connsiteY6" fmla="*/ 1103360 h 2806789"/>
              <a:gd name="connsiteX7" fmla="*/ 436856 w 2851540"/>
              <a:gd name="connsiteY7" fmla="*/ 1103360 h 2806789"/>
              <a:gd name="connsiteX8" fmla="*/ 413044 w 2851540"/>
              <a:gd name="connsiteY8" fmla="*/ 1122410 h 2806789"/>
              <a:gd name="connsiteX9" fmla="*/ 413044 w 2851540"/>
              <a:gd name="connsiteY9" fmla="*/ 1077167 h 2806789"/>
              <a:gd name="connsiteX10" fmla="*/ 365419 w 2851540"/>
              <a:gd name="connsiteY10" fmla="*/ 1093835 h 2806789"/>
              <a:gd name="connsiteX11" fmla="*/ 293981 w 2851540"/>
              <a:gd name="connsiteY11" fmla="*/ 1062879 h 2806789"/>
              <a:gd name="connsiteX12" fmla="*/ 165394 w 2851540"/>
              <a:gd name="connsiteY12" fmla="*/ 1005729 h 2806789"/>
              <a:gd name="connsiteX13" fmla="*/ 115388 w 2851540"/>
              <a:gd name="connsiteY13" fmla="*/ 1029542 h 2806789"/>
              <a:gd name="connsiteX14" fmla="*/ 91575 w 2851540"/>
              <a:gd name="connsiteY14" fmla="*/ 1015254 h 2806789"/>
              <a:gd name="connsiteX15" fmla="*/ 74906 w 2851540"/>
              <a:gd name="connsiteY15" fmla="*/ 970010 h 2806789"/>
              <a:gd name="connsiteX16" fmla="*/ 20138 w 2851540"/>
              <a:gd name="connsiteY16" fmla="*/ 958104 h 2806789"/>
              <a:gd name="connsiteX17" fmla="*/ 113006 w 2851540"/>
              <a:gd name="connsiteY17" fmla="*/ 924767 h 2806789"/>
              <a:gd name="connsiteX18" fmla="*/ 74906 w 2851540"/>
              <a:gd name="connsiteY18" fmla="*/ 884285 h 2806789"/>
              <a:gd name="connsiteX19" fmla="*/ 122531 w 2851540"/>
              <a:gd name="connsiteY19" fmla="*/ 886667 h 2806789"/>
              <a:gd name="connsiteX20" fmla="*/ 22519 w 2851540"/>
              <a:gd name="connsiteY20" fmla="*/ 860473 h 2806789"/>
              <a:gd name="connsiteX21" fmla="*/ 1086 w 2851540"/>
              <a:gd name="connsiteY21" fmla="*/ 827134 h 2806789"/>
              <a:gd name="connsiteX22" fmla="*/ 53475 w 2851540"/>
              <a:gd name="connsiteY22" fmla="*/ 791417 h 2806789"/>
              <a:gd name="connsiteX23" fmla="*/ 143963 w 2851540"/>
              <a:gd name="connsiteY23" fmla="*/ 755698 h 2806789"/>
              <a:gd name="connsiteX24" fmla="*/ 243974 w 2851540"/>
              <a:gd name="connsiteY24" fmla="*/ 753317 h 2806789"/>
              <a:gd name="connsiteX25" fmla="*/ 258263 w 2851540"/>
              <a:gd name="connsiteY25" fmla="*/ 724742 h 2806789"/>
              <a:gd name="connsiteX26" fmla="*/ 336843 w 2851540"/>
              <a:gd name="connsiteY26" fmla="*/ 708073 h 2806789"/>
              <a:gd name="connsiteX27" fmla="*/ 434475 w 2851540"/>
              <a:gd name="connsiteY27" fmla="*/ 810467 h 2806789"/>
              <a:gd name="connsiteX28" fmla="*/ 458288 w 2851540"/>
              <a:gd name="connsiteY28" fmla="*/ 793798 h 2806789"/>
              <a:gd name="connsiteX29" fmla="*/ 491625 w 2851540"/>
              <a:gd name="connsiteY29" fmla="*/ 765223 h 2806789"/>
              <a:gd name="connsiteX30" fmla="*/ 548775 w 2851540"/>
              <a:gd name="connsiteY30" fmla="*/ 786654 h 2806789"/>
              <a:gd name="connsiteX31" fmla="*/ 570206 w 2851540"/>
              <a:gd name="connsiteY31" fmla="*/ 812848 h 2806789"/>
              <a:gd name="connsiteX32" fmla="*/ 563063 w 2851540"/>
              <a:gd name="connsiteY32" fmla="*/ 769985 h 2806789"/>
              <a:gd name="connsiteX33" fmla="*/ 582113 w 2851540"/>
              <a:gd name="connsiteY33" fmla="*/ 743792 h 2806789"/>
              <a:gd name="connsiteX34" fmla="*/ 608306 w 2851540"/>
              <a:gd name="connsiteY34" fmla="*/ 791417 h 2806789"/>
              <a:gd name="connsiteX35" fmla="*/ 677361 w 2851540"/>
              <a:gd name="connsiteY35" fmla="*/ 772367 h 2806789"/>
              <a:gd name="connsiteX36" fmla="*/ 660694 w 2851540"/>
              <a:gd name="connsiteY36" fmla="*/ 750935 h 2806789"/>
              <a:gd name="connsiteX37" fmla="*/ 644025 w 2851540"/>
              <a:gd name="connsiteY37" fmla="*/ 727123 h 2806789"/>
              <a:gd name="connsiteX38" fmla="*/ 648788 w 2851540"/>
              <a:gd name="connsiteY38" fmla="*/ 667592 h 2806789"/>
              <a:gd name="connsiteX39" fmla="*/ 632119 w 2851540"/>
              <a:gd name="connsiteY39" fmla="*/ 591392 h 2806789"/>
              <a:gd name="connsiteX40" fmla="*/ 594019 w 2851540"/>
              <a:gd name="connsiteY40" fmla="*/ 546148 h 2806789"/>
              <a:gd name="connsiteX41" fmla="*/ 591638 w 2851540"/>
              <a:gd name="connsiteY41" fmla="*/ 488998 h 2806789"/>
              <a:gd name="connsiteX42" fmla="*/ 572586 w 2851540"/>
              <a:gd name="connsiteY42" fmla="*/ 450897 h 2806789"/>
              <a:gd name="connsiteX43" fmla="*/ 646406 w 2851540"/>
              <a:gd name="connsiteY43" fmla="*/ 467567 h 2806789"/>
              <a:gd name="connsiteX44" fmla="*/ 710700 w 2851540"/>
              <a:gd name="connsiteY44" fmla="*/ 460423 h 2806789"/>
              <a:gd name="connsiteX45" fmla="*/ 705938 w 2851540"/>
              <a:gd name="connsiteY45" fmla="*/ 505667 h 2806789"/>
              <a:gd name="connsiteX46" fmla="*/ 751181 w 2851540"/>
              <a:gd name="connsiteY46" fmla="*/ 543767 h 2806789"/>
              <a:gd name="connsiteX47" fmla="*/ 853573 w 2851540"/>
              <a:gd name="connsiteY47" fmla="*/ 555673 h 2806789"/>
              <a:gd name="connsiteX48" fmla="*/ 922631 w 2851540"/>
              <a:gd name="connsiteY48" fmla="*/ 567579 h 2806789"/>
              <a:gd name="connsiteX49" fmla="*/ 1001213 w 2851540"/>
              <a:gd name="connsiteY49" fmla="*/ 543767 h 2806789"/>
              <a:gd name="connsiteX50" fmla="*/ 1044075 w 2851540"/>
              <a:gd name="connsiteY50" fmla="*/ 541385 h 2806789"/>
              <a:gd name="connsiteX51" fmla="*/ 1036931 w 2851540"/>
              <a:gd name="connsiteY51" fmla="*/ 522335 h 2806789"/>
              <a:gd name="connsiteX52" fmla="*/ 986925 w 2851540"/>
              <a:gd name="connsiteY52" fmla="*/ 517573 h 2806789"/>
              <a:gd name="connsiteX53" fmla="*/ 994067 w 2851540"/>
              <a:gd name="connsiteY53" fmla="*/ 453278 h 2806789"/>
              <a:gd name="connsiteX54" fmla="*/ 1079794 w 2851540"/>
              <a:gd name="connsiteY54" fmla="*/ 400892 h 2806789"/>
              <a:gd name="connsiteX55" fmla="*/ 1184569 w 2851540"/>
              <a:gd name="connsiteY55" fmla="*/ 374698 h 2806789"/>
              <a:gd name="connsiteX56" fmla="*/ 1234573 w 2851540"/>
              <a:gd name="connsiteY56" fmla="*/ 322309 h 2806789"/>
              <a:gd name="connsiteX57" fmla="*/ 1279817 w 2851540"/>
              <a:gd name="connsiteY57" fmla="*/ 74659 h 2806789"/>
              <a:gd name="connsiteX58" fmla="*/ 1447782 w 2851540"/>
              <a:gd name="connsiteY58" fmla="*/ 32938 h 2806789"/>
              <a:gd name="connsiteX59" fmla="*/ 2044199 w 2851540"/>
              <a:gd name="connsiteY59" fmla="*/ 519954 h 2806789"/>
              <a:gd name="connsiteX60" fmla="*/ 2577598 w 2851540"/>
              <a:gd name="connsiteY60" fmla="*/ 684259 h 2806789"/>
              <a:gd name="connsiteX61" fmla="*/ 2477587 w 2851540"/>
              <a:gd name="connsiteY61" fmla="*/ 867617 h 2806789"/>
              <a:gd name="connsiteX62" fmla="*/ 2453774 w 2851540"/>
              <a:gd name="connsiteY62" fmla="*/ 1096217 h 2806789"/>
              <a:gd name="connsiteX63" fmla="*/ 2413293 w 2851540"/>
              <a:gd name="connsiteY63" fmla="*/ 1122410 h 2806789"/>
              <a:gd name="connsiteX64" fmla="*/ 2363287 w 2851540"/>
              <a:gd name="connsiteY64" fmla="*/ 1115267 h 2806789"/>
              <a:gd name="connsiteX65" fmla="*/ 2334712 w 2851540"/>
              <a:gd name="connsiteY65" fmla="*/ 1129554 h 2806789"/>
              <a:gd name="connsiteX66" fmla="*/ 2327568 w 2851540"/>
              <a:gd name="connsiteY66" fmla="*/ 1196229 h 2806789"/>
              <a:gd name="connsiteX67" fmla="*/ 2279943 w 2851540"/>
              <a:gd name="connsiteY67" fmla="*/ 1239092 h 2806789"/>
              <a:gd name="connsiteX68" fmla="*/ 2241843 w 2851540"/>
              <a:gd name="connsiteY68" fmla="*/ 1284335 h 2806789"/>
              <a:gd name="connsiteX69" fmla="*/ 2220412 w 2851540"/>
              <a:gd name="connsiteY69" fmla="*/ 1334342 h 2806789"/>
              <a:gd name="connsiteX70" fmla="*/ 2170405 w 2851540"/>
              <a:gd name="connsiteY70" fmla="*/ 1379585 h 2806789"/>
              <a:gd name="connsiteX71" fmla="*/ 2153737 w 2851540"/>
              <a:gd name="connsiteY71" fmla="*/ 1462929 h 2806789"/>
              <a:gd name="connsiteX72" fmla="*/ 2118018 w 2851540"/>
              <a:gd name="connsiteY72" fmla="*/ 1484360 h 2806789"/>
              <a:gd name="connsiteX73" fmla="*/ 2041469 w 2851540"/>
              <a:gd name="connsiteY73" fmla="*/ 1486827 h 2806789"/>
              <a:gd name="connsiteX74" fmla="*/ 2029912 w 2851540"/>
              <a:gd name="connsiteY74" fmla="*/ 1512935 h 2806789"/>
              <a:gd name="connsiteX75" fmla="*/ 2020387 w 2851540"/>
              <a:gd name="connsiteY75" fmla="*/ 1577229 h 2806789"/>
              <a:gd name="connsiteX76" fmla="*/ 2072774 w 2851540"/>
              <a:gd name="connsiteY76" fmla="*/ 1665335 h 2806789"/>
              <a:gd name="connsiteX77" fmla="*/ 2098968 w 2851540"/>
              <a:gd name="connsiteY77" fmla="*/ 1715342 h 2806789"/>
              <a:gd name="connsiteX78" fmla="*/ 2141830 w 2851540"/>
              <a:gd name="connsiteY78" fmla="*/ 1703435 h 2806789"/>
              <a:gd name="connsiteX79" fmla="*/ 2170405 w 2851540"/>
              <a:gd name="connsiteY79" fmla="*/ 1717723 h 2806789"/>
              <a:gd name="connsiteX80" fmla="*/ 2182312 w 2851540"/>
              <a:gd name="connsiteY80" fmla="*/ 1729629 h 2806789"/>
              <a:gd name="connsiteX81" fmla="*/ 2170405 w 2851540"/>
              <a:gd name="connsiteY81" fmla="*/ 1760585 h 2806789"/>
              <a:gd name="connsiteX82" fmla="*/ 2182312 w 2851540"/>
              <a:gd name="connsiteY82" fmla="*/ 1793923 h 2806789"/>
              <a:gd name="connsiteX83" fmla="*/ 2208505 w 2851540"/>
              <a:gd name="connsiteY83" fmla="*/ 1798685 h 2806789"/>
              <a:gd name="connsiteX84" fmla="*/ 2229937 w 2851540"/>
              <a:gd name="connsiteY84" fmla="*/ 1817735 h 2806789"/>
              <a:gd name="connsiteX85" fmla="*/ 2275180 w 2851540"/>
              <a:gd name="connsiteY85" fmla="*/ 1808210 h 2806789"/>
              <a:gd name="connsiteX86" fmla="*/ 2298993 w 2851540"/>
              <a:gd name="connsiteY86" fmla="*/ 1860598 h 2806789"/>
              <a:gd name="connsiteX87" fmla="*/ 2337093 w 2851540"/>
              <a:gd name="connsiteY87" fmla="*/ 1872504 h 2806789"/>
              <a:gd name="connsiteX88" fmla="*/ 2351381 w 2851540"/>
              <a:gd name="connsiteY88" fmla="*/ 1908224 h 2806789"/>
              <a:gd name="connsiteX89" fmla="*/ 2310899 w 2851540"/>
              <a:gd name="connsiteY89" fmla="*/ 1939179 h 2806789"/>
              <a:gd name="connsiteX90" fmla="*/ 2237081 w 2851540"/>
              <a:gd name="connsiteY90" fmla="*/ 2015380 h 2806789"/>
              <a:gd name="connsiteX91" fmla="*/ 2284706 w 2851540"/>
              <a:gd name="connsiteY91" fmla="*/ 2079674 h 2806789"/>
              <a:gd name="connsiteX92" fmla="*/ 2282324 w 2851540"/>
              <a:gd name="connsiteY92" fmla="*/ 2146348 h 2806789"/>
              <a:gd name="connsiteX93" fmla="*/ 2358524 w 2851540"/>
              <a:gd name="connsiteY93" fmla="*/ 2191592 h 2806789"/>
              <a:gd name="connsiteX94" fmla="*/ 2403768 w 2851540"/>
              <a:gd name="connsiteY94" fmla="*/ 2270172 h 2806789"/>
              <a:gd name="connsiteX95" fmla="*/ 2770480 w 2851540"/>
              <a:gd name="connsiteY95" fmla="*/ 2453529 h 2806789"/>
              <a:gd name="connsiteX96" fmla="*/ 2803817 w 2851540"/>
              <a:gd name="connsiteY96" fmla="*/ 2455910 h 2806789"/>
              <a:gd name="connsiteX97" fmla="*/ 2796673 w 2851540"/>
              <a:gd name="connsiteY97" fmla="*/ 2405904 h 2806789"/>
              <a:gd name="connsiteX98" fmla="*/ 2822868 w 2851540"/>
              <a:gd name="connsiteY98" fmla="*/ 2384473 h 2806789"/>
              <a:gd name="connsiteX99" fmla="*/ 2834773 w 2851540"/>
              <a:gd name="connsiteY99" fmla="*/ 2417810 h 2806789"/>
              <a:gd name="connsiteX100" fmla="*/ 2832393 w 2851540"/>
              <a:gd name="connsiteY100" fmla="*/ 2470198 h 2806789"/>
              <a:gd name="connsiteX101" fmla="*/ 2851443 w 2851540"/>
              <a:gd name="connsiteY101" fmla="*/ 2558303 h 2806789"/>
              <a:gd name="connsiteX102" fmla="*/ 2830012 w 2851540"/>
              <a:gd name="connsiteY102" fmla="*/ 2653554 h 2806789"/>
              <a:gd name="connsiteX103" fmla="*/ 2822868 w 2851540"/>
              <a:gd name="connsiteY103" fmla="*/ 2732135 h 2806789"/>
              <a:gd name="connsiteX104" fmla="*/ 2775244 w 2851540"/>
              <a:gd name="connsiteY104" fmla="*/ 2805954 h 2806789"/>
              <a:gd name="connsiteX105" fmla="*/ 2710949 w 2851540"/>
              <a:gd name="connsiteY105" fmla="*/ 2772618 h 2806789"/>
              <a:gd name="connsiteX106" fmla="*/ 2720474 w 2851540"/>
              <a:gd name="connsiteY106" fmla="*/ 2732135 h 2806789"/>
              <a:gd name="connsiteX107" fmla="*/ 2684755 w 2851540"/>
              <a:gd name="connsiteY107" fmla="*/ 2717848 h 2806789"/>
              <a:gd name="connsiteX108" fmla="*/ 2696662 w 2851540"/>
              <a:gd name="connsiteY108" fmla="*/ 2670223 h 2806789"/>
              <a:gd name="connsiteX109" fmla="*/ 2653799 w 2851540"/>
              <a:gd name="connsiteY109" fmla="*/ 2667842 h 2806789"/>
              <a:gd name="connsiteX110" fmla="*/ 2687137 w 2851540"/>
              <a:gd name="connsiteY110" fmla="*/ 2632123 h 2806789"/>
              <a:gd name="connsiteX111" fmla="*/ 2656180 w 2851540"/>
              <a:gd name="connsiteY111" fmla="*/ 2603548 h 2806789"/>
              <a:gd name="connsiteX112" fmla="*/ 2677612 w 2851540"/>
              <a:gd name="connsiteY112" fmla="*/ 2570210 h 2806789"/>
              <a:gd name="connsiteX113" fmla="*/ 2656180 w 2851540"/>
              <a:gd name="connsiteY113" fmla="*/ 2527348 h 2806789"/>
              <a:gd name="connsiteX114" fmla="*/ 2684755 w 2851540"/>
              <a:gd name="connsiteY114" fmla="*/ 2498773 h 2806789"/>
              <a:gd name="connsiteX115" fmla="*/ 2689518 w 2851540"/>
              <a:gd name="connsiteY115" fmla="*/ 2479723 h 2806789"/>
              <a:gd name="connsiteX116" fmla="*/ 2751430 w 2851540"/>
              <a:gd name="connsiteY116" fmla="*/ 2463054 h 2806789"/>
              <a:gd name="connsiteX117" fmla="*/ 2768099 w 2851540"/>
              <a:gd name="connsiteY117" fmla="*/ 2453529 h 2806789"/>
              <a:gd name="connsiteX118" fmla="*/ 2682374 w 2851540"/>
              <a:gd name="connsiteY118" fmla="*/ 2415429 h 2806789"/>
              <a:gd name="connsiteX119" fmla="*/ 2399006 w 2851540"/>
              <a:gd name="connsiteY119" fmla="*/ 2267792 h 2806789"/>
              <a:gd name="connsiteX120" fmla="*/ 2339474 w 2851540"/>
              <a:gd name="connsiteY120" fmla="*/ 2260648 h 2806789"/>
              <a:gd name="connsiteX121" fmla="*/ 2284706 w 2851540"/>
              <a:gd name="connsiteY121" fmla="*/ 2289224 h 2806789"/>
              <a:gd name="connsiteX122" fmla="*/ 2268037 w 2851540"/>
              <a:gd name="connsiteY122" fmla="*/ 2320179 h 2806789"/>
              <a:gd name="connsiteX123" fmla="*/ 2198980 w 2851540"/>
              <a:gd name="connsiteY123" fmla="*/ 2339229 h 2806789"/>
              <a:gd name="connsiteX124" fmla="*/ 2172788 w 2851540"/>
              <a:gd name="connsiteY124" fmla="*/ 2370186 h 2806789"/>
              <a:gd name="connsiteX125" fmla="*/ 2156119 w 2851540"/>
              <a:gd name="connsiteY125" fmla="*/ 2351136 h 2806789"/>
              <a:gd name="connsiteX126" fmla="*/ 2118019 w 2851540"/>
              <a:gd name="connsiteY126" fmla="*/ 2363043 h 2806789"/>
              <a:gd name="connsiteX127" fmla="*/ 2087063 w 2851540"/>
              <a:gd name="connsiteY127" fmla="*/ 2329705 h 2806789"/>
              <a:gd name="connsiteX128" fmla="*/ 2032294 w 2851540"/>
              <a:gd name="connsiteY128" fmla="*/ 2320180 h 2806789"/>
              <a:gd name="connsiteX129" fmla="*/ 2015625 w 2851540"/>
              <a:gd name="connsiteY129" fmla="*/ 2291605 h 2806789"/>
              <a:gd name="connsiteX130" fmla="*/ 1963238 w 2851540"/>
              <a:gd name="connsiteY130" fmla="*/ 2303511 h 2806789"/>
              <a:gd name="connsiteX131" fmla="*/ 1965618 w 2851540"/>
              <a:gd name="connsiteY131" fmla="*/ 2282079 h 2806789"/>
              <a:gd name="connsiteX132" fmla="*/ 1984668 w 2851540"/>
              <a:gd name="connsiteY132" fmla="*/ 2265410 h 2806789"/>
              <a:gd name="connsiteX133" fmla="*/ 1987050 w 2851540"/>
              <a:gd name="connsiteY133" fmla="*/ 2241599 h 2806789"/>
              <a:gd name="connsiteX134" fmla="*/ 1951331 w 2851540"/>
              <a:gd name="connsiteY134" fmla="*/ 2241599 h 2806789"/>
              <a:gd name="connsiteX135" fmla="*/ 1944188 w 2851540"/>
              <a:gd name="connsiteY135" fmla="*/ 2267793 h 2806789"/>
              <a:gd name="connsiteX136" fmla="*/ 1915613 w 2851540"/>
              <a:gd name="connsiteY136" fmla="*/ 2267793 h 2806789"/>
              <a:gd name="connsiteX137" fmla="*/ 1891800 w 2851540"/>
              <a:gd name="connsiteY137" fmla="*/ 2229693 h 2806789"/>
              <a:gd name="connsiteX138" fmla="*/ 1882275 w 2851540"/>
              <a:gd name="connsiteY138" fmla="*/ 2282080 h 2806789"/>
              <a:gd name="connsiteX139" fmla="*/ 1853700 w 2851540"/>
              <a:gd name="connsiteY139" fmla="*/ 2258268 h 2806789"/>
              <a:gd name="connsiteX140" fmla="*/ 1803694 w 2851540"/>
              <a:gd name="connsiteY140" fmla="*/ 2258268 h 2806789"/>
              <a:gd name="connsiteX141" fmla="*/ 1753687 w 2851540"/>
              <a:gd name="connsiteY141" fmla="*/ 2239216 h 2806789"/>
              <a:gd name="connsiteX142" fmla="*/ 1663200 w 2851540"/>
              <a:gd name="connsiteY142" fmla="*/ 2293986 h 2806789"/>
              <a:gd name="connsiteX143" fmla="*/ 1572713 w 2851540"/>
              <a:gd name="connsiteY143" fmla="*/ 2351135 h 2806789"/>
              <a:gd name="connsiteX144" fmla="*/ 1556044 w 2851540"/>
              <a:gd name="connsiteY144" fmla="*/ 2444005 h 2806789"/>
              <a:gd name="connsiteX145" fmla="*/ 1583513 w 2851540"/>
              <a:gd name="connsiteY145" fmla="*/ 2531142 h 2806789"/>
              <a:gd name="connsiteX146" fmla="*/ 1522706 w 2851540"/>
              <a:gd name="connsiteY146" fmla="*/ 2522585 h 2806789"/>
              <a:gd name="connsiteX147" fmla="*/ 1472700 w 2851540"/>
              <a:gd name="connsiteY147" fmla="*/ 2558305 h 2806789"/>
              <a:gd name="connsiteX148" fmla="*/ 1410788 w 2851540"/>
              <a:gd name="connsiteY148" fmla="*/ 2534493 h 2806789"/>
              <a:gd name="connsiteX149" fmla="*/ 1356019 w 2851540"/>
              <a:gd name="connsiteY149" fmla="*/ 2546398 h 2806789"/>
              <a:gd name="connsiteX150" fmla="*/ 1308394 w 2851540"/>
              <a:gd name="connsiteY150" fmla="*/ 2489248 h 2806789"/>
              <a:gd name="connsiteX151" fmla="*/ 1270294 w 2851540"/>
              <a:gd name="connsiteY151" fmla="*/ 2472580 h 2806789"/>
              <a:gd name="connsiteX152" fmla="*/ 1244100 w 2851540"/>
              <a:gd name="connsiteY152" fmla="*/ 2479724 h 2806789"/>
              <a:gd name="connsiteX153" fmla="*/ 1229813 w 2851540"/>
              <a:gd name="connsiteY153" fmla="*/ 2455910 h 2806789"/>
              <a:gd name="connsiteX154" fmla="*/ 1191713 w 2851540"/>
              <a:gd name="connsiteY154" fmla="*/ 2451149 h 2806789"/>
              <a:gd name="connsiteX155" fmla="*/ 1129800 w 2851540"/>
              <a:gd name="connsiteY155" fmla="*/ 2420193 h 2806789"/>
              <a:gd name="connsiteX156" fmla="*/ 1094080 w 2851540"/>
              <a:gd name="connsiteY156" fmla="*/ 2432096 h 2806789"/>
              <a:gd name="connsiteX157" fmla="*/ 1079794 w 2851540"/>
              <a:gd name="connsiteY157" fmla="*/ 2460674 h 2806789"/>
              <a:gd name="connsiteX158" fmla="*/ 996450 w 2851540"/>
              <a:gd name="connsiteY158" fmla="*/ 2446386 h 2806789"/>
              <a:gd name="connsiteX159" fmla="*/ 965494 w 2851540"/>
              <a:gd name="connsiteY159" fmla="*/ 2460674 h 2806789"/>
              <a:gd name="connsiteX160" fmla="*/ 925013 w 2851540"/>
              <a:gd name="connsiteY160" fmla="*/ 2439242 h 2806789"/>
              <a:gd name="connsiteX161" fmla="*/ 886913 w 2851540"/>
              <a:gd name="connsiteY161" fmla="*/ 2424955 h 2806789"/>
              <a:gd name="connsiteX162" fmla="*/ 855956 w 2851540"/>
              <a:gd name="connsiteY162" fmla="*/ 2439243 h 2806789"/>
              <a:gd name="connsiteX163" fmla="*/ 825000 w 2851540"/>
              <a:gd name="connsiteY163" fmla="*/ 2420193 h 2806789"/>
              <a:gd name="connsiteX164" fmla="*/ 810713 w 2851540"/>
              <a:gd name="connsiteY164" fmla="*/ 2386855 h 2806789"/>
              <a:gd name="connsiteX165" fmla="*/ 770231 w 2851540"/>
              <a:gd name="connsiteY165" fmla="*/ 2396380 h 2806789"/>
              <a:gd name="connsiteX166" fmla="*/ 734513 w 2851540"/>
              <a:gd name="connsiteY166" fmla="*/ 2374948 h 2806789"/>
              <a:gd name="connsiteX167" fmla="*/ 703556 w 2851540"/>
              <a:gd name="connsiteY167" fmla="*/ 2360661 h 2806789"/>
              <a:gd name="connsiteX168" fmla="*/ 670219 w 2851540"/>
              <a:gd name="connsiteY168" fmla="*/ 2365423 h 2806789"/>
              <a:gd name="connsiteX169" fmla="*/ 684506 w 2851540"/>
              <a:gd name="connsiteY169" fmla="*/ 2310654 h 2806789"/>
              <a:gd name="connsiteX170" fmla="*/ 639263 w 2851540"/>
              <a:gd name="connsiteY170" fmla="*/ 2291604 h 2806789"/>
              <a:gd name="connsiteX171" fmla="*/ 605924 w 2851540"/>
              <a:gd name="connsiteY171" fmla="*/ 2286840 h 2806789"/>
              <a:gd name="connsiteX172" fmla="*/ 651169 w 2851540"/>
              <a:gd name="connsiteY172" fmla="*/ 2232073 h 2806789"/>
              <a:gd name="connsiteX173" fmla="*/ 682125 w 2851540"/>
              <a:gd name="connsiteY173" fmla="*/ 2132060 h 2806789"/>
              <a:gd name="connsiteX174" fmla="*/ 720225 w 2851540"/>
              <a:gd name="connsiteY174" fmla="*/ 1934417 h 2806789"/>
              <a:gd name="connsiteX175" fmla="*/ 744038 w 2851540"/>
              <a:gd name="connsiteY175" fmla="*/ 1917748 h 2806789"/>
              <a:gd name="connsiteX176" fmla="*/ 722606 w 2851540"/>
              <a:gd name="connsiteY176" fmla="*/ 1886792 h 2806789"/>
              <a:gd name="connsiteX177" fmla="*/ 724988 w 2851540"/>
              <a:gd name="connsiteY177" fmla="*/ 1867742 h 2806789"/>
              <a:gd name="connsiteX178" fmla="*/ 734513 w 2851540"/>
              <a:gd name="connsiteY178" fmla="*/ 1722485 h 2806789"/>
              <a:gd name="connsiteX179" fmla="*/ 724988 w 2851540"/>
              <a:gd name="connsiteY179" fmla="*/ 1682004 h 2806789"/>
              <a:gd name="connsiteX180" fmla="*/ 798806 w 2851540"/>
              <a:gd name="connsiteY180" fmla="*/ 1722485 h 2806789"/>
              <a:gd name="connsiteX181" fmla="*/ 810713 w 2851540"/>
              <a:gd name="connsiteY181" fmla="*/ 1786779 h 2806789"/>
              <a:gd name="connsiteX182" fmla="*/ 851194 w 2851540"/>
              <a:gd name="connsiteY182" fmla="*/ 1843929 h 2806789"/>
              <a:gd name="connsiteX183" fmla="*/ 803569 w 2851540"/>
              <a:gd name="connsiteY183" fmla="*/ 1698673 h 2806789"/>
              <a:gd name="connsiteX184" fmla="*/ 722606 w 2851540"/>
              <a:gd name="connsiteY184" fmla="*/ 1631998 h 2806789"/>
              <a:gd name="connsiteX185" fmla="*/ 744038 w 2851540"/>
              <a:gd name="connsiteY185" fmla="*/ 1555798 h 2806789"/>
              <a:gd name="connsiteX186" fmla="*/ 724988 w 2851540"/>
              <a:gd name="connsiteY186" fmla="*/ 1493885 h 2806789"/>
              <a:gd name="connsiteX187" fmla="*/ 734513 w 2851540"/>
              <a:gd name="connsiteY187" fmla="*/ 1462929 h 2806789"/>
              <a:gd name="connsiteX188" fmla="*/ 686888 w 2851540"/>
              <a:gd name="connsiteY188" fmla="*/ 1446260 h 2806789"/>
              <a:gd name="connsiteX189" fmla="*/ 598781 w 2851540"/>
              <a:gd name="connsiteY189" fmla="*/ 1412923 h 2806789"/>
              <a:gd name="connsiteX190" fmla="*/ 586875 w 2851540"/>
              <a:gd name="connsiteY190" fmla="*/ 1367679 h 2806789"/>
              <a:gd name="connsiteX191" fmla="*/ 537388 w 2851540"/>
              <a:gd name="connsiteY191" fmla="*/ 1301089 h 2806789"/>
              <a:gd name="connsiteX0" fmla="*/ 537388 w 2851540"/>
              <a:gd name="connsiteY0" fmla="*/ 1301089 h 2806789"/>
              <a:gd name="connsiteX1" fmla="*/ 555919 w 2851540"/>
              <a:gd name="connsiteY1" fmla="*/ 1250998 h 2806789"/>
              <a:gd name="connsiteX2" fmla="*/ 534488 w 2851540"/>
              <a:gd name="connsiteY2" fmla="*/ 1205754 h 2806789"/>
              <a:gd name="connsiteX3" fmla="*/ 520200 w 2851540"/>
              <a:gd name="connsiteY3" fmla="*/ 1177179 h 2806789"/>
              <a:gd name="connsiteX4" fmla="*/ 472575 w 2851540"/>
              <a:gd name="connsiteY4" fmla="*/ 1179560 h 2806789"/>
              <a:gd name="connsiteX5" fmla="*/ 453525 w 2851540"/>
              <a:gd name="connsiteY5" fmla="*/ 1143842 h 2806789"/>
              <a:gd name="connsiteX6" fmla="*/ 477338 w 2851540"/>
              <a:gd name="connsiteY6" fmla="*/ 1103360 h 2806789"/>
              <a:gd name="connsiteX7" fmla="*/ 436856 w 2851540"/>
              <a:gd name="connsiteY7" fmla="*/ 1103360 h 2806789"/>
              <a:gd name="connsiteX8" fmla="*/ 413044 w 2851540"/>
              <a:gd name="connsiteY8" fmla="*/ 1122410 h 2806789"/>
              <a:gd name="connsiteX9" fmla="*/ 413044 w 2851540"/>
              <a:gd name="connsiteY9" fmla="*/ 1077167 h 2806789"/>
              <a:gd name="connsiteX10" fmla="*/ 365419 w 2851540"/>
              <a:gd name="connsiteY10" fmla="*/ 1093835 h 2806789"/>
              <a:gd name="connsiteX11" fmla="*/ 293981 w 2851540"/>
              <a:gd name="connsiteY11" fmla="*/ 1062879 h 2806789"/>
              <a:gd name="connsiteX12" fmla="*/ 165394 w 2851540"/>
              <a:gd name="connsiteY12" fmla="*/ 1005729 h 2806789"/>
              <a:gd name="connsiteX13" fmla="*/ 115388 w 2851540"/>
              <a:gd name="connsiteY13" fmla="*/ 1029542 h 2806789"/>
              <a:gd name="connsiteX14" fmla="*/ 91575 w 2851540"/>
              <a:gd name="connsiteY14" fmla="*/ 1015254 h 2806789"/>
              <a:gd name="connsiteX15" fmla="*/ 74906 w 2851540"/>
              <a:gd name="connsiteY15" fmla="*/ 970010 h 2806789"/>
              <a:gd name="connsiteX16" fmla="*/ 20138 w 2851540"/>
              <a:gd name="connsiteY16" fmla="*/ 958104 h 2806789"/>
              <a:gd name="connsiteX17" fmla="*/ 113006 w 2851540"/>
              <a:gd name="connsiteY17" fmla="*/ 924767 h 2806789"/>
              <a:gd name="connsiteX18" fmla="*/ 74906 w 2851540"/>
              <a:gd name="connsiteY18" fmla="*/ 884285 h 2806789"/>
              <a:gd name="connsiteX19" fmla="*/ 122531 w 2851540"/>
              <a:gd name="connsiteY19" fmla="*/ 886667 h 2806789"/>
              <a:gd name="connsiteX20" fmla="*/ 22519 w 2851540"/>
              <a:gd name="connsiteY20" fmla="*/ 860473 h 2806789"/>
              <a:gd name="connsiteX21" fmla="*/ 1086 w 2851540"/>
              <a:gd name="connsiteY21" fmla="*/ 827134 h 2806789"/>
              <a:gd name="connsiteX22" fmla="*/ 53475 w 2851540"/>
              <a:gd name="connsiteY22" fmla="*/ 791417 h 2806789"/>
              <a:gd name="connsiteX23" fmla="*/ 143963 w 2851540"/>
              <a:gd name="connsiteY23" fmla="*/ 755698 h 2806789"/>
              <a:gd name="connsiteX24" fmla="*/ 243974 w 2851540"/>
              <a:gd name="connsiteY24" fmla="*/ 753317 h 2806789"/>
              <a:gd name="connsiteX25" fmla="*/ 258263 w 2851540"/>
              <a:gd name="connsiteY25" fmla="*/ 724742 h 2806789"/>
              <a:gd name="connsiteX26" fmla="*/ 336843 w 2851540"/>
              <a:gd name="connsiteY26" fmla="*/ 708073 h 2806789"/>
              <a:gd name="connsiteX27" fmla="*/ 434475 w 2851540"/>
              <a:gd name="connsiteY27" fmla="*/ 810467 h 2806789"/>
              <a:gd name="connsiteX28" fmla="*/ 458288 w 2851540"/>
              <a:gd name="connsiteY28" fmla="*/ 793798 h 2806789"/>
              <a:gd name="connsiteX29" fmla="*/ 491625 w 2851540"/>
              <a:gd name="connsiteY29" fmla="*/ 765223 h 2806789"/>
              <a:gd name="connsiteX30" fmla="*/ 548775 w 2851540"/>
              <a:gd name="connsiteY30" fmla="*/ 786654 h 2806789"/>
              <a:gd name="connsiteX31" fmla="*/ 570206 w 2851540"/>
              <a:gd name="connsiteY31" fmla="*/ 812848 h 2806789"/>
              <a:gd name="connsiteX32" fmla="*/ 563063 w 2851540"/>
              <a:gd name="connsiteY32" fmla="*/ 769985 h 2806789"/>
              <a:gd name="connsiteX33" fmla="*/ 582113 w 2851540"/>
              <a:gd name="connsiteY33" fmla="*/ 743792 h 2806789"/>
              <a:gd name="connsiteX34" fmla="*/ 608306 w 2851540"/>
              <a:gd name="connsiteY34" fmla="*/ 791417 h 2806789"/>
              <a:gd name="connsiteX35" fmla="*/ 677361 w 2851540"/>
              <a:gd name="connsiteY35" fmla="*/ 772367 h 2806789"/>
              <a:gd name="connsiteX36" fmla="*/ 660694 w 2851540"/>
              <a:gd name="connsiteY36" fmla="*/ 750935 h 2806789"/>
              <a:gd name="connsiteX37" fmla="*/ 644025 w 2851540"/>
              <a:gd name="connsiteY37" fmla="*/ 727123 h 2806789"/>
              <a:gd name="connsiteX38" fmla="*/ 648788 w 2851540"/>
              <a:gd name="connsiteY38" fmla="*/ 667592 h 2806789"/>
              <a:gd name="connsiteX39" fmla="*/ 632119 w 2851540"/>
              <a:gd name="connsiteY39" fmla="*/ 591392 h 2806789"/>
              <a:gd name="connsiteX40" fmla="*/ 594019 w 2851540"/>
              <a:gd name="connsiteY40" fmla="*/ 546148 h 2806789"/>
              <a:gd name="connsiteX41" fmla="*/ 591638 w 2851540"/>
              <a:gd name="connsiteY41" fmla="*/ 488998 h 2806789"/>
              <a:gd name="connsiteX42" fmla="*/ 572586 w 2851540"/>
              <a:gd name="connsiteY42" fmla="*/ 450897 h 2806789"/>
              <a:gd name="connsiteX43" fmla="*/ 646406 w 2851540"/>
              <a:gd name="connsiteY43" fmla="*/ 467567 h 2806789"/>
              <a:gd name="connsiteX44" fmla="*/ 710700 w 2851540"/>
              <a:gd name="connsiteY44" fmla="*/ 460423 h 2806789"/>
              <a:gd name="connsiteX45" fmla="*/ 705938 w 2851540"/>
              <a:gd name="connsiteY45" fmla="*/ 505667 h 2806789"/>
              <a:gd name="connsiteX46" fmla="*/ 751181 w 2851540"/>
              <a:gd name="connsiteY46" fmla="*/ 543767 h 2806789"/>
              <a:gd name="connsiteX47" fmla="*/ 853573 w 2851540"/>
              <a:gd name="connsiteY47" fmla="*/ 555673 h 2806789"/>
              <a:gd name="connsiteX48" fmla="*/ 922631 w 2851540"/>
              <a:gd name="connsiteY48" fmla="*/ 567579 h 2806789"/>
              <a:gd name="connsiteX49" fmla="*/ 1001213 w 2851540"/>
              <a:gd name="connsiteY49" fmla="*/ 543767 h 2806789"/>
              <a:gd name="connsiteX50" fmla="*/ 1044075 w 2851540"/>
              <a:gd name="connsiteY50" fmla="*/ 541385 h 2806789"/>
              <a:gd name="connsiteX51" fmla="*/ 1036931 w 2851540"/>
              <a:gd name="connsiteY51" fmla="*/ 522335 h 2806789"/>
              <a:gd name="connsiteX52" fmla="*/ 986925 w 2851540"/>
              <a:gd name="connsiteY52" fmla="*/ 517573 h 2806789"/>
              <a:gd name="connsiteX53" fmla="*/ 994067 w 2851540"/>
              <a:gd name="connsiteY53" fmla="*/ 453278 h 2806789"/>
              <a:gd name="connsiteX54" fmla="*/ 1079794 w 2851540"/>
              <a:gd name="connsiteY54" fmla="*/ 400892 h 2806789"/>
              <a:gd name="connsiteX55" fmla="*/ 1184569 w 2851540"/>
              <a:gd name="connsiteY55" fmla="*/ 374698 h 2806789"/>
              <a:gd name="connsiteX56" fmla="*/ 1234573 w 2851540"/>
              <a:gd name="connsiteY56" fmla="*/ 322309 h 2806789"/>
              <a:gd name="connsiteX57" fmla="*/ 1279817 w 2851540"/>
              <a:gd name="connsiteY57" fmla="*/ 74659 h 2806789"/>
              <a:gd name="connsiteX58" fmla="*/ 1447782 w 2851540"/>
              <a:gd name="connsiteY58" fmla="*/ 32938 h 2806789"/>
              <a:gd name="connsiteX59" fmla="*/ 2044199 w 2851540"/>
              <a:gd name="connsiteY59" fmla="*/ 519954 h 2806789"/>
              <a:gd name="connsiteX60" fmla="*/ 2577598 w 2851540"/>
              <a:gd name="connsiteY60" fmla="*/ 684259 h 2806789"/>
              <a:gd name="connsiteX61" fmla="*/ 2477587 w 2851540"/>
              <a:gd name="connsiteY61" fmla="*/ 867617 h 2806789"/>
              <a:gd name="connsiteX62" fmla="*/ 2446630 w 2851540"/>
              <a:gd name="connsiteY62" fmla="*/ 1020017 h 2806789"/>
              <a:gd name="connsiteX63" fmla="*/ 2453774 w 2851540"/>
              <a:gd name="connsiteY63" fmla="*/ 1096217 h 2806789"/>
              <a:gd name="connsiteX64" fmla="*/ 2413293 w 2851540"/>
              <a:gd name="connsiteY64" fmla="*/ 1122410 h 2806789"/>
              <a:gd name="connsiteX65" fmla="*/ 2363287 w 2851540"/>
              <a:gd name="connsiteY65" fmla="*/ 1115267 h 2806789"/>
              <a:gd name="connsiteX66" fmla="*/ 2334712 w 2851540"/>
              <a:gd name="connsiteY66" fmla="*/ 1129554 h 2806789"/>
              <a:gd name="connsiteX67" fmla="*/ 2327568 w 2851540"/>
              <a:gd name="connsiteY67" fmla="*/ 1196229 h 2806789"/>
              <a:gd name="connsiteX68" fmla="*/ 2279943 w 2851540"/>
              <a:gd name="connsiteY68" fmla="*/ 1239092 h 2806789"/>
              <a:gd name="connsiteX69" fmla="*/ 2241843 w 2851540"/>
              <a:gd name="connsiteY69" fmla="*/ 1284335 h 2806789"/>
              <a:gd name="connsiteX70" fmla="*/ 2220412 w 2851540"/>
              <a:gd name="connsiteY70" fmla="*/ 1334342 h 2806789"/>
              <a:gd name="connsiteX71" fmla="*/ 2170405 w 2851540"/>
              <a:gd name="connsiteY71" fmla="*/ 1379585 h 2806789"/>
              <a:gd name="connsiteX72" fmla="*/ 2153737 w 2851540"/>
              <a:gd name="connsiteY72" fmla="*/ 1462929 h 2806789"/>
              <a:gd name="connsiteX73" fmla="*/ 2118018 w 2851540"/>
              <a:gd name="connsiteY73" fmla="*/ 1484360 h 2806789"/>
              <a:gd name="connsiteX74" fmla="*/ 2041469 w 2851540"/>
              <a:gd name="connsiteY74" fmla="*/ 1486827 h 2806789"/>
              <a:gd name="connsiteX75" fmla="*/ 2029912 w 2851540"/>
              <a:gd name="connsiteY75" fmla="*/ 1512935 h 2806789"/>
              <a:gd name="connsiteX76" fmla="*/ 2020387 w 2851540"/>
              <a:gd name="connsiteY76" fmla="*/ 1577229 h 2806789"/>
              <a:gd name="connsiteX77" fmla="*/ 2072774 w 2851540"/>
              <a:gd name="connsiteY77" fmla="*/ 1665335 h 2806789"/>
              <a:gd name="connsiteX78" fmla="*/ 2098968 w 2851540"/>
              <a:gd name="connsiteY78" fmla="*/ 1715342 h 2806789"/>
              <a:gd name="connsiteX79" fmla="*/ 2141830 w 2851540"/>
              <a:gd name="connsiteY79" fmla="*/ 1703435 h 2806789"/>
              <a:gd name="connsiteX80" fmla="*/ 2170405 w 2851540"/>
              <a:gd name="connsiteY80" fmla="*/ 1717723 h 2806789"/>
              <a:gd name="connsiteX81" fmla="*/ 2182312 w 2851540"/>
              <a:gd name="connsiteY81" fmla="*/ 1729629 h 2806789"/>
              <a:gd name="connsiteX82" fmla="*/ 2170405 w 2851540"/>
              <a:gd name="connsiteY82" fmla="*/ 1760585 h 2806789"/>
              <a:gd name="connsiteX83" fmla="*/ 2182312 w 2851540"/>
              <a:gd name="connsiteY83" fmla="*/ 1793923 h 2806789"/>
              <a:gd name="connsiteX84" fmla="*/ 2208505 w 2851540"/>
              <a:gd name="connsiteY84" fmla="*/ 1798685 h 2806789"/>
              <a:gd name="connsiteX85" fmla="*/ 2229937 w 2851540"/>
              <a:gd name="connsiteY85" fmla="*/ 1817735 h 2806789"/>
              <a:gd name="connsiteX86" fmla="*/ 2275180 w 2851540"/>
              <a:gd name="connsiteY86" fmla="*/ 1808210 h 2806789"/>
              <a:gd name="connsiteX87" fmla="*/ 2298993 w 2851540"/>
              <a:gd name="connsiteY87" fmla="*/ 1860598 h 2806789"/>
              <a:gd name="connsiteX88" fmla="*/ 2337093 w 2851540"/>
              <a:gd name="connsiteY88" fmla="*/ 1872504 h 2806789"/>
              <a:gd name="connsiteX89" fmla="*/ 2351381 w 2851540"/>
              <a:gd name="connsiteY89" fmla="*/ 1908224 h 2806789"/>
              <a:gd name="connsiteX90" fmla="*/ 2310899 w 2851540"/>
              <a:gd name="connsiteY90" fmla="*/ 1939179 h 2806789"/>
              <a:gd name="connsiteX91" fmla="*/ 2237081 w 2851540"/>
              <a:gd name="connsiteY91" fmla="*/ 2015380 h 2806789"/>
              <a:gd name="connsiteX92" fmla="*/ 2284706 w 2851540"/>
              <a:gd name="connsiteY92" fmla="*/ 2079674 h 2806789"/>
              <a:gd name="connsiteX93" fmla="*/ 2282324 w 2851540"/>
              <a:gd name="connsiteY93" fmla="*/ 2146348 h 2806789"/>
              <a:gd name="connsiteX94" fmla="*/ 2358524 w 2851540"/>
              <a:gd name="connsiteY94" fmla="*/ 2191592 h 2806789"/>
              <a:gd name="connsiteX95" fmla="*/ 2403768 w 2851540"/>
              <a:gd name="connsiteY95" fmla="*/ 2270172 h 2806789"/>
              <a:gd name="connsiteX96" fmla="*/ 2770480 w 2851540"/>
              <a:gd name="connsiteY96" fmla="*/ 2453529 h 2806789"/>
              <a:gd name="connsiteX97" fmla="*/ 2803817 w 2851540"/>
              <a:gd name="connsiteY97" fmla="*/ 2455910 h 2806789"/>
              <a:gd name="connsiteX98" fmla="*/ 2796673 w 2851540"/>
              <a:gd name="connsiteY98" fmla="*/ 2405904 h 2806789"/>
              <a:gd name="connsiteX99" fmla="*/ 2822868 w 2851540"/>
              <a:gd name="connsiteY99" fmla="*/ 2384473 h 2806789"/>
              <a:gd name="connsiteX100" fmla="*/ 2834773 w 2851540"/>
              <a:gd name="connsiteY100" fmla="*/ 2417810 h 2806789"/>
              <a:gd name="connsiteX101" fmla="*/ 2832393 w 2851540"/>
              <a:gd name="connsiteY101" fmla="*/ 2470198 h 2806789"/>
              <a:gd name="connsiteX102" fmla="*/ 2851443 w 2851540"/>
              <a:gd name="connsiteY102" fmla="*/ 2558303 h 2806789"/>
              <a:gd name="connsiteX103" fmla="*/ 2830012 w 2851540"/>
              <a:gd name="connsiteY103" fmla="*/ 2653554 h 2806789"/>
              <a:gd name="connsiteX104" fmla="*/ 2822868 w 2851540"/>
              <a:gd name="connsiteY104" fmla="*/ 2732135 h 2806789"/>
              <a:gd name="connsiteX105" fmla="*/ 2775244 w 2851540"/>
              <a:gd name="connsiteY105" fmla="*/ 2805954 h 2806789"/>
              <a:gd name="connsiteX106" fmla="*/ 2710949 w 2851540"/>
              <a:gd name="connsiteY106" fmla="*/ 2772618 h 2806789"/>
              <a:gd name="connsiteX107" fmla="*/ 2720474 w 2851540"/>
              <a:gd name="connsiteY107" fmla="*/ 2732135 h 2806789"/>
              <a:gd name="connsiteX108" fmla="*/ 2684755 w 2851540"/>
              <a:gd name="connsiteY108" fmla="*/ 2717848 h 2806789"/>
              <a:gd name="connsiteX109" fmla="*/ 2696662 w 2851540"/>
              <a:gd name="connsiteY109" fmla="*/ 2670223 h 2806789"/>
              <a:gd name="connsiteX110" fmla="*/ 2653799 w 2851540"/>
              <a:gd name="connsiteY110" fmla="*/ 2667842 h 2806789"/>
              <a:gd name="connsiteX111" fmla="*/ 2687137 w 2851540"/>
              <a:gd name="connsiteY111" fmla="*/ 2632123 h 2806789"/>
              <a:gd name="connsiteX112" fmla="*/ 2656180 w 2851540"/>
              <a:gd name="connsiteY112" fmla="*/ 2603548 h 2806789"/>
              <a:gd name="connsiteX113" fmla="*/ 2677612 w 2851540"/>
              <a:gd name="connsiteY113" fmla="*/ 2570210 h 2806789"/>
              <a:gd name="connsiteX114" fmla="*/ 2656180 w 2851540"/>
              <a:gd name="connsiteY114" fmla="*/ 2527348 h 2806789"/>
              <a:gd name="connsiteX115" fmla="*/ 2684755 w 2851540"/>
              <a:gd name="connsiteY115" fmla="*/ 2498773 h 2806789"/>
              <a:gd name="connsiteX116" fmla="*/ 2689518 w 2851540"/>
              <a:gd name="connsiteY116" fmla="*/ 2479723 h 2806789"/>
              <a:gd name="connsiteX117" fmla="*/ 2751430 w 2851540"/>
              <a:gd name="connsiteY117" fmla="*/ 2463054 h 2806789"/>
              <a:gd name="connsiteX118" fmla="*/ 2768099 w 2851540"/>
              <a:gd name="connsiteY118" fmla="*/ 2453529 h 2806789"/>
              <a:gd name="connsiteX119" fmla="*/ 2682374 w 2851540"/>
              <a:gd name="connsiteY119" fmla="*/ 2415429 h 2806789"/>
              <a:gd name="connsiteX120" fmla="*/ 2399006 w 2851540"/>
              <a:gd name="connsiteY120" fmla="*/ 2267792 h 2806789"/>
              <a:gd name="connsiteX121" fmla="*/ 2339474 w 2851540"/>
              <a:gd name="connsiteY121" fmla="*/ 2260648 h 2806789"/>
              <a:gd name="connsiteX122" fmla="*/ 2284706 w 2851540"/>
              <a:gd name="connsiteY122" fmla="*/ 2289224 h 2806789"/>
              <a:gd name="connsiteX123" fmla="*/ 2268037 w 2851540"/>
              <a:gd name="connsiteY123" fmla="*/ 2320179 h 2806789"/>
              <a:gd name="connsiteX124" fmla="*/ 2198980 w 2851540"/>
              <a:gd name="connsiteY124" fmla="*/ 2339229 h 2806789"/>
              <a:gd name="connsiteX125" fmla="*/ 2172788 w 2851540"/>
              <a:gd name="connsiteY125" fmla="*/ 2370186 h 2806789"/>
              <a:gd name="connsiteX126" fmla="*/ 2156119 w 2851540"/>
              <a:gd name="connsiteY126" fmla="*/ 2351136 h 2806789"/>
              <a:gd name="connsiteX127" fmla="*/ 2118019 w 2851540"/>
              <a:gd name="connsiteY127" fmla="*/ 2363043 h 2806789"/>
              <a:gd name="connsiteX128" fmla="*/ 2087063 w 2851540"/>
              <a:gd name="connsiteY128" fmla="*/ 2329705 h 2806789"/>
              <a:gd name="connsiteX129" fmla="*/ 2032294 w 2851540"/>
              <a:gd name="connsiteY129" fmla="*/ 2320180 h 2806789"/>
              <a:gd name="connsiteX130" fmla="*/ 2015625 w 2851540"/>
              <a:gd name="connsiteY130" fmla="*/ 2291605 h 2806789"/>
              <a:gd name="connsiteX131" fmla="*/ 1963238 w 2851540"/>
              <a:gd name="connsiteY131" fmla="*/ 2303511 h 2806789"/>
              <a:gd name="connsiteX132" fmla="*/ 1965618 w 2851540"/>
              <a:gd name="connsiteY132" fmla="*/ 2282079 h 2806789"/>
              <a:gd name="connsiteX133" fmla="*/ 1984668 w 2851540"/>
              <a:gd name="connsiteY133" fmla="*/ 2265410 h 2806789"/>
              <a:gd name="connsiteX134" fmla="*/ 1987050 w 2851540"/>
              <a:gd name="connsiteY134" fmla="*/ 2241599 h 2806789"/>
              <a:gd name="connsiteX135" fmla="*/ 1951331 w 2851540"/>
              <a:gd name="connsiteY135" fmla="*/ 2241599 h 2806789"/>
              <a:gd name="connsiteX136" fmla="*/ 1944188 w 2851540"/>
              <a:gd name="connsiteY136" fmla="*/ 2267793 h 2806789"/>
              <a:gd name="connsiteX137" fmla="*/ 1915613 w 2851540"/>
              <a:gd name="connsiteY137" fmla="*/ 2267793 h 2806789"/>
              <a:gd name="connsiteX138" fmla="*/ 1891800 w 2851540"/>
              <a:gd name="connsiteY138" fmla="*/ 2229693 h 2806789"/>
              <a:gd name="connsiteX139" fmla="*/ 1882275 w 2851540"/>
              <a:gd name="connsiteY139" fmla="*/ 2282080 h 2806789"/>
              <a:gd name="connsiteX140" fmla="*/ 1853700 w 2851540"/>
              <a:gd name="connsiteY140" fmla="*/ 2258268 h 2806789"/>
              <a:gd name="connsiteX141" fmla="*/ 1803694 w 2851540"/>
              <a:gd name="connsiteY141" fmla="*/ 2258268 h 2806789"/>
              <a:gd name="connsiteX142" fmla="*/ 1753687 w 2851540"/>
              <a:gd name="connsiteY142" fmla="*/ 2239216 h 2806789"/>
              <a:gd name="connsiteX143" fmla="*/ 1663200 w 2851540"/>
              <a:gd name="connsiteY143" fmla="*/ 2293986 h 2806789"/>
              <a:gd name="connsiteX144" fmla="*/ 1572713 w 2851540"/>
              <a:gd name="connsiteY144" fmla="*/ 2351135 h 2806789"/>
              <a:gd name="connsiteX145" fmla="*/ 1556044 w 2851540"/>
              <a:gd name="connsiteY145" fmla="*/ 2444005 h 2806789"/>
              <a:gd name="connsiteX146" fmla="*/ 1583513 w 2851540"/>
              <a:gd name="connsiteY146" fmla="*/ 2531142 h 2806789"/>
              <a:gd name="connsiteX147" fmla="*/ 1522706 w 2851540"/>
              <a:gd name="connsiteY147" fmla="*/ 2522585 h 2806789"/>
              <a:gd name="connsiteX148" fmla="*/ 1472700 w 2851540"/>
              <a:gd name="connsiteY148" fmla="*/ 2558305 h 2806789"/>
              <a:gd name="connsiteX149" fmla="*/ 1410788 w 2851540"/>
              <a:gd name="connsiteY149" fmla="*/ 2534493 h 2806789"/>
              <a:gd name="connsiteX150" fmla="*/ 1356019 w 2851540"/>
              <a:gd name="connsiteY150" fmla="*/ 2546398 h 2806789"/>
              <a:gd name="connsiteX151" fmla="*/ 1308394 w 2851540"/>
              <a:gd name="connsiteY151" fmla="*/ 2489248 h 2806789"/>
              <a:gd name="connsiteX152" fmla="*/ 1270294 w 2851540"/>
              <a:gd name="connsiteY152" fmla="*/ 2472580 h 2806789"/>
              <a:gd name="connsiteX153" fmla="*/ 1244100 w 2851540"/>
              <a:gd name="connsiteY153" fmla="*/ 2479724 h 2806789"/>
              <a:gd name="connsiteX154" fmla="*/ 1229813 w 2851540"/>
              <a:gd name="connsiteY154" fmla="*/ 2455910 h 2806789"/>
              <a:gd name="connsiteX155" fmla="*/ 1191713 w 2851540"/>
              <a:gd name="connsiteY155" fmla="*/ 2451149 h 2806789"/>
              <a:gd name="connsiteX156" fmla="*/ 1129800 w 2851540"/>
              <a:gd name="connsiteY156" fmla="*/ 2420193 h 2806789"/>
              <a:gd name="connsiteX157" fmla="*/ 1094080 w 2851540"/>
              <a:gd name="connsiteY157" fmla="*/ 2432096 h 2806789"/>
              <a:gd name="connsiteX158" fmla="*/ 1079794 w 2851540"/>
              <a:gd name="connsiteY158" fmla="*/ 2460674 h 2806789"/>
              <a:gd name="connsiteX159" fmla="*/ 996450 w 2851540"/>
              <a:gd name="connsiteY159" fmla="*/ 2446386 h 2806789"/>
              <a:gd name="connsiteX160" fmla="*/ 965494 w 2851540"/>
              <a:gd name="connsiteY160" fmla="*/ 2460674 h 2806789"/>
              <a:gd name="connsiteX161" fmla="*/ 925013 w 2851540"/>
              <a:gd name="connsiteY161" fmla="*/ 2439242 h 2806789"/>
              <a:gd name="connsiteX162" fmla="*/ 886913 w 2851540"/>
              <a:gd name="connsiteY162" fmla="*/ 2424955 h 2806789"/>
              <a:gd name="connsiteX163" fmla="*/ 855956 w 2851540"/>
              <a:gd name="connsiteY163" fmla="*/ 2439243 h 2806789"/>
              <a:gd name="connsiteX164" fmla="*/ 825000 w 2851540"/>
              <a:gd name="connsiteY164" fmla="*/ 2420193 h 2806789"/>
              <a:gd name="connsiteX165" fmla="*/ 810713 w 2851540"/>
              <a:gd name="connsiteY165" fmla="*/ 2386855 h 2806789"/>
              <a:gd name="connsiteX166" fmla="*/ 770231 w 2851540"/>
              <a:gd name="connsiteY166" fmla="*/ 2396380 h 2806789"/>
              <a:gd name="connsiteX167" fmla="*/ 734513 w 2851540"/>
              <a:gd name="connsiteY167" fmla="*/ 2374948 h 2806789"/>
              <a:gd name="connsiteX168" fmla="*/ 703556 w 2851540"/>
              <a:gd name="connsiteY168" fmla="*/ 2360661 h 2806789"/>
              <a:gd name="connsiteX169" fmla="*/ 670219 w 2851540"/>
              <a:gd name="connsiteY169" fmla="*/ 2365423 h 2806789"/>
              <a:gd name="connsiteX170" fmla="*/ 684506 w 2851540"/>
              <a:gd name="connsiteY170" fmla="*/ 2310654 h 2806789"/>
              <a:gd name="connsiteX171" fmla="*/ 639263 w 2851540"/>
              <a:gd name="connsiteY171" fmla="*/ 2291604 h 2806789"/>
              <a:gd name="connsiteX172" fmla="*/ 605924 w 2851540"/>
              <a:gd name="connsiteY172" fmla="*/ 2286840 h 2806789"/>
              <a:gd name="connsiteX173" fmla="*/ 651169 w 2851540"/>
              <a:gd name="connsiteY173" fmla="*/ 2232073 h 2806789"/>
              <a:gd name="connsiteX174" fmla="*/ 682125 w 2851540"/>
              <a:gd name="connsiteY174" fmla="*/ 2132060 h 2806789"/>
              <a:gd name="connsiteX175" fmla="*/ 720225 w 2851540"/>
              <a:gd name="connsiteY175" fmla="*/ 1934417 h 2806789"/>
              <a:gd name="connsiteX176" fmla="*/ 744038 w 2851540"/>
              <a:gd name="connsiteY176" fmla="*/ 1917748 h 2806789"/>
              <a:gd name="connsiteX177" fmla="*/ 722606 w 2851540"/>
              <a:gd name="connsiteY177" fmla="*/ 1886792 h 2806789"/>
              <a:gd name="connsiteX178" fmla="*/ 724988 w 2851540"/>
              <a:gd name="connsiteY178" fmla="*/ 1867742 h 2806789"/>
              <a:gd name="connsiteX179" fmla="*/ 734513 w 2851540"/>
              <a:gd name="connsiteY179" fmla="*/ 1722485 h 2806789"/>
              <a:gd name="connsiteX180" fmla="*/ 724988 w 2851540"/>
              <a:gd name="connsiteY180" fmla="*/ 1682004 h 2806789"/>
              <a:gd name="connsiteX181" fmla="*/ 798806 w 2851540"/>
              <a:gd name="connsiteY181" fmla="*/ 1722485 h 2806789"/>
              <a:gd name="connsiteX182" fmla="*/ 810713 w 2851540"/>
              <a:gd name="connsiteY182" fmla="*/ 1786779 h 2806789"/>
              <a:gd name="connsiteX183" fmla="*/ 851194 w 2851540"/>
              <a:gd name="connsiteY183" fmla="*/ 1843929 h 2806789"/>
              <a:gd name="connsiteX184" fmla="*/ 803569 w 2851540"/>
              <a:gd name="connsiteY184" fmla="*/ 1698673 h 2806789"/>
              <a:gd name="connsiteX185" fmla="*/ 722606 w 2851540"/>
              <a:gd name="connsiteY185" fmla="*/ 1631998 h 2806789"/>
              <a:gd name="connsiteX186" fmla="*/ 744038 w 2851540"/>
              <a:gd name="connsiteY186" fmla="*/ 1555798 h 2806789"/>
              <a:gd name="connsiteX187" fmla="*/ 724988 w 2851540"/>
              <a:gd name="connsiteY187" fmla="*/ 1493885 h 2806789"/>
              <a:gd name="connsiteX188" fmla="*/ 734513 w 2851540"/>
              <a:gd name="connsiteY188" fmla="*/ 1462929 h 2806789"/>
              <a:gd name="connsiteX189" fmla="*/ 686888 w 2851540"/>
              <a:gd name="connsiteY189" fmla="*/ 1446260 h 2806789"/>
              <a:gd name="connsiteX190" fmla="*/ 598781 w 2851540"/>
              <a:gd name="connsiteY190" fmla="*/ 1412923 h 2806789"/>
              <a:gd name="connsiteX191" fmla="*/ 586875 w 2851540"/>
              <a:gd name="connsiteY191" fmla="*/ 1367679 h 2806789"/>
              <a:gd name="connsiteX192" fmla="*/ 537388 w 2851540"/>
              <a:gd name="connsiteY192" fmla="*/ 1301089 h 2806789"/>
              <a:gd name="connsiteX0" fmla="*/ 537388 w 2851540"/>
              <a:gd name="connsiteY0" fmla="*/ 1301089 h 2806789"/>
              <a:gd name="connsiteX1" fmla="*/ 555919 w 2851540"/>
              <a:gd name="connsiteY1" fmla="*/ 1250998 h 2806789"/>
              <a:gd name="connsiteX2" fmla="*/ 534488 w 2851540"/>
              <a:gd name="connsiteY2" fmla="*/ 1205754 h 2806789"/>
              <a:gd name="connsiteX3" fmla="*/ 520200 w 2851540"/>
              <a:gd name="connsiteY3" fmla="*/ 1177179 h 2806789"/>
              <a:gd name="connsiteX4" fmla="*/ 472575 w 2851540"/>
              <a:gd name="connsiteY4" fmla="*/ 1179560 h 2806789"/>
              <a:gd name="connsiteX5" fmla="*/ 453525 w 2851540"/>
              <a:gd name="connsiteY5" fmla="*/ 1143842 h 2806789"/>
              <a:gd name="connsiteX6" fmla="*/ 477338 w 2851540"/>
              <a:gd name="connsiteY6" fmla="*/ 1103360 h 2806789"/>
              <a:gd name="connsiteX7" fmla="*/ 436856 w 2851540"/>
              <a:gd name="connsiteY7" fmla="*/ 1103360 h 2806789"/>
              <a:gd name="connsiteX8" fmla="*/ 413044 w 2851540"/>
              <a:gd name="connsiteY8" fmla="*/ 1122410 h 2806789"/>
              <a:gd name="connsiteX9" fmla="*/ 413044 w 2851540"/>
              <a:gd name="connsiteY9" fmla="*/ 1077167 h 2806789"/>
              <a:gd name="connsiteX10" fmla="*/ 365419 w 2851540"/>
              <a:gd name="connsiteY10" fmla="*/ 1093835 h 2806789"/>
              <a:gd name="connsiteX11" fmla="*/ 293981 w 2851540"/>
              <a:gd name="connsiteY11" fmla="*/ 1062879 h 2806789"/>
              <a:gd name="connsiteX12" fmla="*/ 165394 w 2851540"/>
              <a:gd name="connsiteY12" fmla="*/ 1005729 h 2806789"/>
              <a:gd name="connsiteX13" fmla="*/ 115388 w 2851540"/>
              <a:gd name="connsiteY13" fmla="*/ 1029542 h 2806789"/>
              <a:gd name="connsiteX14" fmla="*/ 91575 w 2851540"/>
              <a:gd name="connsiteY14" fmla="*/ 1015254 h 2806789"/>
              <a:gd name="connsiteX15" fmla="*/ 74906 w 2851540"/>
              <a:gd name="connsiteY15" fmla="*/ 970010 h 2806789"/>
              <a:gd name="connsiteX16" fmla="*/ 20138 w 2851540"/>
              <a:gd name="connsiteY16" fmla="*/ 958104 h 2806789"/>
              <a:gd name="connsiteX17" fmla="*/ 113006 w 2851540"/>
              <a:gd name="connsiteY17" fmla="*/ 924767 h 2806789"/>
              <a:gd name="connsiteX18" fmla="*/ 74906 w 2851540"/>
              <a:gd name="connsiteY18" fmla="*/ 884285 h 2806789"/>
              <a:gd name="connsiteX19" fmla="*/ 122531 w 2851540"/>
              <a:gd name="connsiteY19" fmla="*/ 886667 h 2806789"/>
              <a:gd name="connsiteX20" fmla="*/ 22519 w 2851540"/>
              <a:gd name="connsiteY20" fmla="*/ 860473 h 2806789"/>
              <a:gd name="connsiteX21" fmla="*/ 1086 w 2851540"/>
              <a:gd name="connsiteY21" fmla="*/ 827134 h 2806789"/>
              <a:gd name="connsiteX22" fmla="*/ 53475 w 2851540"/>
              <a:gd name="connsiteY22" fmla="*/ 791417 h 2806789"/>
              <a:gd name="connsiteX23" fmla="*/ 143963 w 2851540"/>
              <a:gd name="connsiteY23" fmla="*/ 755698 h 2806789"/>
              <a:gd name="connsiteX24" fmla="*/ 243974 w 2851540"/>
              <a:gd name="connsiteY24" fmla="*/ 753317 h 2806789"/>
              <a:gd name="connsiteX25" fmla="*/ 258263 w 2851540"/>
              <a:gd name="connsiteY25" fmla="*/ 724742 h 2806789"/>
              <a:gd name="connsiteX26" fmla="*/ 336843 w 2851540"/>
              <a:gd name="connsiteY26" fmla="*/ 708073 h 2806789"/>
              <a:gd name="connsiteX27" fmla="*/ 434475 w 2851540"/>
              <a:gd name="connsiteY27" fmla="*/ 810467 h 2806789"/>
              <a:gd name="connsiteX28" fmla="*/ 458288 w 2851540"/>
              <a:gd name="connsiteY28" fmla="*/ 793798 h 2806789"/>
              <a:gd name="connsiteX29" fmla="*/ 491625 w 2851540"/>
              <a:gd name="connsiteY29" fmla="*/ 765223 h 2806789"/>
              <a:gd name="connsiteX30" fmla="*/ 548775 w 2851540"/>
              <a:gd name="connsiteY30" fmla="*/ 786654 h 2806789"/>
              <a:gd name="connsiteX31" fmla="*/ 570206 w 2851540"/>
              <a:gd name="connsiteY31" fmla="*/ 812848 h 2806789"/>
              <a:gd name="connsiteX32" fmla="*/ 563063 w 2851540"/>
              <a:gd name="connsiteY32" fmla="*/ 769985 h 2806789"/>
              <a:gd name="connsiteX33" fmla="*/ 582113 w 2851540"/>
              <a:gd name="connsiteY33" fmla="*/ 743792 h 2806789"/>
              <a:gd name="connsiteX34" fmla="*/ 608306 w 2851540"/>
              <a:gd name="connsiteY34" fmla="*/ 791417 h 2806789"/>
              <a:gd name="connsiteX35" fmla="*/ 677361 w 2851540"/>
              <a:gd name="connsiteY35" fmla="*/ 772367 h 2806789"/>
              <a:gd name="connsiteX36" fmla="*/ 660694 w 2851540"/>
              <a:gd name="connsiteY36" fmla="*/ 750935 h 2806789"/>
              <a:gd name="connsiteX37" fmla="*/ 644025 w 2851540"/>
              <a:gd name="connsiteY37" fmla="*/ 727123 h 2806789"/>
              <a:gd name="connsiteX38" fmla="*/ 648788 w 2851540"/>
              <a:gd name="connsiteY38" fmla="*/ 667592 h 2806789"/>
              <a:gd name="connsiteX39" fmla="*/ 632119 w 2851540"/>
              <a:gd name="connsiteY39" fmla="*/ 591392 h 2806789"/>
              <a:gd name="connsiteX40" fmla="*/ 594019 w 2851540"/>
              <a:gd name="connsiteY40" fmla="*/ 546148 h 2806789"/>
              <a:gd name="connsiteX41" fmla="*/ 591638 w 2851540"/>
              <a:gd name="connsiteY41" fmla="*/ 488998 h 2806789"/>
              <a:gd name="connsiteX42" fmla="*/ 572586 w 2851540"/>
              <a:gd name="connsiteY42" fmla="*/ 450897 h 2806789"/>
              <a:gd name="connsiteX43" fmla="*/ 646406 w 2851540"/>
              <a:gd name="connsiteY43" fmla="*/ 467567 h 2806789"/>
              <a:gd name="connsiteX44" fmla="*/ 710700 w 2851540"/>
              <a:gd name="connsiteY44" fmla="*/ 460423 h 2806789"/>
              <a:gd name="connsiteX45" fmla="*/ 705938 w 2851540"/>
              <a:gd name="connsiteY45" fmla="*/ 505667 h 2806789"/>
              <a:gd name="connsiteX46" fmla="*/ 751181 w 2851540"/>
              <a:gd name="connsiteY46" fmla="*/ 543767 h 2806789"/>
              <a:gd name="connsiteX47" fmla="*/ 853573 w 2851540"/>
              <a:gd name="connsiteY47" fmla="*/ 555673 h 2806789"/>
              <a:gd name="connsiteX48" fmla="*/ 922631 w 2851540"/>
              <a:gd name="connsiteY48" fmla="*/ 567579 h 2806789"/>
              <a:gd name="connsiteX49" fmla="*/ 1001213 w 2851540"/>
              <a:gd name="connsiteY49" fmla="*/ 543767 h 2806789"/>
              <a:gd name="connsiteX50" fmla="*/ 1044075 w 2851540"/>
              <a:gd name="connsiteY50" fmla="*/ 541385 h 2806789"/>
              <a:gd name="connsiteX51" fmla="*/ 1036931 w 2851540"/>
              <a:gd name="connsiteY51" fmla="*/ 522335 h 2806789"/>
              <a:gd name="connsiteX52" fmla="*/ 986925 w 2851540"/>
              <a:gd name="connsiteY52" fmla="*/ 517573 h 2806789"/>
              <a:gd name="connsiteX53" fmla="*/ 994067 w 2851540"/>
              <a:gd name="connsiteY53" fmla="*/ 453278 h 2806789"/>
              <a:gd name="connsiteX54" fmla="*/ 1079794 w 2851540"/>
              <a:gd name="connsiteY54" fmla="*/ 400892 h 2806789"/>
              <a:gd name="connsiteX55" fmla="*/ 1184569 w 2851540"/>
              <a:gd name="connsiteY55" fmla="*/ 374698 h 2806789"/>
              <a:gd name="connsiteX56" fmla="*/ 1234573 w 2851540"/>
              <a:gd name="connsiteY56" fmla="*/ 322309 h 2806789"/>
              <a:gd name="connsiteX57" fmla="*/ 1279817 w 2851540"/>
              <a:gd name="connsiteY57" fmla="*/ 74659 h 2806789"/>
              <a:gd name="connsiteX58" fmla="*/ 1447782 w 2851540"/>
              <a:gd name="connsiteY58" fmla="*/ 32938 h 2806789"/>
              <a:gd name="connsiteX59" fmla="*/ 2044199 w 2851540"/>
              <a:gd name="connsiteY59" fmla="*/ 519954 h 2806789"/>
              <a:gd name="connsiteX60" fmla="*/ 2229937 w 2851540"/>
              <a:gd name="connsiteY60" fmla="*/ 536623 h 2806789"/>
              <a:gd name="connsiteX61" fmla="*/ 2577598 w 2851540"/>
              <a:gd name="connsiteY61" fmla="*/ 684259 h 2806789"/>
              <a:gd name="connsiteX62" fmla="*/ 2477587 w 2851540"/>
              <a:gd name="connsiteY62" fmla="*/ 867617 h 2806789"/>
              <a:gd name="connsiteX63" fmla="*/ 2446630 w 2851540"/>
              <a:gd name="connsiteY63" fmla="*/ 1020017 h 2806789"/>
              <a:gd name="connsiteX64" fmla="*/ 2453774 w 2851540"/>
              <a:gd name="connsiteY64" fmla="*/ 1096217 h 2806789"/>
              <a:gd name="connsiteX65" fmla="*/ 2413293 w 2851540"/>
              <a:gd name="connsiteY65" fmla="*/ 1122410 h 2806789"/>
              <a:gd name="connsiteX66" fmla="*/ 2363287 w 2851540"/>
              <a:gd name="connsiteY66" fmla="*/ 1115267 h 2806789"/>
              <a:gd name="connsiteX67" fmla="*/ 2334712 w 2851540"/>
              <a:gd name="connsiteY67" fmla="*/ 1129554 h 2806789"/>
              <a:gd name="connsiteX68" fmla="*/ 2327568 w 2851540"/>
              <a:gd name="connsiteY68" fmla="*/ 1196229 h 2806789"/>
              <a:gd name="connsiteX69" fmla="*/ 2279943 w 2851540"/>
              <a:gd name="connsiteY69" fmla="*/ 1239092 h 2806789"/>
              <a:gd name="connsiteX70" fmla="*/ 2241843 w 2851540"/>
              <a:gd name="connsiteY70" fmla="*/ 1284335 h 2806789"/>
              <a:gd name="connsiteX71" fmla="*/ 2220412 w 2851540"/>
              <a:gd name="connsiteY71" fmla="*/ 1334342 h 2806789"/>
              <a:gd name="connsiteX72" fmla="*/ 2170405 w 2851540"/>
              <a:gd name="connsiteY72" fmla="*/ 1379585 h 2806789"/>
              <a:gd name="connsiteX73" fmla="*/ 2153737 w 2851540"/>
              <a:gd name="connsiteY73" fmla="*/ 1462929 h 2806789"/>
              <a:gd name="connsiteX74" fmla="*/ 2118018 w 2851540"/>
              <a:gd name="connsiteY74" fmla="*/ 1484360 h 2806789"/>
              <a:gd name="connsiteX75" fmla="*/ 2041469 w 2851540"/>
              <a:gd name="connsiteY75" fmla="*/ 1486827 h 2806789"/>
              <a:gd name="connsiteX76" fmla="*/ 2029912 w 2851540"/>
              <a:gd name="connsiteY76" fmla="*/ 1512935 h 2806789"/>
              <a:gd name="connsiteX77" fmla="*/ 2020387 w 2851540"/>
              <a:gd name="connsiteY77" fmla="*/ 1577229 h 2806789"/>
              <a:gd name="connsiteX78" fmla="*/ 2072774 w 2851540"/>
              <a:gd name="connsiteY78" fmla="*/ 1665335 h 2806789"/>
              <a:gd name="connsiteX79" fmla="*/ 2098968 w 2851540"/>
              <a:gd name="connsiteY79" fmla="*/ 1715342 h 2806789"/>
              <a:gd name="connsiteX80" fmla="*/ 2141830 w 2851540"/>
              <a:gd name="connsiteY80" fmla="*/ 1703435 h 2806789"/>
              <a:gd name="connsiteX81" fmla="*/ 2170405 w 2851540"/>
              <a:gd name="connsiteY81" fmla="*/ 1717723 h 2806789"/>
              <a:gd name="connsiteX82" fmla="*/ 2182312 w 2851540"/>
              <a:gd name="connsiteY82" fmla="*/ 1729629 h 2806789"/>
              <a:gd name="connsiteX83" fmla="*/ 2170405 w 2851540"/>
              <a:gd name="connsiteY83" fmla="*/ 1760585 h 2806789"/>
              <a:gd name="connsiteX84" fmla="*/ 2182312 w 2851540"/>
              <a:gd name="connsiteY84" fmla="*/ 1793923 h 2806789"/>
              <a:gd name="connsiteX85" fmla="*/ 2208505 w 2851540"/>
              <a:gd name="connsiteY85" fmla="*/ 1798685 h 2806789"/>
              <a:gd name="connsiteX86" fmla="*/ 2229937 w 2851540"/>
              <a:gd name="connsiteY86" fmla="*/ 1817735 h 2806789"/>
              <a:gd name="connsiteX87" fmla="*/ 2275180 w 2851540"/>
              <a:gd name="connsiteY87" fmla="*/ 1808210 h 2806789"/>
              <a:gd name="connsiteX88" fmla="*/ 2298993 w 2851540"/>
              <a:gd name="connsiteY88" fmla="*/ 1860598 h 2806789"/>
              <a:gd name="connsiteX89" fmla="*/ 2337093 w 2851540"/>
              <a:gd name="connsiteY89" fmla="*/ 1872504 h 2806789"/>
              <a:gd name="connsiteX90" fmla="*/ 2351381 w 2851540"/>
              <a:gd name="connsiteY90" fmla="*/ 1908224 h 2806789"/>
              <a:gd name="connsiteX91" fmla="*/ 2310899 w 2851540"/>
              <a:gd name="connsiteY91" fmla="*/ 1939179 h 2806789"/>
              <a:gd name="connsiteX92" fmla="*/ 2237081 w 2851540"/>
              <a:gd name="connsiteY92" fmla="*/ 2015380 h 2806789"/>
              <a:gd name="connsiteX93" fmla="*/ 2284706 w 2851540"/>
              <a:gd name="connsiteY93" fmla="*/ 2079674 h 2806789"/>
              <a:gd name="connsiteX94" fmla="*/ 2282324 w 2851540"/>
              <a:gd name="connsiteY94" fmla="*/ 2146348 h 2806789"/>
              <a:gd name="connsiteX95" fmla="*/ 2358524 w 2851540"/>
              <a:gd name="connsiteY95" fmla="*/ 2191592 h 2806789"/>
              <a:gd name="connsiteX96" fmla="*/ 2403768 w 2851540"/>
              <a:gd name="connsiteY96" fmla="*/ 2270172 h 2806789"/>
              <a:gd name="connsiteX97" fmla="*/ 2770480 w 2851540"/>
              <a:gd name="connsiteY97" fmla="*/ 2453529 h 2806789"/>
              <a:gd name="connsiteX98" fmla="*/ 2803817 w 2851540"/>
              <a:gd name="connsiteY98" fmla="*/ 2455910 h 2806789"/>
              <a:gd name="connsiteX99" fmla="*/ 2796673 w 2851540"/>
              <a:gd name="connsiteY99" fmla="*/ 2405904 h 2806789"/>
              <a:gd name="connsiteX100" fmla="*/ 2822868 w 2851540"/>
              <a:gd name="connsiteY100" fmla="*/ 2384473 h 2806789"/>
              <a:gd name="connsiteX101" fmla="*/ 2834773 w 2851540"/>
              <a:gd name="connsiteY101" fmla="*/ 2417810 h 2806789"/>
              <a:gd name="connsiteX102" fmla="*/ 2832393 w 2851540"/>
              <a:gd name="connsiteY102" fmla="*/ 2470198 h 2806789"/>
              <a:gd name="connsiteX103" fmla="*/ 2851443 w 2851540"/>
              <a:gd name="connsiteY103" fmla="*/ 2558303 h 2806789"/>
              <a:gd name="connsiteX104" fmla="*/ 2830012 w 2851540"/>
              <a:gd name="connsiteY104" fmla="*/ 2653554 h 2806789"/>
              <a:gd name="connsiteX105" fmla="*/ 2822868 w 2851540"/>
              <a:gd name="connsiteY105" fmla="*/ 2732135 h 2806789"/>
              <a:gd name="connsiteX106" fmla="*/ 2775244 w 2851540"/>
              <a:gd name="connsiteY106" fmla="*/ 2805954 h 2806789"/>
              <a:gd name="connsiteX107" fmla="*/ 2710949 w 2851540"/>
              <a:gd name="connsiteY107" fmla="*/ 2772618 h 2806789"/>
              <a:gd name="connsiteX108" fmla="*/ 2720474 w 2851540"/>
              <a:gd name="connsiteY108" fmla="*/ 2732135 h 2806789"/>
              <a:gd name="connsiteX109" fmla="*/ 2684755 w 2851540"/>
              <a:gd name="connsiteY109" fmla="*/ 2717848 h 2806789"/>
              <a:gd name="connsiteX110" fmla="*/ 2696662 w 2851540"/>
              <a:gd name="connsiteY110" fmla="*/ 2670223 h 2806789"/>
              <a:gd name="connsiteX111" fmla="*/ 2653799 w 2851540"/>
              <a:gd name="connsiteY111" fmla="*/ 2667842 h 2806789"/>
              <a:gd name="connsiteX112" fmla="*/ 2687137 w 2851540"/>
              <a:gd name="connsiteY112" fmla="*/ 2632123 h 2806789"/>
              <a:gd name="connsiteX113" fmla="*/ 2656180 w 2851540"/>
              <a:gd name="connsiteY113" fmla="*/ 2603548 h 2806789"/>
              <a:gd name="connsiteX114" fmla="*/ 2677612 w 2851540"/>
              <a:gd name="connsiteY114" fmla="*/ 2570210 h 2806789"/>
              <a:gd name="connsiteX115" fmla="*/ 2656180 w 2851540"/>
              <a:gd name="connsiteY115" fmla="*/ 2527348 h 2806789"/>
              <a:gd name="connsiteX116" fmla="*/ 2684755 w 2851540"/>
              <a:gd name="connsiteY116" fmla="*/ 2498773 h 2806789"/>
              <a:gd name="connsiteX117" fmla="*/ 2689518 w 2851540"/>
              <a:gd name="connsiteY117" fmla="*/ 2479723 h 2806789"/>
              <a:gd name="connsiteX118" fmla="*/ 2751430 w 2851540"/>
              <a:gd name="connsiteY118" fmla="*/ 2463054 h 2806789"/>
              <a:gd name="connsiteX119" fmla="*/ 2768099 w 2851540"/>
              <a:gd name="connsiteY119" fmla="*/ 2453529 h 2806789"/>
              <a:gd name="connsiteX120" fmla="*/ 2682374 w 2851540"/>
              <a:gd name="connsiteY120" fmla="*/ 2415429 h 2806789"/>
              <a:gd name="connsiteX121" fmla="*/ 2399006 w 2851540"/>
              <a:gd name="connsiteY121" fmla="*/ 2267792 h 2806789"/>
              <a:gd name="connsiteX122" fmla="*/ 2339474 w 2851540"/>
              <a:gd name="connsiteY122" fmla="*/ 2260648 h 2806789"/>
              <a:gd name="connsiteX123" fmla="*/ 2284706 w 2851540"/>
              <a:gd name="connsiteY123" fmla="*/ 2289224 h 2806789"/>
              <a:gd name="connsiteX124" fmla="*/ 2268037 w 2851540"/>
              <a:gd name="connsiteY124" fmla="*/ 2320179 h 2806789"/>
              <a:gd name="connsiteX125" fmla="*/ 2198980 w 2851540"/>
              <a:gd name="connsiteY125" fmla="*/ 2339229 h 2806789"/>
              <a:gd name="connsiteX126" fmla="*/ 2172788 w 2851540"/>
              <a:gd name="connsiteY126" fmla="*/ 2370186 h 2806789"/>
              <a:gd name="connsiteX127" fmla="*/ 2156119 w 2851540"/>
              <a:gd name="connsiteY127" fmla="*/ 2351136 h 2806789"/>
              <a:gd name="connsiteX128" fmla="*/ 2118019 w 2851540"/>
              <a:gd name="connsiteY128" fmla="*/ 2363043 h 2806789"/>
              <a:gd name="connsiteX129" fmla="*/ 2087063 w 2851540"/>
              <a:gd name="connsiteY129" fmla="*/ 2329705 h 2806789"/>
              <a:gd name="connsiteX130" fmla="*/ 2032294 w 2851540"/>
              <a:gd name="connsiteY130" fmla="*/ 2320180 h 2806789"/>
              <a:gd name="connsiteX131" fmla="*/ 2015625 w 2851540"/>
              <a:gd name="connsiteY131" fmla="*/ 2291605 h 2806789"/>
              <a:gd name="connsiteX132" fmla="*/ 1963238 w 2851540"/>
              <a:gd name="connsiteY132" fmla="*/ 2303511 h 2806789"/>
              <a:gd name="connsiteX133" fmla="*/ 1965618 w 2851540"/>
              <a:gd name="connsiteY133" fmla="*/ 2282079 h 2806789"/>
              <a:gd name="connsiteX134" fmla="*/ 1984668 w 2851540"/>
              <a:gd name="connsiteY134" fmla="*/ 2265410 h 2806789"/>
              <a:gd name="connsiteX135" fmla="*/ 1987050 w 2851540"/>
              <a:gd name="connsiteY135" fmla="*/ 2241599 h 2806789"/>
              <a:gd name="connsiteX136" fmla="*/ 1951331 w 2851540"/>
              <a:gd name="connsiteY136" fmla="*/ 2241599 h 2806789"/>
              <a:gd name="connsiteX137" fmla="*/ 1944188 w 2851540"/>
              <a:gd name="connsiteY137" fmla="*/ 2267793 h 2806789"/>
              <a:gd name="connsiteX138" fmla="*/ 1915613 w 2851540"/>
              <a:gd name="connsiteY138" fmla="*/ 2267793 h 2806789"/>
              <a:gd name="connsiteX139" fmla="*/ 1891800 w 2851540"/>
              <a:gd name="connsiteY139" fmla="*/ 2229693 h 2806789"/>
              <a:gd name="connsiteX140" fmla="*/ 1882275 w 2851540"/>
              <a:gd name="connsiteY140" fmla="*/ 2282080 h 2806789"/>
              <a:gd name="connsiteX141" fmla="*/ 1853700 w 2851540"/>
              <a:gd name="connsiteY141" fmla="*/ 2258268 h 2806789"/>
              <a:gd name="connsiteX142" fmla="*/ 1803694 w 2851540"/>
              <a:gd name="connsiteY142" fmla="*/ 2258268 h 2806789"/>
              <a:gd name="connsiteX143" fmla="*/ 1753687 w 2851540"/>
              <a:gd name="connsiteY143" fmla="*/ 2239216 h 2806789"/>
              <a:gd name="connsiteX144" fmla="*/ 1663200 w 2851540"/>
              <a:gd name="connsiteY144" fmla="*/ 2293986 h 2806789"/>
              <a:gd name="connsiteX145" fmla="*/ 1572713 w 2851540"/>
              <a:gd name="connsiteY145" fmla="*/ 2351135 h 2806789"/>
              <a:gd name="connsiteX146" fmla="*/ 1556044 w 2851540"/>
              <a:gd name="connsiteY146" fmla="*/ 2444005 h 2806789"/>
              <a:gd name="connsiteX147" fmla="*/ 1583513 w 2851540"/>
              <a:gd name="connsiteY147" fmla="*/ 2531142 h 2806789"/>
              <a:gd name="connsiteX148" fmla="*/ 1522706 w 2851540"/>
              <a:gd name="connsiteY148" fmla="*/ 2522585 h 2806789"/>
              <a:gd name="connsiteX149" fmla="*/ 1472700 w 2851540"/>
              <a:gd name="connsiteY149" fmla="*/ 2558305 h 2806789"/>
              <a:gd name="connsiteX150" fmla="*/ 1410788 w 2851540"/>
              <a:gd name="connsiteY150" fmla="*/ 2534493 h 2806789"/>
              <a:gd name="connsiteX151" fmla="*/ 1356019 w 2851540"/>
              <a:gd name="connsiteY151" fmla="*/ 2546398 h 2806789"/>
              <a:gd name="connsiteX152" fmla="*/ 1308394 w 2851540"/>
              <a:gd name="connsiteY152" fmla="*/ 2489248 h 2806789"/>
              <a:gd name="connsiteX153" fmla="*/ 1270294 w 2851540"/>
              <a:gd name="connsiteY153" fmla="*/ 2472580 h 2806789"/>
              <a:gd name="connsiteX154" fmla="*/ 1244100 w 2851540"/>
              <a:gd name="connsiteY154" fmla="*/ 2479724 h 2806789"/>
              <a:gd name="connsiteX155" fmla="*/ 1229813 w 2851540"/>
              <a:gd name="connsiteY155" fmla="*/ 2455910 h 2806789"/>
              <a:gd name="connsiteX156" fmla="*/ 1191713 w 2851540"/>
              <a:gd name="connsiteY156" fmla="*/ 2451149 h 2806789"/>
              <a:gd name="connsiteX157" fmla="*/ 1129800 w 2851540"/>
              <a:gd name="connsiteY157" fmla="*/ 2420193 h 2806789"/>
              <a:gd name="connsiteX158" fmla="*/ 1094080 w 2851540"/>
              <a:gd name="connsiteY158" fmla="*/ 2432096 h 2806789"/>
              <a:gd name="connsiteX159" fmla="*/ 1079794 w 2851540"/>
              <a:gd name="connsiteY159" fmla="*/ 2460674 h 2806789"/>
              <a:gd name="connsiteX160" fmla="*/ 996450 w 2851540"/>
              <a:gd name="connsiteY160" fmla="*/ 2446386 h 2806789"/>
              <a:gd name="connsiteX161" fmla="*/ 965494 w 2851540"/>
              <a:gd name="connsiteY161" fmla="*/ 2460674 h 2806789"/>
              <a:gd name="connsiteX162" fmla="*/ 925013 w 2851540"/>
              <a:gd name="connsiteY162" fmla="*/ 2439242 h 2806789"/>
              <a:gd name="connsiteX163" fmla="*/ 886913 w 2851540"/>
              <a:gd name="connsiteY163" fmla="*/ 2424955 h 2806789"/>
              <a:gd name="connsiteX164" fmla="*/ 855956 w 2851540"/>
              <a:gd name="connsiteY164" fmla="*/ 2439243 h 2806789"/>
              <a:gd name="connsiteX165" fmla="*/ 825000 w 2851540"/>
              <a:gd name="connsiteY165" fmla="*/ 2420193 h 2806789"/>
              <a:gd name="connsiteX166" fmla="*/ 810713 w 2851540"/>
              <a:gd name="connsiteY166" fmla="*/ 2386855 h 2806789"/>
              <a:gd name="connsiteX167" fmla="*/ 770231 w 2851540"/>
              <a:gd name="connsiteY167" fmla="*/ 2396380 h 2806789"/>
              <a:gd name="connsiteX168" fmla="*/ 734513 w 2851540"/>
              <a:gd name="connsiteY168" fmla="*/ 2374948 h 2806789"/>
              <a:gd name="connsiteX169" fmla="*/ 703556 w 2851540"/>
              <a:gd name="connsiteY169" fmla="*/ 2360661 h 2806789"/>
              <a:gd name="connsiteX170" fmla="*/ 670219 w 2851540"/>
              <a:gd name="connsiteY170" fmla="*/ 2365423 h 2806789"/>
              <a:gd name="connsiteX171" fmla="*/ 684506 w 2851540"/>
              <a:gd name="connsiteY171" fmla="*/ 2310654 h 2806789"/>
              <a:gd name="connsiteX172" fmla="*/ 639263 w 2851540"/>
              <a:gd name="connsiteY172" fmla="*/ 2291604 h 2806789"/>
              <a:gd name="connsiteX173" fmla="*/ 605924 w 2851540"/>
              <a:gd name="connsiteY173" fmla="*/ 2286840 h 2806789"/>
              <a:gd name="connsiteX174" fmla="*/ 651169 w 2851540"/>
              <a:gd name="connsiteY174" fmla="*/ 2232073 h 2806789"/>
              <a:gd name="connsiteX175" fmla="*/ 682125 w 2851540"/>
              <a:gd name="connsiteY175" fmla="*/ 2132060 h 2806789"/>
              <a:gd name="connsiteX176" fmla="*/ 720225 w 2851540"/>
              <a:gd name="connsiteY176" fmla="*/ 1934417 h 2806789"/>
              <a:gd name="connsiteX177" fmla="*/ 744038 w 2851540"/>
              <a:gd name="connsiteY177" fmla="*/ 1917748 h 2806789"/>
              <a:gd name="connsiteX178" fmla="*/ 722606 w 2851540"/>
              <a:gd name="connsiteY178" fmla="*/ 1886792 h 2806789"/>
              <a:gd name="connsiteX179" fmla="*/ 724988 w 2851540"/>
              <a:gd name="connsiteY179" fmla="*/ 1867742 h 2806789"/>
              <a:gd name="connsiteX180" fmla="*/ 734513 w 2851540"/>
              <a:gd name="connsiteY180" fmla="*/ 1722485 h 2806789"/>
              <a:gd name="connsiteX181" fmla="*/ 724988 w 2851540"/>
              <a:gd name="connsiteY181" fmla="*/ 1682004 h 2806789"/>
              <a:gd name="connsiteX182" fmla="*/ 798806 w 2851540"/>
              <a:gd name="connsiteY182" fmla="*/ 1722485 h 2806789"/>
              <a:gd name="connsiteX183" fmla="*/ 810713 w 2851540"/>
              <a:gd name="connsiteY183" fmla="*/ 1786779 h 2806789"/>
              <a:gd name="connsiteX184" fmla="*/ 851194 w 2851540"/>
              <a:gd name="connsiteY184" fmla="*/ 1843929 h 2806789"/>
              <a:gd name="connsiteX185" fmla="*/ 803569 w 2851540"/>
              <a:gd name="connsiteY185" fmla="*/ 1698673 h 2806789"/>
              <a:gd name="connsiteX186" fmla="*/ 722606 w 2851540"/>
              <a:gd name="connsiteY186" fmla="*/ 1631998 h 2806789"/>
              <a:gd name="connsiteX187" fmla="*/ 744038 w 2851540"/>
              <a:gd name="connsiteY187" fmla="*/ 1555798 h 2806789"/>
              <a:gd name="connsiteX188" fmla="*/ 724988 w 2851540"/>
              <a:gd name="connsiteY188" fmla="*/ 1493885 h 2806789"/>
              <a:gd name="connsiteX189" fmla="*/ 734513 w 2851540"/>
              <a:gd name="connsiteY189" fmla="*/ 1462929 h 2806789"/>
              <a:gd name="connsiteX190" fmla="*/ 686888 w 2851540"/>
              <a:gd name="connsiteY190" fmla="*/ 1446260 h 2806789"/>
              <a:gd name="connsiteX191" fmla="*/ 598781 w 2851540"/>
              <a:gd name="connsiteY191" fmla="*/ 1412923 h 2806789"/>
              <a:gd name="connsiteX192" fmla="*/ 586875 w 2851540"/>
              <a:gd name="connsiteY192" fmla="*/ 1367679 h 2806789"/>
              <a:gd name="connsiteX193" fmla="*/ 537388 w 2851540"/>
              <a:gd name="connsiteY193" fmla="*/ 1301089 h 2806789"/>
              <a:gd name="connsiteX0" fmla="*/ 537388 w 2851540"/>
              <a:gd name="connsiteY0" fmla="*/ 1290700 h 2796400"/>
              <a:gd name="connsiteX1" fmla="*/ 555919 w 2851540"/>
              <a:gd name="connsiteY1" fmla="*/ 1240609 h 2796400"/>
              <a:gd name="connsiteX2" fmla="*/ 534488 w 2851540"/>
              <a:gd name="connsiteY2" fmla="*/ 1195365 h 2796400"/>
              <a:gd name="connsiteX3" fmla="*/ 520200 w 2851540"/>
              <a:gd name="connsiteY3" fmla="*/ 1166790 h 2796400"/>
              <a:gd name="connsiteX4" fmla="*/ 472575 w 2851540"/>
              <a:gd name="connsiteY4" fmla="*/ 1169171 h 2796400"/>
              <a:gd name="connsiteX5" fmla="*/ 453525 w 2851540"/>
              <a:gd name="connsiteY5" fmla="*/ 1133453 h 2796400"/>
              <a:gd name="connsiteX6" fmla="*/ 477338 w 2851540"/>
              <a:gd name="connsiteY6" fmla="*/ 1092971 h 2796400"/>
              <a:gd name="connsiteX7" fmla="*/ 436856 w 2851540"/>
              <a:gd name="connsiteY7" fmla="*/ 1092971 h 2796400"/>
              <a:gd name="connsiteX8" fmla="*/ 413044 w 2851540"/>
              <a:gd name="connsiteY8" fmla="*/ 1112021 h 2796400"/>
              <a:gd name="connsiteX9" fmla="*/ 413044 w 2851540"/>
              <a:gd name="connsiteY9" fmla="*/ 1066778 h 2796400"/>
              <a:gd name="connsiteX10" fmla="*/ 365419 w 2851540"/>
              <a:gd name="connsiteY10" fmla="*/ 1083446 h 2796400"/>
              <a:gd name="connsiteX11" fmla="*/ 293981 w 2851540"/>
              <a:gd name="connsiteY11" fmla="*/ 1052490 h 2796400"/>
              <a:gd name="connsiteX12" fmla="*/ 165394 w 2851540"/>
              <a:gd name="connsiteY12" fmla="*/ 995340 h 2796400"/>
              <a:gd name="connsiteX13" fmla="*/ 115388 w 2851540"/>
              <a:gd name="connsiteY13" fmla="*/ 1019153 h 2796400"/>
              <a:gd name="connsiteX14" fmla="*/ 91575 w 2851540"/>
              <a:gd name="connsiteY14" fmla="*/ 1004865 h 2796400"/>
              <a:gd name="connsiteX15" fmla="*/ 74906 w 2851540"/>
              <a:gd name="connsiteY15" fmla="*/ 959621 h 2796400"/>
              <a:gd name="connsiteX16" fmla="*/ 20138 w 2851540"/>
              <a:gd name="connsiteY16" fmla="*/ 947715 h 2796400"/>
              <a:gd name="connsiteX17" fmla="*/ 113006 w 2851540"/>
              <a:gd name="connsiteY17" fmla="*/ 914378 h 2796400"/>
              <a:gd name="connsiteX18" fmla="*/ 74906 w 2851540"/>
              <a:gd name="connsiteY18" fmla="*/ 873896 h 2796400"/>
              <a:gd name="connsiteX19" fmla="*/ 122531 w 2851540"/>
              <a:gd name="connsiteY19" fmla="*/ 876278 h 2796400"/>
              <a:gd name="connsiteX20" fmla="*/ 22519 w 2851540"/>
              <a:gd name="connsiteY20" fmla="*/ 850084 h 2796400"/>
              <a:gd name="connsiteX21" fmla="*/ 1086 w 2851540"/>
              <a:gd name="connsiteY21" fmla="*/ 816745 h 2796400"/>
              <a:gd name="connsiteX22" fmla="*/ 53475 w 2851540"/>
              <a:gd name="connsiteY22" fmla="*/ 781028 h 2796400"/>
              <a:gd name="connsiteX23" fmla="*/ 143963 w 2851540"/>
              <a:gd name="connsiteY23" fmla="*/ 745309 h 2796400"/>
              <a:gd name="connsiteX24" fmla="*/ 243974 w 2851540"/>
              <a:gd name="connsiteY24" fmla="*/ 742928 h 2796400"/>
              <a:gd name="connsiteX25" fmla="*/ 258263 w 2851540"/>
              <a:gd name="connsiteY25" fmla="*/ 714353 h 2796400"/>
              <a:gd name="connsiteX26" fmla="*/ 336843 w 2851540"/>
              <a:gd name="connsiteY26" fmla="*/ 697684 h 2796400"/>
              <a:gd name="connsiteX27" fmla="*/ 434475 w 2851540"/>
              <a:gd name="connsiteY27" fmla="*/ 800078 h 2796400"/>
              <a:gd name="connsiteX28" fmla="*/ 458288 w 2851540"/>
              <a:gd name="connsiteY28" fmla="*/ 783409 h 2796400"/>
              <a:gd name="connsiteX29" fmla="*/ 491625 w 2851540"/>
              <a:gd name="connsiteY29" fmla="*/ 754834 h 2796400"/>
              <a:gd name="connsiteX30" fmla="*/ 548775 w 2851540"/>
              <a:gd name="connsiteY30" fmla="*/ 776265 h 2796400"/>
              <a:gd name="connsiteX31" fmla="*/ 570206 w 2851540"/>
              <a:gd name="connsiteY31" fmla="*/ 802459 h 2796400"/>
              <a:gd name="connsiteX32" fmla="*/ 563063 w 2851540"/>
              <a:gd name="connsiteY32" fmla="*/ 759596 h 2796400"/>
              <a:gd name="connsiteX33" fmla="*/ 582113 w 2851540"/>
              <a:gd name="connsiteY33" fmla="*/ 733403 h 2796400"/>
              <a:gd name="connsiteX34" fmla="*/ 608306 w 2851540"/>
              <a:gd name="connsiteY34" fmla="*/ 781028 h 2796400"/>
              <a:gd name="connsiteX35" fmla="*/ 677361 w 2851540"/>
              <a:gd name="connsiteY35" fmla="*/ 761978 h 2796400"/>
              <a:gd name="connsiteX36" fmla="*/ 660694 w 2851540"/>
              <a:gd name="connsiteY36" fmla="*/ 740546 h 2796400"/>
              <a:gd name="connsiteX37" fmla="*/ 644025 w 2851540"/>
              <a:gd name="connsiteY37" fmla="*/ 716734 h 2796400"/>
              <a:gd name="connsiteX38" fmla="*/ 648788 w 2851540"/>
              <a:gd name="connsiteY38" fmla="*/ 657203 h 2796400"/>
              <a:gd name="connsiteX39" fmla="*/ 632119 w 2851540"/>
              <a:gd name="connsiteY39" fmla="*/ 581003 h 2796400"/>
              <a:gd name="connsiteX40" fmla="*/ 594019 w 2851540"/>
              <a:gd name="connsiteY40" fmla="*/ 535759 h 2796400"/>
              <a:gd name="connsiteX41" fmla="*/ 591638 w 2851540"/>
              <a:gd name="connsiteY41" fmla="*/ 478609 h 2796400"/>
              <a:gd name="connsiteX42" fmla="*/ 572586 w 2851540"/>
              <a:gd name="connsiteY42" fmla="*/ 440508 h 2796400"/>
              <a:gd name="connsiteX43" fmla="*/ 646406 w 2851540"/>
              <a:gd name="connsiteY43" fmla="*/ 457178 h 2796400"/>
              <a:gd name="connsiteX44" fmla="*/ 710700 w 2851540"/>
              <a:gd name="connsiteY44" fmla="*/ 450034 h 2796400"/>
              <a:gd name="connsiteX45" fmla="*/ 705938 w 2851540"/>
              <a:gd name="connsiteY45" fmla="*/ 495278 h 2796400"/>
              <a:gd name="connsiteX46" fmla="*/ 751181 w 2851540"/>
              <a:gd name="connsiteY46" fmla="*/ 533378 h 2796400"/>
              <a:gd name="connsiteX47" fmla="*/ 853573 w 2851540"/>
              <a:gd name="connsiteY47" fmla="*/ 545284 h 2796400"/>
              <a:gd name="connsiteX48" fmla="*/ 922631 w 2851540"/>
              <a:gd name="connsiteY48" fmla="*/ 557190 h 2796400"/>
              <a:gd name="connsiteX49" fmla="*/ 1001213 w 2851540"/>
              <a:gd name="connsiteY49" fmla="*/ 533378 h 2796400"/>
              <a:gd name="connsiteX50" fmla="*/ 1044075 w 2851540"/>
              <a:gd name="connsiteY50" fmla="*/ 530996 h 2796400"/>
              <a:gd name="connsiteX51" fmla="*/ 1036931 w 2851540"/>
              <a:gd name="connsiteY51" fmla="*/ 511946 h 2796400"/>
              <a:gd name="connsiteX52" fmla="*/ 986925 w 2851540"/>
              <a:gd name="connsiteY52" fmla="*/ 507184 h 2796400"/>
              <a:gd name="connsiteX53" fmla="*/ 994067 w 2851540"/>
              <a:gd name="connsiteY53" fmla="*/ 442889 h 2796400"/>
              <a:gd name="connsiteX54" fmla="*/ 1079794 w 2851540"/>
              <a:gd name="connsiteY54" fmla="*/ 390503 h 2796400"/>
              <a:gd name="connsiteX55" fmla="*/ 1184569 w 2851540"/>
              <a:gd name="connsiteY55" fmla="*/ 364309 h 2796400"/>
              <a:gd name="connsiteX56" fmla="*/ 1234573 w 2851540"/>
              <a:gd name="connsiteY56" fmla="*/ 311920 h 2796400"/>
              <a:gd name="connsiteX57" fmla="*/ 1279817 w 2851540"/>
              <a:gd name="connsiteY57" fmla="*/ 64270 h 2796400"/>
              <a:gd name="connsiteX58" fmla="*/ 1447782 w 2851540"/>
              <a:gd name="connsiteY58" fmla="*/ 22549 h 2796400"/>
              <a:gd name="connsiteX59" fmla="*/ 1789405 w 2851540"/>
              <a:gd name="connsiteY59" fmla="*/ 369071 h 2796400"/>
              <a:gd name="connsiteX60" fmla="*/ 2044199 w 2851540"/>
              <a:gd name="connsiteY60" fmla="*/ 509565 h 2796400"/>
              <a:gd name="connsiteX61" fmla="*/ 2229937 w 2851540"/>
              <a:gd name="connsiteY61" fmla="*/ 526234 h 2796400"/>
              <a:gd name="connsiteX62" fmla="*/ 2577598 w 2851540"/>
              <a:gd name="connsiteY62" fmla="*/ 673870 h 2796400"/>
              <a:gd name="connsiteX63" fmla="*/ 2477587 w 2851540"/>
              <a:gd name="connsiteY63" fmla="*/ 857228 h 2796400"/>
              <a:gd name="connsiteX64" fmla="*/ 2446630 w 2851540"/>
              <a:gd name="connsiteY64" fmla="*/ 1009628 h 2796400"/>
              <a:gd name="connsiteX65" fmla="*/ 2453774 w 2851540"/>
              <a:gd name="connsiteY65" fmla="*/ 1085828 h 2796400"/>
              <a:gd name="connsiteX66" fmla="*/ 2413293 w 2851540"/>
              <a:gd name="connsiteY66" fmla="*/ 1112021 h 2796400"/>
              <a:gd name="connsiteX67" fmla="*/ 2363287 w 2851540"/>
              <a:gd name="connsiteY67" fmla="*/ 1104878 h 2796400"/>
              <a:gd name="connsiteX68" fmla="*/ 2334712 w 2851540"/>
              <a:gd name="connsiteY68" fmla="*/ 1119165 h 2796400"/>
              <a:gd name="connsiteX69" fmla="*/ 2327568 w 2851540"/>
              <a:gd name="connsiteY69" fmla="*/ 1185840 h 2796400"/>
              <a:gd name="connsiteX70" fmla="*/ 2279943 w 2851540"/>
              <a:gd name="connsiteY70" fmla="*/ 1228703 h 2796400"/>
              <a:gd name="connsiteX71" fmla="*/ 2241843 w 2851540"/>
              <a:gd name="connsiteY71" fmla="*/ 1273946 h 2796400"/>
              <a:gd name="connsiteX72" fmla="*/ 2220412 w 2851540"/>
              <a:gd name="connsiteY72" fmla="*/ 1323953 h 2796400"/>
              <a:gd name="connsiteX73" fmla="*/ 2170405 w 2851540"/>
              <a:gd name="connsiteY73" fmla="*/ 1369196 h 2796400"/>
              <a:gd name="connsiteX74" fmla="*/ 2153737 w 2851540"/>
              <a:gd name="connsiteY74" fmla="*/ 1452540 h 2796400"/>
              <a:gd name="connsiteX75" fmla="*/ 2118018 w 2851540"/>
              <a:gd name="connsiteY75" fmla="*/ 1473971 h 2796400"/>
              <a:gd name="connsiteX76" fmla="*/ 2041469 w 2851540"/>
              <a:gd name="connsiteY76" fmla="*/ 1476438 h 2796400"/>
              <a:gd name="connsiteX77" fmla="*/ 2029912 w 2851540"/>
              <a:gd name="connsiteY77" fmla="*/ 1502546 h 2796400"/>
              <a:gd name="connsiteX78" fmla="*/ 2020387 w 2851540"/>
              <a:gd name="connsiteY78" fmla="*/ 1566840 h 2796400"/>
              <a:gd name="connsiteX79" fmla="*/ 2072774 w 2851540"/>
              <a:gd name="connsiteY79" fmla="*/ 1654946 h 2796400"/>
              <a:gd name="connsiteX80" fmla="*/ 2098968 w 2851540"/>
              <a:gd name="connsiteY80" fmla="*/ 1704953 h 2796400"/>
              <a:gd name="connsiteX81" fmla="*/ 2141830 w 2851540"/>
              <a:gd name="connsiteY81" fmla="*/ 1693046 h 2796400"/>
              <a:gd name="connsiteX82" fmla="*/ 2170405 w 2851540"/>
              <a:gd name="connsiteY82" fmla="*/ 1707334 h 2796400"/>
              <a:gd name="connsiteX83" fmla="*/ 2182312 w 2851540"/>
              <a:gd name="connsiteY83" fmla="*/ 1719240 h 2796400"/>
              <a:gd name="connsiteX84" fmla="*/ 2170405 w 2851540"/>
              <a:gd name="connsiteY84" fmla="*/ 1750196 h 2796400"/>
              <a:gd name="connsiteX85" fmla="*/ 2182312 w 2851540"/>
              <a:gd name="connsiteY85" fmla="*/ 1783534 h 2796400"/>
              <a:gd name="connsiteX86" fmla="*/ 2208505 w 2851540"/>
              <a:gd name="connsiteY86" fmla="*/ 1788296 h 2796400"/>
              <a:gd name="connsiteX87" fmla="*/ 2229937 w 2851540"/>
              <a:gd name="connsiteY87" fmla="*/ 1807346 h 2796400"/>
              <a:gd name="connsiteX88" fmla="*/ 2275180 w 2851540"/>
              <a:gd name="connsiteY88" fmla="*/ 1797821 h 2796400"/>
              <a:gd name="connsiteX89" fmla="*/ 2298993 w 2851540"/>
              <a:gd name="connsiteY89" fmla="*/ 1850209 h 2796400"/>
              <a:gd name="connsiteX90" fmla="*/ 2337093 w 2851540"/>
              <a:gd name="connsiteY90" fmla="*/ 1862115 h 2796400"/>
              <a:gd name="connsiteX91" fmla="*/ 2351381 w 2851540"/>
              <a:gd name="connsiteY91" fmla="*/ 1897835 h 2796400"/>
              <a:gd name="connsiteX92" fmla="*/ 2310899 w 2851540"/>
              <a:gd name="connsiteY92" fmla="*/ 1928790 h 2796400"/>
              <a:gd name="connsiteX93" fmla="*/ 2237081 w 2851540"/>
              <a:gd name="connsiteY93" fmla="*/ 2004991 h 2796400"/>
              <a:gd name="connsiteX94" fmla="*/ 2284706 w 2851540"/>
              <a:gd name="connsiteY94" fmla="*/ 2069285 h 2796400"/>
              <a:gd name="connsiteX95" fmla="*/ 2282324 w 2851540"/>
              <a:gd name="connsiteY95" fmla="*/ 2135959 h 2796400"/>
              <a:gd name="connsiteX96" fmla="*/ 2358524 w 2851540"/>
              <a:gd name="connsiteY96" fmla="*/ 2181203 h 2796400"/>
              <a:gd name="connsiteX97" fmla="*/ 2403768 w 2851540"/>
              <a:gd name="connsiteY97" fmla="*/ 2259783 h 2796400"/>
              <a:gd name="connsiteX98" fmla="*/ 2770480 w 2851540"/>
              <a:gd name="connsiteY98" fmla="*/ 2443140 h 2796400"/>
              <a:gd name="connsiteX99" fmla="*/ 2803817 w 2851540"/>
              <a:gd name="connsiteY99" fmla="*/ 2445521 h 2796400"/>
              <a:gd name="connsiteX100" fmla="*/ 2796673 w 2851540"/>
              <a:gd name="connsiteY100" fmla="*/ 2395515 h 2796400"/>
              <a:gd name="connsiteX101" fmla="*/ 2822868 w 2851540"/>
              <a:gd name="connsiteY101" fmla="*/ 2374084 h 2796400"/>
              <a:gd name="connsiteX102" fmla="*/ 2834773 w 2851540"/>
              <a:gd name="connsiteY102" fmla="*/ 2407421 h 2796400"/>
              <a:gd name="connsiteX103" fmla="*/ 2832393 w 2851540"/>
              <a:gd name="connsiteY103" fmla="*/ 2459809 h 2796400"/>
              <a:gd name="connsiteX104" fmla="*/ 2851443 w 2851540"/>
              <a:gd name="connsiteY104" fmla="*/ 2547914 h 2796400"/>
              <a:gd name="connsiteX105" fmla="*/ 2830012 w 2851540"/>
              <a:gd name="connsiteY105" fmla="*/ 2643165 h 2796400"/>
              <a:gd name="connsiteX106" fmla="*/ 2822868 w 2851540"/>
              <a:gd name="connsiteY106" fmla="*/ 2721746 h 2796400"/>
              <a:gd name="connsiteX107" fmla="*/ 2775244 w 2851540"/>
              <a:gd name="connsiteY107" fmla="*/ 2795565 h 2796400"/>
              <a:gd name="connsiteX108" fmla="*/ 2710949 w 2851540"/>
              <a:gd name="connsiteY108" fmla="*/ 2762229 h 2796400"/>
              <a:gd name="connsiteX109" fmla="*/ 2720474 w 2851540"/>
              <a:gd name="connsiteY109" fmla="*/ 2721746 h 2796400"/>
              <a:gd name="connsiteX110" fmla="*/ 2684755 w 2851540"/>
              <a:gd name="connsiteY110" fmla="*/ 2707459 h 2796400"/>
              <a:gd name="connsiteX111" fmla="*/ 2696662 w 2851540"/>
              <a:gd name="connsiteY111" fmla="*/ 2659834 h 2796400"/>
              <a:gd name="connsiteX112" fmla="*/ 2653799 w 2851540"/>
              <a:gd name="connsiteY112" fmla="*/ 2657453 h 2796400"/>
              <a:gd name="connsiteX113" fmla="*/ 2687137 w 2851540"/>
              <a:gd name="connsiteY113" fmla="*/ 2621734 h 2796400"/>
              <a:gd name="connsiteX114" fmla="*/ 2656180 w 2851540"/>
              <a:gd name="connsiteY114" fmla="*/ 2593159 h 2796400"/>
              <a:gd name="connsiteX115" fmla="*/ 2677612 w 2851540"/>
              <a:gd name="connsiteY115" fmla="*/ 2559821 h 2796400"/>
              <a:gd name="connsiteX116" fmla="*/ 2656180 w 2851540"/>
              <a:gd name="connsiteY116" fmla="*/ 2516959 h 2796400"/>
              <a:gd name="connsiteX117" fmla="*/ 2684755 w 2851540"/>
              <a:gd name="connsiteY117" fmla="*/ 2488384 h 2796400"/>
              <a:gd name="connsiteX118" fmla="*/ 2689518 w 2851540"/>
              <a:gd name="connsiteY118" fmla="*/ 2469334 h 2796400"/>
              <a:gd name="connsiteX119" fmla="*/ 2751430 w 2851540"/>
              <a:gd name="connsiteY119" fmla="*/ 2452665 h 2796400"/>
              <a:gd name="connsiteX120" fmla="*/ 2768099 w 2851540"/>
              <a:gd name="connsiteY120" fmla="*/ 2443140 h 2796400"/>
              <a:gd name="connsiteX121" fmla="*/ 2682374 w 2851540"/>
              <a:gd name="connsiteY121" fmla="*/ 2405040 h 2796400"/>
              <a:gd name="connsiteX122" fmla="*/ 2399006 w 2851540"/>
              <a:gd name="connsiteY122" fmla="*/ 2257403 h 2796400"/>
              <a:gd name="connsiteX123" fmla="*/ 2339474 w 2851540"/>
              <a:gd name="connsiteY123" fmla="*/ 2250259 h 2796400"/>
              <a:gd name="connsiteX124" fmla="*/ 2284706 w 2851540"/>
              <a:gd name="connsiteY124" fmla="*/ 2278835 h 2796400"/>
              <a:gd name="connsiteX125" fmla="*/ 2268037 w 2851540"/>
              <a:gd name="connsiteY125" fmla="*/ 2309790 h 2796400"/>
              <a:gd name="connsiteX126" fmla="*/ 2198980 w 2851540"/>
              <a:gd name="connsiteY126" fmla="*/ 2328840 h 2796400"/>
              <a:gd name="connsiteX127" fmla="*/ 2172788 w 2851540"/>
              <a:gd name="connsiteY127" fmla="*/ 2359797 h 2796400"/>
              <a:gd name="connsiteX128" fmla="*/ 2156119 w 2851540"/>
              <a:gd name="connsiteY128" fmla="*/ 2340747 h 2796400"/>
              <a:gd name="connsiteX129" fmla="*/ 2118019 w 2851540"/>
              <a:gd name="connsiteY129" fmla="*/ 2352654 h 2796400"/>
              <a:gd name="connsiteX130" fmla="*/ 2087063 w 2851540"/>
              <a:gd name="connsiteY130" fmla="*/ 2319316 h 2796400"/>
              <a:gd name="connsiteX131" fmla="*/ 2032294 w 2851540"/>
              <a:gd name="connsiteY131" fmla="*/ 2309791 h 2796400"/>
              <a:gd name="connsiteX132" fmla="*/ 2015625 w 2851540"/>
              <a:gd name="connsiteY132" fmla="*/ 2281216 h 2796400"/>
              <a:gd name="connsiteX133" fmla="*/ 1963238 w 2851540"/>
              <a:gd name="connsiteY133" fmla="*/ 2293122 h 2796400"/>
              <a:gd name="connsiteX134" fmla="*/ 1965618 w 2851540"/>
              <a:gd name="connsiteY134" fmla="*/ 2271690 h 2796400"/>
              <a:gd name="connsiteX135" fmla="*/ 1984668 w 2851540"/>
              <a:gd name="connsiteY135" fmla="*/ 2255021 h 2796400"/>
              <a:gd name="connsiteX136" fmla="*/ 1987050 w 2851540"/>
              <a:gd name="connsiteY136" fmla="*/ 2231210 h 2796400"/>
              <a:gd name="connsiteX137" fmla="*/ 1951331 w 2851540"/>
              <a:gd name="connsiteY137" fmla="*/ 2231210 h 2796400"/>
              <a:gd name="connsiteX138" fmla="*/ 1944188 w 2851540"/>
              <a:gd name="connsiteY138" fmla="*/ 2257404 h 2796400"/>
              <a:gd name="connsiteX139" fmla="*/ 1915613 w 2851540"/>
              <a:gd name="connsiteY139" fmla="*/ 2257404 h 2796400"/>
              <a:gd name="connsiteX140" fmla="*/ 1891800 w 2851540"/>
              <a:gd name="connsiteY140" fmla="*/ 2219304 h 2796400"/>
              <a:gd name="connsiteX141" fmla="*/ 1882275 w 2851540"/>
              <a:gd name="connsiteY141" fmla="*/ 2271691 h 2796400"/>
              <a:gd name="connsiteX142" fmla="*/ 1853700 w 2851540"/>
              <a:gd name="connsiteY142" fmla="*/ 2247879 h 2796400"/>
              <a:gd name="connsiteX143" fmla="*/ 1803694 w 2851540"/>
              <a:gd name="connsiteY143" fmla="*/ 2247879 h 2796400"/>
              <a:gd name="connsiteX144" fmla="*/ 1753687 w 2851540"/>
              <a:gd name="connsiteY144" fmla="*/ 2228827 h 2796400"/>
              <a:gd name="connsiteX145" fmla="*/ 1663200 w 2851540"/>
              <a:gd name="connsiteY145" fmla="*/ 2283597 h 2796400"/>
              <a:gd name="connsiteX146" fmla="*/ 1572713 w 2851540"/>
              <a:gd name="connsiteY146" fmla="*/ 2340746 h 2796400"/>
              <a:gd name="connsiteX147" fmla="*/ 1556044 w 2851540"/>
              <a:gd name="connsiteY147" fmla="*/ 2433616 h 2796400"/>
              <a:gd name="connsiteX148" fmla="*/ 1583513 w 2851540"/>
              <a:gd name="connsiteY148" fmla="*/ 2520753 h 2796400"/>
              <a:gd name="connsiteX149" fmla="*/ 1522706 w 2851540"/>
              <a:gd name="connsiteY149" fmla="*/ 2512196 h 2796400"/>
              <a:gd name="connsiteX150" fmla="*/ 1472700 w 2851540"/>
              <a:gd name="connsiteY150" fmla="*/ 2547916 h 2796400"/>
              <a:gd name="connsiteX151" fmla="*/ 1410788 w 2851540"/>
              <a:gd name="connsiteY151" fmla="*/ 2524104 h 2796400"/>
              <a:gd name="connsiteX152" fmla="*/ 1356019 w 2851540"/>
              <a:gd name="connsiteY152" fmla="*/ 2536009 h 2796400"/>
              <a:gd name="connsiteX153" fmla="*/ 1308394 w 2851540"/>
              <a:gd name="connsiteY153" fmla="*/ 2478859 h 2796400"/>
              <a:gd name="connsiteX154" fmla="*/ 1270294 w 2851540"/>
              <a:gd name="connsiteY154" fmla="*/ 2462191 h 2796400"/>
              <a:gd name="connsiteX155" fmla="*/ 1244100 w 2851540"/>
              <a:gd name="connsiteY155" fmla="*/ 2469335 h 2796400"/>
              <a:gd name="connsiteX156" fmla="*/ 1229813 w 2851540"/>
              <a:gd name="connsiteY156" fmla="*/ 2445521 h 2796400"/>
              <a:gd name="connsiteX157" fmla="*/ 1191713 w 2851540"/>
              <a:gd name="connsiteY157" fmla="*/ 2440760 h 2796400"/>
              <a:gd name="connsiteX158" fmla="*/ 1129800 w 2851540"/>
              <a:gd name="connsiteY158" fmla="*/ 2409804 h 2796400"/>
              <a:gd name="connsiteX159" fmla="*/ 1094080 w 2851540"/>
              <a:gd name="connsiteY159" fmla="*/ 2421707 h 2796400"/>
              <a:gd name="connsiteX160" fmla="*/ 1079794 w 2851540"/>
              <a:gd name="connsiteY160" fmla="*/ 2450285 h 2796400"/>
              <a:gd name="connsiteX161" fmla="*/ 996450 w 2851540"/>
              <a:gd name="connsiteY161" fmla="*/ 2435997 h 2796400"/>
              <a:gd name="connsiteX162" fmla="*/ 965494 w 2851540"/>
              <a:gd name="connsiteY162" fmla="*/ 2450285 h 2796400"/>
              <a:gd name="connsiteX163" fmla="*/ 925013 w 2851540"/>
              <a:gd name="connsiteY163" fmla="*/ 2428853 h 2796400"/>
              <a:gd name="connsiteX164" fmla="*/ 886913 w 2851540"/>
              <a:gd name="connsiteY164" fmla="*/ 2414566 h 2796400"/>
              <a:gd name="connsiteX165" fmla="*/ 855956 w 2851540"/>
              <a:gd name="connsiteY165" fmla="*/ 2428854 h 2796400"/>
              <a:gd name="connsiteX166" fmla="*/ 825000 w 2851540"/>
              <a:gd name="connsiteY166" fmla="*/ 2409804 h 2796400"/>
              <a:gd name="connsiteX167" fmla="*/ 810713 w 2851540"/>
              <a:gd name="connsiteY167" fmla="*/ 2376466 h 2796400"/>
              <a:gd name="connsiteX168" fmla="*/ 770231 w 2851540"/>
              <a:gd name="connsiteY168" fmla="*/ 2385991 h 2796400"/>
              <a:gd name="connsiteX169" fmla="*/ 734513 w 2851540"/>
              <a:gd name="connsiteY169" fmla="*/ 2364559 h 2796400"/>
              <a:gd name="connsiteX170" fmla="*/ 703556 w 2851540"/>
              <a:gd name="connsiteY170" fmla="*/ 2350272 h 2796400"/>
              <a:gd name="connsiteX171" fmla="*/ 670219 w 2851540"/>
              <a:gd name="connsiteY171" fmla="*/ 2355034 h 2796400"/>
              <a:gd name="connsiteX172" fmla="*/ 684506 w 2851540"/>
              <a:gd name="connsiteY172" fmla="*/ 2300265 h 2796400"/>
              <a:gd name="connsiteX173" fmla="*/ 639263 w 2851540"/>
              <a:gd name="connsiteY173" fmla="*/ 2281215 h 2796400"/>
              <a:gd name="connsiteX174" fmla="*/ 605924 w 2851540"/>
              <a:gd name="connsiteY174" fmla="*/ 2276451 h 2796400"/>
              <a:gd name="connsiteX175" fmla="*/ 651169 w 2851540"/>
              <a:gd name="connsiteY175" fmla="*/ 2221684 h 2796400"/>
              <a:gd name="connsiteX176" fmla="*/ 682125 w 2851540"/>
              <a:gd name="connsiteY176" fmla="*/ 2121671 h 2796400"/>
              <a:gd name="connsiteX177" fmla="*/ 720225 w 2851540"/>
              <a:gd name="connsiteY177" fmla="*/ 1924028 h 2796400"/>
              <a:gd name="connsiteX178" fmla="*/ 744038 w 2851540"/>
              <a:gd name="connsiteY178" fmla="*/ 1907359 h 2796400"/>
              <a:gd name="connsiteX179" fmla="*/ 722606 w 2851540"/>
              <a:gd name="connsiteY179" fmla="*/ 1876403 h 2796400"/>
              <a:gd name="connsiteX180" fmla="*/ 724988 w 2851540"/>
              <a:gd name="connsiteY180" fmla="*/ 1857353 h 2796400"/>
              <a:gd name="connsiteX181" fmla="*/ 734513 w 2851540"/>
              <a:gd name="connsiteY181" fmla="*/ 1712096 h 2796400"/>
              <a:gd name="connsiteX182" fmla="*/ 724988 w 2851540"/>
              <a:gd name="connsiteY182" fmla="*/ 1671615 h 2796400"/>
              <a:gd name="connsiteX183" fmla="*/ 798806 w 2851540"/>
              <a:gd name="connsiteY183" fmla="*/ 1712096 h 2796400"/>
              <a:gd name="connsiteX184" fmla="*/ 810713 w 2851540"/>
              <a:gd name="connsiteY184" fmla="*/ 1776390 h 2796400"/>
              <a:gd name="connsiteX185" fmla="*/ 851194 w 2851540"/>
              <a:gd name="connsiteY185" fmla="*/ 1833540 h 2796400"/>
              <a:gd name="connsiteX186" fmla="*/ 803569 w 2851540"/>
              <a:gd name="connsiteY186" fmla="*/ 1688284 h 2796400"/>
              <a:gd name="connsiteX187" fmla="*/ 722606 w 2851540"/>
              <a:gd name="connsiteY187" fmla="*/ 1621609 h 2796400"/>
              <a:gd name="connsiteX188" fmla="*/ 744038 w 2851540"/>
              <a:gd name="connsiteY188" fmla="*/ 1545409 h 2796400"/>
              <a:gd name="connsiteX189" fmla="*/ 724988 w 2851540"/>
              <a:gd name="connsiteY189" fmla="*/ 1483496 h 2796400"/>
              <a:gd name="connsiteX190" fmla="*/ 734513 w 2851540"/>
              <a:gd name="connsiteY190" fmla="*/ 1452540 h 2796400"/>
              <a:gd name="connsiteX191" fmla="*/ 686888 w 2851540"/>
              <a:gd name="connsiteY191" fmla="*/ 1435871 h 2796400"/>
              <a:gd name="connsiteX192" fmla="*/ 598781 w 2851540"/>
              <a:gd name="connsiteY192" fmla="*/ 1402534 h 2796400"/>
              <a:gd name="connsiteX193" fmla="*/ 586875 w 2851540"/>
              <a:gd name="connsiteY193" fmla="*/ 1357290 h 2796400"/>
              <a:gd name="connsiteX194" fmla="*/ 537388 w 2851540"/>
              <a:gd name="connsiteY194" fmla="*/ 1290700 h 2796400"/>
              <a:gd name="connsiteX0" fmla="*/ 537388 w 2851540"/>
              <a:gd name="connsiteY0" fmla="*/ 1290700 h 2796400"/>
              <a:gd name="connsiteX1" fmla="*/ 555919 w 2851540"/>
              <a:gd name="connsiteY1" fmla="*/ 1240609 h 2796400"/>
              <a:gd name="connsiteX2" fmla="*/ 534488 w 2851540"/>
              <a:gd name="connsiteY2" fmla="*/ 1195365 h 2796400"/>
              <a:gd name="connsiteX3" fmla="*/ 520200 w 2851540"/>
              <a:gd name="connsiteY3" fmla="*/ 1166790 h 2796400"/>
              <a:gd name="connsiteX4" fmla="*/ 472575 w 2851540"/>
              <a:gd name="connsiteY4" fmla="*/ 1169171 h 2796400"/>
              <a:gd name="connsiteX5" fmla="*/ 453525 w 2851540"/>
              <a:gd name="connsiteY5" fmla="*/ 1133453 h 2796400"/>
              <a:gd name="connsiteX6" fmla="*/ 477338 w 2851540"/>
              <a:gd name="connsiteY6" fmla="*/ 1092971 h 2796400"/>
              <a:gd name="connsiteX7" fmla="*/ 436856 w 2851540"/>
              <a:gd name="connsiteY7" fmla="*/ 1092971 h 2796400"/>
              <a:gd name="connsiteX8" fmla="*/ 413044 w 2851540"/>
              <a:gd name="connsiteY8" fmla="*/ 1112021 h 2796400"/>
              <a:gd name="connsiteX9" fmla="*/ 413044 w 2851540"/>
              <a:gd name="connsiteY9" fmla="*/ 1066778 h 2796400"/>
              <a:gd name="connsiteX10" fmla="*/ 365419 w 2851540"/>
              <a:gd name="connsiteY10" fmla="*/ 1083446 h 2796400"/>
              <a:gd name="connsiteX11" fmla="*/ 293981 w 2851540"/>
              <a:gd name="connsiteY11" fmla="*/ 1052490 h 2796400"/>
              <a:gd name="connsiteX12" fmla="*/ 165394 w 2851540"/>
              <a:gd name="connsiteY12" fmla="*/ 995340 h 2796400"/>
              <a:gd name="connsiteX13" fmla="*/ 115388 w 2851540"/>
              <a:gd name="connsiteY13" fmla="*/ 1019153 h 2796400"/>
              <a:gd name="connsiteX14" fmla="*/ 91575 w 2851540"/>
              <a:gd name="connsiteY14" fmla="*/ 1004865 h 2796400"/>
              <a:gd name="connsiteX15" fmla="*/ 74906 w 2851540"/>
              <a:gd name="connsiteY15" fmla="*/ 959621 h 2796400"/>
              <a:gd name="connsiteX16" fmla="*/ 20138 w 2851540"/>
              <a:gd name="connsiteY16" fmla="*/ 947715 h 2796400"/>
              <a:gd name="connsiteX17" fmla="*/ 113006 w 2851540"/>
              <a:gd name="connsiteY17" fmla="*/ 914378 h 2796400"/>
              <a:gd name="connsiteX18" fmla="*/ 74906 w 2851540"/>
              <a:gd name="connsiteY18" fmla="*/ 873896 h 2796400"/>
              <a:gd name="connsiteX19" fmla="*/ 122531 w 2851540"/>
              <a:gd name="connsiteY19" fmla="*/ 876278 h 2796400"/>
              <a:gd name="connsiteX20" fmla="*/ 22519 w 2851540"/>
              <a:gd name="connsiteY20" fmla="*/ 850084 h 2796400"/>
              <a:gd name="connsiteX21" fmla="*/ 1086 w 2851540"/>
              <a:gd name="connsiteY21" fmla="*/ 816745 h 2796400"/>
              <a:gd name="connsiteX22" fmla="*/ 53475 w 2851540"/>
              <a:gd name="connsiteY22" fmla="*/ 781028 h 2796400"/>
              <a:gd name="connsiteX23" fmla="*/ 143963 w 2851540"/>
              <a:gd name="connsiteY23" fmla="*/ 745309 h 2796400"/>
              <a:gd name="connsiteX24" fmla="*/ 243974 w 2851540"/>
              <a:gd name="connsiteY24" fmla="*/ 742928 h 2796400"/>
              <a:gd name="connsiteX25" fmla="*/ 258263 w 2851540"/>
              <a:gd name="connsiteY25" fmla="*/ 714353 h 2796400"/>
              <a:gd name="connsiteX26" fmla="*/ 336843 w 2851540"/>
              <a:gd name="connsiteY26" fmla="*/ 697684 h 2796400"/>
              <a:gd name="connsiteX27" fmla="*/ 434475 w 2851540"/>
              <a:gd name="connsiteY27" fmla="*/ 800078 h 2796400"/>
              <a:gd name="connsiteX28" fmla="*/ 458288 w 2851540"/>
              <a:gd name="connsiteY28" fmla="*/ 783409 h 2796400"/>
              <a:gd name="connsiteX29" fmla="*/ 491625 w 2851540"/>
              <a:gd name="connsiteY29" fmla="*/ 754834 h 2796400"/>
              <a:gd name="connsiteX30" fmla="*/ 548775 w 2851540"/>
              <a:gd name="connsiteY30" fmla="*/ 776265 h 2796400"/>
              <a:gd name="connsiteX31" fmla="*/ 570206 w 2851540"/>
              <a:gd name="connsiteY31" fmla="*/ 802459 h 2796400"/>
              <a:gd name="connsiteX32" fmla="*/ 563063 w 2851540"/>
              <a:gd name="connsiteY32" fmla="*/ 759596 h 2796400"/>
              <a:gd name="connsiteX33" fmla="*/ 582113 w 2851540"/>
              <a:gd name="connsiteY33" fmla="*/ 733403 h 2796400"/>
              <a:gd name="connsiteX34" fmla="*/ 608306 w 2851540"/>
              <a:gd name="connsiteY34" fmla="*/ 781028 h 2796400"/>
              <a:gd name="connsiteX35" fmla="*/ 677361 w 2851540"/>
              <a:gd name="connsiteY35" fmla="*/ 761978 h 2796400"/>
              <a:gd name="connsiteX36" fmla="*/ 660694 w 2851540"/>
              <a:gd name="connsiteY36" fmla="*/ 740546 h 2796400"/>
              <a:gd name="connsiteX37" fmla="*/ 644025 w 2851540"/>
              <a:gd name="connsiteY37" fmla="*/ 716734 h 2796400"/>
              <a:gd name="connsiteX38" fmla="*/ 648788 w 2851540"/>
              <a:gd name="connsiteY38" fmla="*/ 657203 h 2796400"/>
              <a:gd name="connsiteX39" fmla="*/ 632119 w 2851540"/>
              <a:gd name="connsiteY39" fmla="*/ 581003 h 2796400"/>
              <a:gd name="connsiteX40" fmla="*/ 594019 w 2851540"/>
              <a:gd name="connsiteY40" fmla="*/ 535759 h 2796400"/>
              <a:gd name="connsiteX41" fmla="*/ 591638 w 2851540"/>
              <a:gd name="connsiteY41" fmla="*/ 478609 h 2796400"/>
              <a:gd name="connsiteX42" fmla="*/ 572586 w 2851540"/>
              <a:gd name="connsiteY42" fmla="*/ 440508 h 2796400"/>
              <a:gd name="connsiteX43" fmla="*/ 646406 w 2851540"/>
              <a:gd name="connsiteY43" fmla="*/ 457178 h 2796400"/>
              <a:gd name="connsiteX44" fmla="*/ 710700 w 2851540"/>
              <a:gd name="connsiteY44" fmla="*/ 450034 h 2796400"/>
              <a:gd name="connsiteX45" fmla="*/ 705938 w 2851540"/>
              <a:gd name="connsiteY45" fmla="*/ 495278 h 2796400"/>
              <a:gd name="connsiteX46" fmla="*/ 751181 w 2851540"/>
              <a:gd name="connsiteY46" fmla="*/ 533378 h 2796400"/>
              <a:gd name="connsiteX47" fmla="*/ 853573 w 2851540"/>
              <a:gd name="connsiteY47" fmla="*/ 545284 h 2796400"/>
              <a:gd name="connsiteX48" fmla="*/ 922631 w 2851540"/>
              <a:gd name="connsiteY48" fmla="*/ 557190 h 2796400"/>
              <a:gd name="connsiteX49" fmla="*/ 1001213 w 2851540"/>
              <a:gd name="connsiteY49" fmla="*/ 533378 h 2796400"/>
              <a:gd name="connsiteX50" fmla="*/ 1044075 w 2851540"/>
              <a:gd name="connsiteY50" fmla="*/ 530996 h 2796400"/>
              <a:gd name="connsiteX51" fmla="*/ 1036931 w 2851540"/>
              <a:gd name="connsiteY51" fmla="*/ 511946 h 2796400"/>
              <a:gd name="connsiteX52" fmla="*/ 986925 w 2851540"/>
              <a:gd name="connsiteY52" fmla="*/ 507184 h 2796400"/>
              <a:gd name="connsiteX53" fmla="*/ 994067 w 2851540"/>
              <a:gd name="connsiteY53" fmla="*/ 442889 h 2796400"/>
              <a:gd name="connsiteX54" fmla="*/ 1079794 w 2851540"/>
              <a:gd name="connsiteY54" fmla="*/ 390503 h 2796400"/>
              <a:gd name="connsiteX55" fmla="*/ 1184569 w 2851540"/>
              <a:gd name="connsiteY55" fmla="*/ 364309 h 2796400"/>
              <a:gd name="connsiteX56" fmla="*/ 1234573 w 2851540"/>
              <a:gd name="connsiteY56" fmla="*/ 311920 h 2796400"/>
              <a:gd name="connsiteX57" fmla="*/ 1279817 w 2851540"/>
              <a:gd name="connsiteY57" fmla="*/ 64270 h 2796400"/>
              <a:gd name="connsiteX58" fmla="*/ 1447782 w 2851540"/>
              <a:gd name="connsiteY58" fmla="*/ 22549 h 2796400"/>
              <a:gd name="connsiteX59" fmla="*/ 1789405 w 2851540"/>
              <a:gd name="connsiteY59" fmla="*/ 369071 h 2796400"/>
              <a:gd name="connsiteX60" fmla="*/ 1927518 w 2851540"/>
              <a:gd name="connsiteY60" fmla="*/ 290489 h 2796400"/>
              <a:gd name="connsiteX61" fmla="*/ 2044199 w 2851540"/>
              <a:gd name="connsiteY61" fmla="*/ 509565 h 2796400"/>
              <a:gd name="connsiteX62" fmla="*/ 2229937 w 2851540"/>
              <a:gd name="connsiteY62" fmla="*/ 526234 h 2796400"/>
              <a:gd name="connsiteX63" fmla="*/ 2577598 w 2851540"/>
              <a:gd name="connsiteY63" fmla="*/ 673870 h 2796400"/>
              <a:gd name="connsiteX64" fmla="*/ 2477587 w 2851540"/>
              <a:gd name="connsiteY64" fmla="*/ 857228 h 2796400"/>
              <a:gd name="connsiteX65" fmla="*/ 2446630 w 2851540"/>
              <a:gd name="connsiteY65" fmla="*/ 1009628 h 2796400"/>
              <a:gd name="connsiteX66" fmla="*/ 2453774 w 2851540"/>
              <a:gd name="connsiteY66" fmla="*/ 1085828 h 2796400"/>
              <a:gd name="connsiteX67" fmla="*/ 2413293 w 2851540"/>
              <a:gd name="connsiteY67" fmla="*/ 1112021 h 2796400"/>
              <a:gd name="connsiteX68" fmla="*/ 2363287 w 2851540"/>
              <a:gd name="connsiteY68" fmla="*/ 1104878 h 2796400"/>
              <a:gd name="connsiteX69" fmla="*/ 2334712 w 2851540"/>
              <a:gd name="connsiteY69" fmla="*/ 1119165 h 2796400"/>
              <a:gd name="connsiteX70" fmla="*/ 2327568 w 2851540"/>
              <a:gd name="connsiteY70" fmla="*/ 1185840 h 2796400"/>
              <a:gd name="connsiteX71" fmla="*/ 2279943 w 2851540"/>
              <a:gd name="connsiteY71" fmla="*/ 1228703 h 2796400"/>
              <a:gd name="connsiteX72" fmla="*/ 2241843 w 2851540"/>
              <a:gd name="connsiteY72" fmla="*/ 1273946 h 2796400"/>
              <a:gd name="connsiteX73" fmla="*/ 2220412 w 2851540"/>
              <a:gd name="connsiteY73" fmla="*/ 1323953 h 2796400"/>
              <a:gd name="connsiteX74" fmla="*/ 2170405 w 2851540"/>
              <a:gd name="connsiteY74" fmla="*/ 1369196 h 2796400"/>
              <a:gd name="connsiteX75" fmla="*/ 2153737 w 2851540"/>
              <a:gd name="connsiteY75" fmla="*/ 1452540 h 2796400"/>
              <a:gd name="connsiteX76" fmla="*/ 2118018 w 2851540"/>
              <a:gd name="connsiteY76" fmla="*/ 1473971 h 2796400"/>
              <a:gd name="connsiteX77" fmla="*/ 2041469 w 2851540"/>
              <a:gd name="connsiteY77" fmla="*/ 1476438 h 2796400"/>
              <a:gd name="connsiteX78" fmla="*/ 2029912 w 2851540"/>
              <a:gd name="connsiteY78" fmla="*/ 1502546 h 2796400"/>
              <a:gd name="connsiteX79" fmla="*/ 2020387 w 2851540"/>
              <a:gd name="connsiteY79" fmla="*/ 1566840 h 2796400"/>
              <a:gd name="connsiteX80" fmla="*/ 2072774 w 2851540"/>
              <a:gd name="connsiteY80" fmla="*/ 1654946 h 2796400"/>
              <a:gd name="connsiteX81" fmla="*/ 2098968 w 2851540"/>
              <a:gd name="connsiteY81" fmla="*/ 1704953 h 2796400"/>
              <a:gd name="connsiteX82" fmla="*/ 2141830 w 2851540"/>
              <a:gd name="connsiteY82" fmla="*/ 1693046 h 2796400"/>
              <a:gd name="connsiteX83" fmla="*/ 2170405 w 2851540"/>
              <a:gd name="connsiteY83" fmla="*/ 1707334 h 2796400"/>
              <a:gd name="connsiteX84" fmla="*/ 2182312 w 2851540"/>
              <a:gd name="connsiteY84" fmla="*/ 1719240 h 2796400"/>
              <a:gd name="connsiteX85" fmla="*/ 2170405 w 2851540"/>
              <a:gd name="connsiteY85" fmla="*/ 1750196 h 2796400"/>
              <a:gd name="connsiteX86" fmla="*/ 2182312 w 2851540"/>
              <a:gd name="connsiteY86" fmla="*/ 1783534 h 2796400"/>
              <a:gd name="connsiteX87" fmla="*/ 2208505 w 2851540"/>
              <a:gd name="connsiteY87" fmla="*/ 1788296 h 2796400"/>
              <a:gd name="connsiteX88" fmla="*/ 2229937 w 2851540"/>
              <a:gd name="connsiteY88" fmla="*/ 1807346 h 2796400"/>
              <a:gd name="connsiteX89" fmla="*/ 2275180 w 2851540"/>
              <a:gd name="connsiteY89" fmla="*/ 1797821 h 2796400"/>
              <a:gd name="connsiteX90" fmla="*/ 2298993 w 2851540"/>
              <a:gd name="connsiteY90" fmla="*/ 1850209 h 2796400"/>
              <a:gd name="connsiteX91" fmla="*/ 2337093 w 2851540"/>
              <a:gd name="connsiteY91" fmla="*/ 1862115 h 2796400"/>
              <a:gd name="connsiteX92" fmla="*/ 2351381 w 2851540"/>
              <a:gd name="connsiteY92" fmla="*/ 1897835 h 2796400"/>
              <a:gd name="connsiteX93" fmla="*/ 2310899 w 2851540"/>
              <a:gd name="connsiteY93" fmla="*/ 1928790 h 2796400"/>
              <a:gd name="connsiteX94" fmla="*/ 2237081 w 2851540"/>
              <a:gd name="connsiteY94" fmla="*/ 2004991 h 2796400"/>
              <a:gd name="connsiteX95" fmla="*/ 2284706 w 2851540"/>
              <a:gd name="connsiteY95" fmla="*/ 2069285 h 2796400"/>
              <a:gd name="connsiteX96" fmla="*/ 2282324 w 2851540"/>
              <a:gd name="connsiteY96" fmla="*/ 2135959 h 2796400"/>
              <a:gd name="connsiteX97" fmla="*/ 2358524 w 2851540"/>
              <a:gd name="connsiteY97" fmla="*/ 2181203 h 2796400"/>
              <a:gd name="connsiteX98" fmla="*/ 2403768 w 2851540"/>
              <a:gd name="connsiteY98" fmla="*/ 2259783 h 2796400"/>
              <a:gd name="connsiteX99" fmla="*/ 2770480 w 2851540"/>
              <a:gd name="connsiteY99" fmla="*/ 2443140 h 2796400"/>
              <a:gd name="connsiteX100" fmla="*/ 2803817 w 2851540"/>
              <a:gd name="connsiteY100" fmla="*/ 2445521 h 2796400"/>
              <a:gd name="connsiteX101" fmla="*/ 2796673 w 2851540"/>
              <a:gd name="connsiteY101" fmla="*/ 2395515 h 2796400"/>
              <a:gd name="connsiteX102" fmla="*/ 2822868 w 2851540"/>
              <a:gd name="connsiteY102" fmla="*/ 2374084 h 2796400"/>
              <a:gd name="connsiteX103" fmla="*/ 2834773 w 2851540"/>
              <a:gd name="connsiteY103" fmla="*/ 2407421 h 2796400"/>
              <a:gd name="connsiteX104" fmla="*/ 2832393 w 2851540"/>
              <a:gd name="connsiteY104" fmla="*/ 2459809 h 2796400"/>
              <a:gd name="connsiteX105" fmla="*/ 2851443 w 2851540"/>
              <a:gd name="connsiteY105" fmla="*/ 2547914 h 2796400"/>
              <a:gd name="connsiteX106" fmla="*/ 2830012 w 2851540"/>
              <a:gd name="connsiteY106" fmla="*/ 2643165 h 2796400"/>
              <a:gd name="connsiteX107" fmla="*/ 2822868 w 2851540"/>
              <a:gd name="connsiteY107" fmla="*/ 2721746 h 2796400"/>
              <a:gd name="connsiteX108" fmla="*/ 2775244 w 2851540"/>
              <a:gd name="connsiteY108" fmla="*/ 2795565 h 2796400"/>
              <a:gd name="connsiteX109" fmla="*/ 2710949 w 2851540"/>
              <a:gd name="connsiteY109" fmla="*/ 2762229 h 2796400"/>
              <a:gd name="connsiteX110" fmla="*/ 2720474 w 2851540"/>
              <a:gd name="connsiteY110" fmla="*/ 2721746 h 2796400"/>
              <a:gd name="connsiteX111" fmla="*/ 2684755 w 2851540"/>
              <a:gd name="connsiteY111" fmla="*/ 2707459 h 2796400"/>
              <a:gd name="connsiteX112" fmla="*/ 2696662 w 2851540"/>
              <a:gd name="connsiteY112" fmla="*/ 2659834 h 2796400"/>
              <a:gd name="connsiteX113" fmla="*/ 2653799 w 2851540"/>
              <a:gd name="connsiteY113" fmla="*/ 2657453 h 2796400"/>
              <a:gd name="connsiteX114" fmla="*/ 2687137 w 2851540"/>
              <a:gd name="connsiteY114" fmla="*/ 2621734 h 2796400"/>
              <a:gd name="connsiteX115" fmla="*/ 2656180 w 2851540"/>
              <a:gd name="connsiteY115" fmla="*/ 2593159 h 2796400"/>
              <a:gd name="connsiteX116" fmla="*/ 2677612 w 2851540"/>
              <a:gd name="connsiteY116" fmla="*/ 2559821 h 2796400"/>
              <a:gd name="connsiteX117" fmla="*/ 2656180 w 2851540"/>
              <a:gd name="connsiteY117" fmla="*/ 2516959 h 2796400"/>
              <a:gd name="connsiteX118" fmla="*/ 2684755 w 2851540"/>
              <a:gd name="connsiteY118" fmla="*/ 2488384 h 2796400"/>
              <a:gd name="connsiteX119" fmla="*/ 2689518 w 2851540"/>
              <a:gd name="connsiteY119" fmla="*/ 2469334 h 2796400"/>
              <a:gd name="connsiteX120" fmla="*/ 2751430 w 2851540"/>
              <a:gd name="connsiteY120" fmla="*/ 2452665 h 2796400"/>
              <a:gd name="connsiteX121" fmla="*/ 2768099 w 2851540"/>
              <a:gd name="connsiteY121" fmla="*/ 2443140 h 2796400"/>
              <a:gd name="connsiteX122" fmla="*/ 2682374 w 2851540"/>
              <a:gd name="connsiteY122" fmla="*/ 2405040 h 2796400"/>
              <a:gd name="connsiteX123" fmla="*/ 2399006 w 2851540"/>
              <a:gd name="connsiteY123" fmla="*/ 2257403 h 2796400"/>
              <a:gd name="connsiteX124" fmla="*/ 2339474 w 2851540"/>
              <a:gd name="connsiteY124" fmla="*/ 2250259 h 2796400"/>
              <a:gd name="connsiteX125" fmla="*/ 2284706 w 2851540"/>
              <a:gd name="connsiteY125" fmla="*/ 2278835 h 2796400"/>
              <a:gd name="connsiteX126" fmla="*/ 2268037 w 2851540"/>
              <a:gd name="connsiteY126" fmla="*/ 2309790 h 2796400"/>
              <a:gd name="connsiteX127" fmla="*/ 2198980 w 2851540"/>
              <a:gd name="connsiteY127" fmla="*/ 2328840 h 2796400"/>
              <a:gd name="connsiteX128" fmla="*/ 2172788 w 2851540"/>
              <a:gd name="connsiteY128" fmla="*/ 2359797 h 2796400"/>
              <a:gd name="connsiteX129" fmla="*/ 2156119 w 2851540"/>
              <a:gd name="connsiteY129" fmla="*/ 2340747 h 2796400"/>
              <a:gd name="connsiteX130" fmla="*/ 2118019 w 2851540"/>
              <a:gd name="connsiteY130" fmla="*/ 2352654 h 2796400"/>
              <a:gd name="connsiteX131" fmla="*/ 2087063 w 2851540"/>
              <a:gd name="connsiteY131" fmla="*/ 2319316 h 2796400"/>
              <a:gd name="connsiteX132" fmla="*/ 2032294 w 2851540"/>
              <a:gd name="connsiteY132" fmla="*/ 2309791 h 2796400"/>
              <a:gd name="connsiteX133" fmla="*/ 2015625 w 2851540"/>
              <a:gd name="connsiteY133" fmla="*/ 2281216 h 2796400"/>
              <a:gd name="connsiteX134" fmla="*/ 1963238 w 2851540"/>
              <a:gd name="connsiteY134" fmla="*/ 2293122 h 2796400"/>
              <a:gd name="connsiteX135" fmla="*/ 1965618 w 2851540"/>
              <a:gd name="connsiteY135" fmla="*/ 2271690 h 2796400"/>
              <a:gd name="connsiteX136" fmla="*/ 1984668 w 2851540"/>
              <a:gd name="connsiteY136" fmla="*/ 2255021 h 2796400"/>
              <a:gd name="connsiteX137" fmla="*/ 1987050 w 2851540"/>
              <a:gd name="connsiteY137" fmla="*/ 2231210 h 2796400"/>
              <a:gd name="connsiteX138" fmla="*/ 1951331 w 2851540"/>
              <a:gd name="connsiteY138" fmla="*/ 2231210 h 2796400"/>
              <a:gd name="connsiteX139" fmla="*/ 1944188 w 2851540"/>
              <a:gd name="connsiteY139" fmla="*/ 2257404 h 2796400"/>
              <a:gd name="connsiteX140" fmla="*/ 1915613 w 2851540"/>
              <a:gd name="connsiteY140" fmla="*/ 2257404 h 2796400"/>
              <a:gd name="connsiteX141" fmla="*/ 1891800 w 2851540"/>
              <a:gd name="connsiteY141" fmla="*/ 2219304 h 2796400"/>
              <a:gd name="connsiteX142" fmla="*/ 1882275 w 2851540"/>
              <a:gd name="connsiteY142" fmla="*/ 2271691 h 2796400"/>
              <a:gd name="connsiteX143" fmla="*/ 1853700 w 2851540"/>
              <a:gd name="connsiteY143" fmla="*/ 2247879 h 2796400"/>
              <a:gd name="connsiteX144" fmla="*/ 1803694 w 2851540"/>
              <a:gd name="connsiteY144" fmla="*/ 2247879 h 2796400"/>
              <a:gd name="connsiteX145" fmla="*/ 1753687 w 2851540"/>
              <a:gd name="connsiteY145" fmla="*/ 2228827 h 2796400"/>
              <a:gd name="connsiteX146" fmla="*/ 1663200 w 2851540"/>
              <a:gd name="connsiteY146" fmla="*/ 2283597 h 2796400"/>
              <a:gd name="connsiteX147" fmla="*/ 1572713 w 2851540"/>
              <a:gd name="connsiteY147" fmla="*/ 2340746 h 2796400"/>
              <a:gd name="connsiteX148" fmla="*/ 1556044 w 2851540"/>
              <a:gd name="connsiteY148" fmla="*/ 2433616 h 2796400"/>
              <a:gd name="connsiteX149" fmla="*/ 1583513 w 2851540"/>
              <a:gd name="connsiteY149" fmla="*/ 2520753 h 2796400"/>
              <a:gd name="connsiteX150" fmla="*/ 1522706 w 2851540"/>
              <a:gd name="connsiteY150" fmla="*/ 2512196 h 2796400"/>
              <a:gd name="connsiteX151" fmla="*/ 1472700 w 2851540"/>
              <a:gd name="connsiteY151" fmla="*/ 2547916 h 2796400"/>
              <a:gd name="connsiteX152" fmla="*/ 1410788 w 2851540"/>
              <a:gd name="connsiteY152" fmla="*/ 2524104 h 2796400"/>
              <a:gd name="connsiteX153" fmla="*/ 1356019 w 2851540"/>
              <a:gd name="connsiteY153" fmla="*/ 2536009 h 2796400"/>
              <a:gd name="connsiteX154" fmla="*/ 1308394 w 2851540"/>
              <a:gd name="connsiteY154" fmla="*/ 2478859 h 2796400"/>
              <a:gd name="connsiteX155" fmla="*/ 1270294 w 2851540"/>
              <a:gd name="connsiteY155" fmla="*/ 2462191 h 2796400"/>
              <a:gd name="connsiteX156" fmla="*/ 1244100 w 2851540"/>
              <a:gd name="connsiteY156" fmla="*/ 2469335 h 2796400"/>
              <a:gd name="connsiteX157" fmla="*/ 1229813 w 2851540"/>
              <a:gd name="connsiteY157" fmla="*/ 2445521 h 2796400"/>
              <a:gd name="connsiteX158" fmla="*/ 1191713 w 2851540"/>
              <a:gd name="connsiteY158" fmla="*/ 2440760 h 2796400"/>
              <a:gd name="connsiteX159" fmla="*/ 1129800 w 2851540"/>
              <a:gd name="connsiteY159" fmla="*/ 2409804 h 2796400"/>
              <a:gd name="connsiteX160" fmla="*/ 1094080 w 2851540"/>
              <a:gd name="connsiteY160" fmla="*/ 2421707 h 2796400"/>
              <a:gd name="connsiteX161" fmla="*/ 1079794 w 2851540"/>
              <a:gd name="connsiteY161" fmla="*/ 2450285 h 2796400"/>
              <a:gd name="connsiteX162" fmla="*/ 996450 w 2851540"/>
              <a:gd name="connsiteY162" fmla="*/ 2435997 h 2796400"/>
              <a:gd name="connsiteX163" fmla="*/ 965494 w 2851540"/>
              <a:gd name="connsiteY163" fmla="*/ 2450285 h 2796400"/>
              <a:gd name="connsiteX164" fmla="*/ 925013 w 2851540"/>
              <a:gd name="connsiteY164" fmla="*/ 2428853 h 2796400"/>
              <a:gd name="connsiteX165" fmla="*/ 886913 w 2851540"/>
              <a:gd name="connsiteY165" fmla="*/ 2414566 h 2796400"/>
              <a:gd name="connsiteX166" fmla="*/ 855956 w 2851540"/>
              <a:gd name="connsiteY166" fmla="*/ 2428854 h 2796400"/>
              <a:gd name="connsiteX167" fmla="*/ 825000 w 2851540"/>
              <a:gd name="connsiteY167" fmla="*/ 2409804 h 2796400"/>
              <a:gd name="connsiteX168" fmla="*/ 810713 w 2851540"/>
              <a:gd name="connsiteY168" fmla="*/ 2376466 h 2796400"/>
              <a:gd name="connsiteX169" fmla="*/ 770231 w 2851540"/>
              <a:gd name="connsiteY169" fmla="*/ 2385991 h 2796400"/>
              <a:gd name="connsiteX170" fmla="*/ 734513 w 2851540"/>
              <a:gd name="connsiteY170" fmla="*/ 2364559 h 2796400"/>
              <a:gd name="connsiteX171" fmla="*/ 703556 w 2851540"/>
              <a:gd name="connsiteY171" fmla="*/ 2350272 h 2796400"/>
              <a:gd name="connsiteX172" fmla="*/ 670219 w 2851540"/>
              <a:gd name="connsiteY172" fmla="*/ 2355034 h 2796400"/>
              <a:gd name="connsiteX173" fmla="*/ 684506 w 2851540"/>
              <a:gd name="connsiteY173" fmla="*/ 2300265 h 2796400"/>
              <a:gd name="connsiteX174" fmla="*/ 639263 w 2851540"/>
              <a:gd name="connsiteY174" fmla="*/ 2281215 h 2796400"/>
              <a:gd name="connsiteX175" fmla="*/ 605924 w 2851540"/>
              <a:gd name="connsiteY175" fmla="*/ 2276451 h 2796400"/>
              <a:gd name="connsiteX176" fmla="*/ 651169 w 2851540"/>
              <a:gd name="connsiteY176" fmla="*/ 2221684 h 2796400"/>
              <a:gd name="connsiteX177" fmla="*/ 682125 w 2851540"/>
              <a:gd name="connsiteY177" fmla="*/ 2121671 h 2796400"/>
              <a:gd name="connsiteX178" fmla="*/ 720225 w 2851540"/>
              <a:gd name="connsiteY178" fmla="*/ 1924028 h 2796400"/>
              <a:gd name="connsiteX179" fmla="*/ 744038 w 2851540"/>
              <a:gd name="connsiteY179" fmla="*/ 1907359 h 2796400"/>
              <a:gd name="connsiteX180" fmla="*/ 722606 w 2851540"/>
              <a:gd name="connsiteY180" fmla="*/ 1876403 h 2796400"/>
              <a:gd name="connsiteX181" fmla="*/ 724988 w 2851540"/>
              <a:gd name="connsiteY181" fmla="*/ 1857353 h 2796400"/>
              <a:gd name="connsiteX182" fmla="*/ 734513 w 2851540"/>
              <a:gd name="connsiteY182" fmla="*/ 1712096 h 2796400"/>
              <a:gd name="connsiteX183" fmla="*/ 724988 w 2851540"/>
              <a:gd name="connsiteY183" fmla="*/ 1671615 h 2796400"/>
              <a:gd name="connsiteX184" fmla="*/ 798806 w 2851540"/>
              <a:gd name="connsiteY184" fmla="*/ 1712096 h 2796400"/>
              <a:gd name="connsiteX185" fmla="*/ 810713 w 2851540"/>
              <a:gd name="connsiteY185" fmla="*/ 1776390 h 2796400"/>
              <a:gd name="connsiteX186" fmla="*/ 851194 w 2851540"/>
              <a:gd name="connsiteY186" fmla="*/ 1833540 h 2796400"/>
              <a:gd name="connsiteX187" fmla="*/ 803569 w 2851540"/>
              <a:gd name="connsiteY187" fmla="*/ 1688284 h 2796400"/>
              <a:gd name="connsiteX188" fmla="*/ 722606 w 2851540"/>
              <a:gd name="connsiteY188" fmla="*/ 1621609 h 2796400"/>
              <a:gd name="connsiteX189" fmla="*/ 744038 w 2851540"/>
              <a:gd name="connsiteY189" fmla="*/ 1545409 h 2796400"/>
              <a:gd name="connsiteX190" fmla="*/ 724988 w 2851540"/>
              <a:gd name="connsiteY190" fmla="*/ 1483496 h 2796400"/>
              <a:gd name="connsiteX191" fmla="*/ 734513 w 2851540"/>
              <a:gd name="connsiteY191" fmla="*/ 1452540 h 2796400"/>
              <a:gd name="connsiteX192" fmla="*/ 686888 w 2851540"/>
              <a:gd name="connsiteY192" fmla="*/ 1435871 h 2796400"/>
              <a:gd name="connsiteX193" fmla="*/ 598781 w 2851540"/>
              <a:gd name="connsiteY193" fmla="*/ 1402534 h 2796400"/>
              <a:gd name="connsiteX194" fmla="*/ 586875 w 2851540"/>
              <a:gd name="connsiteY194" fmla="*/ 1357290 h 2796400"/>
              <a:gd name="connsiteX195" fmla="*/ 537388 w 2851540"/>
              <a:gd name="connsiteY195" fmla="*/ 1290700 h 2796400"/>
              <a:gd name="connsiteX0" fmla="*/ 537388 w 2851540"/>
              <a:gd name="connsiteY0" fmla="*/ 1290700 h 2796400"/>
              <a:gd name="connsiteX1" fmla="*/ 555919 w 2851540"/>
              <a:gd name="connsiteY1" fmla="*/ 1240609 h 2796400"/>
              <a:gd name="connsiteX2" fmla="*/ 534488 w 2851540"/>
              <a:gd name="connsiteY2" fmla="*/ 1195365 h 2796400"/>
              <a:gd name="connsiteX3" fmla="*/ 520200 w 2851540"/>
              <a:gd name="connsiteY3" fmla="*/ 1166790 h 2796400"/>
              <a:gd name="connsiteX4" fmla="*/ 472575 w 2851540"/>
              <a:gd name="connsiteY4" fmla="*/ 1169171 h 2796400"/>
              <a:gd name="connsiteX5" fmla="*/ 453525 w 2851540"/>
              <a:gd name="connsiteY5" fmla="*/ 1133453 h 2796400"/>
              <a:gd name="connsiteX6" fmla="*/ 477338 w 2851540"/>
              <a:gd name="connsiteY6" fmla="*/ 1092971 h 2796400"/>
              <a:gd name="connsiteX7" fmla="*/ 436856 w 2851540"/>
              <a:gd name="connsiteY7" fmla="*/ 1092971 h 2796400"/>
              <a:gd name="connsiteX8" fmla="*/ 413044 w 2851540"/>
              <a:gd name="connsiteY8" fmla="*/ 1112021 h 2796400"/>
              <a:gd name="connsiteX9" fmla="*/ 413044 w 2851540"/>
              <a:gd name="connsiteY9" fmla="*/ 1066778 h 2796400"/>
              <a:gd name="connsiteX10" fmla="*/ 365419 w 2851540"/>
              <a:gd name="connsiteY10" fmla="*/ 1083446 h 2796400"/>
              <a:gd name="connsiteX11" fmla="*/ 293981 w 2851540"/>
              <a:gd name="connsiteY11" fmla="*/ 1052490 h 2796400"/>
              <a:gd name="connsiteX12" fmla="*/ 165394 w 2851540"/>
              <a:gd name="connsiteY12" fmla="*/ 995340 h 2796400"/>
              <a:gd name="connsiteX13" fmla="*/ 115388 w 2851540"/>
              <a:gd name="connsiteY13" fmla="*/ 1019153 h 2796400"/>
              <a:gd name="connsiteX14" fmla="*/ 91575 w 2851540"/>
              <a:gd name="connsiteY14" fmla="*/ 1004865 h 2796400"/>
              <a:gd name="connsiteX15" fmla="*/ 74906 w 2851540"/>
              <a:gd name="connsiteY15" fmla="*/ 959621 h 2796400"/>
              <a:gd name="connsiteX16" fmla="*/ 20138 w 2851540"/>
              <a:gd name="connsiteY16" fmla="*/ 947715 h 2796400"/>
              <a:gd name="connsiteX17" fmla="*/ 113006 w 2851540"/>
              <a:gd name="connsiteY17" fmla="*/ 914378 h 2796400"/>
              <a:gd name="connsiteX18" fmla="*/ 74906 w 2851540"/>
              <a:gd name="connsiteY18" fmla="*/ 873896 h 2796400"/>
              <a:gd name="connsiteX19" fmla="*/ 122531 w 2851540"/>
              <a:gd name="connsiteY19" fmla="*/ 876278 h 2796400"/>
              <a:gd name="connsiteX20" fmla="*/ 22519 w 2851540"/>
              <a:gd name="connsiteY20" fmla="*/ 850084 h 2796400"/>
              <a:gd name="connsiteX21" fmla="*/ 1086 w 2851540"/>
              <a:gd name="connsiteY21" fmla="*/ 816745 h 2796400"/>
              <a:gd name="connsiteX22" fmla="*/ 53475 w 2851540"/>
              <a:gd name="connsiteY22" fmla="*/ 781028 h 2796400"/>
              <a:gd name="connsiteX23" fmla="*/ 143963 w 2851540"/>
              <a:gd name="connsiteY23" fmla="*/ 745309 h 2796400"/>
              <a:gd name="connsiteX24" fmla="*/ 243974 w 2851540"/>
              <a:gd name="connsiteY24" fmla="*/ 742928 h 2796400"/>
              <a:gd name="connsiteX25" fmla="*/ 258263 w 2851540"/>
              <a:gd name="connsiteY25" fmla="*/ 714353 h 2796400"/>
              <a:gd name="connsiteX26" fmla="*/ 336843 w 2851540"/>
              <a:gd name="connsiteY26" fmla="*/ 697684 h 2796400"/>
              <a:gd name="connsiteX27" fmla="*/ 434475 w 2851540"/>
              <a:gd name="connsiteY27" fmla="*/ 800078 h 2796400"/>
              <a:gd name="connsiteX28" fmla="*/ 458288 w 2851540"/>
              <a:gd name="connsiteY28" fmla="*/ 783409 h 2796400"/>
              <a:gd name="connsiteX29" fmla="*/ 491625 w 2851540"/>
              <a:gd name="connsiteY29" fmla="*/ 754834 h 2796400"/>
              <a:gd name="connsiteX30" fmla="*/ 548775 w 2851540"/>
              <a:gd name="connsiteY30" fmla="*/ 776265 h 2796400"/>
              <a:gd name="connsiteX31" fmla="*/ 570206 w 2851540"/>
              <a:gd name="connsiteY31" fmla="*/ 802459 h 2796400"/>
              <a:gd name="connsiteX32" fmla="*/ 563063 w 2851540"/>
              <a:gd name="connsiteY32" fmla="*/ 759596 h 2796400"/>
              <a:gd name="connsiteX33" fmla="*/ 582113 w 2851540"/>
              <a:gd name="connsiteY33" fmla="*/ 733403 h 2796400"/>
              <a:gd name="connsiteX34" fmla="*/ 608306 w 2851540"/>
              <a:gd name="connsiteY34" fmla="*/ 781028 h 2796400"/>
              <a:gd name="connsiteX35" fmla="*/ 677361 w 2851540"/>
              <a:gd name="connsiteY35" fmla="*/ 761978 h 2796400"/>
              <a:gd name="connsiteX36" fmla="*/ 660694 w 2851540"/>
              <a:gd name="connsiteY36" fmla="*/ 740546 h 2796400"/>
              <a:gd name="connsiteX37" fmla="*/ 644025 w 2851540"/>
              <a:gd name="connsiteY37" fmla="*/ 716734 h 2796400"/>
              <a:gd name="connsiteX38" fmla="*/ 648788 w 2851540"/>
              <a:gd name="connsiteY38" fmla="*/ 657203 h 2796400"/>
              <a:gd name="connsiteX39" fmla="*/ 632119 w 2851540"/>
              <a:gd name="connsiteY39" fmla="*/ 581003 h 2796400"/>
              <a:gd name="connsiteX40" fmla="*/ 594019 w 2851540"/>
              <a:gd name="connsiteY40" fmla="*/ 535759 h 2796400"/>
              <a:gd name="connsiteX41" fmla="*/ 591638 w 2851540"/>
              <a:gd name="connsiteY41" fmla="*/ 478609 h 2796400"/>
              <a:gd name="connsiteX42" fmla="*/ 572586 w 2851540"/>
              <a:gd name="connsiteY42" fmla="*/ 440508 h 2796400"/>
              <a:gd name="connsiteX43" fmla="*/ 646406 w 2851540"/>
              <a:gd name="connsiteY43" fmla="*/ 457178 h 2796400"/>
              <a:gd name="connsiteX44" fmla="*/ 710700 w 2851540"/>
              <a:gd name="connsiteY44" fmla="*/ 450034 h 2796400"/>
              <a:gd name="connsiteX45" fmla="*/ 705938 w 2851540"/>
              <a:gd name="connsiteY45" fmla="*/ 495278 h 2796400"/>
              <a:gd name="connsiteX46" fmla="*/ 751181 w 2851540"/>
              <a:gd name="connsiteY46" fmla="*/ 533378 h 2796400"/>
              <a:gd name="connsiteX47" fmla="*/ 853573 w 2851540"/>
              <a:gd name="connsiteY47" fmla="*/ 545284 h 2796400"/>
              <a:gd name="connsiteX48" fmla="*/ 922631 w 2851540"/>
              <a:gd name="connsiteY48" fmla="*/ 557190 h 2796400"/>
              <a:gd name="connsiteX49" fmla="*/ 1001213 w 2851540"/>
              <a:gd name="connsiteY49" fmla="*/ 533378 h 2796400"/>
              <a:gd name="connsiteX50" fmla="*/ 1044075 w 2851540"/>
              <a:gd name="connsiteY50" fmla="*/ 530996 h 2796400"/>
              <a:gd name="connsiteX51" fmla="*/ 1036931 w 2851540"/>
              <a:gd name="connsiteY51" fmla="*/ 511946 h 2796400"/>
              <a:gd name="connsiteX52" fmla="*/ 986925 w 2851540"/>
              <a:gd name="connsiteY52" fmla="*/ 507184 h 2796400"/>
              <a:gd name="connsiteX53" fmla="*/ 994067 w 2851540"/>
              <a:gd name="connsiteY53" fmla="*/ 442889 h 2796400"/>
              <a:gd name="connsiteX54" fmla="*/ 1079794 w 2851540"/>
              <a:gd name="connsiteY54" fmla="*/ 390503 h 2796400"/>
              <a:gd name="connsiteX55" fmla="*/ 1184569 w 2851540"/>
              <a:gd name="connsiteY55" fmla="*/ 364309 h 2796400"/>
              <a:gd name="connsiteX56" fmla="*/ 1234573 w 2851540"/>
              <a:gd name="connsiteY56" fmla="*/ 311920 h 2796400"/>
              <a:gd name="connsiteX57" fmla="*/ 1279817 w 2851540"/>
              <a:gd name="connsiteY57" fmla="*/ 64270 h 2796400"/>
              <a:gd name="connsiteX58" fmla="*/ 1447782 w 2851540"/>
              <a:gd name="connsiteY58" fmla="*/ 22549 h 2796400"/>
              <a:gd name="connsiteX59" fmla="*/ 1789405 w 2851540"/>
              <a:gd name="connsiteY59" fmla="*/ 369071 h 2796400"/>
              <a:gd name="connsiteX60" fmla="*/ 1927518 w 2851540"/>
              <a:gd name="connsiteY60" fmla="*/ 290489 h 2796400"/>
              <a:gd name="connsiteX61" fmla="*/ 1925137 w 2851540"/>
              <a:gd name="connsiteY61" fmla="*/ 409552 h 2796400"/>
              <a:gd name="connsiteX62" fmla="*/ 2044199 w 2851540"/>
              <a:gd name="connsiteY62" fmla="*/ 509565 h 2796400"/>
              <a:gd name="connsiteX63" fmla="*/ 2229937 w 2851540"/>
              <a:gd name="connsiteY63" fmla="*/ 526234 h 2796400"/>
              <a:gd name="connsiteX64" fmla="*/ 2577598 w 2851540"/>
              <a:gd name="connsiteY64" fmla="*/ 673870 h 2796400"/>
              <a:gd name="connsiteX65" fmla="*/ 2477587 w 2851540"/>
              <a:gd name="connsiteY65" fmla="*/ 857228 h 2796400"/>
              <a:gd name="connsiteX66" fmla="*/ 2446630 w 2851540"/>
              <a:gd name="connsiteY66" fmla="*/ 1009628 h 2796400"/>
              <a:gd name="connsiteX67" fmla="*/ 2453774 w 2851540"/>
              <a:gd name="connsiteY67" fmla="*/ 1085828 h 2796400"/>
              <a:gd name="connsiteX68" fmla="*/ 2413293 w 2851540"/>
              <a:gd name="connsiteY68" fmla="*/ 1112021 h 2796400"/>
              <a:gd name="connsiteX69" fmla="*/ 2363287 w 2851540"/>
              <a:gd name="connsiteY69" fmla="*/ 1104878 h 2796400"/>
              <a:gd name="connsiteX70" fmla="*/ 2334712 w 2851540"/>
              <a:gd name="connsiteY70" fmla="*/ 1119165 h 2796400"/>
              <a:gd name="connsiteX71" fmla="*/ 2327568 w 2851540"/>
              <a:gd name="connsiteY71" fmla="*/ 1185840 h 2796400"/>
              <a:gd name="connsiteX72" fmla="*/ 2279943 w 2851540"/>
              <a:gd name="connsiteY72" fmla="*/ 1228703 h 2796400"/>
              <a:gd name="connsiteX73" fmla="*/ 2241843 w 2851540"/>
              <a:gd name="connsiteY73" fmla="*/ 1273946 h 2796400"/>
              <a:gd name="connsiteX74" fmla="*/ 2220412 w 2851540"/>
              <a:gd name="connsiteY74" fmla="*/ 1323953 h 2796400"/>
              <a:gd name="connsiteX75" fmla="*/ 2170405 w 2851540"/>
              <a:gd name="connsiteY75" fmla="*/ 1369196 h 2796400"/>
              <a:gd name="connsiteX76" fmla="*/ 2153737 w 2851540"/>
              <a:gd name="connsiteY76" fmla="*/ 1452540 h 2796400"/>
              <a:gd name="connsiteX77" fmla="*/ 2118018 w 2851540"/>
              <a:gd name="connsiteY77" fmla="*/ 1473971 h 2796400"/>
              <a:gd name="connsiteX78" fmla="*/ 2041469 w 2851540"/>
              <a:gd name="connsiteY78" fmla="*/ 1476438 h 2796400"/>
              <a:gd name="connsiteX79" fmla="*/ 2029912 w 2851540"/>
              <a:gd name="connsiteY79" fmla="*/ 1502546 h 2796400"/>
              <a:gd name="connsiteX80" fmla="*/ 2020387 w 2851540"/>
              <a:gd name="connsiteY80" fmla="*/ 1566840 h 2796400"/>
              <a:gd name="connsiteX81" fmla="*/ 2072774 w 2851540"/>
              <a:gd name="connsiteY81" fmla="*/ 1654946 h 2796400"/>
              <a:gd name="connsiteX82" fmla="*/ 2098968 w 2851540"/>
              <a:gd name="connsiteY82" fmla="*/ 1704953 h 2796400"/>
              <a:gd name="connsiteX83" fmla="*/ 2141830 w 2851540"/>
              <a:gd name="connsiteY83" fmla="*/ 1693046 h 2796400"/>
              <a:gd name="connsiteX84" fmla="*/ 2170405 w 2851540"/>
              <a:gd name="connsiteY84" fmla="*/ 1707334 h 2796400"/>
              <a:gd name="connsiteX85" fmla="*/ 2182312 w 2851540"/>
              <a:gd name="connsiteY85" fmla="*/ 1719240 h 2796400"/>
              <a:gd name="connsiteX86" fmla="*/ 2170405 w 2851540"/>
              <a:gd name="connsiteY86" fmla="*/ 1750196 h 2796400"/>
              <a:gd name="connsiteX87" fmla="*/ 2182312 w 2851540"/>
              <a:gd name="connsiteY87" fmla="*/ 1783534 h 2796400"/>
              <a:gd name="connsiteX88" fmla="*/ 2208505 w 2851540"/>
              <a:gd name="connsiteY88" fmla="*/ 1788296 h 2796400"/>
              <a:gd name="connsiteX89" fmla="*/ 2229937 w 2851540"/>
              <a:gd name="connsiteY89" fmla="*/ 1807346 h 2796400"/>
              <a:gd name="connsiteX90" fmla="*/ 2275180 w 2851540"/>
              <a:gd name="connsiteY90" fmla="*/ 1797821 h 2796400"/>
              <a:gd name="connsiteX91" fmla="*/ 2298993 w 2851540"/>
              <a:gd name="connsiteY91" fmla="*/ 1850209 h 2796400"/>
              <a:gd name="connsiteX92" fmla="*/ 2337093 w 2851540"/>
              <a:gd name="connsiteY92" fmla="*/ 1862115 h 2796400"/>
              <a:gd name="connsiteX93" fmla="*/ 2351381 w 2851540"/>
              <a:gd name="connsiteY93" fmla="*/ 1897835 h 2796400"/>
              <a:gd name="connsiteX94" fmla="*/ 2310899 w 2851540"/>
              <a:gd name="connsiteY94" fmla="*/ 1928790 h 2796400"/>
              <a:gd name="connsiteX95" fmla="*/ 2237081 w 2851540"/>
              <a:gd name="connsiteY95" fmla="*/ 2004991 h 2796400"/>
              <a:gd name="connsiteX96" fmla="*/ 2284706 w 2851540"/>
              <a:gd name="connsiteY96" fmla="*/ 2069285 h 2796400"/>
              <a:gd name="connsiteX97" fmla="*/ 2282324 w 2851540"/>
              <a:gd name="connsiteY97" fmla="*/ 2135959 h 2796400"/>
              <a:gd name="connsiteX98" fmla="*/ 2358524 w 2851540"/>
              <a:gd name="connsiteY98" fmla="*/ 2181203 h 2796400"/>
              <a:gd name="connsiteX99" fmla="*/ 2403768 w 2851540"/>
              <a:gd name="connsiteY99" fmla="*/ 2259783 h 2796400"/>
              <a:gd name="connsiteX100" fmla="*/ 2770480 w 2851540"/>
              <a:gd name="connsiteY100" fmla="*/ 2443140 h 2796400"/>
              <a:gd name="connsiteX101" fmla="*/ 2803817 w 2851540"/>
              <a:gd name="connsiteY101" fmla="*/ 2445521 h 2796400"/>
              <a:gd name="connsiteX102" fmla="*/ 2796673 w 2851540"/>
              <a:gd name="connsiteY102" fmla="*/ 2395515 h 2796400"/>
              <a:gd name="connsiteX103" fmla="*/ 2822868 w 2851540"/>
              <a:gd name="connsiteY103" fmla="*/ 2374084 h 2796400"/>
              <a:gd name="connsiteX104" fmla="*/ 2834773 w 2851540"/>
              <a:gd name="connsiteY104" fmla="*/ 2407421 h 2796400"/>
              <a:gd name="connsiteX105" fmla="*/ 2832393 w 2851540"/>
              <a:gd name="connsiteY105" fmla="*/ 2459809 h 2796400"/>
              <a:gd name="connsiteX106" fmla="*/ 2851443 w 2851540"/>
              <a:gd name="connsiteY106" fmla="*/ 2547914 h 2796400"/>
              <a:gd name="connsiteX107" fmla="*/ 2830012 w 2851540"/>
              <a:gd name="connsiteY107" fmla="*/ 2643165 h 2796400"/>
              <a:gd name="connsiteX108" fmla="*/ 2822868 w 2851540"/>
              <a:gd name="connsiteY108" fmla="*/ 2721746 h 2796400"/>
              <a:gd name="connsiteX109" fmla="*/ 2775244 w 2851540"/>
              <a:gd name="connsiteY109" fmla="*/ 2795565 h 2796400"/>
              <a:gd name="connsiteX110" fmla="*/ 2710949 w 2851540"/>
              <a:gd name="connsiteY110" fmla="*/ 2762229 h 2796400"/>
              <a:gd name="connsiteX111" fmla="*/ 2720474 w 2851540"/>
              <a:gd name="connsiteY111" fmla="*/ 2721746 h 2796400"/>
              <a:gd name="connsiteX112" fmla="*/ 2684755 w 2851540"/>
              <a:gd name="connsiteY112" fmla="*/ 2707459 h 2796400"/>
              <a:gd name="connsiteX113" fmla="*/ 2696662 w 2851540"/>
              <a:gd name="connsiteY113" fmla="*/ 2659834 h 2796400"/>
              <a:gd name="connsiteX114" fmla="*/ 2653799 w 2851540"/>
              <a:gd name="connsiteY114" fmla="*/ 2657453 h 2796400"/>
              <a:gd name="connsiteX115" fmla="*/ 2687137 w 2851540"/>
              <a:gd name="connsiteY115" fmla="*/ 2621734 h 2796400"/>
              <a:gd name="connsiteX116" fmla="*/ 2656180 w 2851540"/>
              <a:gd name="connsiteY116" fmla="*/ 2593159 h 2796400"/>
              <a:gd name="connsiteX117" fmla="*/ 2677612 w 2851540"/>
              <a:gd name="connsiteY117" fmla="*/ 2559821 h 2796400"/>
              <a:gd name="connsiteX118" fmla="*/ 2656180 w 2851540"/>
              <a:gd name="connsiteY118" fmla="*/ 2516959 h 2796400"/>
              <a:gd name="connsiteX119" fmla="*/ 2684755 w 2851540"/>
              <a:gd name="connsiteY119" fmla="*/ 2488384 h 2796400"/>
              <a:gd name="connsiteX120" fmla="*/ 2689518 w 2851540"/>
              <a:gd name="connsiteY120" fmla="*/ 2469334 h 2796400"/>
              <a:gd name="connsiteX121" fmla="*/ 2751430 w 2851540"/>
              <a:gd name="connsiteY121" fmla="*/ 2452665 h 2796400"/>
              <a:gd name="connsiteX122" fmla="*/ 2768099 w 2851540"/>
              <a:gd name="connsiteY122" fmla="*/ 2443140 h 2796400"/>
              <a:gd name="connsiteX123" fmla="*/ 2682374 w 2851540"/>
              <a:gd name="connsiteY123" fmla="*/ 2405040 h 2796400"/>
              <a:gd name="connsiteX124" fmla="*/ 2399006 w 2851540"/>
              <a:gd name="connsiteY124" fmla="*/ 2257403 h 2796400"/>
              <a:gd name="connsiteX125" fmla="*/ 2339474 w 2851540"/>
              <a:gd name="connsiteY125" fmla="*/ 2250259 h 2796400"/>
              <a:gd name="connsiteX126" fmla="*/ 2284706 w 2851540"/>
              <a:gd name="connsiteY126" fmla="*/ 2278835 h 2796400"/>
              <a:gd name="connsiteX127" fmla="*/ 2268037 w 2851540"/>
              <a:gd name="connsiteY127" fmla="*/ 2309790 h 2796400"/>
              <a:gd name="connsiteX128" fmla="*/ 2198980 w 2851540"/>
              <a:gd name="connsiteY128" fmla="*/ 2328840 h 2796400"/>
              <a:gd name="connsiteX129" fmla="*/ 2172788 w 2851540"/>
              <a:gd name="connsiteY129" fmla="*/ 2359797 h 2796400"/>
              <a:gd name="connsiteX130" fmla="*/ 2156119 w 2851540"/>
              <a:gd name="connsiteY130" fmla="*/ 2340747 h 2796400"/>
              <a:gd name="connsiteX131" fmla="*/ 2118019 w 2851540"/>
              <a:gd name="connsiteY131" fmla="*/ 2352654 h 2796400"/>
              <a:gd name="connsiteX132" fmla="*/ 2087063 w 2851540"/>
              <a:gd name="connsiteY132" fmla="*/ 2319316 h 2796400"/>
              <a:gd name="connsiteX133" fmla="*/ 2032294 w 2851540"/>
              <a:gd name="connsiteY133" fmla="*/ 2309791 h 2796400"/>
              <a:gd name="connsiteX134" fmla="*/ 2015625 w 2851540"/>
              <a:gd name="connsiteY134" fmla="*/ 2281216 h 2796400"/>
              <a:gd name="connsiteX135" fmla="*/ 1963238 w 2851540"/>
              <a:gd name="connsiteY135" fmla="*/ 2293122 h 2796400"/>
              <a:gd name="connsiteX136" fmla="*/ 1965618 w 2851540"/>
              <a:gd name="connsiteY136" fmla="*/ 2271690 h 2796400"/>
              <a:gd name="connsiteX137" fmla="*/ 1984668 w 2851540"/>
              <a:gd name="connsiteY137" fmla="*/ 2255021 h 2796400"/>
              <a:gd name="connsiteX138" fmla="*/ 1987050 w 2851540"/>
              <a:gd name="connsiteY138" fmla="*/ 2231210 h 2796400"/>
              <a:gd name="connsiteX139" fmla="*/ 1951331 w 2851540"/>
              <a:gd name="connsiteY139" fmla="*/ 2231210 h 2796400"/>
              <a:gd name="connsiteX140" fmla="*/ 1944188 w 2851540"/>
              <a:gd name="connsiteY140" fmla="*/ 2257404 h 2796400"/>
              <a:gd name="connsiteX141" fmla="*/ 1915613 w 2851540"/>
              <a:gd name="connsiteY141" fmla="*/ 2257404 h 2796400"/>
              <a:gd name="connsiteX142" fmla="*/ 1891800 w 2851540"/>
              <a:gd name="connsiteY142" fmla="*/ 2219304 h 2796400"/>
              <a:gd name="connsiteX143" fmla="*/ 1882275 w 2851540"/>
              <a:gd name="connsiteY143" fmla="*/ 2271691 h 2796400"/>
              <a:gd name="connsiteX144" fmla="*/ 1853700 w 2851540"/>
              <a:gd name="connsiteY144" fmla="*/ 2247879 h 2796400"/>
              <a:gd name="connsiteX145" fmla="*/ 1803694 w 2851540"/>
              <a:gd name="connsiteY145" fmla="*/ 2247879 h 2796400"/>
              <a:gd name="connsiteX146" fmla="*/ 1753687 w 2851540"/>
              <a:gd name="connsiteY146" fmla="*/ 2228827 h 2796400"/>
              <a:gd name="connsiteX147" fmla="*/ 1663200 w 2851540"/>
              <a:gd name="connsiteY147" fmla="*/ 2283597 h 2796400"/>
              <a:gd name="connsiteX148" fmla="*/ 1572713 w 2851540"/>
              <a:gd name="connsiteY148" fmla="*/ 2340746 h 2796400"/>
              <a:gd name="connsiteX149" fmla="*/ 1556044 w 2851540"/>
              <a:gd name="connsiteY149" fmla="*/ 2433616 h 2796400"/>
              <a:gd name="connsiteX150" fmla="*/ 1583513 w 2851540"/>
              <a:gd name="connsiteY150" fmla="*/ 2520753 h 2796400"/>
              <a:gd name="connsiteX151" fmla="*/ 1522706 w 2851540"/>
              <a:gd name="connsiteY151" fmla="*/ 2512196 h 2796400"/>
              <a:gd name="connsiteX152" fmla="*/ 1472700 w 2851540"/>
              <a:gd name="connsiteY152" fmla="*/ 2547916 h 2796400"/>
              <a:gd name="connsiteX153" fmla="*/ 1410788 w 2851540"/>
              <a:gd name="connsiteY153" fmla="*/ 2524104 h 2796400"/>
              <a:gd name="connsiteX154" fmla="*/ 1356019 w 2851540"/>
              <a:gd name="connsiteY154" fmla="*/ 2536009 h 2796400"/>
              <a:gd name="connsiteX155" fmla="*/ 1308394 w 2851540"/>
              <a:gd name="connsiteY155" fmla="*/ 2478859 h 2796400"/>
              <a:gd name="connsiteX156" fmla="*/ 1270294 w 2851540"/>
              <a:gd name="connsiteY156" fmla="*/ 2462191 h 2796400"/>
              <a:gd name="connsiteX157" fmla="*/ 1244100 w 2851540"/>
              <a:gd name="connsiteY157" fmla="*/ 2469335 h 2796400"/>
              <a:gd name="connsiteX158" fmla="*/ 1229813 w 2851540"/>
              <a:gd name="connsiteY158" fmla="*/ 2445521 h 2796400"/>
              <a:gd name="connsiteX159" fmla="*/ 1191713 w 2851540"/>
              <a:gd name="connsiteY159" fmla="*/ 2440760 h 2796400"/>
              <a:gd name="connsiteX160" fmla="*/ 1129800 w 2851540"/>
              <a:gd name="connsiteY160" fmla="*/ 2409804 h 2796400"/>
              <a:gd name="connsiteX161" fmla="*/ 1094080 w 2851540"/>
              <a:gd name="connsiteY161" fmla="*/ 2421707 h 2796400"/>
              <a:gd name="connsiteX162" fmla="*/ 1079794 w 2851540"/>
              <a:gd name="connsiteY162" fmla="*/ 2450285 h 2796400"/>
              <a:gd name="connsiteX163" fmla="*/ 996450 w 2851540"/>
              <a:gd name="connsiteY163" fmla="*/ 2435997 h 2796400"/>
              <a:gd name="connsiteX164" fmla="*/ 965494 w 2851540"/>
              <a:gd name="connsiteY164" fmla="*/ 2450285 h 2796400"/>
              <a:gd name="connsiteX165" fmla="*/ 925013 w 2851540"/>
              <a:gd name="connsiteY165" fmla="*/ 2428853 h 2796400"/>
              <a:gd name="connsiteX166" fmla="*/ 886913 w 2851540"/>
              <a:gd name="connsiteY166" fmla="*/ 2414566 h 2796400"/>
              <a:gd name="connsiteX167" fmla="*/ 855956 w 2851540"/>
              <a:gd name="connsiteY167" fmla="*/ 2428854 h 2796400"/>
              <a:gd name="connsiteX168" fmla="*/ 825000 w 2851540"/>
              <a:gd name="connsiteY168" fmla="*/ 2409804 h 2796400"/>
              <a:gd name="connsiteX169" fmla="*/ 810713 w 2851540"/>
              <a:gd name="connsiteY169" fmla="*/ 2376466 h 2796400"/>
              <a:gd name="connsiteX170" fmla="*/ 770231 w 2851540"/>
              <a:gd name="connsiteY170" fmla="*/ 2385991 h 2796400"/>
              <a:gd name="connsiteX171" fmla="*/ 734513 w 2851540"/>
              <a:gd name="connsiteY171" fmla="*/ 2364559 h 2796400"/>
              <a:gd name="connsiteX172" fmla="*/ 703556 w 2851540"/>
              <a:gd name="connsiteY172" fmla="*/ 2350272 h 2796400"/>
              <a:gd name="connsiteX173" fmla="*/ 670219 w 2851540"/>
              <a:gd name="connsiteY173" fmla="*/ 2355034 h 2796400"/>
              <a:gd name="connsiteX174" fmla="*/ 684506 w 2851540"/>
              <a:gd name="connsiteY174" fmla="*/ 2300265 h 2796400"/>
              <a:gd name="connsiteX175" fmla="*/ 639263 w 2851540"/>
              <a:gd name="connsiteY175" fmla="*/ 2281215 h 2796400"/>
              <a:gd name="connsiteX176" fmla="*/ 605924 w 2851540"/>
              <a:gd name="connsiteY176" fmla="*/ 2276451 h 2796400"/>
              <a:gd name="connsiteX177" fmla="*/ 651169 w 2851540"/>
              <a:gd name="connsiteY177" fmla="*/ 2221684 h 2796400"/>
              <a:gd name="connsiteX178" fmla="*/ 682125 w 2851540"/>
              <a:gd name="connsiteY178" fmla="*/ 2121671 h 2796400"/>
              <a:gd name="connsiteX179" fmla="*/ 720225 w 2851540"/>
              <a:gd name="connsiteY179" fmla="*/ 1924028 h 2796400"/>
              <a:gd name="connsiteX180" fmla="*/ 744038 w 2851540"/>
              <a:gd name="connsiteY180" fmla="*/ 1907359 h 2796400"/>
              <a:gd name="connsiteX181" fmla="*/ 722606 w 2851540"/>
              <a:gd name="connsiteY181" fmla="*/ 1876403 h 2796400"/>
              <a:gd name="connsiteX182" fmla="*/ 724988 w 2851540"/>
              <a:gd name="connsiteY182" fmla="*/ 1857353 h 2796400"/>
              <a:gd name="connsiteX183" fmla="*/ 734513 w 2851540"/>
              <a:gd name="connsiteY183" fmla="*/ 1712096 h 2796400"/>
              <a:gd name="connsiteX184" fmla="*/ 724988 w 2851540"/>
              <a:gd name="connsiteY184" fmla="*/ 1671615 h 2796400"/>
              <a:gd name="connsiteX185" fmla="*/ 798806 w 2851540"/>
              <a:gd name="connsiteY185" fmla="*/ 1712096 h 2796400"/>
              <a:gd name="connsiteX186" fmla="*/ 810713 w 2851540"/>
              <a:gd name="connsiteY186" fmla="*/ 1776390 h 2796400"/>
              <a:gd name="connsiteX187" fmla="*/ 851194 w 2851540"/>
              <a:gd name="connsiteY187" fmla="*/ 1833540 h 2796400"/>
              <a:gd name="connsiteX188" fmla="*/ 803569 w 2851540"/>
              <a:gd name="connsiteY188" fmla="*/ 1688284 h 2796400"/>
              <a:gd name="connsiteX189" fmla="*/ 722606 w 2851540"/>
              <a:gd name="connsiteY189" fmla="*/ 1621609 h 2796400"/>
              <a:gd name="connsiteX190" fmla="*/ 744038 w 2851540"/>
              <a:gd name="connsiteY190" fmla="*/ 1545409 h 2796400"/>
              <a:gd name="connsiteX191" fmla="*/ 724988 w 2851540"/>
              <a:gd name="connsiteY191" fmla="*/ 1483496 h 2796400"/>
              <a:gd name="connsiteX192" fmla="*/ 734513 w 2851540"/>
              <a:gd name="connsiteY192" fmla="*/ 1452540 h 2796400"/>
              <a:gd name="connsiteX193" fmla="*/ 686888 w 2851540"/>
              <a:gd name="connsiteY193" fmla="*/ 1435871 h 2796400"/>
              <a:gd name="connsiteX194" fmla="*/ 598781 w 2851540"/>
              <a:gd name="connsiteY194" fmla="*/ 1402534 h 2796400"/>
              <a:gd name="connsiteX195" fmla="*/ 586875 w 2851540"/>
              <a:gd name="connsiteY195" fmla="*/ 1357290 h 2796400"/>
              <a:gd name="connsiteX196" fmla="*/ 537388 w 2851540"/>
              <a:gd name="connsiteY196" fmla="*/ 1290700 h 2796400"/>
              <a:gd name="connsiteX0" fmla="*/ 537388 w 2851540"/>
              <a:gd name="connsiteY0" fmla="*/ 1282087 h 2787787"/>
              <a:gd name="connsiteX1" fmla="*/ 555919 w 2851540"/>
              <a:gd name="connsiteY1" fmla="*/ 1231996 h 2787787"/>
              <a:gd name="connsiteX2" fmla="*/ 534488 w 2851540"/>
              <a:gd name="connsiteY2" fmla="*/ 1186752 h 2787787"/>
              <a:gd name="connsiteX3" fmla="*/ 520200 w 2851540"/>
              <a:gd name="connsiteY3" fmla="*/ 1158177 h 2787787"/>
              <a:gd name="connsiteX4" fmla="*/ 472575 w 2851540"/>
              <a:gd name="connsiteY4" fmla="*/ 1160558 h 2787787"/>
              <a:gd name="connsiteX5" fmla="*/ 453525 w 2851540"/>
              <a:gd name="connsiteY5" fmla="*/ 1124840 h 2787787"/>
              <a:gd name="connsiteX6" fmla="*/ 477338 w 2851540"/>
              <a:gd name="connsiteY6" fmla="*/ 1084358 h 2787787"/>
              <a:gd name="connsiteX7" fmla="*/ 436856 w 2851540"/>
              <a:gd name="connsiteY7" fmla="*/ 1084358 h 2787787"/>
              <a:gd name="connsiteX8" fmla="*/ 413044 w 2851540"/>
              <a:gd name="connsiteY8" fmla="*/ 1103408 h 2787787"/>
              <a:gd name="connsiteX9" fmla="*/ 413044 w 2851540"/>
              <a:gd name="connsiteY9" fmla="*/ 1058165 h 2787787"/>
              <a:gd name="connsiteX10" fmla="*/ 365419 w 2851540"/>
              <a:gd name="connsiteY10" fmla="*/ 1074833 h 2787787"/>
              <a:gd name="connsiteX11" fmla="*/ 293981 w 2851540"/>
              <a:gd name="connsiteY11" fmla="*/ 1043877 h 2787787"/>
              <a:gd name="connsiteX12" fmla="*/ 165394 w 2851540"/>
              <a:gd name="connsiteY12" fmla="*/ 986727 h 2787787"/>
              <a:gd name="connsiteX13" fmla="*/ 115388 w 2851540"/>
              <a:gd name="connsiteY13" fmla="*/ 1010540 h 2787787"/>
              <a:gd name="connsiteX14" fmla="*/ 91575 w 2851540"/>
              <a:gd name="connsiteY14" fmla="*/ 996252 h 2787787"/>
              <a:gd name="connsiteX15" fmla="*/ 74906 w 2851540"/>
              <a:gd name="connsiteY15" fmla="*/ 951008 h 2787787"/>
              <a:gd name="connsiteX16" fmla="*/ 20138 w 2851540"/>
              <a:gd name="connsiteY16" fmla="*/ 939102 h 2787787"/>
              <a:gd name="connsiteX17" fmla="*/ 113006 w 2851540"/>
              <a:gd name="connsiteY17" fmla="*/ 905765 h 2787787"/>
              <a:gd name="connsiteX18" fmla="*/ 74906 w 2851540"/>
              <a:gd name="connsiteY18" fmla="*/ 865283 h 2787787"/>
              <a:gd name="connsiteX19" fmla="*/ 122531 w 2851540"/>
              <a:gd name="connsiteY19" fmla="*/ 867665 h 2787787"/>
              <a:gd name="connsiteX20" fmla="*/ 22519 w 2851540"/>
              <a:gd name="connsiteY20" fmla="*/ 841471 h 2787787"/>
              <a:gd name="connsiteX21" fmla="*/ 1086 w 2851540"/>
              <a:gd name="connsiteY21" fmla="*/ 808132 h 2787787"/>
              <a:gd name="connsiteX22" fmla="*/ 53475 w 2851540"/>
              <a:gd name="connsiteY22" fmla="*/ 772415 h 2787787"/>
              <a:gd name="connsiteX23" fmla="*/ 143963 w 2851540"/>
              <a:gd name="connsiteY23" fmla="*/ 736696 h 2787787"/>
              <a:gd name="connsiteX24" fmla="*/ 243974 w 2851540"/>
              <a:gd name="connsiteY24" fmla="*/ 734315 h 2787787"/>
              <a:gd name="connsiteX25" fmla="*/ 258263 w 2851540"/>
              <a:gd name="connsiteY25" fmla="*/ 705740 h 2787787"/>
              <a:gd name="connsiteX26" fmla="*/ 336843 w 2851540"/>
              <a:gd name="connsiteY26" fmla="*/ 689071 h 2787787"/>
              <a:gd name="connsiteX27" fmla="*/ 434475 w 2851540"/>
              <a:gd name="connsiteY27" fmla="*/ 791465 h 2787787"/>
              <a:gd name="connsiteX28" fmla="*/ 458288 w 2851540"/>
              <a:gd name="connsiteY28" fmla="*/ 774796 h 2787787"/>
              <a:gd name="connsiteX29" fmla="*/ 491625 w 2851540"/>
              <a:gd name="connsiteY29" fmla="*/ 746221 h 2787787"/>
              <a:gd name="connsiteX30" fmla="*/ 548775 w 2851540"/>
              <a:gd name="connsiteY30" fmla="*/ 767652 h 2787787"/>
              <a:gd name="connsiteX31" fmla="*/ 570206 w 2851540"/>
              <a:gd name="connsiteY31" fmla="*/ 793846 h 2787787"/>
              <a:gd name="connsiteX32" fmla="*/ 563063 w 2851540"/>
              <a:gd name="connsiteY32" fmla="*/ 750983 h 2787787"/>
              <a:gd name="connsiteX33" fmla="*/ 582113 w 2851540"/>
              <a:gd name="connsiteY33" fmla="*/ 724790 h 2787787"/>
              <a:gd name="connsiteX34" fmla="*/ 608306 w 2851540"/>
              <a:gd name="connsiteY34" fmla="*/ 772415 h 2787787"/>
              <a:gd name="connsiteX35" fmla="*/ 677361 w 2851540"/>
              <a:gd name="connsiteY35" fmla="*/ 753365 h 2787787"/>
              <a:gd name="connsiteX36" fmla="*/ 660694 w 2851540"/>
              <a:gd name="connsiteY36" fmla="*/ 731933 h 2787787"/>
              <a:gd name="connsiteX37" fmla="*/ 644025 w 2851540"/>
              <a:gd name="connsiteY37" fmla="*/ 708121 h 2787787"/>
              <a:gd name="connsiteX38" fmla="*/ 648788 w 2851540"/>
              <a:gd name="connsiteY38" fmla="*/ 648590 h 2787787"/>
              <a:gd name="connsiteX39" fmla="*/ 632119 w 2851540"/>
              <a:gd name="connsiteY39" fmla="*/ 572390 h 2787787"/>
              <a:gd name="connsiteX40" fmla="*/ 594019 w 2851540"/>
              <a:gd name="connsiteY40" fmla="*/ 527146 h 2787787"/>
              <a:gd name="connsiteX41" fmla="*/ 591638 w 2851540"/>
              <a:gd name="connsiteY41" fmla="*/ 469996 h 2787787"/>
              <a:gd name="connsiteX42" fmla="*/ 572586 w 2851540"/>
              <a:gd name="connsiteY42" fmla="*/ 431895 h 2787787"/>
              <a:gd name="connsiteX43" fmla="*/ 646406 w 2851540"/>
              <a:gd name="connsiteY43" fmla="*/ 448565 h 2787787"/>
              <a:gd name="connsiteX44" fmla="*/ 710700 w 2851540"/>
              <a:gd name="connsiteY44" fmla="*/ 441421 h 2787787"/>
              <a:gd name="connsiteX45" fmla="*/ 705938 w 2851540"/>
              <a:gd name="connsiteY45" fmla="*/ 486665 h 2787787"/>
              <a:gd name="connsiteX46" fmla="*/ 751181 w 2851540"/>
              <a:gd name="connsiteY46" fmla="*/ 524765 h 2787787"/>
              <a:gd name="connsiteX47" fmla="*/ 853573 w 2851540"/>
              <a:gd name="connsiteY47" fmla="*/ 536671 h 2787787"/>
              <a:gd name="connsiteX48" fmla="*/ 922631 w 2851540"/>
              <a:gd name="connsiteY48" fmla="*/ 548577 h 2787787"/>
              <a:gd name="connsiteX49" fmla="*/ 1001213 w 2851540"/>
              <a:gd name="connsiteY49" fmla="*/ 524765 h 2787787"/>
              <a:gd name="connsiteX50" fmla="*/ 1044075 w 2851540"/>
              <a:gd name="connsiteY50" fmla="*/ 522383 h 2787787"/>
              <a:gd name="connsiteX51" fmla="*/ 1036931 w 2851540"/>
              <a:gd name="connsiteY51" fmla="*/ 503333 h 2787787"/>
              <a:gd name="connsiteX52" fmla="*/ 986925 w 2851540"/>
              <a:gd name="connsiteY52" fmla="*/ 498571 h 2787787"/>
              <a:gd name="connsiteX53" fmla="*/ 994067 w 2851540"/>
              <a:gd name="connsiteY53" fmla="*/ 434276 h 2787787"/>
              <a:gd name="connsiteX54" fmla="*/ 1079794 w 2851540"/>
              <a:gd name="connsiteY54" fmla="*/ 381890 h 2787787"/>
              <a:gd name="connsiteX55" fmla="*/ 1184569 w 2851540"/>
              <a:gd name="connsiteY55" fmla="*/ 355696 h 2787787"/>
              <a:gd name="connsiteX56" fmla="*/ 1234573 w 2851540"/>
              <a:gd name="connsiteY56" fmla="*/ 303307 h 2787787"/>
              <a:gd name="connsiteX57" fmla="*/ 1279817 w 2851540"/>
              <a:gd name="connsiteY57" fmla="*/ 55657 h 2787787"/>
              <a:gd name="connsiteX58" fmla="*/ 1447782 w 2851540"/>
              <a:gd name="connsiteY58" fmla="*/ 13936 h 2787787"/>
              <a:gd name="connsiteX59" fmla="*/ 1772737 w 2851540"/>
              <a:gd name="connsiteY59" fmla="*/ 243776 h 2787787"/>
              <a:gd name="connsiteX60" fmla="*/ 1789405 w 2851540"/>
              <a:gd name="connsiteY60" fmla="*/ 360458 h 2787787"/>
              <a:gd name="connsiteX61" fmla="*/ 1927518 w 2851540"/>
              <a:gd name="connsiteY61" fmla="*/ 281876 h 2787787"/>
              <a:gd name="connsiteX62" fmla="*/ 1925137 w 2851540"/>
              <a:gd name="connsiteY62" fmla="*/ 400939 h 2787787"/>
              <a:gd name="connsiteX63" fmla="*/ 2044199 w 2851540"/>
              <a:gd name="connsiteY63" fmla="*/ 500952 h 2787787"/>
              <a:gd name="connsiteX64" fmla="*/ 2229937 w 2851540"/>
              <a:gd name="connsiteY64" fmla="*/ 517621 h 2787787"/>
              <a:gd name="connsiteX65" fmla="*/ 2577598 w 2851540"/>
              <a:gd name="connsiteY65" fmla="*/ 665257 h 2787787"/>
              <a:gd name="connsiteX66" fmla="*/ 2477587 w 2851540"/>
              <a:gd name="connsiteY66" fmla="*/ 848615 h 2787787"/>
              <a:gd name="connsiteX67" fmla="*/ 2446630 w 2851540"/>
              <a:gd name="connsiteY67" fmla="*/ 1001015 h 2787787"/>
              <a:gd name="connsiteX68" fmla="*/ 2453774 w 2851540"/>
              <a:gd name="connsiteY68" fmla="*/ 1077215 h 2787787"/>
              <a:gd name="connsiteX69" fmla="*/ 2413293 w 2851540"/>
              <a:gd name="connsiteY69" fmla="*/ 1103408 h 2787787"/>
              <a:gd name="connsiteX70" fmla="*/ 2363287 w 2851540"/>
              <a:gd name="connsiteY70" fmla="*/ 1096265 h 2787787"/>
              <a:gd name="connsiteX71" fmla="*/ 2334712 w 2851540"/>
              <a:gd name="connsiteY71" fmla="*/ 1110552 h 2787787"/>
              <a:gd name="connsiteX72" fmla="*/ 2327568 w 2851540"/>
              <a:gd name="connsiteY72" fmla="*/ 1177227 h 2787787"/>
              <a:gd name="connsiteX73" fmla="*/ 2279943 w 2851540"/>
              <a:gd name="connsiteY73" fmla="*/ 1220090 h 2787787"/>
              <a:gd name="connsiteX74" fmla="*/ 2241843 w 2851540"/>
              <a:gd name="connsiteY74" fmla="*/ 1265333 h 2787787"/>
              <a:gd name="connsiteX75" fmla="*/ 2220412 w 2851540"/>
              <a:gd name="connsiteY75" fmla="*/ 1315340 h 2787787"/>
              <a:gd name="connsiteX76" fmla="*/ 2170405 w 2851540"/>
              <a:gd name="connsiteY76" fmla="*/ 1360583 h 2787787"/>
              <a:gd name="connsiteX77" fmla="*/ 2153737 w 2851540"/>
              <a:gd name="connsiteY77" fmla="*/ 1443927 h 2787787"/>
              <a:gd name="connsiteX78" fmla="*/ 2118018 w 2851540"/>
              <a:gd name="connsiteY78" fmla="*/ 1465358 h 2787787"/>
              <a:gd name="connsiteX79" fmla="*/ 2041469 w 2851540"/>
              <a:gd name="connsiteY79" fmla="*/ 1467825 h 2787787"/>
              <a:gd name="connsiteX80" fmla="*/ 2029912 w 2851540"/>
              <a:gd name="connsiteY80" fmla="*/ 1493933 h 2787787"/>
              <a:gd name="connsiteX81" fmla="*/ 2020387 w 2851540"/>
              <a:gd name="connsiteY81" fmla="*/ 1558227 h 2787787"/>
              <a:gd name="connsiteX82" fmla="*/ 2072774 w 2851540"/>
              <a:gd name="connsiteY82" fmla="*/ 1646333 h 2787787"/>
              <a:gd name="connsiteX83" fmla="*/ 2098968 w 2851540"/>
              <a:gd name="connsiteY83" fmla="*/ 1696340 h 2787787"/>
              <a:gd name="connsiteX84" fmla="*/ 2141830 w 2851540"/>
              <a:gd name="connsiteY84" fmla="*/ 1684433 h 2787787"/>
              <a:gd name="connsiteX85" fmla="*/ 2170405 w 2851540"/>
              <a:gd name="connsiteY85" fmla="*/ 1698721 h 2787787"/>
              <a:gd name="connsiteX86" fmla="*/ 2182312 w 2851540"/>
              <a:gd name="connsiteY86" fmla="*/ 1710627 h 2787787"/>
              <a:gd name="connsiteX87" fmla="*/ 2170405 w 2851540"/>
              <a:gd name="connsiteY87" fmla="*/ 1741583 h 2787787"/>
              <a:gd name="connsiteX88" fmla="*/ 2182312 w 2851540"/>
              <a:gd name="connsiteY88" fmla="*/ 1774921 h 2787787"/>
              <a:gd name="connsiteX89" fmla="*/ 2208505 w 2851540"/>
              <a:gd name="connsiteY89" fmla="*/ 1779683 h 2787787"/>
              <a:gd name="connsiteX90" fmla="*/ 2229937 w 2851540"/>
              <a:gd name="connsiteY90" fmla="*/ 1798733 h 2787787"/>
              <a:gd name="connsiteX91" fmla="*/ 2275180 w 2851540"/>
              <a:gd name="connsiteY91" fmla="*/ 1789208 h 2787787"/>
              <a:gd name="connsiteX92" fmla="*/ 2298993 w 2851540"/>
              <a:gd name="connsiteY92" fmla="*/ 1841596 h 2787787"/>
              <a:gd name="connsiteX93" fmla="*/ 2337093 w 2851540"/>
              <a:gd name="connsiteY93" fmla="*/ 1853502 h 2787787"/>
              <a:gd name="connsiteX94" fmla="*/ 2351381 w 2851540"/>
              <a:gd name="connsiteY94" fmla="*/ 1889222 h 2787787"/>
              <a:gd name="connsiteX95" fmla="*/ 2310899 w 2851540"/>
              <a:gd name="connsiteY95" fmla="*/ 1920177 h 2787787"/>
              <a:gd name="connsiteX96" fmla="*/ 2237081 w 2851540"/>
              <a:gd name="connsiteY96" fmla="*/ 1996378 h 2787787"/>
              <a:gd name="connsiteX97" fmla="*/ 2284706 w 2851540"/>
              <a:gd name="connsiteY97" fmla="*/ 2060672 h 2787787"/>
              <a:gd name="connsiteX98" fmla="*/ 2282324 w 2851540"/>
              <a:gd name="connsiteY98" fmla="*/ 2127346 h 2787787"/>
              <a:gd name="connsiteX99" fmla="*/ 2358524 w 2851540"/>
              <a:gd name="connsiteY99" fmla="*/ 2172590 h 2787787"/>
              <a:gd name="connsiteX100" fmla="*/ 2403768 w 2851540"/>
              <a:gd name="connsiteY100" fmla="*/ 2251170 h 2787787"/>
              <a:gd name="connsiteX101" fmla="*/ 2770480 w 2851540"/>
              <a:gd name="connsiteY101" fmla="*/ 2434527 h 2787787"/>
              <a:gd name="connsiteX102" fmla="*/ 2803817 w 2851540"/>
              <a:gd name="connsiteY102" fmla="*/ 2436908 h 2787787"/>
              <a:gd name="connsiteX103" fmla="*/ 2796673 w 2851540"/>
              <a:gd name="connsiteY103" fmla="*/ 2386902 h 2787787"/>
              <a:gd name="connsiteX104" fmla="*/ 2822868 w 2851540"/>
              <a:gd name="connsiteY104" fmla="*/ 2365471 h 2787787"/>
              <a:gd name="connsiteX105" fmla="*/ 2834773 w 2851540"/>
              <a:gd name="connsiteY105" fmla="*/ 2398808 h 2787787"/>
              <a:gd name="connsiteX106" fmla="*/ 2832393 w 2851540"/>
              <a:gd name="connsiteY106" fmla="*/ 2451196 h 2787787"/>
              <a:gd name="connsiteX107" fmla="*/ 2851443 w 2851540"/>
              <a:gd name="connsiteY107" fmla="*/ 2539301 h 2787787"/>
              <a:gd name="connsiteX108" fmla="*/ 2830012 w 2851540"/>
              <a:gd name="connsiteY108" fmla="*/ 2634552 h 2787787"/>
              <a:gd name="connsiteX109" fmla="*/ 2822868 w 2851540"/>
              <a:gd name="connsiteY109" fmla="*/ 2713133 h 2787787"/>
              <a:gd name="connsiteX110" fmla="*/ 2775244 w 2851540"/>
              <a:gd name="connsiteY110" fmla="*/ 2786952 h 2787787"/>
              <a:gd name="connsiteX111" fmla="*/ 2710949 w 2851540"/>
              <a:gd name="connsiteY111" fmla="*/ 2753616 h 2787787"/>
              <a:gd name="connsiteX112" fmla="*/ 2720474 w 2851540"/>
              <a:gd name="connsiteY112" fmla="*/ 2713133 h 2787787"/>
              <a:gd name="connsiteX113" fmla="*/ 2684755 w 2851540"/>
              <a:gd name="connsiteY113" fmla="*/ 2698846 h 2787787"/>
              <a:gd name="connsiteX114" fmla="*/ 2696662 w 2851540"/>
              <a:gd name="connsiteY114" fmla="*/ 2651221 h 2787787"/>
              <a:gd name="connsiteX115" fmla="*/ 2653799 w 2851540"/>
              <a:gd name="connsiteY115" fmla="*/ 2648840 h 2787787"/>
              <a:gd name="connsiteX116" fmla="*/ 2687137 w 2851540"/>
              <a:gd name="connsiteY116" fmla="*/ 2613121 h 2787787"/>
              <a:gd name="connsiteX117" fmla="*/ 2656180 w 2851540"/>
              <a:gd name="connsiteY117" fmla="*/ 2584546 h 2787787"/>
              <a:gd name="connsiteX118" fmla="*/ 2677612 w 2851540"/>
              <a:gd name="connsiteY118" fmla="*/ 2551208 h 2787787"/>
              <a:gd name="connsiteX119" fmla="*/ 2656180 w 2851540"/>
              <a:gd name="connsiteY119" fmla="*/ 2508346 h 2787787"/>
              <a:gd name="connsiteX120" fmla="*/ 2684755 w 2851540"/>
              <a:gd name="connsiteY120" fmla="*/ 2479771 h 2787787"/>
              <a:gd name="connsiteX121" fmla="*/ 2689518 w 2851540"/>
              <a:gd name="connsiteY121" fmla="*/ 2460721 h 2787787"/>
              <a:gd name="connsiteX122" fmla="*/ 2751430 w 2851540"/>
              <a:gd name="connsiteY122" fmla="*/ 2444052 h 2787787"/>
              <a:gd name="connsiteX123" fmla="*/ 2768099 w 2851540"/>
              <a:gd name="connsiteY123" fmla="*/ 2434527 h 2787787"/>
              <a:gd name="connsiteX124" fmla="*/ 2682374 w 2851540"/>
              <a:gd name="connsiteY124" fmla="*/ 2396427 h 2787787"/>
              <a:gd name="connsiteX125" fmla="*/ 2399006 w 2851540"/>
              <a:gd name="connsiteY125" fmla="*/ 2248790 h 2787787"/>
              <a:gd name="connsiteX126" fmla="*/ 2339474 w 2851540"/>
              <a:gd name="connsiteY126" fmla="*/ 2241646 h 2787787"/>
              <a:gd name="connsiteX127" fmla="*/ 2284706 w 2851540"/>
              <a:gd name="connsiteY127" fmla="*/ 2270222 h 2787787"/>
              <a:gd name="connsiteX128" fmla="*/ 2268037 w 2851540"/>
              <a:gd name="connsiteY128" fmla="*/ 2301177 h 2787787"/>
              <a:gd name="connsiteX129" fmla="*/ 2198980 w 2851540"/>
              <a:gd name="connsiteY129" fmla="*/ 2320227 h 2787787"/>
              <a:gd name="connsiteX130" fmla="*/ 2172788 w 2851540"/>
              <a:gd name="connsiteY130" fmla="*/ 2351184 h 2787787"/>
              <a:gd name="connsiteX131" fmla="*/ 2156119 w 2851540"/>
              <a:gd name="connsiteY131" fmla="*/ 2332134 h 2787787"/>
              <a:gd name="connsiteX132" fmla="*/ 2118019 w 2851540"/>
              <a:gd name="connsiteY132" fmla="*/ 2344041 h 2787787"/>
              <a:gd name="connsiteX133" fmla="*/ 2087063 w 2851540"/>
              <a:gd name="connsiteY133" fmla="*/ 2310703 h 2787787"/>
              <a:gd name="connsiteX134" fmla="*/ 2032294 w 2851540"/>
              <a:gd name="connsiteY134" fmla="*/ 2301178 h 2787787"/>
              <a:gd name="connsiteX135" fmla="*/ 2015625 w 2851540"/>
              <a:gd name="connsiteY135" fmla="*/ 2272603 h 2787787"/>
              <a:gd name="connsiteX136" fmla="*/ 1963238 w 2851540"/>
              <a:gd name="connsiteY136" fmla="*/ 2284509 h 2787787"/>
              <a:gd name="connsiteX137" fmla="*/ 1965618 w 2851540"/>
              <a:gd name="connsiteY137" fmla="*/ 2263077 h 2787787"/>
              <a:gd name="connsiteX138" fmla="*/ 1984668 w 2851540"/>
              <a:gd name="connsiteY138" fmla="*/ 2246408 h 2787787"/>
              <a:gd name="connsiteX139" fmla="*/ 1987050 w 2851540"/>
              <a:gd name="connsiteY139" fmla="*/ 2222597 h 2787787"/>
              <a:gd name="connsiteX140" fmla="*/ 1951331 w 2851540"/>
              <a:gd name="connsiteY140" fmla="*/ 2222597 h 2787787"/>
              <a:gd name="connsiteX141" fmla="*/ 1944188 w 2851540"/>
              <a:gd name="connsiteY141" fmla="*/ 2248791 h 2787787"/>
              <a:gd name="connsiteX142" fmla="*/ 1915613 w 2851540"/>
              <a:gd name="connsiteY142" fmla="*/ 2248791 h 2787787"/>
              <a:gd name="connsiteX143" fmla="*/ 1891800 w 2851540"/>
              <a:gd name="connsiteY143" fmla="*/ 2210691 h 2787787"/>
              <a:gd name="connsiteX144" fmla="*/ 1882275 w 2851540"/>
              <a:gd name="connsiteY144" fmla="*/ 2263078 h 2787787"/>
              <a:gd name="connsiteX145" fmla="*/ 1853700 w 2851540"/>
              <a:gd name="connsiteY145" fmla="*/ 2239266 h 2787787"/>
              <a:gd name="connsiteX146" fmla="*/ 1803694 w 2851540"/>
              <a:gd name="connsiteY146" fmla="*/ 2239266 h 2787787"/>
              <a:gd name="connsiteX147" fmla="*/ 1753687 w 2851540"/>
              <a:gd name="connsiteY147" fmla="*/ 2220214 h 2787787"/>
              <a:gd name="connsiteX148" fmla="*/ 1663200 w 2851540"/>
              <a:gd name="connsiteY148" fmla="*/ 2274984 h 2787787"/>
              <a:gd name="connsiteX149" fmla="*/ 1572713 w 2851540"/>
              <a:gd name="connsiteY149" fmla="*/ 2332133 h 2787787"/>
              <a:gd name="connsiteX150" fmla="*/ 1556044 w 2851540"/>
              <a:gd name="connsiteY150" fmla="*/ 2425003 h 2787787"/>
              <a:gd name="connsiteX151" fmla="*/ 1583513 w 2851540"/>
              <a:gd name="connsiteY151" fmla="*/ 2512140 h 2787787"/>
              <a:gd name="connsiteX152" fmla="*/ 1522706 w 2851540"/>
              <a:gd name="connsiteY152" fmla="*/ 2503583 h 2787787"/>
              <a:gd name="connsiteX153" fmla="*/ 1472700 w 2851540"/>
              <a:gd name="connsiteY153" fmla="*/ 2539303 h 2787787"/>
              <a:gd name="connsiteX154" fmla="*/ 1410788 w 2851540"/>
              <a:gd name="connsiteY154" fmla="*/ 2515491 h 2787787"/>
              <a:gd name="connsiteX155" fmla="*/ 1356019 w 2851540"/>
              <a:gd name="connsiteY155" fmla="*/ 2527396 h 2787787"/>
              <a:gd name="connsiteX156" fmla="*/ 1308394 w 2851540"/>
              <a:gd name="connsiteY156" fmla="*/ 2470246 h 2787787"/>
              <a:gd name="connsiteX157" fmla="*/ 1270294 w 2851540"/>
              <a:gd name="connsiteY157" fmla="*/ 2453578 h 2787787"/>
              <a:gd name="connsiteX158" fmla="*/ 1244100 w 2851540"/>
              <a:gd name="connsiteY158" fmla="*/ 2460722 h 2787787"/>
              <a:gd name="connsiteX159" fmla="*/ 1229813 w 2851540"/>
              <a:gd name="connsiteY159" fmla="*/ 2436908 h 2787787"/>
              <a:gd name="connsiteX160" fmla="*/ 1191713 w 2851540"/>
              <a:gd name="connsiteY160" fmla="*/ 2432147 h 2787787"/>
              <a:gd name="connsiteX161" fmla="*/ 1129800 w 2851540"/>
              <a:gd name="connsiteY161" fmla="*/ 2401191 h 2787787"/>
              <a:gd name="connsiteX162" fmla="*/ 1094080 w 2851540"/>
              <a:gd name="connsiteY162" fmla="*/ 2413094 h 2787787"/>
              <a:gd name="connsiteX163" fmla="*/ 1079794 w 2851540"/>
              <a:gd name="connsiteY163" fmla="*/ 2441672 h 2787787"/>
              <a:gd name="connsiteX164" fmla="*/ 996450 w 2851540"/>
              <a:gd name="connsiteY164" fmla="*/ 2427384 h 2787787"/>
              <a:gd name="connsiteX165" fmla="*/ 965494 w 2851540"/>
              <a:gd name="connsiteY165" fmla="*/ 2441672 h 2787787"/>
              <a:gd name="connsiteX166" fmla="*/ 925013 w 2851540"/>
              <a:gd name="connsiteY166" fmla="*/ 2420240 h 2787787"/>
              <a:gd name="connsiteX167" fmla="*/ 886913 w 2851540"/>
              <a:gd name="connsiteY167" fmla="*/ 2405953 h 2787787"/>
              <a:gd name="connsiteX168" fmla="*/ 855956 w 2851540"/>
              <a:gd name="connsiteY168" fmla="*/ 2420241 h 2787787"/>
              <a:gd name="connsiteX169" fmla="*/ 825000 w 2851540"/>
              <a:gd name="connsiteY169" fmla="*/ 2401191 h 2787787"/>
              <a:gd name="connsiteX170" fmla="*/ 810713 w 2851540"/>
              <a:gd name="connsiteY170" fmla="*/ 2367853 h 2787787"/>
              <a:gd name="connsiteX171" fmla="*/ 770231 w 2851540"/>
              <a:gd name="connsiteY171" fmla="*/ 2377378 h 2787787"/>
              <a:gd name="connsiteX172" fmla="*/ 734513 w 2851540"/>
              <a:gd name="connsiteY172" fmla="*/ 2355946 h 2787787"/>
              <a:gd name="connsiteX173" fmla="*/ 703556 w 2851540"/>
              <a:gd name="connsiteY173" fmla="*/ 2341659 h 2787787"/>
              <a:gd name="connsiteX174" fmla="*/ 670219 w 2851540"/>
              <a:gd name="connsiteY174" fmla="*/ 2346421 h 2787787"/>
              <a:gd name="connsiteX175" fmla="*/ 684506 w 2851540"/>
              <a:gd name="connsiteY175" fmla="*/ 2291652 h 2787787"/>
              <a:gd name="connsiteX176" fmla="*/ 639263 w 2851540"/>
              <a:gd name="connsiteY176" fmla="*/ 2272602 h 2787787"/>
              <a:gd name="connsiteX177" fmla="*/ 605924 w 2851540"/>
              <a:gd name="connsiteY177" fmla="*/ 2267838 h 2787787"/>
              <a:gd name="connsiteX178" fmla="*/ 651169 w 2851540"/>
              <a:gd name="connsiteY178" fmla="*/ 2213071 h 2787787"/>
              <a:gd name="connsiteX179" fmla="*/ 682125 w 2851540"/>
              <a:gd name="connsiteY179" fmla="*/ 2113058 h 2787787"/>
              <a:gd name="connsiteX180" fmla="*/ 720225 w 2851540"/>
              <a:gd name="connsiteY180" fmla="*/ 1915415 h 2787787"/>
              <a:gd name="connsiteX181" fmla="*/ 744038 w 2851540"/>
              <a:gd name="connsiteY181" fmla="*/ 1898746 h 2787787"/>
              <a:gd name="connsiteX182" fmla="*/ 722606 w 2851540"/>
              <a:gd name="connsiteY182" fmla="*/ 1867790 h 2787787"/>
              <a:gd name="connsiteX183" fmla="*/ 724988 w 2851540"/>
              <a:gd name="connsiteY183" fmla="*/ 1848740 h 2787787"/>
              <a:gd name="connsiteX184" fmla="*/ 734513 w 2851540"/>
              <a:gd name="connsiteY184" fmla="*/ 1703483 h 2787787"/>
              <a:gd name="connsiteX185" fmla="*/ 724988 w 2851540"/>
              <a:gd name="connsiteY185" fmla="*/ 1663002 h 2787787"/>
              <a:gd name="connsiteX186" fmla="*/ 798806 w 2851540"/>
              <a:gd name="connsiteY186" fmla="*/ 1703483 h 2787787"/>
              <a:gd name="connsiteX187" fmla="*/ 810713 w 2851540"/>
              <a:gd name="connsiteY187" fmla="*/ 1767777 h 2787787"/>
              <a:gd name="connsiteX188" fmla="*/ 851194 w 2851540"/>
              <a:gd name="connsiteY188" fmla="*/ 1824927 h 2787787"/>
              <a:gd name="connsiteX189" fmla="*/ 803569 w 2851540"/>
              <a:gd name="connsiteY189" fmla="*/ 1679671 h 2787787"/>
              <a:gd name="connsiteX190" fmla="*/ 722606 w 2851540"/>
              <a:gd name="connsiteY190" fmla="*/ 1612996 h 2787787"/>
              <a:gd name="connsiteX191" fmla="*/ 744038 w 2851540"/>
              <a:gd name="connsiteY191" fmla="*/ 1536796 h 2787787"/>
              <a:gd name="connsiteX192" fmla="*/ 724988 w 2851540"/>
              <a:gd name="connsiteY192" fmla="*/ 1474883 h 2787787"/>
              <a:gd name="connsiteX193" fmla="*/ 734513 w 2851540"/>
              <a:gd name="connsiteY193" fmla="*/ 1443927 h 2787787"/>
              <a:gd name="connsiteX194" fmla="*/ 686888 w 2851540"/>
              <a:gd name="connsiteY194" fmla="*/ 1427258 h 2787787"/>
              <a:gd name="connsiteX195" fmla="*/ 598781 w 2851540"/>
              <a:gd name="connsiteY195" fmla="*/ 1393921 h 2787787"/>
              <a:gd name="connsiteX196" fmla="*/ 586875 w 2851540"/>
              <a:gd name="connsiteY196" fmla="*/ 1348677 h 2787787"/>
              <a:gd name="connsiteX197" fmla="*/ 537388 w 2851540"/>
              <a:gd name="connsiteY197" fmla="*/ 1282087 h 2787787"/>
              <a:gd name="connsiteX0" fmla="*/ 537388 w 2851540"/>
              <a:gd name="connsiteY0" fmla="*/ 1280859 h 2786559"/>
              <a:gd name="connsiteX1" fmla="*/ 555919 w 2851540"/>
              <a:gd name="connsiteY1" fmla="*/ 1230768 h 2786559"/>
              <a:gd name="connsiteX2" fmla="*/ 534488 w 2851540"/>
              <a:gd name="connsiteY2" fmla="*/ 1185524 h 2786559"/>
              <a:gd name="connsiteX3" fmla="*/ 520200 w 2851540"/>
              <a:gd name="connsiteY3" fmla="*/ 1156949 h 2786559"/>
              <a:gd name="connsiteX4" fmla="*/ 472575 w 2851540"/>
              <a:gd name="connsiteY4" fmla="*/ 1159330 h 2786559"/>
              <a:gd name="connsiteX5" fmla="*/ 453525 w 2851540"/>
              <a:gd name="connsiteY5" fmla="*/ 1123612 h 2786559"/>
              <a:gd name="connsiteX6" fmla="*/ 477338 w 2851540"/>
              <a:gd name="connsiteY6" fmla="*/ 1083130 h 2786559"/>
              <a:gd name="connsiteX7" fmla="*/ 436856 w 2851540"/>
              <a:gd name="connsiteY7" fmla="*/ 1083130 h 2786559"/>
              <a:gd name="connsiteX8" fmla="*/ 413044 w 2851540"/>
              <a:gd name="connsiteY8" fmla="*/ 1102180 h 2786559"/>
              <a:gd name="connsiteX9" fmla="*/ 413044 w 2851540"/>
              <a:gd name="connsiteY9" fmla="*/ 1056937 h 2786559"/>
              <a:gd name="connsiteX10" fmla="*/ 365419 w 2851540"/>
              <a:gd name="connsiteY10" fmla="*/ 1073605 h 2786559"/>
              <a:gd name="connsiteX11" fmla="*/ 293981 w 2851540"/>
              <a:gd name="connsiteY11" fmla="*/ 1042649 h 2786559"/>
              <a:gd name="connsiteX12" fmla="*/ 165394 w 2851540"/>
              <a:gd name="connsiteY12" fmla="*/ 985499 h 2786559"/>
              <a:gd name="connsiteX13" fmla="*/ 115388 w 2851540"/>
              <a:gd name="connsiteY13" fmla="*/ 1009312 h 2786559"/>
              <a:gd name="connsiteX14" fmla="*/ 91575 w 2851540"/>
              <a:gd name="connsiteY14" fmla="*/ 995024 h 2786559"/>
              <a:gd name="connsiteX15" fmla="*/ 74906 w 2851540"/>
              <a:gd name="connsiteY15" fmla="*/ 949780 h 2786559"/>
              <a:gd name="connsiteX16" fmla="*/ 20138 w 2851540"/>
              <a:gd name="connsiteY16" fmla="*/ 937874 h 2786559"/>
              <a:gd name="connsiteX17" fmla="*/ 113006 w 2851540"/>
              <a:gd name="connsiteY17" fmla="*/ 904537 h 2786559"/>
              <a:gd name="connsiteX18" fmla="*/ 74906 w 2851540"/>
              <a:gd name="connsiteY18" fmla="*/ 864055 h 2786559"/>
              <a:gd name="connsiteX19" fmla="*/ 122531 w 2851540"/>
              <a:gd name="connsiteY19" fmla="*/ 866437 h 2786559"/>
              <a:gd name="connsiteX20" fmla="*/ 22519 w 2851540"/>
              <a:gd name="connsiteY20" fmla="*/ 840243 h 2786559"/>
              <a:gd name="connsiteX21" fmla="*/ 1086 w 2851540"/>
              <a:gd name="connsiteY21" fmla="*/ 806904 h 2786559"/>
              <a:gd name="connsiteX22" fmla="*/ 53475 w 2851540"/>
              <a:gd name="connsiteY22" fmla="*/ 771187 h 2786559"/>
              <a:gd name="connsiteX23" fmla="*/ 143963 w 2851540"/>
              <a:gd name="connsiteY23" fmla="*/ 735468 h 2786559"/>
              <a:gd name="connsiteX24" fmla="*/ 243974 w 2851540"/>
              <a:gd name="connsiteY24" fmla="*/ 733087 h 2786559"/>
              <a:gd name="connsiteX25" fmla="*/ 258263 w 2851540"/>
              <a:gd name="connsiteY25" fmla="*/ 704512 h 2786559"/>
              <a:gd name="connsiteX26" fmla="*/ 336843 w 2851540"/>
              <a:gd name="connsiteY26" fmla="*/ 687843 h 2786559"/>
              <a:gd name="connsiteX27" fmla="*/ 434475 w 2851540"/>
              <a:gd name="connsiteY27" fmla="*/ 790237 h 2786559"/>
              <a:gd name="connsiteX28" fmla="*/ 458288 w 2851540"/>
              <a:gd name="connsiteY28" fmla="*/ 773568 h 2786559"/>
              <a:gd name="connsiteX29" fmla="*/ 491625 w 2851540"/>
              <a:gd name="connsiteY29" fmla="*/ 744993 h 2786559"/>
              <a:gd name="connsiteX30" fmla="*/ 548775 w 2851540"/>
              <a:gd name="connsiteY30" fmla="*/ 766424 h 2786559"/>
              <a:gd name="connsiteX31" fmla="*/ 570206 w 2851540"/>
              <a:gd name="connsiteY31" fmla="*/ 792618 h 2786559"/>
              <a:gd name="connsiteX32" fmla="*/ 563063 w 2851540"/>
              <a:gd name="connsiteY32" fmla="*/ 749755 h 2786559"/>
              <a:gd name="connsiteX33" fmla="*/ 582113 w 2851540"/>
              <a:gd name="connsiteY33" fmla="*/ 723562 h 2786559"/>
              <a:gd name="connsiteX34" fmla="*/ 608306 w 2851540"/>
              <a:gd name="connsiteY34" fmla="*/ 771187 h 2786559"/>
              <a:gd name="connsiteX35" fmla="*/ 677361 w 2851540"/>
              <a:gd name="connsiteY35" fmla="*/ 752137 h 2786559"/>
              <a:gd name="connsiteX36" fmla="*/ 660694 w 2851540"/>
              <a:gd name="connsiteY36" fmla="*/ 730705 h 2786559"/>
              <a:gd name="connsiteX37" fmla="*/ 644025 w 2851540"/>
              <a:gd name="connsiteY37" fmla="*/ 706893 h 2786559"/>
              <a:gd name="connsiteX38" fmla="*/ 648788 w 2851540"/>
              <a:gd name="connsiteY38" fmla="*/ 647362 h 2786559"/>
              <a:gd name="connsiteX39" fmla="*/ 632119 w 2851540"/>
              <a:gd name="connsiteY39" fmla="*/ 571162 h 2786559"/>
              <a:gd name="connsiteX40" fmla="*/ 594019 w 2851540"/>
              <a:gd name="connsiteY40" fmla="*/ 525918 h 2786559"/>
              <a:gd name="connsiteX41" fmla="*/ 591638 w 2851540"/>
              <a:gd name="connsiteY41" fmla="*/ 468768 h 2786559"/>
              <a:gd name="connsiteX42" fmla="*/ 572586 w 2851540"/>
              <a:gd name="connsiteY42" fmla="*/ 430667 h 2786559"/>
              <a:gd name="connsiteX43" fmla="*/ 646406 w 2851540"/>
              <a:gd name="connsiteY43" fmla="*/ 447337 h 2786559"/>
              <a:gd name="connsiteX44" fmla="*/ 710700 w 2851540"/>
              <a:gd name="connsiteY44" fmla="*/ 440193 h 2786559"/>
              <a:gd name="connsiteX45" fmla="*/ 705938 w 2851540"/>
              <a:gd name="connsiteY45" fmla="*/ 485437 h 2786559"/>
              <a:gd name="connsiteX46" fmla="*/ 751181 w 2851540"/>
              <a:gd name="connsiteY46" fmla="*/ 523537 h 2786559"/>
              <a:gd name="connsiteX47" fmla="*/ 853573 w 2851540"/>
              <a:gd name="connsiteY47" fmla="*/ 535443 h 2786559"/>
              <a:gd name="connsiteX48" fmla="*/ 922631 w 2851540"/>
              <a:gd name="connsiteY48" fmla="*/ 547349 h 2786559"/>
              <a:gd name="connsiteX49" fmla="*/ 1001213 w 2851540"/>
              <a:gd name="connsiteY49" fmla="*/ 523537 h 2786559"/>
              <a:gd name="connsiteX50" fmla="*/ 1044075 w 2851540"/>
              <a:gd name="connsiteY50" fmla="*/ 521155 h 2786559"/>
              <a:gd name="connsiteX51" fmla="*/ 1036931 w 2851540"/>
              <a:gd name="connsiteY51" fmla="*/ 502105 h 2786559"/>
              <a:gd name="connsiteX52" fmla="*/ 986925 w 2851540"/>
              <a:gd name="connsiteY52" fmla="*/ 497343 h 2786559"/>
              <a:gd name="connsiteX53" fmla="*/ 994067 w 2851540"/>
              <a:gd name="connsiteY53" fmla="*/ 433048 h 2786559"/>
              <a:gd name="connsiteX54" fmla="*/ 1079794 w 2851540"/>
              <a:gd name="connsiteY54" fmla="*/ 380662 h 2786559"/>
              <a:gd name="connsiteX55" fmla="*/ 1184569 w 2851540"/>
              <a:gd name="connsiteY55" fmla="*/ 354468 h 2786559"/>
              <a:gd name="connsiteX56" fmla="*/ 1234573 w 2851540"/>
              <a:gd name="connsiteY56" fmla="*/ 302079 h 2786559"/>
              <a:gd name="connsiteX57" fmla="*/ 1279817 w 2851540"/>
              <a:gd name="connsiteY57" fmla="*/ 54429 h 2786559"/>
              <a:gd name="connsiteX58" fmla="*/ 1447782 w 2851540"/>
              <a:gd name="connsiteY58" fmla="*/ 12708 h 2786559"/>
              <a:gd name="connsiteX59" fmla="*/ 1689393 w 2851540"/>
              <a:gd name="connsiteY59" fmla="*/ 225879 h 2786559"/>
              <a:gd name="connsiteX60" fmla="*/ 1772737 w 2851540"/>
              <a:gd name="connsiteY60" fmla="*/ 242548 h 2786559"/>
              <a:gd name="connsiteX61" fmla="*/ 1789405 w 2851540"/>
              <a:gd name="connsiteY61" fmla="*/ 359230 h 2786559"/>
              <a:gd name="connsiteX62" fmla="*/ 1927518 w 2851540"/>
              <a:gd name="connsiteY62" fmla="*/ 280648 h 2786559"/>
              <a:gd name="connsiteX63" fmla="*/ 1925137 w 2851540"/>
              <a:gd name="connsiteY63" fmla="*/ 399711 h 2786559"/>
              <a:gd name="connsiteX64" fmla="*/ 2044199 w 2851540"/>
              <a:gd name="connsiteY64" fmla="*/ 499724 h 2786559"/>
              <a:gd name="connsiteX65" fmla="*/ 2229937 w 2851540"/>
              <a:gd name="connsiteY65" fmla="*/ 516393 h 2786559"/>
              <a:gd name="connsiteX66" fmla="*/ 2577598 w 2851540"/>
              <a:gd name="connsiteY66" fmla="*/ 664029 h 2786559"/>
              <a:gd name="connsiteX67" fmla="*/ 2477587 w 2851540"/>
              <a:gd name="connsiteY67" fmla="*/ 847387 h 2786559"/>
              <a:gd name="connsiteX68" fmla="*/ 2446630 w 2851540"/>
              <a:gd name="connsiteY68" fmla="*/ 999787 h 2786559"/>
              <a:gd name="connsiteX69" fmla="*/ 2453774 w 2851540"/>
              <a:gd name="connsiteY69" fmla="*/ 1075987 h 2786559"/>
              <a:gd name="connsiteX70" fmla="*/ 2413293 w 2851540"/>
              <a:gd name="connsiteY70" fmla="*/ 1102180 h 2786559"/>
              <a:gd name="connsiteX71" fmla="*/ 2363287 w 2851540"/>
              <a:gd name="connsiteY71" fmla="*/ 1095037 h 2786559"/>
              <a:gd name="connsiteX72" fmla="*/ 2334712 w 2851540"/>
              <a:gd name="connsiteY72" fmla="*/ 1109324 h 2786559"/>
              <a:gd name="connsiteX73" fmla="*/ 2327568 w 2851540"/>
              <a:gd name="connsiteY73" fmla="*/ 1175999 h 2786559"/>
              <a:gd name="connsiteX74" fmla="*/ 2279943 w 2851540"/>
              <a:gd name="connsiteY74" fmla="*/ 1218862 h 2786559"/>
              <a:gd name="connsiteX75" fmla="*/ 2241843 w 2851540"/>
              <a:gd name="connsiteY75" fmla="*/ 1264105 h 2786559"/>
              <a:gd name="connsiteX76" fmla="*/ 2220412 w 2851540"/>
              <a:gd name="connsiteY76" fmla="*/ 1314112 h 2786559"/>
              <a:gd name="connsiteX77" fmla="*/ 2170405 w 2851540"/>
              <a:gd name="connsiteY77" fmla="*/ 1359355 h 2786559"/>
              <a:gd name="connsiteX78" fmla="*/ 2153737 w 2851540"/>
              <a:gd name="connsiteY78" fmla="*/ 1442699 h 2786559"/>
              <a:gd name="connsiteX79" fmla="*/ 2118018 w 2851540"/>
              <a:gd name="connsiteY79" fmla="*/ 1464130 h 2786559"/>
              <a:gd name="connsiteX80" fmla="*/ 2041469 w 2851540"/>
              <a:gd name="connsiteY80" fmla="*/ 1466597 h 2786559"/>
              <a:gd name="connsiteX81" fmla="*/ 2029912 w 2851540"/>
              <a:gd name="connsiteY81" fmla="*/ 1492705 h 2786559"/>
              <a:gd name="connsiteX82" fmla="*/ 2020387 w 2851540"/>
              <a:gd name="connsiteY82" fmla="*/ 1556999 h 2786559"/>
              <a:gd name="connsiteX83" fmla="*/ 2072774 w 2851540"/>
              <a:gd name="connsiteY83" fmla="*/ 1645105 h 2786559"/>
              <a:gd name="connsiteX84" fmla="*/ 2098968 w 2851540"/>
              <a:gd name="connsiteY84" fmla="*/ 1695112 h 2786559"/>
              <a:gd name="connsiteX85" fmla="*/ 2141830 w 2851540"/>
              <a:gd name="connsiteY85" fmla="*/ 1683205 h 2786559"/>
              <a:gd name="connsiteX86" fmla="*/ 2170405 w 2851540"/>
              <a:gd name="connsiteY86" fmla="*/ 1697493 h 2786559"/>
              <a:gd name="connsiteX87" fmla="*/ 2182312 w 2851540"/>
              <a:gd name="connsiteY87" fmla="*/ 1709399 h 2786559"/>
              <a:gd name="connsiteX88" fmla="*/ 2170405 w 2851540"/>
              <a:gd name="connsiteY88" fmla="*/ 1740355 h 2786559"/>
              <a:gd name="connsiteX89" fmla="*/ 2182312 w 2851540"/>
              <a:gd name="connsiteY89" fmla="*/ 1773693 h 2786559"/>
              <a:gd name="connsiteX90" fmla="*/ 2208505 w 2851540"/>
              <a:gd name="connsiteY90" fmla="*/ 1778455 h 2786559"/>
              <a:gd name="connsiteX91" fmla="*/ 2229937 w 2851540"/>
              <a:gd name="connsiteY91" fmla="*/ 1797505 h 2786559"/>
              <a:gd name="connsiteX92" fmla="*/ 2275180 w 2851540"/>
              <a:gd name="connsiteY92" fmla="*/ 1787980 h 2786559"/>
              <a:gd name="connsiteX93" fmla="*/ 2298993 w 2851540"/>
              <a:gd name="connsiteY93" fmla="*/ 1840368 h 2786559"/>
              <a:gd name="connsiteX94" fmla="*/ 2337093 w 2851540"/>
              <a:gd name="connsiteY94" fmla="*/ 1852274 h 2786559"/>
              <a:gd name="connsiteX95" fmla="*/ 2351381 w 2851540"/>
              <a:gd name="connsiteY95" fmla="*/ 1887994 h 2786559"/>
              <a:gd name="connsiteX96" fmla="*/ 2310899 w 2851540"/>
              <a:gd name="connsiteY96" fmla="*/ 1918949 h 2786559"/>
              <a:gd name="connsiteX97" fmla="*/ 2237081 w 2851540"/>
              <a:gd name="connsiteY97" fmla="*/ 1995150 h 2786559"/>
              <a:gd name="connsiteX98" fmla="*/ 2284706 w 2851540"/>
              <a:gd name="connsiteY98" fmla="*/ 2059444 h 2786559"/>
              <a:gd name="connsiteX99" fmla="*/ 2282324 w 2851540"/>
              <a:gd name="connsiteY99" fmla="*/ 2126118 h 2786559"/>
              <a:gd name="connsiteX100" fmla="*/ 2358524 w 2851540"/>
              <a:gd name="connsiteY100" fmla="*/ 2171362 h 2786559"/>
              <a:gd name="connsiteX101" fmla="*/ 2403768 w 2851540"/>
              <a:gd name="connsiteY101" fmla="*/ 2249942 h 2786559"/>
              <a:gd name="connsiteX102" fmla="*/ 2770480 w 2851540"/>
              <a:gd name="connsiteY102" fmla="*/ 2433299 h 2786559"/>
              <a:gd name="connsiteX103" fmla="*/ 2803817 w 2851540"/>
              <a:gd name="connsiteY103" fmla="*/ 2435680 h 2786559"/>
              <a:gd name="connsiteX104" fmla="*/ 2796673 w 2851540"/>
              <a:gd name="connsiteY104" fmla="*/ 2385674 h 2786559"/>
              <a:gd name="connsiteX105" fmla="*/ 2822868 w 2851540"/>
              <a:gd name="connsiteY105" fmla="*/ 2364243 h 2786559"/>
              <a:gd name="connsiteX106" fmla="*/ 2834773 w 2851540"/>
              <a:gd name="connsiteY106" fmla="*/ 2397580 h 2786559"/>
              <a:gd name="connsiteX107" fmla="*/ 2832393 w 2851540"/>
              <a:gd name="connsiteY107" fmla="*/ 2449968 h 2786559"/>
              <a:gd name="connsiteX108" fmla="*/ 2851443 w 2851540"/>
              <a:gd name="connsiteY108" fmla="*/ 2538073 h 2786559"/>
              <a:gd name="connsiteX109" fmla="*/ 2830012 w 2851540"/>
              <a:gd name="connsiteY109" fmla="*/ 2633324 h 2786559"/>
              <a:gd name="connsiteX110" fmla="*/ 2822868 w 2851540"/>
              <a:gd name="connsiteY110" fmla="*/ 2711905 h 2786559"/>
              <a:gd name="connsiteX111" fmla="*/ 2775244 w 2851540"/>
              <a:gd name="connsiteY111" fmla="*/ 2785724 h 2786559"/>
              <a:gd name="connsiteX112" fmla="*/ 2710949 w 2851540"/>
              <a:gd name="connsiteY112" fmla="*/ 2752388 h 2786559"/>
              <a:gd name="connsiteX113" fmla="*/ 2720474 w 2851540"/>
              <a:gd name="connsiteY113" fmla="*/ 2711905 h 2786559"/>
              <a:gd name="connsiteX114" fmla="*/ 2684755 w 2851540"/>
              <a:gd name="connsiteY114" fmla="*/ 2697618 h 2786559"/>
              <a:gd name="connsiteX115" fmla="*/ 2696662 w 2851540"/>
              <a:gd name="connsiteY115" fmla="*/ 2649993 h 2786559"/>
              <a:gd name="connsiteX116" fmla="*/ 2653799 w 2851540"/>
              <a:gd name="connsiteY116" fmla="*/ 2647612 h 2786559"/>
              <a:gd name="connsiteX117" fmla="*/ 2687137 w 2851540"/>
              <a:gd name="connsiteY117" fmla="*/ 2611893 h 2786559"/>
              <a:gd name="connsiteX118" fmla="*/ 2656180 w 2851540"/>
              <a:gd name="connsiteY118" fmla="*/ 2583318 h 2786559"/>
              <a:gd name="connsiteX119" fmla="*/ 2677612 w 2851540"/>
              <a:gd name="connsiteY119" fmla="*/ 2549980 h 2786559"/>
              <a:gd name="connsiteX120" fmla="*/ 2656180 w 2851540"/>
              <a:gd name="connsiteY120" fmla="*/ 2507118 h 2786559"/>
              <a:gd name="connsiteX121" fmla="*/ 2684755 w 2851540"/>
              <a:gd name="connsiteY121" fmla="*/ 2478543 h 2786559"/>
              <a:gd name="connsiteX122" fmla="*/ 2689518 w 2851540"/>
              <a:gd name="connsiteY122" fmla="*/ 2459493 h 2786559"/>
              <a:gd name="connsiteX123" fmla="*/ 2751430 w 2851540"/>
              <a:gd name="connsiteY123" fmla="*/ 2442824 h 2786559"/>
              <a:gd name="connsiteX124" fmla="*/ 2768099 w 2851540"/>
              <a:gd name="connsiteY124" fmla="*/ 2433299 h 2786559"/>
              <a:gd name="connsiteX125" fmla="*/ 2682374 w 2851540"/>
              <a:gd name="connsiteY125" fmla="*/ 2395199 h 2786559"/>
              <a:gd name="connsiteX126" fmla="*/ 2399006 w 2851540"/>
              <a:gd name="connsiteY126" fmla="*/ 2247562 h 2786559"/>
              <a:gd name="connsiteX127" fmla="*/ 2339474 w 2851540"/>
              <a:gd name="connsiteY127" fmla="*/ 2240418 h 2786559"/>
              <a:gd name="connsiteX128" fmla="*/ 2284706 w 2851540"/>
              <a:gd name="connsiteY128" fmla="*/ 2268994 h 2786559"/>
              <a:gd name="connsiteX129" fmla="*/ 2268037 w 2851540"/>
              <a:gd name="connsiteY129" fmla="*/ 2299949 h 2786559"/>
              <a:gd name="connsiteX130" fmla="*/ 2198980 w 2851540"/>
              <a:gd name="connsiteY130" fmla="*/ 2318999 h 2786559"/>
              <a:gd name="connsiteX131" fmla="*/ 2172788 w 2851540"/>
              <a:gd name="connsiteY131" fmla="*/ 2349956 h 2786559"/>
              <a:gd name="connsiteX132" fmla="*/ 2156119 w 2851540"/>
              <a:gd name="connsiteY132" fmla="*/ 2330906 h 2786559"/>
              <a:gd name="connsiteX133" fmla="*/ 2118019 w 2851540"/>
              <a:gd name="connsiteY133" fmla="*/ 2342813 h 2786559"/>
              <a:gd name="connsiteX134" fmla="*/ 2087063 w 2851540"/>
              <a:gd name="connsiteY134" fmla="*/ 2309475 h 2786559"/>
              <a:gd name="connsiteX135" fmla="*/ 2032294 w 2851540"/>
              <a:gd name="connsiteY135" fmla="*/ 2299950 h 2786559"/>
              <a:gd name="connsiteX136" fmla="*/ 2015625 w 2851540"/>
              <a:gd name="connsiteY136" fmla="*/ 2271375 h 2786559"/>
              <a:gd name="connsiteX137" fmla="*/ 1963238 w 2851540"/>
              <a:gd name="connsiteY137" fmla="*/ 2283281 h 2786559"/>
              <a:gd name="connsiteX138" fmla="*/ 1965618 w 2851540"/>
              <a:gd name="connsiteY138" fmla="*/ 2261849 h 2786559"/>
              <a:gd name="connsiteX139" fmla="*/ 1984668 w 2851540"/>
              <a:gd name="connsiteY139" fmla="*/ 2245180 h 2786559"/>
              <a:gd name="connsiteX140" fmla="*/ 1987050 w 2851540"/>
              <a:gd name="connsiteY140" fmla="*/ 2221369 h 2786559"/>
              <a:gd name="connsiteX141" fmla="*/ 1951331 w 2851540"/>
              <a:gd name="connsiteY141" fmla="*/ 2221369 h 2786559"/>
              <a:gd name="connsiteX142" fmla="*/ 1944188 w 2851540"/>
              <a:gd name="connsiteY142" fmla="*/ 2247563 h 2786559"/>
              <a:gd name="connsiteX143" fmla="*/ 1915613 w 2851540"/>
              <a:gd name="connsiteY143" fmla="*/ 2247563 h 2786559"/>
              <a:gd name="connsiteX144" fmla="*/ 1891800 w 2851540"/>
              <a:gd name="connsiteY144" fmla="*/ 2209463 h 2786559"/>
              <a:gd name="connsiteX145" fmla="*/ 1882275 w 2851540"/>
              <a:gd name="connsiteY145" fmla="*/ 2261850 h 2786559"/>
              <a:gd name="connsiteX146" fmla="*/ 1853700 w 2851540"/>
              <a:gd name="connsiteY146" fmla="*/ 2238038 h 2786559"/>
              <a:gd name="connsiteX147" fmla="*/ 1803694 w 2851540"/>
              <a:gd name="connsiteY147" fmla="*/ 2238038 h 2786559"/>
              <a:gd name="connsiteX148" fmla="*/ 1753687 w 2851540"/>
              <a:gd name="connsiteY148" fmla="*/ 2218986 h 2786559"/>
              <a:gd name="connsiteX149" fmla="*/ 1663200 w 2851540"/>
              <a:gd name="connsiteY149" fmla="*/ 2273756 h 2786559"/>
              <a:gd name="connsiteX150" fmla="*/ 1572713 w 2851540"/>
              <a:gd name="connsiteY150" fmla="*/ 2330905 h 2786559"/>
              <a:gd name="connsiteX151" fmla="*/ 1556044 w 2851540"/>
              <a:gd name="connsiteY151" fmla="*/ 2423775 h 2786559"/>
              <a:gd name="connsiteX152" fmla="*/ 1583513 w 2851540"/>
              <a:gd name="connsiteY152" fmla="*/ 2510912 h 2786559"/>
              <a:gd name="connsiteX153" fmla="*/ 1522706 w 2851540"/>
              <a:gd name="connsiteY153" fmla="*/ 2502355 h 2786559"/>
              <a:gd name="connsiteX154" fmla="*/ 1472700 w 2851540"/>
              <a:gd name="connsiteY154" fmla="*/ 2538075 h 2786559"/>
              <a:gd name="connsiteX155" fmla="*/ 1410788 w 2851540"/>
              <a:gd name="connsiteY155" fmla="*/ 2514263 h 2786559"/>
              <a:gd name="connsiteX156" fmla="*/ 1356019 w 2851540"/>
              <a:gd name="connsiteY156" fmla="*/ 2526168 h 2786559"/>
              <a:gd name="connsiteX157" fmla="*/ 1308394 w 2851540"/>
              <a:gd name="connsiteY157" fmla="*/ 2469018 h 2786559"/>
              <a:gd name="connsiteX158" fmla="*/ 1270294 w 2851540"/>
              <a:gd name="connsiteY158" fmla="*/ 2452350 h 2786559"/>
              <a:gd name="connsiteX159" fmla="*/ 1244100 w 2851540"/>
              <a:gd name="connsiteY159" fmla="*/ 2459494 h 2786559"/>
              <a:gd name="connsiteX160" fmla="*/ 1229813 w 2851540"/>
              <a:gd name="connsiteY160" fmla="*/ 2435680 h 2786559"/>
              <a:gd name="connsiteX161" fmla="*/ 1191713 w 2851540"/>
              <a:gd name="connsiteY161" fmla="*/ 2430919 h 2786559"/>
              <a:gd name="connsiteX162" fmla="*/ 1129800 w 2851540"/>
              <a:gd name="connsiteY162" fmla="*/ 2399963 h 2786559"/>
              <a:gd name="connsiteX163" fmla="*/ 1094080 w 2851540"/>
              <a:gd name="connsiteY163" fmla="*/ 2411866 h 2786559"/>
              <a:gd name="connsiteX164" fmla="*/ 1079794 w 2851540"/>
              <a:gd name="connsiteY164" fmla="*/ 2440444 h 2786559"/>
              <a:gd name="connsiteX165" fmla="*/ 996450 w 2851540"/>
              <a:gd name="connsiteY165" fmla="*/ 2426156 h 2786559"/>
              <a:gd name="connsiteX166" fmla="*/ 965494 w 2851540"/>
              <a:gd name="connsiteY166" fmla="*/ 2440444 h 2786559"/>
              <a:gd name="connsiteX167" fmla="*/ 925013 w 2851540"/>
              <a:gd name="connsiteY167" fmla="*/ 2419012 h 2786559"/>
              <a:gd name="connsiteX168" fmla="*/ 886913 w 2851540"/>
              <a:gd name="connsiteY168" fmla="*/ 2404725 h 2786559"/>
              <a:gd name="connsiteX169" fmla="*/ 855956 w 2851540"/>
              <a:gd name="connsiteY169" fmla="*/ 2419013 h 2786559"/>
              <a:gd name="connsiteX170" fmla="*/ 825000 w 2851540"/>
              <a:gd name="connsiteY170" fmla="*/ 2399963 h 2786559"/>
              <a:gd name="connsiteX171" fmla="*/ 810713 w 2851540"/>
              <a:gd name="connsiteY171" fmla="*/ 2366625 h 2786559"/>
              <a:gd name="connsiteX172" fmla="*/ 770231 w 2851540"/>
              <a:gd name="connsiteY172" fmla="*/ 2376150 h 2786559"/>
              <a:gd name="connsiteX173" fmla="*/ 734513 w 2851540"/>
              <a:gd name="connsiteY173" fmla="*/ 2354718 h 2786559"/>
              <a:gd name="connsiteX174" fmla="*/ 703556 w 2851540"/>
              <a:gd name="connsiteY174" fmla="*/ 2340431 h 2786559"/>
              <a:gd name="connsiteX175" fmla="*/ 670219 w 2851540"/>
              <a:gd name="connsiteY175" fmla="*/ 2345193 h 2786559"/>
              <a:gd name="connsiteX176" fmla="*/ 684506 w 2851540"/>
              <a:gd name="connsiteY176" fmla="*/ 2290424 h 2786559"/>
              <a:gd name="connsiteX177" fmla="*/ 639263 w 2851540"/>
              <a:gd name="connsiteY177" fmla="*/ 2271374 h 2786559"/>
              <a:gd name="connsiteX178" fmla="*/ 605924 w 2851540"/>
              <a:gd name="connsiteY178" fmla="*/ 2266610 h 2786559"/>
              <a:gd name="connsiteX179" fmla="*/ 651169 w 2851540"/>
              <a:gd name="connsiteY179" fmla="*/ 2211843 h 2786559"/>
              <a:gd name="connsiteX180" fmla="*/ 682125 w 2851540"/>
              <a:gd name="connsiteY180" fmla="*/ 2111830 h 2786559"/>
              <a:gd name="connsiteX181" fmla="*/ 720225 w 2851540"/>
              <a:gd name="connsiteY181" fmla="*/ 1914187 h 2786559"/>
              <a:gd name="connsiteX182" fmla="*/ 744038 w 2851540"/>
              <a:gd name="connsiteY182" fmla="*/ 1897518 h 2786559"/>
              <a:gd name="connsiteX183" fmla="*/ 722606 w 2851540"/>
              <a:gd name="connsiteY183" fmla="*/ 1866562 h 2786559"/>
              <a:gd name="connsiteX184" fmla="*/ 724988 w 2851540"/>
              <a:gd name="connsiteY184" fmla="*/ 1847512 h 2786559"/>
              <a:gd name="connsiteX185" fmla="*/ 734513 w 2851540"/>
              <a:gd name="connsiteY185" fmla="*/ 1702255 h 2786559"/>
              <a:gd name="connsiteX186" fmla="*/ 724988 w 2851540"/>
              <a:gd name="connsiteY186" fmla="*/ 1661774 h 2786559"/>
              <a:gd name="connsiteX187" fmla="*/ 798806 w 2851540"/>
              <a:gd name="connsiteY187" fmla="*/ 1702255 h 2786559"/>
              <a:gd name="connsiteX188" fmla="*/ 810713 w 2851540"/>
              <a:gd name="connsiteY188" fmla="*/ 1766549 h 2786559"/>
              <a:gd name="connsiteX189" fmla="*/ 851194 w 2851540"/>
              <a:gd name="connsiteY189" fmla="*/ 1823699 h 2786559"/>
              <a:gd name="connsiteX190" fmla="*/ 803569 w 2851540"/>
              <a:gd name="connsiteY190" fmla="*/ 1678443 h 2786559"/>
              <a:gd name="connsiteX191" fmla="*/ 722606 w 2851540"/>
              <a:gd name="connsiteY191" fmla="*/ 1611768 h 2786559"/>
              <a:gd name="connsiteX192" fmla="*/ 744038 w 2851540"/>
              <a:gd name="connsiteY192" fmla="*/ 1535568 h 2786559"/>
              <a:gd name="connsiteX193" fmla="*/ 724988 w 2851540"/>
              <a:gd name="connsiteY193" fmla="*/ 1473655 h 2786559"/>
              <a:gd name="connsiteX194" fmla="*/ 734513 w 2851540"/>
              <a:gd name="connsiteY194" fmla="*/ 1442699 h 2786559"/>
              <a:gd name="connsiteX195" fmla="*/ 686888 w 2851540"/>
              <a:gd name="connsiteY195" fmla="*/ 1426030 h 2786559"/>
              <a:gd name="connsiteX196" fmla="*/ 598781 w 2851540"/>
              <a:gd name="connsiteY196" fmla="*/ 1392693 h 2786559"/>
              <a:gd name="connsiteX197" fmla="*/ 586875 w 2851540"/>
              <a:gd name="connsiteY197" fmla="*/ 1347449 h 2786559"/>
              <a:gd name="connsiteX198" fmla="*/ 537388 w 2851540"/>
              <a:gd name="connsiteY198" fmla="*/ 1280859 h 2786559"/>
              <a:gd name="connsiteX0" fmla="*/ 537388 w 2851540"/>
              <a:gd name="connsiteY0" fmla="*/ 1277462 h 2783162"/>
              <a:gd name="connsiteX1" fmla="*/ 555919 w 2851540"/>
              <a:gd name="connsiteY1" fmla="*/ 1227371 h 2783162"/>
              <a:gd name="connsiteX2" fmla="*/ 534488 w 2851540"/>
              <a:gd name="connsiteY2" fmla="*/ 1182127 h 2783162"/>
              <a:gd name="connsiteX3" fmla="*/ 520200 w 2851540"/>
              <a:gd name="connsiteY3" fmla="*/ 1153552 h 2783162"/>
              <a:gd name="connsiteX4" fmla="*/ 472575 w 2851540"/>
              <a:gd name="connsiteY4" fmla="*/ 1155933 h 2783162"/>
              <a:gd name="connsiteX5" fmla="*/ 453525 w 2851540"/>
              <a:gd name="connsiteY5" fmla="*/ 1120215 h 2783162"/>
              <a:gd name="connsiteX6" fmla="*/ 477338 w 2851540"/>
              <a:gd name="connsiteY6" fmla="*/ 1079733 h 2783162"/>
              <a:gd name="connsiteX7" fmla="*/ 436856 w 2851540"/>
              <a:gd name="connsiteY7" fmla="*/ 1079733 h 2783162"/>
              <a:gd name="connsiteX8" fmla="*/ 413044 w 2851540"/>
              <a:gd name="connsiteY8" fmla="*/ 1098783 h 2783162"/>
              <a:gd name="connsiteX9" fmla="*/ 413044 w 2851540"/>
              <a:gd name="connsiteY9" fmla="*/ 1053540 h 2783162"/>
              <a:gd name="connsiteX10" fmla="*/ 365419 w 2851540"/>
              <a:gd name="connsiteY10" fmla="*/ 1070208 h 2783162"/>
              <a:gd name="connsiteX11" fmla="*/ 293981 w 2851540"/>
              <a:gd name="connsiteY11" fmla="*/ 1039252 h 2783162"/>
              <a:gd name="connsiteX12" fmla="*/ 165394 w 2851540"/>
              <a:gd name="connsiteY12" fmla="*/ 982102 h 2783162"/>
              <a:gd name="connsiteX13" fmla="*/ 115388 w 2851540"/>
              <a:gd name="connsiteY13" fmla="*/ 1005915 h 2783162"/>
              <a:gd name="connsiteX14" fmla="*/ 91575 w 2851540"/>
              <a:gd name="connsiteY14" fmla="*/ 991627 h 2783162"/>
              <a:gd name="connsiteX15" fmla="*/ 74906 w 2851540"/>
              <a:gd name="connsiteY15" fmla="*/ 946383 h 2783162"/>
              <a:gd name="connsiteX16" fmla="*/ 20138 w 2851540"/>
              <a:gd name="connsiteY16" fmla="*/ 934477 h 2783162"/>
              <a:gd name="connsiteX17" fmla="*/ 113006 w 2851540"/>
              <a:gd name="connsiteY17" fmla="*/ 901140 h 2783162"/>
              <a:gd name="connsiteX18" fmla="*/ 74906 w 2851540"/>
              <a:gd name="connsiteY18" fmla="*/ 860658 h 2783162"/>
              <a:gd name="connsiteX19" fmla="*/ 122531 w 2851540"/>
              <a:gd name="connsiteY19" fmla="*/ 863040 h 2783162"/>
              <a:gd name="connsiteX20" fmla="*/ 22519 w 2851540"/>
              <a:gd name="connsiteY20" fmla="*/ 836846 h 2783162"/>
              <a:gd name="connsiteX21" fmla="*/ 1086 w 2851540"/>
              <a:gd name="connsiteY21" fmla="*/ 803507 h 2783162"/>
              <a:gd name="connsiteX22" fmla="*/ 53475 w 2851540"/>
              <a:gd name="connsiteY22" fmla="*/ 767790 h 2783162"/>
              <a:gd name="connsiteX23" fmla="*/ 143963 w 2851540"/>
              <a:gd name="connsiteY23" fmla="*/ 732071 h 2783162"/>
              <a:gd name="connsiteX24" fmla="*/ 243974 w 2851540"/>
              <a:gd name="connsiteY24" fmla="*/ 729690 h 2783162"/>
              <a:gd name="connsiteX25" fmla="*/ 258263 w 2851540"/>
              <a:gd name="connsiteY25" fmla="*/ 701115 h 2783162"/>
              <a:gd name="connsiteX26" fmla="*/ 336843 w 2851540"/>
              <a:gd name="connsiteY26" fmla="*/ 684446 h 2783162"/>
              <a:gd name="connsiteX27" fmla="*/ 434475 w 2851540"/>
              <a:gd name="connsiteY27" fmla="*/ 786840 h 2783162"/>
              <a:gd name="connsiteX28" fmla="*/ 458288 w 2851540"/>
              <a:gd name="connsiteY28" fmla="*/ 770171 h 2783162"/>
              <a:gd name="connsiteX29" fmla="*/ 491625 w 2851540"/>
              <a:gd name="connsiteY29" fmla="*/ 741596 h 2783162"/>
              <a:gd name="connsiteX30" fmla="*/ 548775 w 2851540"/>
              <a:gd name="connsiteY30" fmla="*/ 763027 h 2783162"/>
              <a:gd name="connsiteX31" fmla="*/ 570206 w 2851540"/>
              <a:gd name="connsiteY31" fmla="*/ 789221 h 2783162"/>
              <a:gd name="connsiteX32" fmla="*/ 563063 w 2851540"/>
              <a:gd name="connsiteY32" fmla="*/ 746358 h 2783162"/>
              <a:gd name="connsiteX33" fmla="*/ 582113 w 2851540"/>
              <a:gd name="connsiteY33" fmla="*/ 720165 h 2783162"/>
              <a:gd name="connsiteX34" fmla="*/ 608306 w 2851540"/>
              <a:gd name="connsiteY34" fmla="*/ 767790 h 2783162"/>
              <a:gd name="connsiteX35" fmla="*/ 677361 w 2851540"/>
              <a:gd name="connsiteY35" fmla="*/ 748740 h 2783162"/>
              <a:gd name="connsiteX36" fmla="*/ 660694 w 2851540"/>
              <a:gd name="connsiteY36" fmla="*/ 727308 h 2783162"/>
              <a:gd name="connsiteX37" fmla="*/ 644025 w 2851540"/>
              <a:gd name="connsiteY37" fmla="*/ 703496 h 2783162"/>
              <a:gd name="connsiteX38" fmla="*/ 648788 w 2851540"/>
              <a:gd name="connsiteY38" fmla="*/ 643965 h 2783162"/>
              <a:gd name="connsiteX39" fmla="*/ 632119 w 2851540"/>
              <a:gd name="connsiteY39" fmla="*/ 567765 h 2783162"/>
              <a:gd name="connsiteX40" fmla="*/ 594019 w 2851540"/>
              <a:gd name="connsiteY40" fmla="*/ 522521 h 2783162"/>
              <a:gd name="connsiteX41" fmla="*/ 591638 w 2851540"/>
              <a:gd name="connsiteY41" fmla="*/ 465371 h 2783162"/>
              <a:gd name="connsiteX42" fmla="*/ 572586 w 2851540"/>
              <a:gd name="connsiteY42" fmla="*/ 427270 h 2783162"/>
              <a:gd name="connsiteX43" fmla="*/ 646406 w 2851540"/>
              <a:gd name="connsiteY43" fmla="*/ 443940 h 2783162"/>
              <a:gd name="connsiteX44" fmla="*/ 710700 w 2851540"/>
              <a:gd name="connsiteY44" fmla="*/ 436796 h 2783162"/>
              <a:gd name="connsiteX45" fmla="*/ 705938 w 2851540"/>
              <a:gd name="connsiteY45" fmla="*/ 482040 h 2783162"/>
              <a:gd name="connsiteX46" fmla="*/ 751181 w 2851540"/>
              <a:gd name="connsiteY46" fmla="*/ 520140 h 2783162"/>
              <a:gd name="connsiteX47" fmla="*/ 853573 w 2851540"/>
              <a:gd name="connsiteY47" fmla="*/ 532046 h 2783162"/>
              <a:gd name="connsiteX48" fmla="*/ 922631 w 2851540"/>
              <a:gd name="connsiteY48" fmla="*/ 543952 h 2783162"/>
              <a:gd name="connsiteX49" fmla="*/ 1001213 w 2851540"/>
              <a:gd name="connsiteY49" fmla="*/ 520140 h 2783162"/>
              <a:gd name="connsiteX50" fmla="*/ 1044075 w 2851540"/>
              <a:gd name="connsiteY50" fmla="*/ 517758 h 2783162"/>
              <a:gd name="connsiteX51" fmla="*/ 1036931 w 2851540"/>
              <a:gd name="connsiteY51" fmla="*/ 498708 h 2783162"/>
              <a:gd name="connsiteX52" fmla="*/ 986925 w 2851540"/>
              <a:gd name="connsiteY52" fmla="*/ 493946 h 2783162"/>
              <a:gd name="connsiteX53" fmla="*/ 994067 w 2851540"/>
              <a:gd name="connsiteY53" fmla="*/ 429651 h 2783162"/>
              <a:gd name="connsiteX54" fmla="*/ 1079794 w 2851540"/>
              <a:gd name="connsiteY54" fmla="*/ 377265 h 2783162"/>
              <a:gd name="connsiteX55" fmla="*/ 1184569 w 2851540"/>
              <a:gd name="connsiteY55" fmla="*/ 351071 h 2783162"/>
              <a:gd name="connsiteX56" fmla="*/ 1234573 w 2851540"/>
              <a:gd name="connsiteY56" fmla="*/ 298682 h 2783162"/>
              <a:gd name="connsiteX57" fmla="*/ 1267912 w 2851540"/>
              <a:gd name="connsiteY57" fmla="*/ 167714 h 2783162"/>
              <a:gd name="connsiteX58" fmla="*/ 1279817 w 2851540"/>
              <a:gd name="connsiteY58" fmla="*/ 51032 h 2783162"/>
              <a:gd name="connsiteX59" fmla="*/ 1447782 w 2851540"/>
              <a:gd name="connsiteY59" fmla="*/ 9311 h 2783162"/>
              <a:gd name="connsiteX60" fmla="*/ 1689393 w 2851540"/>
              <a:gd name="connsiteY60" fmla="*/ 222482 h 2783162"/>
              <a:gd name="connsiteX61" fmla="*/ 1772737 w 2851540"/>
              <a:gd name="connsiteY61" fmla="*/ 239151 h 2783162"/>
              <a:gd name="connsiteX62" fmla="*/ 1789405 w 2851540"/>
              <a:gd name="connsiteY62" fmla="*/ 355833 h 2783162"/>
              <a:gd name="connsiteX63" fmla="*/ 1927518 w 2851540"/>
              <a:gd name="connsiteY63" fmla="*/ 277251 h 2783162"/>
              <a:gd name="connsiteX64" fmla="*/ 1925137 w 2851540"/>
              <a:gd name="connsiteY64" fmla="*/ 396314 h 2783162"/>
              <a:gd name="connsiteX65" fmla="*/ 2044199 w 2851540"/>
              <a:gd name="connsiteY65" fmla="*/ 496327 h 2783162"/>
              <a:gd name="connsiteX66" fmla="*/ 2229937 w 2851540"/>
              <a:gd name="connsiteY66" fmla="*/ 512996 h 2783162"/>
              <a:gd name="connsiteX67" fmla="*/ 2577598 w 2851540"/>
              <a:gd name="connsiteY67" fmla="*/ 660632 h 2783162"/>
              <a:gd name="connsiteX68" fmla="*/ 2477587 w 2851540"/>
              <a:gd name="connsiteY68" fmla="*/ 843990 h 2783162"/>
              <a:gd name="connsiteX69" fmla="*/ 2446630 w 2851540"/>
              <a:gd name="connsiteY69" fmla="*/ 996390 h 2783162"/>
              <a:gd name="connsiteX70" fmla="*/ 2453774 w 2851540"/>
              <a:gd name="connsiteY70" fmla="*/ 1072590 h 2783162"/>
              <a:gd name="connsiteX71" fmla="*/ 2413293 w 2851540"/>
              <a:gd name="connsiteY71" fmla="*/ 1098783 h 2783162"/>
              <a:gd name="connsiteX72" fmla="*/ 2363287 w 2851540"/>
              <a:gd name="connsiteY72" fmla="*/ 1091640 h 2783162"/>
              <a:gd name="connsiteX73" fmla="*/ 2334712 w 2851540"/>
              <a:gd name="connsiteY73" fmla="*/ 1105927 h 2783162"/>
              <a:gd name="connsiteX74" fmla="*/ 2327568 w 2851540"/>
              <a:gd name="connsiteY74" fmla="*/ 1172602 h 2783162"/>
              <a:gd name="connsiteX75" fmla="*/ 2279943 w 2851540"/>
              <a:gd name="connsiteY75" fmla="*/ 1215465 h 2783162"/>
              <a:gd name="connsiteX76" fmla="*/ 2241843 w 2851540"/>
              <a:gd name="connsiteY76" fmla="*/ 1260708 h 2783162"/>
              <a:gd name="connsiteX77" fmla="*/ 2220412 w 2851540"/>
              <a:gd name="connsiteY77" fmla="*/ 1310715 h 2783162"/>
              <a:gd name="connsiteX78" fmla="*/ 2170405 w 2851540"/>
              <a:gd name="connsiteY78" fmla="*/ 1355958 h 2783162"/>
              <a:gd name="connsiteX79" fmla="*/ 2153737 w 2851540"/>
              <a:gd name="connsiteY79" fmla="*/ 1439302 h 2783162"/>
              <a:gd name="connsiteX80" fmla="*/ 2118018 w 2851540"/>
              <a:gd name="connsiteY80" fmla="*/ 1460733 h 2783162"/>
              <a:gd name="connsiteX81" fmla="*/ 2041469 w 2851540"/>
              <a:gd name="connsiteY81" fmla="*/ 1463200 h 2783162"/>
              <a:gd name="connsiteX82" fmla="*/ 2029912 w 2851540"/>
              <a:gd name="connsiteY82" fmla="*/ 1489308 h 2783162"/>
              <a:gd name="connsiteX83" fmla="*/ 2020387 w 2851540"/>
              <a:gd name="connsiteY83" fmla="*/ 1553602 h 2783162"/>
              <a:gd name="connsiteX84" fmla="*/ 2072774 w 2851540"/>
              <a:gd name="connsiteY84" fmla="*/ 1641708 h 2783162"/>
              <a:gd name="connsiteX85" fmla="*/ 2098968 w 2851540"/>
              <a:gd name="connsiteY85" fmla="*/ 1691715 h 2783162"/>
              <a:gd name="connsiteX86" fmla="*/ 2141830 w 2851540"/>
              <a:gd name="connsiteY86" fmla="*/ 1679808 h 2783162"/>
              <a:gd name="connsiteX87" fmla="*/ 2170405 w 2851540"/>
              <a:gd name="connsiteY87" fmla="*/ 1694096 h 2783162"/>
              <a:gd name="connsiteX88" fmla="*/ 2182312 w 2851540"/>
              <a:gd name="connsiteY88" fmla="*/ 1706002 h 2783162"/>
              <a:gd name="connsiteX89" fmla="*/ 2170405 w 2851540"/>
              <a:gd name="connsiteY89" fmla="*/ 1736958 h 2783162"/>
              <a:gd name="connsiteX90" fmla="*/ 2182312 w 2851540"/>
              <a:gd name="connsiteY90" fmla="*/ 1770296 h 2783162"/>
              <a:gd name="connsiteX91" fmla="*/ 2208505 w 2851540"/>
              <a:gd name="connsiteY91" fmla="*/ 1775058 h 2783162"/>
              <a:gd name="connsiteX92" fmla="*/ 2229937 w 2851540"/>
              <a:gd name="connsiteY92" fmla="*/ 1794108 h 2783162"/>
              <a:gd name="connsiteX93" fmla="*/ 2275180 w 2851540"/>
              <a:gd name="connsiteY93" fmla="*/ 1784583 h 2783162"/>
              <a:gd name="connsiteX94" fmla="*/ 2298993 w 2851540"/>
              <a:gd name="connsiteY94" fmla="*/ 1836971 h 2783162"/>
              <a:gd name="connsiteX95" fmla="*/ 2337093 w 2851540"/>
              <a:gd name="connsiteY95" fmla="*/ 1848877 h 2783162"/>
              <a:gd name="connsiteX96" fmla="*/ 2351381 w 2851540"/>
              <a:gd name="connsiteY96" fmla="*/ 1884597 h 2783162"/>
              <a:gd name="connsiteX97" fmla="*/ 2310899 w 2851540"/>
              <a:gd name="connsiteY97" fmla="*/ 1915552 h 2783162"/>
              <a:gd name="connsiteX98" fmla="*/ 2237081 w 2851540"/>
              <a:gd name="connsiteY98" fmla="*/ 1991753 h 2783162"/>
              <a:gd name="connsiteX99" fmla="*/ 2284706 w 2851540"/>
              <a:gd name="connsiteY99" fmla="*/ 2056047 h 2783162"/>
              <a:gd name="connsiteX100" fmla="*/ 2282324 w 2851540"/>
              <a:gd name="connsiteY100" fmla="*/ 2122721 h 2783162"/>
              <a:gd name="connsiteX101" fmla="*/ 2358524 w 2851540"/>
              <a:gd name="connsiteY101" fmla="*/ 2167965 h 2783162"/>
              <a:gd name="connsiteX102" fmla="*/ 2403768 w 2851540"/>
              <a:gd name="connsiteY102" fmla="*/ 2246545 h 2783162"/>
              <a:gd name="connsiteX103" fmla="*/ 2770480 w 2851540"/>
              <a:gd name="connsiteY103" fmla="*/ 2429902 h 2783162"/>
              <a:gd name="connsiteX104" fmla="*/ 2803817 w 2851540"/>
              <a:gd name="connsiteY104" fmla="*/ 2432283 h 2783162"/>
              <a:gd name="connsiteX105" fmla="*/ 2796673 w 2851540"/>
              <a:gd name="connsiteY105" fmla="*/ 2382277 h 2783162"/>
              <a:gd name="connsiteX106" fmla="*/ 2822868 w 2851540"/>
              <a:gd name="connsiteY106" fmla="*/ 2360846 h 2783162"/>
              <a:gd name="connsiteX107" fmla="*/ 2834773 w 2851540"/>
              <a:gd name="connsiteY107" fmla="*/ 2394183 h 2783162"/>
              <a:gd name="connsiteX108" fmla="*/ 2832393 w 2851540"/>
              <a:gd name="connsiteY108" fmla="*/ 2446571 h 2783162"/>
              <a:gd name="connsiteX109" fmla="*/ 2851443 w 2851540"/>
              <a:gd name="connsiteY109" fmla="*/ 2534676 h 2783162"/>
              <a:gd name="connsiteX110" fmla="*/ 2830012 w 2851540"/>
              <a:gd name="connsiteY110" fmla="*/ 2629927 h 2783162"/>
              <a:gd name="connsiteX111" fmla="*/ 2822868 w 2851540"/>
              <a:gd name="connsiteY111" fmla="*/ 2708508 h 2783162"/>
              <a:gd name="connsiteX112" fmla="*/ 2775244 w 2851540"/>
              <a:gd name="connsiteY112" fmla="*/ 2782327 h 2783162"/>
              <a:gd name="connsiteX113" fmla="*/ 2710949 w 2851540"/>
              <a:gd name="connsiteY113" fmla="*/ 2748991 h 2783162"/>
              <a:gd name="connsiteX114" fmla="*/ 2720474 w 2851540"/>
              <a:gd name="connsiteY114" fmla="*/ 2708508 h 2783162"/>
              <a:gd name="connsiteX115" fmla="*/ 2684755 w 2851540"/>
              <a:gd name="connsiteY115" fmla="*/ 2694221 h 2783162"/>
              <a:gd name="connsiteX116" fmla="*/ 2696662 w 2851540"/>
              <a:gd name="connsiteY116" fmla="*/ 2646596 h 2783162"/>
              <a:gd name="connsiteX117" fmla="*/ 2653799 w 2851540"/>
              <a:gd name="connsiteY117" fmla="*/ 2644215 h 2783162"/>
              <a:gd name="connsiteX118" fmla="*/ 2687137 w 2851540"/>
              <a:gd name="connsiteY118" fmla="*/ 2608496 h 2783162"/>
              <a:gd name="connsiteX119" fmla="*/ 2656180 w 2851540"/>
              <a:gd name="connsiteY119" fmla="*/ 2579921 h 2783162"/>
              <a:gd name="connsiteX120" fmla="*/ 2677612 w 2851540"/>
              <a:gd name="connsiteY120" fmla="*/ 2546583 h 2783162"/>
              <a:gd name="connsiteX121" fmla="*/ 2656180 w 2851540"/>
              <a:gd name="connsiteY121" fmla="*/ 2503721 h 2783162"/>
              <a:gd name="connsiteX122" fmla="*/ 2684755 w 2851540"/>
              <a:gd name="connsiteY122" fmla="*/ 2475146 h 2783162"/>
              <a:gd name="connsiteX123" fmla="*/ 2689518 w 2851540"/>
              <a:gd name="connsiteY123" fmla="*/ 2456096 h 2783162"/>
              <a:gd name="connsiteX124" fmla="*/ 2751430 w 2851540"/>
              <a:gd name="connsiteY124" fmla="*/ 2439427 h 2783162"/>
              <a:gd name="connsiteX125" fmla="*/ 2768099 w 2851540"/>
              <a:gd name="connsiteY125" fmla="*/ 2429902 h 2783162"/>
              <a:gd name="connsiteX126" fmla="*/ 2682374 w 2851540"/>
              <a:gd name="connsiteY126" fmla="*/ 2391802 h 2783162"/>
              <a:gd name="connsiteX127" fmla="*/ 2399006 w 2851540"/>
              <a:gd name="connsiteY127" fmla="*/ 2244165 h 2783162"/>
              <a:gd name="connsiteX128" fmla="*/ 2339474 w 2851540"/>
              <a:gd name="connsiteY128" fmla="*/ 2237021 h 2783162"/>
              <a:gd name="connsiteX129" fmla="*/ 2284706 w 2851540"/>
              <a:gd name="connsiteY129" fmla="*/ 2265597 h 2783162"/>
              <a:gd name="connsiteX130" fmla="*/ 2268037 w 2851540"/>
              <a:gd name="connsiteY130" fmla="*/ 2296552 h 2783162"/>
              <a:gd name="connsiteX131" fmla="*/ 2198980 w 2851540"/>
              <a:gd name="connsiteY131" fmla="*/ 2315602 h 2783162"/>
              <a:gd name="connsiteX132" fmla="*/ 2172788 w 2851540"/>
              <a:gd name="connsiteY132" fmla="*/ 2346559 h 2783162"/>
              <a:gd name="connsiteX133" fmla="*/ 2156119 w 2851540"/>
              <a:gd name="connsiteY133" fmla="*/ 2327509 h 2783162"/>
              <a:gd name="connsiteX134" fmla="*/ 2118019 w 2851540"/>
              <a:gd name="connsiteY134" fmla="*/ 2339416 h 2783162"/>
              <a:gd name="connsiteX135" fmla="*/ 2087063 w 2851540"/>
              <a:gd name="connsiteY135" fmla="*/ 2306078 h 2783162"/>
              <a:gd name="connsiteX136" fmla="*/ 2032294 w 2851540"/>
              <a:gd name="connsiteY136" fmla="*/ 2296553 h 2783162"/>
              <a:gd name="connsiteX137" fmla="*/ 2015625 w 2851540"/>
              <a:gd name="connsiteY137" fmla="*/ 2267978 h 2783162"/>
              <a:gd name="connsiteX138" fmla="*/ 1963238 w 2851540"/>
              <a:gd name="connsiteY138" fmla="*/ 2279884 h 2783162"/>
              <a:gd name="connsiteX139" fmla="*/ 1965618 w 2851540"/>
              <a:gd name="connsiteY139" fmla="*/ 2258452 h 2783162"/>
              <a:gd name="connsiteX140" fmla="*/ 1984668 w 2851540"/>
              <a:gd name="connsiteY140" fmla="*/ 2241783 h 2783162"/>
              <a:gd name="connsiteX141" fmla="*/ 1987050 w 2851540"/>
              <a:gd name="connsiteY141" fmla="*/ 2217972 h 2783162"/>
              <a:gd name="connsiteX142" fmla="*/ 1951331 w 2851540"/>
              <a:gd name="connsiteY142" fmla="*/ 2217972 h 2783162"/>
              <a:gd name="connsiteX143" fmla="*/ 1944188 w 2851540"/>
              <a:gd name="connsiteY143" fmla="*/ 2244166 h 2783162"/>
              <a:gd name="connsiteX144" fmla="*/ 1915613 w 2851540"/>
              <a:gd name="connsiteY144" fmla="*/ 2244166 h 2783162"/>
              <a:gd name="connsiteX145" fmla="*/ 1891800 w 2851540"/>
              <a:gd name="connsiteY145" fmla="*/ 2206066 h 2783162"/>
              <a:gd name="connsiteX146" fmla="*/ 1882275 w 2851540"/>
              <a:gd name="connsiteY146" fmla="*/ 2258453 h 2783162"/>
              <a:gd name="connsiteX147" fmla="*/ 1853700 w 2851540"/>
              <a:gd name="connsiteY147" fmla="*/ 2234641 h 2783162"/>
              <a:gd name="connsiteX148" fmla="*/ 1803694 w 2851540"/>
              <a:gd name="connsiteY148" fmla="*/ 2234641 h 2783162"/>
              <a:gd name="connsiteX149" fmla="*/ 1753687 w 2851540"/>
              <a:gd name="connsiteY149" fmla="*/ 2215589 h 2783162"/>
              <a:gd name="connsiteX150" fmla="*/ 1663200 w 2851540"/>
              <a:gd name="connsiteY150" fmla="*/ 2270359 h 2783162"/>
              <a:gd name="connsiteX151" fmla="*/ 1572713 w 2851540"/>
              <a:gd name="connsiteY151" fmla="*/ 2327508 h 2783162"/>
              <a:gd name="connsiteX152" fmla="*/ 1556044 w 2851540"/>
              <a:gd name="connsiteY152" fmla="*/ 2420378 h 2783162"/>
              <a:gd name="connsiteX153" fmla="*/ 1583513 w 2851540"/>
              <a:gd name="connsiteY153" fmla="*/ 2507515 h 2783162"/>
              <a:gd name="connsiteX154" fmla="*/ 1522706 w 2851540"/>
              <a:gd name="connsiteY154" fmla="*/ 2498958 h 2783162"/>
              <a:gd name="connsiteX155" fmla="*/ 1472700 w 2851540"/>
              <a:gd name="connsiteY155" fmla="*/ 2534678 h 2783162"/>
              <a:gd name="connsiteX156" fmla="*/ 1410788 w 2851540"/>
              <a:gd name="connsiteY156" fmla="*/ 2510866 h 2783162"/>
              <a:gd name="connsiteX157" fmla="*/ 1356019 w 2851540"/>
              <a:gd name="connsiteY157" fmla="*/ 2522771 h 2783162"/>
              <a:gd name="connsiteX158" fmla="*/ 1308394 w 2851540"/>
              <a:gd name="connsiteY158" fmla="*/ 2465621 h 2783162"/>
              <a:gd name="connsiteX159" fmla="*/ 1270294 w 2851540"/>
              <a:gd name="connsiteY159" fmla="*/ 2448953 h 2783162"/>
              <a:gd name="connsiteX160" fmla="*/ 1244100 w 2851540"/>
              <a:gd name="connsiteY160" fmla="*/ 2456097 h 2783162"/>
              <a:gd name="connsiteX161" fmla="*/ 1229813 w 2851540"/>
              <a:gd name="connsiteY161" fmla="*/ 2432283 h 2783162"/>
              <a:gd name="connsiteX162" fmla="*/ 1191713 w 2851540"/>
              <a:gd name="connsiteY162" fmla="*/ 2427522 h 2783162"/>
              <a:gd name="connsiteX163" fmla="*/ 1129800 w 2851540"/>
              <a:gd name="connsiteY163" fmla="*/ 2396566 h 2783162"/>
              <a:gd name="connsiteX164" fmla="*/ 1094080 w 2851540"/>
              <a:gd name="connsiteY164" fmla="*/ 2408469 h 2783162"/>
              <a:gd name="connsiteX165" fmla="*/ 1079794 w 2851540"/>
              <a:gd name="connsiteY165" fmla="*/ 2437047 h 2783162"/>
              <a:gd name="connsiteX166" fmla="*/ 996450 w 2851540"/>
              <a:gd name="connsiteY166" fmla="*/ 2422759 h 2783162"/>
              <a:gd name="connsiteX167" fmla="*/ 965494 w 2851540"/>
              <a:gd name="connsiteY167" fmla="*/ 2437047 h 2783162"/>
              <a:gd name="connsiteX168" fmla="*/ 925013 w 2851540"/>
              <a:gd name="connsiteY168" fmla="*/ 2415615 h 2783162"/>
              <a:gd name="connsiteX169" fmla="*/ 886913 w 2851540"/>
              <a:gd name="connsiteY169" fmla="*/ 2401328 h 2783162"/>
              <a:gd name="connsiteX170" fmla="*/ 855956 w 2851540"/>
              <a:gd name="connsiteY170" fmla="*/ 2415616 h 2783162"/>
              <a:gd name="connsiteX171" fmla="*/ 825000 w 2851540"/>
              <a:gd name="connsiteY171" fmla="*/ 2396566 h 2783162"/>
              <a:gd name="connsiteX172" fmla="*/ 810713 w 2851540"/>
              <a:gd name="connsiteY172" fmla="*/ 2363228 h 2783162"/>
              <a:gd name="connsiteX173" fmla="*/ 770231 w 2851540"/>
              <a:gd name="connsiteY173" fmla="*/ 2372753 h 2783162"/>
              <a:gd name="connsiteX174" fmla="*/ 734513 w 2851540"/>
              <a:gd name="connsiteY174" fmla="*/ 2351321 h 2783162"/>
              <a:gd name="connsiteX175" fmla="*/ 703556 w 2851540"/>
              <a:gd name="connsiteY175" fmla="*/ 2337034 h 2783162"/>
              <a:gd name="connsiteX176" fmla="*/ 670219 w 2851540"/>
              <a:gd name="connsiteY176" fmla="*/ 2341796 h 2783162"/>
              <a:gd name="connsiteX177" fmla="*/ 684506 w 2851540"/>
              <a:gd name="connsiteY177" fmla="*/ 2287027 h 2783162"/>
              <a:gd name="connsiteX178" fmla="*/ 639263 w 2851540"/>
              <a:gd name="connsiteY178" fmla="*/ 2267977 h 2783162"/>
              <a:gd name="connsiteX179" fmla="*/ 605924 w 2851540"/>
              <a:gd name="connsiteY179" fmla="*/ 2263213 h 2783162"/>
              <a:gd name="connsiteX180" fmla="*/ 651169 w 2851540"/>
              <a:gd name="connsiteY180" fmla="*/ 2208446 h 2783162"/>
              <a:gd name="connsiteX181" fmla="*/ 682125 w 2851540"/>
              <a:gd name="connsiteY181" fmla="*/ 2108433 h 2783162"/>
              <a:gd name="connsiteX182" fmla="*/ 720225 w 2851540"/>
              <a:gd name="connsiteY182" fmla="*/ 1910790 h 2783162"/>
              <a:gd name="connsiteX183" fmla="*/ 744038 w 2851540"/>
              <a:gd name="connsiteY183" fmla="*/ 1894121 h 2783162"/>
              <a:gd name="connsiteX184" fmla="*/ 722606 w 2851540"/>
              <a:gd name="connsiteY184" fmla="*/ 1863165 h 2783162"/>
              <a:gd name="connsiteX185" fmla="*/ 724988 w 2851540"/>
              <a:gd name="connsiteY185" fmla="*/ 1844115 h 2783162"/>
              <a:gd name="connsiteX186" fmla="*/ 734513 w 2851540"/>
              <a:gd name="connsiteY186" fmla="*/ 1698858 h 2783162"/>
              <a:gd name="connsiteX187" fmla="*/ 724988 w 2851540"/>
              <a:gd name="connsiteY187" fmla="*/ 1658377 h 2783162"/>
              <a:gd name="connsiteX188" fmla="*/ 798806 w 2851540"/>
              <a:gd name="connsiteY188" fmla="*/ 1698858 h 2783162"/>
              <a:gd name="connsiteX189" fmla="*/ 810713 w 2851540"/>
              <a:gd name="connsiteY189" fmla="*/ 1763152 h 2783162"/>
              <a:gd name="connsiteX190" fmla="*/ 851194 w 2851540"/>
              <a:gd name="connsiteY190" fmla="*/ 1820302 h 2783162"/>
              <a:gd name="connsiteX191" fmla="*/ 803569 w 2851540"/>
              <a:gd name="connsiteY191" fmla="*/ 1675046 h 2783162"/>
              <a:gd name="connsiteX192" fmla="*/ 722606 w 2851540"/>
              <a:gd name="connsiteY192" fmla="*/ 1608371 h 2783162"/>
              <a:gd name="connsiteX193" fmla="*/ 744038 w 2851540"/>
              <a:gd name="connsiteY193" fmla="*/ 1532171 h 2783162"/>
              <a:gd name="connsiteX194" fmla="*/ 724988 w 2851540"/>
              <a:gd name="connsiteY194" fmla="*/ 1470258 h 2783162"/>
              <a:gd name="connsiteX195" fmla="*/ 734513 w 2851540"/>
              <a:gd name="connsiteY195" fmla="*/ 1439302 h 2783162"/>
              <a:gd name="connsiteX196" fmla="*/ 686888 w 2851540"/>
              <a:gd name="connsiteY196" fmla="*/ 1422633 h 2783162"/>
              <a:gd name="connsiteX197" fmla="*/ 598781 w 2851540"/>
              <a:gd name="connsiteY197" fmla="*/ 1389296 h 2783162"/>
              <a:gd name="connsiteX198" fmla="*/ 586875 w 2851540"/>
              <a:gd name="connsiteY198" fmla="*/ 1344052 h 2783162"/>
              <a:gd name="connsiteX199" fmla="*/ 537388 w 2851540"/>
              <a:gd name="connsiteY199" fmla="*/ 1277462 h 2783162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689393 w 2851540"/>
              <a:gd name="connsiteY61" fmla="*/ 214513 h 2775193"/>
              <a:gd name="connsiteX62" fmla="*/ 1772737 w 2851540"/>
              <a:gd name="connsiteY62" fmla="*/ 231182 h 2775193"/>
              <a:gd name="connsiteX63" fmla="*/ 1789405 w 2851540"/>
              <a:gd name="connsiteY63" fmla="*/ 347864 h 2775193"/>
              <a:gd name="connsiteX64" fmla="*/ 1927518 w 2851540"/>
              <a:gd name="connsiteY64" fmla="*/ 269282 h 2775193"/>
              <a:gd name="connsiteX65" fmla="*/ 1925137 w 2851540"/>
              <a:gd name="connsiteY65" fmla="*/ 388345 h 2775193"/>
              <a:gd name="connsiteX66" fmla="*/ 2044199 w 2851540"/>
              <a:gd name="connsiteY66" fmla="*/ 488358 h 2775193"/>
              <a:gd name="connsiteX67" fmla="*/ 2229937 w 2851540"/>
              <a:gd name="connsiteY67" fmla="*/ 505027 h 2775193"/>
              <a:gd name="connsiteX68" fmla="*/ 2577598 w 2851540"/>
              <a:gd name="connsiteY68" fmla="*/ 652663 h 2775193"/>
              <a:gd name="connsiteX69" fmla="*/ 2477587 w 2851540"/>
              <a:gd name="connsiteY69" fmla="*/ 836021 h 2775193"/>
              <a:gd name="connsiteX70" fmla="*/ 2446630 w 2851540"/>
              <a:gd name="connsiteY70" fmla="*/ 988421 h 2775193"/>
              <a:gd name="connsiteX71" fmla="*/ 2453774 w 2851540"/>
              <a:gd name="connsiteY71" fmla="*/ 1064621 h 2775193"/>
              <a:gd name="connsiteX72" fmla="*/ 2413293 w 2851540"/>
              <a:gd name="connsiteY72" fmla="*/ 1090814 h 2775193"/>
              <a:gd name="connsiteX73" fmla="*/ 2363287 w 2851540"/>
              <a:gd name="connsiteY73" fmla="*/ 1083671 h 2775193"/>
              <a:gd name="connsiteX74" fmla="*/ 2334712 w 2851540"/>
              <a:gd name="connsiteY74" fmla="*/ 1097958 h 2775193"/>
              <a:gd name="connsiteX75" fmla="*/ 2327568 w 2851540"/>
              <a:gd name="connsiteY75" fmla="*/ 1164633 h 2775193"/>
              <a:gd name="connsiteX76" fmla="*/ 2279943 w 2851540"/>
              <a:gd name="connsiteY76" fmla="*/ 1207496 h 2775193"/>
              <a:gd name="connsiteX77" fmla="*/ 2241843 w 2851540"/>
              <a:gd name="connsiteY77" fmla="*/ 1252739 h 2775193"/>
              <a:gd name="connsiteX78" fmla="*/ 2220412 w 2851540"/>
              <a:gd name="connsiteY78" fmla="*/ 1302746 h 2775193"/>
              <a:gd name="connsiteX79" fmla="*/ 2170405 w 2851540"/>
              <a:gd name="connsiteY79" fmla="*/ 1347989 h 2775193"/>
              <a:gd name="connsiteX80" fmla="*/ 2153737 w 2851540"/>
              <a:gd name="connsiteY80" fmla="*/ 1431333 h 2775193"/>
              <a:gd name="connsiteX81" fmla="*/ 2118018 w 2851540"/>
              <a:gd name="connsiteY81" fmla="*/ 1452764 h 2775193"/>
              <a:gd name="connsiteX82" fmla="*/ 2041469 w 2851540"/>
              <a:gd name="connsiteY82" fmla="*/ 1455231 h 2775193"/>
              <a:gd name="connsiteX83" fmla="*/ 2029912 w 2851540"/>
              <a:gd name="connsiteY83" fmla="*/ 1481339 h 2775193"/>
              <a:gd name="connsiteX84" fmla="*/ 2020387 w 2851540"/>
              <a:gd name="connsiteY84" fmla="*/ 1545633 h 2775193"/>
              <a:gd name="connsiteX85" fmla="*/ 2072774 w 2851540"/>
              <a:gd name="connsiteY85" fmla="*/ 1633739 h 2775193"/>
              <a:gd name="connsiteX86" fmla="*/ 2098968 w 2851540"/>
              <a:gd name="connsiteY86" fmla="*/ 1683746 h 2775193"/>
              <a:gd name="connsiteX87" fmla="*/ 2141830 w 2851540"/>
              <a:gd name="connsiteY87" fmla="*/ 1671839 h 2775193"/>
              <a:gd name="connsiteX88" fmla="*/ 2170405 w 2851540"/>
              <a:gd name="connsiteY88" fmla="*/ 1686127 h 2775193"/>
              <a:gd name="connsiteX89" fmla="*/ 2182312 w 2851540"/>
              <a:gd name="connsiteY89" fmla="*/ 1698033 h 2775193"/>
              <a:gd name="connsiteX90" fmla="*/ 2170405 w 2851540"/>
              <a:gd name="connsiteY90" fmla="*/ 1728989 h 2775193"/>
              <a:gd name="connsiteX91" fmla="*/ 2182312 w 2851540"/>
              <a:gd name="connsiteY91" fmla="*/ 1762327 h 2775193"/>
              <a:gd name="connsiteX92" fmla="*/ 2208505 w 2851540"/>
              <a:gd name="connsiteY92" fmla="*/ 1767089 h 2775193"/>
              <a:gd name="connsiteX93" fmla="*/ 2229937 w 2851540"/>
              <a:gd name="connsiteY93" fmla="*/ 1786139 h 2775193"/>
              <a:gd name="connsiteX94" fmla="*/ 2275180 w 2851540"/>
              <a:gd name="connsiteY94" fmla="*/ 1776614 h 2775193"/>
              <a:gd name="connsiteX95" fmla="*/ 2298993 w 2851540"/>
              <a:gd name="connsiteY95" fmla="*/ 1829002 h 2775193"/>
              <a:gd name="connsiteX96" fmla="*/ 2337093 w 2851540"/>
              <a:gd name="connsiteY96" fmla="*/ 1840908 h 2775193"/>
              <a:gd name="connsiteX97" fmla="*/ 2351381 w 2851540"/>
              <a:gd name="connsiteY97" fmla="*/ 1876628 h 2775193"/>
              <a:gd name="connsiteX98" fmla="*/ 2310899 w 2851540"/>
              <a:gd name="connsiteY98" fmla="*/ 1907583 h 2775193"/>
              <a:gd name="connsiteX99" fmla="*/ 2237081 w 2851540"/>
              <a:gd name="connsiteY99" fmla="*/ 1983784 h 2775193"/>
              <a:gd name="connsiteX100" fmla="*/ 2284706 w 2851540"/>
              <a:gd name="connsiteY100" fmla="*/ 2048078 h 2775193"/>
              <a:gd name="connsiteX101" fmla="*/ 2282324 w 2851540"/>
              <a:gd name="connsiteY101" fmla="*/ 2114752 h 2775193"/>
              <a:gd name="connsiteX102" fmla="*/ 2358524 w 2851540"/>
              <a:gd name="connsiteY102" fmla="*/ 2159996 h 2775193"/>
              <a:gd name="connsiteX103" fmla="*/ 2403768 w 2851540"/>
              <a:gd name="connsiteY103" fmla="*/ 2238576 h 2775193"/>
              <a:gd name="connsiteX104" fmla="*/ 2770480 w 2851540"/>
              <a:gd name="connsiteY104" fmla="*/ 2421933 h 2775193"/>
              <a:gd name="connsiteX105" fmla="*/ 2803817 w 2851540"/>
              <a:gd name="connsiteY105" fmla="*/ 2424314 h 2775193"/>
              <a:gd name="connsiteX106" fmla="*/ 2796673 w 2851540"/>
              <a:gd name="connsiteY106" fmla="*/ 2374308 h 2775193"/>
              <a:gd name="connsiteX107" fmla="*/ 2822868 w 2851540"/>
              <a:gd name="connsiteY107" fmla="*/ 2352877 h 2775193"/>
              <a:gd name="connsiteX108" fmla="*/ 2834773 w 2851540"/>
              <a:gd name="connsiteY108" fmla="*/ 2386214 h 2775193"/>
              <a:gd name="connsiteX109" fmla="*/ 2832393 w 2851540"/>
              <a:gd name="connsiteY109" fmla="*/ 2438602 h 2775193"/>
              <a:gd name="connsiteX110" fmla="*/ 2851443 w 2851540"/>
              <a:gd name="connsiteY110" fmla="*/ 2526707 h 2775193"/>
              <a:gd name="connsiteX111" fmla="*/ 2830012 w 2851540"/>
              <a:gd name="connsiteY111" fmla="*/ 2621958 h 2775193"/>
              <a:gd name="connsiteX112" fmla="*/ 2822868 w 2851540"/>
              <a:gd name="connsiteY112" fmla="*/ 2700539 h 2775193"/>
              <a:gd name="connsiteX113" fmla="*/ 2775244 w 2851540"/>
              <a:gd name="connsiteY113" fmla="*/ 2774358 h 2775193"/>
              <a:gd name="connsiteX114" fmla="*/ 2710949 w 2851540"/>
              <a:gd name="connsiteY114" fmla="*/ 2741022 h 2775193"/>
              <a:gd name="connsiteX115" fmla="*/ 2720474 w 2851540"/>
              <a:gd name="connsiteY115" fmla="*/ 2700539 h 2775193"/>
              <a:gd name="connsiteX116" fmla="*/ 2684755 w 2851540"/>
              <a:gd name="connsiteY116" fmla="*/ 2686252 h 2775193"/>
              <a:gd name="connsiteX117" fmla="*/ 2696662 w 2851540"/>
              <a:gd name="connsiteY117" fmla="*/ 2638627 h 2775193"/>
              <a:gd name="connsiteX118" fmla="*/ 2653799 w 2851540"/>
              <a:gd name="connsiteY118" fmla="*/ 2636246 h 2775193"/>
              <a:gd name="connsiteX119" fmla="*/ 2687137 w 2851540"/>
              <a:gd name="connsiteY119" fmla="*/ 2600527 h 2775193"/>
              <a:gd name="connsiteX120" fmla="*/ 2656180 w 2851540"/>
              <a:gd name="connsiteY120" fmla="*/ 2571952 h 2775193"/>
              <a:gd name="connsiteX121" fmla="*/ 2677612 w 2851540"/>
              <a:gd name="connsiteY121" fmla="*/ 2538614 h 2775193"/>
              <a:gd name="connsiteX122" fmla="*/ 2656180 w 2851540"/>
              <a:gd name="connsiteY122" fmla="*/ 2495752 h 2775193"/>
              <a:gd name="connsiteX123" fmla="*/ 2684755 w 2851540"/>
              <a:gd name="connsiteY123" fmla="*/ 2467177 h 2775193"/>
              <a:gd name="connsiteX124" fmla="*/ 2689518 w 2851540"/>
              <a:gd name="connsiteY124" fmla="*/ 2448127 h 2775193"/>
              <a:gd name="connsiteX125" fmla="*/ 2751430 w 2851540"/>
              <a:gd name="connsiteY125" fmla="*/ 2431458 h 2775193"/>
              <a:gd name="connsiteX126" fmla="*/ 2768099 w 2851540"/>
              <a:gd name="connsiteY126" fmla="*/ 2421933 h 2775193"/>
              <a:gd name="connsiteX127" fmla="*/ 2682374 w 2851540"/>
              <a:gd name="connsiteY127" fmla="*/ 2383833 h 2775193"/>
              <a:gd name="connsiteX128" fmla="*/ 2399006 w 2851540"/>
              <a:gd name="connsiteY128" fmla="*/ 2236196 h 2775193"/>
              <a:gd name="connsiteX129" fmla="*/ 2339474 w 2851540"/>
              <a:gd name="connsiteY129" fmla="*/ 2229052 h 2775193"/>
              <a:gd name="connsiteX130" fmla="*/ 2284706 w 2851540"/>
              <a:gd name="connsiteY130" fmla="*/ 2257628 h 2775193"/>
              <a:gd name="connsiteX131" fmla="*/ 2268037 w 2851540"/>
              <a:gd name="connsiteY131" fmla="*/ 2288583 h 2775193"/>
              <a:gd name="connsiteX132" fmla="*/ 2198980 w 2851540"/>
              <a:gd name="connsiteY132" fmla="*/ 2307633 h 2775193"/>
              <a:gd name="connsiteX133" fmla="*/ 2172788 w 2851540"/>
              <a:gd name="connsiteY133" fmla="*/ 2338590 h 2775193"/>
              <a:gd name="connsiteX134" fmla="*/ 2156119 w 2851540"/>
              <a:gd name="connsiteY134" fmla="*/ 2319540 h 2775193"/>
              <a:gd name="connsiteX135" fmla="*/ 2118019 w 2851540"/>
              <a:gd name="connsiteY135" fmla="*/ 2331447 h 2775193"/>
              <a:gd name="connsiteX136" fmla="*/ 2087063 w 2851540"/>
              <a:gd name="connsiteY136" fmla="*/ 2298109 h 2775193"/>
              <a:gd name="connsiteX137" fmla="*/ 2032294 w 2851540"/>
              <a:gd name="connsiteY137" fmla="*/ 2288584 h 2775193"/>
              <a:gd name="connsiteX138" fmla="*/ 2015625 w 2851540"/>
              <a:gd name="connsiteY138" fmla="*/ 2260009 h 2775193"/>
              <a:gd name="connsiteX139" fmla="*/ 1963238 w 2851540"/>
              <a:gd name="connsiteY139" fmla="*/ 2271915 h 2775193"/>
              <a:gd name="connsiteX140" fmla="*/ 1965618 w 2851540"/>
              <a:gd name="connsiteY140" fmla="*/ 2250483 h 2775193"/>
              <a:gd name="connsiteX141" fmla="*/ 1984668 w 2851540"/>
              <a:gd name="connsiteY141" fmla="*/ 2233814 h 2775193"/>
              <a:gd name="connsiteX142" fmla="*/ 1987050 w 2851540"/>
              <a:gd name="connsiteY142" fmla="*/ 2210003 h 2775193"/>
              <a:gd name="connsiteX143" fmla="*/ 1951331 w 2851540"/>
              <a:gd name="connsiteY143" fmla="*/ 2210003 h 2775193"/>
              <a:gd name="connsiteX144" fmla="*/ 1944188 w 2851540"/>
              <a:gd name="connsiteY144" fmla="*/ 2236197 h 2775193"/>
              <a:gd name="connsiteX145" fmla="*/ 1915613 w 2851540"/>
              <a:gd name="connsiteY145" fmla="*/ 2236197 h 2775193"/>
              <a:gd name="connsiteX146" fmla="*/ 1891800 w 2851540"/>
              <a:gd name="connsiteY146" fmla="*/ 2198097 h 2775193"/>
              <a:gd name="connsiteX147" fmla="*/ 1882275 w 2851540"/>
              <a:gd name="connsiteY147" fmla="*/ 2250484 h 2775193"/>
              <a:gd name="connsiteX148" fmla="*/ 1853700 w 2851540"/>
              <a:gd name="connsiteY148" fmla="*/ 2226672 h 2775193"/>
              <a:gd name="connsiteX149" fmla="*/ 1803694 w 2851540"/>
              <a:gd name="connsiteY149" fmla="*/ 2226672 h 2775193"/>
              <a:gd name="connsiteX150" fmla="*/ 1753687 w 2851540"/>
              <a:gd name="connsiteY150" fmla="*/ 2207620 h 2775193"/>
              <a:gd name="connsiteX151" fmla="*/ 1663200 w 2851540"/>
              <a:gd name="connsiteY151" fmla="*/ 2262390 h 2775193"/>
              <a:gd name="connsiteX152" fmla="*/ 1572713 w 2851540"/>
              <a:gd name="connsiteY152" fmla="*/ 2319539 h 2775193"/>
              <a:gd name="connsiteX153" fmla="*/ 1556044 w 2851540"/>
              <a:gd name="connsiteY153" fmla="*/ 2412409 h 2775193"/>
              <a:gd name="connsiteX154" fmla="*/ 1583513 w 2851540"/>
              <a:gd name="connsiteY154" fmla="*/ 2499546 h 2775193"/>
              <a:gd name="connsiteX155" fmla="*/ 1522706 w 2851540"/>
              <a:gd name="connsiteY155" fmla="*/ 2490989 h 2775193"/>
              <a:gd name="connsiteX156" fmla="*/ 1472700 w 2851540"/>
              <a:gd name="connsiteY156" fmla="*/ 2526709 h 2775193"/>
              <a:gd name="connsiteX157" fmla="*/ 1410788 w 2851540"/>
              <a:gd name="connsiteY157" fmla="*/ 2502897 h 2775193"/>
              <a:gd name="connsiteX158" fmla="*/ 1356019 w 2851540"/>
              <a:gd name="connsiteY158" fmla="*/ 2514802 h 2775193"/>
              <a:gd name="connsiteX159" fmla="*/ 1308394 w 2851540"/>
              <a:gd name="connsiteY159" fmla="*/ 2457652 h 2775193"/>
              <a:gd name="connsiteX160" fmla="*/ 1270294 w 2851540"/>
              <a:gd name="connsiteY160" fmla="*/ 2440984 h 2775193"/>
              <a:gd name="connsiteX161" fmla="*/ 1244100 w 2851540"/>
              <a:gd name="connsiteY161" fmla="*/ 2448128 h 2775193"/>
              <a:gd name="connsiteX162" fmla="*/ 1229813 w 2851540"/>
              <a:gd name="connsiteY162" fmla="*/ 2424314 h 2775193"/>
              <a:gd name="connsiteX163" fmla="*/ 1191713 w 2851540"/>
              <a:gd name="connsiteY163" fmla="*/ 2419553 h 2775193"/>
              <a:gd name="connsiteX164" fmla="*/ 1129800 w 2851540"/>
              <a:gd name="connsiteY164" fmla="*/ 2388597 h 2775193"/>
              <a:gd name="connsiteX165" fmla="*/ 1094080 w 2851540"/>
              <a:gd name="connsiteY165" fmla="*/ 2400500 h 2775193"/>
              <a:gd name="connsiteX166" fmla="*/ 1079794 w 2851540"/>
              <a:gd name="connsiteY166" fmla="*/ 2429078 h 2775193"/>
              <a:gd name="connsiteX167" fmla="*/ 996450 w 2851540"/>
              <a:gd name="connsiteY167" fmla="*/ 2414790 h 2775193"/>
              <a:gd name="connsiteX168" fmla="*/ 965494 w 2851540"/>
              <a:gd name="connsiteY168" fmla="*/ 2429078 h 2775193"/>
              <a:gd name="connsiteX169" fmla="*/ 925013 w 2851540"/>
              <a:gd name="connsiteY169" fmla="*/ 2407646 h 2775193"/>
              <a:gd name="connsiteX170" fmla="*/ 886913 w 2851540"/>
              <a:gd name="connsiteY170" fmla="*/ 2393359 h 2775193"/>
              <a:gd name="connsiteX171" fmla="*/ 855956 w 2851540"/>
              <a:gd name="connsiteY171" fmla="*/ 2407647 h 2775193"/>
              <a:gd name="connsiteX172" fmla="*/ 825000 w 2851540"/>
              <a:gd name="connsiteY172" fmla="*/ 2388597 h 2775193"/>
              <a:gd name="connsiteX173" fmla="*/ 810713 w 2851540"/>
              <a:gd name="connsiteY173" fmla="*/ 2355259 h 2775193"/>
              <a:gd name="connsiteX174" fmla="*/ 770231 w 2851540"/>
              <a:gd name="connsiteY174" fmla="*/ 2364784 h 2775193"/>
              <a:gd name="connsiteX175" fmla="*/ 734513 w 2851540"/>
              <a:gd name="connsiteY175" fmla="*/ 2343352 h 2775193"/>
              <a:gd name="connsiteX176" fmla="*/ 703556 w 2851540"/>
              <a:gd name="connsiteY176" fmla="*/ 2329065 h 2775193"/>
              <a:gd name="connsiteX177" fmla="*/ 670219 w 2851540"/>
              <a:gd name="connsiteY177" fmla="*/ 2333827 h 2775193"/>
              <a:gd name="connsiteX178" fmla="*/ 684506 w 2851540"/>
              <a:gd name="connsiteY178" fmla="*/ 2279058 h 2775193"/>
              <a:gd name="connsiteX179" fmla="*/ 639263 w 2851540"/>
              <a:gd name="connsiteY179" fmla="*/ 2260008 h 2775193"/>
              <a:gd name="connsiteX180" fmla="*/ 605924 w 2851540"/>
              <a:gd name="connsiteY180" fmla="*/ 2255244 h 2775193"/>
              <a:gd name="connsiteX181" fmla="*/ 651169 w 2851540"/>
              <a:gd name="connsiteY181" fmla="*/ 2200477 h 2775193"/>
              <a:gd name="connsiteX182" fmla="*/ 682125 w 2851540"/>
              <a:gd name="connsiteY182" fmla="*/ 2100464 h 2775193"/>
              <a:gd name="connsiteX183" fmla="*/ 720225 w 2851540"/>
              <a:gd name="connsiteY183" fmla="*/ 1902821 h 2775193"/>
              <a:gd name="connsiteX184" fmla="*/ 744038 w 2851540"/>
              <a:gd name="connsiteY184" fmla="*/ 1886152 h 2775193"/>
              <a:gd name="connsiteX185" fmla="*/ 722606 w 2851540"/>
              <a:gd name="connsiteY185" fmla="*/ 1855196 h 2775193"/>
              <a:gd name="connsiteX186" fmla="*/ 724988 w 2851540"/>
              <a:gd name="connsiteY186" fmla="*/ 1836146 h 2775193"/>
              <a:gd name="connsiteX187" fmla="*/ 734513 w 2851540"/>
              <a:gd name="connsiteY187" fmla="*/ 1690889 h 2775193"/>
              <a:gd name="connsiteX188" fmla="*/ 724988 w 2851540"/>
              <a:gd name="connsiteY188" fmla="*/ 1650408 h 2775193"/>
              <a:gd name="connsiteX189" fmla="*/ 798806 w 2851540"/>
              <a:gd name="connsiteY189" fmla="*/ 1690889 h 2775193"/>
              <a:gd name="connsiteX190" fmla="*/ 810713 w 2851540"/>
              <a:gd name="connsiteY190" fmla="*/ 1755183 h 2775193"/>
              <a:gd name="connsiteX191" fmla="*/ 851194 w 2851540"/>
              <a:gd name="connsiteY191" fmla="*/ 1812333 h 2775193"/>
              <a:gd name="connsiteX192" fmla="*/ 803569 w 2851540"/>
              <a:gd name="connsiteY192" fmla="*/ 1667077 h 2775193"/>
              <a:gd name="connsiteX193" fmla="*/ 722606 w 2851540"/>
              <a:gd name="connsiteY193" fmla="*/ 1600402 h 2775193"/>
              <a:gd name="connsiteX194" fmla="*/ 744038 w 2851540"/>
              <a:gd name="connsiteY194" fmla="*/ 1524202 h 2775193"/>
              <a:gd name="connsiteX195" fmla="*/ 724988 w 2851540"/>
              <a:gd name="connsiteY195" fmla="*/ 1462289 h 2775193"/>
              <a:gd name="connsiteX196" fmla="*/ 734513 w 2851540"/>
              <a:gd name="connsiteY196" fmla="*/ 1431333 h 2775193"/>
              <a:gd name="connsiteX197" fmla="*/ 686888 w 2851540"/>
              <a:gd name="connsiteY197" fmla="*/ 1414664 h 2775193"/>
              <a:gd name="connsiteX198" fmla="*/ 598781 w 2851540"/>
              <a:gd name="connsiteY198" fmla="*/ 1381327 h 2775193"/>
              <a:gd name="connsiteX199" fmla="*/ 586875 w 2851540"/>
              <a:gd name="connsiteY199" fmla="*/ 1336083 h 2775193"/>
              <a:gd name="connsiteX200" fmla="*/ 537388 w 2851540"/>
              <a:gd name="connsiteY200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89393 w 2851540"/>
              <a:gd name="connsiteY62" fmla="*/ 214513 h 2775193"/>
              <a:gd name="connsiteX63" fmla="*/ 1772737 w 2851540"/>
              <a:gd name="connsiteY63" fmla="*/ 231182 h 2775193"/>
              <a:gd name="connsiteX64" fmla="*/ 1789405 w 2851540"/>
              <a:gd name="connsiteY64" fmla="*/ 347864 h 2775193"/>
              <a:gd name="connsiteX65" fmla="*/ 1927518 w 2851540"/>
              <a:gd name="connsiteY65" fmla="*/ 269282 h 2775193"/>
              <a:gd name="connsiteX66" fmla="*/ 1925137 w 2851540"/>
              <a:gd name="connsiteY66" fmla="*/ 388345 h 2775193"/>
              <a:gd name="connsiteX67" fmla="*/ 2044199 w 2851540"/>
              <a:gd name="connsiteY67" fmla="*/ 488358 h 2775193"/>
              <a:gd name="connsiteX68" fmla="*/ 2229937 w 2851540"/>
              <a:gd name="connsiteY68" fmla="*/ 505027 h 2775193"/>
              <a:gd name="connsiteX69" fmla="*/ 2577598 w 2851540"/>
              <a:gd name="connsiteY69" fmla="*/ 652663 h 2775193"/>
              <a:gd name="connsiteX70" fmla="*/ 2477587 w 2851540"/>
              <a:gd name="connsiteY70" fmla="*/ 836021 h 2775193"/>
              <a:gd name="connsiteX71" fmla="*/ 2446630 w 2851540"/>
              <a:gd name="connsiteY71" fmla="*/ 988421 h 2775193"/>
              <a:gd name="connsiteX72" fmla="*/ 2453774 w 2851540"/>
              <a:gd name="connsiteY72" fmla="*/ 1064621 h 2775193"/>
              <a:gd name="connsiteX73" fmla="*/ 2413293 w 2851540"/>
              <a:gd name="connsiteY73" fmla="*/ 1090814 h 2775193"/>
              <a:gd name="connsiteX74" fmla="*/ 2363287 w 2851540"/>
              <a:gd name="connsiteY74" fmla="*/ 1083671 h 2775193"/>
              <a:gd name="connsiteX75" fmla="*/ 2334712 w 2851540"/>
              <a:gd name="connsiteY75" fmla="*/ 1097958 h 2775193"/>
              <a:gd name="connsiteX76" fmla="*/ 2327568 w 2851540"/>
              <a:gd name="connsiteY76" fmla="*/ 1164633 h 2775193"/>
              <a:gd name="connsiteX77" fmla="*/ 2279943 w 2851540"/>
              <a:gd name="connsiteY77" fmla="*/ 1207496 h 2775193"/>
              <a:gd name="connsiteX78" fmla="*/ 2241843 w 2851540"/>
              <a:gd name="connsiteY78" fmla="*/ 1252739 h 2775193"/>
              <a:gd name="connsiteX79" fmla="*/ 2220412 w 2851540"/>
              <a:gd name="connsiteY79" fmla="*/ 1302746 h 2775193"/>
              <a:gd name="connsiteX80" fmla="*/ 2170405 w 2851540"/>
              <a:gd name="connsiteY80" fmla="*/ 1347989 h 2775193"/>
              <a:gd name="connsiteX81" fmla="*/ 2153737 w 2851540"/>
              <a:gd name="connsiteY81" fmla="*/ 1431333 h 2775193"/>
              <a:gd name="connsiteX82" fmla="*/ 2118018 w 2851540"/>
              <a:gd name="connsiteY82" fmla="*/ 1452764 h 2775193"/>
              <a:gd name="connsiteX83" fmla="*/ 2041469 w 2851540"/>
              <a:gd name="connsiteY83" fmla="*/ 1455231 h 2775193"/>
              <a:gd name="connsiteX84" fmla="*/ 2029912 w 2851540"/>
              <a:gd name="connsiteY84" fmla="*/ 1481339 h 2775193"/>
              <a:gd name="connsiteX85" fmla="*/ 2020387 w 2851540"/>
              <a:gd name="connsiteY85" fmla="*/ 1545633 h 2775193"/>
              <a:gd name="connsiteX86" fmla="*/ 2072774 w 2851540"/>
              <a:gd name="connsiteY86" fmla="*/ 1633739 h 2775193"/>
              <a:gd name="connsiteX87" fmla="*/ 2098968 w 2851540"/>
              <a:gd name="connsiteY87" fmla="*/ 1683746 h 2775193"/>
              <a:gd name="connsiteX88" fmla="*/ 2141830 w 2851540"/>
              <a:gd name="connsiteY88" fmla="*/ 1671839 h 2775193"/>
              <a:gd name="connsiteX89" fmla="*/ 2170405 w 2851540"/>
              <a:gd name="connsiteY89" fmla="*/ 1686127 h 2775193"/>
              <a:gd name="connsiteX90" fmla="*/ 2182312 w 2851540"/>
              <a:gd name="connsiteY90" fmla="*/ 1698033 h 2775193"/>
              <a:gd name="connsiteX91" fmla="*/ 2170405 w 2851540"/>
              <a:gd name="connsiteY91" fmla="*/ 1728989 h 2775193"/>
              <a:gd name="connsiteX92" fmla="*/ 2182312 w 2851540"/>
              <a:gd name="connsiteY92" fmla="*/ 1762327 h 2775193"/>
              <a:gd name="connsiteX93" fmla="*/ 2208505 w 2851540"/>
              <a:gd name="connsiteY93" fmla="*/ 1767089 h 2775193"/>
              <a:gd name="connsiteX94" fmla="*/ 2229937 w 2851540"/>
              <a:gd name="connsiteY94" fmla="*/ 1786139 h 2775193"/>
              <a:gd name="connsiteX95" fmla="*/ 2275180 w 2851540"/>
              <a:gd name="connsiteY95" fmla="*/ 1776614 h 2775193"/>
              <a:gd name="connsiteX96" fmla="*/ 2298993 w 2851540"/>
              <a:gd name="connsiteY96" fmla="*/ 1829002 h 2775193"/>
              <a:gd name="connsiteX97" fmla="*/ 2337093 w 2851540"/>
              <a:gd name="connsiteY97" fmla="*/ 1840908 h 2775193"/>
              <a:gd name="connsiteX98" fmla="*/ 2351381 w 2851540"/>
              <a:gd name="connsiteY98" fmla="*/ 1876628 h 2775193"/>
              <a:gd name="connsiteX99" fmla="*/ 2310899 w 2851540"/>
              <a:gd name="connsiteY99" fmla="*/ 1907583 h 2775193"/>
              <a:gd name="connsiteX100" fmla="*/ 2237081 w 2851540"/>
              <a:gd name="connsiteY100" fmla="*/ 1983784 h 2775193"/>
              <a:gd name="connsiteX101" fmla="*/ 2284706 w 2851540"/>
              <a:gd name="connsiteY101" fmla="*/ 2048078 h 2775193"/>
              <a:gd name="connsiteX102" fmla="*/ 2282324 w 2851540"/>
              <a:gd name="connsiteY102" fmla="*/ 2114752 h 2775193"/>
              <a:gd name="connsiteX103" fmla="*/ 2358524 w 2851540"/>
              <a:gd name="connsiteY103" fmla="*/ 2159996 h 2775193"/>
              <a:gd name="connsiteX104" fmla="*/ 2403768 w 2851540"/>
              <a:gd name="connsiteY104" fmla="*/ 2238576 h 2775193"/>
              <a:gd name="connsiteX105" fmla="*/ 2770480 w 2851540"/>
              <a:gd name="connsiteY105" fmla="*/ 2421933 h 2775193"/>
              <a:gd name="connsiteX106" fmla="*/ 2803817 w 2851540"/>
              <a:gd name="connsiteY106" fmla="*/ 2424314 h 2775193"/>
              <a:gd name="connsiteX107" fmla="*/ 2796673 w 2851540"/>
              <a:gd name="connsiteY107" fmla="*/ 2374308 h 2775193"/>
              <a:gd name="connsiteX108" fmla="*/ 2822868 w 2851540"/>
              <a:gd name="connsiteY108" fmla="*/ 2352877 h 2775193"/>
              <a:gd name="connsiteX109" fmla="*/ 2834773 w 2851540"/>
              <a:gd name="connsiteY109" fmla="*/ 2386214 h 2775193"/>
              <a:gd name="connsiteX110" fmla="*/ 2832393 w 2851540"/>
              <a:gd name="connsiteY110" fmla="*/ 2438602 h 2775193"/>
              <a:gd name="connsiteX111" fmla="*/ 2851443 w 2851540"/>
              <a:gd name="connsiteY111" fmla="*/ 2526707 h 2775193"/>
              <a:gd name="connsiteX112" fmla="*/ 2830012 w 2851540"/>
              <a:gd name="connsiteY112" fmla="*/ 2621958 h 2775193"/>
              <a:gd name="connsiteX113" fmla="*/ 2822868 w 2851540"/>
              <a:gd name="connsiteY113" fmla="*/ 2700539 h 2775193"/>
              <a:gd name="connsiteX114" fmla="*/ 2775244 w 2851540"/>
              <a:gd name="connsiteY114" fmla="*/ 2774358 h 2775193"/>
              <a:gd name="connsiteX115" fmla="*/ 2710949 w 2851540"/>
              <a:gd name="connsiteY115" fmla="*/ 2741022 h 2775193"/>
              <a:gd name="connsiteX116" fmla="*/ 2720474 w 2851540"/>
              <a:gd name="connsiteY116" fmla="*/ 2700539 h 2775193"/>
              <a:gd name="connsiteX117" fmla="*/ 2684755 w 2851540"/>
              <a:gd name="connsiteY117" fmla="*/ 2686252 h 2775193"/>
              <a:gd name="connsiteX118" fmla="*/ 2696662 w 2851540"/>
              <a:gd name="connsiteY118" fmla="*/ 2638627 h 2775193"/>
              <a:gd name="connsiteX119" fmla="*/ 2653799 w 2851540"/>
              <a:gd name="connsiteY119" fmla="*/ 2636246 h 2775193"/>
              <a:gd name="connsiteX120" fmla="*/ 2687137 w 2851540"/>
              <a:gd name="connsiteY120" fmla="*/ 2600527 h 2775193"/>
              <a:gd name="connsiteX121" fmla="*/ 2656180 w 2851540"/>
              <a:gd name="connsiteY121" fmla="*/ 2571952 h 2775193"/>
              <a:gd name="connsiteX122" fmla="*/ 2677612 w 2851540"/>
              <a:gd name="connsiteY122" fmla="*/ 2538614 h 2775193"/>
              <a:gd name="connsiteX123" fmla="*/ 2656180 w 2851540"/>
              <a:gd name="connsiteY123" fmla="*/ 2495752 h 2775193"/>
              <a:gd name="connsiteX124" fmla="*/ 2684755 w 2851540"/>
              <a:gd name="connsiteY124" fmla="*/ 2467177 h 2775193"/>
              <a:gd name="connsiteX125" fmla="*/ 2689518 w 2851540"/>
              <a:gd name="connsiteY125" fmla="*/ 2448127 h 2775193"/>
              <a:gd name="connsiteX126" fmla="*/ 2751430 w 2851540"/>
              <a:gd name="connsiteY126" fmla="*/ 2431458 h 2775193"/>
              <a:gd name="connsiteX127" fmla="*/ 2768099 w 2851540"/>
              <a:gd name="connsiteY127" fmla="*/ 2421933 h 2775193"/>
              <a:gd name="connsiteX128" fmla="*/ 2682374 w 2851540"/>
              <a:gd name="connsiteY128" fmla="*/ 2383833 h 2775193"/>
              <a:gd name="connsiteX129" fmla="*/ 2399006 w 2851540"/>
              <a:gd name="connsiteY129" fmla="*/ 2236196 h 2775193"/>
              <a:gd name="connsiteX130" fmla="*/ 2339474 w 2851540"/>
              <a:gd name="connsiteY130" fmla="*/ 2229052 h 2775193"/>
              <a:gd name="connsiteX131" fmla="*/ 2284706 w 2851540"/>
              <a:gd name="connsiteY131" fmla="*/ 2257628 h 2775193"/>
              <a:gd name="connsiteX132" fmla="*/ 2268037 w 2851540"/>
              <a:gd name="connsiteY132" fmla="*/ 2288583 h 2775193"/>
              <a:gd name="connsiteX133" fmla="*/ 2198980 w 2851540"/>
              <a:gd name="connsiteY133" fmla="*/ 2307633 h 2775193"/>
              <a:gd name="connsiteX134" fmla="*/ 2172788 w 2851540"/>
              <a:gd name="connsiteY134" fmla="*/ 2338590 h 2775193"/>
              <a:gd name="connsiteX135" fmla="*/ 2156119 w 2851540"/>
              <a:gd name="connsiteY135" fmla="*/ 2319540 h 2775193"/>
              <a:gd name="connsiteX136" fmla="*/ 2118019 w 2851540"/>
              <a:gd name="connsiteY136" fmla="*/ 2331447 h 2775193"/>
              <a:gd name="connsiteX137" fmla="*/ 2087063 w 2851540"/>
              <a:gd name="connsiteY137" fmla="*/ 2298109 h 2775193"/>
              <a:gd name="connsiteX138" fmla="*/ 2032294 w 2851540"/>
              <a:gd name="connsiteY138" fmla="*/ 2288584 h 2775193"/>
              <a:gd name="connsiteX139" fmla="*/ 2015625 w 2851540"/>
              <a:gd name="connsiteY139" fmla="*/ 2260009 h 2775193"/>
              <a:gd name="connsiteX140" fmla="*/ 1963238 w 2851540"/>
              <a:gd name="connsiteY140" fmla="*/ 2271915 h 2775193"/>
              <a:gd name="connsiteX141" fmla="*/ 1965618 w 2851540"/>
              <a:gd name="connsiteY141" fmla="*/ 2250483 h 2775193"/>
              <a:gd name="connsiteX142" fmla="*/ 1984668 w 2851540"/>
              <a:gd name="connsiteY142" fmla="*/ 2233814 h 2775193"/>
              <a:gd name="connsiteX143" fmla="*/ 1987050 w 2851540"/>
              <a:gd name="connsiteY143" fmla="*/ 2210003 h 2775193"/>
              <a:gd name="connsiteX144" fmla="*/ 1951331 w 2851540"/>
              <a:gd name="connsiteY144" fmla="*/ 2210003 h 2775193"/>
              <a:gd name="connsiteX145" fmla="*/ 1944188 w 2851540"/>
              <a:gd name="connsiteY145" fmla="*/ 2236197 h 2775193"/>
              <a:gd name="connsiteX146" fmla="*/ 1915613 w 2851540"/>
              <a:gd name="connsiteY146" fmla="*/ 2236197 h 2775193"/>
              <a:gd name="connsiteX147" fmla="*/ 1891800 w 2851540"/>
              <a:gd name="connsiteY147" fmla="*/ 2198097 h 2775193"/>
              <a:gd name="connsiteX148" fmla="*/ 1882275 w 2851540"/>
              <a:gd name="connsiteY148" fmla="*/ 2250484 h 2775193"/>
              <a:gd name="connsiteX149" fmla="*/ 1853700 w 2851540"/>
              <a:gd name="connsiteY149" fmla="*/ 2226672 h 2775193"/>
              <a:gd name="connsiteX150" fmla="*/ 1803694 w 2851540"/>
              <a:gd name="connsiteY150" fmla="*/ 2226672 h 2775193"/>
              <a:gd name="connsiteX151" fmla="*/ 1753687 w 2851540"/>
              <a:gd name="connsiteY151" fmla="*/ 2207620 h 2775193"/>
              <a:gd name="connsiteX152" fmla="*/ 1663200 w 2851540"/>
              <a:gd name="connsiteY152" fmla="*/ 2262390 h 2775193"/>
              <a:gd name="connsiteX153" fmla="*/ 1572713 w 2851540"/>
              <a:gd name="connsiteY153" fmla="*/ 2319539 h 2775193"/>
              <a:gd name="connsiteX154" fmla="*/ 1556044 w 2851540"/>
              <a:gd name="connsiteY154" fmla="*/ 2412409 h 2775193"/>
              <a:gd name="connsiteX155" fmla="*/ 1583513 w 2851540"/>
              <a:gd name="connsiteY155" fmla="*/ 2499546 h 2775193"/>
              <a:gd name="connsiteX156" fmla="*/ 1522706 w 2851540"/>
              <a:gd name="connsiteY156" fmla="*/ 2490989 h 2775193"/>
              <a:gd name="connsiteX157" fmla="*/ 1472700 w 2851540"/>
              <a:gd name="connsiteY157" fmla="*/ 2526709 h 2775193"/>
              <a:gd name="connsiteX158" fmla="*/ 1410788 w 2851540"/>
              <a:gd name="connsiteY158" fmla="*/ 2502897 h 2775193"/>
              <a:gd name="connsiteX159" fmla="*/ 1356019 w 2851540"/>
              <a:gd name="connsiteY159" fmla="*/ 2514802 h 2775193"/>
              <a:gd name="connsiteX160" fmla="*/ 1308394 w 2851540"/>
              <a:gd name="connsiteY160" fmla="*/ 2457652 h 2775193"/>
              <a:gd name="connsiteX161" fmla="*/ 1270294 w 2851540"/>
              <a:gd name="connsiteY161" fmla="*/ 2440984 h 2775193"/>
              <a:gd name="connsiteX162" fmla="*/ 1244100 w 2851540"/>
              <a:gd name="connsiteY162" fmla="*/ 2448128 h 2775193"/>
              <a:gd name="connsiteX163" fmla="*/ 1229813 w 2851540"/>
              <a:gd name="connsiteY163" fmla="*/ 2424314 h 2775193"/>
              <a:gd name="connsiteX164" fmla="*/ 1191713 w 2851540"/>
              <a:gd name="connsiteY164" fmla="*/ 2419553 h 2775193"/>
              <a:gd name="connsiteX165" fmla="*/ 1129800 w 2851540"/>
              <a:gd name="connsiteY165" fmla="*/ 2388597 h 2775193"/>
              <a:gd name="connsiteX166" fmla="*/ 1094080 w 2851540"/>
              <a:gd name="connsiteY166" fmla="*/ 2400500 h 2775193"/>
              <a:gd name="connsiteX167" fmla="*/ 1079794 w 2851540"/>
              <a:gd name="connsiteY167" fmla="*/ 2429078 h 2775193"/>
              <a:gd name="connsiteX168" fmla="*/ 996450 w 2851540"/>
              <a:gd name="connsiteY168" fmla="*/ 2414790 h 2775193"/>
              <a:gd name="connsiteX169" fmla="*/ 965494 w 2851540"/>
              <a:gd name="connsiteY169" fmla="*/ 2429078 h 2775193"/>
              <a:gd name="connsiteX170" fmla="*/ 925013 w 2851540"/>
              <a:gd name="connsiteY170" fmla="*/ 2407646 h 2775193"/>
              <a:gd name="connsiteX171" fmla="*/ 886913 w 2851540"/>
              <a:gd name="connsiteY171" fmla="*/ 2393359 h 2775193"/>
              <a:gd name="connsiteX172" fmla="*/ 855956 w 2851540"/>
              <a:gd name="connsiteY172" fmla="*/ 2407647 h 2775193"/>
              <a:gd name="connsiteX173" fmla="*/ 825000 w 2851540"/>
              <a:gd name="connsiteY173" fmla="*/ 2388597 h 2775193"/>
              <a:gd name="connsiteX174" fmla="*/ 810713 w 2851540"/>
              <a:gd name="connsiteY174" fmla="*/ 2355259 h 2775193"/>
              <a:gd name="connsiteX175" fmla="*/ 770231 w 2851540"/>
              <a:gd name="connsiteY175" fmla="*/ 2364784 h 2775193"/>
              <a:gd name="connsiteX176" fmla="*/ 734513 w 2851540"/>
              <a:gd name="connsiteY176" fmla="*/ 2343352 h 2775193"/>
              <a:gd name="connsiteX177" fmla="*/ 703556 w 2851540"/>
              <a:gd name="connsiteY177" fmla="*/ 2329065 h 2775193"/>
              <a:gd name="connsiteX178" fmla="*/ 670219 w 2851540"/>
              <a:gd name="connsiteY178" fmla="*/ 2333827 h 2775193"/>
              <a:gd name="connsiteX179" fmla="*/ 684506 w 2851540"/>
              <a:gd name="connsiteY179" fmla="*/ 2279058 h 2775193"/>
              <a:gd name="connsiteX180" fmla="*/ 639263 w 2851540"/>
              <a:gd name="connsiteY180" fmla="*/ 2260008 h 2775193"/>
              <a:gd name="connsiteX181" fmla="*/ 605924 w 2851540"/>
              <a:gd name="connsiteY181" fmla="*/ 2255244 h 2775193"/>
              <a:gd name="connsiteX182" fmla="*/ 651169 w 2851540"/>
              <a:gd name="connsiteY182" fmla="*/ 2200477 h 2775193"/>
              <a:gd name="connsiteX183" fmla="*/ 682125 w 2851540"/>
              <a:gd name="connsiteY183" fmla="*/ 2100464 h 2775193"/>
              <a:gd name="connsiteX184" fmla="*/ 720225 w 2851540"/>
              <a:gd name="connsiteY184" fmla="*/ 1902821 h 2775193"/>
              <a:gd name="connsiteX185" fmla="*/ 744038 w 2851540"/>
              <a:gd name="connsiteY185" fmla="*/ 1886152 h 2775193"/>
              <a:gd name="connsiteX186" fmla="*/ 722606 w 2851540"/>
              <a:gd name="connsiteY186" fmla="*/ 1855196 h 2775193"/>
              <a:gd name="connsiteX187" fmla="*/ 724988 w 2851540"/>
              <a:gd name="connsiteY187" fmla="*/ 1836146 h 2775193"/>
              <a:gd name="connsiteX188" fmla="*/ 734513 w 2851540"/>
              <a:gd name="connsiteY188" fmla="*/ 1690889 h 2775193"/>
              <a:gd name="connsiteX189" fmla="*/ 724988 w 2851540"/>
              <a:gd name="connsiteY189" fmla="*/ 1650408 h 2775193"/>
              <a:gd name="connsiteX190" fmla="*/ 798806 w 2851540"/>
              <a:gd name="connsiteY190" fmla="*/ 1690889 h 2775193"/>
              <a:gd name="connsiteX191" fmla="*/ 810713 w 2851540"/>
              <a:gd name="connsiteY191" fmla="*/ 1755183 h 2775193"/>
              <a:gd name="connsiteX192" fmla="*/ 851194 w 2851540"/>
              <a:gd name="connsiteY192" fmla="*/ 1812333 h 2775193"/>
              <a:gd name="connsiteX193" fmla="*/ 803569 w 2851540"/>
              <a:gd name="connsiteY193" fmla="*/ 1667077 h 2775193"/>
              <a:gd name="connsiteX194" fmla="*/ 722606 w 2851540"/>
              <a:gd name="connsiteY194" fmla="*/ 1600402 h 2775193"/>
              <a:gd name="connsiteX195" fmla="*/ 744038 w 2851540"/>
              <a:gd name="connsiteY195" fmla="*/ 1524202 h 2775193"/>
              <a:gd name="connsiteX196" fmla="*/ 724988 w 2851540"/>
              <a:gd name="connsiteY196" fmla="*/ 1462289 h 2775193"/>
              <a:gd name="connsiteX197" fmla="*/ 734513 w 2851540"/>
              <a:gd name="connsiteY197" fmla="*/ 1431333 h 2775193"/>
              <a:gd name="connsiteX198" fmla="*/ 686888 w 2851540"/>
              <a:gd name="connsiteY198" fmla="*/ 1414664 h 2775193"/>
              <a:gd name="connsiteX199" fmla="*/ 598781 w 2851540"/>
              <a:gd name="connsiteY199" fmla="*/ 1381327 h 2775193"/>
              <a:gd name="connsiteX200" fmla="*/ 586875 w 2851540"/>
              <a:gd name="connsiteY200" fmla="*/ 1336083 h 2775193"/>
              <a:gd name="connsiteX201" fmla="*/ 537388 w 2851540"/>
              <a:gd name="connsiteY201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89393 w 2851540"/>
              <a:gd name="connsiteY63" fmla="*/ 214513 h 2775193"/>
              <a:gd name="connsiteX64" fmla="*/ 1772737 w 2851540"/>
              <a:gd name="connsiteY64" fmla="*/ 231182 h 2775193"/>
              <a:gd name="connsiteX65" fmla="*/ 1789405 w 2851540"/>
              <a:gd name="connsiteY65" fmla="*/ 347864 h 2775193"/>
              <a:gd name="connsiteX66" fmla="*/ 1927518 w 2851540"/>
              <a:gd name="connsiteY66" fmla="*/ 269282 h 2775193"/>
              <a:gd name="connsiteX67" fmla="*/ 1925137 w 2851540"/>
              <a:gd name="connsiteY67" fmla="*/ 388345 h 2775193"/>
              <a:gd name="connsiteX68" fmla="*/ 2044199 w 2851540"/>
              <a:gd name="connsiteY68" fmla="*/ 488358 h 2775193"/>
              <a:gd name="connsiteX69" fmla="*/ 2229937 w 2851540"/>
              <a:gd name="connsiteY69" fmla="*/ 505027 h 2775193"/>
              <a:gd name="connsiteX70" fmla="*/ 2577598 w 2851540"/>
              <a:gd name="connsiteY70" fmla="*/ 652663 h 2775193"/>
              <a:gd name="connsiteX71" fmla="*/ 2477587 w 2851540"/>
              <a:gd name="connsiteY71" fmla="*/ 836021 h 2775193"/>
              <a:gd name="connsiteX72" fmla="*/ 2446630 w 2851540"/>
              <a:gd name="connsiteY72" fmla="*/ 988421 h 2775193"/>
              <a:gd name="connsiteX73" fmla="*/ 2453774 w 2851540"/>
              <a:gd name="connsiteY73" fmla="*/ 1064621 h 2775193"/>
              <a:gd name="connsiteX74" fmla="*/ 2413293 w 2851540"/>
              <a:gd name="connsiteY74" fmla="*/ 1090814 h 2775193"/>
              <a:gd name="connsiteX75" fmla="*/ 2363287 w 2851540"/>
              <a:gd name="connsiteY75" fmla="*/ 1083671 h 2775193"/>
              <a:gd name="connsiteX76" fmla="*/ 2334712 w 2851540"/>
              <a:gd name="connsiteY76" fmla="*/ 1097958 h 2775193"/>
              <a:gd name="connsiteX77" fmla="*/ 2327568 w 2851540"/>
              <a:gd name="connsiteY77" fmla="*/ 1164633 h 2775193"/>
              <a:gd name="connsiteX78" fmla="*/ 2279943 w 2851540"/>
              <a:gd name="connsiteY78" fmla="*/ 1207496 h 2775193"/>
              <a:gd name="connsiteX79" fmla="*/ 2241843 w 2851540"/>
              <a:gd name="connsiteY79" fmla="*/ 1252739 h 2775193"/>
              <a:gd name="connsiteX80" fmla="*/ 2220412 w 2851540"/>
              <a:gd name="connsiteY80" fmla="*/ 1302746 h 2775193"/>
              <a:gd name="connsiteX81" fmla="*/ 2170405 w 2851540"/>
              <a:gd name="connsiteY81" fmla="*/ 1347989 h 2775193"/>
              <a:gd name="connsiteX82" fmla="*/ 2153737 w 2851540"/>
              <a:gd name="connsiteY82" fmla="*/ 1431333 h 2775193"/>
              <a:gd name="connsiteX83" fmla="*/ 2118018 w 2851540"/>
              <a:gd name="connsiteY83" fmla="*/ 1452764 h 2775193"/>
              <a:gd name="connsiteX84" fmla="*/ 2041469 w 2851540"/>
              <a:gd name="connsiteY84" fmla="*/ 1455231 h 2775193"/>
              <a:gd name="connsiteX85" fmla="*/ 2029912 w 2851540"/>
              <a:gd name="connsiteY85" fmla="*/ 1481339 h 2775193"/>
              <a:gd name="connsiteX86" fmla="*/ 2020387 w 2851540"/>
              <a:gd name="connsiteY86" fmla="*/ 1545633 h 2775193"/>
              <a:gd name="connsiteX87" fmla="*/ 2072774 w 2851540"/>
              <a:gd name="connsiteY87" fmla="*/ 1633739 h 2775193"/>
              <a:gd name="connsiteX88" fmla="*/ 2098968 w 2851540"/>
              <a:gd name="connsiteY88" fmla="*/ 1683746 h 2775193"/>
              <a:gd name="connsiteX89" fmla="*/ 2141830 w 2851540"/>
              <a:gd name="connsiteY89" fmla="*/ 1671839 h 2775193"/>
              <a:gd name="connsiteX90" fmla="*/ 2170405 w 2851540"/>
              <a:gd name="connsiteY90" fmla="*/ 1686127 h 2775193"/>
              <a:gd name="connsiteX91" fmla="*/ 2182312 w 2851540"/>
              <a:gd name="connsiteY91" fmla="*/ 1698033 h 2775193"/>
              <a:gd name="connsiteX92" fmla="*/ 2170405 w 2851540"/>
              <a:gd name="connsiteY92" fmla="*/ 1728989 h 2775193"/>
              <a:gd name="connsiteX93" fmla="*/ 2182312 w 2851540"/>
              <a:gd name="connsiteY93" fmla="*/ 1762327 h 2775193"/>
              <a:gd name="connsiteX94" fmla="*/ 2208505 w 2851540"/>
              <a:gd name="connsiteY94" fmla="*/ 1767089 h 2775193"/>
              <a:gd name="connsiteX95" fmla="*/ 2229937 w 2851540"/>
              <a:gd name="connsiteY95" fmla="*/ 1786139 h 2775193"/>
              <a:gd name="connsiteX96" fmla="*/ 2275180 w 2851540"/>
              <a:gd name="connsiteY96" fmla="*/ 1776614 h 2775193"/>
              <a:gd name="connsiteX97" fmla="*/ 2298993 w 2851540"/>
              <a:gd name="connsiteY97" fmla="*/ 1829002 h 2775193"/>
              <a:gd name="connsiteX98" fmla="*/ 2337093 w 2851540"/>
              <a:gd name="connsiteY98" fmla="*/ 1840908 h 2775193"/>
              <a:gd name="connsiteX99" fmla="*/ 2351381 w 2851540"/>
              <a:gd name="connsiteY99" fmla="*/ 1876628 h 2775193"/>
              <a:gd name="connsiteX100" fmla="*/ 2310899 w 2851540"/>
              <a:gd name="connsiteY100" fmla="*/ 1907583 h 2775193"/>
              <a:gd name="connsiteX101" fmla="*/ 2237081 w 2851540"/>
              <a:gd name="connsiteY101" fmla="*/ 1983784 h 2775193"/>
              <a:gd name="connsiteX102" fmla="*/ 2284706 w 2851540"/>
              <a:gd name="connsiteY102" fmla="*/ 2048078 h 2775193"/>
              <a:gd name="connsiteX103" fmla="*/ 2282324 w 2851540"/>
              <a:gd name="connsiteY103" fmla="*/ 2114752 h 2775193"/>
              <a:gd name="connsiteX104" fmla="*/ 2358524 w 2851540"/>
              <a:gd name="connsiteY104" fmla="*/ 2159996 h 2775193"/>
              <a:gd name="connsiteX105" fmla="*/ 2403768 w 2851540"/>
              <a:gd name="connsiteY105" fmla="*/ 2238576 h 2775193"/>
              <a:gd name="connsiteX106" fmla="*/ 2770480 w 2851540"/>
              <a:gd name="connsiteY106" fmla="*/ 2421933 h 2775193"/>
              <a:gd name="connsiteX107" fmla="*/ 2803817 w 2851540"/>
              <a:gd name="connsiteY107" fmla="*/ 2424314 h 2775193"/>
              <a:gd name="connsiteX108" fmla="*/ 2796673 w 2851540"/>
              <a:gd name="connsiteY108" fmla="*/ 2374308 h 2775193"/>
              <a:gd name="connsiteX109" fmla="*/ 2822868 w 2851540"/>
              <a:gd name="connsiteY109" fmla="*/ 2352877 h 2775193"/>
              <a:gd name="connsiteX110" fmla="*/ 2834773 w 2851540"/>
              <a:gd name="connsiteY110" fmla="*/ 2386214 h 2775193"/>
              <a:gd name="connsiteX111" fmla="*/ 2832393 w 2851540"/>
              <a:gd name="connsiteY111" fmla="*/ 2438602 h 2775193"/>
              <a:gd name="connsiteX112" fmla="*/ 2851443 w 2851540"/>
              <a:gd name="connsiteY112" fmla="*/ 2526707 h 2775193"/>
              <a:gd name="connsiteX113" fmla="*/ 2830012 w 2851540"/>
              <a:gd name="connsiteY113" fmla="*/ 2621958 h 2775193"/>
              <a:gd name="connsiteX114" fmla="*/ 2822868 w 2851540"/>
              <a:gd name="connsiteY114" fmla="*/ 2700539 h 2775193"/>
              <a:gd name="connsiteX115" fmla="*/ 2775244 w 2851540"/>
              <a:gd name="connsiteY115" fmla="*/ 2774358 h 2775193"/>
              <a:gd name="connsiteX116" fmla="*/ 2710949 w 2851540"/>
              <a:gd name="connsiteY116" fmla="*/ 2741022 h 2775193"/>
              <a:gd name="connsiteX117" fmla="*/ 2720474 w 2851540"/>
              <a:gd name="connsiteY117" fmla="*/ 2700539 h 2775193"/>
              <a:gd name="connsiteX118" fmla="*/ 2684755 w 2851540"/>
              <a:gd name="connsiteY118" fmla="*/ 2686252 h 2775193"/>
              <a:gd name="connsiteX119" fmla="*/ 2696662 w 2851540"/>
              <a:gd name="connsiteY119" fmla="*/ 2638627 h 2775193"/>
              <a:gd name="connsiteX120" fmla="*/ 2653799 w 2851540"/>
              <a:gd name="connsiteY120" fmla="*/ 2636246 h 2775193"/>
              <a:gd name="connsiteX121" fmla="*/ 2687137 w 2851540"/>
              <a:gd name="connsiteY121" fmla="*/ 2600527 h 2775193"/>
              <a:gd name="connsiteX122" fmla="*/ 2656180 w 2851540"/>
              <a:gd name="connsiteY122" fmla="*/ 2571952 h 2775193"/>
              <a:gd name="connsiteX123" fmla="*/ 2677612 w 2851540"/>
              <a:gd name="connsiteY123" fmla="*/ 2538614 h 2775193"/>
              <a:gd name="connsiteX124" fmla="*/ 2656180 w 2851540"/>
              <a:gd name="connsiteY124" fmla="*/ 2495752 h 2775193"/>
              <a:gd name="connsiteX125" fmla="*/ 2684755 w 2851540"/>
              <a:gd name="connsiteY125" fmla="*/ 2467177 h 2775193"/>
              <a:gd name="connsiteX126" fmla="*/ 2689518 w 2851540"/>
              <a:gd name="connsiteY126" fmla="*/ 2448127 h 2775193"/>
              <a:gd name="connsiteX127" fmla="*/ 2751430 w 2851540"/>
              <a:gd name="connsiteY127" fmla="*/ 2431458 h 2775193"/>
              <a:gd name="connsiteX128" fmla="*/ 2768099 w 2851540"/>
              <a:gd name="connsiteY128" fmla="*/ 2421933 h 2775193"/>
              <a:gd name="connsiteX129" fmla="*/ 2682374 w 2851540"/>
              <a:gd name="connsiteY129" fmla="*/ 2383833 h 2775193"/>
              <a:gd name="connsiteX130" fmla="*/ 2399006 w 2851540"/>
              <a:gd name="connsiteY130" fmla="*/ 2236196 h 2775193"/>
              <a:gd name="connsiteX131" fmla="*/ 2339474 w 2851540"/>
              <a:gd name="connsiteY131" fmla="*/ 2229052 h 2775193"/>
              <a:gd name="connsiteX132" fmla="*/ 2284706 w 2851540"/>
              <a:gd name="connsiteY132" fmla="*/ 2257628 h 2775193"/>
              <a:gd name="connsiteX133" fmla="*/ 2268037 w 2851540"/>
              <a:gd name="connsiteY133" fmla="*/ 2288583 h 2775193"/>
              <a:gd name="connsiteX134" fmla="*/ 2198980 w 2851540"/>
              <a:gd name="connsiteY134" fmla="*/ 2307633 h 2775193"/>
              <a:gd name="connsiteX135" fmla="*/ 2172788 w 2851540"/>
              <a:gd name="connsiteY135" fmla="*/ 2338590 h 2775193"/>
              <a:gd name="connsiteX136" fmla="*/ 2156119 w 2851540"/>
              <a:gd name="connsiteY136" fmla="*/ 2319540 h 2775193"/>
              <a:gd name="connsiteX137" fmla="*/ 2118019 w 2851540"/>
              <a:gd name="connsiteY137" fmla="*/ 2331447 h 2775193"/>
              <a:gd name="connsiteX138" fmla="*/ 2087063 w 2851540"/>
              <a:gd name="connsiteY138" fmla="*/ 2298109 h 2775193"/>
              <a:gd name="connsiteX139" fmla="*/ 2032294 w 2851540"/>
              <a:gd name="connsiteY139" fmla="*/ 2288584 h 2775193"/>
              <a:gd name="connsiteX140" fmla="*/ 2015625 w 2851540"/>
              <a:gd name="connsiteY140" fmla="*/ 2260009 h 2775193"/>
              <a:gd name="connsiteX141" fmla="*/ 1963238 w 2851540"/>
              <a:gd name="connsiteY141" fmla="*/ 2271915 h 2775193"/>
              <a:gd name="connsiteX142" fmla="*/ 1965618 w 2851540"/>
              <a:gd name="connsiteY142" fmla="*/ 2250483 h 2775193"/>
              <a:gd name="connsiteX143" fmla="*/ 1984668 w 2851540"/>
              <a:gd name="connsiteY143" fmla="*/ 2233814 h 2775193"/>
              <a:gd name="connsiteX144" fmla="*/ 1987050 w 2851540"/>
              <a:gd name="connsiteY144" fmla="*/ 2210003 h 2775193"/>
              <a:gd name="connsiteX145" fmla="*/ 1951331 w 2851540"/>
              <a:gd name="connsiteY145" fmla="*/ 2210003 h 2775193"/>
              <a:gd name="connsiteX146" fmla="*/ 1944188 w 2851540"/>
              <a:gd name="connsiteY146" fmla="*/ 2236197 h 2775193"/>
              <a:gd name="connsiteX147" fmla="*/ 1915613 w 2851540"/>
              <a:gd name="connsiteY147" fmla="*/ 2236197 h 2775193"/>
              <a:gd name="connsiteX148" fmla="*/ 1891800 w 2851540"/>
              <a:gd name="connsiteY148" fmla="*/ 2198097 h 2775193"/>
              <a:gd name="connsiteX149" fmla="*/ 1882275 w 2851540"/>
              <a:gd name="connsiteY149" fmla="*/ 2250484 h 2775193"/>
              <a:gd name="connsiteX150" fmla="*/ 1853700 w 2851540"/>
              <a:gd name="connsiteY150" fmla="*/ 2226672 h 2775193"/>
              <a:gd name="connsiteX151" fmla="*/ 1803694 w 2851540"/>
              <a:gd name="connsiteY151" fmla="*/ 2226672 h 2775193"/>
              <a:gd name="connsiteX152" fmla="*/ 1753687 w 2851540"/>
              <a:gd name="connsiteY152" fmla="*/ 2207620 h 2775193"/>
              <a:gd name="connsiteX153" fmla="*/ 1663200 w 2851540"/>
              <a:gd name="connsiteY153" fmla="*/ 2262390 h 2775193"/>
              <a:gd name="connsiteX154" fmla="*/ 1572713 w 2851540"/>
              <a:gd name="connsiteY154" fmla="*/ 2319539 h 2775193"/>
              <a:gd name="connsiteX155" fmla="*/ 1556044 w 2851540"/>
              <a:gd name="connsiteY155" fmla="*/ 2412409 h 2775193"/>
              <a:gd name="connsiteX156" fmla="*/ 1583513 w 2851540"/>
              <a:gd name="connsiteY156" fmla="*/ 2499546 h 2775193"/>
              <a:gd name="connsiteX157" fmla="*/ 1522706 w 2851540"/>
              <a:gd name="connsiteY157" fmla="*/ 2490989 h 2775193"/>
              <a:gd name="connsiteX158" fmla="*/ 1472700 w 2851540"/>
              <a:gd name="connsiteY158" fmla="*/ 2526709 h 2775193"/>
              <a:gd name="connsiteX159" fmla="*/ 1410788 w 2851540"/>
              <a:gd name="connsiteY159" fmla="*/ 2502897 h 2775193"/>
              <a:gd name="connsiteX160" fmla="*/ 1356019 w 2851540"/>
              <a:gd name="connsiteY160" fmla="*/ 2514802 h 2775193"/>
              <a:gd name="connsiteX161" fmla="*/ 1308394 w 2851540"/>
              <a:gd name="connsiteY161" fmla="*/ 2457652 h 2775193"/>
              <a:gd name="connsiteX162" fmla="*/ 1270294 w 2851540"/>
              <a:gd name="connsiteY162" fmla="*/ 2440984 h 2775193"/>
              <a:gd name="connsiteX163" fmla="*/ 1244100 w 2851540"/>
              <a:gd name="connsiteY163" fmla="*/ 2448128 h 2775193"/>
              <a:gd name="connsiteX164" fmla="*/ 1229813 w 2851540"/>
              <a:gd name="connsiteY164" fmla="*/ 2424314 h 2775193"/>
              <a:gd name="connsiteX165" fmla="*/ 1191713 w 2851540"/>
              <a:gd name="connsiteY165" fmla="*/ 2419553 h 2775193"/>
              <a:gd name="connsiteX166" fmla="*/ 1129800 w 2851540"/>
              <a:gd name="connsiteY166" fmla="*/ 2388597 h 2775193"/>
              <a:gd name="connsiteX167" fmla="*/ 1094080 w 2851540"/>
              <a:gd name="connsiteY167" fmla="*/ 2400500 h 2775193"/>
              <a:gd name="connsiteX168" fmla="*/ 1079794 w 2851540"/>
              <a:gd name="connsiteY168" fmla="*/ 2429078 h 2775193"/>
              <a:gd name="connsiteX169" fmla="*/ 996450 w 2851540"/>
              <a:gd name="connsiteY169" fmla="*/ 2414790 h 2775193"/>
              <a:gd name="connsiteX170" fmla="*/ 965494 w 2851540"/>
              <a:gd name="connsiteY170" fmla="*/ 2429078 h 2775193"/>
              <a:gd name="connsiteX171" fmla="*/ 925013 w 2851540"/>
              <a:gd name="connsiteY171" fmla="*/ 2407646 h 2775193"/>
              <a:gd name="connsiteX172" fmla="*/ 886913 w 2851540"/>
              <a:gd name="connsiteY172" fmla="*/ 2393359 h 2775193"/>
              <a:gd name="connsiteX173" fmla="*/ 855956 w 2851540"/>
              <a:gd name="connsiteY173" fmla="*/ 2407647 h 2775193"/>
              <a:gd name="connsiteX174" fmla="*/ 825000 w 2851540"/>
              <a:gd name="connsiteY174" fmla="*/ 2388597 h 2775193"/>
              <a:gd name="connsiteX175" fmla="*/ 810713 w 2851540"/>
              <a:gd name="connsiteY175" fmla="*/ 2355259 h 2775193"/>
              <a:gd name="connsiteX176" fmla="*/ 770231 w 2851540"/>
              <a:gd name="connsiteY176" fmla="*/ 2364784 h 2775193"/>
              <a:gd name="connsiteX177" fmla="*/ 734513 w 2851540"/>
              <a:gd name="connsiteY177" fmla="*/ 2343352 h 2775193"/>
              <a:gd name="connsiteX178" fmla="*/ 703556 w 2851540"/>
              <a:gd name="connsiteY178" fmla="*/ 2329065 h 2775193"/>
              <a:gd name="connsiteX179" fmla="*/ 670219 w 2851540"/>
              <a:gd name="connsiteY179" fmla="*/ 2333827 h 2775193"/>
              <a:gd name="connsiteX180" fmla="*/ 684506 w 2851540"/>
              <a:gd name="connsiteY180" fmla="*/ 2279058 h 2775193"/>
              <a:gd name="connsiteX181" fmla="*/ 639263 w 2851540"/>
              <a:gd name="connsiteY181" fmla="*/ 2260008 h 2775193"/>
              <a:gd name="connsiteX182" fmla="*/ 605924 w 2851540"/>
              <a:gd name="connsiteY182" fmla="*/ 2255244 h 2775193"/>
              <a:gd name="connsiteX183" fmla="*/ 651169 w 2851540"/>
              <a:gd name="connsiteY183" fmla="*/ 2200477 h 2775193"/>
              <a:gd name="connsiteX184" fmla="*/ 682125 w 2851540"/>
              <a:gd name="connsiteY184" fmla="*/ 2100464 h 2775193"/>
              <a:gd name="connsiteX185" fmla="*/ 720225 w 2851540"/>
              <a:gd name="connsiteY185" fmla="*/ 1902821 h 2775193"/>
              <a:gd name="connsiteX186" fmla="*/ 744038 w 2851540"/>
              <a:gd name="connsiteY186" fmla="*/ 1886152 h 2775193"/>
              <a:gd name="connsiteX187" fmla="*/ 722606 w 2851540"/>
              <a:gd name="connsiteY187" fmla="*/ 1855196 h 2775193"/>
              <a:gd name="connsiteX188" fmla="*/ 724988 w 2851540"/>
              <a:gd name="connsiteY188" fmla="*/ 1836146 h 2775193"/>
              <a:gd name="connsiteX189" fmla="*/ 734513 w 2851540"/>
              <a:gd name="connsiteY189" fmla="*/ 1690889 h 2775193"/>
              <a:gd name="connsiteX190" fmla="*/ 724988 w 2851540"/>
              <a:gd name="connsiteY190" fmla="*/ 1650408 h 2775193"/>
              <a:gd name="connsiteX191" fmla="*/ 798806 w 2851540"/>
              <a:gd name="connsiteY191" fmla="*/ 1690889 h 2775193"/>
              <a:gd name="connsiteX192" fmla="*/ 810713 w 2851540"/>
              <a:gd name="connsiteY192" fmla="*/ 1755183 h 2775193"/>
              <a:gd name="connsiteX193" fmla="*/ 851194 w 2851540"/>
              <a:gd name="connsiteY193" fmla="*/ 1812333 h 2775193"/>
              <a:gd name="connsiteX194" fmla="*/ 803569 w 2851540"/>
              <a:gd name="connsiteY194" fmla="*/ 1667077 h 2775193"/>
              <a:gd name="connsiteX195" fmla="*/ 722606 w 2851540"/>
              <a:gd name="connsiteY195" fmla="*/ 1600402 h 2775193"/>
              <a:gd name="connsiteX196" fmla="*/ 744038 w 2851540"/>
              <a:gd name="connsiteY196" fmla="*/ 1524202 h 2775193"/>
              <a:gd name="connsiteX197" fmla="*/ 724988 w 2851540"/>
              <a:gd name="connsiteY197" fmla="*/ 1462289 h 2775193"/>
              <a:gd name="connsiteX198" fmla="*/ 734513 w 2851540"/>
              <a:gd name="connsiteY198" fmla="*/ 1431333 h 2775193"/>
              <a:gd name="connsiteX199" fmla="*/ 686888 w 2851540"/>
              <a:gd name="connsiteY199" fmla="*/ 1414664 h 2775193"/>
              <a:gd name="connsiteX200" fmla="*/ 598781 w 2851540"/>
              <a:gd name="connsiteY200" fmla="*/ 1381327 h 2775193"/>
              <a:gd name="connsiteX201" fmla="*/ 586875 w 2851540"/>
              <a:gd name="connsiteY201" fmla="*/ 1336083 h 2775193"/>
              <a:gd name="connsiteX202" fmla="*/ 537388 w 2851540"/>
              <a:gd name="connsiteY202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927518 w 2851540"/>
              <a:gd name="connsiteY67" fmla="*/ 269282 h 2775193"/>
              <a:gd name="connsiteX68" fmla="*/ 1925137 w 2851540"/>
              <a:gd name="connsiteY68" fmla="*/ 388345 h 2775193"/>
              <a:gd name="connsiteX69" fmla="*/ 2044199 w 2851540"/>
              <a:gd name="connsiteY69" fmla="*/ 488358 h 2775193"/>
              <a:gd name="connsiteX70" fmla="*/ 2229937 w 2851540"/>
              <a:gd name="connsiteY70" fmla="*/ 505027 h 2775193"/>
              <a:gd name="connsiteX71" fmla="*/ 2577598 w 2851540"/>
              <a:gd name="connsiteY71" fmla="*/ 652663 h 2775193"/>
              <a:gd name="connsiteX72" fmla="*/ 2477587 w 2851540"/>
              <a:gd name="connsiteY72" fmla="*/ 836021 h 2775193"/>
              <a:gd name="connsiteX73" fmla="*/ 2446630 w 2851540"/>
              <a:gd name="connsiteY73" fmla="*/ 988421 h 2775193"/>
              <a:gd name="connsiteX74" fmla="*/ 2453774 w 2851540"/>
              <a:gd name="connsiteY74" fmla="*/ 1064621 h 2775193"/>
              <a:gd name="connsiteX75" fmla="*/ 2413293 w 2851540"/>
              <a:gd name="connsiteY75" fmla="*/ 1090814 h 2775193"/>
              <a:gd name="connsiteX76" fmla="*/ 2363287 w 2851540"/>
              <a:gd name="connsiteY76" fmla="*/ 1083671 h 2775193"/>
              <a:gd name="connsiteX77" fmla="*/ 2334712 w 2851540"/>
              <a:gd name="connsiteY77" fmla="*/ 1097958 h 2775193"/>
              <a:gd name="connsiteX78" fmla="*/ 2327568 w 2851540"/>
              <a:gd name="connsiteY78" fmla="*/ 1164633 h 2775193"/>
              <a:gd name="connsiteX79" fmla="*/ 2279943 w 2851540"/>
              <a:gd name="connsiteY79" fmla="*/ 1207496 h 2775193"/>
              <a:gd name="connsiteX80" fmla="*/ 2241843 w 2851540"/>
              <a:gd name="connsiteY80" fmla="*/ 1252739 h 2775193"/>
              <a:gd name="connsiteX81" fmla="*/ 2220412 w 2851540"/>
              <a:gd name="connsiteY81" fmla="*/ 1302746 h 2775193"/>
              <a:gd name="connsiteX82" fmla="*/ 2170405 w 2851540"/>
              <a:gd name="connsiteY82" fmla="*/ 1347989 h 2775193"/>
              <a:gd name="connsiteX83" fmla="*/ 2153737 w 2851540"/>
              <a:gd name="connsiteY83" fmla="*/ 1431333 h 2775193"/>
              <a:gd name="connsiteX84" fmla="*/ 2118018 w 2851540"/>
              <a:gd name="connsiteY84" fmla="*/ 1452764 h 2775193"/>
              <a:gd name="connsiteX85" fmla="*/ 2041469 w 2851540"/>
              <a:gd name="connsiteY85" fmla="*/ 1455231 h 2775193"/>
              <a:gd name="connsiteX86" fmla="*/ 2029912 w 2851540"/>
              <a:gd name="connsiteY86" fmla="*/ 1481339 h 2775193"/>
              <a:gd name="connsiteX87" fmla="*/ 2020387 w 2851540"/>
              <a:gd name="connsiteY87" fmla="*/ 1545633 h 2775193"/>
              <a:gd name="connsiteX88" fmla="*/ 2072774 w 2851540"/>
              <a:gd name="connsiteY88" fmla="*/ 1633739 h 2775193"/>
              <a:gd name="connsiteX89" fmla="*/ 2098968 w 2851540"/>
              <a:gd name="connsiteY89" fmla="*/ 1683746 h 2775193"/>
              <a:gd name="connsiteX90" fmla="*/ 2141830 w 2851540"/>
              <a:gd name="connsiteY90" fmla="*/ 1671839 h 2775193"/>
              <a:gd name="connsiteX91" fmla="*/ 2170405 w 2851540"/>
              <a:gd name="connsiteY91" fmla="*/ 1686127 h 2775193"/>
              <a:gd name="connsiteX92" fmla="*/ 2182312 w 2851540"/>
              <a:gd name="connsiteY92" fmla="*/ 1698033 h 2775193"/>
              <a:gd name="connsiteX93" fmla="*/ 2170405 w 2851540"/>
              <a:gd name="connsiteY93" fmla="*/ 1728989 h 2775193"/>
              <a:gd name="connsiteX94" fmla="*/ 2182312 w 2851540"/>
              <a:gd name="connsiteY94" fmla="*/ 1762327 h 2775193"/>
              <a:gd name="connsiteX95" fmla="*/ 2208505 w 2851540"/>
              <a:gd name="connsiteY95" fmla="*/ 1767089 h 2775193"/>
              <a:gd name="connsiteX96" fmla="*/ 2229937 w 2851540"/>
              <a:gd name="connsiteY96" fmla="*/ 1786139 h 2775193"/>
              <a:gd name="connsiteX97" fmla="*/ 2275180 w 2851540"/>
              <a:gd name="connsiteY97" fmla="*/ 1776614 h 2775193"/>
              <a:gd name="connsiteX98" fmla="*/ 2298993 w 2851540"/>
              <a:gd name="connsiteY98" fmla="*/ 1829002 h 2775193"/>
              <a:gd name="connsiteX99" fmla="*/ 2337093 w 2851540"/>
              <a:gd name="connsiteY99" fmla="*/ 1840908 h 2775193"/>
              <a:gd name="connsiteX100" fmla="*/ 2351381 w 2851540"/>
              <a:gd name="connsiteY100" fmla="*/ 1876628 h 2775193"/>
              <a:gd name="connsiteX101" fmla="*/ 2310899 w 2851540"/>
              <a:gd name="connsiteY101" fmla="*/ 1907583 h 2775193"/>
              <a:gd name="connsiteX102" fmla="*/ 2237081 w 2851540"/>
              <a:gd name="connsiteY102" fmla="*/ 1983784 h 2775193"/>
              <a:gd name="connsiteX103" fmla="*/ 2284706 w 2851540"/>
              <a:gd name="connsiteY103" fmla="*/ 2048078 h 2775193"/>
              <a:gd name="connsiteX104" fmla="*/ 2282324 w 2851540"/>
              <a:gd name="connsiteY104" fmla="*/ 2114752 h 2775193"/>
              <a:gd name="connsiteX105" fmla="*/ 2358524 w 2851540"/>
              <a:gd name="connsiteY105" fmla="*/ 2159996 h 2775193"/>
              <a:gd name="connsiteX106" fmla="*/ 2403768 w 2851540"/>
              <a:gd name="connsiteY106" fmla="*/ 2238576 h 2775193"/>
              <a:gd name="connsiteX107" fmla="*/ 2770480 w 2851540"/>
              <a:gd name="connsiteY107" fmla="*/ 2421933 h 2775193"/>
              <a:gd name="connsiteX108" fmla="*/ 2803817 w 2851540"/>
              <a:gd name="connsiteY108" fmla="*/ 2424314 h 2775193"/>
              <a:gd name="connsiteX109" fmla="*/ 2796673 w 2851540"/>
              <a:gd name="connsiteY109" fmla="*/ 2374308 h 2775193"/>
              <a:gd name="connsiteX110" fmla="*/ 2822868 w 2851540"/>
              <a:gd name="connsiteY110" fmla="*/ 2352877 h 2775193"/>
              <a:gd name="connsiteX111" fmla="*/ 2834773 w 2851540"/>
              <a:gd name="connsiteY111" fmla="*/ 2386214 h 2775193"/>
              <a:gd name="connsiteX112" fmla="*/ 2832393 w 2851540"/>
              <a:gd name="connsiteY112" fmla="*/ 2438602 h 2775193"/>
              <a:gd name="connsiteX113" fmla="*/ 2851443 w 2851540"/>
              <a:gd name="connsiteY113" fmla="*/ 2526707 h 2775193"/>
              <a:gd name="connsiteX114" fmla="*/ 2830012 w 2851540"/>
              <a:gd name="connsiteY114" fmla="*/ 2621958 h 2775193"/>
              <a:gd name="connsiteX115" fmla="*/ 2822868 w 2851540"/>
              <a:gd name="connsiteY115" fmla="*/ 2700539 h 2775193"/>
              <a:gd name="connsiteX116" fmla="*/ 2775244 w 2851540"/>
              <a:gd name="connsiteY116" fmla="*/ 2774358 h 2775193"/>
              <a:gd name="connsiteX117" fmla="*/ 2710949 w 2851540"/>
              <a:gd name="connsiteY117" fmla="*/ 2741022 h 2775193"/>
              <a:gd name="connsiteX118" fmla="*/ 2720474 w 2851540"/>
              <a:gd name="connsiteY118" fmla="*/ 2700539 h 2775193"/>
              <a:gd name="connsiteX119" fmla="*/ 2684755 w 2851540"/>
              <a:gd name="connsiteY119" fmla="*/ 2686252 h 2775193"/>
              <a:gd name="connsiteX120" fmla="*/ 2696662 w 2851540"/>
              <a:gd name="connsiteY120" fmla="*/ 2638627 h 2775193"/>
              <a:gd name="connsiteX121" fmla="*/ 2653799 w 2851540"/>
              <a:gd name="connsiteY121" fmla="*/ 2636246 h 2775193"/>
              <a:gd name="connsiteX122" fmla="*/ 2687137 w 2851540"/>
              <a:gd name="connsiteY122" fmla="*/ 2600527 h 2775193"/>
              <a:gd name="connsiteX123" fmla="*/ 2656180 w 2851540"/>
              <a:gd name="connsiteY123" fmla="*/ 2571952 h 2775193"/>
              <a:gd name="connsiteX124" fmla="*/ 2677612 w 2851540"/>
              <a:gd name="connsiteY124" fmla="*/ 2538614 h 2775193"/>
              <a:gd name="connsiteX125" fmla="*/ 2656180 w 2851540"/>
              <a:gd name="connsiteY125" fmla="*/ 2495752 h 2775193"/>
              <a:gd name="connsiteX126" fmla="*/ 2684755 w 2851540"/>
              <a:gd name="connsiteY126" fmla="*/ 2467177 h 2775193"/>
              <a:gd name="connsiteX127" fmla="*/ 2689518 w 2851540"/>
              <a:gd name="connsiteY127" fmla="*/ 2448127 h 2775193"/>
              <a:gd name="connsiteX128" fmla="*/ 2751430 w 2851540"/>
              <a:gd name="connsiteY128" fmla="*/ 2431458 h 2775193"/>
              <a:gd name="connsiteX129" fmla="*/ 2768099 w 2851540"/>
              <a:gd name="connsiteY129" fmla="*/ 2421933 h 2775193"/>
              <a:gd name="connsiteX130" fmla="*/ 2682374 w 2851540"/>
              <a:gd name="connsiteY130" fmla="*/ 2383833 h 2775193"/>
              <a:gd name="connsiteX131" fmla="*/ 2399006 w 2851540"/>
              <a:gd name="connsiteY131" fmla="*/ 2236196 h 2775193"/>
              <a:gd name="connsiteX132" fmla="*/ 2339474 w 2851540"/>
              <a:gd name="connsiteY132" fmla="*/ 2229052 h 2775193"/>
              <a:gd name="connsiteX133" fmla="*/ 2284706 w 2851540"/>
              <a:gd name="connsiteY133" fmla="*/ 2257628 h 2775193"/>
              <a:gd name="connsiteX134" fmla="*/ 2268037 w 2851540"/>
              <a:gd name="connsiteY134" fmla="*/ 2288583 h 2775193"/>
              <a:gd name="connsiteX135" fmla="*/ 2198980 w 2851540"/>
              <a:gd name="connsiteY135" fmla="*/ 2307633 h 2775193"/>
              <a:gd name="connsiteX136" fmla="*/ 2172788 w 2851540"/>
              <a:gd name="connsiteY136" fmla="*/ 2338590 h 2775193"/>
              <a:gd name="connsiteX137" fmla="*/ 2156119 w 2851540"/>
              <a:gd name="connsiteY137" fmla="*/ 2319540 h 2775193"/>
              <a:gd name="connsiteX138" fmla="*/ 2118019 w 2851540"/>
              <a:gd name="connsiteY138" fmla="*/ 2331447 h 2775193"/>
              <a:gd name="connsiteX139" fmla="*/ 2087063 w 2851540"/>
              <a:gd name="connsiteY139" fmla="*/ 2298109 h 2775193"/>
              <a:gd name="connsiteX140" fmla="*/ 2032294 w 2851540"/>
              <a:gd name="connsiteY140" fmla="*/ 2288584 h 2775193"/>
              <a:gd name="connsiteX141" fmla="*/ 2015625 w 2851540"/>
              <a:gd name="connsiteY141" fmla="*/ 2260009 h 2775193"/>
              <a:gd name="connsiteX142" fmla="*/ 1963238 w 2851540"/>
              <a:gd name="connsiteY142" fmla="*/ 2271915 h 2775193"/>
              <a:gd name="connsiteX143" fmla="*/ 1965618 w 2851540"/>
              <a:gd name="connsiteY143" fmla="*/ 2250483 h 2775193"/>
              <a:gd name="connsiteX144" fmla="*/ 1984668 w 2851540"/>
              <a:gd name="connsiteY144" fmla="*/ 2233814 h 2775193"/>
              <a:gd name="connsiteX145" fmla="*/ 1987050 w 2851540"/>
              <a:gd name="connsiteY145" fmla="*/ 2210003 h 2775193"/>
              <a:gd name="connsiteX146" fmla="*/ 1951331 w 2851540"/>
              <a:gd name="connsiteY146" fmla="*/ 2210003 h 2775193"/>
              <a:gd name="connsiteX147" fmla="*/ 1944188 w 2851540"/>
              <a:gd name="connsiteY147" fmla="*/ 2236197 h 2775193"/>
              <a:gd name="connsiteX148" fmla="*/ 1915613 w 2851540"/>
              <a:gd name="connsiteY148" fmla="*/ 2236197 h 2775193"/>
              <a:gd name="connsiteX149" fmla="*/ 1891800 w 2851540"/>
              <a:gd name="connsiteY149" fmla="*/ 2198097 h 2775193"/>
              <a:gd name="connsiteX150" fmla="*/ 1882275 w 2851540"/>
              <a:gd name="connsiteY150" fmla="*/ 2250484 h 2775193"/>
              <a:gd name="connsiteX151" fmla="*/ 1853700 w 2851540"/>
              <a:gd name="connsiteY151" fmla="*/ 2226672 h 2775193"/>
              <a:gd name="connsiteX152" fmla="*/ 1803694 w 2851540"/>
              <a:gd name="connsiteY152" fmla="*/ 2226672 h 2775193"/>
              <a:gd name="connsiteX153" fmla="*/ 1753687 w 2851540"/>
              <a:gd name="connsiteY153" fmla="*/ 2207620 h 2775193"/>
              <a:gd name="connsiteX154" fmla="*/ 1663200 w 2851540"/>
              <a:gd name="connsiteY154" fmla="*/ 2262390 h 2775193"/>
              <a:gd name="connsiteX155" fmla="*/ 1572713 w 2851540"/>
              <a:gd name="connsiteY155" fmla="*/ 2319539 h 2775193"/>
              <a:gd name="connsiteX156" fmla="*/ 1556044 w 2851540"/>
              <a:gd name="connsiteY156" fmla="*/ 2412409 h 2775193"/>
              <a:gd name="connsiteX157" fmla="*/ 1583513 w 2851540"/>
              <a:gd name="connsiteY157" fmla="*/ 2499546 h 2775193"/>
              <a:gd name="connsiteX158" fmla="*/ 1522706 w 2851540"/>
              <a:gd name="connsiteY158" fmla="*/ 2490989 h 2775193"/>
              <a:gd name="connsiteX159" fmla="*/ 1472700 w 2851540"/>
              <a:gd name="connsiteY159" fmla="*/ 2526709 h 2775193"/>
              <a:gd name="connsiteX160" fmla="*/ 1410788 w 2851540"/>
              <a:gd name="connsiteY160" fmla="*/ 2502897 h 2775193"/>
              <a:gd name="connsiteX161" fmla="*/ 1356019 w 2851540"/>
              <a:gd name="connsiteY161" fmla="*/ 2514802 h 2775193"/>
              <a:gd name="connsiteX162" fmla="*/ 1308394 w 2851540"/>
              <a:gd name="connsiteY162" fmla="*/ 2457652 h 2775193"/>
              <a:gd name="connsiteX163" fmla="*/ 1270294 w 2851540"/>
              <a:gd name="connsiteY163" fmla="*/ 2440984 h 2775193"/>
              <a:gd name="connsiteX164" fmla="*/ 1244100 w 2851540"/>
              <a:gd name="connsiteY164" fmla="*/ 2448128 h 2775193"/>
              <a:gd name="connsiteX165" fmla="*/ 1229813 w 2851540"/>
              <a:gd name="connsiteY165" fmla="*/ 2424314 h 2775193"/>
              <a:gd name="connsiteX166" fmla="*/ 1191713 w 2851540"/>
              <a:gd name="connsiteY166" fmla="*/ 2419553 h 2775193"/>
              <a:gd name="connsiteX167" fmla="*/ 1129800 w 2851540"/>
              <a:gd name="connsiteY167" fmla="*/ 2388597 h 2775193"/>
              <a:gd name="connsiteX168" fmla="*/ 1094080 w 2851540"/>
              <a:gd name="connsiteY168" fmla="*/ 2400500 h 2775193"/>
              <a:gd name="connsiteX169" fmla="*/ 1079794 w 2851540"/>
              <a:gd name="connsiteY169" fmla="*/ 2429078 h 2775193"/>
              <a:gd name="connsiteX170" fmla="*/ 996450 w 2851540"/>
              <a:gd name="connsiteY170" fmla="*/ 2414790 h 2775193"/>
              <a:gd name="connsiteX171" fmla="*/ 965494 w 2851540"/>
              <a:gd name="connsiteY171" fmla="*/ 2429078 h 2775193"/>
              <a:gd name="connsiteX172" fmla="*/ 925013 w 2851540"/>
              <a:gd name="connsiteY172" fmla="*/ 2407646 h 2775193"/>
              <a:gd name="connsiteX173" fmla="*/ 886913 w 2851540"/>
              <a:gd name="connsiteY173" fmla="*/ 2393359 h 2775193"/>
              <a:gd name="connsiteX174" fmla="*/ 855956 w 2851540"/>
              <a:gd name="connsiteY174" fmla="*/ 2407647 h 2775193"/>
              <a:gd name="connsiteX175" fmla="*/ 825000 w 2851540"/>
              <a:gd name="connsiteY175" fmla="*/ 2388597 h 2775193"/>
              <a:gd name="connsiteX176" fmla="*/ 810713 w 2851540"/>
              <a:gd name="connsiteY176" fmla="*/ 2355259 h 2775193"/>
              <a:gd name="connsiteX177" fmla="*/ 770231 w 2851540"/>
              <a:gd name="connsiteY177" fmla="*/ 2364784 h 2775193"/>
              <a:gd name="connsiteX178" fmla="*/ 734513 w 2851540"/>
              <a:gd name="connsiteY178" fmla="*/ 2343352 h 2775193"/>
              <a:gd name="connsiteX179" fmla="*/ 703556 w 2851540"/>
              <a:gd name="connsiteY179" fmla="*/ 2329065 h 2775193"/>
              <a:gd name="connsiteX180" fmla="*/ 670219 w 2851540"/>
              <a:gd name="connsiteY180" fmla="*/ 2333827 h 2775193"/>
              <a:gd name="connsiteX181" fmla="*/ 684506 w 2851540"/>
              <a:gd name="connsiteY181" fmla="*/ 2279058 h 2775193"/>
              <a:gd name="connsiteX182" fmla="*/ 639263 w 2851540"/>
              <a:gd name="connsiteY182" fmla="*/ 2260008 h 2775193"/>
              <a:gd name="connsiteX183" fmla="*/ 605924 w 2851540"/>
              <a:gd name="connsiteY183" fmla="*/ 2255244 h 2775193"/>
              <a:gd name="connsiteX184" fmla="*/ 651169 w 2851540"/>
              <a:gd name="connsiteY184" fmla="*/ 2200477 h 2775193"/>
              <a:gd name="connsiteX185" fmla="*/ 682125 w 2851540"/>
              <a:gd name="connsiteY185" fmla="*/ 2100464 h 2775193"/>
              <a:gd name="connsiteX186" fmla="*/ 720225 w 2851540"/>
              <a:gd name="connsiteY186" fmla="*/ 1902821 h 2775193"/>
              <a:gd name="connsiteX187" fmla="*/ 744038 w 2851540"/>
              <a:gd name="connsiteY187" fmla="*/ 1886152 h 2775193"/>
              <a:gd name="connsiteX188" fmla="*/ 722606 w 2851540"/>
              <a:gd name="connsiteY188" fmla="*/ 1855196 h 2775193"/>
              <a:gd name="connsiteX189" fmla="*/ 724988 w 2851540"/>
              <a:gd name="connsiteY189" fmla="*/ 1836146 h 2775193"/>
              <a:gd name="connsiteX190" fmla="*/ 734513 w 2851540"/>
              <a:gd name="connsiteY190" fmla="*/ 1690889 h 2775193"/>
              <a:gd name="connsiteX191" fmla="*/ 724988 w 2851540"/>
              <a:gd name="connsiteY191" fmla="*/ 1650408 h 2775193"/>
              <a:gd name="connsiteX192" fmla="*/ 798806 w 2851540"/>
              <a:gd name="connsiteY192" fmla="*/ 1690889 h 2775193"/>
              <a:gd name="connsiteX193" fmla="*/ 810713 w 2851540"/>
              <a:gd name="connsiteY193" fmla="*/ 1755183 h 2775193"/>
              <a:gd name="connsiteX194" fmla="*/ 851194 w 2851540"/>
              <a:gd name="connsiteY194" fmla="*/ 1812333 h 2775193"/>
              <a:gd name="connsiteX195" fmla="*/ 803569 w 2851540"/>
              <a:gd name="connsiteY195" fmla="*/ 1667077 h 2775193"/>
              <a:gd name="connsiteX196" fmla="*/ 722606 w 2851540"/>
              <a:gd name="connsiteY196" fmla="*/ 1600402 h 2775193"/>
              <a:gd name="connsiteX197" fmla="*/ 744038 w 2851540"/>
              <a:gd name="connsiteY197" fmla="*/ 1524202 h 2775193"/>
              <a:gd name="connsiteX198" fmla="*/ 724988 w 2851540"/>
              <a:gd name="connsiteY198" fmla="*/ 1462289 h 2775193"/>
              <a:gd name="connsiteX199" fmla="*/ 734513 w 2851540"/>
              <a:gd name="connsiteY199" fmla="*/ 1431333 h 2775193"/>
              <a:gd name="connsiteX200" fmla="*/ 686888 w 2851540"/>
              <a:gd name="connsiteY200" fmla="*/ 1414664 h 2775193"/>
              <a:gd name="connsiteX201" fmla="*/ 598781 w 2851540"/>
              <a:gd name="connsiteY201" fmla="*/ 1381327 h 2775193"/>
              <a:gd name="connsiteX202" fmla="*/ 586875 w 2851540"/>
              <a:gd name="connsiteY202" fmla="*/ 1336083 h 2775193"/>
              <a:gd name="connsiteX203" fmla="*/ 537388 w 2851540"/>
              <a:gd name="connsiteY203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927518 w 2851540"/>
              <a:gd name="connsiteY68" fmla="*/ 269282 h 2775193"/>
              <a:gd name="connsiteX69" fmla="*/ 1925137 w 2851540"/>
              <a:gd name="connsiteY69" fmla="*/ 388345 h 2775193"/>
              <a:gd name="connsiteX70" fmla="*/ 2044199 w 2851540"/>
              <a:gd name="connsiteY70" fmla="*/ 488358 h 2775193"/>
              <a:gd name="connsiteX71" fmla="*/ 2229937 w 2851540"/>
              <a:gd name="connsiteY71" fmla="*/ 505027 h 2775193"/>
              <a:gd name="connsiteX72" fmla="*/ 2577598 w 2851540"/>
              <a:gd name="connsiteY72" fmla="*/ 652663 h 2775193"/>
              <a:gd name="connsiteX73" fmla="*/ 2477587 w 2851540"/>
              <a:gd name="connsiteY73" fmla="*/ 836021 h 2775193"/>
              <a:gd name="connsiteX74" fmla="*/ 2446630 w 2851540"/>
              <a:gd name="connsiteY74" fmla="*/ 988421 h 2775193"/>
              <a:gd name="connsiteX75" fmla="*/ 2453774 w 2851540"/>
              <a:gd name="connsiteY75" fmla="*/ 1064621 h 2775193"/>
              <a:gd name="connsiteX76" fmla="*/ 2413293 w 2851540"/>
              <a:gd name="connsiteY76" fmla="*/ 1090814 h 2775193"/>
              <a:gd name="connsiteX77" fmla="*/ 2363287 w 2851540"/>
              <a:gd name="connsiteY77" fmla="*/ 1083671 h 2775193"/>
              <a:gd name="connsiteX78" fmla="*/ 2334712 w 2851540"/>
              <a:gd name="connsiteY78" fmla="*/ 1097958 h 2775193"/>
              <a:gd name="connsiteX79" fmla="*/ 2327568 w 2851540"/>
              <a:gd name="connsiteY79" fmla="*/ 1164633 h 2775193"/>
              <a:gd name="connsiteX80" fmla="*/ 2279943 w 2851540"/>
              <a:gd name="connsiteY80" fmla="*/ 1207496 h 2775193"/>
              <a:gd name="connsiteX81" fmla="*/ 2241843 w 2851540"/>
              <a:gd name="connsiteY81" fmla="*/ 1252739 h 2775193"/>
              <a:gd name="connsiteX82" fmla="*/ 2220412 w 2851540"/>
              <a:gd name="connsiteY82" fmla="*/ 1302746 h 2775193"/>
              <a:gd name="connsiteX83" fmla="*/ 2170405 w 2851540"/>
              <a:gd name="connsiteY83" fmla="*/ 1347989 h 2775193"/>
              <a:gd name="connsiteX84" fmla="*/ 2153737 w 2851540"/>
              <a:gd name="connsiteY84" fmla="*/ 1431333 h 2775193"/>
              <a:gd name="connsiteX85" fmla="*/ 2118018 w 2851540"/>
              <a:gd name="connsiteY85" fmla="*/ 1452764 h 2775193"/>
              <a:gd name="connsiteX86" fmla="*/ 2041469 w 2851540"/>
              <a:gd name="connsiteY86" fmla="*/ 1455231 h 2775193"/>
              <a:gd name="connsiteX87" fmla="*/ 2029912 w 2851540"/>
              <a:gd name="connsiteY87" fmla="*/ 1481339 h 2775193"/>
              <a:gd name="connsiteX88" fmla="*/ 2020387 w 2851540"/>
              <a:gd name="connsiteY88" fmla="*/ 1545633 h 2775193"/>
              <a:gd name="connsiteX89" fmla="*/ 2072774 w 2851540"/>
              <a:gd name="connsiteY89" fmla="*/ 1633739 h 2775193"/>
              <a:gd name="connsiteX90" fmla="*/ 2098968 w 2851540"/>
              <a:gd name="connsiteY90" fmla="*/ 1683746 h 2775193"/>
              <a:gd name="connsiteX91" fmla="*/ 2141830 w 2851540"/>
              <a:gd name="connsiteY91" fmla="*/ 1671839 h 2775193"/>
              <a:gd name="connsiteX92" fmla="*/ 2170405 w 2851540"/>
              <a:gd name="connsiteY92" fmla="*/ 1686127 h 2775193"/>
              <a:gd name="connsiteX93" fmla="*/ 2182312 w 2851540"/>
              <a:gd name="connsiteY93" fmla="*/ 1698033 h 2775193"/>
              <a:gd name="connsiteX94" fmla="*/ 2170405 w 2851540"/>
              <a:gd name="connsiteY94" fmla="*/ 1728989 h 2775193"/>
              <a:gd name="connsiteX95" fmla="*/ 2182312 w 2851540"/>
              <a:gd name="connsiteY95" fmla="*/ 1762327 h 2775193"/>
              <a:gd name="connsiteX96" fmla="*/ 2208505 w 2851540"/>
              <a:gd name="connsiteY96" fmla="*/ 1767089 h 2775193"/>
              <a:gd name="connsiteX97" fmla="*/ 2229937 w 2851540"/>
              <a:gd name="connsiteY97" fmla="*/ 1786139 h 2775193"/>
              <a:gd name="connsiteX98" fmla="*/ 2275180 w 2851540"/>
              <a:gd name="connsiteY98" fmla="*/ 1776614 h 2775193"/>
              <a:gd name="connsiteX99" fmla="*/ 2298993 w 2851540"/>
              <a:gd name="connsiteY99" fmla="*/ 1829002 h 2775193"/>
              <a:gd name="connsiteX100" fmla="*/ 2337093 w 2851540"/>
              <a:gd name="connsiteY100" fmla="*/ 1840908 h 2775193"/>
              <a:gd name="connsiteX101" fmla="*/ 2351381 w 2851540"/>
              <a:gd name="connsiteY101" fmla="*/ 1876628 h 2775193"/>
              <a:gd name="connsiteX102" fmla="*/ 2310899 w 2851540"/>
              <a:gd name="connsiteY102" fmla="*/ 1907583 h 2775193"/>
              <a:gd name="connsiteX103" fmla="*/ 2237081 w 2851540"/>
              <a:gd name="connsiteY103" fmla="*/ 1983784 h 2775193"/>
              <a:gd name="connsiteX104" fmla="*/ 2284706 w 2851540"/>
              <a:gd name="connsiteY104" fmla="*/ 2048078 h 2775193"/>
              <a:gd name="connsiteX105" fmla="*/ 2282324 w 2851540"/>
              <a:gd name="connsiteY105" fmla="*/ 2114752 h 2775193"/>
              <a:gd name="connsiteX106" fmla="*/ 2358524 w 2851540"/>
              <a:gd name="connsiteY106" fmla="*/ 2159996 h 2775193"/>
              <a:gd name="connsiteX107" fmla="*/ 2403768 w 2851540"/>
              <a:gd name="connsiteY107" fmla="*/ 2238576 h 2775193"/>
              <a:gd name="connsiteX108" fmla="*/ 2770480 w 2851540"/>
              <a:gd name="connsiteY108" fmla="*/ 2421933 h 2775193"/>
              <a:gd name="connsiteX109" fmla="*/ 2803817 w 2851540"/>
              <a:gd name="connsiteY109" fmla="*/ 2424314 h 2775193"/>
              <a:gd name="connsiteX110" fmla="*/ 2796673 w 2851540"/>
              <a:gd name="connsiteY110" fmla="*/ 2374308 h 2775193"/>
              <a:gd name="connsiteX111" fmla="*/ 2822868 w 2851540"/>
              <a:gd name="connsiteY111" fmla="*/ 2352877 h 2775193"/>
              <a:gd name="connsiteX112" fmla="*/ 2834773 w 2851540"/>
              <a:gd name="connsiteY112" fmla="*/ 2386214 h 2775193"/>
              <a:gd name="connsiteX113" fmla="*/ 2832393 w 2851540"/>
              <a:gd name="connsiteY113" fmla="*/ 2438602 h 2775193"/>
              <a:gd name="connsiteX114" fmla="*/ 2851443 w 2851540"/>
              <a:gd name="connsiteY114" fmla="*/ 2526707 h 2775193"/>
              <a:gd name="connsiteX115" fmla="*/ 2830012 w 2851540"/>
              <a:gd name="connsiteY115" fmla="*/ 2621958 h 2775193"/>
              <a:gd name="connsiteX116" fmla="*/ 2822868 w 2851540"/>
              <a:gd name="connsiteY116" fmla="*/ 2700539 h 2775193"/>
              <a:gd name="connsiteX117" fmla="*/ 2775244 w 2851540"/>
              <a:gd name="connsiteY117" fmla="*/ 2774358 h 2775193"/>
              <a:gd name="connsiteX118" fmla="*/ 2710949 w 2851540"/>
              <a:gd name="connsiteY118" fmla="*/ 2741022 h 2775193"/>
              <a:gd name="connsiteX119" fmla="*/ 2720474 w 2851540"/>
              <a:gd name="connsiteY119" fmla="*/ 2700539 h 2775193"/>
              <a:gd name="connsiteX120" fmla="*/ 2684755 w 2851540"/>
              <a:gd name="connsiteY120" fmla="*/ 2686252 h 2775193"/>
              <a:gd name="connsiteX121" fmla="*/ 2696662 w 2851540"/>
              <a:gd name="connsiteY121" fmla="*/ 2638627 h 2775193"/>
              <a:gd name="connsiteX122" fmla="*/ 2653799 w 2851540"/>
              <a:gd name="connsiteY122" fmla="*/ 2636246 h 2775193"/>
              <a:gd name="connsiteX123" fmla="*/ 2687137 w 2851540"/>
              <a:gd name="connsiteY123" fmla="*/ 2600527 h 2775193"/>
              <a:gd name="connsiteX124" fmla="*/ 2656180 w 2851540"/>
              <a:gd name="connsiteY124" fmla="*/ 2571952 h 2775193"/>
              <a:gd name="connsiteX125" fmla="*/ 2677612 w 2851540"/>
              <a:gd name="connsiteY125" fmla="*/ 2538614 h 2775193"/>
              <a:gd name="connsiteX126" fmla="*/ 2656180 w 2851540"/>
              <a:gd name="connsiteY126" fmla="*/ 2495752 h 2775193"/>
              <a:gd name="connsiteX127" fmla="*/ 2684755 w 2851540"/>
              <a:gd name="connsiteY127" fmla="*/ 2467177 h 2775193"/>
              <a:gd name="connsiteX128" fmla="*/ 2689518 w 2851540"/>
              <a:gd name="connsiteY128" fmla="*/ 2448127 h 2775193"/>
              <a:gd name="connsiteX129" fmla="*/ 2751430 w 2851540"/>
              <a:gd name="connsiteY129" fmla="*/ 2431458 h 2775193"/>
              <a:gd name="connsiteX130" fmla="*/ 2768099 w 2851540"/>
              <a:gd name="connsiteY130" fmla="*/ 2421933 h 2775193"/>
              <a:gd name="connsiteX131" fmla="*/ 2682374 w 2851540"/>
              <a:gd name="connsiteY131" fmla="*/ 2383833 h 2775193"/>
              <a:gd name="connsiteX132" fmla="*/ 2399006 w 2851540"/>
              <a:gd name="connsiteY132" fmla="*/ 2236196 h 2775193"/>
              <a:gd name="connsiteX133" fmla="*/ 2339474 w 2851540"/>
              <a:gd name="connsiteY133" fmla="*/ 2229052 h 2775193"/>
              <a:gd name="connsiteX134" fmla="*/ 2284706 w 2851540"/>
              <a:gd name="connsiteY134" fmla="*/ 2257628 h 2775193"/>
              <a:gd name="connsiteX135" fmla="*/ 2268037 w 2851540"/>
              <a:gd name="connsiteY135" fmla="*/ 2288583 h 2775193"/>
              <a:gd name="connsiteX136" fmla="*/ 2198980 w 2851540"/>
              <a:gd name="connsiteY136" fmla="*/ 2307633 h 2775193"/>
              <a:gd name="connsiteX137" fmla="*/ 2172788 w 2851540"/>
              <a:gd name="connsiteY137" fmla="*/ 2338590 h 2775193"/>
              <a:gd name="connsiteX138" fmla="*/ 2156119 w 2851540"/>
              <a:gd name="connsiteY138" fmla="*/ 2319540 h 2775193"/>
              <a:gd name="connsiteX139" fmla="*/ 2118019 w 2851540"/>
              <a:gd name="connsiteY139" fmla="*/ 2331447 h 2775193"/>
              <a:gd name="connsiteX140" fmla="*/ 2087063 w 2851540"/>
              <a:gd name="connsiteY140" fmla="*/ 2298109 h 2775193"/>
              <a:gd name="connsiteX141" fmla="*/ 2032294 w 2851540"/>
              <a:gd name="connsiteY141" fmla="*/ 2288584 h 2775193"/>
              <a:gd name="connsiteX142" fmla="*/ 2015625 w 2851540"/>
              <a:gd name="connsiteY142" fmla="*/ 2260009 h 2775193"/>
              <a:gd name="connsiteX143" fmla="*/ 1963238 w 2851540"/>
              <a:gd name="connsiteY143" fmla="*/ 2271915 h 2775193"/>
              <a:gd name="connsiteX144" fmla="*/ 1965618 w 2851540"/>
              <a:gd name="connsiteY144" fmla="*/ 2250483 h 2775193"/>
              <a:gd name="connsiteX145" fmla="*/ 1984668 w 2851540"/>
              <a:gd name="connsiteY145" fmla="*/ 2233814 h 2775193"/>
              <a:gd name="connsiteX146" fmla="*/ 1987050 w 2851540"/>
              <a:gd name="connsiteY146" fmla="*/ 2210003 h 2775193"/>
              <a:gd name="connsiteX147" fmla="*/ 1951331 w 2851540"/>
              <a:gd name="connsiteY147" fmla="*/ 2210003 h 2775193"/>
              <a:gd name="connsiteX148" fmla="*/ 1944188 w 2851540"/>
              <a:gd name="connsiteY148" fmla="*/ 2236197 h 2775193"/>
              <a:gd name="connsiteX149" fmla="*/ 1915613 w 2851540"/>
              <a:gd name="connsiteY149" fmla="*/ 2236197 h 2775193"/>
              <a:gd name="connsiteX150" fmla="*/ 1891800 w 2851540"/>
              <a:gd name="connsiteY150" fmla="*/ 2198097 h 2775193"/>
              <a:gd name="connsiteX151" fmla="*/ 1882275 w 2851540"/>
              <a:gd name="connsiteY151" fmla="*/ 2250484 h 2775193"/>
              <a:gd name="connsiteX152" fmla="*/ 1853700 w 2851540"/>
              <a:gd name="connsiteY152" fmla="*/ 2226672 h 2775193"/>
              <a:gd name="connsiteX153" fmla="*/ 1803694 w 2851540"/>
              <a:gd name="connsiteY153" fmla="*/ 2226672 h 2775193"/>
              <a:gd name="connsiteX154" fmla="*/ 1753687 w 2851540"/>
              <a:gd name="connsiteY154" fmla="*/ 2207620 h 2775193"/>
              <a:gd name="connsiteX155" fmla="*/ 1663200 w 2851540"/>
              <a:gd name="connsiteY155" fmla="*/ 2262390 h 2775193"/>
              <a:gd name="connsiteX156" fmla="*/ 1572713 w 2851540"/>
              <a:gd name="connsiteY156" fmla="*/ 2319539 h 2775193"/>
              <a:gd name="connsiteX157" fmla="*/ 1556044 w 2851540"/>
              <a:gd name="connsiteY157" fmla="*/ 2412409 h 2775193"/>
              <a:gd name="connsiteX158" fmla="*/ 1583513 w 2851540"/>
              <a:gd name="connsiteY158" fmla="*/ 2499546 h 2775193"/>
              <a:gd name="connsiteX159" fmla="*/ 1522706 w 2851540"/>
              <a:gd name="connsiteY159" fmla="*/ 2490989 h 2775193"/>
              <a:gd name="connsiteX160" fmla="*/ 1472700 w 2851540"/>
              <a:gd name="connsiteY160" fmla="*/ 2526709 h 2775193"/>
              <a:gd name="connsiteX161" fmla="*/ 1410788 w 2851540"/>
              <a:gd name="connsiteY161" fmla="*/ 2502897 h 2775193"/>
              <a:gd name="connsiteX162" fmla="*/ 1356019 w 2851540"/>
              <a:gd name="connsiteY162" fmla="*/ 2514802 h 2775193"/>
              <a:gd name="connsiteX163" fmla="*/ 1308394 w 2851540"/>
              <a:gd name="connsiteY163" fmla="*/ 2457652 h 2775193"/>
              <a:gd name="connsiteX164" fmla="*/ 1270294 w 2851540"/>
              <a:gd name="connsiteY164" fmla="*/ 2440984 h 2775193"/>
              <a:gd name="connsiteX165" fmla="*/ 1244100 w 2851540"/>
              <a:gd name="connsiteY165" fmla="*/ 2448128 h 2775193"/>
              <a:gd name="connsiteX166" fmla="*/ 1229813 w 2851540"/>
              <a:gd name="connsiteY166" fmla="*/ 2424314 h 2775193"/>
              <a:gd name="connsiteX167" fmla="*/ 1191713 w 2851540"/>
              <a:gd name="connsiteY167" fmla="*/ 2419553 h 2775193"/>
              <a:gd name="connsiteX168" fmla="*/ 1129800 w 2851540"/>
              <a:gd name="connsiteY168" fmla="*/ 2388597 h 2775193"/>
              <a:gd name="connsiteX169" fmla="*/ 1094080 w 2851540"/>
              <a:gd name="connsiteY169" fmla="*/ 2400500 h 2775193"/>
              <a:gd name="connsiteX170" fmla="*/ 1079794 w 2851540"/>
              <a:gd name="connsiteY170" fmla="*/ 2429078 h 2775193"/>
              <a:gd name="connsiteX171" fmla="*/ 996450 w 2851540"/>
              <a:gd name="connsiteY171" fmla="*/ 2414790 h 2775193"/>
              <a:gd name="connsiteX172" fmla="*/ 965494 w 2851540"/>
              <a:gd name="connsiteY172" fmla="*/ 2429078 h 2775193"/>
              <a:gd name="connsiteX173" fmla="*/ 925013 w 2851540"/>
              <a:gd name="connsiteY173" fmla="*/ 2407646 h 2775193"/>
              <a:gd name="connsiteX174" fmla="*/ 886913 w 2851540"/>
              <a:gd name="connsiteY174" fmla="*/ 2393359 h 2775193"/>
              <a:gd name="connsiteX175" fmla="*/ 855956 w 2851540"/>
              <a:gd name="connsiteY175" fmla="*/ 2407647 h 2775193"/>
              <a:gd name="connsiteX176" fmla="*/ 825000 w 2851540"/>
              <a:gd name="connsiteY176" fmla="*/ 2388597 h 2775193"/>
              <a:gd name="connsiteX177" fmla="*/ 810713 w 2851540"/>
              <a:gd name="connsiteY177" fmla="*/ 2355259 h 2775193"/>
              <a:gd name="connsiteX178" fmla="*/ 770231 w 2851540"/>
              <a:gd name="connsiteY178" fmla="*/ 2364784 h 2775193"/>
              <a:gd name="connsiteX179" fmla="*/ 734513 w 2851540"/>
              <a:gd name="connsiteY179" fmla="*/ 2343352 h 2775193"/>
              <a:gd name="connsiteX180" fmla="*/ 703556 w 2851540"/>
              <a:gd name="connsiteY180" fmla="*/ 2329065 h 2775193"/>
              <a:gd name="connsiteX181" fmla="*/ 670219 w 2851540"/>
              <a:gd name="connsiteY181" fmla="*/ 2333827 h 2775193"/>
              <a:gd name="connsiteX182" fmla="*/ 684506 w 2851540"/>
              <a:gd name="connsiteY182" fmla="*/ 2279058 h 2775193"/>
              <a:gd name="connsiteX183" fmla="*/ 639263 w 2851540"/>
              <a:gd name="connsiteY183" fmla="*/ 2260008 h 2775193"/>
              <a:gd name="connsiteX184" fmla="*/ 605924 w 2851540"/>
              <a:gd name="connsiteY184" fmla="*/ 2255244 h 2775193"/>
              <a:gd name="connsiteX185" fmla="*/ 651169 w 2851540"/>
              <a:gd name="connsiteY185" fmla="*/ 2200477 h 2775193"/>
              <a:gd name="connsiteX186" fmla="*/ 682125 w 2851540"/>
              <a:gd name="connsiteY186" fmla="*/ 2100464 h 2775193"/>
              <a:gd name="connsiteX187" fmla="*/ 720225 w 2851540"/>
              <a:gd name="connsiteY187" fmla="*/ 1902821 h 2775193"/>
              <a:gd name="connsiteX188" fmla="*/ 744038 w 2851540"/>
              <a:gd name="connsiteY188" fmla="*/ 1886152 h 2775193"/>
              <a:gd name="connsiteX189" fmla="*/ 722606 w 2851540"/>
              <a:gd name="connsiteY189" fmla="*/ 1855196 h 2775193"/>
              <a:gd name="connsiteX190" fmla="*/ 724988 w 2851540"/>
              <a:gd name="connsiteY190" fmla="*/ 1836146 h 2775193"/>
              <a:gd name="connsiteX191" fmla="*/ 734513 w 2851540"/>
              <a:gd name="connsiteY191" fmla="*/ 1690889 h 2775193"/>
              <a:gd name="connsiteX192" fmla="*/ 724988 w 2851540"/>
              <a:gd name="connsiteY192" fmla="*/ 1650408 h 2775193"/>
              <a:gd name="connsiteX193" fmla="*/ 798806 w 2851540"/>
              <a:gd name="connsiteY193" fmla="*/ 1690889 h 2775193"/>
              <a:gd name="connsiteX194" fmla="*/ 810713 w 2851540"/>
              <a:gd name="connsiteY194" fmla="*/ 1755183 h 2775193"/>
              <a:gd name="connsiteX195" fmla="*/ 851194 w 2851540"/>
              <a:gd name="connsiteY195" fmla="*/ 1812333 h 2775193"/>
              <a:gd name="connsiteX196" fmla="*/ 803569 w 2851540"/>
              <a:gd name="connsiteY196" fmla="*/ 1667077 h 2775193"/>
              <a:gd name="connsiteX197" fmla="*/ 722606 w 2851540"/>
              <a:gd name="connsiteY197" fmla="*/ 1600402 h 2775193"/>
              <a:gd name="connsiteX198" fmla="*/ 744038 w 2851540"/>
              <a:gd name="connsiteY198" fmla="*/ 1524202 h 2775193"/>
              <a:gd name="connsiteX199" fmla="*/ 724988 w 2851540"/>
              <a:gd name="connsiteY199" fmla="*/ 1462289 h 2775193"/>
              <a:gd name="connsiteX200" fmla="*/ 734513 w 2851540"/>
              <a:gd name="connsiteY200" fmla="*/ 1431333 h 2775193"/>
              <a:gd name="connsiteX201" fmla="*/ 686888 w 2851540"/>
              <a:gd name="connsiteY201" fmla="*/ 1414664 h 2775193"/>
              <a:gd name="connsiteX202" fmla="*/ 598781 w 2851540"/>
              <a:gd name="connsiteY202" fmla="*/ 1381327 h 2775193"/>
              <a:gd name="connsiteX203" fmla="*/ 586875 w 2851540"/>
              <a:gd name="connsiteY203" fmla="*/ 1336083 h 2775193"/>
              <a:gd name="connsiteX204" fmla="*/ 537388 w 2851540"/>
              <a:gd name="connsiteY204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2044199 w 2851540"/>
              <a:gd name="connsiteY71" fmla="*/ 488358 h 2775193"/>
              <a:gd name="connsiteX72" fmla="*/ 2229937 w 2851540"/>
              <a:gd name="connsiteY72" fmla="*/ 505027 h 2775193"/>
              <a:gd name="connsiteX73" fmla="*/ 2577598 w 2851540"/>
              <a:gd name="connsiteY73" fmla="*/ 652663 h 2775193"/>
              <a:gd name="connsiteX74" fmla="*/ 2477587 w 2851540"/>
              <a:gd name="connsiteY74" fmla="*/ 836021 h 2775193"/>
              <a:gd name="connsiteX75" fmla="*/ 2446630 w 2851540"/>
              <a:gd name="connsiteY75" fmla="*/ 988421 h 2775193"/>
              <a:gd name="connsiteX76" fmla="*/ 2453774 w 2851540"/>
              <a:gd name="connsiteY76" fmla="*/ 1064621 h 2775193"/>
              <a:gd name="connsiteX77" fmla="*/ 2413293 w 2851540"/>
              <a:gd name="connsiteY77" fmla="*/ 1090814 h 2775193"/>
              <a:gd name="connsiteX78" fmla="*/ 2363287 w 2851540"/>
              <a:gd name="connsiteY78" fmla="*/ 1083671 h 2775193"/>
              <a:gd name="connsiteX79" fmla="*/ 2334712 w 2851540"/>
              <a:gd name="connsiteY79" fmla="*/ 1097958 h 2775193"/>
              <a:gd name="connsiteX80" fmla="*/ 2327568 w 2851540"/>
              <a:gd name="connsiteY80" fmla="*/ 1164633 h 2775193"/>
              <a:gd name="connsiteX81" fmla="*/ 2279943 w 2851540"/>
              <a:gd name="connsiteY81" fmla="*/ 1207496 h 2775193"/>
              <a:gd name="connsiteX82" fmla="*/ 2241843 w 2851540"/>
              <a:gd name="connsiteY82" fmla="*/ 1252739 h 2775193"/>
              <a:gd name="connsiteX83" fmla="*/ 2220412 w 2851540"/>
              <a:gd name="connsiteY83" fmla="*/ 1302746 h 2775193"/>
              <a:gd name="connsiteX84" fmla="*/ 2170405 w 2851540"/>
              <a:gd name="connsiteY84" fmla="*/ 1347989 h 2775193"/>
              <a:gd name="connsiteX85" fmla="*/ 2153737 w 2851540"/>
              <a:gd name="connsiteY85" fmla="*/ 1431333 h 2775193"/>
              <a:gd name="connsiteX86" fmla="*/ 2118018 w 2851540"/>
              <a:gd name="connsiteY86" fmla="*/ 1452764 h 2775193"/>
              <a:gd name="connsiteX87" fmla="*/ 2041469 w 2851540"/>
              <a:gd name="connsiteY87" fmla="*/ 1455231 h 2775193"/>
              <a:gd name="connsiteX88" fmla="*/ 2029912 w 2851540"/>
              <a:gd name="connsiteY88" fmla="*/ 1481339 h 2775193"/>
              <a:gd name="connsiteX89" fmla="*/ 2020387 w 2851540"/>
              <a:gd name="connsiteY89" fmla="*/ 1545633 h 2775193"/>
              <a:gd name="connsiteX90" fmla="*/ 2072774 w 2851540"/>
              <a:gd name="connsiteY90" fmla="*/ 1633739 h 2775193"/>
              <a:gd name="connsiteX91" fmla="*/ 2098968 w 2851540"/>
              <a:gd name="connsiteY91" fmla="*/ 1683746 h 2775193"/>
              <a:gd name="connsiteX92" fmla="*/ 2141830 w 2851540"/>
              <a:gd name="connsiteY92" fmla="*/ 1671839 h 2775193"/>
              <a:gd name="connsiteX93" fmla="*/ 2170405 w 2851540"/>
              <a:gd name="connsiteY93" fmla="*/ 1686127 h 2775193"/>
              <a:gd name="connsiteX94" fmla="*/ 2182312 w 2851540"/>
              <a:gd name="connsiteY94" fmla="*/ 1698033 h 2775193"/>
              <a:gd name="connsiteX95" fmla="*/ 2170405 w 2851540"/>
              <a:gd name="connsiteY95" fmla="*/ 1728989 h 2775193"/>
              <a:gd name="connsiteX96" fmla="*/ 2182312 w 2851540"/>
              <a:gd name="connsiteY96" fmla="*/ 1762327 h 2775193"/>
              <a:gd name="connsiteX97" fmla="*/ 2208505 w 2851540"/>
              <a:gd name="connsiteY97" fmla="*/ 1767089 h 2775193"/>
              <a:gd name="connsiteX98" fmla="*/ 2229937 w 2851540"/>
              <a:gd name="connsiteY98" fmla="*/ 1786139 h 2775193"/>
              <a:gd name="connsiteX99" fmla="*/ 2275180 w 2851540"/>
              <a:gd name="connsiteY99" fmla="*/ 1776614 h 2775193"/>
              <a:gd name="connsiteX100" fmla="*/ 2298993 w 2851540"/>
              <a:gd name="connsiteY100" fmla="*/ 1829002 h 2775193"/>
              <a:gd name="connsiteX101" fmla="*/ 2337093 w 2851540"/>
              <a:gd name="connsiteY101" fmla="*/ 1840908 h 2775193"/>
              <a:gd name="connsiteX102" fmla="*/ 2351381 w 2851540"/>
              <a:gd name="connsiteY102" fmla="*/ 1876628 h 2775193"/>
              <a:gd name="connsiteX103" fmla="*/ 2310899 w 2851540"/>
              <a:gd name="connsiteY103" fmla="*/ 1907583 h 2775193"/>
              <a:gd name="connsiteX104" fmla="*/ 2237081 w 2851540"/>
              <a:gd name="connsiteY104" fmla="*/ 1983784 h 2775193"/>
              <a:gd name="connsiteX105" fmla="*/ 2284706 w 2851540"/>
              <a:gd name="connsiteY105" fmla="*/ 2048078 h 2775193"/>
              <a:gd name="connsiteX106" fmla="*/ 2282324 w 2851540"/>
              <a:gd name="connsiteY106" fmla="*/ 2114752 h 2775193"/>
              <a:gd name="connsiteX107" fmla="*/ 2358524 w 2851540"/>
              <a:gd name="connsiteY107" fmla="*/ 2159996 h 2775193"/>
              <a:gd name="connsiteX108" fmla="*/ 2403768 w 2851540"/>
              <a:gd name="connsiteY108" fmla="*/ 2238576 h 2775193"/>
              <a:gd name="connsiteX109" fmla="*/ 2770480 w 2851540"/>
              <a:gd name="connsiteY109" fmla="*/ 2421933 h 2775193"/>
              <a:gd name="connsiteX110" fmla="*/ 2803817 w 2851540"/>
              <a:gd name="connsiteY110" fmla="*/ 2424314 h 2775193"/>
              <a:gd name="connsiteX111" fmla="*/ 2796673 w 2851540"/>
              <a:gd name="connsiteY111" fmla="*/ 2374308 h 2775193"/>
              <a:gd name="connsiteX112" fmla="*/ 2822868 w 2851540"/>
              <a:gd name="connsiteY112" fmla="*/ 2352877 h 2775193"/>
              <a:gd name="connsiteX113" fmla="*/ 2834773 w 2851540"/>
              <a:gd name="connsiteY113" fmla="*/ 2386214 h 2775193"/>
              <a:gd name="connsiteX114" fmla="*/ 2832393 w 2851540"/>
              <a:gd name="connsiteY114" fmla="*/ 2438602 h 2775193"/>
              <a:gd name="connsiteX115" fmla="*/ 2851443 w 2851540"/>
              <a:gd name="connsiteY115" fmla="*/ 2526707 h 2775193"/>
              <a:gd name="connsiteX116" fmla="*/ 2830012 w 2851540"/>
              <a:gd name="connsiteY116" fmla="*/ 2621958 h 2775193"/>
              <a:gd name="connsiteX117" fmla="*/ 2822868 w 2851540"/>
              <a:gd name="connsiteY117" fmla="*/ 2700539 h 2775193"/>
              <a:gd name="connsiteX118" fmla="*/ 2775244 w 2851540"/>
              <a:gd name="connsiteY118" fmla="*/ 2774358 h 2775193"/>
              <a:gd name="connsiteX119" fmla="*/ 2710949 w 2851540"/>
              <a:gd name="connsiteY119" fmla="*/ 2741022 h 2775193"/>
              <a:gd name="connsiteX120" fmla="*/ 2720474 w 2851540"/>
              <a:gd name="connsiteY120" fmla="*/ 2700539 h 2775193"/>
              <a:gd name="connsiteX121" fmla="*/ 2684755 w 2851540"/>
              <a:gd name="connsiteY121" fmla="*/ 2686252 h 2775193"/>
              <a:gd name="connsiteX122" fmla="*/ 2696662 w 2851540"/>
              <a:gd name="connsiteY122" fmla="*/ 2638627 h 2775193"/>
              <a:gd name="connsiteX123" fmla="*/ 2653799 w 2851540"/>
              <a:gd name="connsiteY123" fmla="*/ 2636246 h 2775193"/>
              <a:gd name="connsiteX124" fmla="*/ 2687137 w 2851540"/>
              <a:gd name="connsiteY124" fmla="*/ 2600527 h 2775193"/>
              <a:gd name="connsiteX125" fmla="*/ 2656180 w 2851540"/>
              <a:gd name="connsiteY125" fmla="*/ 2571952 h 2775193"/>
              <a:gd name="connsiteX126" fmla="*/ 2677612 w 2851540"/>
              <a:gd name="connsiteY126" fmla="*/ 2538614 h 2775193"/>
              <a:gd name="connsiteX127" fmla="*/ 2656180 w 2851540"/>
              <a:gd name="connsiteY127" fmla="*/ 2495752 h 2775193"/>
              <a:gd name="connsiteX128" fmla="*/ 2684755 w 2851540"/>
              <a:gd name="connsiteY128" fmla="*/ 2467177 h 2775193"/>
              <a:gd name="connsiteX129" fmla="*/ 2689518 w 2851540"/>
              <a:gd name="connsiteY129" fmla="*/ 2448127 h 2775193"/>
              <a:gd name="connsiteX130" fmla="*/ 2751430 w 2851540"/>
              <a:gd name="connsiteY130" fmla="*/ 2431458 h 2775193"/>
              <a:gd name="connsiteX131" fmla="*/ 2768099 w 2851540"/>
              <a:gd name="connsiteY131" fmla="*/ 2421933 h 2775193"/>
              <a:gd name="connsiteX132" fmla="*/ 2682374 w 2851540"/>
              <a:gd name="connsiteY132" fmla="*/ 2383833 h 2775193"/>
              <a:gd name="connsiteX133" fmla="*/ 2399006 w 2851540"/>
              <a:gd name="connsiteY133" fmla="*/ 2236196 h 2775193"/>
              <a:gd name="connsiteX134" fmla="*/ 2339474 w 2851540"/>
              <a:gd name="connsiteY134" fmla="*/ 2229052 h 2775193"/>
              <a:gd name="connsiteX135" fmla="*/ 2284706 w 2851540"/>
              <a:gd name="connsiteY135" fmla="*/ 2257628 h 2775193"/>
              <a:gd name="connsiteX136" fmla="*/ 2268037 w 2851540"/>
              <a:gd name="connsiteY136" fmla="*/ 2288583 h 2775193"/>
              <a:gd name="connsiteX137" fmla="*/ 2198980 w 2851540"/>
              <a:gd name="connsiteY137" fmla="*/ 2307633 h 2775193"/>
              <a:gd name="connsiteX138" fmla="*/ 2172788 w 2851540"/>
              <a:gd name="connsiteY138" fmla="*/ 2338590 h 2775193"/>
              <a:gd name="connsiteX139" fmla="*/ 2156119 w 2851540"/>
              <a:gd name="connsiteY139" fmla="*/ 2319540 h 2775193"/>
              <a:gd name="connsiteX140" fmla="*/ 2118019 w 2851540"/>
              <a:gd name="connsiteY140" fmla="*/ 2331447 h 2775193"/>
              <a:gd name="connsiteX141" fmla="*/ 2087063 w 2851540"/>
              <a:gd name="connsiteY141" fmla="*/ 2298109 h 2775193"/>
              <a:gd name="connsiteX142" fmla="*/ 2032294 w 2851540"/>
              <a:gd name="connsiteY142" fmla="*/ 2288584 h 2775193"/>
              <a:gd name="connsiteX143" fmla="*/ 2015625 w 2851540"/>
              <a:gd name="connsiteY143" fmla="*/ 2260009 h 2775193"/>
              <a:gd name="connsiteX144" fmla="*/ 1963238 w 2851540"/>
              <a:gd name="connsiteY144" fmla="*/ 2271915 h 2775193"/>
              <a:gd name="connsiteX145" fmla="*/ 1965618 w 2851540"/>
              <a:gd name="connsiteY145" fmla="*/ 2250483 h 2775193"/>
              <a:gd name="connsiteX146" fmla="*/ 1984668 w 2851540"/>
              <a:gd name="connsiteY146" fmla="*/ 2233814 h 2775193"/>
              <a:gd name="connsiteX147" fmla="*/ 1987050 w 2851540"/>
              <a:gd name="connsiteY147" fmla="*/ 2210003 h 2775193"/>
              <a:gd name="connsiteX148" fmla="*/ 1951331 w 2851540"/>
              <a:gd name="connsiteY148" fmla="*/ 2210003 h 2775193"/>
              <a:gd name="connsiteX149" fmla="*/ 1944188 w 2851540"/>
              <a:gd name="connsiteY149" fmla="*/ 2236197 h 2775193"/>
              <a:gd name="connsiteX150" fmla="*/ 1915613 w 2851540"/>
              <a:gd name="connsiteY150" fmla="*/ 2236197 h 2775193"/>
              <a:gd name="connsiteX151" fmla="*/ 1891800 w 2851540"/>
              <a:gd name="connsiteY151" fmla="*/ 2198097 h 2775193"/>
              <a:gd name="connsiteX152" fmla="*/ 1882275 w 2851540"/>
              <a:gd name="connsiteY152" fmla="*/ 2250484 h 2775193"/>
              <a:gd name="connsiteX153" fmla="*/ 1853700 w 2851540"/>
              <a:gd name="connsiteY153" fmla="*/ 2226672 h 2775193"/>
              <a:gd name="connsiteX154" fmla="*/ 1803694 w 2851540"/>
              <a:gd name="connsiteY154" fmla="*/ 2226672 h 2775193"/>
              <a:gd name="connsiteX155" fmla="*/ 1753687 w 2851540"/>
              <a:gd name="connsiteY155" fmla="*/ 2207620 h 2775193"/>
              <a:gd name="connsiteX156" fmla="*/ 1663200 w 2851540"/>
              <a:gd name="connsiteY156" fmla="*/ 2262390 h 2775193"/>
              <a:gd name="connsiteX157" fmla="*/ 1572713 w 2851540"/>
              <a:gd name="connsiteY157" fmla="*/ 2319539 h 2775193"/>
              <a:gd name="connsiteX158" fmla="*/ 1556044 w 2851540"/>
              <a:gd name="connsiteY158" fmla="*/ 2412409 h 2775193"/>
              <a:gd name="connsiteX159" fmla="*/ 1583513 w 2851540"/>
              <a:gd name="connsiteY159" fmla="*/ 2499546 h 2775193"/>
              <a:gd name="connsiteX160" fmla="*/ 1522706 w 2851540"/>
              <a:gd name="connsiteY160" fmla="*/ 2490989 h 2775193"/>
              <a:gd name="connsiteX161" fmla="*/ 1472700 w 2851540"/>
              <a:gd name="connsiteY161" fmla="*/ 2526709 h 2775193"/>
              <a:gd name="connsiteX162" fmla="*/ 1410788 w 2851540"/>
              <a:gd name="connsiteY162" fmla="*/ 2502897 h 2775193"/>
              <a:gd name="connsiteX163" fmla="*/ 1356019 w 2851540"/>
              <a:gd name="connsiteY163" fmla="*/ 2514802 h 2775193"/>
              <a:gd name="connsiteX164" fmla="*/ 1308394 w 2851540"/>
              <a:gd name="connsiteY164" fmla="*/ 2457652 h 2775193"/>
              <a:gd name="connsiteX165" fmla="*/ 1270294 w 2851540"/>
              <a:gd name="connsiteY165" fmla="*/ 2440984 h 2775193"/>
              <a:gd name="connsiteX166" fmla="*/ 1244100 w 2851540"/>
              <a:gd name="connsiteY166" fmla="*/ 2448128 h 2775193"/>
              <a:gd name="connsiteX167" fmla="*/ 1229813 w 2851540"/>
              <a:gd name="connsiteY167" fmla="*/ 2424314 h 2775193"/>
              <a:gd name="connsiteX168" fmla="*/ 1191713 w 2851540"/>
              <a:gd name="connsiteY168" fmla="*/ 2419553 h 2775193"/>
              <a:gd name="connsiteX169" fmla="*/ 1129800 w 2851540"/>
              <a:gd name="connsiteY169" fmla="*/ 2388597 h 2775193"/>
              <a:gd name="connsiteX170" fmla="*/ 1094080 w 2851540"/>
              <a:gd name="connsiteY170" fmla="*/ 2400500 h 2775193"/>
              <a:gd name="connsiteX171" fmla="*/ 1079794 w 2851540"/>
              <a:gd name="connsiteY171" fmla="*/ 2429078 h 2775193"/>
              <a:gd name="connsiteX172" fmla="*/ 996450 w 2851540"/>
              <a:gd name="connsiteY172" fmla="*/ 2414790 h 2775193"/>
              <a:gd name="connsiteX173" fmla="*/ 965494 w 2851540"/>
              <a:gd name="connsiteY173" fmla="*/ 2429078 h 2775193"/>
              <a:gd name="connsiteX174" fmla="*/ 925013 w 2851540"/>
              <a:gd name="connsiteY174" fmla="*/ 2407646 h 2775193"/>
              <a:gd name="connsiteX175" fmla="*/ 886913 w 2851540"/>
              <a:gd name="connsiteY175" fmla="*/ 2393359 h 2775193"/>
              <a:gd name="connsiteX176" fmla="*/ 855956 w 2851540"/>
              <a:gd name="connsiteY176" fmla="*/ 2407647 h 2775193"/>
              <a:gd name="connsiteX177" fmla="*/ 825000 w 2851540"/>
              <a:gd name="connsiteY177" fmla="*/ 2388597 h 2775193"/>
              <a:gd name="connsiteX178" fmla="*/ 810713 w 2851540"/>
              <a:gd name="connsiteY178" fmla="*/ 2355259 h 2775193"/>
              <a:gd name="connsiteX179" fmla="*/ 770231 w 2851540"/>
              <a:gd name="connsiteY179" fmla="*/ 2364784 h 2775193"/>
              <a:gd name="connsiteX180" fmla="*/ 734513 w 2851540"/>
              <a:gd name="connsiteY180" fmla="*/ 2343352 h 2775193"/>
              <a:gd name="connsiteX181" fmla="*/ 703556 w 2851540"/>
              <a:gd name="connsiteY181" fmla="*/ 2329065 h 2775193"/>
              <a:gd name="connsiteX182" fmla="*/ 670219 w 2851540"/>
              <a:gd name="connsiteY182" fmla="*/ 2333827 h 2775193"/>
              <a:gd name="connsiteX183" fmla="*/ 684506 w 2851540"/>
              <a:gd name="connsiteY183" fmla="*/ 2279058 h 2775193"/>
              <a:gd name="connsiteX184" fmla="*/ 639263 w 2851540"/>
              <a:gd name="connsiteY184" fmla="*/ 2260008 h 2775193"/>
              <a:gd name="connsiteX185" fmla="*/ 605924 w 2851540"/>
              <a:gd name="connsiteY185" fmla="*/ 2255244 h 2775193"/>
              <a:gd name="connsiteX186" fmla="*/ 651169 w 2851540"/>
              <a:gd name="connsiteY186" fmla="*/ 2200477 h 2775193"/>
              <a:gd name="connsiteX187" fmla="*/ 682125 w 2851540"/>
              <a:gd name="connsiteY187" fmla="*/ 2100464 h 2775193"/>
              <a:gd name="connsiteX188" fmla="*/ 720225 w 2851540"/>
              <a:gd name="connsiteY188" fmla="*/ 1902821 h 2775193"/>
              <a:gd name="connsiteX189" fmla="*/ 744038 w 2851540"/>
              <a:gd name="connsiteY189" fmla="*/ 1886152 h 2775193"/>
              <a:gd name="connsiteX190" fmla="*/ 722606 w 2851540"/>
              <a:gd name="connsiteY190" fmla="*/ 1855196 h 2775193"/>
              <a:gd name="connsiteX191" fmla="*/ 724988 w 2851540"/>
              <a:gd name="connsiteY191" fmla="*/ 1836146 h 2775193"/>
              <a:gd name="connsiteX192" fmla="*/ 734513 w 2851540"/>
              <a:gd name="connsiteY192" fmla="*/ 1690889 h 2775193"/>
              <a:gd name="connsiteX193" fmla="*/ 724988 w 2851540"/>
              <a:gd name="connsiteY193" fmla="*/ 1650408 h 2775193"/>
              <a:gd name="connsiteX194" fmla="*/ 798806 w 2851540"/>
              <a:gd name="connsiteY194" fmla="*/ 1690889 h 2775193"/>
              <a:gd name="connsiteX195" fmla="*/ 810713 w 2851540"/>
              <a:gd name="connsiteY195" fmla="*/ 1755183 h 2775193"/>
              <a:gd name="connsiteX196" fmla="*/ 851194 w 2851540"/>
              <a:gd name="connsiteY196" fmla="*/ 1812333 h 2775193"/>
              <a:gd name="connsiteX197" fmla="*/ 803569 w 2851540"/>
              <a:gd name="connsiteY197" fmla="*/ 1667077 h 2775193"/>
              <a:gd name="connsiteX198" fmla="*/ 722606 w 2851540"/>
              <a:gd name="connsiteY198" fmla="*/ 1600402 h 2775193"/>
              <a:gd name="connsiteX199" fmla="*/ 744038 w 2851540"/>
              <a:gd name="connsiteY199" fmla="*/ 1524202 h 2775193"/>
              <a:gd name="connsiteX200" fmla="*/ 724988 w 2851540"/>
              <a:gd name="connsiteY200" fmla="*/ 1462289 h 2775193"/>
              <a:gd name="connsiteX201" fmla="*/ 734513 w 2851540"/>
              <a:gd name="connsiteY201" fmla="*/ 1431333 h 2775193"/>
              <a:gd name="connsiteX202" fmla="*/ 686888 w 2851540"/>
              <a:gd name="connsiteY202" fmla="*/ 1414664 h 2775193"/>
              <a:gd name="connsiteX203" fmla="*/ 598781 w 2851540"/>
              <a:gd name="connsiteY203" fmla="*/ 1381327 h 2775193"/>
              <a:gd name="connsiteX204" fmla="*/ 586875 w 2851540"/>
              <a:gd name="connsiteY204" fmla="*/ 1336083 h 2775193"/>
              <a:gd name="connsiteX205" fmla="*/ 537388 w 2851540"/>
              <a:gd name="connsiteY205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229937 w 2851540"/>
              <a:gd name="connsiteY73" fmla="*/ 505027 h 2775193"/>
              <a:gd name="connsiteX74" fmla="*/ 2577598 w 2851540"/>
              <a:gd name="connsiteY74" fmla="*/ 652663 h 2775193"/>
              <a:gd name="connsiteX75" fmla="*/ 2477587 w 2851540"/>
              <a:gd name="connsiteY75" fmla="*/ 836021 h 2775193"/>
              <a:gd name="connsiteX76" fmla="*/ 2446630 w 2851540"/>
              <a:gd name="connsiteY76" fmla="*/ 988421 h 2775193"/>
              <a:gd name="connsiteX77" fmla="*/ 2453774 w 2851540"/>
              <a:gd name="connsiteY77" fmla="*/ 1064621 h 2775193"/>
              <a:gd name="connsiteX78" fmla="*/ 2413293 w 2851540"/>
              <a:gd name="connsiteY78" fmla="*/ 1090814 h 2775193"/>
              <a:gd name="connsiteX79" fmla="*/ 2363287 w 2851540"/>
              <a:gd name="connsiteY79" fmla="*/ 1083671 h 2775193"/>
              <a:gd name="connsiteX80" fmla="*/ 2334712 w 2851540"/>
              <a:gd name="connsiteY80" fmla="*/ 1097958 h 2775193"/>
              <a:gd name="connsiteX81" fmla="*/ 2327568 w 2851540"/>
              <a:gd name="connsiteY81" fmla="*/ 1164633 h 2775193"/>
              <a:gd name="connsiteX82" fmla="*/ 2279943 w 2851540"/>
              <a:gd name="connsiteY82" fmla="*/ 1207496 h 2775193"/>
              <a:gd name="connsiteX83" fmla="*/ 2241843 w 2851540"/>
              <a:gd name="connsiteY83" fmla="*/ 1252739 h 2775193"/>
              <a:gd name="connsiteX84" fmla="*/ 2220412 w 2851540"/>
              <a:gd name="connsiteY84" fmla="*/ 1302746 h 2775193"/>
              <a:gd name="connsiteX85" fmla="*/ 2170405 w 2851540"/>
              <a:gd name="connsiteY85" fmla="*/ 1347989 h 2775193"/>
              <a:gd name="connsiteX86" fmla="*/ 2153737 w 2851540"/>
              <a:gd name="connsiteY86" fmla="*/ 1431333 h 2775193"/>
              <a:gd name="connsiteX87" fmla="*/ 2118018 w 2851540"/>
              <a:gd name="connsiteY87" fmla="*/ 1452764 h 2775193"/>
              <a:gd name="connsiteX88" fmla="*/ 2041469 w 2851540"/>
              <a:gd name="connsiteY88" fmla="*/ 1455231 h 2775193"/>
              <a:gd name="connsiteX89" fmla="*/ 2029912 w 2851540"/>
              <a:gd name="connsiteY89" fmla="*/ 1481339 h 2775193"/>
              <a:gd name="connsiteX90" fmla="*/ 2020387 w 2851540"/>
              <a:gd name="connsiteY90" fmla="*/ 1545633 h 2775193"/>
              <a:gd name="connsiteX91" fmla="*/ 2072774 w 2851540"/>
              <a:gd name="connsiteY91" fmla="*/ 1633739 h 2775193"/>
              <a:gd name="connsiteX92" fmla="*/ 2098968 w 2851540"/>
              <a:gd name="connsiteY92" fmla="*/ 1683746 h 2775193"/>
              <a:gd name="connsiteX93" fmla="*/ 2141830 w 2851540"/>
              <a:gd name="connsiteY93" fmla="*/ 1671839 h 2775193"/>
              <a:gd name="connsiteX94" fmla="*/ 2170405 w 2851540"/>
              <a:gd name="connsiteY94" fmla="*/ 1686127 h 2775193"/>
              <a:gd name="connsiteX95" fmla="*/ 2182312 w 2851540"/>
              <a:gd name="connsiteY95" fmla="*/ 1698033 h 2775193"/>
              <a:gd name="connsiteX96" fmla="*/ 2170405 w 2851540"/>
              <a:gd name="connsiteY96" fmla="*/ 1728989 h 2775193"/>
              <a:gd name="connsiteX97" fmla="*/ 2182312 w 2851540"/>
              <a:gd name="connsiteY97" fmla="*/ 1762327 h 2775193"/>
              <a:gd name="connsiteX98" fmla="*/ 2208505 w 2851540"/>
              <a:gd name="connsiteY98" fmla="*/ 1767089 h 2775193"/>
              <a:gd name="connsiteX99" fmla="*/ 2229937 w 2851540"/>
              <a:gd name="connsiteY99" fmla="*/ 1786139 h 2775193"/>
              <a:gd name="connsiteX100" fmla="*/ 2275180 w 2851540"/>
              <a:gd name="connsiteY100" fmla="*/ 1776614 h 2775193"/>
              <a:gd name="connsiteX101" fmla="*/ 2298993 w 2851540"/>
              <a:gd name="connsiteY101" fmla="*/ 1829002 h 2775193"/>
              <a:gd name="connsiteX102" fmla="*/ 2337093 w 2851540"/>
              <a:gd name="connsiteY102" fmla="*/ 1840908 h 2775193"/>
              <a:gd name="connsiteX103" fmla="*/ 2351381 w 2851540"/>
              <a:gd name="connsiteY103" fmla="*/ 1876628 h 2775193"/>
              <a:gd name="connsiteX104" fmla="*/ 2310899 w 2851540"/>
              <a:gd name="connsiteY104" fmla="*/ 1907583 h 2775193"/>
              <a:gd name="connsiteX105" fmla="*/ 2237081 w 2851540"/>
              <a:gd name="connsiteY105" fmla="*/ 1983784 h 2775193"/>
              <a:gd name="connsiteX106" fmla="*/ 2284706 w 2851540"/>
              <a:gd name="connsiteY106" fmla="*/ 2048078 h 2775193"/>
              <a:gd name="connsiteX107" fmla="*/ 2282324 w 2851540"/>
              <a:gd name="connsiteY107" fmla="*/ 2114752 h 2775193"/>
              <a:gd name="connsiteX108" fmla="*/ 2358524 w 2851540"/>
              <a:gd name="connsiteY108" fmla="*/ 2159996 h 2775193"/>
              <a:gd name="connsiteX109" fmla="*/ 2403768 w 2851540"/>
              <a:gd name="connsiteY109" fmla="*/ 2238576 h 2775193"/>
              <a:gd name="connsiteX110" fmla="*/ 2770480 w 2851540"/>
              <a:gd name="connsiteY110" fmla="*/ 2421933 h 2775193"/>
              <a:gd name="connsiteX111" fmla="*/ 2803817 w 2851540"/>
              <a:gd name="connsiteY111" fmla="*/ 2424314 h 2775193"/>
              <a:gd name="connsiteX112" fmla="*/ 2796673 w 2851540"/>
              <a:gd name="connsiteY112" fmla="*/ 2374308 h 2775193"/>
              <a:gd name="connsiteX113" fmla="*/ 2822868 w 2851540"/>
              <a:gd name="connsiteY113" fmla="*/ 2352877 h 2775193"/>
              <a:gd name="connsiteX114" fmla="*/ 2834773 w 2851540"/>
              <a:gd name="connsiteY114" fmla="*/ 2386214 h 2775193"/>
              <a:gd name="connsiteX115" fmla="*/ 2832393 w 2851540"/>
              <a:gd name="connsiteY115" fmla="*/ 2438602 h 2775193"/>
              <a:gd name="connsiteX116" fmla="*/ 2851443 w 2851540"/>
              <a:gd name="connsiteY116" fmla="*/ 2526707 h 2775193"/>
              <a:gd name="connsiteX117" fmla="*/ 2830012 w 2851540"/>
              <a:gd name="connsiteY117" fmla="*/ 2621958 h 2775193"/>
              <a:gd name="connsiteX118" fmla="*/ 2822868 w 2851540"/>
              <a:gd name="connsiteY118" fmla="*/ 2700539 h 2775193"/>
              <a:gd name="connsiteX119" fmla="*/ 2775244 w 2851540"/>
              <a:gd name="connsiteY119" fmla="*/ 2774358 h 2775193"/>
              <a:gd name="connsiteX120" fmla="*/ 2710949 w 2851540"/>
              <a:gd name="connsiteY120" fmla="*/ 2741022 h 2775193"/>
              <a:gd name="connsiteX121" fmla="*/ 2720474 w 2851540"/>
              <a:gd name="connsiteY121" fmla="*/ 2700539 h 2775193"/>
              <a:gd name="connsiteX122" fmla="*/ 2684755 w 2851540"/>
              <a:gd name="connsiteY122" fmla="*/ 2686252 h 2775193"/>
              <a:gd name="connsiteX123" fmla="*/ 2696662 w 2851540"/>
              <a:gd name="connsiteY123" fmla="*/ 2638627 h 2775193"/>
              <a:gd name="connsiteX124" fmla="*/ 2653799 w 2851540"/>
              <a:gd name="connsiteY124" fmla="*/ 2636246 h 2775193"/>
              <a:gd name="connsiteX125" fmla="*/ 2687137 w 2851540"/>
              <a:gd name="connsiteY125" fmla="*/ 2600527 h 2775193"/>
              <a:gd name="connsiteX126" fmla="*/ 2656180 w 2851540"/>
              <a:gd name="connsiteY126" fmla="*/ 2571952 h 2775193"/>
              <a:gd name="connsiteX127" fmla="*/ 2677612 w 2851540"/>
              <a:gd name="connsiteY127" fmla="*/ 2538614 h 2775193"/>
              <a:gd name="connsiteX128" fmla="*/ 2656180 w 2851540"/>
              <a:gd name="connsiteY128" fmla="*/ 2495752 h 2775193"/>
              <a:gd name="connsiteX129" fmla="*/ 2684755 w 2851540"/>
              <a:gd name="connsiteY129" fmla="*/ 2467177 h 2775193"/>
              <a:gd name="connsiteX130" fmla="*/ 2689518 w 2851540"/>
              <a:gd name="connsiteY130" fmla="*/ 2448127 h 2775193"/>
              <a:gd name="connsiteX131" fmla="*/ 2751430 w 2851540"/>
              <a:gd name="connsiteY131" fmla="*/ 2431458 h 2775193"/>
              <a:gd name="connsiteX132" fmla="*/ 2768099 w 2851540"/>
              <a:gd name="connsiteY132" fmla="*/ 2421933 h 2775193"/>
              <a:gd name="connsiteX133" fmla="*/ 2682374 w 2851540"/>
              <a:gd name="connsiteY133" fmla="*/ 2383833 h 2775193"/>
              <a:gd name="connsiteX134" fmla="*/ 2399006 w 2851540"/>
              <a:gd name="connsiteY134" fmla="*/ 2236196 h 2775193"/>
              <a:gd name="connsiteX135" fmla="*/ 2339474 w 2851540"/>
              <a:gd name="connsiteY135" fmla="*/ 2229052 h 2775193"/>
              <a:gd name="connsiteX136" fmla="*/ 2284706 w 2851540"/>
              <a:gd name="connsiteY136" fmla="*/ 2257628 h 2775193"/>
              <a:gd name="connsiteX137" fmla="*/ 2268037 w 2851540"/>
              <a:gd name="connsiteY137" fmla="*/ 2288583 h 2775193"/>
              <a:gd name="connsiteX138" fmla="*/ 2198980 w 2851540"/>
              <a:gd name="connsiteY138" fmla="*/ 2307633 h 2775193"/>
              <a:gd name="connsiteX139" fmla="*/ 2172788 w 2851540"/>
              <a:gd name="connsiteY139" fmla="*/ 2338590 h 2775193"/>
              <a:gd name="connsiteX140" fmla="*/ 2156119 w 2851540"/>
              <a:gd name="connsiteY140" fmla="*/ 2319540 h 2775193"/>
              <a:gd name="connsiteX141" fmla="*/ 2118019 w 2851540"/>
              <a:gd name="connsiteY141" fmla="*/ 2331447 h 2775193"/>
              <a:gd name="connsiteX142" fmla="*/ 2087063 w 2851540"/>
              <a:gd name="connsiteY142" fmla="*/ 2298109 h 2775193"/>
              <a:gd name="connsiteX143" fmla="*/ 2032294 w 2851540"/>
              <a:gd name="connsiteY143" fmla="*/ 2288584 h 2775193"/>
              <a:gd name="connsiteX144" fmla="*/ 2015625 w 2851540"/>
              <a:gd name="connsiteY144" fmla="*/ 2260009 h 2775193"/>
              <a:gd name="connsiteX145" fmla="*/ 1963238 w 2851540"/>
              <a:gd name="connsiteY145" fmla="*/ 2271915 h 2775193"/>
              <a:gd name="connsiteX146" fmla="*/ 1965618 w 2851540"/>
              <a:gd name="connsiteY146" fmla="*/ 2250483 h 2775193"/>
              <a:gd name="connsiteX147" fmla="*/ 1984668 w 2851540"/>
              <a:gd name="connsiteY147" fmla="*/ 2233814 h 2775193"/>
              <a:gd name="connsiteX148" fmla="*/ 1987050 w 2851540"/>
              <a:gd name="connsiteY148" fmla="*/ 2210003 h 2775193"/>
              <a:gd name="connsiteX149" fmla="*/ 1951331 w 2851540"/>
              <a:gd name="connsiteY149" fmla="*/ 2210003 h 2775193"/>
              <a:gd name="connsiteX150" fmla="*/ 1944188 w 2851540"/>
              <a:gd name="connsiteY150" fmla="*/ 2236197 h 2775193"/>
              <a:gd name="connsiteX151" fmla="*/ 1915613 w 2851540"/>
              <a:gd name="connsiteY151" fmla="*/ 2236197 h 2775193"/>
              <a:gd name="connsiteX152" fmla="*/ 1891800 w 2851540"/>
              <a:gd name="connsiteY152" fmla="*/ 2198097 h 2775193"/>
              <a:gd name="connsiteX153" fmla="*/ 1882275 w 2851540"/>
              <a:gd name="connsiteY153" fmla="*/ 2250484 h 2775193"/>
              <a:gd name="connsiteX154" fmla="*/ 1853700 w 2851540"/>
              <a:gd name="connsiteY154" fmla="*/ 2226672 h 2775193"/>
              <a:gd name="connsiteX155" fmla="*/ 1803694 w 2851540"/>
              <a:gd name="connsiteY155" fmla="*/ 2226672 h 2775193"/>
              <a:gd name="connsiteX156" fmla="*/ 1753687 w 2851540"/>
              <a:gd name="connsiteY156" fmla="*/ 2207620 h 2775193"/>
              <a:gd name="connsiteX157" fmla="*/ 1663200 w 2851540"/>
              <a:gd name="connsiteY157" fmla="*/ 2262390 h 2775193"/>
              <a:gd name="connsiteX158" fmla="*/ 1572713 w 2851540"/>
              <a:gd name="connsiteY158" fmla="*/ 2319539 h 2775193"/>
              <a:gd name="connsiteX159" fmla="*/ 1556044 w 2851540"/>
              <a:gd name="connsiteY159" fmla="*/ 2412409 h 2775193"/>
              <a:gd name="connsiteX160" fmla="*/ 1583513 w 2851540"/>
              <a:gd name="connsiteY160" fmla="*/ 2499546 h 2775193"/>
              <a:gd name="connsiteX161" fmla="*/ 1522706 w 2851540"/>
              <a:gd name="connsiteY161" fmla="*/ 2490989 h 2775193"/>
              <a:gd name="connsiteX162" fmla="*/ 1472700 w 2851540"/>
              <a:gd name="connsiteY162" fmla="*/ 2526709 h 2775193"/>
              <a:gd name="connsiteX163" fmla="*/ 1410788 w 2851540"/>
              <a:gd name="connsiteY163" fmla="*/ 2502897 h 2775193"/>
              <a:gd name="connsiteX164" fmla="*/ 1356019 w 2851540"/>
              <a:gd name="connsiteY164" fmla="*/ 2514802 h 2775193"/>
              <a:gd name="connsiteX165" fmla="*/ 1308394 w 2851540"/>
              <a:gd name="connsiteY165" fmla="*/ 2457652 h 2775193"/>
              <a:gd name="connsiteX166" fmla="*/ 1270294 w 2851540"/>
              <a:gd name="connsiteY166" fmla="*/ 2440984 h 2775193"/>
              <a:gd name="connsiteX167" fmla="*/ 1244100 w 2851540"/>
              <a:gd name="connsiteY167" fmla="*/ 2448128 h 2775193"/>
              <a:gd name="connsiteX168" fmla="*/ 1229813 w 2851540"/>
              <a:gd name="connsiteY168" fmla="*/ 2424314 h 2775193"/>
              <a:gd name="connsiteX169" fmla="*/ 1191713 w 2851540"/>
              <a:gd name="connsiteY169" fmla="*/ 2419553 h 2775193"/>
              <a:gd name="connsiteX170" fmla="*/ 1129800 w 2851540"/>
              <a:gd name="connsiteY170" fmla="*/ 2388597 h 2775193"/>
              <a:gd name="connsiteX171" fmla="*/ 1094080 w 2851540"/>
              <a:gd name="connsiteY171" fmla="*/ 2400500 h 2775193"/>
              <a:gd name="connsiteX172" fmla="*/ 1079794 w 2851540"/>
              <a:gd name="connsiteY172" fmla="*/ 2429078 h 2775193"/>
              <a:gd name="connsiteX173" fmla="*/ 996450 w 2851540"/>
              <a:gd name="connsiteY173" fmla="*/ 2414790 h 2775193"/>
              <a:gd name="connsiteX174" fmla="*/ 965494 w 2851540"/>
              <a:gd name="connsiteY174" fmla="*/ 2429078 h 2775193"/>
              <a:gd name="connsiteX175" fmla="*/ 925013 w 2851540"/>
              <a:gd name="connsiteY175" fmla="*/ 2407646 h 2775193"/>
              <a:gd name="connsiteX176" fmla="*/ 886913 w 2851540"/>
              <a:gd name="connsiteY176" fmla="*/ 2393359 h 2775193"/>
              <a:gd name="connsiteX177" fmla="*/ 855956 w 2851540"/>
              <a:gd name="connsiteY177" fmla="*/ 2407647 h 2775193"/>
              <a:gd name="connsiteX178" fmla="*/ 825000 w 2851540"/>
              <a:gd name="connsiteY178" fmla="*/ 2388597 h 2775193"/>
              <a:gd name="connsiteX179" fmla="*/ 810713 w 2851540"/>
              <a:gd name="connsiteY179" fmla="*/ 2355259 h 2775193"/>
              <a:gd name="connsiteX180" fmla="*/ 770231 w 2851540"/>
              <a:gd name="connsiteY180" fmla="*/ 2364784 h 2775193"/>
              <a:gd name="connsiteX181" fmla="*/ 734513 w 2851540"/>
              <a:gd name="connsiteY181" fmla="*/ 2343352 h 2775193"/>
              <a:gd name="connsiteX182" fmla="*/ 703556 w 2851540"/>
              <a:gd name="connsiteY182" fmla="*/ 2329065 h 2775193"/>
              <a:gd name="connsiteX183" fmla="*/ 670219 w 2851540"/>
              <a:gd name="connsiteY183" fmla="*/ 2333827 h 2775193"/>
              <a:gd name="connsiteX184" fmla="*/ 684506 w 2851540"/>
              <a:gd name="connsiteY184" fmla="*/ 2279058 h 2775193"/>
              <a:gd name="connsiteX185" fmla="*/ 639263 w 2851540"/>
              <a:gd name="connsiteY185" fmla="*/ 2260008 h 2775193"/>
              <a:gd name="connsiteX186" fmla="*/ 605924 w 2851540"/>
              <a:gd name="connsiteY186" fmla="*/ 2255244 h 2775193"/>
              <a:gd name="connsiteX187" fmla="*/ 651169 w 2851540"/>
              <a:gd name="connsiteY187" fmla="*/ 2200477 h 2775193"/>
              <a:gd name="connsiteX188" fmla="*/ 682125 w 2851540"/>
              <a:gd name="connsiteY188" fmla="*/ 2100464 h 2775193"/>
              <a:gd name="connsiteX189" fmla="*/ 720225 w 2851540"/>
              <a:gd name="connsiteY189" fmla="*/ 1902821 h 2775193"/>
              <a:gd name="connsiteX190" fmla="*/ 744038 w 2851540"/>
              <a:gd name="connsiteY190" fmla="*/ 1886152 h 2775193"/>
              <a:gd name="connsiteX191" fmla="*/ 722606 w 2851540"/>
              <a:gd name="connsiteY191" fmla="*/ 1855196 h 2775193"/>
              <a:gd name="connsiteX192" fmla="*/ 724988 w 2851540"/>
              <a:gd name="connsiteY192" fmla="*/ 1836146 h 2775193"/>
              <a:gd name="connsiteX193" fmla="*/ 734513 w 2851540"/>
              <a:gd name="connsiteY193" fmla="*/ 1690889 h 2775193"/>
              <a:gd name="connsiteX194" fmla="*/ 724988 w 2851540"/>
              <a:gd name="connsiteY194" fmla="*/ 1650408 h 2775193"/>
              <a:gd name="connsiteX195" fmla="*/ 798806 w 2851540"/>
              <a:gd name="connsiteY195" fmla="*/ 1690889 h 2775193"/>
              <a:gd name="connsiteX196" fmla="*/ 810713 w 2851540"/>
              <a:gd name="connsiteY196" fmla="*/ 1755183 h 2775193"/>
              <a:gd name="connsiteX197" fmla="*/ 851194 w 2851540"/>
              <a:gd name="connsiteY197" fmla="*/ 1812333 h 2775193"/>
              <a:gd name="connsiteX198" fmla="*/ 803569 w 2851540"/>
              <a:gd name="connsiteY198" fmla="*/ 1667077 h 2775193"/>
              <a:gd name="connsiteX199" fmla="*/ 722606 w 2851540"/>
              <a:gd name="connsiteY199" fmla="*/ 1600402 h 2775193"/>
              <a:gd name="connsiteX200" fmla="*/ 744038 w 2851540"/>
              <a:gd name="connsiteY200" fmla="*/ 1524202 h 2775193"/>
              <a:gd name="connsiteX201" fmla="*/ 724988 w 2851540"/>
              <a:gd name="connsiteY201" fmla="*/ 1462289 h 2775193"/>
              <a:gd name="connsiteX202" fmla="*/ 734513 w 2851540"/>
              <a:gd name="connsiteY202" fmla="*/ 1431333 h 2775193"/>
              <a:gd name="connsiteX203" fmla="*/ 686888 w 2851540"/>
              <a:gd name="connsiteY203" fmla="*/ 1414664 h 2775193"/>
              <a:gd name="connsiteX204" fmla="*/ 598781 w 2851540"/>
              <a:gd name="connsiteY204" fmla="*/ 1381327 h 2775193"/>
              <a:gd name="connsiteX205" fmla="*/ 586875 w 2851540"/>
              <a:gd name="connsiteY205" fmla="*/ 1336083 h 2775193"/>
              <a:gd name="connsiteX206" fmla="*/ 537388 w 2851540"/>
              <a:gd name="connsiteY206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577598 w 2851540"/>
              <a:gd name="connsiteY75" fmla="*/ 652663 h 2775193"/>
              <a:gd name="connsiteX76" fmla="*/ 2477587 w 2851540"/>
              <a:gd name="connsiteY76" fmla="*/ 836021 h 2775193"/>
              <a:gd name="connsiteX77" fmla="*/ 2446630 w 2851540"/>
              <a:gd name="connsiteY77" fmla="*/ 988421 h 2775193"/>
              <a:gd name="connsiteX78" fmla="*/ 2453774 w 2851540"/>
              <a:gd name="connsiteY78" fmla="*/ 1064621 h 2775193"/>
              <a:gd name="connsiteX79" fmla="*/ 2413293 w 2851540"/>
              <a:gd name="connsiteY79" fmla="*/ 1090814 h 2775193"/>
              <a:gd name="connsiteX80" fmla="*/ 2363287 w 2851540"/>
              <a:gd name="connsiteY80" fmla="*/ 1083671 h 2775193"/>
              <a:gd name="connsiteX81" fmla="*/ 2334712 w 2851540"/>
              <a:gd name="connsiteY81" fmla="*/ 1097958 h 2775193"/>
              <a:gd name="connsiteX82" fmla="*/ 2327568 w 2851540"/>
              <a:gd name="connsiteY82" fmla="*/ 1164633 h 2775193"/>
              <a:gd name="connsiteX83" fmla="*/ 2279943 w 2851540"/>
              <a:gd name="connsiteY83" fmla="*/ 1207496 h 2775193"/>
              <a:gd name="connsiteX84" fmla="*/ 2241843 w 2851540"/>
              <a:gd name="connsiteY84" fmla="*/ 1252739 h 2775193"/>
              <a:gd name="connsiteX85" fmla="*/ 2220412 w 2851540"/>
              <a:gd name="connsiteY85" fmla="*/ 1302746 h 2775193"/>
              <a:gd name="connsiteX86" fmla="*/ 2170405 w 2851540"/>
              <a:gd name="connsiteY86" fmla="*/ 1347989 h 2775193"/>
              <a:gd name="connsiteX87" fmla="*/ 2153737 w 2851540"/>
              <a:gd name="connsiteY87" fmla="*/ 1431333 h 2775193"/>
              <a:gd name="connsiteX88" fmla="*/ 2118018 w 2851540"/>
              <a:gd name="connsiteY88" fmla="*/ 1452764 h 2775193"/>
              <a:gd name="connsiteX89" fmla="*/ 2041469 w 2851540"/>
              <a:gd name="connsiteY89" fmla="*/ 1455231 h 2775193"/>
              <a:gd name="connsiteX90" fmla="*/ 2029912 w 2851540"/>
              <a:gd name="connsiteY90" fmla="*/ 1481339 h 2775193"/>
              <a:gd name="connsiteX91" fmla="*/ 2020387 w 2851540"/>
              <a:gd name="connsiteY91" fmla="*/ 1545633 h 2775193"/>
              <a:gd name="connsiteX92" fmla="*/ 2072774 w 2851540"/>
              <a:gd name="connsiteY92" fmla="*/ 1633739 h 2775193"/>
              <a:gd name="connsiteX93" fmla="*/ 2098968 w 2851540"/>
              <a:gd name="connsiteY93" fmla="*/ 1683746 h 2775193"/>
              <a:gd name="connsiteX94" fmla="*/ 2141830 w 2851540"/>
              <a:gd name="connsiteY94" fmla="*/ 1671839 h 2775193"/>
              <a:gd name="connsiteX95" fmla="*/ 2170405 w 2851540"/>
              <a:gd name="connsiteY95" fmla="*/ 1686127 h 2775193"/>
              <a:gd name="connsiteX96" fmla="*/ 2182312 w 2851540"/>
              <a:gd name="connsiteY96" fmla="*/ 1698033 h 2775193"/>
              <a:gd name="connsiteX97" fmla="*/ 2170405 w 2851540"/>
              <a:gd name="connsiteY97" fmla="*/ 1728989 h 2775193"/>
              <a:gd name="connsiteX98" fmla="*/ 2182312 w 2851540"/>
              <a:gd name="connsiteY98" fmla="*/ 1762327 h 2775193"/>
              <a:gd name="connsiteX99" fmla="*/ 2208505 w 2851540"/>
              <a:gd name="connsiteY99" fmla="*/ 1767089 h 2775193"/>
              <a:gd name="connsiteX100" fmla="*/ 2229937 w 2851540"/>
              <a:gd name="connsiteY100" fmla="*/ 1786139 h 2775193"/>
              <a:gd name="connsiteX101" fmla="*/ 2275180 w 2851540"/>
              <a:gd name="connsiteY101" fmla="*/ 1776614 h 2775193"/>
              <a:gd name="connsiteX102" fmla="*/ 2298993 w 2851540"/>
              <a:gd name="connsiteY102" fmla="*/ 1829002 h 2775193"/>
              <a:gd name="connsiteX103" fmla="*/ 2337093 w 2851540"/>
              <a:gd name="connsiteY103" fmla="*/ 1840908 h 2775193"/>
              <a:gd name="connsiteX104" fmla="*/ 2351381 w 2851540"/>
              <a:gd name="connsiteY104" fmla="*/ 1876628 h 2775193"/>
              <a:gd name="connsiteX105" fmla="*/ 2310899 w 2851540"/>
              <a:gd name="connsiteY105" fmla="*/ 1907583 h 2775193"/>
              <a:gd name="connsiteX106" fmla="*/ 2237081 w 2851540"/>
              <a:gd name="connsiteY106" fmla="*/ 1983784 h 2775193"/>
              <a:gd name="connsiteX107" fmla="*/ 2284706 w 2851540"/>
              <a:gd name="connsiteY107" fmla="*/ 2048078 h 2775193"/>
              <a:gd name="connsiteX108" fmla="*/ 2282324 w 2851540"/>
              <a:gd name="connsiteY108" fmla="*/ 2114752 h 2775193"/>
              <a:gd name="connsiteX109" fmla="*/ 2358524 w 2851540"/>
              <a:gd name="connsiteY109" fmla="*/ 2159996 h 2775193"/>
              <a:gd name="connsiteX110" fmla="*/ 2403768 w 2851540"/>
              <a:gd name="connsiteY110" fmla="*/ 2238576 h 2775193"/>
              <a:gd name="connsiteX111" fmla="*/ 2770480 w 2851540"/>
              <a:gd name="connsiteY111" fmla="*/ 2421933 h 2775193"/>
              <a:gd name="connsiteX112" fmla="*/ 2803817 w 2851540"/>
              <a:gd name="connsiteY112" fmla="*/ 2424314 h 2775193"/>
              <a:gd name="connsiteX113" fmla="*/ 2796673 w 2851540"/>
              <a:gd name="connsiteY113" fmla="*/ 2374308 h 2775193"/>
              <a:gd name="connsiteX114" fmla="*/ 2822868 w 2851540"/>
              <a:gd name="connsiteY114" fmla="*/ 2352877 h 2775193"/>
              <a:gd name="connsiteX115" fmla="*/ 2834773 w 2851540"/>
              <a:gd name="connsiteY115" fmla="*/ 2386214 h 2775193"/>
              <a:gd name="connsiteX116" fmla="*/ 2832393 w 2851540"/>
              <a:gd name="connsiteY116" fmla="*/ 2438602 h 2775193"/>
              <a:gd name="connsiteX117" fmla="*/ 2851443 w 2851540"/>
              <a:gd name="connsiteY117" fmla="*/ 2526707 h 2775193"/>
              <a:gd name="connsiteX118" fmla="*/ 2830012 w 2851540"/>
              <a:gd name="connsiteY118" fmla="*/ 2621958 h 2775193"/>
              <a:gd name="connsiteX119" fmla="*/ 2822868 w 2851540"/>
              <a:gd name="connsiteY119" fmla="*/ 2700539 h 2775193"/>
              <a:gd name="connsiteX120" fmla="*/ 2775244 w 2851540"/>
              <a:gd name="connsiteY120" fmla="*/ 2774358 h 2775193"/>
              <a:gd name="connsiteX121" fmla="*/ 2710949 w 2851540"/>
              <a:gd name="connsiteY121" fmla="*/ 2741022 h 2775193"/>
              <a:gd name="connsiteX122" fmla="*/ 2720474 w 2851540"/>
              <a:gd name="connsiteY122" fmla="*/ 2700539 h 2775193"/>
              <a:gd name="connsiteX123" fmla="*/ 2684755 w 2851540"/>
              <a:gd name="connsiteY123" fmla="*/ 2686252 h 2775193"/>
              <a:gd name="connsiteX124" fmla="*/ 2696662 w 2851540"/>
              <a:gd name="connsiteY124" fmla="*/ 2638627 h 2775193"/>
              <a:gd name="connsiteX125" fmla="*/ 2653799 w 2851540"/>
              <a:gd name="connsiteY125" fmla="*/ 2636246 h 2775193"/>
              <a:gd name="connsiteX126" fmla="*/ 2687137 w 2851540"/>
              <a:gd name="connsiteY126" fmla="*/ 2600527 h 2775193"/>
              <a:gd name="connsiteX127" fmla="*/ 2656180 w 2851540"/>
              <a:gd name="connsiteY127" fmla="*/ 2571952 h 2775193"/>
              <a:gd name="connsiteX128" fmla="*/ 2677612 w 2851540"/>
              <a:gd name="connsiteY128" fmla="*/ 2538614 h 2775193"/>
              <a:gd name="connsiteX129" fmla="*/ 2656180 w 2851540"/>
              <a:gd name="connsiteY129" fmla="*/ 2495752 h 2775193"/>
              <a:gd name="connsiteX130" fmla="*/ 2684755 w 2851540"/>
              <a:gd name="connsiteY130" fmla="*/ 2467177 h 2775193"/>
              <a:gd name="connsiteX131" fmla="*/ 2689518 w 2851540"/>
              <a:gd name="connsiteY131" fmla="*/ 2448127 h 2775193"/>
              <a:gd name="connsiteX132" fmla="*/ 2751430 w 2851540"/>
              <a:gd name="connsiteY132" fmla="*/ 2431458 h 2775193"/>
              <a:gd name="connsiteX133" fmla="*/ 2768099 w 2851540"/>
              <a:gd name="connsiteY133" fmla="*/ 2421933 h 2775193"/>
              <a:gd name="connsiteX134" fmla="*/ 2682374 w 2851540"/>
              <a:gd name="connsiteY134" fmla="*/ 2383833 h 2775193"/>
              <a:gd name="connsiteX135" fmla="*/ 2399006 w 2851540"/>
              <a:gd name="connsiteY135" fmla="*/ 2236196 h 2775193"/>
              <a:gd name="connsiteX136" fmla="*/ 2339474 w 2851540"/>
              <a:gd name="connsiteY136" fmla="*/ 2229052 h 2775193"/>
              <a:gd name="connsiteX137" fmla="*/ 2284706 w 2851540"/>
              <a:gd name="connsiteY137" fmla="*/ 2257628 h 2775193"/>
              <a:gd name="connsiteX138" fmla="*/ 2268037 w 2851540"/>
              <a:gd name="connsiteY138" fmla="*/ 2288583 h 2775193"/>
              <a:gd name="connsiteX139" fmla="*/ 2198980 w 2851540"/>
              <a:gd name="connsiteY139" fmla="*/ 2307633 h 2775193"/>
              <a:gd name="connsiteX140" fmla="*/ 2172788 w 2851540"/>
              <a:gd name="connsiteY140" fmla="*/ 2338590 h 2775193"/>
              <a:gd name="connsiteX141" fmla="*/ 2156119 w 2851540"/>
              <a:gd name="connsiteY141" fmla="*/ 2319540 h 2775193"/>
              <a:gd name="connsiteX142" fmla="*/ 2118019 w 2851540"/>
              <a:gd name="connsiteY142" fmla="*/ 2331447 h 2775193"/>
              <a:gd name="connsiteX143" fmla="*/ 2087063 w 2851540"/>
              <a:gd name="connsiteY143" fmla="*/ 2298109 h 2775193"/>
              <a:gd name="connsiteX144" fmla="*/ 2032294 w 2851540"/>
              <a:gd name="connsiteY144" fmla="*/ 2288584 h 2775193"/>
              <a:gd name="connsiteX145" fmla="*/ 2015625 w 2851540"/>
              <a:gd name="connsiteY145" fmla="*/ 2260009 h 2775193"/>
              <a:gd name="connsiteX146" fmla="*/ 1963238 w 2851540"/>
              <a:gd name="connsiteY146" fmla="*/ 2271915 h 2775193"/>
              <a:gd name="connsiteX147" fmla="*/ 1965618 w 2851540"/>
              <a:gd name="connsiteY147" fmla="*/ 2250483 h 2775193"/>
              <a:gd name="connsiteX148" fmla="*/ 1984668 w 2851540"/>
              <a:gd name="connsiteY148" fmla="*/ 2233814 h 2775193"/>
              <a:gd name="connsiteX149" fmla="*/ 1987050 w 2851540"/>
              <a:gd name="connsiteY149" fmla="*/ 2210003 h 2775193"/>
              <a:gd name="connsiteX150" fmla="*/ 1951331 w 2851540"/>
              <a:gd name="connsiteY150" fmla="*/ 2210003 h 2775193"/>
              <a:gd name="connsiteX151" fmla="*/ 1944188 w 2851540"/>
              <a:gd name="connsiteY151" fmla="*/ 2236197 h 2775193"/>
              <a:gd name="connsiteX152" fmla="*/ 1915613 w 2851540"/>
              <a:gd name="connsiteY152" fmla="*/ 2236197 h 2775193"/>
              <a:gd name="connsiteX153" fmla="*/ 1891800 w 2851540"/>
              <a:gd name="connsiteY153" fmla="*/ 2198097 h 2775193"/>
              <a:gd name="connsiteX154" fmla="*/ 1882275 w 2851540"/>
              <a:gd name="connsiteY154" fmla="*/ 2250484 h 2775193"/>
              <a:gd name="connsiteX155" fmla="*/ 1853700 w 2851540"/>
              <a:gd name="connsiteY155" fmla="*/ 2226672 h 2775193"/>
              <a:gd name="connsiteX156" fmla="*/ 1803694 w 2851540"/>
              <a:gd name="connsiteY156" fmla="*/ 2226672 h 2775193"/>
              <a:gd name="connsiteX157" fmla="*/ 1753687 w 2851540"/>
              <a:gd name="connsiteY157" fmla="*/ 2207620 h 2775193"/>
              <a:gd name="connsiteX158" fmla="*/ 1663200 w 2851540"/>
              <a:gd name="connsiteY158" fmla="*/ 2262390 h 2775193"/>
              <a:gd name="connsiteX159" fmla="*/ 1572713 w 2851540"/>
              <a:gd name="connsiteY159" fmla="*/ 2319539 h 2775193"/>
              <a:gd name="connsiteX160" fmla="*/ 1556044 w 2851540"/>
              <a:gd name="connsiteY160" fmla="*/ 2412409 h 2775193"/>
              <a:gd name="connsiteX161" fmla="*/ 1583513 w 2851540"/>
              <a:gd name="connsiteY161" fmla="*/ 2499546 h 2775193"/>
              <a:gd name="connsiteX162" fmla="*/ 1522706 w 2851540"/>
              <a:gd name="connsiteY162" fmla="*/ 2490989 h 2775193"/>
              <a:gd name="connsiteX163" fmla="*/ 1472700 w 2851540"/>
              <a:gd name="connsiteY163" fmla="*/ 2526709 h 2775193"/>
              <a:gd name="connsiteX164" fmla="*/ 1410788 w 2851540"/>
              <a:gd name="connsiteY164" fmla="*/ 2502897 h 2775193"/>
              <a:gd name="connsiteX165" fmla="*/ 1356019 w 2851540"/>
              <a:gd name="connsiteY165" fmla="*/ 2514802 h 2775193"/>
              <a:gd name="connsiteX166" fmla="*/ 1308394 w 2851540"/>
              <a:gd name="connsiteY166" fmla="*/ 2457652 h 2775193"/>
              <a:gd name="connsiteX167" fmla="*/ 1270294 w 2851540"/>
              <a:gd name="connsiteY167" fmla="*/ 2440984 h 2775193"/>
              <a:gd name="connsiteX168" fmla="*/ 1244100 w 2851540"/>
              <a:gd name="connsiteY168" fmla="*/ 2448128 h 2775193"/>
              <a:gd name="connsiteX169" fmla="*/ 1229813 w 2851540"/>
              <a:gd name="connsiteY169" fmla="*/ 2424314 h 2775193"/>
              <a:gd name="connsiteX170" fmla="*/ 1191713 w 2851540"/>
              <a:gd name="connsiteY170" fmla="*/ 2419553 h 2775193"/>
              <a:gd name="connsiteX171" fmla="*/ 1129800 w 2851540"/>
              <a:gd name="connsiteY171" fmla="*/ 2388597 h 2775193"/>
              <a:gd name="connsiteX172" fmla="*/ 1094080 w 2851540"/>
              <a:gd name="connsiteY172" fmla="*/ 2400500 h 2775193"/>
              <a:gd name="connsiteX173" fmla="*/ 1079794 w 2851540"/>
              <a:gd name="connsiteY173" fmla="*/ 2429078 h 2775193"/>
              <a:gd name="connsiteX174" fmla="*/ 996450 w 2851540"/>
              <a:gd name="connsiteY174" fmla="*/ 2414790 h 2775193"/>
              <a:gd name="connsiteX175" fmla="*/ 965494 w 2851540"/>
              <a:gd name="connsiteY175" fmla="*/ 2429078 h 2775193"/>
              <a:gd name="connsiteX176" fmla="*/ 925013 w 2851540"/>
              <a:gd name="connsiteY176" fmla="*/ 2407646 h 2775193"/>
              <a:gd name="connsiteX177" fmla="*/ 886913 w 2851540"/>
              <a:gd name="connsiteY177" fmla="*/ 2393359 h 2775193"/>
              <a:gd name="connsiteX178" fmla="*/ 855956 w 2851540"/>
              <a:gd name="connsiteY178" fmla="*/ 2407647 h 2775193"/>
              <a:gd name="connsiteX179" fmla="*/ 825000 w 2851540"/>
              <a:gd name="connsiteY179" fmla="*/ 2388597 h 2775193"/>
              <a:gd name="connsiteX180" fmla="*/ 810713 w 2851540"/>
              <a:gd name="connsiteY180" fmla="*/ 2355259 h 2775193"/>
              <a:gd name="connsiteX181" fmla="*/ 770231 w 2851540"/>
              <a:gd name="connsiteY181" fmla="*/ 2364784 h 2775193"/>
              <a:gd name="connsiteX182" fmla="*/ 734513 w 2851540"/>
              <a:gd name="connsiteY182" fmla="*/ 2343352 h 2775193"/>
              <a:gd name="connsiteX183" fmla="*/ 703556 w 2851540"/>
              <a:gd name="connsiteY183" fmla="*/ 2329065 h 2775193"/>
              <a:gd name="connsiteX184" fmla="*/ 670219 w 2851540"/>
              <a:gd name="connsiteY184" fmla="*/ 2333827 h 2775193"/>
              <a:gd name="connsiteX185" fmla="*/ 684506 w 2851540"/>
              <a:gd name="connsiteY185" fmla="*/ 2279058 h 2775193"/>
              <a:gd name="connsiteX186" fmla="*/ 639263 w 2851540"/>
              <a:gd name="connsiteY186" fmla="*/ 2260008 h 2775193"/>
              <a:gd name="connsiteX187" fmla="*/ 605924 w 2851540"/>
              <a:gd name="connsiteY187" fmla="*/ 2255244 h 2775193"/>
              <a:gd name="connsiteX188" fmla="*/ 651169 w 2851540"/>
              <a:gd name="connsiteY188" fmla="*/ 2200477 h 2775193"/>
              <a:gd name="connsiteX189" fmla="*/ 682125 w 2851540"/>
              <a:gd name="connsiteY189" fmla="*/ 2100464 h 2775193"/>
              <a:gd name="connsiteX190" fmla="*/ 720225 w 2851540"/>
              <a:gd name="connsiteY190" fmla="*/ 1902821 h 2775193"/>
              <a:gd name="connsiteX191" fmla="*/ 744038 w 2851540"/>
              <a:gd name="connsiteY191" fmla="*/ 1886152 h 2775193"/>
              <a:gd name="connsiteX192" fmla="*/ 722606 w 2851540"/>
              <a:gd name="connsiteY192" fmla="*/ 1855196 h 2775193"/>
              <a:gd name="connsiteX193" fmla="*/ 724988 w 2851540"/>
              <a:gd name="connsiteY193" fmla="*/ 1836146 h 2775193"/>
              <a:gd name="connsiteX194" fmla="*/ 734513 w 2851540"/>
              <a:gd name="connsiteY194" fmla="*/ 1690889 h 2775193"/>
              <a:gd name="connsiteX195" fmla="*/ 724988 w 2851540"/>
              <a:gd name="connsiteY195" fmla="*/ 1650408 h 2775193"/>
              <a:gd name="connsiteX196" fmla="*/ 798806 w 2851540"/>
              <a:gd name="connsiteY196" fmla="*/ 1690889 h 2775193"/>
              <a:gd name="connsiteX197" fmla="*/ 810713 w 2851540"/>
              <a:gd name="connsiteY197" fmla="*/ 1755183 h 2775193"/>
              <a:gd name="connsiteX198" fmla="*/ 851194 w 2851540"/>
              <a:gd name="connsiteY198" fmla="*/ 1812333 h 2775193"/>
              <a:gd name="connsiteX199" fmla="*/ 803569 w 2851540"/>
              <a:gd name="connsiteY199" fmla="*/ 1667077 h 2775193"/>
              <a:gd name="connsiteX200" fmla="*/ 722606 w 2851540"/>
              <a:gd name="connsiteY200" fmla="*/ 1600402 h 2775193"/>
              <a:gd name="connsiteX201" fmla="*/ 744038 w 2851540"/>
              <a:gd name="connsiteY201" fmla="*/ 1524202 h 2775193"/>
              <a:gd name="connsiteX202" fmla="*/ 724988 w 2851540"/>
              <a:gd name="connsiteY202" fmla="*/ 1462289 h 2775193"/>
              <a:gd name="connsiteX203" fmla="*/ 734513 w 2851540"/>
              <a:gd name="connsiteY203" fmla="*/ 1431333 h 2775193"/>
              <a:gd name="connsiteX204" fmla="*/ 686888 w 2851540"/>
              <a:gd name="connsiteY204" fmla="*/ 1414664 h 2775193"/>
              <a:gd name="connsiteX205" fmla="*/ 598781 w 2851540"/>
              <a:gd name="connsiteY205" fmla="*/ 1381327 h 2775193"/>
              <a:gd name="connsiteX206" fmla="*/ 586875 w 2851540"/>
              <a:gd name="connsiteY206" fmla="*/ 1336083 h 2775193"/>
              <a:gd name="connsiteX207" fmla="*/ 537388 w 2851540"/>
              <a:gd name="connsiteY207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577598 w 2851540"/>
              <a:gd name="connsiteY76" fmla="*/ 652663 h 2775193"/>
              <a:gd name="connsiteX77" fmla="*/ 2477587 w 2851540"/>
              <a:gd name="connsiteY77" fmla="*/ 836021 h 2775193"/>
              <a:gd name="connsiteX78" fmla="*/ 2446630 w 2851540"/>
              <a:gd name="connsiteY78" fmla="*/ 988421 h 2775193"/>
              <a:gd name="connsiteX79" fmla="*/ 2453774 w 2851540"/>
              <a:gd name="connsiteY79" fmla="*/ 1064621 h 2775193"/>
              <a:gd name="connsiteX80" fmla="*/ 2413293 w 2851540"/>
              <a:gd name="connsiteY80" fmla="*/ 1090814 h 2775193"/>
              <a:gd name="connsiteX81" fmla="*/ 2363287 w 2851540"/>
              <a:gd name="connsiteY81" fmla="*/ 1083671 h 2775193"/>
              <a:gd name="connsiteX82" fmla="*/ 2334712 w 2851540"/>
              <a:gd name="connsiteY82" fmla="*/ 1097958 h 2775193"/>
              <a:gd name="connsiteX83" fmla="*/ 2327568 w 2851540"/>
              <a:gd name="connsiteY83" fmla="*/ 1164633 h 2775193"/>
              <a:gd name="connsiteX84" fmla="*/ 2279943 w 2851540"/>
              <a:gd name="connsiteY84" fmla="*/ 1207496 h 2775193"/>
              <a:gd name="connsiteX85" fmla="*/ 2241843 w 2851540"/>
              <a:gd name="connsiteY85" fmla="*/ 1252739 h 2775193"/>
              <a:gd name="connsiteX86" fmla="*/ 2220412 w 2851540"/>
              <a:gd name="connsiteY86" fmla="*/ 1302746 h 2775193"/>
              <a:gd name="connsiteX87" fmla="*/ 2170405 w 2851540"/>
              <a:gd name="connsiteY87" fmla="*/ 1347989 h 2775193"/>
              <a:gd name="connsiteX88" fmla="*/ 2153737 w 2851540"/>
              <a:gd name="connsiteY88" fmla="*/ 1431333 h 2775193"/>
              <a:gd name="connsiteX89" fmla="*/ 2118018 w 2851540"/>
              <a:gd name="connsiteY89" fmla="*/ 1452764 h 2775193"/>
              <a:gd name="connsiteX90" fmla="*/ 2041469 w 2851540"/>
              <a:gd name="connsiteY90" fmla="*/ 1455231 h 2775193"/>
              <a:gd name="connsiteX91" fmla="*/ 2029912 w 2851540"/>
              <a:gd name="connsiteY91" fmla="*/ 1481339 h 2775193"/>
              <a:gd name="connsiteX92" fmla="*/ 2020387 w 2851540"/>
              <a:gd name="connsiteY92" fmla="*/ 1545633 h 2775193"/>
              <a:gd name="connsiteX93" fmla="*/ 2072774 w 2851540"/>
              <a:gd name="connsiteY93" fmla="*/ 1633739 h 2775193"/>
              <a:gd name="connsiteX94" fmla="*/ 2098968 w 2851540"/>
              <a:gd name="connsiteY94" fmla="*/ 1683746 h 2775193"/>
              <a:gd name="connsiteX95" fmla="*/ 2141830 w 2851540"/>
              <a:gd name="connsiteY95" fmla="*/ 1671839 h 2775193"/>
              <a:gd name="connsiteX96" fmla="*/ 2170405 w 2851540"/>
              <a:gd name="connsiteY96" fmla="*/ 1686127 h 2775193"/>
              <a:gd name="connsiteX97" fmla="*/ 2182312 w 2851540"/>
              <a:gd name="connsiteY97" fmla="*/ 1698033 h 2775193"/>
              <a:gd name="connsiteX98" fmla="*/ 2170405 w 2851540"/>
              <a:gd name="connsiteY98" fmla="*/ 1728989 h 2775193"/>
              <a:gd name="connsiteX99" fmla="*/ 2182312 w 2851540"/>
              <a:gd name="connsiteY99" fmla="*/ 1762327 h 2775193"/>
              <a:gd name="connsiteX100" fmla="*/ 2208505 w 2851540"/>
              <a:gd name="connsiteY100" fmla="*/ 1767089 h 2775193"/>
              <a:gd name="connsiteX101" fmla="*/ 2229937 w 2851540"/>
              <a:gd name="connsiteY101" fmla="*/ 1786139 h 2775193"/>
              <a:gd name="connsiteX102" fmla="*/ 2275180 w 2851540"/>
              <a:gd name="connsiteY102" fmla="*/ 1776614 h 2775193"/>
              <a:gd name="connsiteX103" fmla="*/ 2298993 w 2851540"/>
              <a:gd name="connsiteY103" fmla="*/ 1829002 h 2775193"/>
              <a:gd name="connsiteX104" fmla="*/ 2337093 w 2851540"/>
              <a:gd name="connsiteY104" fmla="*/ 1840908 h 2775193"/>
              <a:gd name="connsiteX105" fmla="*/ 2351381 w 2851540"/>
              <a:gd name="connsiteY105" fmla="*/ 1876628 h 2775193"/>
              <a:gd name="connsiteX106" fmla="*/ 2310899 w 2851540"/>
              <a:gd name="connsiteY106" fmla="*/ 1907583 h 2775193"/>
              <a:gd name="connsiteX107" fmla="*/ 2237081 w 2851540"/>
              <a:gd name="connsiteY107" fmla="*/ 1983784 h 2775193"/>
              <a:gd name="connsiteX108" fmla="*/ 2284706 w 2851540"/>
              <a:gd name="connsiteY108" fmla="*/ 2048078 h 2775193"/>
              <a:gd name="connsiteX109" fmla="*/ 2282324 w 2851540"/>
              <a:gd name="connsiteY109" fmla="*/ 2114752 h 2775193"/>
              <a:gd name="connsiteX110" fmla="*/ 2358524 w 2851540"/>
              <a:gd name="connsiteY110" fmla="*/ 2159996 h 2775193"/>
              <a:gd name="connsiteX111" fmla="*/ 2403768 w 2851540"/>
              <a:gd name="connsiteY111" fmla="*/ 2238576 h 2775193"/>
              <a:gd name="connsiteX112" fmla="*/ 2770480 w 2851540"/>
              <a:gd name="connsiteY112" fmla="*/ 2421933 h 2775193"/>
              <a:gd name="connsiteX113" fmla="*/ 2803817 w 2851540"/>
              <a:gd name="connsiteY113" fmla="*/ 2424314 h 2775193"/>
              <a:gd name="connsiteX114" fmla="*/ 2796673 w 2851540"/>
              <a:gd name="connsiteY114" fmla="*/ 2374308 h 2775193"/>
              <a:gd name="connsiteX115" fmla="*/ 2822868 w 2851540"/>
              <a:gd name="connsiteY115" fmla="*/ 2352877 h 2775193"/>
              <a:gd name="connsiteX116" fmla="*/ 2834773 w 2851540"/>
              <a:gd name="connsiteY116" fmla="*/ 2386214 h 2775193"/>
              <a:gd name="connsiteX117" fmla="*/ 2832393 w 2851540"/>
              <a:gd name="connsiteY117" fmla="*/ 2438602 h 2775193"/>
              <a:gd name="connsiteX118" fmla="*/ 2851443 w 2851540"/>
              <a:gd name="connsiteY118" fmla="*/ 2526707 h 2775193"/>
              <a:gd name="connsiteX119" fmla="*/ 2830012 w 2851540"/>
              <a:gd name="connsiteY119" fmla="*/ 2621958 h 2775193"/>
              <a:gd name="connsiteX120" fmla="*/ 2822868 w 2851540"/>
              <a:gd name="connsiteY120" fmla="*/ 2700539 h 2775193"/>
              <a:gd name="connsiteX121" fmla="*/ 2775244 w 2851540"/>
              <a:gd name="connsiteY121" fmla="*/ 2774358 h 2775193"/>
              <a:gd name="connsiteX122" fmla="*/ 2710949 w 2851540"/>
              <a:gd name="connsiteY122" fmla="*/ 2741022 h 2775193"/>
              <a:gd name="connsiteX123" fmla="*/ 2720474 w 2851540"/>
              <a:gd name="connsiteY123" fmla="*/ 2700539 h 2775193"/>
              <a:gd name="connsiteX124" fmla="*/ 2684755 w 2851540"/>
              <a:gd name="connsiteY124" fmla="*/ 2686252 h 2775193"/>
              <a:gd name="connsiteX125" fmla="*/ 2696662 w 2851540"/>
              <a:gd name="connsiteY125" fmla="*/ 2638627 h 2775193"/>
              <a:gd name="connsiteX126" fmla="*/ 2653799 w 2851540"/>
              <a:gd name="connsiteY126" fmla="*/ 2636246 h 2775193"/>
              <a:gd name="connsiteX127" fmla="*/ 2687137 w 2851540"/>
              <a:gd name="connsiteY127" fmla="*/ 2600527 h 2775193"/>
              <a:gd name="connsiteX128" fmla="*/ 2656180 w 2851540"/>
              <a:gd name="connsiteY128" fmla="*/ 2571952 h 2775193"/>
              <a:gd name="connsiteX129" fmla="*/ 2677612 w 2851540"/>
              <a:gd name="connsiteY129" fmla="*/ 2538614 h 2775193"/>
              <a:gd name="connsiteX130" fmla="*/ 2656180 w 2851540"/>
              <a:gd name="connsiteY130" fmla="*/ 2495752 h 2775193"/>
              <a:gd name="connsiteX131" fmla="*/ 2684755 w 2851540"/>
              <a:gd name="connsiteY131" fmla="*/ 2467177 h 2775193"/>
              <a:gd name="connsiteX132" fmla="*/ 2689518 w 2851540"/>
              <a:gd name="connsiteY132" fmla="*/ 2448127 h 2775193"/>
              <a:gd name="connsiteX133" fmla="*/ 2751430 w 2851540"/>
              <a:gd name="connsiteY133" fmla="*/ 2431458 h 2775193"/>
              <a:gd name="connsiteX134" fmla="*/ 2768099 w 2851540"/>
              <a:gd name="connsiteY134" fmla="*/ 2421933 h 2775193"/>
              <a:gd name="connsiteX135" fmla="*/ 2682374 w 2851540"/>
              <a:gd name="connsiteY135" fmla="*/ 2383833 h 2775193"/>
              <a:gd name="connsiteX136" fmla="*/ 2399006 w 2851540"/>
              <a:gd name="connsiteY136" fmla="*/ 2236196 h 2775193"/>
              <a:gd name="connsiteX137" fmla="*/ 2339474 w 2851540"/>
              <a:gd name="connsiteY137" fmla="*/ 2229052 h 2775193"/>
              <a:gd name="connsiteX138" fmla="*/ 2284706 w 2851540"/>
              <a:gd name="connsiteY138" fmla="*/ 2257628 h 2775193"/>
              <a:gd name="connsiteX139" fmla="*/ 2268037 w 2851540"/>
              <a:gd name="connsiteY139" fmla="*/ 2288583 h 2775193"/>
              <a:gd name="connsiteX140" fmla="*/ 2198980 w 2851540"/>
              <a:gd name="connsiteY140" fmla="*/ 2307633 h 2775193"/>
              <a:gd name="connsiteX141" fmla="*/ 2172788 w 2851540"/>
              <a:gd name="connsiteY141" fmla="*/ 2338590 h 2775193"/>
              <a:gd name="connsiteX142" fmla="*/ 2156119 w 2851540"/>
              <a:gd name="connsiteY142" fmla="*/ 2319540 h 2775193"/>
              <a:gd name="connsiteX143" fmla="*/ 2118019 w 2851540"/>
              <a:gd name="connsiteY143" fmla="*/ 2331447 h 2775193"/>
              <a:gd name="connsiteX144" fmla="*/ 2087063 w 2851540"/>
              <a:gd name="connsiteY144" fmla="*/ 2298109 h 2775193"/>
              <a:gd name="connsiteX145" fmla="*/ 2032294 w 2851540"/>
              <a:gd name="connsiteY145" fmla="*/ 2288584 h 2775193"/>
              <a:gd name="connsiteX146" fmla="*/ 2015625 w 2851540"/>
              <a:gd name="connsiteY146" fmla="*/ 2260009 h 2775193"/>
              <a:gd name="connsiteX147" fmla="*/ 1963238 w 2851540"/>
              <a:gd name="connsiteY147" fmla="*/ 2271915 h 2775193"/>
              <a:gd name="connsiteX148" fmla="*/ 1965618 w 2851540"/>
              <a:gd name="connsiteY148" fmla="*/ 2250483 h 2775193"/>
              <a:gd name="connsiteX149" fmla="*/ 1984668 w 2851540"/>
              <a:gd name="connsiteY149" fmla="*/ 2233814 h 2775193"/>
              <a:gd name="connsiteX150" fmla="*/ 1987050 w 2851540"/>
              <a:gd name="connsiteY150" fmla="*/ 2210003 h 2775193"/>
              <a:gd name="connsiteX151" fmla="*/ 1951331 w 2851540"/>
              <a:gd name="connsiteY151" fmla="*/ 2210003 h 2775193"/>
              <a:gd name="connsiteX152" fmla="*/ 1944188 w 2851540"/>
              <a:gd name="connsiteY152" fmla="*/ 2236197 h 2775193"/>
              <a:gd name="connsiteX153" fmla="*/ 1915613 w 2851540"/>
              <a:gd name="connsiteY153" fmla="*/ 2236197 h 2775193"/>
              <a:gd name="connsiteX154" fmla="*/ 1891800 w 2851540"/>
              <a:gd name="connsiteY154" fmla="*/ 2198097 h 2775193"/>
              <a:gd name="connsiteX155" fmla="*/ 1882275 w 2851540"/>
              <a:gd name="connsiteY155" fmla="*/ 2250484 h 2775193"/>
              <a:gd name="connsiteX156" fmla="*/ 1853700 w 2851540"/>
              <a:gd name="connsiteY156" fmla="*/ 2226672 h 2775193"/>
              <a:gd name="connsiteX157" fmla="*/ 1803694 w 2851540"/>
              <a:gd name="connsiteY157" fmla="*/ 2226672 h 2775193"/>
              <a:gd name="connsiteX158" fmla="*/ 1753687 w 2851540"/>
              <a:gd name="connsiteY158" fmla="*/ 2207620 h 2775193"/>
              <a:gd name="connsiteX159" fmla="*/ 1663200 w 2851540"/>
              <a:gd name="connsiteY159" fmla="*/ 2262390 h 2775193"/>
              <a:gd name="connsiteX160" fmla="*/ 1572713 w 2851540"/>
              <a:gd name="connsiteY160" fmla="*/ 2319539 h 2775193"/>
              <a:gd name="connsiteX161" fmla="*/ 1556044 w 2851540"/>
              <a:gd name="connsiteY161" fmla="*/ 2412409 h 2775193"/>
              <a:gd name="connsiteX162" fmla="*/ 1583513 w 2851540"/>
              <a:gd name="connsiteY162" fmla="*/ 2499546 h 2775193"/>
              <a:gd name="connsiteX163" fmla="*/ 1522706 w 2851540"/>
              <a:gd name="connsiteY163" fmla="*/ 2490989 h 2775193"/>
              <a:gd name="connsiteX164" fmla="*/ 1472700 w 2851540"/>
              <a:gd name="connsiteY164" fmla="*/ 2526709 h 2775193"/>
              <a:gd name="connsiteX165" fmla="*/ 1410788 w 2851540"/>
              <a:gd name="connsiteY165" fmla="*/ 2502897 h 2775193"/>
              <a:gd name="connsiteX166" fmla="*/ 1356019 w 2851540"/>
              <a:gd name="connsiteY166" fmla="*/ 2514802 h 2775193"/>
              <a:gd name="connsiteX167" fmla="*/ 1308394 w 2851540"/>
              <a:gd name="connsiteY167" fmla="*/ 2457652 h 2775193"/>
              <a:gd name="connsiteX168" fmla="*/ 1270294 w 2851540"/>
              <a:gd name="connsiteY168" fmla="*/ 2440984 h 2775193"/>
              <a:gd name="connsiteX169" fmla="*/ 1244100 w 2851540"/>
              <a:gd name="connsiteY169" fmla="*/ 2448128 h 2775193"/>
              <a:gd name="connsiteX170" fmla="*/ 1229813 w 2851540"/>
              <a:gd name="connsiteY170" fmla="*/ 2424314 h 2775193"/>
              <a:gd name="connsiteX171" fmla="*/ 1191713 w 2851540"/>
              <a:gd name="connsiteY171" fmla="*/ 2419553 h 2775193"/>
              <a:gd name="connsiteX172" fmla="*/ 1129800 w 2851540"/>
              <a:gd name="connsiteY172" fmla="*/ 2388597 h 2775193"/>
              <a:gd name="connsiteX173" fmla="*/ 1094080 w 2851540"/>
              <a:gd name="connsiteY173" fmla="*/ 2400500 h 2775193"/>
              <a:gd name="connsiteX174" fmla="*/ 1079794 w 2851540"/>
              <a:gd name="connsiteY174" fmla="*/ 2429078 h 2775193"/>
              <a:gd name="connsiteX175" fmla="*/ 996450 w 2851540"/>
              <a:gd name="connsiteY175" fmla="*/ 2414790 h 2775193"/>
              <a:gd name="connsiteX176" fmla="*/ 965494 w 2851540"/>
              <a:gd name="connsiteY176" fmla="*/ 2429078 h 2775193"/>
              <a:gd name="connsiteX177" fmla="*/ 925013 w 2851540"/>
              <a:gd name="connsiteY177" fmla="*/ 2407646 h 2775193"/>
              <a:gd name="connsiteX178" fmla="*/ 886913 w 2851540"/>
              <a:gd name="connsiteY178" fmla="*/ 2393359 h 2775193"/>
              <a:gd name="connsiteX179" fmla="*/ 855956 w 2851540"/>
              <a:gd name="connsiteY179" fmla="*/ 2407647 h 2775193"/>
              <a:gd name="connsiteX180" fmla="*/ 825000 w 2851540"/>
              <a:gd name="connsiteY180" fmla="*/ 2388597 h 2775193"/>
              <a:gd name="connsiteX181" fmla="*/ 810713 w 2851540"/>
              <a:gd name="connsiteY181" fmla="*/ 2355259 h 2775193"/>
              <a:gd name="connsiteX182" fmla="*/ 770231 w 2851540"/>
              <a:gd name="connsiteY182" fmla="*/ 2364784 h 2775193"/>
              <a:gd name="connsiteX183" fmla="*/ 734513 w 2851540"/>
              <a:gd name="connsiteY183" fmla="*/ 2343352 h 2775193"/>
              <a:gd name="connsiteX184" fmla="*/ 703556 w 2851540"/>
              <a:gd name="connsiteY184" fmla="*/ 2329065 h 2775193"/>
              <a:gd name="connsiteX185" fmla="*/ 670219 w 2851540"/>
              <a:gd name="connsiteY185" fmla="*/ 2333827 h 2775193"/>
              <a:gd name="connsiteX186" fmla="*/ 684506 w 2851540"/>
              <a:gd name="connsiteY186" fmla="*/ 2279058 h 2775193"/>
              <a:gd name="connsiteX187" fmla="*/ 639263 w 2851540"/>
              <a:gd name="connsiteY187" fmla="*/ 2260008 h 2775193"/>
              <a:gd name="connsiteX188" fmla="*/ 605924 w 2851540"/>
              <a:gd name="connsiteY188" fmla="*/ 2255244 h 2775193"/>
              <a:gd name="connsiteX189" fmla="*/ 651169 w 2851540"/>
              <a:gd name="connsiteY189" fmla="*/ 2200477 h 2775193"/>
              <a:gd name="connsiteX190" fmla="*/ 682125 w 2851540"/>
              <a:gd name="connsiteY190" fmla="*/ 2100464 h 2775193"/>
              <a:gd name="connsiteX191" fmla="*/ 720225 w 2851540"/>
              <a:gd name="connsiteY191" fmla="*/ 1902821 h 2775193"/>
              <a:gd name="connsiteX192" fmla="*/ 744038 w 2851540"/>
              <a:gd name="connsiteY192" fmla="*/ 1886152 h 2775193"/>
              <a:gd name="connsiteX193" fmla="*/ 722606 w 2851540"/>
              <a:gd name="connsiteY193" fmla="*/ 1855196 h 2775193"/>
              <a:gd name="connsiteX194" fmla="*/ 724988 w 2851540"/>
              <a:gd name="connsiteY194" fmla="*/ 1836146 h 2775193"/>
              <a:gd name="connsiteX195" fmla="*/ 734513 w 2851540"/>
              <a:gd name="connsiteY195" fmla="*/ 1690889 h 2775193"/>
              <a:gd name="connsiteX196" fmla="*/ 724988 w 2851540"/>
              <a:gd name="connsiteY196" fmla="*/ 1650408 h 2775193"/>
              <a:gd name="connsiteX197" fmla="*/ 798806 w 2851540"/>
              <a:gd name="connsiteY197" fmla="*/ 1690889 h 2775193"/>
              <a:gd name="connsiteX198" fmla="*/ 810713 w 2851540"/>
              <a:gd name="connsiteY198" fmla="*/ 1755183 h 2775193"/>
              <a:gd name="connsiteX199" fmla="*/ 851194 w 2851540"/>
              <a:gd name="connsiteY199" fmla="*/ 1812333 h 2775193"/>
              <a:gd name="connsiteX200" fmla="*/ 803569 w 2851540"/>
              <a:gd name="connsiteY200" fmla="*/ 1667077 h 2775193"/>
              <a:gd name="connsiteX201" fmla="*/ 722606 w 2851540"/>
              <a:gd name="connsiteY201" fmla="*/ 1600402 h 2775193"/>
              <a:gd name="connsiteX202" fmla="*/ 744038 w 2851540"/>
              <a:gd name="connsiteY202" fmla="*/ 1524202 h 2775193"/>
              <a:gd name="connsiteX203" fmla="*/ 724988 w 2851540"/>
              <a:gd name="connsiteY203" fmla="*/ 1462289 h 2775193"/>
              <a:gd name="connsiteX204" fmla="*/ 734513 w 2851540"/>
              <a:gd name="connsiteY204" fmla="*/ 1431333 h 2775193"/>
              <a:gd name="connsiteX205" fmla="*/ 686888 w 2851540"/>
              <a:gd name="connsiteY205" fmla="*/ 1414664 h 2775193"/>
              <a:gd name="connsiteX206" fmla="*/ 598781 w 2851540"/>
              <a:gd name="connsiteY206" fmla="*/ 1381327 h 2775193"/>
              <a:gd name="connsiteX207" fmla="*/ 586875 w 2851540"/>
              <a:gd name="connsiteY207" fmla="*/ 1336083 h 2775193"/>
              <a:gd name="connsiteX208" fmla="*/ 537388 w 2851540"/>
              <a:gd name="connsiteY208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482349 w 2851540"/>
              <a:gd name="connsiteY76" fmla="*/ 633612 h 2775193"/>
              <a:gd name="connsiteX77" fmla="*/ 2577598 w 2851540"/>
              <a:gd name="connsiteY77" fmla="*/ 652663 h 2775193"/>
              <a:gd name="connsiteX78" fmla="*/ 2477587 w 2851540"/>
              <a:gd name="connsiteY78" fmla="*/ 836021 h 2775193"/>
              <a:gd name="connsiteX79" fmla="*/ 2446630 w 2851540"/>
              <a:gd name="connsiteY79" fmla="*/ 988421 h 2775193"/>
              <a:gd name="connsiteX80" fmla="*/ 2453774 w 2851540"/>
              <a:gd name="connsiteY80" fmla="*/ 1064621 h 2775193"/>
              <a:gd name="connsiteX81" fmla="*/ 2413293 w 2851540"/>
              <a:gd name="connsiteY81" fmla="*/ 1090814 h 2775193"/>
              <a:gd name="connsiteX82" fmla="*/ 2363287 w 2851540"/>
              <a:gd name="connsiteY82" fmla="*/ 1083671 h 2775193"/>
              <a:gd name="connsiteX83" fmla="*/ 2334712 w 2851540"/>
              <a:gd name="connsiteY83" fmla="*/ 1097958 h 2775193"/>
              <a:gd name="connsiteX84" fmla="*/ 2327568 w 2851540"/>
              <a:gd name="connsiteY84" fmla="*/ 1164633 h 2775193"/>
              <a:gd name="connsiteX85" fmla="*/ 2279943 w 2851540"/>
              <a:gd name="connsiteY85" fmla="*/ 1207496 h 2775193"/>
              <a:gd name="connsiteX86" fmla="*/ 2241843 w 2851540"/>
              <a:gd name="connsiteY86" fmla="*/ 1252739 h 2775193"/>
              <a:gd name="connsiteX87" fmla="*/ 2220412 w 2851540"/>
              <a:gd name="connsiteY87" fmla="*/ 1302746 h 2775193"/>
              <a:gd name="connsiteX88" fmla="*/ 2170405 w 2851540"/>
              <a:gd name="connsiteY88" fmla="*/ 1347989 h 2775193"/>
              <a:gd name="connsiteX89" fmla="*/ 2153737 w 2851540"/>
              <a:gd name="connsiteY89" fmla="*/ 1431333 h 2775193"/>
              <a:gd name="connsiteX90" fmla="*/ 2118018 w 2851540"/>
              <a:gd name="connsiteY90" fmla="*/ 1452764 h 2775193"/>
              <a:gd name="connsiteX91" fmla="*/ 2041469 w 2851540"/>
              <a:gd name="connsiteY91" fmla="*/ 1455231 h 2775193"/>
              <a:gd name="connsiteX92" fmla="*/ 2029912 w 2851540"/>
              <a:gd name="connsiteY92" fmla="*/ 1481339 h 2775193"/>
              <a:gd name="connsiteX93" fmla="*/ 2020387 w 2851540"/>
              <a:gd name="connsiteY93" fmla="*/ 1545633 h 2775193"/>
              <a:gd name="connsiteX94" fmla="*/ 2072774 w 2851540"/>
              <a:gd name="connsiteY94" fmla="*/ 1633739 h 2775193"/>
              <a:gd name="connsiteX95" fmla="*/ 2098968 w 2851540"/>
              <a:gd name="connsiteY95" fmla="*/ 1683746 h 2775193"/>
              <a:gd name="connsiteX96" fmla="*/ 2141830 w 2851540"/>
              <a:gd name="connsiteY96" fmla="*/ 1671839 h 2775193"/>
              <a:gd name="connsiteX97" fmla="*/ 2170405 w 2851540"/>
              <a:gd name="connsiteY97" fmla="*/ 1686127 h 2775193"/>
              <a:gd name="connsiteX98" fmla="*/ 2182312 w 2851540"/>
              <a:gd name="connsiteY98" fmla="*/ 1698033 h 2775193"/>
              <a:gd name="connsiteX99" fmla="*/ 2170405 w 2851540"/>
              <a:gd name="connsiteY99" fmla="*/ 1728989 h 2775193"/>
              <a:gd name="connsiteX100" fmla="*/ 2182312 w 2851540"/>
              <a:gd name="connsiteY100" fmla="*/ 1762327 h 2775193"/>
              <a:gd name="connsiteX101" fmla="*/ 2208505 w 2851540"/>
              <a:gd name="connsiteY101" fmla="*/ 1767089 h 2775193"/>
              <a:gd name="connsiteX102" fmla="*/ 2229937 w 2851540"/>
              <a:gd name="connsiteY102" fmla="*/ 1786139 h 2775193"/>
              <a:gd name="connsiteX103" fmla="*/ 2275180 w 2851540"/>
              <a:gd name="connsiteY103" fmla="*/ 1776614 h 2775193"/>
              <a:gd name="connsiteX104" fmla="*/ 2298993 w 2851540"/>
              <a:gd name="connsiteY104" fmla="*/ 1829002 h 2775193"/>
              <a:gd name="connsiteX105" fmla="*/ 2337093 w 2851540"/>
              <a:gd name="connsiteY105" fmla="*/ 1840908 h 2775193"/>
              <a:gd name="connsiteX106" fmla="*/ 2351381 w 2851540"/>
              <a:gd name="connsiteY106" fmla="*/ 1876628 h 2775193"/>
              <a:gd name="connsiteX107" fmla="*/ 2310899 w 2851540"/>
              <a:gd name="connsiteY107" fmla="*/ 1907583 h 2775193"/>
              <a:gd name="connsiteX108" fmla="*/ 2237081 w 2851540"/>
              <a:gd name="connsiteY108" fmla="*/ 1983784 h 2775193"/>
              <a:gd name="connsiteX109" fmla="*/ 2284706 w 2851540"/>
              <a:gd name="connsiteY109" fmla="*/ 2048078 h 2775193"/>
              <a:gd name="connsiteX110" fmla="*/ 2282324 w 2851540"/>
              <a:gd name="connsiteY110" fmla="*/ 2114752 h 2775193"/>
              <a:gd name="connsiteX111" fmla="*/ 2358524 w 2851540"/>
              <a:gd name="connsiteY111" fmla="*/ 2159996 h 2775193"/>
              <a:gd name="connsiteX112" fmla="*/ 2403768 w 2851540"/>
              <a:gd name="connsiteY112" fmla="*/ 2238576 h 2775193"/>
              <a:gd name="connsiteX113" fmla="*/ 2770480 w 2851540"/>
              <a:gd name="connsiteY113" fmla="*/ 2421933 h 2775193"/>
              <a:gd name="connsiteX114" fmla="*/ 2803817 w 2851540"/>
              <a:gd name="connsiteY114" fmla="*/ 2424314 h 2775193"/>
              <a:gd name="connsiteX115" fmla="*/ 2796673 w 2851540"/>
              <a:gd name="connsiteY115" fmla="*/ 2374308 h 2775193"/>
              <a:gd name="connsiteX116" fmla="*/ 2822868 w 2851540"/>
              <a:gd name="connsiteY116" fmla="*/ 2352877 h 2775193"/>
              <a:gd name="connsiteX117" fmla="*/ 2834773 w 2851540"/>
              <a:gd name="connsiteY117" fmla="*/ 2386214 h 2775193"/>
              <a:gd name="connsiteX118" fmla="*/ 2832393 w 2851540"/>
              <a:gd name="connsiteY118" fmla="*/ 2438602 h 2775193"/>
              <a:gd name="connsiteX119" fmla="*/ 2851443 w 2851540"/>
              <a:gd name="connsiteY119" fmla="*/ 2526707 h 2775193"/>
              <a:gd name="connsiteX120" fmla="*/ 2830012 w 2851540"/>
              <a:gd name="connsiteY120" fmla="*/ 2621958 h 2775193"/>
              <a:gd name="connsiteX121" fmla="*/ 2822868 w 2851540"/>
              <a:gd name="connsiteY121" fmla="*/ 2700539 h 2775193"/>
              <a:gd name="connsiteX122" fmla="*/ 2775244 w 2851540"/>
              <a:gd name="connsiteY122" fmla="*/ 2774358 h 2775193"/>
              <a:gd name="connsiteX123" fmla="*/ 2710949 w 2851540"/>
              <a:gd name="connsiteY123" fmla="*/ 2741022 h 2775193"/>
              <a:gd name="connsiteX124" fmla="*/ 2720474 w 2851540"/>
              <a:gd name="connsiteY124" fmla="*/ 2700539 h 2775193"/>
              <a:gd name="connsiteX125" fmla="*/ 2684755 w 2851540"/>
              <a:gd name="connsiteY125" fmla="*/ 2686252 h 2775193"/>
              <a:gd name="connsiteX126" fmla="*/ 2696662 w 2851540"/>
              <a:gd name="connsiteY126" fmla="*/ 2638627 h 2775193"/>
              <a:gd name="connsiteX127" fmla="*/ 2653799 w 2851540"/>
              <a:gd name="connsiteY127" fmla="*/ 2636246 h 2775193"/>
              <a:gd name="connsiteX128" fmla="*/ 2687137 w 2851540"/>
              <a:gd name="connsiteY128" fmla="*/ 2600527 h 2775193"/>
              <a:gd name="connsiteX129" fmla="*/ 2656180 w 2851540"/>
              <a:gd name="connsiteY129" fmla="*/ 2571952 h 2775193"/>
              <a:gd name="connsiteX130" fmla="*/ 2677612 w 2851540"/>
              <a:gd name="connsiteY130" fmla="*/ 2538614 h 2775193"/>
              <a:gd name="connsiteX131" fmla="*/ 2656180 w 2851540"/>
              <a:gd name="connsiteY131" fmla="*/ 2495752 h 2775193"/>
              <a:gd name="connsiteX132" fmla="*/ 2684755 w 2851540"/>
              <a:gd name="connsiteY132" fmla="*/ 2467177 h 2775193"/>
              <a:gd name="connsiteX133" fmla="*/ 2689518 w 2851540"/>
              <a:gd name="connsiteY133" fmla="*/ 2448127 h 2775193"/>
              <a:gd name="connsiteX134" fmla="*/ 2751430 w 2851540"/>
              <a:gd name="connsiteY134" fmla="*/ 2431458 h 2775193"/>
              <a:gd name="connsiteX135" fmla="*/ 2768099 w 2851540"/>
              <a:gd name="connsiteY135" fmla="*/ 2421933 h 2775193"/>
              <a:gd name="connsiteX136" fmla="*/ 2682374 w 2851540"/>
              <a:gd name="connsiteY136" fmla="*/ 2383833 h 2775193"/>
              <a:gd name="connsiteX137" fmla="*/ 2399006 w 2851540"/>
              <a:gd name="connsiteY137" fmla="*/ 2236196 h 2775193"/>
              <a:gd name="connsiteX138" fmla="*/ 2339474 w 2851540"/>
              <a:gd name="connsiteY138" fmla="*/ 2229052 h 2775193"/>
              <a:gd name="connsiteX139" fmla="*/ 2284706 w 2851540"/>
              <a:gd name="connsiteY139" fmla="*/ 2257628 h 2775193"/>
              <a:gd name="connsiteX140" fmla="*/ 2268037 w 2851540"/>
              <a:gd name="connsiteY140" fmla="*/ 2288583 h 2775193"/>
              <a:gd name="connsiteX141" fmla="*/ 2198980 w 2851540"/>
              <a:gd name="connsiteY141" fmla="*/ 2307633 h 2775193"/>
              <a:gd name="connsiteX142" fmla="*/ 2172788 w 2851540"/>
              <a:gd name="connsiteY142" fmla="*/ 2338590 h 2775193"/>
              <a:gd name="connsiteX143" fmla="*/ 2156119 w 2851540"/>
              <a:gd name="connsiteY143" fmla="*/ 2319540 h 2775193"/>
              <a:gd name="connsiteX144" fmla="*/ 2118019 w 2851540"/>
              <a:gd name="connsiteY144" fmla="*/ 2331447 h 2775193"/>
              <a:gd name="connsiteX145" fmla="*/ 2087063 w 2851540"/>
              <a:gd name="connsiteY145" fmla="*/ 2298109 h 2775193"/>
              <a:gd name="connsiteX146" fmla="*/ 2032294 w 2851540"/>
              <a:gd name="connsiteY146" fmla="*/ 2288584 h 2775193"/>
              <a:gd name="connsiteX147" fmla="*/ 2015625 w 2851540"/>
              <a:gd name="connsiteY147" fmla="*/ 2260009 h 2775193"/>
              <a:gd name="connsiteX148" fmla="*/ 1963238 w 2851540"/>
              <a:gd name="connsiteY148" fmla="*/ 2271915 h 2775193"/>
              <a:gd name="connsiteX149" fmla="*/ 1965618 w 2851540"/>
              <a:gd name="connsiteY149" fmla="*/ 2250483 h 2775193"/>
              <a:gd name="connsiteX150" fmla="*/ 1984668 w 2851540"/>
              <a:gd name="connsiteY150" fmla="*/ 2233814 h 2775193"/>
              <a:gd name="connsiteX151" fmla="*/ 1987050 w 2851540"/>
              <a:gd name="connsiteY151" fmla="*/ 2210003 h 2775193"/>
              <a:gd name="connsiteX152" fmla="*/ 1951331 w 2851540"/>
              <a:gd name="connsiteY152" fmla="*/ 2210003 h 2775193"/>
              <a:gd name="connsiteX153" fmla="*/ 1944188 w 2851540"/>
              <a:gd name="connsiteY153" fmla="*/ 2236197 h 2775193"/>
              <a:gd name="connsiteX154" fmla="*/ 1915613 w 2851540"/>
              <a:gd name="connsiteY154" fmla="*/ 2236197 h 2775193"/>
              <a:gd name="connsiteX155" fmla="*/ 1891800 w 2851540"/>
              <a:gd name="connsiteY155" fmla="*/ 2198097 h 2775193"/>
              <a:gd name="connsiteX156" fmla="*/ 1882275 w 2851540"/>
              <a:gd name="connsiteY156" fmla="*/ 2250484 h 2775193"/>
              <a:gd name="connsiteX157" fmla="*/ 1853700 w 2851540"/>
              <a:gd name="connsiteY157" fmla="*/ 2226672 h 2775193"/>
              <a:gd name="connsiteX158" fmla="*/ 1803694 w 2851540"/>
              <a:gd name="connsiteY158" fmla="*/ 2226672 h 2775193"/>
              <a:gd name="connsiteX159" fmla="*/ 1753687 w 2851540"/>
              <a:gd name="connsiteY159" fmla="*/ 2207620 h 2775193"/>
              <a:gd name="connsiteX160" fmla="*/ 1663200 w 2851540"/>
              <a:gd name="connsiteY160" fmla="*/ 2262390 h 2775193"/>
              <a:gd name="connsiteX161" fmla="*/ 1572713 w 2851540"/>
              <a:gd name="connsiteY161" fmla="*/ 2319539 h 2775193"/>
              <a:gd name="connsiteX162" fmla="*/ 1556044 w 2851540"/>
              <a:gd name="connsiteY162" fmla="*/ 2412409 h 2775193"/>
              <a:gd name="connsiteX163" fmla="*/ 1583513 w 2851540"/>
              <a:gd name="connsiteY163" fmla="*/ 2499546 h 2775193"/>
              <a:gd name="connsiteX164" fmla="*/ 1522706 w 2851540"/>
              <a:gd name="connsiteY164" fmla="*/ 2490989 h 2775193"/>
              <a:gd name="connsiteX165" fmla="*/ 1472700 w 2851540"/>
              <a:gd name="connsiteY165" fmla="*/ 2526709 h 2775193"/>
              <a:gd name="connsiteX166" fmla="*/ 1410788 w 2851540"/>
              <a:gd name="connsiteY166" fmla="*/ 2502897 h 2775193"/>
              <a:gd name="connsiteX167" fmla="*/ 1356019 w 2851540"/>
              <a:gd name="connsiteY167" fmla="*/ 2514802 h 2775193"/>
              <a:gd name="connsiteX168" fmla="*/ 1308394 w 2851540"/>
              <a:gd name="connsiteY168" fmla="*/ 2457652 h 2775193"/>
              <a:gd name="connsiteX169" fmla="*/ 1270294 w 2851540"/>
              <a:gd name="connsiteY169" fmla="*/ 2440984 h 2775193"/>
              <a:gd name="connsiteX170" fmla="*/ 1244100 w 2851540"/>
              <a:gd name="connsiteY170" fmla="*/ 2448128 h 2775193"/>
              <a:gd name="connsiteX171" fmla="*/ 1229813 w 2851540"/>
              <a:gd name="connsiteY171" fmla="*/ 2424314 h 2775193"/>
              <a:gd name="connsiteX172" fmla="*/ 1191713 w 2851540"/>
              <a:gd name="connsiteY172" fmla="*/ 2419553 h 2775193"/>
              <a:gd name="connsiteX173" fmla="*/ 1129800 w 2851540"/>
              <a:gd name="connsiteY173" fmla="*/ 2388597 h 2775193"/>
              <a:gd name="connsiteX174" fmla="*/ 1094080 w 2851540"/>
              <a:gd name="connsiteY174" fmla="*/ 2400500 h 2775193"/>
              <a:gd name="connsiteX175" fmla="*/ 1079794 w 2851540"/>
              <a:gd name="connsiteY175" fmla="*/ 2429078 h 2775193"/>
              <a:gd name="connsiteX176" fmla="*/ 996450 w 2851540"/>
              <a:gd name="connsiteY176" fmla="*/ 2414790 h 2775193"/>
              <a:gd name="connsiteX177" fmla="*/ 965494 w 2851540"/>
              <a:gd name="connsiteY177" fmla="*/ 2429078 h 2775193"/>
              <a:gd name="connsiteX178" fmla="*/ 925013 w 2851540"/>
              <a:gd name="connsiteY178" fmla="*/ 2407646 h 2775193"/>
              <a:gd name="connsiteX179" fmla="*/ 886913 w 2851540"/>
              <a:gd name="connsiteY179" fmla="*/ 2393359 h 2775193"/>
              <a:gd name="connsiteX180" fmla="*/ 855956 w 2851540"/>
              <a:gd name="connsiteY180" fmla="*/ 2407647 h 2775193"/>
              <a:gd name="connsiteX181" fmla="*/ 825000 w 2851540"/>
              <a:gd name="connsiteY181" fmla="*/ 2388597 h 2775193"/>
              <a:gd name="connsiteX182" fmla="*/ 810713 w 2851540"/>
              <a:gd name="connsiteY182" fmla="*/ 2355259 h 2775193"/>
              <a:gd name="connsiteX183" fmla="*/ 770231 w 2851540"/>
              <a:gd name="connsiteY183" fmla="*/ 2364784 h 2775193"/>
              <a:gd name="connsiteX184" fmla="*/ 734513 w 2851540"/>
              <a:gd name="connsiteY184" fmla="*/ 2343352 h 2775193"/>
              <a:gd name="connsiteX185" fmla="*/ 703556 w 2851540"/>
              <a:gd name="connsiteY185" fmla="*/ 2329065 h 2775193"/>
              <a:gd name="connsiteX186" fmla="*/ 670219 w 2851540"/>
              <a:gd name="connsiteY186" fmla="*/ 2333827 h 2775193"/>
              <a:gd name="connsiteX187" fmla="*/ 684506 w 2851540"/>
              <a:gd name="connsiteY187" fmla="*/ 2279058 h 2775193"/>
              <a:gd name="connsiteX188" fmla="*/ 639263 w 2851540"/>
              <a:gd name="connsiteY188" fmla="*/ 2260008 h 2775193"/>
              <a:gd name="connsiteX189" fmla="*/ 605924 w 2851540"/>
              <a:gd name="connsiteY189" fmla="*/ 2255244 h 2775193"/>
              <a:gd name="connsiteX190" fmla="*/ 651169 w 2851540"/>
              <a:gd name="connsiteY190" fmla="*/ 2200477 h 2775193"/>
              <a:gd name="connsiteX191" fmla="*/ 682125 w 2851540"/>
              <a:gd name="connsiteY191" fmla="*/ 2100464 h 2775193"/>
              <a:gd name="connsiteX192" fmla="*/ 720225 w 2851540"/>
              <a:gd name="connsiteY192" fmla="*/ 1902821 h 2775193"/>
              <a:gd name="connsiteX193" fmla="*/ 744038 w 2851540"/>
              <a:gd name="connsiteY193" fmla="*/ 1886152 h 2775193"/>
              <a:gd name="connsiteX194" fmla="*/ 722606 w 2851540"/>
              <a:gd name="connsiteY194" fmla="*/ 1855196 h 2775193"/>
              <a:gd name="connsiteX195" fmla="*/ 724988 w 2851540"/>
              <a:gd name="connsiteY195" fmla="*/ 1836146 h 2775193"/>
              <a:gd name="connsiteX196" fmla="*/ 734513 w 2851540"/>
              <a:gd name="connsiteY196" fmla="*/ 1690889 h 2775193"/>
              <a:gd name="connsiteX197" fmla="*/ 724988 w 2851540"/>
              <a:gd name="connsiteY197" fmla="*/ 1650408 h 2775193"/>
              <a:gd name="connsiteX198" fmla="*/ 798806 w 2851540"/>
              <a:gd name="connsiteY198" fmla="*/ 1690889 h 2775193"/>
              <a:gd name="connsiteX199" fmla="*/ 810713 w 2851540"/>
              <a:gd name="connsiteY199" fmla="*/ 1755183 h 2775193"/>
              <a:gd name="connsiteX200" fmla="*/ 851194 w 2851540"/>
              <a:gd name="connsiteY200" fmla="*/ 1812333 h 2775193"/>
              <a:gd name="connsiteX201" fmla="*/ 803569 w 2851540"/>
              <a:gd name="connsiteY201" fmla="*/ 1667077 h 2775193"/>
              <a:gd name="connsiteX202" fmla="*/ 722606 w 2851540"/>
              <a:gd name="connsiteY202" fmla="*/ 1600402 h 2775193"/>
              <a:gd name="connsiteX203" fmla="*/ 744038 w 2851540"/>
              <a:gd name="connsiteY203" fmla="*/ 1524202 h 2775193"/>
              <a:gd name="connsiteX204" fmla="*/ 724988 w 2851540"/>
              <a:gd name="connsiteY204" fmla="*/ 1462289 h 2775193"/>
              <a:gd name="connsiteX205" fmla="*/ 734513 w 2851540"/>
              <a:gd name="connsiteY205" fmla="*/ 1431333 h 2775193"/>
              <a:gd name="connsiteX206" fmla="*/ 686888 w 2851540"/>
              <a:gd name="connsiteY206" fmla="*/ 1414664 h 2775193"/>
              <a:gd name="connsiteX207" fmla="*/ 598781 w 2851540"/>
              <a:gd name="connsiteY207" fmla="*/ 1381327 h 2775193"/>
              <a:gd name="connsiteX208" fmla="*/ 586875 w 2851540"/>
              <a:gd name="connsiteY208" fmla="*/ 1336083 h 2775193"/>
              <a:gd name="connsiteX209" fmla="*/ 537388 w 2851540"/>
              <a:gd name="connsiteY209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482349 w 2851540"/>
              <a:gd name="connsiteY76" fmla="*/ 633612 h 2775193"/>
              <a:gd name="connsiteX77" fmla="*/ 2577598 w 2851540"/>
              <a:gd name="connsiteY77" fmla="*/ 652663 h 2775193"/>
              <a:gd name="connsiteX78" fmla="*/ 2522830 w 2851540"/>
              <a:gd name="connsiteY78" fmla="*/ 728862 h 2775193"/>
              <a:gd name="connsiteX79" fmla="*/ 2477587 w 2851540"/>
              <a:gd name="connsiteY79" fmla="*/ 836021 h 2775193"/>
              <a:gd name="connsiteX80" fmla="*/ 2446630 w 2851540"/>
              <a:gd name="connsiteY80" fmla="*/ 988421 h 2775193"/>
              <a:gd name="connsiteX81" fmla="*/ 2453774 w 2851540"/>
              <a:gd name="connsiteY81" fmla="*/ 1064621 h 2775193"/>
              <a:gd name="connsiteX82" fmla="*/ 2413293 w 2851540"/>
              <a:gd name="connsiteY82" fmla="*/ 1090814 h 2775193"/>
              <a:gd name="connsiteX83" fmla="*/ 2363287 w 2851540"/>
              <a:gd name="connsiteY83" fmla="*/ 1083671 h 2775193"/>
              <a:gd name="connsiteX84" fmla="*/ 2334712 w 2851540"/>
              <a:gd name="connsiteY84" fmla="*/ 1097958 h 2775193"/>
              <a:gd name="connsiteX85" fmla="*/ 2327568 w 2851540"/>
              <a:gd name="connsiteY85" fmla="*/ 1164633 h 2775193"/>
              <a:gd name="connsiteX86" fmla="*/ 2279943 w 2851540"/>
              <a:gd name="connsiteY86" fmla="*/ 1207496 h 2775193"/>
              <a:gd name="connsiteX87" fmla="*/ 2241843 w 2851540"/>
              <a:gd name="connsiteY87" fmla="*/ 1252739 h 2775193"/>
              <a:gd name="connsiteX88" fmla="*/ 2220412 w 2851540"/>
              <a:gd name="connsiteY88" fmla="*/ 1302746 h 2775193"/>
              <a:gd name="connsiteX89" fmla="*/ 2170405 w 2851540"/>
              <a:gd name="connsiteY89" fmla="*/ 1347989 h 2775193"/>
              <a:gd name="connsiteX90" fmla="*/ 2153737 w 2851540"/>
              <a:gd name="connsiteY90" fmla="*/ 1431333 h 2775193"/>
              <a:gd name="connsiteX91" fmla="*/ 2118018 w 2851540"/>
              <a:gd name="connsiteY91" fmla="*/ 1452764 h 2775193"/>
              <a:gd name="connsiteX92" fmla="*/ 2041469 w 2851540"/>
              <a:gd name="connsiteY92" fmla="*/ 1455231 h 2775193"/>
              <a:gd name="connsiteX93" fmla="*/ 2029912 w 2851540"/>
              <a:gd name="connsiteY93" fmla="*/ 1481339 h 2775193"/>
              <a:gd name="connsiteX94" fmla="*/ 2020387 w 2851540"/>
              <a:gd name="connsiteY94" fmla="*/ 1545633 h 2775193"/>
              <a:gd name="connsiteX95" fmla="*/ 2072774 w 2851540"/>
              <a:gd name="connsiteY95" fmla="*/ 1633739 h 2775193"/>
              <a:gd name="connsiteX96" fmla="*/ 2098968 w 2851540"/>
              <a:gd name="connsiteY96" fmla="*/ 1683746 h 2775193"/>
              <a:gd name="connsiteX97" fmla="*/ 2141830 w 2851540"/>
              <a:gd name="connsiteY97" fmla="*/ 1671839 h 2775193"/>
              <a:gd name="connsiteX98" fmla="*/ 2170405 w 2851540"/>
              <a:gd name="connsiteY98" fmla="*/ 1686127 h 2775193"/>
              <a:gd name="connsiteX99" fmla="*/ 2182312 w 2851540"/>
              <a:gd name="connsiteY99" fmla="*/ 1698033 h 2775193"/>
              <a:gd name="connsiteX100" fmla="*/ 2170405 w 2851540"/>
              <a:gd name="connsiteY100" fmla="*/ 1728989 h 2775193"/>
              <a:gd name="connsiteX101" fmla="*/ 2182312 w 2851540"/>
              <a:gd name="connsiteY101" fmla="*/ 1762327 h 2775193"/>
              <a:gd name="connsiteX102" fmla="*/ 2208505 w 2851540"/>
              <a:gd name="connsiteY102" fmla="*/ 1767089 h 2775193"/>
              <a:gd name="connsiteX103" fmla="*/ 2229937 w 2851540"/>
              <a:gd name="connsiteY103" fmla="*/ 1786139 h 2775193"/>
              <a:gd name="connsiteX104" fmla="*/ 2275180 w 2851540"/>
              <a:gd name="connsiteY104" fmla="*/ 1776614 h 2775193"/>
              <a:gd name="connsiteX105" fmla="*/ 2298993 w 2851540"/>
              <a:gd name="connsiteY105" fmla="*/ 1829002 h 2775193"/>
              <a:gd name="connsiteX106" fmla="*/ 2337093 w 2851540"/>
              <a:gd name="connsiteY106" fmla="*/ 1840908 h 2775193"/>
              <a:gd name="connsiteX107" fmla="*/ 2351381 w 2851540"/>
              <a:gd name="connsiteY107" fmla="*/ 1876628 h 2775193"/>
              <a:gd name="connsiteX108" fmla="*/ 2310899 w 2851540"/>
              <a:gd name="connsiteY108" fmla="*/ 1907583 h 2775193"/>
              <a:gd name="connsiteX109" fmla="*/ 2237081 w 2851540"/>
              <a:gd name="connsiteY109" fmla="*/ 1983784 h 2775193"/>
              <a:gd name="connsiteX110" fmla="*/ 2284706 w 2851540"/>
              <a:gd name="connsiteY110" fmla="*/ 2048078 h 2775193"/>
              <a:gd name="connsiteX111" fmla="*/ 2282324 w 2851540"/>
              <a:gd name="connsiteY111" fmla="*/ 2114752 h 2775193"/>
              <a:gd name="connsiteX112" fmla="*/ 2358524 w 2851540"/>
              <a:gd name="connsiteY112" fmla="*/ 2159996 h 2775193"/>
              <a:gd name="connsiteX113" fmla="*/ 2403768 w 2851540"/>
              <a:gd name="connsiteY113" fmla="*/ 2238576 h 2775193"/>
              <a:gd name="connsiteX114" fmla="*/ 2770480 w 2851540"/>
              <a:gd name="connsiteY114" fmla="*/ 2421933 h 2775193"/>
              <a:gd name="connsiteX115" fmla="*/ 2803817 w 2851540"/>
              <a:gd name="connsiteY115" fmla="*/ 2424314 h 2775193"/>
              <a:gd name="connsiteX116" fmla="*/ 2796673 w 2851540"/>
              <a:gd name="connsiteY116" fmla="*/ 2374308 h 2775193"/>
              <a:gd name="connsiteX117" fmla="*/ 2822868 w 2851540"/>
              <a:gd name="connsiteY117" fmla="*/ 2352877 h 2775193"/>
              <a:gd name="connsiteX118" fmla="*/ 2834773 w 2851540"/>
              <a:gd name="connsiteY118" fmla="*/ 2386214 h 2775193"/>
              <a:gd name="connsiteX119" fmla="*/ 2832393 w 2851540"/>
              <a:gd name="connsiteY119" fmla="*/ 2438602 h 2775193"/>
              <a:gd name="connsiteX120" fmla="*/ 2851443 w 2851540"/>
              <a:gd name="connsiteY120" fmla="*/ 2526707 h 2775193"/>
              <a:gd name="connsiteX121" fmla="*/ 2830012 w 2851540"/>
              <a:gd name="connsiteY121" fmla="*/ 2621958 h 2775193"/>
              <a:gd name="connsiteX122" fmla="*/ 2822868 w 2851540"/>
              <a:gd name="connsiteY122" fmla="*/ 2700539 h 2775193"/>
              <a:gd name="connsiteX123" fmla="*/ 2775244 w 2851540"/>
              <a:gd name="connsiteY123" fmla="*/ 2774358 h 2775193"/>
              <a:gd name="connsiteX124" fmla="*/ 2710949 w 2851540"/>
              <a:gd name="connsiteY124" fmla="*/ 2741022 h 2775193"/>
              <a:gd name="connsiteX125" fmla="*/ 2720474 w 2851540"/>
              <a:gd name="connsiteY125" fmla="*/ 2700539 h 2775193"/>
              <a:gd name="connsiteX126" fmla="*/ 2684755 w 2851540"/>
              <a:gd name="connsiteY126" fmla="*/ 2686252 h 2775193"/>
              <a:gd name="connsiteX127" fmla="*/ 2696662 w 2851540"/>
              <a:gd name="connsiteY127" fmla="*/ 2638627 h 2775193"/>
              <a:gd name="connsiteX128" fmla="*/ 2653799 w 2851540"/>
              <a:gd name="connsiteY128" fmla="*/ 2636246 h 2775193"/>
              <a:gd name="connsiteX129" fmla="*/ 2687137 w 2851540"/>
              <a:gd name="connsiteY129" fmla="*/ 2600527 h 2775193"/>
              <a:gd name="connsiteX130" fmla="*/ 2656180 w 2851540"/>
              <a:gd name="connsiteY130" fmla="*/ 2571952 h 2775193"/>
              <a:gd name="connsiteX131" fmla="*/ 2677612 w 2851540"/>
              <a:gd name="connsiteY131" fmla="*/ 2538614 h 2775193"/>
              <a:gd name="connsiteX132" fmla="*/ 2656180 w 2851540"/>
              <a:gd name="connsiteY132" fmla="*/ 2495752 h 2775193"/>
              <a:gd name="connsiteX133" fmla="*/ 2684755 w 2851540"/>
              <a:gd name="connsiteY133" fmla="*/ 2467177 h 2775193"/>
              <a:gd name="connsiteX134" fmla="*/ 2689518 w 2851540"/>
              <a:gd name="connsiteY134" fmla="*/ 2448127 h 2775193"/>
              <a:gd name="connsiteX135" fmla="*/ 2751430 w 2851540"/>
              <a:gd name="connsiteY135" fmla="*/ 2431458 h 2775193"/>
              <a:gd name="connsiteX136" fmla="*/ 2768099 w 2851540"/>
              <a:gd name="connsiteY136" fmla="*/ 2421933 h 2775193"/>
              <a:gd name="connsiteX137" fmla="*/ 2682374 w 2851540"/>
              <a:gd name="connsiteY137" fmla="*/ 2383833 h 2775193"/>
              <a:gd name="connsiteX138" fmla="*/ 2399006 w 2851540"/>
              <a:gd name="connsiteY138" fmla="*/ 2236196 h 2775193"/>
              <a:gd name="connsiteX139" fmla="*/ 2339474 w 2851540"/>
              <a:gd name="connsiteY139" fmla="*/ 2229052 h 2775193"/>
              <a:gd name="connsiteX140" fmla="*/ 2284706 w 2851540"/>
              <a:gd name="connsiteY140" fmla="*/ 2257628 h 2775193"/>
              <a:gd name="connsiteX141" fmla="*/ 2268037 w 2851540"/>
              <a:gd name="connsiteY141" fmla="*/ 2288583 h 2775193"/>
              <a:gd name="connsiteX142" fmla="*/ 2198980 w 2851540"/>
              <a:gd name="connsiteY142" fmla="*/ 2307633 h 2775193"/>
              <a:gd name="connsiteX143" fmla="*/ 2172788 w 2851540"/>
              <a:gd name="connsiteY143" fmla="*/ 2338590 h 2775193"/>
              <a:gd name="connsiteX144" fmla="*/ 2156119 w 2851540"/>
              <a:gd name="connsiteY144" fmla="*/ 2319540 h 2775193"/>
              <a:gd name="connsiteX145" fmla="*/ 2118019 w 2851540"/>
              <a:gd name="connsiteY145" fmla="*/ 2331447 h 2775193"/>
              <a:gd name="connsiteX146" fmla="*/ 2087063 w 2851540"/>
              <a:gd name="connsiteY146" fmla="*/ 2298109 h 2775193"/>
              <a:gd name="connsiteX147" fmla="*/ 2032294 w 2851540"/>
              <a:gd name="connsiteY147" fmla="*/ 2288584 h 2775193"/>
              <a:gd name="connsiteX148" fmla="*/ 2015625 w 2851540"/>
              <a:gd name="connsiteY148" fmla="*/ 2260009 h 2775193"/>
              <a:gd name="connsiteX149" fmla="*/ 1963238 w 2851540"/>
              <a:gd name="connsiteY149" fmla="*/ 2271915 h 2775193"/>
              <a:gd name="connsiteX150" fmla="*/ 1965618 w 2851540"/>
              <a:gd name="connsiteY150" fmla="*/ 2250483 h 2775193"/>
              <a:gd name="connsiteX151" fmla="*/ 1984668 w 2851540"/>
              <a:gd name="connsiteY151" fmla="*/ 2233814 h 2775193"/>
              <a:gd name="connsiteX152" fmla="*/ 1987050 w 2851540"/>
              <a:gd name="connsiteY152" fmla="*/ 2210003 h 2775193"/>
              <a:gd name="connsiteX153" fmla="*/ 1951331 w 2851540"/>
              <a:gd name="connsiteY153" fmla="*/ 2210003 h 2775193"/>
              <a:gd name="connsiteX154" fmla="*/ 1944188 w 2851540"/>
              <a:gd name="connsiteY154" fmla="*/ 2236197 h 2775193"/>
              <a:gd name="connsiteX155" fmla="*/ 1915613 w 2851540"/>
              <a:gd name="connsiteY155" fmla="*/ 2236197 h 2775193"/>
              <a:gd name="connsiteX156" fmla="*/ 1891800 w 2851540"/>
              <a:gd name="connsiteY156" fmla="*/ 2198097 h 2775193"/>
              <a:gd name="connsiteX157" fmla="*/ 1882275 w 2851540"/>
              <a:gd name="connsiteY157" fmla="*/ 2250484 h 2775193"/>
              <a:gd name="connsiteX158" fmla="*/ 1853700 w 2851540"/>
              <a:gd name="connsiteY158" fmla="*/ 2226672 h 2775193"/>
              <a:gd name="connsiteX159" fmla="*/ 1803694 w 2851540"/>
              <a:gd name="connsiteY159" fmla="*/ 2226672 h 2775193"/>
              <a:gd name="connsiteX160" fmla="*/ 1753687 w 2851540"/>
              <a:gd name="connsiteY160" fmla="*/ 2207620 h 2775193"/>
              <a:gd name="connsiteX161" fmla="*/ 1663200 w 2851540"/>
              <a:gd name="connsiteY161" fmla="*/ 2262390 h 2775193"/>
              <a:gd name="connsiteX162" fmla="*/ 1572713 w 2851540"/>
              <a:gd name="connsiteY162" fmla="*/ 2319539 h 2775193"/>
              <a:gd name="connsiteX163" fmla="*/ 1556044 w 2851540"/>
              <a:gd name="connsiteY163" fmla="*/ 2412409 h 2775193"/>
              <a:gd name="connsiteX164" fmla="*/ 1583513 w 2851540"/>
              <a:gd name="connsiteY164" fmla="*/ 2499546 h 2775193"/>
              <a:gd name="connsiteX165" fmla="*/ 1522706 w 2851540"/>
              <a:gd name="connsiteY165" fmla="*/ 2490989 h 2775193"/>
              <a:gd name="connsiteX166" fmla="*/ 1472700 w 2851540"/>
              <a:gd name="connsiteY166" fmla="*/ 2526709 h 2775193"/>
              <a:gd name="connsiteX167" fmla="*/ 1410788 w 2851540"/>
              <a:gd name="connsiteY167" fmla="*/ 2502897 h 2775193"/>
              <a:gd name="connsiteX168" fmla="*/ 1356019 w 2851540"/>
              <a:gd name="connsiteY168" fmla="*/ 2514802 h 2775193"/>
              <a:gd name="connsiteX169" fmla="*/ 1308394 w 2851540"/>
              <a:gd name="connsiteY169" fmla="*/ 2457652 h 2775193"/>
              <a:gd name="connsiteX170" fmla="*/ 1270294 w 2851540"/>
              <a:gd name="connsiteY170" fmla="*/ 2440984 h 2775193"/>
              <a:gd name="connsiteX171" fmla="*/ 1244100 w 2851540"/>
              <a:gd name="connsiteY171" fmla="*/ 2448128 h 2775193"/>
              <a:gd name="connsiteX172" fmla="*/ 1229813 w 2851540"/>
              <a:gd name="connsiteY172" fmla="*/ 2424314 h 2775193"/>
              <a:gd name="connsiteX173" fmla="*/ 1191713 w 2851540"/>
              <a:gd name="connsiteY173" fmla="*/ 2419553 h 2775193"/>
              <a:gd name="connsiteX174" fmla="*/ 1129800 w 2851540"/>
              <a:gd name="connsiteY174" fmla="*/ 2388597 h 2775193"/>
              <a:gd name="connsiteX175" fmla="*/ 1094080 w 2851540"/>
              <a:gd name="connsiteY175" fmla="*/ 2400500 h 2775193"/>
              <a:gd name="connsiteX176" fmla="*/ 1079794 w 2851540"/>
              <a:gd name="connsiteY176" fmla="*/ 2429078 h 2775193"/>
              <a:gd name="connsiteX177" fmla="*/ 996450 w 2851540"/>
              <a:gd name="connsiteY177" fmla="*/ 2414790 h 2775193"/>
              <a:gd name="connsiteX178" fmla="*/ 965494 w 2851540"/>
              <a:gd name="connsiteY178" fmla="*/ 2429078 h 2775193"/>
              <a:gd name="connsiteX179" fmla="*/ 925013 w 2851540"/>
              <a:gd name="connsiteY179" fmla="*/ 2407646 h 2775193"/>
              <a:gd name="connsiteX180" fmla="*/ 886913 w 2851540"/>
              <a:gd name="connsiteY180" fmla="*/ 2393359 h 2775193"/>
              <a:gd name="connsiteX181" fmla="*/ 855956 w 2851540"/>
              <a:gd name="connsiteY181" fmla="*/ 2407647 h 2775193"/>
              <a:gd name="connsiteX182" fmla="*/ 825000 w 2851540"/>
              <a:gd name="connsiteY182" fmla="*/ 2388597 h 2775193"/>
              <a:gd name="connsiteX183" fmla="*/ 810713 w 2851540"/>
              <a:gd name="connsiteY183" fmla="*/ 2355259 h 2775193"/>
              <a:gd name="connsiteX184" fmla="*/ 770231 w 2851540"/>
              <a:gd name="connsiteY184" fmla="*/ 2364784 h 2775193"/>
              <a:gd name="connsiteX185" fmla="*/ 734513 w 2851540"/>
              <a:gd name="connsiteY185" fmla="*/ 2343352 h 2775193"/>
              <a:gd name="connsiteX186" fmla="*/ 703556 w 2851540"/>
              <a:gd name="connsiteY186" fmla="*/ 2329065 h 2775193"/>
              <a:gd name="connsiteX187" fmla="*/ 670219 w 2851540"/>
              <a:gd name="connsiteY187" fmla="*/ 2333827 h 2775193"/>
              <a:gd name="connsiteX188" fmla="*/ 684506 w 2851540"/>
              <a:gd name="connsiteY188" fmla="*/ 2279058 h 2775193"/>
              <a:gd name="connsiteX189" fmla="*/ 639263 w 2851540"/>
              <a:gd name="connsiteY189" fmla="*/ 2260008 h 2775193"/>
              <a:gd name="connsiteX190" fmla="*/ 605924 w 2851540"/>
              <a:gd name="connsiteY190" fmla="*/ 2255244 h 2775193"/>
              <a:gd name="connsiteX191" fmla="*/ 651169 w 2851540"/>
              <a:gd name="connsiteY191" fmla="*/ 2200477 h 2775193"/>
              <a:gd name="connsiteX192" fmla="*/ 682125 w 2851540"/>
              <a:gd name="connsiteY192" fmla="*/ 2100464 h 2775193"/>
              <a:gd name="connsiteX193" fmla="*/ 720225 w 2851540"/>
              <a:gd name="connsiteY193" fmla="*/ 1902821 h 2775193"/>
              <a:gd name="connsiteX194" fmla="*/ 744038 w 2851540"/>
              <a:gd name="connsiteY194" fmla="*/ 1886152 h 2775193"/>
              <a:gd name="connsiteX195" fmla="*/ 722606 w 2851540"/>
              <a:gd name="connsiteY195" fmla="*/ 1855196 h 2775193"/>
              <a:gd name="connsiteX196" fmla="*/ 724988 w 2851540"/>
              <a:gd name="connsiteY196" fmla="*/ 1836146 h 2775193"/>
              <a:gd name="connsiteX197" fmla="*/ 734513 w 2851540"/>
              <a:gd name="connsiteY197" fmla="*/ 1690889 h 2775193"/>
              <a:gd name="connsiteX198" fmla="*/ 724988 w 2851540"/>
              <a:gd name="connsiteY198" fmla="*/ 1650408 h 2775193"/>
              <a:gd name="connsiteX199" fmla="*/ 798806 w 2851540"/>
              <a:gd name="connsiteY199" fmla="*/ 1690889 h 2775193"/>
              <a:gd name="connsiteX200" fmla="*/ 810713 w 2851540"/>
              <a:gd name="connsiteY200" fmla="*/ 1755183 h 2775193"/>
              <a:gd name="connsiteX201" fmla="*/ 851194 w 2851540"/>
              <a:gd name="connsiteY201" fmla="*/ 1812333 h 2775193"/>
              <a:gd name="connsiteX202" fmla="*/ 803569 w 2851540"/>
              <a:gd name="connsiteY202" fmla="*/ 1667077 h 2775193"/>
              <a:gd name="connsiteX203" fmla="*/ 722606 w 2851540"/>
              <a:gd name="connsiteY203" fmla="*/ 1600402 h 2775193"/>
              <a:gd name="connsiteX204" fmla="*/ 744038 w 2851540"/>
              <a:gd name="connsiteY204" fmla="*/ 1524202 h 2775193"/>
              <a:gd name="connsiteX205" fmla="*/ 724988 w 2851540"/>
              <a:gd name="connsiteY205" fmla="*/ 1462289 h 2775193"/>
              <a:gd name="connsiteX206" fmla="*/ 734513 w 2851540"/>
              <a:gd name="connsiteY206" fmla="*/ 1431333 h 2775193"/>
              <a:gd name="connsiteX207" fmla="*/ 686888 w 2851540"/>
              <a:gd name="connsiteY207" fmla="*/ 1414664 h 2775193"/>
              <a:gd name="connsiteX208" fmla="*/ 598781 w 2851540"/>
              <a:gd name="connsiteY208" fmla="*/ 1381327 h 2775193"/>
              <a:gd name="connsiteX209" fmla="*/ 586875 w 2851540"/>
              <a:gd name="connsiteY209" fmla="*/ 1336083 h 2775193"/>
              <a:gd name="connsiteX210" fmla="*/ 537388 w 2851540"/>
              <a:gd name="connsiteY210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427580 w 2851540"/>
              <a:gd name="connsiteY76" fmla="*/ 590750 h 2775193"/>
              <a:gd name="connsiteX77" fmla="*/ 2482349 w 2851540"/>
              <a:gd name="connsiteY77" fmla="*/ 633612 h 2775193"/>
              <a:gd name="connsiteX78" fmla="*/ 2577598 w 2851540"/>
              <a:gd name="connsiteY78" fmla="*/ 652663 h 2775193"/>
              <a:gd name="connsiteX79" fmla="*/ 2522830 w 2851540"/>
              <a:gd name="connsiteY79" fmla="*/ 728862 h 2775193"/>
              <a:gd name="connsiteX80" fmla="*/ 2477587 w 2851540"/>
              <a:gd name="connsiteY80" fmla="*/ 836021 h 2775193"/>
              <a:gd name="connsiteX81" fmla="*/ 2446630 w 2851540"/>
              <a:gd name="connsiteY81" fmla="*/ 988421 h 2775193"/>
              <a:gd name="connsiteX82" fmla="*/ 2453774 w 2851540"/>
              <a:gd name="connsiteY82" fmla="*/ 1064621 h 2775193"/>
              <a:gd name="connsiteX83" fmla="*/ 2413293 w 2851540"/>
              <a:gd name="connsiteY83" fmla="*/ 1090814 h 2775193"/>
              <a:gd name="connsiteX84" fmla="*/ 2363287 w 2851540"/>
              <a:gd name="connsiteY84" fmla="*/ 1083671 h 2775193"/>
              <a:gd name="connsiteX85" fmla="*/ 2334712 w 2851540"/>
              <a:gd name="connsiteY85" fmla="*/ 1097958 h 2775193"/>
              <a:gd name="connsiteX86" fmla="*/ 2327568 w 2851540"/>
              <a:gd name="connsiteY86" fmla="*/ 1164633 h 2775193"/>
              <a:gd name="connsiteX87" fmla="*/ 2279943 w 2851540"/>
              <a:gd name="connsiteY87" fmla="*/ 1207496 h 2775193"/>
              <a:gd name="connsiteX88" fmla="*/ 2241843 w 2851540"/>
              <a:gd name="connsiteY88" fmla="*/ 1252739 h 2775193"/>
              <a:gd name="connsiteX89" fmla="*/ 2220412 w 2851540"/>
              <a:gd name="connsiteY89" fmla="*/ 1302746 h 2775193"/>
              <a:gd name="connsiteX90" fmla="*/ 2170405 w 2851540"/>
              <a:gd name="connsiteY90" fmla="*/ 1347989 h 2775193"/>
              <a:gd name="connsiteX91" fmla="*/ 2153737 w 2851540"/>
              <a:gd name="connsiteY91" fmla="*/ 1431333 h 2775193"/>
              <a:gd name="connsiteX92" fmla="*/ 2118018 w 2851540"/>
              <a:gd name="connsiteY92" fmla="*/ 1452764 h 2775193"/>
              <a:gd name="connsiteX93" fmla="*/ 2041469 w 2851540"/>
              <a:gd name="connsiteY93" fmla="*/ 1455231 h 2775193"/>
              <a:gd name="connsiteX94" fmla="*/ 2029912 w 2851540"/>
              <a:gd name="connsiteY94" fmla="*/ 1481339 h 2775193"/>
              <a:gd name="connsiteX95" fmla="*/ 2020387 w 2851540"/>
              <a:gd name="connsiteY95" fmla="*/ 1545633 h 2775193"/>
              <a:gd name="connsiteX96" fmla="*/ 2072774 w 2851540"/>
              <a:gd name="connsiteY96" fmla="*/ 1633739 h 2775193"/>
              <a:gd name="connsiteX97" fmla="*/ 2098968 w 2851540"/>
              <a:gd name="connsiteY97" fmla="*/ 1683746 h 2775193"/>
              <a:gd name="connsiteX98" fmla="*/ 2141830 w 2851540"/>
              <a:gd name="connsiteY98" fmla="*/ 1671839 h 2775193"/>
              <a:gd name="connsiteX99" fmla="*/ 2170405 w 2851540"/>
              <a:gd name="connsiteY99" fmla="*/ 1686127 h 2775193"/>
              <a:gd name="connsiteX100" fmla="*/ 2182312 w 2851540"/>
              <a:gd name="connsiteY100" fmla="*/ 1698033 h 2775193"/>
              <a:gd name="connsiteX101" fmla="*/ 2170405 w 2851540"/>
              <a:gd name="connsiteY101" fmla="*/ 1728989 h 2775193"/>
              <a:gd name="connsiteX102" fmla="*/ 2182312 w 2851540"/>
              <a:gd name="connsiteY102" fmla="*/ 1762327 h 2775193"/>
              <a:gd name="connsiteX103" fmla="*/ 2208505 w 2851540"/>
              <a:gd name="connsiteY103" fmla="*/ 1767089 h 2775193"/>
              <a:gd name="connsiteX104" fmla="*/ 2229937 w 2851540"/>
              <a:gd name="connsiteY104" fmla="*/ 1786139 h 2775193"/>
              <a:gd name="connsiteX105" fmla="*/ 2275180 w 2851540"/>
              <a:gd name="connsiteY105" fmla="*/ 1776614 h 2775193"/>
              <a:gd name="connsiteX106" fmla="*/ 2298993 w 2851540"/>
              <a:gd name="connsiteY106" fmla="*/ 1829002 h 2775193"/>
              <a:gd name="connsiteX107" fmla="*/ 2337093 w 2851540"/>
              <a:gd name="connsiteY107" fmla="*/ 1840908 h 2775193"/>
              <a:gd name="connsiteX108" fmla="*/ 2351381 w 2851540"/>
              <a:gd name="connsiteY108" fmla="*/ 1876628 h 2775193"/>
              <a:gd name="connsiteX109" fmla="*/ 2310899 w 2851540"/>
              <a:gd name="connsiteY109" fmla="*/ 1907583 h 2775193"/>
              <a:gd name="connsiteX110" fmla="*/ 2237081 w 2851540"/>
              <a:gd name="connsiteY110" fmla="*/ 1983784 h 2775193"/>
              <a:gd name="connsiteX111" fmla="*/ 2284706 w 2851540"/>
              <a:gd name="connsiteY111" fmla="*/ 2048078 h 2775193"/>
              <a:gd name="connsiteX112" fmla="*/ 2282324 w 2851540"/>
              <a:gd name="connsiteY112" fmla="*/ 2114752 h 2775193"/>
              <a:gd name="connsiteX113" fmla="*/ 2358524 w 2851540"/>
              <a:gd name="connsiteY113" fmla="*/ 2159996 h 2775193"/>
              <a:gd name="connsiteX114" fmla="*/ 2403768 w 2851540"/>
              <a:gd name="connsiteY114" fmla="*/ 2238576 h 2775193"/>
              <a:gd name="connsiteX115" fmla="*/ 2770480 w 2851540"/>
              <a:gd name="connsiteY115" fmla="*/ 2421933 h 2775193"/>
              <a:gd name="connsiteX116" fmla="*/ 2803817 w 2851540"/>
              <a:gd name="connsiteY116" fmla="*/ 2424314 h 2775193"/>
              <a:gd name="connsiteX117" fmla="*/ 2796673 w 2851540"/>
              <a:gd name="connsiteY117" fmla="*/ 2374308 h 2775193"/>
              <a:gd name="connsiteX118" fmla="*/ 2822868 w 2851540"/>
              <a:gd name="connsiteY118" fmla="*/ 2352877 h 2775193"/>
              <a:gd name="connsiteX119" fmla="*/ 2834773 w 2851540"/>
              <a:gd name="connsiteY119" fmla="*/ 2386214 h 2775193"/>
              <a:gd name="connsiteX120" fmla="*/ 2832393 w 2851540"/>
              <a:gd name="connsiteY120" fmla="*/ 2438602 h 2775193"/>
              <a:gd name="connsiteX121" fmla="*/ 2851443 w 2851540"/>
              <a:gd name="connsiteY121" fmla="*/ 2526707 h 2775193"/>
              <a:gd name="connsiteX122" fmla="*/ 2830012 w 2851540"/>
              <a:gd name="connsiteY122" fmla="*/ 2621958 h 2775193"/>
              <a:gd name="connsiteX123" fmla="*/ 2822868 w 2851540"/>
              <a:gd name="connsiteY123" fmla="*/ 2700539 h 2775193"/>
              <a:gd name="connsiteX124" fmla="*/ 2775244 w 2851540"/>
              <a:gd name="connsiteY124" fmla="*/ 2774358 h 2775193"/>
              <a:gd name="connsiteX125" fmla="*/ 2710949 w 2851540"/>
              <a:gd name="connsiteY125" fmla="*/ 2741022 h 2775193"/>
              <a:gd name="connsiteX126" fmla="*/ 2720474 w 2851540"/>
              <a:gd name="connsiteY126" fmla="*/ 2700539 h 2775193"/>
              <a:gd name="connsiteX127" fmla="*/ 2684755 w 2851540"/>
              <a:gd name="connsiteY127" fmla="*/ 2686252 h 2775193"/>
              <a:gd name="connsiteX128" fmla="*/ 2696662 w 2851540"/>
              <a:gd name="connsiteY128" fmla="*/ 2638627 h 2775193"/>
              <a:gd name="connsiteX129" fmla="*/ 2653799 w 2851540"/>
              <a:gd name="connsiteY129" fmla="*/ 2636246 h 2775193"/>
              <a:gd name="connsiteX130" fmla="*/ 2687137 w 2851540"/>
              <a:gd name="connsiteY130" fmla="*/ 2600527 h 2775193"/>
              <a:gd name="connsiteX131" fmla="*/ 2656180 w 2851540"/>
              <a:gd name="connsiteY131" fmla="*/ 2571952 h 2775193"/>
              <a:gd name="connsiteX132" fmla="*/ 2677612 w 2851540"/>
              <a:gd name="connsiteY132" fmla="*/ 2538614 h 2775193"/>
              <a:gd name="connsiteX133" fmla="*/ 2656180 w 2851540"/>
              <a:gd name="connsiteY133" fmla="*/ 2495752 h 2775193"/>
              <a:gd name="connsiteX134" fmla="*/ 2684755 w 2851540"/>
              <a:gd name="connsiteY134" fmla="*/ 2467177 h 2775193"/>
              <a:gd name="connsiteX135" fmla="*/ 2689518 w 2851540"/>
              <a:gd name="connsiteY135" fmla="*/ 2448127 h 2775193"/>
              <a:gd name="connsiteX136" fmla="*/ 2751430 w 2851540"/>
              <a:gd name="connsiteY136" fmla="*/ 2431458 h 2775193"/>
              <a:gd name="connsiteX137" fmla="*/ 2768099 w 2851540"/>
              <a:gd name="connsiteY137" fmla="*/ 2421933 h 2775193"/>
              <a:gd name="connsiteX138" fmla="*/ 2682374 w 2851540"/>
              <a:gd name="connsiteY138" fmla="*/ 2383833 h 2775193"/>
              <a:gd name="connsiteX139" fmla="*/ 2399006 w 2851540"/>
              <a:gd name="connsiteY139" fmla="*/ 2236196 h 2775193"/>
              <a:gd name="connsiteX140" fmla="*/ 2339474 w 2851540"/>
              <a:gd name="connsiteY140" fmla="*/ 2229052 h 2775193"/>
              <a:gd name="connsiteX141" fmla="*/ 2284706 w 2851540"/>
              <a:gd name="connsiteY141" fmla="*/ 2257628 h 2775193"/>
              <a:gd name="connsiteX142" fmla="*/ 2268037 w 2851540"/>
              <a:gd name="connsiteY142" fmla="*/ 2288583 h 2775193"/>
              <a:gd name="connsiteX143" fmla="*/ 2198980 w 2851540"/>
              <a:gd name="connsiteY143" fmla="*/ 2307633 h 2775193"/>
              <a:gd name="connsiteX144" fmla="*/ 2172788 w 2851540"/>
              <a:gd name="connsiteY144" fmla="*/ 2338590 h 2775193"/>
              <a:gd name="connsiteX145" fmla="*/ 2156119 w 2851540"/>
              <a:gd name="connsiteY145" fmla="*/ 2319540 h 2775193"/>
              <a:gd name="connsiteX146" fmla="*/ 2118019 w 2851540"/>
              <a:gd name="connsiteY146" fmla="*/ 2331447 h 2775193"/>
              <a:gd name="connsiteX147" fmla="*/ 2087063 w 2851540"/>
              <a:gd name="connsiteY147" fmla="*/ 2298109 h 2775193"/>
              <a:gd name="connsiteX148" fmla="*/ 2032294 w 2851540"/>
              <a:gd name="connsiteY148" fmla="*/ 2288584 h 2775193"/>
              <a:gd name="connsiteX149" fmla="*/ 2015625 w 2851540"/>
              <a:gd name="connsiteY149" fmla="*/ 2260009 h 2775193"/>
              <a:gd name="connsiteX150" fmla="*/ 1963238 w 2851540"/>
              <a:gd name="connsiteY150" fmla="*/ 2271915 h 2775193"/>
              <a:gd name="connsiteX151" fmla="*/ 1965618 w 2851540"/>
              <a:gd name="connsiteY151" fmla="*/ 2250483 h 2775193"/>
              <a:gd name="connsiteX152" fmla="*/ 1984668 w 2851540"/>
              <a:gd name="connsiteY152" fmla="*/ 2233814 h 2775193"/>
              <a:gd name="connsiteX153" fmla="*/ 1987050 w 2851540"/>
              <a:gd name="connsiteY153" fmla="*/ 2210003 h 2775193"/>
              <a:gd name="connsiteX154" fmla="*/ 1951331 w 2851540"/>
              <a:gd name="connsiteY154" fmla="*/ 2210003 h 2775193"/>
              <a:gd name="connsiteX155" fmla="*/ 1944188 w 2851540"/>
              <a:gd name="connsiteY155" fmla="*/ 2236197 h 2775193"/>
              <a:gd name="connsiteX156" fmla="*/ 1915613 w 2851540"/>
              <a:gd name="connsiteY156" fmla="*/ 2236197 h 2775193"/>
              <a:gd name="connsiteX157" fmla="*/ 1891800 w 2851540"/>
              <a:gd name="connsiteY157" fmla="*/ 2198097 h 2775193"/>
              <a:gd name="connsiteX158" fmla="*/ 1882275 w 2851540"/>
              <a:gd name="connsiteY158" fmla="*/ 2250484 h 2775193"/>
              <a:gd name="connsiteX159" fmla="*/ 1853700 w 2851540"/>
              <a:gd name="connsiteY159" fmla="*/ 2226672 h 2775193"/>
              <a:gd name="connsiteX160" fmla="*/ 1803694 w 2851540"/>
              <a:gd name="connsiteY160" fmla="*/ 2226672 h 2775193"/>
              <a:gd name="connsiteX161" fmla="*/ 1753687 w 2851540"/>
              <a:gd name="connsiteY161" fmla="*/ 2207620 h 2775193"/>
              <a:gd name="connsiteX162" fmla="*/ 1663200 w 2851540"/>
              <a:gd name="connsiteY162" fmla="*/ 2262390 h 2775193"/>
              <a:gd name="connsiteX163" fmla="*/ 1572713 w 2851540"/>
              <a:gd name="connsiteY163" fmla="*/ 2319539 h 2775193"/>
              <a:gd name="connsiteX164" fmla="*/ 1556044 w 2851540"/>
              <a:gd name="connsiteY164" fmla="*/ 2412409 h 2775193"/>
              <a:gd name="connsiteX165" fmla="*/ 1583513 w 2851540"/>
              <a:gd name="connsiteY165" fmla="*/ 2499546 h 2775193"/>
              <a:gd name="connsiteX166" fmla="*/ 1522706 w 2851540"/>
              <a:gd name="connsiteY166" fmla="*/ 2490989 h 2775193"/>
              <a:gd name="connsiteX167" fmla="*/ 1472700 w 2851540"/>
              <a:gd name="connsiteY167" fmla="*/ 2526709 h 2775193"/>
              <a:gd name="connsiteX168" fmla="*/ 1410788 w 2851540"/>
              <a:gd name="connsiteY168" fmla="*/ 2502897 h 2775193"/>
              <a:gd name="connsiteX169" fmla="*/ 1356019 w 2851540"/>
              <a:gd name="connsiteY169" fmla="*/ 2514802 h 2775193"/>
              <a:gd name="connsiteX170" fmla="*/ 1308394 w 2851540"/>
              <a:gd name="connsiteY170" fmla="*/ 2457652 h 2775193"/>
              <a:gd name="connsiteX171" fmla="*/ 1270294 w 2851540"/>
              <a:gd name="connsiteY171" fmla="*/ 2440984 h 2775193"/>
              <a:gd name="connsiteX172" fmla="*/ 1244100 w 2851540"/>
              <a:gd name="connsiteY172" fmla="*/ 2448128 h 2775193"/>
              <a:gd name="connsiteX173" fmla="*/ 1229813 w 2851540"/>
              <a:gd name="connsiteY173" fmla="*/ 2424314 h 2775193"/>
              <a:gd name="connsiteX174" fmla="*/ 1191713 w 2851540"/>
              <a:gd name="connsiteY174" fmla="*/ 2419553 h 2775193"/>
              <a:gd name="connsiteX175" fmla="*/ 1129800 w 2851540"/>
              <a:gd name="connsiteY175" fmla="*/ 2388597 h 2775193"/>
              <a:gd name="connsiteX176" fmla="*/ 1094080 w 2851540"/>
              <a:gd name="connsiteY176" fmla="*/ 2400500 h 2775193"/>
              <a:gd name="connsiteX177" fmla="*/ 1079794 w 2851540"/>
              <a:gd name="connsiteY177" fmla="*/ 2429078 h 2775193"/>
              <a:gd name="connsiteX178" fmla="*/ 996450 w 2851540"/>
              <a:gd name="connsiteY178" fmla="*/ 2414790 h 2775193"/>
              <a:gd name="connsiteX179" fmla="*/ 965494 w 2851540"/>
              <a:gd name="connsiteY179" fmla="*/ 2429078 h 2775193"/>
              <a:gd name="connsiteX180" fmla="*/ 925013 w 2851540"/>
              <a:gd name="connsiteY180" fmla="*/ 2407646 h 2775193"/>
              <a:gd name="connsiteX181" fmla="*/ 886913 w 2851540"/>
              <a:gd name="connsiteY181" fmla="*/ 2393359 h 2775193"/>
              <a:gd name="connsiteX182" fmla="*/ 855956 w 2851540"/>
              <a:gd name="connsiteY182" fmla="*/ 2407647 h 2775193"/>
              <a:gd name="connsiteX183" fmla="*/ 825000 w 2851540"/>
              <a:gd name="connsiteY183" fmla="*/ 2388597 h 2775193"/>
              <a:gd name="connsiteX184" fmla="*/ 810713 w 2851540"/>
              <a:gd name="connsiteY184" fmla="*/ 2355259 h 2775193"/>
              <a:gd name="connsiteX185" fmla="*/ 770231 w 2851540"/>
              <a:gd name="connsiteY185" fmla="*/ 2364784 h 2775193"/>
              <a:gd name="connsiteX186" fmla="*/ 734513 w 2851540"/>
              <a:gd name="connsiteY186" fmla="*/ 2343352 h 2775193"/>
              <a:gd name="connsiteX187" fmla="*/ 703556 w 2851540"/>
              <a:gd name="connsiteY187" fmla="*/ 2329065 h 2775193"/>
              <a:gd name="connsiteX188" fmla="*/ 670219 w 2851540"/>
              <a:gd name="connsiteY188" fmla="*/ 2333827 h 2775193"/>
              <a:gd name="connsiteX189" fmla="*/ 684506 w 2851540"/>
              <a:gd name="connsiteY189" fmla="*/ 2279058 h 2775193"/>
              <a:gd name="connsiteX190" fmla="*/ 639263 w 2851540"/>
              <a:gd name="connsiteY190" fmla="*/ 2260008 h 2775193"/>
              <a:gd name="connsiteX191" fmla="*/ 605924 w 2851540"/>
              <a:gd name="connsiteY191" fmla="*/ 2255244 h 2775193"/>
              <a:gd name="connsiteX192" fmla="*/ 651169 w 2851540"/>
              <a:gd name="connsiteY192" fmla="*/ 2200477 h 2775193"/>
              <a:gd name="connsiteX193" fmla="*/ 682125 w 2851540"/>
              <a:gd name="connsiteY193" fmla="*/ 2100464 h 2775193"/>
              <a:gd name="connsiteX194" fmla="*/ 720225 w 2851540"/>
              <a:gd name="connsiteY194" fmla="*/ 1902821 h 2775193"/>
              <a:gd name="connsiteX195" fmla="*/ 744038 w 2851540"/>
              <a:gd name="connsiteY195" fmla="*/ 1886152 h 2775193"/>
              <a:gd name="connsiteX196" fmla="*/ 722606 w 2851540"/>
              <a:gd name="connsiteY196" fmla="*/ 1855196 h 2775193"/>
              <a:gd name="connsiteX197" fmla="*/ 724988 w 2851540"/>
              <a:gd name="connsiteY197" fmla="*/ 1836146 h 2775193"/>
              <a:gd name="connsiteX198" fmla="*/ 734513 w 2851540"/>
              <a:gd name="connsiteY198" fmla="*/ 1690889 h 2775193"/>
              <a:gd name="connsiteX199" fmla="*/ 724988 w 2851540"/>
              <a:gd name="connsiteY199" fmla="*/ 1650408 h 2775193"/>
              <a:gd name="connsiteX200" fmla="*/ 798806 w 2851540"/>
              <a:gd name="connsiteY200" fmla="*/ 1690889 h 2775193"/>
              <a:gd name="connsiteX201" fmla="*/ 810713 w 2851540"/>
              <a:gd name="connsiteY201" fmla="*/ 1755183 h 2775193"/>
              <a:gd name="connsiteX202" fmla="*/ 851194 w 2851540"/>
              <a:gd name="connsiteY202" fmla="*/ 1812333 h 2775193"/>
              <a:gd name="connsiteX203" fmla="*/ 803569 w 2851540"/>
              <a:gd name="connsiteY203" fmla="*/ 1667077 h 2775193"/>
              <a:gd name="connsiteX204" fmla="*/ 722606 w 2851540"/>
              <a:gd name="connsiteY204" fmla="*/ 1600402 h 2775193"/>
              <a:gd name="connsiteX205" fmla="*/ 744038 w 2851540"/>
              <a:gd name="connsiteY205" fmla="*/ 1524202 h 2775193"/>
              <a:gd name="connsiteX206" fmla="*/ 724988 w 2851540"/>
              <a:gd name="connsiteY206" fmla="*/ 1462289 h 2775193"/>
              <a:gd name="connsiteX207" fmla="*/ 734513 w 2851540"/>
              <a:gd name="connsiteY207" fmla="*/ 1431333 h 2775193"/>
              <a:gd name="connsiteX208" fmla="*/ 686888 w 2851540"/>
              <a:gd name="connsiteY208" fmla="*/ 1414664 h 2775193"/>
              <a:gd name="connsiteX209" fmla="*/ 598781 w 2851540"/>
              <a:gd name="connsiteY209" fmla="*/ 1381327 h 2775193"/>
              <a:gd name="connsiteX210" fmla="*/ 586875 w 2851540"/>
              <a:gd name="connsiteY210" fmla="*/ 1336083 h 2775193"/>
              <a:gd name="connsiteX211" fmla="*/ 537388 w 2851540"/>
              <a:gd name="connsiteY211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337093 w 2851540"/>
              <a:gd name="connsiteY76" fmla="*/ 585987 h 2775193"/>
              <a:gd name="connsiteX77" fmla="*/ 2427580 w 2851540"/>
              <a:gd name="connsiteY77" fmla="*/ 590750 h 2775193"/>
              <a:gd name="connsiteX78" fmla="*/ 2482349 w 2851540"/>
              <a:gd name="connsiteY78" fmla="*/ 633612 h 2775193"/>
              <a:gd name="connsiteX79" fmla="*/ 2577598 w 2851540"/>
              <a:gd name="connsiteY79" fmla="*/ 652663 h 2775193"/>
              <a:gd name="connsiteX80" fmla="*/ 2522830 w 2851540"/>
              <a:gd name="connsiteY80" fmla="*/ 728862 h 2775193"/>
              <a:gd name="connsiteX81" fmla="*/ 2477587 w 2851540"/>
              <a:gd name="connsiteY81" fmla="*/ 836021 h 2775193"/>
              <a:gd name="connsiteX82" fmla="*/ 2446630 w 2851540"/>
              <a:gd name="connsiteY82" fmla="*/ 988421 h 2775193"/>
              <a:gd name="connsiteX83" fmla="*/ 2453774 w 2851540"/>
              <a:gd name="connsiteY83" fmla="*/ 1064621 h 2775193"/>
              <a:gd name="connsiteX84" fmla="*/ 2413293 w 2851540"/>
              <a:gd name="connsiteY84" fmla="*/ 1090814 h 2775193"/>
              <a:gd name="connsiteX85" fmla="*/ 2363287 w 2851540"/>
              <a:gd name="connsiteY85" fmla="*/ 1083671 h 2775193"/>
              <a:gd name="connsiteX86" fmla="*/ 2334712 w 2851540"/>
              <a:gd name="connsiteY86" fmla="*/ 1097958 h 2775193"/>
              <a:gd name="connsiteX87" fmla="*/ 2327568 w 2851540"/>
              <a:gd name="connsiteY87" fmla="*/ 1164633 h 2775193"/>
              <a:gd name="connsiteX88" fmla="*/ 2279943 w 2851540"/>
              <a:gd name="connsiteY88" fmla="*/ 1207496 h 2775193"/>
              <a:gd name="connsiteX89" fmla="*/ 2241843 w 2851540"/>
              <a:gd name="connsiteY89" fmla="*/ 1252739 h 2775193"/>
              <a:gd name="connsiteX90" fmla="*/ 2220412 w 2851540"/>
              <a:gd name="connsiteY90" fmla="*/ 1302746 h 2775193"/>
              <a:gd name="connsiteX91" fmla="*/ 2170405 w 2851540"/>
              <a:gd name="connsiteY91" fmla="*/ 1347989 h 2775193"/>
              <a:gd name="connsiteX92" fmla="*/ 2153737 w 2851540"/>
              <a:gd name="connsiteY92" fmla="*/ 1431333 h 2775193"/>
              <a:gd name="connsiteX93" fmla="*/ 2118018 w 2851540"/>
              <a:gd name="connsiteY93" fmla="*/ 1452764 h 2775193"/>
              <a:gd name="connsiteX94" fmla="*/ 2041469 w 2851540"/>
              <a:gd name="connsiteY94" fmla="*/ 1455231 h 2775193"/>
              <a:gd name="connsiteX95" fmla="*/ 2029912 w 2851540"/>
              <a:gd name="connsiteY95" fmla="*/ 1481339 h 2775193"/>
              <a:gd name="connsiteX96" fmla="*/ 2020387 w 2851540"/>
              <a:gd name="connsiteY96" fmla="*/ 1545633 h 2775193"/>
              <a:gd name="connsiteX97" fmla="*/ 2072774 w 2851540"/>
              <a:gd name="connsiteY97" fmla="*/ 1633739 h 2775193"/>
              <a:gd name="connsiteX98" fmla="*/ 2098968 w 2851540"/>
              <a:gd name="connsiteY98" fmla="*/ 1683746 h 2775193"/>
              <a:gd name="connsiteX99" fmla="*/ 2141830 w 2851540"/>
              <a:gd name="connsiteY99" fmla="*/ 1671839 h 2775193"/>
              <a:gd name="connsiteX100" fmla="*/ 2170405 w 2851540"/>
              <a:gd name="connsiteY100" fmla="*/ 1686127 h 2775193"/>
              <a:gd name="connsiteX101" fmla="*/ 2182312 w 2851540"/>
              <a:gd name="connsiteY101" fmla="*/ 1698033 h 2775193"/>
              <a:gd name="connsiteX102" fmla="*/ 2170405 w 2851540"/>
              <a:gd name="connsiteY102" fmla="*/ 1728989 h 2775193"/>
              <a:gd name="connsiteX103" fmla="*/ 2182312 w 2851540"/>
              <a:gd name="connsiteY103" fmla="*/ 1762327 h 2775193"/>
              <a:gd name="connsiteX104" fmla="*/ 2208505 w 2851540"/>
              <a:gd name="connsiteY104" fmla="*/ 1767089 h 2775193"/>
              <a:gd name="connsiteX105" fmla="*/ 2229937 w 2851540"/>
              <a:gd name="connsiteY105" fmla="*/ 1786139 h 2775193"/>
              <a:gd name="connsiteX106" fmla="*/ 2275180 w 2851540"/>
              <a:gd name="connsiteY106" fmla="*/ 1776614 h 2775193"/>
              <a:gd name="connsiteX107" fmla="*/ 2298993 w 2851540"/>
              <a:gd name="connsiteY107" fmla="*/ 1829002 h 2775193"/>
              <a:gd name="connsiteX108" fmla="*/ 2337093 w 2851540"/>
              <a:gd name="connsiteY108" fmla="*/ 1840908 h 2775193"/>
              <a:gd name="connsiteX109" fmla="*/ 2351381 w 2851540"/>
              <a:gd name="connsiteY109" fmla="*/ 1876628 h 2775193"/>
              <a:gd name="connsiteX110" fmla="*/ 2310899 w 2851540"/>
              <a:gd name="connsiteY110" fmla="*/ 1907583 h 2775193"/>
              <a:gd name="connsiteX111" fmla="*/ 2237081 w 2851540"/>
              <a:gd name="connsiteY111" fmla="*/ 1983784 h 2775193"/>
              <a:gd name="connsiteX112" fmla="*/ 2284706 w 2851540"/>
              <a:gd name="connsiteY112" fmla="*/ 2048078 h 2775193"/>
              <a:gd name="connsiteX113" fmla="*/ 2282324 w 2851540"/>
              <a:gd name="connsiteY113" fmla="*/ 2114752 h 2775193"/>
              <a:gd name="connsiteX114" fmla="*/ 2358524 w 2851540"/>
              <a:gd name="connsiteY114" fmla="*/ 2159996 h 2775193"/>
              <a:gd name="connsiteX115" fmla="*/ 2403768 w 2851540"/>
              <a:gd name="connsiteY115" fmla="*/ 2238576 h 2775193"/>
              <a:gd name="connsiteX116" fmla="*/ 2770480 w 2851540"/>
              <a:gd name="connsiteY116" fmla="*/ 2421933 h 2775193"/>
              <a:gd name="connsiteX117" fmla="*/ 2803817 w 2851540"/>
              <a:gd name="connsiteY117" fmla="*/ 2424314 h 2775193"/>
              <a:gd name="connsiteX118" fmla="*/ 2796673 w 2851540"/>
              <a:gd name="connsiteY118" fmla="*/ 2374308 h 2775193"/>
              <a:gd name="connsiteX119" fmla="*/ 2822868 w 2851540"/>
              <a:gd name="connsiteY119" fmla="*/ 2352877 h 2775193"/>
              <a:gd name="connsiteX120" fmla="*/ 2834773 w 2851540"/>
              <a:gd name="connsiteY120" fmla="*/ 2386214 h 2775193"/>
              <a:gd name="connsiteX121" fmla="*/ 2832393 w 2851540"/>
              <a:gd name="connsiteY121" fmla="*/ 2438602 h 2775193"/>
              <a:gd name="connsiteX122" fmla="*/ 2851443 w 2851540"/>
              <a:gd name="connsiteY122" fmla="*/ 2526707 h 2775193"/>
              <a:gd name="connsiteX123" fmla="*/ 2830012 w 2851540"/>
              <a:gd name="connsiteY123" fmla="*/ 2621958 h 2775193"/>
              <a:gd name="connsiteX124" fmla="*/ 2822868 w 2851540"/>
              <a:gd name="connsiteY124" fmla="*/ 2700539 h 2775193"/>
              <a:gd name="connsiteX125" fmla="*/ 2775244 w 2851540"/>
              <a:gd name="connsiteY125" fmla="*/ 2774358 h 2775193"/>
              <a:gd name="connsiteX126" fmla="*/ 2710949 w 2851540"/>
              <a:gd name="connsiteY126" fmla="*/ 2741022 h 2775193"/>
              <a:gd name="connsiteX127" fmla="*/ 2720474 w 2851540"/>
              <a:gd name="connsiteY127" fmla="*/ 2700539 h 2775193"/>
              <a:gd name="connsiteX128" fmla="*/ 2684755 w 2851540"/>
              <a:gd name="connsiteY128" fmla="*/ 2686252 h 2775193"/>
              <a:gd name="connsiteX129" fmla="*/ 2696662 w 2851540"/>
              <a:gd name="connsiteY129" fmla="*/ 2638627 h 2775193"/>
              <a:gd name="connsiteX130" fmla="*/ 2653799 w 2851540"/>
              <a:gd name="connsiteY130" fmla="*/ 2636246 h 2775193"/>
              <a:gd name="connsiteX131" fmla="*/ 2687137 w 2851540"/>
              <a:gd name="connsiteY131" fmla="*/ 2600527 h 2775193"/>
              <a:gd name="connsiteX132" fmla="*/ 2656180 w 2851540"/>
              <a:gd name="connsiteY132" fmla="*/ 2571952 h 2775193"/>
              <a:gd name="connsiteX133" fmla="*/ 2677612 w 2851540"/>
              <a:gd name="connsiteY133" fmla="*/ 2538614 h 2775193"/>
              <a:gd name="connsiteX134" fmla="*/ 2656180 w 2851540"/>
              <a:gd name="connsiteY134" fmla="*/ 2495752 h 2775193"/>
              <a:gd name="connsiteX135" fmla="*/ 2684755 w 2851540"/>
              <a:gd name="connsiteY135" fmla="*/ 2467177 h 2775193"/>
              <a:gd name="connsiteX136" fmla="*/ 2689518 w 2851540"/>
              <a:gd name="connsiteY136" fmla="*/ 2448127 h 2775193"/>
              <a:gd name="connsiteX137" fmla="*/ 2751430 w 2851540"/>
              <a:gd name="connsiteY137" fmla="*/ 2431458 h 2775193"/>
              <a:gd name="connsiteX138" fmla="*/ 2768099 w 2851540"/>
              <a:gd name="connsiteY138" fmla="*/ 2421933 h 2775193"/>
              <a:gd name="connsiteX139" fmla="*/ 2682374 w 2851540"/>
              <a:gd name="connsiteY139" fmla="*/ 2383833 h 2775193"/>
              <a:gd name="connsiteX140" fmla="*/ 2399006 w 2851540"/>
              <a:gd name="connsiteY140" fmla="*/ 2236196 h 2775193"/>
              <a:gd name="connsiteX141" fmla="*/ 2339474 w 2851540"/>
              <a:gd name="connsiteY141" fmla="*/ 2229052 h 2775193"/>
              <a:gd name="connsiteX142" fmla="*/ 2284706 w 2851540"/>
              <a:gd name="connsiteY142" fmla="*/ 2257628 h 2775193"/>
              <a:gd name="connsiteX143" fmla="*/ 2268037 w 2851540"/>
              <a:gd name="connsiteY143" fmla="*/ 2288583 h 2775193"/>
              <a:gd name="connsiteX144" fmla="*/ 2198980 w 2851540"/>
              <a:gd name="connsiteY144" fmla="*/ 2307633 h 2775193"/>
              <a:gd name="connsiteX145" fmla="*/ 2172788 w 2851540"/>
              <a:gd name="connsiteY145" fmla="*/ 2338590 h 2775193"/>
              <a:gd name="connsiteX146" fmla="*/ 2156119 w 2851540"/>
              <a:gd name="connsiteY146" fmla="*/ 2319540 h 2775193"/>
              <a:gd name="connsiteX147" fmla="*/ 2118019 w 2851540"/>
              <a:gd name="connsiteY147" fmla="*/ 2331447 h 2775193"/>
              <a:gd name="connsiteX148" fmla="*/ 2087063 w 2851540"/>
              <a:gd name="connsiteY148" fmla="*/ 2298109 h 2775193"/>
              <a:gd name="connsiteX149" fmla="*/ 2032294 w 2851540"/>
              <a:gd name="connsiteY149" fmla="*/ 2288584 h 2775193"/>
              <a:gd name="connsiteX150" fmla="*/ 2015625 w 2851540"/>
              <a:gd name="connsiteY150" fmla="*/ 2260009 h 2775193"/>
              <a:gd name="connsiteX151" fmla="*/ 1963238 w 2851540"/>
              <a:gd name="connsiteY151" fmla="*/ 2271915 h 2775193"/>
              <a:gd name="connsiteX152" fmla="*/ 1965618 w 2851540"/>
              <a:gd name="connsiteY152" fmla="*/ 2250483 h 2775193"/>
              <a:gd name="connsiteX153" fmla="*/ 1984668 w 2851540"/>
              <a:gd name="connsiteY153" fmla="*/ 2233814 h 2775193"/>
              <a:gd name="connsiteX154" fmla="*/ 1987050 w 2851540"/>
              <a:gd name="connsiteY154" fmla="*/ 2210003 h 2775193"/>
              <a:gd name="connsiteX155" fmla="*/ 1951331 w 2851540"/>
              <a:gd name="connsiteY155" fmla="*/ 2210003 h 2775193"/>
              <a:gd name="connsiteX156" fmla="*/ 1944188 w 2851540"/>
              <a:gd name="connsiteY156" fmla="*/ 2236197 h 2775193"/>
              <a:gd name="connsiteX157" fmla="*/ 1915613 w 2851540"/>
              <a:gd name="connsiteY157" fmla="*/ 2236197 h 2775193"/>
              <a:gd name="connsiteX158" fmla="*/ 1891800 w 2851540"/>
              <a:gd name="connsiteY158" fmla="*/ 2198097 h 2775193"/>
              <a:gd name="connsiteX159" fmla="*/ 1882275 w 2851540"/>
              <a:gd name="connsiteY159" fmla="*/ 2250484 h 2775193"/>
              <a:gd name="connsiteX160" fmla="*/ 1853700 w 2851540"/>
              <a:gd name="connsiteY160" fmla="*/ 2226672 h 2775193"/>
              <a:gd name="connsiteX161" fmla="*/ 1803694 w 2851540"/>
              <a:gd name="connsiteY161" fmla="*/ 2226672 h 2775193"/>
              <a:gd name="connsiteX162" fmla="*/ 1753687 w 2851540"/>
              <a:gd name="connsiteY162" fmla="*/ 2207620 h 2775193"/>
              <a:gd name="connsiteX163" fmla="*/ 1663200 w 2851540"/>
              <a:gd name="connsiteY163" fmla="*/ 2262390 h 2775193"/>
              <a:gd name="connsiteX164" fmla="*/ 1572713 w 2851540"/>
              <a:gd name="connsiteY164" fmla="*/ 2319539 h 2775193"/>
              <a:gd name="connsiteX165" fmla="*/ 1556044 w 2851540"/>
              <a:gd name="connsiteY165" fmla="*/ 2412409 h 2775193"/>
              <a:gd name="connsiteX166" fmla="*/ 1583513 w 2851540"/>
              <a:gd name="connsiteY166" fmla="*/ 2499546 h 2775193"/>
              <a:gd name="connsiteX167" fmla="*/ 1522706 w 2851540"/>
              <a:gd name="connsiteY167" fmla="*/ 2490989 h 2775193"/>
              <a:gd name="connsiteX168" fmla="*/ 1472700 w 2851540"/>
              <a:gd name="connsiteY168" fmla="*/ 2526709 h 2775193"/>
              <a:gd name="connsiteX169" fmla="*/ 1410788 w 2851540"/>
              <a:gd name="connsiteY169" fmla="*/ 2502897 h 2775193"/>
              <a:gd name="connsiteX170" fmla="*/ 1356019 w 2851540"/>
              <a:gd name="connsiteY170" fmla="*/ 2514802 h 2775193"/>
              <a:gd name="connsiteX171" fmla="*/ 1308394 w 2851540"/>
              <a:gd name="connsiteY171" fmla="*/ 2457652 h 2775193"/>
              <a:gd name="connsiteX172" fmla="*/ 1270294 w 2851540"/>
              <a:gd name="connsiteY172" fmla="*/ 2440984 h 2775193"/>
              <a:gd name="connsiteX173" fmla="*/ 1244100 w 2851540"/>
              <a:gd name="connsiteY173" fmla="*/ 2448128 h 2775193"/>
              <a:gd name="connsiteX174" fmla="*/ 1229813 w 2851540"/>
              <a:gd name="connsiteY174" fmla="*/ 2424314 h 2775193"/>
              <a:gd name="connsiteX175" fmla="*/ 1191713 w 2851540"/>
              <a:gd name="connsiteY175" fmla="*/ 2419553 h 2775193"/>
              <a:gd name="connsiteX176" fmla="*/ 1129800 w 2851540"/>
              <a:gd name="connsiteY176" fmla="*/ 2388597 h 2775193"/>
              <a:gd name="connsiteX177" fmla="*/ 1094080 w 2851540"/>
              <a:gd name="connsiteY177" fmla="*/ 2400500 h 2775193"/>
              <a:gd name="connsiteX178" fmla="*/ 1079794 w 2851540"/>
              <a:gd name="connsiteY178" fmla="*/ 2429078 h 2775193"/>
              <a:gd name="connsiteX179" fmla="*/ 996450 w 2851540"/>
              <a:gd name="connsiteY179" fmla="*/ 2414790 h 2775193"/>
              <a:gd name="connsiteX180" fmla="*/ 965494 w 2851540"/>
              <a:gd name="connsiteY180" fmla="*/ 2429078 h 2775193"/>
              <a:gd name="connsiteX181" fmla="*/ 925013 w 2851540"/>
              <a:gd name="connsiteY181" fmla="*/ 2407646 h 2775193"/>
              <a:gd name="connsiteX182" fmla="*/ 886913 w 2851540"/>
              <a:gd name="connsiteY182" fmla="*/ 2393359 h 2775193"/>
              <a:gd name="connsiteX183" fmla="*/ 855956 w 2851540"/>
              <a:gd name="connsiteY183" fmla="*/ 2407647 h 2775193"/>
              <a:gd name="connsiteX184" fmla="*/ 825000 w 2851540"/>
              <a:gd name="connsiteY184" fmla="*/ 2388597 h 2775193"/>
              <a:gd name="connsiteX185" fmla="*/ 810713 w 2851540"/>
              <a:gd name="connsiteY185" fmla="*/ 2355259 h 2775193"/>
              <a:gd name="connsiteX186" fmla="*/ 770231 w 2851540"/>
              <a:gd name="connsiteY186" fmla="*/ 2364784 h 2775193"/>
              <a:gd name="connsiteX187" fmla="*/ 734513 w 2851540"/>
              <a:gd name="connsiteY187" fmla="*/ 2343352 h 2775193"/>
              <a:gd name="connsiteX188" fmla="*/ 703556 w 2851540"/>
              <a:gd name="connsiteY188" fmla="*/ 2329065 h 2775193"/>
              <a:gd name="connsiteX189" fmla="*/ 670219 w 2851540"/>
              <a:gd name="connsiteY189" fmla="*/ 2333827 h 2775193"/>
              <a:gd name="connsiteX190" fmla="*/ 684506 w 2851540"/>
              <a:gd name="connsiteY190" fmla="*/ 2279058 h 2775193"/>
              <a:gd name="connsiteX191" fmla="*/ 639263 w 2851540"/>
              <a:gd name="connsiteY191" fmla="*/ 2260008 h 2775193"/>
              <a:gd name="connsiteX192" fmla="*/ 605924 w 2851540"/>
              <a:gd name="connsiteY192" fmla="*/ 2255244 h 2775193"/>
              <a:gd name="connsiteX193" fmla="*/ 651169 w 2851540"/>
              <a:gd name="connsiteY193" fmla="*/ 2200477 h 2775193"/>
              <a:gd name="connsiteX194" fmla="*/ 682125 w 2851540"/>
              <a:gd name="connsiteY194" fmla="*/ 2100464 h 2775193"/>
              <a:gd name="connsiteX195" fmla="*/ 720225 w 2851540"/>
              <a:gd name="connsiteY195" fmla="*/ 1902821 h 2775193"/>
              <a:gd name="connsiteX196" fmla="*/ 744038 w 2851540"/>
              <a:gd name="connsiteY196" fmla="*/ 1886152 h 2775193"/>
              <a:gd name="connsiteX197" fmla="*/ 722606 w 2851540"/>
              <a:gd name="connsiteY197" fmla="*/ 1855196 h 2775193"/>
              <a:gd name="connsiteX198" fmla="*/ 724988 w 2851540"/>
              <a:gd name="connsiteY198" fmla="*/ 1836146 h 2775193"/>
              <a:gd name="connsiteX199" fmla="*/ 734513 w 2851540"/>
              <a:gd name="connsiteY199" fmla="*/ 1690889 h 2775193"/>
              <a:gd name="connsiteX200" fmla="*/ 724988 w 2851540"/>
              <a:gd name="connsiteY200" fmla="*/ 1650408 h 2775193"/>
              <a:gd name="connsiteX201" fmla="*/ 798806 w 2851540"/>
              <a:gd name="connsiteY201" fmla="*/ 1690889 h 2775193"/>
              <a:gd name="connsiteX202" fmla="*/ 810713 w 2851540"/>
              <a:gd name="connsiteY202" fmla="*/ 1755183 h 2775193"/>
              <a:gd name="connsiteX203" fmla="*/ 851194 w 2851540"/>
              <a:gd name="connsiteY203" fmla="*/ 1812333 h 2775193"/>
              <a:gd name="connsiteX204" fmla="*/ 803569 w 2851540"/>
              <a:gd name="connsiteY204" fmla="*/ 1667077 h 2775193"/>
              <a:gd name="connsiteX205" fmla="*/ 722606 w 2851540"/>
              <a:gd name="connsiteY205" fmla="*/ 1600402 h 2775193"/>
              <a:gd name="connsiteX206" fmla="*/ 744038 w 2851540"/>
              <a:gd name="connsiteY206" fmla="*/ 1524202 h 2775193"/>
              <a:gd name="connsiteX207" fmla="*/ 724988 w 2851540"/>
              <a:gd name="connsiteY207" fmla="*/ 1462289 h 2775193"/>
              <a:gd name="connsiteX208" fmla="*/ 734513 w 2851540"/>
              <a:gd name="connsiteY208" fmla="*/ 1431333 h 2775193"/>
              <a:gd name="connsiteX209" fmla="*/ 686888 w 2851540"/>
              <a:gd name="connsiteY209" fmla="*/ 1414664 h 2775193"/>
              <a:gd name="connsiteX210" fmla="*/ 598781 w 2851540"/>
              <a:gd name="connsiteY210" fmla="*/ 1381327 h 2775193"/>
              <a:gd name="connsiteX211" fmla="*/ 586875 w 2851540"/>
              <a:gd name="connsiteY211" fmla="*/ 1336083 h 2775193"/>
              <a:gd name="connsiteX212" fmla="*/ 537388 w 2851540"/>
              <a:gd name="connsiteY212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98955 w 2851540"/>
              <a:gd name="connsiteY71" fmla="*/ 428825 h 2775193"/>
              <a:gd name="connsiteX72" fmla="*/ 2044199 w 2851540"/>
              <a:gd name="connsiteY72" fmla="*/ 488358 h 2775193"/>
              <a:gd name="connsiteX73" fmla="*/ 2091824 w 2851540"/>
              <a:gd name="connsiteY73" fmla="*/ 476450 h 2775193"/>
              <a:gd name="connsiteX74" fmla="*/ 2229937 w 2851540"/>
              <a:gd name="connsiteY74" fmla="*/ 505027 h 2775193"/>
              <a:gd name="connsiteX75" fmla="*/ 2296612 w 2851540"/>
              <a:gd name="connsiteY75" fmla="*/ 597894 h 2775193"/>
              <a:gd name="connsiteX76" fmla="*/ 2337093 w 2851540"/>
              <a:gd name="connsiteY76" fmla="*/ 585987 h 2775193"/>
              <a:gd name="connsiteX77" fmla="*/ 2382337 w 2851540"/>
              <a:gd name="connsiteY77" fmla="*/ 605037 h 2775193"/>
              <a:gd name="connsiteX78" fmla="*/ 2427580 w 2851540"/>
              <a:gd name="connsiteY78" fmla="*/ 590750 h 2775193"/>
              <a:gd name="connsiteX79" fmla="*/ 2482349 w 2851540"/>
              <a:gd name="connsiteY79" fmla="*/ 633612 h 2775193"/>
              <a:gd name="connsiteX80" fmla="*/ 2577598 w 2851540"/>
              <a:gd name="connsiteY80" fmla="*/ 652663 h 2775193"/>
              <a:gd name="connsiteX81" fmla="*/ 2522830 w 2851540"/>
              <a:gd name="connsiteY81" fmla="*/ 728862 h 2775193"/>
              <a:gd name="connsiteX82" fmla="*/ 2477587 w 2851540"/>
              <a:gd name="connsiteY82" fmla="*/ 836021 h 2775193"/>
              <a:gd name="connsiteX83" fmla="*/ 2446630 w 2851540"/>
              <a:gd name="connsiteY83" fmla="*/ 988421 h 2775193"/>
              <a:gd name="connsiteX84" fmla="*/ 2453774 w 2851540"/>
              <a:gd name="connsiteY84" fmla="*/ 1064621 h 2775193"/>
              <a:gd name="connsiteX85" fmla="*/ 2413293 w 2851540"/>
              <a:gd name="connsiteY85" fmla="*/ 1090814 h 2775193"/>
              <a:gd name="connsiteX86" fmla="*/ 2363287 w 2851540"/>
              <a:gd name="connsiteY86" fmla="*/ 1083671 h 2775193"/>
              <a:gd name="connsiteX87" fmla="*/ 2334712 w 2851540"/>
              <a:gd name="connsiteY87" fmla="*/ 1097958 h 2775193"/>
              <a:gd name="connsiteX88" fmla="*/ 2327568 w 2851540"/>
              <a:gd name="connsiteY88" fmla="*/ 1164633 h 2775193"/>
              <a:gd name="connsiteX89" fmla="*/ 2279943 w 2851540"/>
              <a:gd name="connsiteY89" fmla="*/ 1207496 h 2775193"/>
              <a:gd name="connsiteX90" fmla="*/ 2241843 w 2851540"/>
              <a:gd name="connsiteY90" fmla="*/ 1252739 h 2775193"/>
              <a:gd name="connsiteX91" fmla="*/ 2220412 w 2851540"/>
              <a:gd name="connsiteY91" fmla="*/ 1302746 h 2775193"/>
              <a:gd name="connsiteX92" fmla="*/ 2170405 w 2851540"/>
              <a:gd name="connsiteY92" fmla="*/ 1347989 h 2775193"/>
              <a:gd name="connsiteX93" fmla="*/ 2153737 w 2851540"/>
              <a:gd name="connsiteY93" fmla="*/ 1431333 h 2775193"/>
              <a:gd name="connsiteX94" fmla="*/ 2118018 w 2851540"/>
              <a:gd name="connsiteY94" fmla="*/ 1452764 h 2775193"/>
              <a:gd name="connsiteX95" fmla="*/ 2041469 w 2851540"/>
              <a:gd name="connsiteY95" fmla="*/ 1455231 h 2775193"/>
              <a:gd name="connsiteX96" fmla="*/ 2029912 w 2851540"/>
              <a:gd name="connsiteY96" fmla="*/ 1481339 h 2775193"/>
              <a:gd name="connsiteX97" fmla="*/ 2020387 w 2851540"/>
              <a:gd name="connsiteY97" fmla="*/ 1545633 h 2775193"/>
              <a:gd name="connsiteX98" fmla="*/ 2072774 w 2851540"/>
              <a:gd name="connsiteY98" fmla="*/ 1633739 h 2775193"/>
              <a:gd name="connsiteX99" fmla="*/ 2098968 w 2851540"/>
              <a:gd name="connsiteY99" fmla="*/ 1683746 h 2775193"/>
              <a:gd name="connsiteX100" fmla="*/ 2141830 w 2851540"/>
              <a:gd name="connsiteY100" fmla="*/ 1671839 h 2775193"/>
              <a:gd name="connsiteX101" fmla="*/ 2170405 w 2851540"/>
              <a:gd name="connsiteY101" fmla="*/ 1686127 h 2775193"/>
              <a:gd name="connsiteX102" fmla="*/ 2182312 w 2851540"/>
              <a:gd name="connsiteY102" fmla="*/ 1698033 h 2775193"/>
              <a:gd name="connsiteX103" fmla="*/ 2170405 w 2851540"/>
              <a:gd name="connsiteY103" fmla="*/ 1728989 h 2775193"/>
              <a:gd name="connsiteX104" fmla="*/ 2182312 w 2851540"/>
              <a:gd name="connsiteY104" fmla="*/ 1762327 h 2775193"/>
              <a:gd name="connsiteX105" fmla="*/ 2208505 w 2851540"/>
              <a:gd name="connsiteY105" fmla="*/ 1767089 h 2775193"/>
              <a:gd name="connsiteX106" fmla="*/ 2229937 w 2851540"/>
              <a:gd name="connsiteY106" fmla="*/ 1786139 h 2775193"/>
              <a:gd name="connsiteX107" fmla="*/ 2275180 w 2851540"/>
              <a:gd name="connsiteY107" fmla="*/ 1776614 h 2775193"/>
              <a:gd name="connsiteX108" fmla="*/ 2298993 w 2851540"/>
              <a:gd name="connsiteY108" fmla="*/ 1829002 h 2775193"/>
              <a:gd name="connsiteX109" fmla="*/ 2337093 w 2851540"/>
              <a:gd name="connsiteY109" fmla="*/ 1840908 h 2775193"/>
              <a:gd name="connsiteX110" fmla="*/ 2351381 w 2851540"/>
              <a:gd name="connsiteY110" fmla="*/ 1876628 h 2775193"/>
              <a:gd name="connsiteX111" fmla="*/ 2310899 w 2851540"/>
              <a:gd name="connsiteY111" fmla="*/ 1907583 h 2775193"/>
              <a:gd name="connsiteX112" fmla="*/ 2237081 w 2851540"/>
              <a:gd name="connsiteY112" fmla="*/ 1983784 h 2775193"/>
              <a:gd name="connsiteX113" fmla="*/ 2284706 w 2851540"/>
              <a:gd name="connsiteY113" fmla="*/ 2048078 h 2775193"/>
              <a:gd name="connsiteX114" fmla="*/ 2282324 w 2851540"/>
              <a:gd name="connsiteY114" fmla="*/ 2114752 h 2775193"/>
              <a:gd name="connsiteX115" fmla="*/ 2358524 w 2851540"/>
              <a:gd name="connsiteY115" fmla="*/ 2159996 h 2775193"/>
              <a:gd name="connsiteX116" fmla="*/ 2403768 w 2851540"/>
              <a:gd name="connsiteY116" fmla="*/ 2238576 h 2775193"/>
              <a:gd name="connsiteX117" fmla="*/ 2770480 w 2851540"/>
              <a:gd name="connsiteY117" fmla="*/ 2421933 h 2775193"/>
              <a:gd name="connsiteX118" fmla="*/ 2803817 w 2851540"/>
              <a:gd name="connsiteY118" fmla="*/ 2424314 h 2775193"/>
              <a:gd name="connsiteX119" fmla="*/ 2796673 w 2851540"/>
              <a:gd name="connsiteY119" fmla="*/ 2374308 h 2775193"/>
              <a:gd name="connsiteX120" fmla="*/ 2822868 w 2851540"/>
              <a:gd name="connsiteY120" fmla="*/ 2352877 h 2775193"/>
              <a:gd name="connsiteX121" fmla="*/ 2834773 w 2851540"/>
              <a:gd name="connsiteY121" fmla="*/ 2386214 h 2775193"/>
              <a:gd name="connsiteX122" fmla="*/ 2832393 w 2851540"/>
              <a:gd name="connsiteY122" fmla="*/ 2438602 h 2775193"/>
              <a:gd name="connsiteX123" fmla="*/ 2851443 w 2851540"/>
              <a:gd name="connsiteY123" fmla="*/ 2526707 h 2775193"/>
              <a:gd name="connsiteX124" fmla="*/ 2830012 w 2851540"/>
              <a:gd name="connsiteY124" fmla="*/ 2621958 h 2775193"/>
              <a:gd name="connsiteX125" fmla="*/ 2822868 w 2851540"/>
              <a:gd name="connsiteY125" fmla="*/ 2700539 h 2775193"/>
              <a:gd name="connsiteX126" fmla="*/ 2775244 w 2851540"/>
              <a:gd name="connsiteY126" fmla="*/ 2774358 h 2775193"/>
              <a:gd name="connsiteX127" fmla="*/ 2710949 w 2851540"/>
              <a:gd name="connsiteY127" fmla="*/ 2741022 h 2775193"/>
              <a:gd name="connsiteX128" fmla="*/ 2720474 w 2851540"/>
              <a:gd name="connsiteY128" fmla="*/ 2700539 h 2775193"/>
              <a:gd name="connsiteX129" fmla="*/ 2684755 w 2851540"/>
              <a:gd name="connsiteY129" fmla="*/ 2686252 h 2775193"/>
              <a:gd name="connsiteX130" fmla="*/ 2696662 w 2851540"/>
              <a:gd name="connsiteY130" fmla="*/ 2638627 h 2775193"/>
              <a:gd name="connsiteX131" fmla="*/ 2653799 w 2851540"/>
              <a:gd name="connsiteY131" fmla="*/ 2636246 h 2775193"/>
              <a:gd name="connsiteX132" fmla="*/ 2687137 w 2851540"/>
              <a:gd name="connsiteY132" fmla="*/ 2600527 h 2775193"/>
              <a:gd name="connsiteX133" fmla="*/ 2656180 w 2851540"/>
              <a:gd name="connsiteY133" fmla="*/ 2571952 h 2775193"/>
              <a:gd name="connsiteX134" fmla="*/ 2677612 w 2851540"/>
              <a:gd name="connsiteY134" fmla="*/ 2538614 h 2775193"/>
              <a:gd name="connsiteX135" fmla="*/ 2656180 w 2851540"/>
              <a:gd name="connsiteY135" fmla="*/ 2495752 h 2775193"/>
              <a:gd name="connsiteX136" fmla="*/ 2684755 w 2851540"/>
              <a:gd name="connsiteY136" fmla="*/ 2467177 h 2775193"/>
              <a:gd name="connsiteX137" fmla="*/ 2689518 w 2851540"/>
              <a:gd name="connsiteY137" fmla="*/ 2448127 h 2775193"/>
              <a:gd name="connsiteX138" fmla="*/ 2751430 w 2851540"/>
              <a:gd name="connsiteY138" fmla="*/ 2431458 h 2775193"/>
              <a:gd name="connsiteX139" fmla="*/ 2768099 w 2851540"/>
              <a:gd name="connsiteY139" fmla="*/ 2421933 h 2775193"/>
              <a:gd name="connsiteX140" fmla="*/ 2682374 w 2851540"/>
              <a:gd name="connsiteY140" fmla="*/ 2383833 h 2775193"/>
              <a:gd name="connsiteX141" fmla="*/ 2399006 w 2851540"/>
              <a:gd name="connsiteY141" fmla="*/ 2236196 h 2775193"/>
              <a:gd name="connsiteX142" fmla="*/ 2339474 w 2851540"/>
              <a:gd name="connsiteY142" fmla="*/ 2229052 h 2775193"/>
              <a:gd name="connsiteX143" fmla="*/ 2284706 w 2851540"/>
              <a:gd name="connsiteY143" fmla="*/ 2257628 h 2775193"/>
              <a:gd name="connsiteX144" fmla="*/ 2268037 w 2851540"/>
              <a:gd name="connsiteY144" fmla="*/ 2288583 h 2775193"/>
              <a:gd name="connsiteX145" fmla="*/ 2198980 w 2851540"/>
              <a:gd name="connsiteY145" fmla="*/ 2307633 h 2775193"/>
              <a:gd name="connsiteX146" fmla="*/ 2172788 w 2851540"/>
              <a:gd name="connsiteY146" fmla="*/ 2338590 h 2775193"/>
              <a:gd name="connsiteX147" fmla="*/ 2156119 w 2851540"/>
              <a:gd name="connsiteY147" fmla="*/ 2319540 h 2775193"/>
              <a:gd name="connsiteX148" fmla="*/ 2118019 w 2851540"/>
              <a:gd name="connsiteY148" fmla="*/ 2331447 h 2775193"/>
              <a:gd name="connsiteX149" fmla="*/ 2087063 w 2851540"/>
              <a:gd name="connsiteY149" fmla="*/ 2298109 h 2775193"/>
              <a:gd name="connsiteX150" fmla="*/ 2032294 w 2851540"/>
              <a:gd name="connsiteY150" fmla="*/ 2288584 h 2775193"/>
              <a:gd name="connsiteX151" fmla="*/ 2015625 w 2851540"/>
              <a:gd name="connsiteY151" fmla="*/ 2260009 h 2775193"/>
              <a:gd name="connsiteX152" fmla="*/ 1963238 w 2851540"/>
              <a:gd name="connsiteY152" fmla="*/ 2271915 h 2775193"/>
              <a:gd name="connsiteX153" fmla="*/ 1965618 w 2851540"/>
              <a:gd name="connsiteY153" fmla="*/ 2250483 h 2775193"/>
              <a:gd name="connsiteX154" fmla="*/ 1984668 w 2851540"/>
              <a:gd name="connsiteY154" fmla="*/ 2233814 h 2775193"/>
              <a:gd name="connsiteX155" fmla="*/ 1987050 w 2851540"/>
              <a:gd name="connsiteY155" fmla="*/ 2210003 h 2775193"/>
              <a:gd name="connsiteX156" fmla="*/ 1951331 w 2851540"/>
              <a:gd name="connsiteY156" fmla="*/ 2210003 h 2775193"/>
              <a:gd name="connsiteX157" fmla="*/ 1944188 w 2851540"/>
              <a:gd name="connsiteY157" fmla="*/ 2236197 h 2775193"/>
              <a:gd name="connsiteX158" fmla="*/ 1915613 w 2851540"/>
              <a:gd name="connsiteY158" fmla="*/ 2236197 h 2775193"/>
              <a:gd name="connsiteX159" fmla="*/ 1891800 w 2851540"/>
              <a:gd name="connsiteY159" fmla="*/ 2198097 h 2775193"/>
              <a:gd name="connsiteX160" fmla="*/ 1882275 w 2851540"/>
              <a:gd name="connsiteY160" fmla="*/ 2250484 h 2775193"/>
              <a:gd name="connsiteX161" fmla="*/ 1853700 w 2851540"/>
              <a:gd name="connsiteY161" fmla="*/ 2226672 h 2775193"/>
              <a:gd name="connsiteX162" fmla="*/ 1803694 w 2851540"/>
              <a:gd name="connsiteY162" fmla="*/ 2226672 h 2775193"/>
              <a:gd name="connsiteX163" fmla="*/ 1753687 w 2851540"/>
              <a:gd name="connsiteY163" fmla="*/ 2207620 h 2775193"/>
              <a:gd name="connsiteX164" fmla="*/ 1663200 w 2851540"/>
              <a:gd name="connsiteY164" fmla="*/ 2262390 h 2775193"/>
              <a:gd name="connsiteX165" fmla="*/ 1572713 w 2851540"/>
              <a:gd name="connsiteY165" fmla="*/ 2319539 h 2775193"/>
              <a:gd name="connsiteX166" fmla="*/ 1556044 w 2851540"/>
              <a:gd name="connsiteY166" fmla="*/ 2412409 h 2775193"/>
              <a:gd name="connsiteX167" fmla="*/ 1583513 w 2851540"/>
              <a:gd name="connsiteY167" fmla="*/ 2499546 h 2775193"/>
              <a:gd name="connsiteX168" fmla="*/ 1522706 w 2851540"/>
              <a:gd name="connsiteY168" fmla="*/ 2490989 h 2775193"/>
              <a:gd name="connsiteX169" fmla="*/ 1472700 w 2851540"/>
              <a:gd name="connsiteY169" fmla="*/ 2526709 h 2775193"/>
              <a:gd name="connsiteX170" fmla="*/ 1410788 w 2851540"/>
              <a:gd name="connsiteY170" fmla="*/ 2502897 h 2775193"/>
              <a:gd name="connsiteX171" fmla="*/ 1356019 w 2851540"/>
              <a:gd name="connsiteY171" fmla="*/ 2514802 h 2775193"/>
              <a:gd name="connsiteX172" fmla="*/ 1308394 w 2851540"/>
              <a:gd name="connsiteY172" fmla="*/ 2457652 h 2775193"/>
              <a:gd name="connsiteX173" fmla="*/ 1270294 w 2851540"/>
              <a:gd name="connsiteY173" fmla="*/ 2440984 h 2775193"/>
              <a:gd name="connsiteX174" fmla="*/ 1244100 w 2851540"/>
              <a:gd name="connsiteY174" fmla="*/ 2448128 h 2775193"/>
              <a:gd name="connsiteX175" fmla="*/ 1229813 w 2851540"/>
              <a:gd name="connsiteY175" fmla="*/ 2424314 h 2775193"/>
              <a:gd name="connsiteX176" fmla="*/ 1191713 w 2851540"/>
              <a:gd name="connsiteY176" fmla="*/ 2419553 h 2775193"/>
              <a:gd name="connsiteX177" fmla="*/ 1129800 w 2851540"/>
              <a:gd name="connsiteY177" fmla="*/ 2388597 h 2775193"/>
              <a:gd name="connsiteX178" fmla="*/ 1094080 w 2851540"/>
              <a:gd name="connsiteY178" fmla="*/ 2400500 h 2775193"/>
              <a:gd name="connsiteX179" fmla="*/ 1079794 w 2851540"/>
              <a:gd name="connsiteY179" fmla="*/ 2429078 h 2775193"/>
              <a:gd name="connsiteX180" fmla="*/ 996450 w 2851540"/>
              <a:gd name="connsiteY180" fmla="*/ 2414790 h 2775193"/>
              <a:gd name="connsiteX181" fmla="*/ 965494 w 2851540"/>
              <a:gd name="connsiteY181" fmla="*/ 2429078 h 2775193"/>
              <a:gd name="connsiteX182" fmla="*/ 925013 w 2851540"/>
              <a:gd name="connsiteY182" fmla="*/ 2407646 h 2775193"/>
              <a:gd name="connsiteX183" fmla="*/ 886913 w 2851540"/>
              <a:gd name="connsiteY183" fmla="*/ 2393359 h 2775193"/>
              <a:gd name="connsiteX184" fmla="*/ 855956 w 2851540"/>
              <a:gd name="connsiteY184" fmla="*/ 2407647 h 2775193"/>
              <a:gd name="connsiteX185" fmla="*/ 825000 w 2851540"/>
              <a:gd name="connsiteY185" fmla="*/ 2388597 h 2775193"/>
              <a:gd name="connsiteX186" fmla="*/ 810713 w 2851540"/>
              <a:gd name="connsiteY186" fmla="*/ 2355259 h 2775193"/>
              <a:gd name="connsiteX187" fmla="*/ 770231 w 2851540"/>
              <a:gd name="connsiteY187" fmla="*/ 2364784 h 2775193"/>
              <a:gd name="connsiteX188" fmla="*/ 734513 w 2851540"/>
              <a:gd name="connsiteY188" fmla="*/ 2343352 h 2775193"/>
              <a:gd name="connsiteX189" fmla="*/ 703556 w 2851540"/>
              <a:gd name="connsiteY189" fmla="*/ 2329065 h 2775193"/>
              <a:gd name="connsiteX190" fmla="*/ 670219 w 2851540"/>
              <a:gd name="connsiteY190" fmla="*/ 2333827 h 2775193"/>
              <a:gd name="connsiteX191" fmla="*/ 684506 w 2851540"/>
              <a:gd name="connsiteY191" fmla="*/ 2279058 h 2775193"/>
              <a:gd name="connsiteX192" fmla="*/ 639263 w 2851540"/>
              <a:gd name="connsiteY192" fmla="*/ 2260008 h 2775193"/>
              <a:gd name="connsiteX193" fmla="*/ 605924 w 2851540"/>
              <a:gd name="connsiteY193" fmla="*/ 2255244 h 2775193"/>
              <a:gd name="connsiteX194" fmla="*/ 651169 w 2851540"/>
              <a:gd name="connsiteY194" fmla="*/ 2200477 h 2775193"/>
              <a:gd name="connsiteX195" fmla="*/ 682125 w 2851540"/>
              <a:gd name="connsiteY195" fmla="*/ 2100464 h 2775193"/>
              <a:gd name="connsiteX196" fmla="*/ 720225 w 2851540"/>
              <a:gd name="connsiteY196" fmla="*/ 1902821 h 2775193"/>
              <a:gd name="connsiteX197" fmla="*/ 744038 w 2851540"/>
              <a:gd name="connsiteY197" fmla="*/ 1886152 h 2775193"/>
              <a:gd name="connsiteX198" fmla="*/ 722606 w 2851540"/>
              <a:gd name="connsiteY198" fmla="*/ 1855196 h 2775193"/>
              <a:gd name="connsiteX199" fmla="*/ 724988 w 2851540"/>
              <a:gd name="connsiteY199" fmla="*/ 1836146 h 2775193"/>
              <a:gd name="connsiteX200" fmla="*/ 734513 w 2851540"/>
              <a:gd name="connsiteY200" fmla="*/ 1690889 h 2775193"/>
              <a:gd name="connsiteX201" fmla="*/ 724988 w 2851540"/>
              <a:gd name="connsiteY201" fmla="*/ 1650408 h 2775193"/>
              <a:gd name="connsiteX202" fmla="*/ 798806 w 2851540"/>
              <a:gd name="connsiteY202" fmla="*/ 1690889 h 2775193"/>
              <a:gd name="connsiteX203" fmla="*/ 810713 w 2851540"/>
              <a:gd name="connsiteY203" fmla="*/ 1755183 h 2775193"/>
              <a:gd name="connsiteX204" fmla="*/ 851194 w 2851540"/>
              <a:gd name="connsiteY204" fmla="*/ 1812333 h 2775193"/>
              <a:gd name="connsiteX205" fmla="*/ 803569 w 2851540"/>
              <a:gd name="connsiteY205" fmla="*/ 1667077 h 2775193"/>
              <a:gd name="connsiteX206" fmla="*/ 722606 w 2851540"/>
              <a:gd name="connsiteY206" fmla="*/ 1600402 h 2775193"/>
              <a:gd name="connsiteX207" fmla="*/ 744038 w 2851540"/>
              <a:gd name="connsiteY207" fmla="*/ 1524202 h 2775193"/>
              <a:gd name="connsiteX208" fmla="*/ 724988 w 2851540"/>
              <a:gd name="connsiteY208" fmla="*/ 1462289 h 2775193"/>
              <a:gd name="connsiteX209" fmla="*/ 734513 w 2851540"/>
              <a:gd name="connsiteY209" fmla="*/ 1431333 h 2775193"/>
              <a:gd name="connsiteX210" fmla="*/ 686888 w 2851540"/>
              <a:gd name="connsiteY210" fmla="*/ 1414664 h 2775193"/>
              <a:gd name="connsiteX211" fmla="*/ 598781 w 2851540"/>
              <a:gd name="connsiteY211" fmla="*/ 1381327 h 2775193"/>
              <a:gd name="connsiteX212" fmla="*/ 586875 w 2851540"/>
              <a:gd name="connsiteY212" fmla="*/ 1336083 h 2775193"/>
              <a:gd name="connsiteX213" fmla="*/ 537388 w 2851540"/>
              <a:gd name="connsiteY213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682374 w 2851540"/>
              <a:gd name="connsiteY141" fmla="*/ 2383833 h 2775193"/>
              <a:gd name="connsiteX142" fmla="*/ 2399006 w 2851540"/>
              <a:gd name="connsiteY142" fmla="*/ 2236196 h 2775193"/>
              <a:gd name="connsiteX143" fmla="*/ 2339474 w 2851540"/>
              <a:gd name="connsiteY143" fmla="*/ 2229052 h 2775193"/>
              <a:gd name="connsiteX144" fmla="*/ 2284706 w 2851540"/>
              <a:gd name="connsiteY144" fmla="*/ 2257628 h 2775193"/>
              <a:gd name="connsiteX145" fmla="*/ 2268037 w 2851540"/>
              <a:gd name="connsiteY145" fmla="*/ 2288583 h 2775193"/>
              <a:gd name="connsiteX146" fmla="*/ 2198980 w 2851540"/>
              <a:gd name="connsiteY146" fmla="*/ 2307633 h 2775193"/>
              <a:gd name="connsiteX147" fmla="*/ 2172788 w 2851540"/>
              <a:gd name="connsiteY147" fmla="*/ 2338590 h 2775193"/>
              <a:gd name="connsiteX148" fmla="*/ 2156119 w 2851540"/>
              <a:gd name="connsiteY148" fmla="*/ 2319540 h 2775193"/>
              <a:gd name="connsiteX149" fmla="*/ 2118019 w 2851540"/>
              <a:gd name="connsiteY149" fmla="*/ 2331447 h 2775193"/>
              <a:gd name="connsiteX150" fmla="*/ 2087063 w 2851540"/>
              <a:gd name="connsiteY150" fmla="*/ 2298109 h 2775193"/>
              <a:gd name="connsiteX151" fmla="*/ 2032294 w 2851540"/>
              <a:gd name="connsiteY151" fmla="*/ 2288584 h 2775193"/>
              <a:gd name="connsiteX152" fmla="*/ 2015625 w 2851540"/>
              <a:gd name="connsiteY152" fmla="*/ 2260009 h 2775193"/>
              <a:gd name="connsiteX153" fmla="*/ 1963238 w 2851540"/>
              <a:gd name="connsiteY153" fmla="*/ 2271915 h 2775193"/>
              <a:gd name="connsiteX154" fmla="*/ 1965618 w 2851540"/>
              <a:gd name="connsiteY154" fmla="*/ 2250483 h 2775193"/>
              <a:gd name="connsiteX155" fmla="*/ 1984668 w 2851540"/>
              <a:gd name="connsiteY155" fmla="*/ 2233814 h 2775193"/>
              <a:gd name="connsiteX156" fmla="*/ 1987050 w 2851540"/>
              <a:gd name="connsiteY156" fmla="*/ 2210003 h 2775193"/>
              <a:gd name="connsiteX157" fmla="*/ 1951331 w 2851540"/>
              <a:gd name="connsiteY157" fmla="*/ 2210003 h 2775193"/>
              <a:gd name="connsiteX158" fmla="*/ 1944188 w 2851540"/>
              <a:gd name="connsiteY158" fmla="*/ 2236197 h 2775193"/>
              <a:gd name="connsiteX159" fmla="*/ 1915613 w 2851540"/>
              <a:gd name="connsiteY159" fmla="*/ 2236197 h 2775193"/>
              <a:gd name="connsiteX160" fmla="*/ 1891800 w 2851540"/>
              <a:gd name="connsiteY160" fmla="*/ 2198097 h 2775193"/>
              <a:gd name="connsiteX161" fmla="*/ 1882275 w 2851540"/>
              <a:gd name="connsiteY161" fmla="*/ 2250484 h 2775193"/>
              <a:gd name="connsiteX162" fmla="*/ 1853700 w 2851540"/>
              <a:gd name="connsiteY162" fmla="*/ 2226672 h 2775193"/>
              <a:gd name="connsiteX163" fmla="*/ 1803694 w 2851540"/>
              <a:gd name="connsiteY163" fmla="*/ 2226672 h 2775193"/>
              <a:gd name="connsiteX164" fmla="*/ 1753687 w 2851540"/>
              <a:gd name="connsiteY164" fmla="*/ 2207620 h 2775193"/>
              <a:gd name="connsiteX165" fmla="*/ 1663200 w 2851540"/>
              <a:gd name="connsiteY165" fmla="*/ 2262390 h 2775193"/>
              <a:gd name="connsiteX166" fmla="*/ 1572713 w 2851540"/>
              <a:gd name="connsiteY166" fmla="*/ 2319539 h 2775193"/>
              <a:gd name="connsiteX167" fmla="*/ 1556044 w 2851540"/>
              <a:gd name="connsiteY167" fmla="*/ 2412409 h 2775193"/>
              <a:gd name="connsiteX168" fmla="*/ 1583513 w 2851540"/>
              <a:gd name="connsiteY168" fmla="*/ 2499546 h 2775193"/>
              <a:gd name="connsiteX169" fmla="*/ 1522706 w 2851540"/>
              <a:gd name="connsiteY169" fmla="*/ 2490989 h 2775193"/>
              <a:gd name="connsiteX170" fmla="*/ 1472700 w 2851540"/>
              <a:gd name="connsiteY170" fmla="*/ 2526709 h 2775193"/>
              <a:gd name="connsiteX171" fmla="*/ 1410788 w 2851540"/>
              <a:gd name="connsiteY171" fmla="*/ 2502897 h 2775193"/>
              <a:gd name="connsiteX172" fmla="*/ 1356019 w 2851540"/>
              <a:gd name="connsiteY172" fmla="*/ 2514802 h 2775193"/>
              <a:gd name="connsiteX173" fmla="*/ 1308394 w 2851540"/>
              <a:gd name="connsiteY173" fmla="*/ 2457652 h 2775193"/>
              <a:gd name="connsiteX174" fmla="*/ 1270294 w 2851540"/>
              <a:gd name="connsiteY174" fmla="*/ 2440984 h 2775193"/>
              <a:gd name="connsiteX175" fmla="*/ 1244100 w 2851540"/>
              <a:gd name="connsiteY175" fmla="*/ 2448128 h 2775193"/>
              <a:gd name="connsiteX176" fmla="*/ 1229813 w 2851540"/>
              <a:gd name="connsiteY176" fmla="*/ 2424314 h 2775193"/>
              <a:gd name="connsiteX177" fmla="*/ 1191713 w 2851540"/>
              <a:gd name="connsiteY177" fmla="*/ 2419553 h 2775193"/>
              <a:gd name="connsiteX178" fmla="*/ 1129800 w 2851540"/>
              <a:gd name="connsiteY178" fmla="*/ 2388597 h 2775193"/>
              <a:gd name="connsiteX179" fmla="*/ 1094080 w 2851540"/>
              <a:gd name="connsiteY179" fmla="*/ 2400500 h 2775193"/>
              <a:gd name="connsiteX180" fmla="*/ 1079794 w 2851540"/>
              <a:gd name="connsiteY180" fmla="*/ 2429078 h 2775193"/>
              <a:gd name="connsiteX181" fmla="*/ 996450 w 2851540"/>
              <a:gd name="connsiteY181" fmla="*/ 2414790 h 2775193"/>
              <a:gd name="connsiteX182" fmla="*/ 965494 w 2851540"/>
              <a:gd name="connsiteY182" fmla="*/ 2429078 h 2775193"/>
              <a:gd name="connsiteX183" fmla="*/ 925013 w 2851540"/>
              <a:gd name="connsiteY183" fmla="*/ 2407646 h 2775193"/>
              <a:gd name="connsiteX184" fmla="*/ 886913 w 2851540"/>
              <a:gd name="connsiteY184" fmla="*/ 2393359 h 2775193"/>
              <a:gd name="connsiteX185" fmla="*/ 855956 w 2851540"/>
              <a:gd name="connsiteY185" fmla="*/ 2407647 h 2775193"/>
              <a:gd name="connsiteX186" fmla="*/ 825000 w 2851540"/>
              <a:gd name="connsiteY186" fmla="*/ 2388597 h 2775193"/>
              <a:gd name="connsiteX187" fmla="*/ 810713 w 2851540"/>
              <a:gd name="connsiteY187" fmla="*/ 2355259 h 2775193"/>
              <a:gd name="connsiteX188" fmla="*/ 770231 w 2851540"/>
              <a:gd name="connsiteY188" fmla="*/ 2364784 h 2775193"/>
              <a:gd name="connsiteX189" fmla="*/ 734513 w 2851540"/>
              <a:gd name="connsiteY189" fmla="*/ 2343352 h 2775193"/>
              <a:gd name="connsiteX190" fmla="*/ 703556 w 2851540"/>
              <a:gd name="connsiteY190" fmla="*/ 2329065 h 2775193"/>
              <a:gd name="connsiteX191" fmla="*/ 670219 w 2851540"/>
              <a:gd name="connsiteY191" fmla="*/ 2333827 h 2775193"/>
              <a:gd name="connsiteX192" fmla="*/ 684506 w 2851540"/>
              <a:gd name="connsiteY192" fmla="*/ 2279058 h 2775193"/>
              <a:gd name="connsiteX193" fmla="*/ 639263 w 2851540"/>
              <a:gd name="connsiteY193" fmla="*/ 2260008 h 2775193"/>
              <a:gd name="connsiteX194" fmla="*/ 605924 w 2851540"/>
              <a:gd name="connsiteY194" fmla="*/ 2255244 h 2775193"/>
              <a:gd name="connsiteX195" fmla="*/ 651169 w 2851540"/>
              <a:gd name="connsiteY195" fmla="*/ 2200477 h 2775193"/>
              <a:gd name="connsiteX196" fmla="*/ 682125 w 2851540"/>
              <a:gd name="connsiteY196" fmla="*/ 2100464 h 2775193"/>
              <a:gd name="connsiteX197" fmla="*/ 720225 w 2851540"/>
              <a:gd name="connsiteY197" fmla="*/ 1902821 h 2775193"/>
              <a:gd name="connsiteX198" fmla="*/ 744038 w 2851540"/>
              <a:gd name="connsiteY198" fmla="*/ 1886152 h 2775193"/>
              <a:gd name="connsiteX199" fmla="*/ 722606 w 2851540"/>
              <a:gd name="connsiteY199" fmla="*/ 1855196 h 2775193"/>
              <a:gd name="connsiteX200" fmla="*/ 724988 w 2851540"/>
              <a:gd name="connsiteY200" fmla="*/ 1836146 h 2775193"/>
              <a:gd name="connsiteX201" fmla="*/ 734513 w 2851540"/>
              <a:gd name="connsiteY201" fmla="*/ 1690889 h 2775193"/>
              <a:gd name="connsiteX202" fmla="*/ 724988 w 2851540"/>
              <a:gd name="connsiteY202" fmla="*/ 1650408 h 2775193"/>
              <a:gd name="connsiteX203" fmla="*/ 798806 w 2851540"/>
              <a:gd name="connsiteY203" fmla="*/ 1690889 h 2775193"/>
              <a:gd name="connsiteX204" fmla="*/ 810713 w 2851540"/>
              <a:gd name="connsiteY204" fmla="*/ 1755183 h 2775193"/>
              <a:gd name="connsiteX205" fmla="*/ 851194 w 2851540"/>
              <a:gd name="connsiteY205" fmla="*/ 1812333 h 2775193"/>
              <a:gd name="connsiteX206" fmla="*/ 803569 w 2851540"/>
              <a:gd name="connsiteY206" fmla="*/ 1667077 h 2775193"/>
              <a:gd name="connsiteX207" fmla="*/ 722606 w 2851540"/>
              <a:gd name="connsiteY207" fmla="*/ 1600402 h 2775193"/>
              <a:gd name="connsiteX208" fmla="*/ 744038 w 2851540"/>
              <a:gd name="connsiteY208" fmla="*/ 1524202 h 2775193"/>
              <a:gd name="connsiteX209" fmla="*/ 724988 w 2851540"/>
              <a:gd name="connsiteY209" fmla="*/ 1462289 h 2775193"/>
              <a:gd name="connsiteX210" fmla="*/ 734513 w 2851540"/>
              <a:gd name="connsiteY210" fmla="*/ 1431333 h 2775193"/>
              <a:gd name="connsiteX211" fmla="*/ 686888 w 2851540"/>
              <a:gd name="connsiteY211" fmla="*/ 1414664 h 2775193"/>
              <a:gd name="connsiteX212" fmla="*/ 598781 w 2851540"/>
              <a:gd name="connsiteY212" fmla="*/ 1381327 h 2775193"/>
              <a:gd name="connsiteX213" fmla="*/ 586875 w 2851540"/>
              <a:gd name="connsiteY213" fmla="*/ 1336083 h 2775193"/>
              <a:gd name="connsiteX214" fmla="*/ 537388 w 2851540"/>
              <a:gd name="connsiteY214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682374 w 2851540"/>
              <a:gd name="connsiteY141" fmla="*/ 2383833 h 2775193"/>
              <a:gd name="connsiteX142" fmla="*/ 2399006 w 2851540"/>
              <a:gd name="connsiteY142" fmla="*/ 2236196 h 2775193"/>
              <a:gd name="connsiteX143" fmla="*/ 2365668 w 2851540"/>
              <a:gd name="connsiteY143" fmla="*/ 2210000 h 2775193"/>
              <a:gd name="connsiteX144" fmla="*/ 2339474 w 2851540"/>
              <a:gd name="connsiteY144" fmla="*/ 2229052 h 2775193"/>
              <a:gd name="connsiteX145" fmla="*/ 2284706 w 2851540"/>
              <a:gd name="connsiteY145" fmla="*/ 2257628 h 2775193"/>
              <a:gd name="connsiteX146" fmla="*/ 2268037 w 2851540"/>
              <a:gd name="connsiteY146" fmla="*/ 2288583 h 2775193"/>
              <a:gd name="connsiteX147" fmla="*/ 2198980 w 2851540"/>
              <a:gd name="connsiteY147" fmla="*/ 2307633 h 2775193"/>
              <a:gd name="connsiteX148" fmla="*/ 2172788 w 2851540"/>
              <a:gd name="connsiteY148" fmla="*/ 2338590 h 2775193"/>
              <a:gd name="connsiteX149" fmla="*/ 2156119 w 2851540"/>
              <a:gd name="connsiteY149" fmla="*/ 2319540 h 2775193"/>
              <a:gd name="connsiteX150" fmla="*/ 2118019 w 2851540"/>
              <a:gd name="connsiteY150" fmla="*/ 2331447 h 2775193"/>
              <a:gd name="connsiteX151" fmla="*/ 2087063 w 2851540"/>
              <a:gd name="connsiteY151" fmla="*/ 2298109 h 2775193"/>
              <a:gd name="connsiteX152" fmla="*/ 2032294 w 2851540"/>
              <a:gd name="connsiteY152" fmla="*/ 2288584 h 2775193"/>
              <a:gd name="connsiteX153" fmla="*/ 2015625 w 2851540"/>
              <a:gd name="connsiteY153" fmla="*/ 2260009 h 2775193"/>
              <a:gd name="connsiteX154" fmla="*/ 1963238 w 2851540"/>
              <a:gd name="connsiteY154" fmla="*/ 2271915 h 2775193"/>
              <a:gd name="connsiteX155" fmla="*/ 1965618 w 2851540"/>
              <a:gd name="connsiteY155" fmla="*/ 2250483 h 2775193"/>
              <a:gd name="connsiteX156" fmla="*/ 1984668 w 2851540"/>
              <a:gd name="connsiteY156" fmla="*/ 2233814 h 2775193"/>
              <a:gd name="connsiteX157" fmla="*/ 1987050 w 2851540"/>
              <a:gd name="connsiteY157" fmla="*/ 2210003 h 2775193"/>
              <a:gd name="connsiteX158" fmla="*/ 1951331 w 2851540"/>
              <a:gd name="connsiteY158" fmla="*/ 2210003 h 2775193"/>
              <a:gd name="connsiteX159" fmla="*/ 1944188 w 2851540"/>
              <a:gd name="connsiteY159" fmla="*/ 2236197 h 2775193"/>
              <a:gd name="connsiteX160" fmla="*/ 1915613 w 2851540"/>
              <a:gd name="connsiteY160" fmla="*/ 2236197 h 2775193"/>
              <a:gd name="connsiteX161" fmla="*/ 1891800 w 2851540"/>
              <a:gd name="connsiteY161" fmla="*/ 2198097 h 2775193"/>
              <a:gd name="connsiteX162" fmla="*/ 1882275 w 2851540"/>
              <a:gd name="connsiteY162" fmla="*/ 2250484 h 2775193"/>
              <a:gd name="connsiteX163" fmla="*/ 1853700 w 2851540"/>
              <a:gd name="connsiteY163" fmla="*/ 2226672 h 2775193"/>
              <a:gd name="connsiteX164" fmla="*/ 1803694 w 2851540"/>
              <a:gd name="connsiteY164" fmla="*/ 2226672 h 2775193"/>
              <a:gd name="connsiteX165" fmla="*/ 1753687 w 2851540"/>
              <a:gd name="connsiteY165" fmla="*/ 2207620 h 2775193"/>
              <a:gd name="connsiteX166" fmla="*/ 1663200 w 2851540"/>
              <a:gd name="connsiteY166" fmla="*/ 2262390 h 2775193"/>
              <a:gd name="connsiteX167" fmla="*/ 1572713 w 2851540"/>
              <a:gd name="connsiteY167" fmla="*/ 2319539 h 2775193"/>
              <a:gd name="connsiteX168" fmla="*/ 1556044 w 2851540"/>
              <a:gd name="connsiteY168" fmla="*/ 2412409 h 2775193"/>
              <a:gd name="connsiteX169" fmla="*/ 1583513 w 2851540"/>
              <a:gd name="connsiteY169" fmla="*/ 2499546 h 2775193"/>
              <a:gd name="connsiteX170" fmla="*/ 1522706 w 2851540"/>
              <a:gd name="connsiteY170" fmla="*/ 2490989 h 2775193"/>
              <a:gd name="connsiteX171" fmla="*/ 1472700 w 2851540"/>
              <a:gd name="connsiteY171" fmla="*/ 2526709 h 2775193"/>
              <a:gd name="connsiteX172" fmla="*/ 1410788 w 2851540"/>
              <a:gd name="connsiteY172" fmla="*/ 2502897 h 2775193"/>
              <a:gd name="connsiteX173" fmla="*/ 1356019 w 2851540"/>
              <a:gd name="connsiteY173" fmla="*/ 2514802 h 2775193"/>
              <a:gd name="connsiteX174" fmla="*/ 1308394 w 2851540"/>
              <a:gd name="connsiteY174" fmla="*/ 2457652 h 2775193"/>
              <a:gd name="connsiteX175" fmla="*/ 1270294 w 2851540"/>
              <a:gd name="connsiteY175" fmla="*/ 2440984 h 2775193"/>
              <a:gd name="connsiteX176" fmla="*/ 1244100 w 2851540"/>
              <a:gd name="connsiteY176" fmla="*/ 2448128 h 2775193"/>
              <a:gd name="connsiteX177" fmla="*/ 1229813 w 2851540"/>
              <a:gd name="connsiteY177" fmla="*/ 2424314 h 2775193"/>
              <a:gd name="connsiteX178" fmla="*/ 1191713 w 2851540"/>
              <a:gd name="connsiteY178" fmla="*/ 2419553 h 2775193"/>
              <a:gd name="connsiteX179" fmla="*/ 1129800 w 2851540"/>
              <a:gd name="connsiteY179" fmla="*/ 2388597 h 2775193"/>
              <a:gd name="connsiteX180" fmla="*/ 1094080 w 2851540"/>
              <a:gd name="connsiteY180" fmla="*/ 2400500 h 2775193"/>
              <a:gd name="connsiteX181" fmla="*/ 1079794 w 2851540"/>
              <a:gd name="connsiteY181" fmla="*/ 2429078 h 2775193"/>
              <a:gd name="connsiteX182" fmla="*/ 996450 w 2851540"/>
              <a:gd name="connsiteY182" fmla="*/ 2414790 h 2775193"/>
              <a:gd name="connsiteX183" fmla="*/ 965494 w 2851540"/>
              <a:gd name="connsiteY183" fmla="*/ 2429078 h 2775193"/>
              <a:gd name="connsiteX184" fmla="*/ 925013 w 2851540"/>
              <a:gd name="connsiteY184" fmla="*/ 2407646 h 2775193"/>
              <a:gd name="connsiteX185" fmla="*/ 886913 w 2851540"/>
              <a:gd name="connsiteY185" fmla="*/ 2393359 h 2775193"/>
              <a:gd name="connsiteX186" fmla="*/ 855956 w 2851540"/>
              <a:gd name="connsiteY186" fmla="*/ 2407647 h 2775193"/>
              <a:gd name="connsiteX187" fmla="*/ 825000 w 2851540"/>
              <a:gd name="connsiteY187" fmla="*/ 2388597 h 2775193"/>
              <a:gd name="connsiteX188" fmla="*/ 810713 w 2851540"/>
              <a:gd name="connsiteY188" fmla="*/ 2355259 h 2775193"/>
              <a:gd name="connsiteX189" fmla="*/ 770231 w 2851540"/>
              <a:gd name="connsiteY189" fmla="*/ 2364784 h 2775193"/>
              <a:gd name="connsiteX190" fmla="*/ 734513 w 2851540"/>
              <a:gd name="connsiteY190" fmla="*/ 2343352 h 2775193"/>
              <a:gd name="connsiteX191" fmla="*/ 703556 w 2851540"/>
              <a:gd name="connsiteY191" fmla="*/ 2329065 h 2775193"/>
              <a:gd name="connsiteX192" fmla="*/ 670219 w 2851540"/>
              <a:gd name="connsiteY192" fmla="*/ 2333827 h 2775193"/>
              <a:gd name="connsiteX193" fmla="*/ 684506 w 2851540"/>
              <a:gd name="connsiteY193" fmla="*/ 2279058 h 2775193"/>
              <a:gd name="connsiteX194" fmla="*/ 639263 w 2851540"/>
              <a:gd name="connsiteY194" fmla="*/ 2260008 h 2775193"/>
              <a:gd name="connsiteX195" fmla="*/ 605924 w 2851540"/>
              <a:gd name="connsiteY195" fmla="*/ 2255244 h 2775193"/>
              <a:gd name="connsiteX196" fmla="*/ 651169 w 2851540"/>
              <a:gd name="connsiteY196" fmla="*/ 2200477 h 2775193"/>
              <a:gd name="connsiteX197" fmla="*/ 682125 w 2851540"/>
              <a:gd name="connsiteY197" fmla="*/ 2100464 h 2775193"/>
              <a:gd name="connsiteX198" fmla="*/ 720225 w 2851540"/>
              <a:gd name="connsiteY198" fmla="*/ 1902821 h 2775193"/>
              <a:gd name="connsiteX199" fmla="*/ 744038 w 2851540"/>
              <a:gd name="connsiteY199" fmla="*/ 1886152 h 2775193"/>
              <a:gd name="connsiteX200" fmla="*/ 722606 w 2851540"/>
              <a:gd name="connsiteY200" fmla="*/ 1855196 h 2775193"/>
              <a:gd name="connsiteX201" fmla="*/ 724988 w 2851540"/>
              <a:gd name="connsiteY201" fmla="*/ 1836146 h 2775193"/>
              <a:gd name="connsiteX202" fmla="*/ 734513 w 2851540"/>
              <a:gd name="connsiteY202" fmla="*/ 1690889 h 2775193"/>
              <a:gd name="connsiteX203" fmla="*/ 724988 w 2851540"/>
              <a:gd name="connsiteY203" fmla="*/ 1650408 h 2775193"/>
              <a:gd name="connsiteX204" fmla="*/ 798806 w 2851540"/>
              <a:gd name="connsiteY204" fmla="*/ 1690889 h 2775193"/>
              <a:gd name="connsiteX205" fmla="*/ 810713 w 2851540"/>
              <a:gd name="connsiteY205" fmla="*/ 1755183 h 2775193"/>
              <a:gd name="connsiteX206" fmla="*/ 851194 w 2851540"/>
              <a:gd name="connsiteY206" fmla="*/ 1812333 h 2775193"/>
              <a:gd name="connsiteX207" fmla="*/ 803569 w 2851540"/>
              <a:gd name="connsiteY207" fmla="*/ 1667077 h 2775193"/>
              <a:gd name="connsiteX208" fmla="*/ 722606 w 2851540"/>
              <a:gd name="connsiteY208" fmla="*/ 1600402 h 2775193"/>
              <a:gd name="connsiteX209" fmla="*/ 744038 w 2851540"/>
              <a:gd name="connsiteY209" fmla="*/ 1524202 h 2775193"/>
              <a:gd name="connsiteX210" fmla="*/ 724988 w 2851540"/>
              <a:gd name="connsiteY210" fmla="*/ 1462289 h 2775193"/>
              <a:gd name="connsiteX211" fmla="*/ 734513 w 2851540"/>
              <a:gd name="connsiteY211" fmla="*/ 1431333 h 2775193"/>
              <a:gd name="connsiteX212" fmla="*/ 686888 w 2851540"/>
              <a:gd name="connsiteY212" fmla="*/ 1414664 h 2775193"/>
              <a:gd name="connsiteX213" fmla="*/ 598781 w 2851540"/>
              <a:gd name="connsiteY213" fmla="*/ 1381327 h 2775193"/>
              <a:gd name="connsiteX214" fmla="*/ 586875 w 2851540"/>
              <a:gd name="connsiteY214" fmla="*/ 1336083 h 2775193"/>
              <a:gd name="connsiteX215" fmla="*/ 537388 w 2851540"/>
              <a:gd name="connsiteY215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682374 w 2851540"/>
              <a:gd name="connsiteY141" fmla="*/ 2383833 h 2775193"/>
              <a:gd name="connsiteX142" fmla="*/ 2513305 w 2851540"/>
              <a:gd name="connsiteY142" fmla="*/ 2302869 h 2775193"/>
              <a:gd name="connsiteX143" fmla="*/ 2399006 w 2851540"/>
              <a:gd name="connsiteY143" fmla="*/ 2236196 h 2775193"/>
              <a:gd name="connsiteX144" fmla="*/ 2365668 w 2851540"/>
              <a:gd name="connsiteY144" fmla="*/ 2210000 h 2775193"/>
              <a:gd name="connsiteX145" fmla="*/ 2339474 w 2851540"/>
              <a:gd name="connsiteY145" fmla="*/ 2229052 h 2775193"/>
              <a:gd name="connsiteX146" fmla="*/ 2284706 w 2851540"/>
              <a:gd name="connsiteY146" fmla="*/ 2257628 h 2775193"/>
              <a:gd name="connsiteX147" fmla="*/ 2268037 w 2851540"/>
              <a:gd name="connsiteY147" fmla="*/ 2288583 h 2775193"/>
              <a:gd name="connsiteX148" fmla="*/ 2198980 w 2851540"/>
              <a:gd name="connsiteY148" fmla="*/ 2307633 h 2775193"/>
              <a:gd name="connsiteX149" fmla="*/ 2172788 w 2851540"/>
              <a:gd name="connsiteY149" fmla="*/ 2338590 h 2775193"/>
              <a:gd name="connsiteX150" fmla="*/ 2156119 w 2851540"/>
              <a:gd name="connsiteY150" fmla="*/ 2319540 h 2775193"/>
              <a:gd name="connsiteX151" fmla="*/ 2118019 w 2851540"/>
              <a:gd name="connsiteY151" fmla="*/ 2331447 h 2775193"/>
              <a:gd name="connsiteX152" fmla="*/ 2087063 w 2851540"/>
              <a:gd name="connsiteY152" fmla="*/ 2298109 h 2775193"/>
              <a:gd name="connsiteX153" fmla="*/ 2032294 w 2851540"/>
              <a:gd name="connsiteY153" fmla="*/ 2288584 h 2775193"/>
              <a:gd name="connsiteX154" fmla="*/ 2015625 w 2851540"/>
              <a:gd name="connsiteY154" fmla="*/ 2260009 h 2775193"/>
              <a:gd name="connsiteX155" fmla="*/ 1963238 w 2851540"/>
              <a:gd name="connsiteY155" fmla="*/ 2271915 h 2775193"/>
              <a:gd name="connsiteX156" fmla="*/ 1965618 w 2851540"/>
              <a:gd name="connsiteY156" fmla="*/ 2250483 h 2775193"/>
              <a:gd name="connsiteX157" fmla="*/ 1984668 w 2851540"/>
              <a:gd name="connsiteY157" fmla="*/ 2233814 h 2775193"/>
              <a:gd name="connsiteX158" fmla="*/ 1987050 w 2851540"/>
              <a:gd name="connsiteY158" fmla="*/ 2210003 h 2775193"/>
              <a:gd name="connsiteX159" fmla="*/ 1951331 w 2851540"/>
              <a:gd name="connsiteY159" fmla="*/ 2210003 h 2775193"/>
              <a:gd name="connsiteX160" fmla="*/ 1944188 w 2851540"/>
              <a:gd name="connsiteY160" fmla="*/ 2236197 h 2775193"/>
              <a:gd name="connsiteX161" fmla="*/ 1915613 w 2851540"/>
              <a:gd name="connsiteY161" fmla="*/ 2236197 h 2775193"/>
              <a:gd name="connsiteX162" fmla="*/ 1891800 w 2851540"/>
              <a:gd name="connsiteY162" fmla="*/ 2198097 h 2775193"/>
              <a:gd name="connsiteX163" fmla="*/ 1882275 w 2851540"/>
              <a:gd name="connsiteY163" fmla="*/ 2250484 h 2775193"/>
              <a:gd name="connsiteX164" fmla="*/ 1853700 w 2851540"/>
              <a:gd name="connsiteY164" fmla="*/ 2226672 h 2775193"/>
              <a:gd name="connsiteX165" fmla="*/ 1803694 w 2851540"/>
              <a:gd name="connsiteY165" fmla="*/ 2226672 h 2775193"/>
              <a:gd name="connsiteX166" fmla="*/ 1753687 w 2851540"/>
              <a:gd name="connsiteY166" fmla="*/ 2207620 h 2775193"/>
              <a:gd name="connsiteX167" fmla="*/ 1663200 w 2851540"/>
              <a:gd name="connsiteY167" fmla="*/ 2262390 h 2775193"/>
              <a:gd name="connsiteX168" fmla="*/ 1572713 w 2851540"/>
              <a:gd name="connsiteY168" fmla="*/ 2319539 h 2775193"/>
              <a:gd name="connsiteX169" fmla="*/ 1556044 w 2851540"/>
              <a:gd name="connsiteY169" fmla="*/ 2412409 h 2775193"/>
              <a:gd name="connsiteX170" fmla="*/ 1583513 w 2851540"/>
              <a:gd name="connsiteY170" fmla="*/ 2499546 h 2775193"/>
              <a:gd name="connsiteX171" fmla="*/ 1522706 w 2851540"/>
              <a:gd name="connsiteY171" fmla="*/ 2490989 h 2775193"/>
              <a:gd name="connsiteX172" fmla="*/ 1472700 w 2851540"/>
              <a:gd name="connsiteY172" fmla="*/ 2526709 h 2775193"/>
              <a:gd name="connsiteX173" fmla="*/ 1410788 w 2851540"/>
              <a:gd name="connsiteY173" fmla="*/ 2502897 h 2775193"/>
              <a:gd name="connsiteX174" fmla="*/ 1356019 w 2851540"/>
              <a:gd name="connsiteY174" fmla="*/ 2514802 h 2775193"/>
              <a:gd name="connsiteX175" fmla="*/ 1308394 w 2851540"/>
              <a:gd name="connsiteY175" fmla="*/ 2457652 h 2775193"/>
              <a:gd name="connsiteX176" fmla="*/ 1270294 w 2851540"/>
              <a:gd name="connsiteY176" fmla="*/ 2440984 h 2775193"/>
              <a:gd name="connsiteX177" fmla="*/ 1244100 w 2851540"/>
              <a:gd name="connsiteY177" fmla="*/ 2448128 h 2775193"/>
              <a:gd name="connsiteX178" fmla="*/ 1229813 w 2851540"/>
              <a:gd name="connsiteY178" fmla="*/ 2424314 h 2775193"/>
              <a:gd name="connsiteX179" fmla="*/ 1191713 w 2851540"/>
              <a:gd name="connsiteY179" fmla="*/ 2419553 h 2775193"/>
              <a:gd name="connsiteX180" fmla="*/ 1129800 w 2851540"/>
              <a:gd name="connsiteY180" fmla="*/ 2388597 h 2775193"/>
              <a:gd name="connsiteX181" fmla="*/ 1094080 w 2851540"/>
              <a:gd name="connsiteY181" fmla="*/ 2400500 h 2775193"/>
              <a:gd name="connsiteX182" fmla="*/ 1079794 w 2851540"/>
              <a:gd name="connsiteY182" fmla="*/ 2429078 h 2775193"/>
              <a:gd name="connsiteX183" fmla="*/ 996450 w 2851540"/>
              <a:gd name="connsiteY183" fmla="*/ 2414790 h 2775193"/>
              <a:gd name="connsiteX184" fmla="*/ 965494 w 2851540"/>
              <a:gd name="connsiteY184" fmla="*/ 2429078 h 2775193"/>
              <a:gd name="connsiteX185" fmla="*/ 925013 w 2851540"/>
              <a:gd name="connsiteY185" fmla="*/ 2407646 h 2775193"/>
              <a:gd name="connsiteX186" fmla="*/ 886913 w 2851540"/>
              <a:gd name="connsiteY186" fmla="*/ 2393359 h 2775193"/>
              <a:gd name="connsiteX187" fmla="*/ 855956 w 2851540"/>
              <a:gd name="connsiteY187" fmla="*/ 2407647 h 2775193"/>
              <a:gd name="connsiteX188" fmla="*/ 825000 w 2851540"/>
              <a:gd name="connsiteY188" fmla="*/ 2388597 h 2775193"/>
              <a:gd name="connsiteX189" fmla="*/ 810713 w 2851540"/>
              <a:gd name="connsiteY189" fmla="*/ 2355259 h 2775193"/>
              <a:gd name="connsiteX190" fmla="*/ 770231 w 2851540"/>
              <a:gd name="connsiteY190" fmla="*/ 2364784 h 2775193"/>
              <a:gd name="connsiteX191" fmla="*/ 734513 w 2851540"/>
              <a:gd name="connsiteY191" fmla="*/ 2343352 h 2775193"/>
              <a:gd name="connsiteX192" fmla="*/ 703556 w 2851540"/>
              <a:gd name="connsiteY192" fmla="*/ 2329065 h 2775193"/>
              <a:gd name="connsiteX193" fmla="*/ 670219 w 2851540"/>
              <a:gd name="connsiteY193" fmla="*/ 2333827 h 2775193"/>
              <a:gd name="connsiteX194" fmla="*/ 684506 w 2851540"/>
              <a:gd name="connsiteY194" fmla="*/ 2279058 h 2775193"/>
              <a:gd name="connsiteX195" fmla="*/ 639263 w 2851540"/>
              <a:gd name="connsiteY195" fmla="*/ 2260008 h 2775193"/>
              <a:gd name="connsiteX196" fmla="*/ 605924 w 2851540"/>
              <a:gd name="connsiteY196" fmla="*/ 2255244 h 2775193"/>
              <a:gd name="connsiteX197" fmla="*/ 651169 w 2851540"/>
              <a:gd name="connsiteY197" fmla="*/ 2200477 h 2775193"/>
              <a:gd name="connsiteX198" fmla="*/ 682125 w 2851540"/>
              <a:gd name="connsiteY198" fmla="*/ 2100464 h 2775193"/>
              <a:gd name="connsiteX199" fmla="*/ 720225 w 2851540"/>
              <a:gd name="connsiteY199" fmla="*/ 1902821 h 2775193"/>
              <a:gd name="connsiteX200" fmla="*/ 744038 w 2851540"/>
              <a:gd name="connsiteY200" fmla="*/ 1886152 h 2775193"/>
              <a:gd name="connsiteX201" fmla="*/ 722606 w 2851540"/>
              <a:gd name="connsiteY201" fmla="*/ 1855196 h 2775193"/>
              <a:gd name="connsiteX202" fmla="*/ 724988 w 2851540"/>
              <a:gd name="connsiteY202" fmla="*/ 1836146 h 2775193"/>
              <a:gd name="connsiteX203" fmla="*/ 734513 w 2851540"/>
              <a:gd name="connsiteY203" fmla="*/ 1690889 h 2775193"/>
              <a:gd name="connsiteX204" fmla="*/ 724988 w 2851540"/>
              <a:gd name="connsiteY204" fmla="*/ 1650408 h 2775193"/>
              <a:gd name="connsiteX205" fmla="*/ 798806 w 2851540"/>
              <a:gd name="connsiteY205" fmla="*/ 1690889 h 2775193"/>
              <a:gd name="connsiteX206" fmla="*/ 810713 w 2851540"/>
              <a:gd name="connsiteY206" fmla="*/ 1755183 h 2775193"/>
              <a:gd name="connsiteX207" fmla="*/ 851194 w 2851540"/>
              <a:gd name="connsiteY207" fmla="*/ 1812333 h 2775193"/>
              <a:gd name="connsiteX208" fmla="*/ 803569 w 2851540"/>
              <a:gd name="connsiteY208" fmla="*/ 1667077 h 2775193"/>
              <a:gd name="connsiteX209" fmla="*/ 722606 w 2851540"/>
              <a:gd name="connsiteY209" fmla="*/ 1600402 h 2775193"/>
              <a:gd name="connsiteX210" fmla="*/ 744038 w 2851540"/>
              <a:gd name="connsiteY210" fmla="*/ 1524202 h 2775193"/>
              <a:gd name="connsiteX211" fmla="*/ 724988 w 2851540"/>
              <a:gd name="connsiteY211" fmla="*/ 1462289 h 2775193"/>
              <a:gd name="connsiteX212" fmla="*/ 734513 w 2851540"/>
              <a:gd name="connsiteY212" fmla="*/ 1431333 h 2775193"/>
              <a:gd name="connsiteX213" fmla="*/ 686888 w 2851540"/>
              <a:gd name="connsiteY213" fmla="*/ 1414664 h 2775193"/>
              <a:gd name="connsiteX214" fmla="*/ 598781 w 2851540"/>
              <a:gd name="connsiteY214" fmla="*/ 1381327 h 2775193"/>
              <a:gd name="connsiteX215" fmla="*/ 586875 w 2851540"/>
              <a:gd name="connsiteY215" fmla="*/ 1336083 h 2775193"/>
              <a:gd name="connsiteX216" fmla="*/ 537388 w 2851540"/>
              <a:gd name="connsiteY216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710949 w 2851540"/>
              <a:gd name="connsiteY141" fmla="*/ 2400500 h 2775193"/>
              <a:gd name="connsiteX142" fmla="*/ 2682374 w 2851540"/>
              <a:gd name="connsiteY142" fmla="*/ 2383833 h 2775193"/>
              <a:gd name="connsiteX143" fmla="*/ 2513305 w 2851540"/>
              <a:gd name="connsiteY143" fmla="*/ 2302869 h 2775193"/>
              <a:gd name="connsiteX144" fmla="*/ 2399006 w 2851540"/>
              <a:gd name="connsiteY144" fmla="*/ 2236196 h 2775193"/>
              <a:gd name="connsiteX145" fmla="*/ 2365668 w 2851540"/>
              <a:gd name="connsiteY145" fmla="*/ 2210000 h 2775193"/>
              <a:gd name="connsiteX146" fmla="*/ 2339474 w 2851540"/>
              <a:gd name="connsiteY146" fmla="*/ 2229052 h 2775193"/>
              <a:gd name="connsiteX147" fmla="*/ 2284706 w 2851540"/>
              <a:gd name="connsiteY147" fmla="*/ 2257628 h 2775193"/>
              <a:gd name="connsiteX148" fmla="*/ 2268037 w 2851540"/>
              <a:gd name="connsiteY148" fmla="*/ 2288583 h 2775193"/>
              <a:gd name="connsiteX149" fmla="*/ 2198980 w 2851540"/>
              <a:gd name="connsiteY149" fmla="*/ 2307633 h 2775193"/>
              <a:gd name="connsiteX150" fmla="*/ 2172788 w 2851540"/>
              <a:gd name="connsiteY150" fmla="*/ 2338590 h 2775193"/>
              <a:gd name="connsiteX151" fmla="*/ 2156119 w 2851540"/>
              <a:gd name="connsiteY151" fmla="*/ 2319540 h 2775193"/>
              <a:gd name="connsiteX152" fmla="*/ 2118019 w 2851540"/>
              <a:gd name="connsiteY152" fmla="*/ 2331447 h 2775193"/>
              <a:gd name="connsiteX153" fmla="*/ 2087063 w 2851540"/>
              <a:gd name="connsiteY153" fmla="*/ 2298109 h 2775193"/>
              <a:gd name="connsiteX154" fmla="*/ 2032294 w 2851540"/>
              <a:gd name="connsiteY154" fmla="*/ 2288584 h 2775193"/>
              <a:gd name="connsiteX155" fmla="*/ 2015625 w 2851540"/>
              <a:gd name="connsiteY155" fmla="*/ 2260009 h 2775193"/>
              <a:gd name="connsiteX156" fmla="*/ 1963238 w 2851540"/>
              <a:gd name="connsiteY156" fmla="*/ 2271915 h 2775193"/>
              <a:gd name="connsiteX157" fmla="*/ 1965618 w 2851540"/>
              <a:gd name="connsiteY157" fmla="*/ 2250483 h 2775193"/>
              <a:gd name="connsiteX158" fmla="*/ 1984668 w 2851540"/>
              <a:gd name="connsiteY158" fmla="*/ 2233814 h 2775193"/>
              <a:gd name="connsiteX159" fmla="*/ 1987050 w 2851540"/>
              <a:gd name="connsiteY159" fmla="*/ 2210003 h 2775193"/>
              <a:gd name="connsiteX160" fmla="*/ 1951331 w 2851540"/>
              <a:gd name="connsiteY160" fmla="*/ 2210003 h 2775193"/>
              <a:gd name="connsiteX161" fmla="*/ 1944188 w 2851540"/>
              <a:gd name="connsiteY161" fmla="*/ 2236197 h 2775193"/>
              <a:gd name="connsiteX162" fmla="*/ 1915613 w 2851540"/>
              <a:gd name="connsiteY162" fmla="*/ 2236197 h 2775193"/>
              <a:gd name="connsiteX163" fmla="*/ 1891800 w 2851540"/>
              <a:gd name="connsiteY163" fmla="*/ 2198097 h 2775193"/>
              <a:gd name="connsiteX164" fmla="*/ 1882275 w 2851540"/>
              <a:gd name="connsiteY164" fmla="*/ 2250484 h 2775193"/>
              <a:gd name="connsiteX165" fmla="*/ 1853700 w 2851540"/>
              <a:gd name="connsiteY165" fmla="*/ 2226672 h 2775193"/>
              <a:gd name="connsiteX166" fmla="*/ 1803694 w 2851540"/>
              <a:gd name="connsiteY166" fmla="*/ 2226672 h 2775193"/>
              <a:gd name="connsiteX167" fmla="*/ 1753687 w 2851540"/>
              <a:gd name="connsiteY167" fmla="*/ 2207620 h 2775193"/>
              <a:gd name="connsiteX168" fmla="*/ 1663200 w 2851540"/>
              <a:gd name="connsiteY168" fmla="*/ 2262390 h 2775193"/>
              <a:gd name="connsiteX169" fmla="*/ 1572713 w 2851540"/>
              <a:gd name="connsiteY169" fmla="*/ 2319539 h 2775193"/>
              <a:gd name="connsiteX170" fmla="*/ 1556044 w 2851540"/>
              <a:gd name="connsiteY170" fmla="*/ 2412409 h 2775193"/>
              <a:gd name="connsiteX171" fmla="*/ 1583513 w 2851540"/>
              <a:gd name="connsiteY171" fmla="*/ 2499546 h 2775193"/>
              <a:gd name="connsiteX172" fmla="*/ 1522706 w 2851540"/>
              <a:gd name="connsiteY172" fmla="*/ 2490989 h 2775193"/>
              <a:gd name="connsiteX173" fmla="*/ 1472700 w 2851540"/>
              <a:gd name="connsiteY173" fmla="*/ 2526709 h 2775193"/>
              <a:gd name="connsiteX174" fmla="*/ 1410788 w 2851540"/>
              <a:gd name="connsiteY174" fmla="*/ 2502897 h 2775193"/>
              <a:gd name="connsiteX175" fmla="*/ 1356019 w 2851540"/>
              <a:gd name="connsiteY175" fmla="*/ 2514802 h 2775193"/>
              <a:gd name="connsiteX176" fmla="*/ 1308394 w 2851540"/>
              <a:gd name="connsiteY176" fmla="*/ 2457652 h 2775193"/>
              <a:gd name="connsiteX177" fmla="*/ 1270294 w 2851540"/>
              <a:gd name="connsiteY177" fmla="*/ 2440984 h 2775193"/>
              <a:gd name="connsiteX178" fmla="*/ 1244100 w 2851540"/>
              <a:gd name="connsiteY178" fmla="*/ 2448128 h 2775193"/>
              <a:gd name="connsiteX179" fmla="*/ 1229813 w 2851540"/>
              <a:gd name="connsiteY179" fmla="*/ 2424314 h 2775193"/>
              <a:gd name="connsiteX180" fmla="*/ 1191713 w 2851540"/>
              <a:gd name="connsiteY180" fmla="*/ 2419553 h 2775193"/>
              <a:gd name="connsiteX181" fmla="*/ 1129800 w 2851540"/>
              <a:gd name="connsiteY181" fmla="*/ 2388597 h 2775193"/>
              <a:gd name="connsiteX182" fmla="*/ 1094080 w 2851540"/>
              <a:gd name="connsiteY182" fmla="*/ 2400500 h 2775193"/>
              <a:gd name="connsiteX183" fmla="*/ 1079794 w 2851540"/>
              <a:gd name="connsiteY183" fmla="*/ 2429078 h 2775193"/>
              <a:gd name="connsiteX184" fmla="*/ 996450 w 2851540"/>
              <a:gd name="connsiteY184" fmla="*/ 2414790 h 2775193"/>
              <a:gd name="connsiteX185" fmla="*/ 965494 w 2851540"/>
              <a:gd name="connsiteY185" fmla="*/ 2429078 h 2775193"/>
              <a:gd name="connsiteX186" fmla="*/ 925013 w 2851540"/>
              <a:gd name="connsiteY186" fmla="*/ 2407646 h 2775193"/>
              <a:gd name="connsiteX187" fmla="*/ 886913 w 2851540"/>
              <a:gd name="connsiteY187" fmla="*/ 2393359 h 2775193"/>
              <a:gd name="connsiteX188" fmla="*/ 855956 w 2851540"/>
              <a:gd name="connsiteY188" fmla="*/ 2407647 h 2775193"/>
              <a:gd name="connsiteX189" fmla="*/ 825000 w 2851540"/>
              <a:gd name="connsiteY189" fmla="*/ 2388597 h 2775193"/>
              <a:gd name="connsiteX190" fmla="*/ 810713 w 2851540"/>
              <a:gd name="connsiteY190" fmla="*/ 2355259 h 2775193"/>
              <a:gd name="connsiteX191" fmla="*/ 770231 w 2851540"/>
              <a:gd name="connsiteY191" fmla="*/ 2364784 h 2775193"/>
              <a:gd name="connsiteX192" fmla="*/ 734513 w 2851540"/>
              <a:gd name="connsiteY192" fmla="*/ 2343352 h 2775193"/>
              <a:gd name="connsiteX193" fmla="*/ 703556 w 2851540"/>
              <a:gd name="connsiteY193" fmla="*/ 2329065 h 2775193"/>
              <a:gd name="connsiteX194" fmla="*/ 670219 w 2851540"/>
              <a:gd name="connsiteY194" fmla="*/ 2333827 h 2775193"/>
              <a:gd name="connsiteX195" fmla="*/ 684506 w 2851540"/>
              <a:gd name="connsiteY195" fmla="*/ 2279058 h 2775193"/>
              <a:gd name="connsiteX196" fmla="*/ 639263 w 2851540"/>
              <a:gd name="connsiteY196" fmla="*/ 2260008 h 2775193"/>
              <a:gd name="connsiteX197" fmla="*/ 605924 w 2851540"/>
              <a:gd name="connsiteY197" fmla="*/ 2255244 h 2775193"/>
              <a:gd name="connsiteX198" fmla="*/ 651169 w 2851540"/>
              <a:gd name="connsiteY198" fmla="*/ 2200477 h 2775193"/>
              <a:gd name="connsiteX199" fmla="*/ 682125 w 2851540"/>
              <a:gd name="connsiteY199" fmla="*/ 2100464 h 2775193"/>
              <a:gd name="connsiteX200" fmla="*/ 720225 w 2851540"/>
              <a:gd name="connsiteY200" fmla="*/ 1902821 h 2775193"/>
              <a:gd name="connsiteX201" fmla="*/ 744038 w 2851540"/>
              <a:gd name="connsiteY201" fmla="*/ 1886152 h 2775193"/>
              <a:gd name="connsiteX202" fmla="*/ 722606 w 2851540"/>
              <a:gd name="connsiteY202" fmla="*/ 1855196 h 2775193"/>
              <a:gd name="connsiteX203" fmla="*/ 724988 w 2851540"/>
              <a:gd name="connsiteY203" fmla="*/ 1836146 h 2775193"/>
              <a:gd name="connsiteX204" fmla="*/ 734513 w 2851540"/>
              <a:gd name="connsiteY204" fmla="*/ 1690889 h 2775193"/>
              <a:gd name="connsiteX205" fmla="*/ 724988 w 2851540"/>
              <a:gd name="connsiteY205" fmla="*/ 1650408 h 2775193"/>
              <a:gd name="connsiteX206" fmla="*/ 798806 w 2851540"/>
              <a:gd name="connsiteY206" fmla="*/ 1690889 h 2775193"/>
              <a:gd name="connsiteX207" fmla="*/ 810713 w 2851540"/>
              <a:gd name="connsiteY207" fmla="*/ 1755183 h 2775193"/>
              <a:gd name="connsiteX208" fmla="*/ 851194 w 2851540"/>
              <a:gd name="connsiteY208" fmla="*/ 1812333 h 2775193"/>
              <a:gd name="connsiteX209" fmla="*/ 803569 w 2851540"/>
              <a:gd name="connsiteY209" fmla="*/ 1667077 h 2775193"/>
              <a:gd name="connsiteX210" fmla="*/ 722606 w 2851540"/>
              <a:gd name="connsiteY210" fmla="*/ 1600402 h 2775193"/>
              <a:gd name="connsiteX211" fmla="*/ 744038 w 2851540"/>
              <a:gd name="connsiteY211" fmla="*/ 1524202 h 2775193"/>
              <a:gd name="connsiteX212" fmla="*/ 724988 w 2851540"/>
              <a:gd name="connsiteY212" fmla="*/ 1462289 h 2775193"/>
              <a:gd name="connsiteX213" fmla="*/ 734513 w 2851540"/>
              <a:gd name="connsiteY213" fmla="*/ 1431333 h 2775193"/>
              <a:gd name="connsiteX214" fmla="*/ 686888 w 2851540"/>
              <a:gd name="connsiteY214" fmla="*/ 1414664 h 2775193"/>
              <a:gd name="connsiteX215" fmla="*/ 598781 w 2851540"/>
              <a:gd name="connsiteY215" fmla="*/ 1381327 h 2775193"/>
              <a:gd name="connsiteX216" fmla="*/ 586875 w 2851540"/>
              <a:gd name="connsiteY216" fmla="*/ 1336083 h 2775193"/>
              <a:gd name="connsiteX217" fmla="*/ 537388 w 2851540"/>
              <a:gd name="connsiteY217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710949 w 2851540"/>
              <a:gd name="connsiteY141" fmla="*/ 2400500 h 2775193"/>
              <a:gd name="connsiteX142" fmla="*/ 2682374 w 2851540"/>
              <a:gd name="connsiteY142" fmla="*/ 2383833 h 2775193"/>
              <a:gd name="connsiteX143" fmla="*/ 2551405 w 2851540"/>
              <a:gd name="connsiteY143" fmla="*/ 2321919 h 2775193"/>
              <a:gd name="connsiteX144" fmla="*/ 2513305 w 2851540"/>
              <a:gd name="connsiteY144" fmla="*/ 2302869 h 2775193"/>
              <a:gd name="connsiteX145" fmla="*/ 2399006 w 2851540"/>
              <a:gd name="connsiteY145" fmla="*/ 2236196 h 2775193"/>
              <a:gd name="connsiteX146" fmla="*/ 2365668 w 2851540"/>
              <a:gd name="connsiteY146" fmla="*/ 2210000 h 2775193"/>
              <a:gd name="connsiteX147" fmla="*/ 2339474 w 2851540"/>
              <a:gd name="connsiteY147" fmla="*/ 2229052 h 2775193"/>
              <a:gd name="connsiteX148" fmla="*/ 2284706 w 2851540"/>
              <a:gd name="connsiteY148" fmla="*/ 2257628 h 2775193"/>
              <a:gd name="connsiteX149" fmla="*/ 2268037 w 2851540"/>
              <a:gd name="connsiteY149" fmla="*/ 2288583 h 2775193"/>
              <a:gd name="connsiteX150" fmla="*/ 2198980 w 2851540"/>
              <a:gd name="connsiteY150" fmla="*/ 2307633 h 2775193"/>
              <a:gd name="connsiteX151" fmla="*/ 2172788 w 2851540"/>
              <a:gd name="connsiteY151" fmla="*/ 2338590 h 2775193"/>
              <a:gd name="connsiteX152" fmla="*/ 2156119 w 2851540"/>
              <a:gd name="connsiteY152" fmla="*/ 2319540 h 2775193"/>
              <a:gd name="connsiteX153" fmla="*/ 2118019 w 2851540"/>
              <a:gd name="connsiteY153" fmla="*/ 2331447 h 2775193"/>
              <a:gd name="connsiteX154" fmla="*/ 2087063 w 2851540"/>
              <a:gd name="connsiteY154" fmla="*/ 2298109 h 2775193"/>
              <a:gd name="connsiteX155" fmla="*/ 2032294 w 2851540"/>
              <a:gd name="connsiteY155" fmla="*/ 2288584 h 2775193"/>
              <a:gd name="connsiteX156" fmla="*/ 2015625 w 2851540"/>
              <a:gd name="connsiteY156" fmla="*/ 2260009 h 2775193"/>
              <a:gd name="connsiteX157" fmla="*/ 1963238 w 2851540"/>
              <a:gd name="connsiteY157" fmla="*/ 2271915 h 2775193"/>
              <a:gd name="connsiteX158" fmla="*/ 1965618 w 2851540"/>
              <a:gd name="connsiteY158" fmla="*/ 2250483 h 2775193"/>
              <a:gd name="connsiteX159" fmla="*/ 1984668 w 2851540"/>
              <a:gd name="connsiteY159" fmla="*/ 2233814 h 2775193"/>
              <a:gd name="connsiteX160" fmla="*/ 1987050 w 2851540"/>
              <a:gd name="connsiteY160" fmla="*/ 2210003 h 2775193"/>
              <a:gd name="connsiteX161" fmla="*/ 1951331 w 2851540"/>
              <a:gd name="connsiteY161" fmla="*/ 2210003 h 2775193"/>
              <a:gd name="connsiteX162" fmla="*/ 1944188 w 2851540"/>
              <a:gd name="connsiteY162" fmla="*/ 2236197 h 2775193"/>
              <a:gd name="connsiteX163" fmla="*/ 1915613 w 2851540"/>
              <a:gd name="connsiteY163" fmla="*/ 2236197 h 2775193"/>
              <a:gd name="connsiteX164" fmla="*/ 1891800 w 2851540"/>
              <a:gd name="connsiteY164" fmla="*/ 2198097 h 2775193"/>
              <a:gd name="connsiteX165" fmla="*/ 1882275 w 2851540"/>
              <a:gd name="connsiteY165" fmla="*/ 2250484 h 2775193"/>
              <a:gd name="connsiteX166" fmla="*/ 1853700 w 2851540"/>
              <a:gd name="connsiteY166" fmla="*/ 2226672 h 2775193"/>
              <a:gd name="connsiteX167" fmla="*/ 1803694 w 2851540"/>
              <a:gd name="connsiteY167" fmla="*/ 2226672 h 2775193"/>
              <a:gd name="connsiteX168" fmla="*/ 1753687 w 2851540"/>
              <a:gd name="connsiteY168" fmla="*/ 2207620 h 2775193"/>
              <a:gd name="connsiteX169" fmla="*/ 1663200 w 2851540"/>
              <a:gd name="connsiteY169" fmla="*/ 2262390 h 2775193"/>
              <a:gd name="connsiteX170" fmla="*/ 1572713 w 2851540"/>
              <a:gd name="connsiteY170" fmla="*/ 2319539 h 2775193"/>
              <a:gd name="connsiteX171" fmla="*/ 1556044 w 2851540"/>
              <a:gd name="connsiteY171" fmla="*/ 2412409 h 2775193"/>
              <a:gd name="connsiteX172" fmla="*/ 1583513 w 2851540"/>
              <a:gd name="connsiteY172" fmla="*/ 2499546 h 2775193"/>
              <a:gd name="connsiteX173" fmla="*/ 1522706 w 2851540"/>
              <a:gd name="connsiteY173" fmla="*/ 2490989 h 2775193"/>
              <a:gd name="connsiteX174" fmla="*/ 1472700 w 2851540"/>
              <a:gd name="connsiteY174" fmla="*/ 2526709 h 2775193"/>
              <a:gd name="connsiteX175" fmla="*/ 1410788 w 2851540"/>
              <a:gd name="connsiteY175" fmla="*/ 2502897 h 2775193"/>
              <a:gd name="connsiteX176" fmla="*/ 1356019 w 2851540"/>
              <a:gd name="connsiteY176" fmla="*/ 2514802 h 2775193"/>
              <a:gd name="connsiteX177" fmla="*/ 1308394 w 2851540"/>
              <a:gd name="connsiteY177" fmla="*/ 2457652 h 2775193"/>
              <a:gd name="connsiteX178" fmla="*/ 1270294 w 2851540"/>
              <a:gd name="connsiteY178" fmla="*/ 2440984 h 2775193"/>
              <a:gd name="connsiteX179" fmla="*/ 1244100 w 2851540"/>
              <a:gd name="connsiteY179" fmla="*/ 2448128 h 2775193"/>
              <a:gd name="connsiteX180" fmla="*/ 1229813 w 2851540"/>
              <a:gd name="connsiteY180" fmla="*/ 2424314 h 2775193"/>
              <a:gd name="connsiteX181" fmla="*/ 1191713 w 2851540"/>
              <a:gd name="connsiteY181" fmla="*/ 2419553 h 2775193"/>
              <a:gd name="connsiteX182" fmla="*/ 1129800 w 2851540"/>
              <a:gd name="connsiteY182" fmla="*/ 2388597 h 2775193"/>
              <a:gd name="connsiteX183" fmla="*/ 1094080 w 2851540"/>
              <a:gd name="connsiteY183" fmla="*/ 2400500 h 2775193"/>
              <a:gd name="connsiteX184" fmla="*/ 1079794 w 2851540"/>
              <a:gd name="connsiteY184" fmla="*/ 2429078 h 2775193"/>
              <a:gd name="connsiteX185" fmla="*/ 996450 w 2851540"/>
              <a:gd name="connsiteY185" fmla="*/ 2414790 h 2775193"/>
              <a:gd name="connsiteX186" fmla="*/ 965494 w 2851540"/>
              <a:gd name="connsiteY186" fmla="*/ 2429078 h 2775193"/>
              <a:gd name="connsiteX187" fmla="*/ 925013 w 2851540"/>
              <a:gd name="connsiteY187" fmla="*/ 2407646 h 2775193"/>
              <a:gd name="connsiteX188" fmla="*/ 886913 w 2851540"/>
              <a:gd name="connsiteY188" fmla="*/ 2393359 h 2775193"/>
              <a:gd name="connsiteX189" fmla="*/ 855956 w 2851540"/>
              <a:gd name="connsiteY189" fmla="*/ 2407647 h 2775193"/>
              <a:gd name="connsiteX190" fmla="*/ 825000 w 2851540"/>
              <a:gd name="connsiteY190" fmla="*/ 2388597 h 2775193"/>
              <a:gd name="connsiteX191" fmla="*/ 810713 w 2851540"/>
              <a:gd name="connsiteY191" fmla="*/ 2355259 h 2775193"/>
              <a:gd name="connsiteX192" fmla="*/ 770231 w 2851540"/>
              <a:gd name="connsiteY192" fmla="*/ 2364784 h 2775193"/>
              <a:gd name="connsiteX193" fmla="*/ 734513 w 2851540"/>
              <a:gd name="connsiteY193" fmla="*/ 2343352 h 2775193"/>
              <a:gd name="connsiteX194" fmla="*/ 703556 w 2851540"/>
              <a:gd name="connsiteY194" fmla="*/ 2329065 h 2775193"/>
              <a:gd name="connsiteX195" fmla="*/ 670219 w 2851540"/>
              <a:gd name="connsiteY195" fmla="*/ 2333827 h 2775193"/>
              <a:gd name="connsiteX196" fmla="*/ 684506 w 2851540"/>
              <a:gd name="connsiteY196" fmla="*/ 2279058 h 2775193"/>
              <a:gd name="connsiteX197" fmla="*/ 639263 w 2851540"/>
              <a:gd name="connsiteY197" fmla="*/ 2260008 h 2775193"/>
              <a:gd name="connsiteX198" fmla="*/ 605924 w 2851540"/>
              <a:gd name="connsiteY198" fmla="*/ 2255244 h 2775193"/>
              <a:gd name="connsiteX199" fmla="*/ 651169 w 2851540"/>
              <a:gd name="connsiteY199" fmla="*/ 2200477 h 2775193"/>
              <a:gd name="connsiteX200" fmla="*/ 682125 w 2851540"/>
              <a:gd name="connsiteY200" fmla="*/ 2100464 h 2775193"/>
              <a:gd name="connsiteX201" fmla="*/ 720225 w 2851540"/>
              <a:gd name="connsiteY201" fmla="*/ 1902821 h 2775193"/>
              <a:gd name="connsiteX202" fmla="*/ 744038 w 2851540"/>
              <a:gd name="connsiteY202" fmla="*/ 1886152 h 2775193"/>
              <a:gd name="connsiteX203" fmla="*/ 722606 w 2851540"/>
              <a:gd name="connsiteY203" fmla="*/ 1855196 h 2775193"/>
              <a:gd name="connsiteX204" fmla="*/ 724988 w 2851540"/>
              <a:gd name="connsiteY204" fmla="*/ 1836146 h 2775193"/>
              <a:gd name="connsiteX205" fmla="*/ 734513 w 2851540"/>
              <a:gd name="connsiteY205" fmla="*/ 1690889 h 2775193"/>
              <a:gd name="connsiteX206" fmla="*/ 724988 w 2851540"/>
              <a:gd name="connsiteY206" fmla="*/ 1650408 h 2775193"/>
              <a:gd name="connsiteX207" fmla="*/ 798806 w 2851540"/>
              <a:gd name="connsiteY207" fmla="*/ 1690889 h 2775193"/>
              <a:gd name="connsiteX208" fmla="*/ 810713 w 2851540"/>
              <a:gd name="connsiteY208" fmla="*/ 1755183 h 2775193"/>
              <a:gd name="connsiteX209" fmla="*/ 851194 w 2851540"/>
              <a:gd name="connsiteY209" fmla="*/ 1812333 h 2775193"/>
              <a:gd name="connsiteX210" fmla="*/ 803569 w 2851540"/>
              <a:gd name="connsiteY210" fmla="*/ 1667077 h 2775193"/>
              <a:gd name="connsiteX211" fmla="*/ 722606 w 2851540"/>
              <a:gd name="connsiteY211" fmla="*/ 1600402 h 2775193"/>
              <a:gd name="connsiteX212" fmla="*/ 744038 w 2851540"/>
              <a:gd name="connsiteY212" fmla="*/ 1524202 h 2775193"/>
              <a:gd name="connsiteX213" fmla="*/ 724988 w 2851540"/>
              <a:gd name="connsiteY213" fmla="*/ 1462289 h 2775193"/>
              <a:gd name="connsiteX214" fmla="*/ 734513 w 2851540"/>
              <a:gd name="connsiteY214" fmla="*/ 1431333 h 2775193"/>
              <a:gd name="connsiteX215" fmla="*/ 686888 w 2851540"/>
              <a:gd name="connsiteY215" fmla="*/ 1414664 h 2775193"/>
              <a:gd name="connsiteX216" fmla="*/ 598781 w 2851540"/>
              <a:gd name="connsiteY216" fmla="*/ 1381327 h 2775193"/>
              <a:gd name="connsiteX217" fmla="*/ 586875 w 2851540"/>
              <a:gd name="connsiteY217" fmla="*/ 1336083 h 2775193"/>
              <a:gd name="connsiteX218" fmla="*/ 537388 w 2851540"/>
              <a:gd name="connsiteY218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710949 w 2851540"/>
              <a:gd name="connsiteY141" fmla="*/ 2400500 h 2775193"/>
              <a:gd name="connsiteX142" fmla="*/ 2682374 w 2851540"/>
              <a:gd name="connsiteY142" fmla="*/ 2383833 h 2775193"/>
              <a:gd name="connsiteX143" fmla="*/ 2551405 w 2851540"/>
              <a:gd name="connsiteY143" fmla="*/ 2321919 h 2775193"/>
              <a:gd name="connsiteX144" fmla="*/ 2513305 w 2851540"/>
              <a:gd name="connsiteY144" fmla="*/ 2302869 h 2775193"/>
              <a:gd name="connsiteX145" fmla="*/ 2472824 w 2851540"/>
              <a:gd name="connsiteY145" fmla="*/ 2283819 h 2775193"/>
              <a:gd name="connsiteX146" fmla="*/ 2399006 w 2851540"/>
              <a:gd name="connsiteY146" fmla="*/ 2236196 h 2775193"/>
              <a:gd name="connsiteX147" fmla="*/ 2365668 w 2851540"/>
              <a:gd name="connsiteY147" fmla="*/ 2210000 h 2775193"/>
              <a:gd name="connsiteX148" fmla="*/ 2339474 w 2851540"/>
              <a:gd name="connsiteY148" fmla="*/ 2229052 h 2775193"/>
              <a:gd name="connsiteX149" fmla="*/ 2284706 w 2851540"/>
              <a:gd name="connsiteY149" fmla="*/ 2257628 h 2775193"/>
              <a:gd name="connsiteX150" fmla="*/ 2268037 w 2851540"/>
              <a:gd name="connsiteY150" fmla="*/ 2288583 h 2775193"/>
              <a:gd name="connsiteX151" fmla="*/ 2198980 w 2851540"/>
              <a:gd name="connsiteY151" fmla="*/ 2307633 h 2775193"/>
              <a:gd name="connsiteX152" fmla="*/ 2172788 w 2851540"/>
              <a:gd name="connsiteY152" fmla="*/ 2338590 h 2775193"/>
              <a:gd name="connsiteX153" fmla="*/ 2156119 w 2851540"/>
              <a:gd name="connsiteY153" fmla="*/ 2319540 h 2775193"/>
              <a:gd name="connsiteX154" fmla="*/ 2118019 w 2851540"/>
              <a:gd name="connsiteY154" fmla="*/ 2331447 h 2775193"/>
              <a:gd name="connsiteX155" fmla="*/ 2087063 w 2851540"/>
              <a:gd name="connsiteY155" fmla="*/ 2298109 h 2775193"/>
              <a:gd name="connsiteX156" fmla="*/ 2032294 w 2851540"/>
              <a:gd name="connsiteY156" fmla="*/ 2288584 h 2775193"/>
              <a:gd name="connsiteX157" fmla="*/ 2015625 w 2851540"/>
              <a:gd name="connsiteY157" fmla="*/ 2260009 h 2775193"/>
              <a:gd name="connsiteX158" fmla="*/ 1963238 w 2851540"/>
              <a:gd name="connsiteY158" fmla="*/ 2271915 h 2775193"/>
              <a:gd name="connsiteX159" fmla="*/ 1965618 w 2851540"/>
              <a:gd name="connsiteY159" fmla="*/ 2250483 h 2775193"/>
              <a:gd name="connsiteX160" fmla="*/ 1984668 w 2851540"/>
              <a:gd name="connsiteY160" fmla="*/ 2233814 h 2775193"/>
              <a:gd name="connsiteX161" fmla="*/ 1987050 w 2851540"/>
              <a:gd name="connsiteY161" fmla="*/ 2210003 h 2775193"/>
              <a:gd name="connsiteX162" fmla="*/ 1951331 w 2851540"/>
              <a:gd name="connsiteY162" fmla="*/ 2210003 h 2775193"/>
              <a:gd name="connsiteX163" fmla="*/ 1944188 w 2851540"/>
              <a:gd name="connsiteY163" fmla="*/ 2236197 h 2775193"/>
              <a:gd name="connsiteX164" fmla="*/ 1915613 w 2851540"/>
              <a:gd name="connsiteY164" fmla="*/ 2236197 h 2775193"/>
              <a:gd name="connsiteX165" fmla="*/ 1891800 w 2851540"/>
              <a:gd name="connsiteY165" fmla="*/ 2198097 h 2775193"/>
              <a:gd name="connsiteX166" fmla="*/ 1882275 w 2851540"/>
              <a:gd name="connsiteY166" fmla="*/ 2250484 h 2775193"/>
              <a:gd name="connsiteX167" fmla="*/ 1853700 w 2851540"/>
              <a:gd name="connsiteY167" fmla="*/ 2226672 h 2775193"/>
              <a:gd name="connsiteX168" fmla="*/ 1803694 w 2851540"/>
              <a:gd name="connsiteY168" fmla="*/ 2226672 h 2775193"/>
              <a:gd name="connsiteX169" fmla="*/ 1753687 w 2851540"/>
              <a:gd name="connsiteY169" fmla="*/ 2207620 h 2775193"/>
              <a:gd name="connsiteX170" fmla="*/ 1663200 w 2851540"/>
              <a:gd name="connsiteY170" fmla="*/ 2262390 h 2775193"/>
              <a:gd name="connsiteX171" fmla="*/ 1572713 w 2851540"/>
              <a:gd name="connsiteY171" fmla="*/ 2319539 h 2775193"/>
              <a:gd name="connsiteX172" fmla="*/ 1556044 w 2851540"/>
              <a:gd name="connsiteY172" fmla="*/ 2412409 h 2775193"/>
              <a:gd name="connsiteX173" fmla="*/ 1583513 w 2851540"/>
              <a:gd name="connsiteY173" fmla="*/ 2499546 h 2775193"/>
              <a:gd name="connsiteX174" fmla="*/ 1522706 w 2851540"/>
              <a:gd name="connsiteY174" fmla="*/ 2490989 h 2775193"/>
              <a:gd name="connsiteX175" fmla="*/ 1472700 w 2851540"/>
              <a:gd name="connsiteY175" fmla="*/ 2526709 h 2775193"/>
              <a:gd name="connsiteX176" fmla="*/ 1410788 w 2851540"/>
              <a:gd name="connsiteY176" fmla="*/ 2502897 h 2775193"/>
              <a:gd name="connsiteX177" fmla="*/ 1356019 w 2851540"/>
              <a:gd name="connsiteY177" fmla="*/ 2514802 h 2775193"/>
              <a:gd name="connsiteX178" fmla="*/ 1308394 w 2851540"/>
              <a:gd name="connsiteY178" fmla="*/ 2457652 h 2775193"/>
              <a:gd name="connsiteX179" fmla="*/ 1270294 w 2851540"/>
              <a:gd name="connsiteY179" fmla="*/ 2440984 h 2775193"/>
              <a:gd name="connsiteX180" fmla="*/ 1244100 w 2851540"/>
              <a:gd name="connsiteY180" fmla="*/ 2448128 h 2775193"/>
              <a:gd name="connsiteX181" fmla="*/ 1229813 w 2851540"/>
              <a:gd name="connsiteY181" fmla="*/ 2424314 h 2775193"/>
              <a:gd name="connsiteX182" fmla="*/ 1191713 w 2851540"/>
              <a:gd name="connsiteY182" fmla="*/ 2419553 h 2775193"/>
              <a:gd name="connsiteX183" fmla="*/ 1129800 w 2851540"/>
              <a:gd name="connsiteY183" fmla="*/ 2388597 h 2775193"/>
              <a:gd name="connsiteX184" fmla="*/ 1094080 w 2851540"/>
              <a:gd name="connsiteY184" fmla="*/ 2400500 h 2775193"/>
              <a:gd name="connsiteX185" fmla="*/ 1079794 w 2851540"/>
              <a:gd name="connsiteY185" fmla="*/ 2429078 h 2775193"/>
              <a:gd name="connsiteX186" fmla="*/ 996450 w 2851540"/>
              <a:gd name="connsiteY186" fmla="*/ 2414790 h 2775193"/>
              <a:gd name="connsiteX187" fmla="*/ 965494 w 2851540"/>
              <a:gd name="connsiteY187" fmla="*/ 2429078 h 2775193"/>
              <a:gd name="connsiteX188" fmla="*/ 925013 w 2851540"/>
              <a:gd name="connsiteY188" fmla="*/ 2407646 h 2775193"/>
              <a:gd name="connsiteX189" fmla="*/ 886913 w 2851540"/>
              <a:gd name="connsiteY189" fmla="*/ 2393359 h 2775193"/>
              <a:gd name="connsiteX190" fmla="*/ 855956 w 2851540"/>
              <a:gd name="connsiteY190" fmla="*/ 2407647 h 2775193"/>
              <a:gd name="connsiteX191" fmla="*/ 825000 w 2851540"/>
              <a:gd name="connsiteY191" fmla="*/ 2388597 h 2775193"/>
              <a:gd name="connsiteX192" fmla="*/ 810713 w 2851540"/>
              <a:gd name="connsiteY192" fmla="*/ 2355259 h 2775193"/>
              <a:gd name="connsiteX193" fmla="*/ 770231 w 2851540"/>
              <a:gd name="connsiteY193" fmla="*/ 2364784 h 2775193"/>
              <a:gd name="connsiteX194" fmla="*/ 734513 w 2851540"/>
              <a:gd name="connsiteY194" fmla="*/ 2343352 h 2775193"/>
              <a:gd name="connsiteX195" fmla="*/ 703556 w 2851540"/>
              <a:gd name="connsiteY195" fmla="*/ 2329065 h 2775193"/>
              <a:gd name="connsiteX196" fmla="*/ 670219 w 2851540"/>
              <a:gd name="connsiteY196" fmla="*/ 2333827 h 2775193"/>
              <a:gd name="connsiteX197" fmla="*/ 684506 w 2851540"/>
              <a:gd name="connsiteY197" fmla="*/ 2279058 h 2775193"/>
              <a:gd name="connsiteX198" fmla="*/ 639263 w 2851540"/>
              <a:gd name="connsiteY198" fmla="*/ 2260008 h 2775193"/>
              <a:gd name="connsiteX199" fmla="*/ 605924 w 2851540"/>
              <a:gd name="connsiteY199" fmla="*/ 2255244 h 2775193"/>
              <a:gd name="connsiteX200" fmla="*/ 651169 w 2851540"/>
              <a:gd name="connsiteY200" fmla="*/ 2200477 h 2775193"/>
              <a:gd name="connsiteX201" fmla="*/ 682125 w 2851540"/>
              <a:gd name="connsiteY201" fmla="*/ 2100464 h 2775193"/>
              <a:gd name="connsiteX202" fmla="*/ 720225 w 2851540"/>
              <a:gd name="connsiteY202" fmla="*/ 1902821 h 2775193"/>
              <a:gd name="connsiteX203" fmla="*/ 744038 w 2851540"/>
              <a:gd name="connsiteY203" fmla="*/ 1886152 h 2775193"/>
              <a:gd name="connsiteX204" fmla="*/ 722606 w 2851540"/>
              <a:gd name="connsiteY204" fmla="*/ 1855196 h 2775193"/>
              <a:gd name="connsiteX205" fmla="*/ 724988 w 2851540"/>
              <a:gd name="connsiteY205" fmla="*/ 1836146 h 2775193"/>
              <a:gd name="connsiteX206" fmla="*/ 734513 w 2851540"/>
              <a:gd name="connsiteY206" fmla="*/ 1690889 h 2775193"/>
              <a:gd name="connsiteX207" fmla="*/ 724988 w 2851540"/>
              <a:gd name="connsiteY207" fmla="*/ 1650408 h 2775193"/>
              <a:gd name="connsiteX208" fmla="*/ 798806 w 2851540"/>
              <a:gd name="connsiteY208" fmla="*/ 1690889 h 2775193"/>
              <a:gd name="connsiteX209" fmla="*/ 810713 w 2851540"/>
              <a:gd name="connsiteY209" fmla="*/ 1755183 h 2775193"/>
              <a:gd name="connsiteX210" fmla="*/ 851194 w 2851540"/>
              <a:gd name="connsiteY210" fmla="*/ 1812333 h 2775193"/>
              <a:gd name="connsiteX211" fmla="*/ 803569 w 2851540"/>
              <a:gd name="connsiteY211" fmla="*/ 1667077 h 2775193"/>
              <a:gd name="connsiteX212" fmla="*/ 722606 w 2851540"/>
              <a:gd name="connsiteY212" fmla="*/ 1600402 h 2775193"/>
              <a:gd name="connsiteX213" fmla="*/ 744038 w 2851540"/>
              <a:gd name="connsiteY213" fmla="*/ 1524202 h 2775193"/>
              <a:gd name="connsiteX214" fmla="*/ 724988 w 2851540"/>
              <a:gd name="connsiteY214" fmla="*/ 1462289 h 2775193"/>
              <a:gd name="connsiteX215" fmla="*/ 734513 w 2851540"/>
              <a:gd name="connsiteY215" fmla="*/ 1431333 h 2775193"/>
              <a:gd name="connsiteX216" fmla="*/ 686888 w 2851540"/>
              <a:gd name="connsiteY216" fmla="*/ 1414664 h 2775193"/>
              <a:gd name="connsiteX217" fmla="*/ 598781 w 2851540"/>
              <a:gd name="connsiteY217" fmla="*/ 1381327 h 2775193"/>
              <a:gd name="connsiteX218" fmla="*/ 586875 w 2851540"/>
              <a:gd name="connsiteY218" fmla="*/ 1336083 h 2775193"/>
              <a:gd name="connsiteX219" fmla="*/ 537388 w 2851540"/>
              <a:gd name="connsiteY219" fmla="*/ 1269493 h 2775193"/>
              <a:gd name="connsiteX0" fmla="*/ 537388 w 2851540"/>
              <a:gd name="connsiteY0" fmla="*/ 1269493 h 2775193"/>
              <a:gd name="connsiteX1" fmla="*/ 555919 w 2851540"/>
              <a:gd name="connsiteY1" fmla="*/ 1219402 h 2775193"/>
              <a:gd name="connsiteX2" fmla="*/ 534488 w 2851540"/>
              <a:gd name="connsiteY2" fmla="*/ 1174158 h 2775193"/>
              <a:gd name="connsiteX3" fmla="*/ 520200 w 2851540"/>
              <a:gd name="connsiteY3" fmla="*/ 1145583 h 2775193"/>
              <a:gd name="connsiteX4" fmla="*/ 472575 w 2851540"/>
              <a:gd name="connsiteY4" fmla="*/ 1147964 h 2775193"/>
              <a:gd name="connsiteX5" fmla="*/ 453525 w 2851540"/>
              <a:gd name="connsiteY5" fmla="*/ 1112246 h 2775193"/>
              <a:gd name="connsiteX6" fmla="*/ 477338 w 2851540"/>
              <a:gd name="connsiteY6" fmla="*/ 1071764 h 2775193"/>
              <a:gd name="connsiteX7" fmla="*/ 436856 w 2851540"/>
              <a:gd name="connsiteY7" fmla="*/ 1071764 h 2775193"/>
              <a:gd name="connsiteX8" fmla="*/ 413044 w 2851540"/>
              <a:gd name="connsiteY8" fmla="*/ 1090814 h 2775193"/>
              <a:gd name="connsiteX9" fmla="*/ 413044 w 2851540"/>
              <a:gd name="connsiteY9" fmla="*/ 1045571 h 2775193"/>
              <a:gd name="connsiteX10" fmla="*/ 365419 w 2851540"/>
              <a:gd name="connsiteY10" fmla="*/ 1062239 h 2775193"/>
              <a:gd name="connsiteX11" fmla="*/ 293981 w 2851540"/>
              <a:gd name="connsiteY11" fmla="*/ 1031283 h 2775193"/>
              <a:gd name="connsiteX12" fmla="*/ 165394 w 2851540"/>
              <a:gd name="connsiteY12" fmla="*/ 974133 h 2775193"/>
              <a:gd name="connsiteX13" fmla="*/ 115388 w 2851540"/>
              <a:gd name="connsiteY13" fmla="*/ 997946 h 2775193"/>
              <a:gd name="connsiteX14" fmla="*/ 91575 w 2851540"/>
              <a:gd name="connsiteY14" fmla="*/ 983658 h 2775193"/>
              <a:gd name="connsiteX15" fmla="*/ 74906 w 2851540"/>
              <a:gd name="connsiteY15" fmla="*/ 938414 h 2775193"/>
              <a:gd name="connsiteX16" fmla="*/ 20138 w 2851540"/>
              <a:gd name="connsiteY16" fmla="*/ 926508 h 2775193"/>
              <a:gd name="connsiteX17" fmla="*/ 113006 w 2851540"/>
              <a:gd name="connsiteY17" fmla="*/ 893171 h 2775193"/>
              <a:gd name="connsiteX18" fmla="*/ 74906 w 2851540"/>
              <a:gd name="connsiteY18" fmla="*/ 852689 h 2775193"/>
              <a:gd name="connsiteX19" fmla="*/ 122531 w 2851540"/>
              <a:gd name="connsiteY19" fmla="*/ 855071 h 2775193"/>
              <a:gd name="connsiteX20" fmla="*/ 22519 w 2851540"/>
              <a:gd name="connsiteY20" fmla="*/ 828877 h 2775193"/>
              <a:gd name="connsiteX21" fmla="*/ 1086 w 2851540"/>
              <a:gd name="connsiteY21" fmla="*/ 795538 h 2775193"/>
              <a:gd name="connsiteX22" fmla="*/ 53475 w 2851540"/>
              <a:gd name="connsiteY22" fmla="*/ 759821 h 2775193"/>
              <a:gd name="connsiteX23" fmla="*/ 143963 w 2851540"/>
              <a:gd name="connsiteY23" fmla="*/ 724102 h 2775193"/>
              <a:gd name="connsiteX24" fmla="*/ 243974 w 2851540"/>
              <a:gd name="connsiteY24" fmla="*/ 721721 h 2775193"/>
              <a:gd name="connsiteX25" fmla="*/ 258263 w 2851540"/>
              <a:gd name="connsiteY25" fmla="*/ 693146 h 2775193"/>
              <a:gd name="connsiteX26" fmla="*/ 336843 w 2851540"/>
              <a:gd name="connsiteY26" fmla="*/ 676477 h 2775193"/>
              <a:gd name="connsiteX27" fmla="*/ 434475 w 2851540"/>
              <a:gd name="connsiteY27" fmla="*/ 778871 h 2775193"/>
              <a:gd name="connsiteX28" fmla="*/ 458288 w 2851540"/>
              <a:gd name="connsiteY28" fmla="*/ 762202 h 2775193"/>
              <a:gd name="connsiteX29" fmla="*/ 491625 w 2851540"/>
              <a:gd name="connsiteY29" fmla="*/ 733627 h 2775193"/>
              <a:gd name="connsiteX30" fmla="*/ 548775 w 2851540"/>
              <a:gd name="connsiteY30" fmla="*/ 755058 h 2775193"/>
              <a:gd name="connsiteX31" fmla="*/ 570206 w 2851540"/>
              <a:gd name="connsiteY31" fmla="*/ 781252 h 2775193"/>
              <a:gd name="connsiteX32" fmla="*/ 563063 w 2851540"/>
              <a:gd name="connsiteY32" fmla="*/ 738389 h 2775193"/>
              <a:gd name="connsiteX33" fmla="*/ 582113 w 2851540"/>
              <a:gd name="connsiteY33" fmla="*/ 712196 h 2775193"/>
              <a:gd name="connsiteX34" fmla="*/ 608306 w 2851540"/>
              <a:gd name="connsiteY34" fmla="*/ 759821 h 2775193"/>
              <a:gd name="connsiteX35" fmla="*/ 677361 w 2851540"/>
              <a:gd name="connsiteY35" fmla="*/ 740771 h 2775193"/>
              <a:gd name="connsiteX36" fmla="*/ 660694 w 2851540"/>
              <a:gd name="connsiteY36" fmla="*/ 719339 h 2775193"/>
              <a:gd name="connsiteX37" fmla="*/ 644025 w 2851540"/>
              <a:gd name="connsiteY37" fmla="*/ 695527 h 2775193"/>
              <a:gd name="connsiteX38" fmla="*/ 648788 w 2851540"/>
              <a:gd name="connsiteY38" fmla="*/ 635996 h 2775193"/>
              <a:gd name="connsiteX39" fmla="*/ 632119 w 2851540"/>
              <a:gd name="connsiteY39" fmla="*/ 559796 h 2775193"/>
              <a:gd name="connsiteX40" fmla="*/ 594019 w 2851540"/>
              <a:gd name="connsiteY40" fmla="*/ 514552 h 2775193"/>
              <a:gd name="connsiteX41" fmla="*/ 591638 w 2851540"/>
              <a:gd name="connsiteY41" fmla="*/ 457402 h 2775193"/>
              <a:gd name="connsiteX42" fmla="*/ 572586 w 2851540"/>
              <a:gd name="connsiteY42" fmla="*/ 419301 h 2775193"/>
              <a:gd name="connsiteX43" fmla="*/ 646406 w 2851540"/>
              <a:gd name="connsiteY43" fmla="*/ 435971 h 2775193"/>
              <a:gd name="connsiteX44" fmla="*/ 710700 w 2851540"/>
              <a:gd name="connsiteY44" fmla="*/ 428827 h 2775193"/>
              <a:gd name="connsiteX45" fmla="*/ 705938 w 2851540"/>
              <a:gd name="connsiteY45" fmla="*/ 474071 h 2775193"/>
              <a:gd name="connsiteX46" fmla="*/ 751181 w 2851540"/>
              <a:gd name="connsiteY46" fmla="*/ 512171 h 2775193"/>
              <a:gd name="connsiteX47" fmla="*/ 853573 w 2851540"/>
              <a:gd name="connsiteY47" fmla="*/ 524077 h 2775193"/>
              <a:gd name="connsiteX48" fmla="*/ 922631 w 2851540"/>
              <a:gd name="connsiteY48" fmla="*/ 535983 h 2775193"/>
              <a:gd name="connsiteX49" fmla="*/ 1001213 w 2851540"/>
              <a:gd name="connsiteY49" fmla="*/ 512171 h 2775193"/>
              <a:gd name="connsiteX50" fmla="*/ 1044075 w 2851540"/>
              <a:gd name="connsiteY50" fmla="*/ 509789 h 2775193"/>
              <a:gd name="connsiteX51" fmla="*/ 1036931 w 2851540"/>
              <a:gd name="connsiteY51" fmla="*/ 490739 h 2775193"/>
              <a:gd name="connsiteX52" fmla="*/ 986925 w 2851540"/>
              <a:gd name="connsiteY52" fmla="*/ 485977 h 2775193"/>
              <a:gd name="connsiteX53" fmla="*/ 994067 w 2851540"/>
              <a:gd name="connsiteY53" fmla="*/ 421682 h 2775193"/>
              <a:gd name="connsiteX54" fmla="*/ 1079794 w 2851540"/>
              <a:gd name="connsiteY54" fmla="*/ 369296 h 2775193"/>
              <a:gd name="connsiteX55" fmla="*/ 1184569 w 2851540"/>
              <a:gd name="connsiteY55" fmla="*/ 343102 h 2775193"/>
              <a:gd name="connsiteX56" fmla="*/ 1234573 w 2851540"/>
              <a:gd name="connsiteY56" fmla="*/ 290713 h 2775193"/>
              <a:gd name="connsiteX57" fmla="*/ 1267912 w 2851540"/>
              <a:gd name="connsiteY57" fmla="*/ 159745 h 2775193"/>
              <a:gd name="connsiteX58" fmla="*/ 1279817 w 2851540"/>
              <a:gd name="connsiteY58" fmla="*/ 43063 h 2775193"/>
              <a:gd name="connsiteX59" fmla="*/ 1447782 w 2851540"/>
              <a:gd name="connsiteY59" fmla="*/ 1342 h 2775193"/>
              <a:gd name="connsiteX60" fmla="*/ 1498893 w 2851540"/>
              <a:gd name="connsiteY60" fmla="*/ 85925 h 2775193"/>
              <a:gd name="connsiteX61" fmla="*/ 1586999 w 2851540"/>
              <a:gd name="connsiteY61" fmla="*/ 85925 h 2775193"/>
              <a:gd name="connsiteX62" fmla="*/ 1610812 w 2851540"/>
              <a:gd name="connsiteY62" fmla="*/ 157362 h 2775193"/>
              <a:gd name="connsiteX63" fmla="*/ 1665580 w 2851540"/>
              <a:gd name="connsiteY63" fmla="*/ 169269 h 2775193"/>
              <a:gd name="connsiteX64" fmla="*/ 1689393 w 2851540"/>
              <a:gd name="connsiteY64" fmla="*/ 214513 h 2775193"/>
              <a:gd name="connsiteX65" fmla="*/ 1772737 w 2851540"/>
              <a:gd name="connsiteY65" fmla="*/ 231182 h 2775193"/>
              <a:gd name="connsiteX66" fmla="*/ 1789405 w 2851540"/>
              <a:gd name="connsiteY66" fmla="*/ 347864 h 2775193"/>
              <a:gd name="connsiteX67" fmla="*/ 1867987 w 2851540"/>
              <a:gd name="connsiteY67" fmla="*/ 338337 h 2775193"/>
              <a:gd name="connsiteX68" fmla="*/ 1896562 w 2851540"/>
              <a:gd name="connsiteY68" fmla="*/ 288331 h 2775193"/>
              <a:gd name="connsiteX69" fmla="*/ 1927518 w 2851540"/>
              <a:gd name="connsiteY69" fmla="*/ 269282 h 2775193"/>
              <a:gd name="connsiteX70" fmla="*/ 1925137 w 2851540"/>
              <a:gd name="connsiteY70" fmla="*/ 388345 h 2775193"/>
              <a:gd name="connsiteX71" fmla="*/ 1953712 w 2851540"/>
              <a:gd name="connsiteY71" fmla="*/ 405012 h 2775193"/>
              <a:gd name="connsiteX72" fmla="*/ 1998955 w 2851540"/>
              <a:gd name="connsiteY72" fmla="*/ 428825 h 2775193"/>
              <a:gd name="connsiteX73" fmla="*/ 2044199 w 2851540"/>
              <a:gd name="connsiteY73" fmla="*/ 488358 h 2775193"/>
              <a:gd name="connsiteX74" fmla="*/ 2091824 w 2851540"/>
              <a:gd name="connsiteY74" fmla="*/ 476450 h 2775193"/>
              <a:gd name="connsiteX75" fmla="*/ 2229937 w 2851540"/>
              <a:gd name="connsiteY75" fmla="*/ 505027 h 2775193"/>
              <a:gd name="connsiteX76" fmla="*/ 2296612 w 2851540"/>
              <a:gd name="connsiteY76" fmla="*/ 597894 h 2775193"/>
              <a:gd name="connsiteX77" fmla="*/ 2337093 w 2851540"/>
              <a:gd name="connsiteY77" fmla="*/ 585987 h 2775193"/>
              <a:gd name="connsiteX78" fmla="*/ 2382337 w 2851540"/>
              <a:gd name="connsiteY78" fmla="*/ 605037 h 2775193"/>
              <a:gd name="connsiteX79" fmla="*/ 2427580 w 2851540"/>
              <a:gd name="connsiteY79" fmla="*/ 590750 h 2775193"/>
              <a:gd name="connsiteX80" fmla="*/ 2482349 w 2851540"/>
              <a:gd name="connsiteY80" fmla="*/ 633612 h 2775193"/>
              <a:gd name="connsiteX81" fmla="*/ 2577598 w 2851540"/>
              <a:gd name="connsiteY81" fmla="*/ 652663 h 2775193"/>
              <a:gd name="connsiteX82" fmla="*/ 2522830 w 2851540"/>
              <a:gd name="connsiteY82" fmla="*/ 728862 h 2775193"/>
              <a:gd name="connsiteX83" fmla="*/ 2477587 w 2851540"/>
              <a:gd name="connsiteY83" fmla="*/ 836021 h 2775193"/>
              <a:gd name="connsiteX84" fmla="*/ 2446630 w 2851540"/>
              <a:gd name="connsiteY84" fmla="*/ 988421 h 2775193"/>
              <a:gd name="connsiteX85" fmla="*/ 2453774 w 2851540"/>
              <a:gd name="connsiteY85" fmla="*/ 1064621 h 2775193"/>
              <a:gd name="connsiteX86" fmla="*/ 2413293 w 2851540"/>
              <a:gd name="connsiteY86" fmla="*/ 1090814 h 2775193"/>
              <a:gd name="connsiteX87" fmla="*/ 2363287 w 2851540"/>
              <a:gd name="connsiteY87" fmla="*/ 1083671 h 2775193"/>
              <a:gd name="connsiteX88" fmla="*/ 2334712 w 2851540"/>
              <a:gd name="connsiteY88" fmla="*/ 1097958 h 2775193"/>
              <a:gd name="connsiteX89" fmla="*/ 2327568 w 2851540"/>
              <a:gd name="connsiteY89" fmla="*/ 1164633 h 2775193"/>
              <a:gd name="connsiteX90" fmla="*/ 2279943 w 2851540"/>
              <a:gd name="connsiteY90" fmla="*/ 1207496 h 2775193"/>
              <a:gd name="connsiteX91" fmla="*/ 2241843 w 2851540"/>
              <a:gd name="connsiteY91" fmla="*/ 1252739 h 2775193"/>
              <a:gd name="connsiteX92" fmla="*/ 2220412 w 2851540"/>
              <a:gd name="connsiteY92" fmla="*/ 1302746 h 2775193"/>
              <a:gd name="connsiteX93" fmla="*/ 2170405 w 2851540"/>
              <a:gd name="connsiteY93" fmla="*/ 1347989 h 2775193"/>
              <a:gd name="connsiteX94" fmla="*/ 2153737 w 2851540"/>
              <a:gd name="connsiteY94" fmla="*/ 1431333 h 2775193"/>
              <a:gd name="connsiteX95" fmla="*/ 2118018 w 2851540"/>
              <a:gd name="connsiteY95" fmla="*/ 1452764 h 2775193"/>
              <a:gd name="connsiteX96" fmla="*/ 2041469 w 2851540"/>
              <a:gd name="connsiteY96" fmla="*/ 1455231 h 2775193"/>
              <a:gd name="connsiteX97" fmla="*/ 2029912 w 2851540"/>
              <a:gd name="connsiteY97" fmla="*/ 1481339 h 2775193"/>
              <a:gd name="connsiteX98" fmla="*/ 2020387 w 2851540"/>
              <a:gd name="connsiteY98" fmla="*/ 1545633 h 2775193"/>
              <a:gd name="connsiteX99" fmla="*/ 2072774 w 2851540"/>
              <a:gd name="connsiteY99" fmla="*/ 1633739 h 2775193"/>
              <a:gd name="connsiteX100" fmla="*/ 2098968 w 2851540"/>
              <a:gd name="connsiteY100" fmla="*/ 1683746 h 2775193"/>
              <a:gd name="connsiteX101" fmla="*/ 2141830 w 2851540"/>
              <a:gd name="connsiteY101" fmla="*/ 1671839 h 2775193"/>
              <a:gd name="connsiteX102" fmla="*/ 2170405 w 2851540"/>
              <a:gd name="connsiteY102" fmla="*/ 1686127 h 2775193"/>
              <a:gd name="connsiteX103" fmla="*/ 2182312 w 2851540"/>
              <a:gd name="connsiteY103" fmla="*/ 1698033 h 2775193"/>
              <a:gd name="connsiteX104" fmla="*/ 2170405 w 2851540"/>
              <a:gd name="connsiteY104" fmla="*/ 1728989 h 2775193"/>
              <a:gd name="connsiteX105" fmla="*/ 2182312 w 2851540"/>
              <a:gd name="connsiteY105" fmla="*/ 1762327 h 2775193"/>
              <a:gd name="connsiteX106" fmla="*/ 2208505 w 2851540"/>
              <a:gd name="connsiteY106" fmla="*/ 1767089 h 2775193"/>
              <a:gd name="connsiteX107" fmla="*/ 2229937 w 2851540"/>
              <a:gd name="connsiteY107" fmla="*/ 1786139 h 2775193"/>
              <a:gd name="connsiteX108" fmla="*/ 2275180 w 2851540"/>
              <a:gd name="connsiteY108" fmla="*/ 1776614 h 2775193"/>
              <a:gd name="connsiteX109" fmla="*/ 2298993 w 2851540"/>
              <a:gd name="connsiteY109" fmla="*/ 1829002 h 2775193"/>
              <a:gd name="connsiteX110" fmla="*/ 2337093 w 2851540"/>
              <a:gd name="connsiteY110" fmla="*/ 1840908 h 2775193"/>
              <a:gd name="connsiteX111" fmla="*/ 2351381 w 2851540"/>
              <a:gd name="connsiteY111" fmla="*/ 1876628 h 2775193"/>
              <a:gd name="connsiteX112" fmla="*/ 2310899 w 2851540"/>
              <a:gd name="connsiteY112" fmla="*/ 1907583 h 2775193"/>
              <a:gd name="connsiteX113" fmla="*/ 2237081 w 2851540"/>
              <a:gd name="connsiteY113" fmla="*/ 1983784 h 2775193"/>
              <a:gd name="connsiteX114" fmla="*/ 2284706 w 2851540"/>
              <a:gd name="connsiteY114" fmla="*/ 2048078 h 2775193"/>
              <a:gd name="connsiteX115" fmla="*/ 2282324 w 2851540"/>
              <a:gd name="connsiteY115" fmla="*/ 2114752 h 2775193"/>
              <a:gd name="connsiteX116" fmla="*/ 2358524 w 2851540"/>
              <a:gd name="connsiteY116" fmla="*/ 2159996 h 2775193"/>
              <a:gd name="connsiteX117" fmla="*/ 2403768 w 2851540"/>
              <a:gd name="connsiteY117" fmla="*/ 2238576 h 2775193"/>
              <a:gd name="connsiteX118" fmla="*/ 2770480 w 2851540"/>
              <a:gd name="connsiteY118" fmla="*/ 2421933 h 2775193"/>
              <a:gd name="connsiteX119" fmla="*/ 2803817 w 2851540"/>
              <a:gd name="connsiteY119" fmla="*/ 2424314 h 2775193"/>
              <a:gd name="connsiteX120" fmla="*/ 2796673 w 2851540"/>
              <a:gd name="connsiteY120" fmla="*/ 2374308 h 2775193"/>
              <a:gd name="connsiteX121" fmla="*/ 2822868 w 2851540"/>
              <a:gd name="connsiteY121" fmla="*/ 2352877 h 2775193"/>
              <a:gd name="connsiteX122" fmla="*/ 2834773 w 2851540"/>
              <a:gd name="connsiteY122" fmla="*/ 2386214 h 2775193"/>
              <a:gd name="connsiteX123" fmla="*/ 2832393 w 2851540"/>
              <a:gd name="connsiteY123" fmla="*/ 2438602 h 2775193"/>
              <a:gd name="connsiteX124" fmla="*/ 2851443 w 2851540"/>
              <a:gd name="connsiteY124" fmla="*/ 2526707 h 2775193"/>
              <a:gd name="connsiteX125" fmla="*/ 2830012 w 2851540"/>
              <a:gd name="connsiteY125" fmla="*/ 2621958 h 2775193"/>
              <a:gd name="connsiteX126" fmla="*/ 2822868 w 2851540"/>
              <a:gd name="connsiteY126" fmla="*/ 2700539 h 2775193"/>
              <a:gd name="connsiteX127" fmla="*/ 2775244 w 2851540"/>
              <a:gd name="connsiteY127" fmla="*/ 2774358 h 2775193"/>
              <a:gd name="connsiteX128" fmla="*/ 2710949 w 2851540"/>
              <a:gd name="connsiteY128" fmla="*/ 2741022 h 2775193"/>
              <a:gd name="connsiteX129" fmla="*/ 2720474 w 2851540"/>
              <a:gd name="connsiteY129" fmla="*/ 2700539 h 2775193"/>
              <a:gd name="connsiteX130" fmla="*/ 2684755 w 2851540"/>
              <a:gd name="connsiteY130" fmla="*/ 2686252 h 2775193"/>
              <a:gd name="connsiteX131" fmla="*/ 2696662 w 2851540"/>
              <a:gd name="connsiteY131" fmla="*/ 2638627 h 2775193"/>
              <a:gd name="connsiteX132" fmla="*/ 2653799 w 2851540"/>
              <a:gd name="connsiteY132" fmla="*/ 2636246 h 2775193"/>
              <a:gd name="connsiteX133" fmla="*/ 2687137 w 2851540"/>
              <a:gd name="connsiteY133" fmla="*/ 2600527 h 2775193"/>
              <a:gd name="connsiteX134" fmla="*/ 2656180 w 2851540"/>
              <a:gd name="connsiteY134" fmla="*/ 2571952 h 2775193"/>
              <a:gd name="connsiteX135" fmla="*/ 2677612 w 2851540"/>
              <a:gd name="connsiteY135" fmla="*/ 2538614 h 2775193"/>
              <a:gd name="connsiteX136" fmla="*/ 2656180 w 2851540"/>
              <a:gd name="connsiteY136" fmla="*/ 2495752 h 2775193"/>
              <a:gd name="connsiteX137" fmla="*/ 2684755 w 2851540"/>
              <a:gd name="connsiteY137" fmla="*/ 2467177 h 2775193"/>
              <a:gd name="connsiteX138" fmla="*/ 2689518 w 2851540"/>
              <a:gd name="connsiteY138" fmla="*/ 2448127 h 2775193"/>
              <a:gd name="connsiteX139" fmla="*/ 2751430 w 2851540"/>
              <a:gd name="connsiteY139" fmla="*/ 2431458 h 2775193"/>
              <a:gd name="connsiteX140" fmla="*/ 2768099 w 2851540"/>
              <a:gd name="connsiteY140" fmla="*/ 2421933 h 2775193"/>
              <a:gd name="connsiteX141" fmla="*/ 2710949 w 2851540"/>
              <a:gd name="connsiteY141" fmla="*/ 2400500 h 2775193"/>
              <a:gd name="connsiteX142" fmla="*/ 2682374 w 2851540"/>
              <a:gd name="connsiteY142" fmla="*/ 2383833 h 2775193"/>
              <a:gd name="connsiteX143" fmla="*/ 2551405 w 2851540"/>
              <a:gd name="connsiteY143" fmla="*/ 2321919 h 2775193"/>
              <a:gd name="connsiteX144" fmla="*/ 2513305 w 2851540"/>
              <a:gd name="connsiteY144" fmla="*/ 2302869 h 2775193"/>
              <a:gd name="connsiteX145" fmla="*/ 2472824 w 2851540"/>
              <a:gd name="connsiteY145" fmla="*/ 2283819 h 2775193"/>
              <a:gd name="connsiteX146" fmla="*/ 2441868 w 2851540"/>
              <a:gd name="connsiteY146" fmla="*/ 2269531 h 2775193"/>
              <a:gd name="connsiteX147" fmla="*/ 2399006 w 2851540"/>
              <a:gd name="connsiteY147" fmla="*/ 2236196 h 2775193"/>
              <a:gd name="connsiteX148" fmla="*/ 2365668 w 2851540"/>
              <a:gd name="connsiteY148" fmla="*/ 2210000 h 2775193"/>
              <a:gd name="connsiteX149" fmla="*/ 2339474 w 2851540"/>
              <a:gd name="connsiteY149" fmla="*/ 2229052 h 2775193"/>
              <a:gd name="connsiteX150" fmla="*/ 2284706 w 2851540"/>
              <a:gd name="connsiteY150" fmla="*/ 2257628 h 2775193"/>
              <a:gd name="connsiteX151" fmla="*/ 2268037 w 2851540"/>
              <a:gd name="connsiteY151" fmla="*/ 2288583 h 2775193"/>
              <a:gd name="connsiteX152" fmla="*/ 2198980 w 2851540"/>
              <a:gd name="connsiteY152" fmla="*/ 2307633 h 2775193"/>
              <a:gd name="connsiteX153" fmla="*/ 2172788 w 2851540"/>
              <a:gd name="connsiteY153" fmla="*/ 2338590 h 2775193"/>
              <a:gd name="connsiteX154" fmla="*/ 2156119 w 2851540"/>
              <a:gd name="connsiteY154" fmla="*/ 2319540 h 2775193"/>
              <a:gd name="connsiteX155" fmla="*/ 2118019 w 2851540"/>
              <a:gd name="connsiteY155" fmla="*/ 2331447 h 2775193"/>
              <a:gd name="connsiteX156" fmla="*/ 2087063 w 2851540"/>
              <a:gd name="connsiteY156" fmla="*/ 2298109 h 2775193"/>
              <a:gd name="connsiteX157" fmla="*/ 2032294 w 2851540"/>
              <a:gd name="connsiteY157" fmla="*/ 2288584 h 2775193"/>
              <a:gd name="connsiteX158" fmla="*/ 2015625 w 2851540"/>
              <a:gd name="connsiteY158" fmla="*/ 2260009 h 2775193"/>
              <a:gd name="connsiteX159" fmla="*/ 1963238 w 2851540"/>
              <a:gd name="connsiteY159" fmla="*/ 2271915 h 2775193"/>
              <a:gd name="connsiteX160" fmla="*/ 1965618 w 2851540"/>
              <a:gd name="connsiteY160" fmla="*/ 2250483 h 2775193"/>
              <a:gd name="connsiteX161" fmla="*/ 1984668 w 2851540"/>
              <a:gd name="connsiteY161" fmla="*/ 2233814 h 2775193"/>
              <a:gd name="connsiteX162" fmla="*/ 1987050 w 2851540"/>
              <a:gd name="connsiteY162" fmla="*/ 2210003 h 2775193"/>
              <a:gd name="connsiteX163" fmla="*/ 1951331 w 2851540"/>
              <a:gd name="connsiteY163" fmla="*/ 2210003 h 2775193"/>
              <a:gd name="connsiteX164" fmla="*/ 1944188 w 2851540"/>
              <a:gd name="connsiteY164" fmla="*/ 2236197 h 2775193"/>
              <a:gd name="connsiteX165" fmla="*/ 1915613 w 2851540"/>
              <a:gd name="connsiteY165" fmla="*/ 2236197 h 2775193"/>
              <a:gd name="connsiteX166" fmla="*/ 1891800 w 2851540"/>
              <a:gd name="connsiteY166" fmla="*/ 2198097 h 2775193"/>
              <a:gd name="connsiteX167" fmla="*/ 1882275 w 2851540"/>
              <a:gd name="connsiteY167" fmla="*/ 2250484 h 2775193"/>
              <a:gd name="connsiteX168" fmla="*/ 1853700 w 2851540"/>
              <a:gd name="connsiteY168" fmla="*/ 2226672 h 2775193"/>
              <a:gd name="connsiteX169" fmla="*/ 1803694 w 2851540"/>
              <a:gd name="connsiteY169" fmla="*/ 2226672 h 2775193"/>
              <a:gd name="connsiteX170" fmla="*/ 1753687 w 2851540"/>
              <a:gd name="connsiteY170" fmla="*/ 2207620 h 2775193"/>
              <a:gd name="connsiteX171" fmla="*/ 1663200 w 2851540"/>
              <a:gd name="connsiteY171" fmla="*/ 2262390 h 2775193"/>
              <a:gd name="connsiteX172" fmla="*/ 1572713 w 2851540"/>
              <a:gd name="connsiteY172" fmla="*/ 2319539 h 2775193"/>
              <a:gd name="connsiteX173" fmla="*/ 1556044 w 2851540"/>
              <a:gd name="connsiteY173" fmla="*/ 2412409 h 2775193"/>
              <a:gd name="connsiteX174" fmla="*/ 1583513 w 2851540"/>
              <a:gd name="connsiteY174" fmla="*/ 2499546 h 2775193"/>
              <a:gd name="connsiteX175" fmla="*/ 1522706 w 2851540"/>
              <a:gd name="connsiteY175" fmla="*/ 2490989 h 2775193"/>
              <a:gd name="connsiteX176" fmla="*/ 1472700 w 2851540"/>
              <a:gd name="connsiteY176" fmla="*/ 2526709 h 2775193"/>
              <a:gd name="connsiteX177" fmla="*/ 1410788 w 2851540"/>
              <a:gd name="connsiteY177" fmla="*/ 2502897 h 2775193"/>
              <a:gd name="connsiteX178" fmla="*/ 1356019 w 2851540"/>
              <a:gd name="connsiteY178" fmla="*/ 2514802 h 2775193"/>
              <a:gd name="connsiteX179" fmla="*/ 1308394 w 2851540"/>
              <a:gd name="connsiteY179" fmla="*/ 2457652 h 2775193"/>
              <a:gd name="connsiteX180" fmla="*/ 1270294 w 2851540"/>
              <a:gd name="connsiteY180" fmla="*/ 2440984 h 2775193"/>
              <a:gd name="connsiteX181" fmla="*/ 1244100 w 2851540"/>
              <a:gd name="connsiteY181" fmla="*/ 2448128 h 2775193"/>
              <a:gd name="connsiteX182" fmla="*/ 1229813 w 2851540"/>
              <a:gd name="connsiteY182" fmla="*/ 2424314 h 2775193"/>
              <a:gd name="connsiteX183" fmla="*/ 1191713 w 2851540"/>
              <a:gd name="connsiteY183" fmla="*/ 2419553 h 2775193"/>
              <a:gd name="connsiteX184" fmla="*/ 1129800 w 2851540"/>
              <a:gd name="connsiteY184" fmla="*/ 2388597 h 2775193"/>
              <a:gd name="connsiteX185" fmla="*/ 1094080 w 2851540"/>
              <a:gd name="connsiteY185" fmla="*/ 2400500 h 2775193"/>
              <a:gd name="connsiteX186" fmla="*/ 1079794 w 2851540"/>
              <a:gd name="connsiteY186" fmla="*/ 2429078 h 2775193"/>
              <a:gd name="connsiteX187" fmla="*/ 996450 w 2851540"/>
              <a:gd name="connsiteY187" fmla="*/ 2414790 h 2775193"/>
              <a:gd name="connsiteX188" fmla="*/ 965494 w 2851540"/>
              <a:gd name="connsiteY188" fmla="*/ 2429078 h 2775193"/>
              <a:gd name="connsiteX189" fmla="*/ 925013 w 2851540"/>
              <a:gd name="connsiteY189" fmla="*/ 2407646 h 2775193"/>
              <a:gd name="connsiteX190" fmla="*/ 886913 w 2851540"/>
              <a:gd name="connsiteY190" fmla="*/ 2393359 h 2775193"/>
              <a:gd name="connsiteX191" fmla="*/ 855956 w 2851540"/>
              <a:gd name="connsiteY191" fmla="*/ 2407647 h 2775193"/>
              <a:gd name="connsiteX192" fmla="*/ 825000 w 2851540"/>
              <a:gd name="connsiteY192" fmla="*/ 2388597 h 2775193"/>
              <a:gd name="connsiteX193" fmla="*/ 810713 w 2851540"/>
              <a:gd name="connsiteY193" fmla="*/ 2355259 h 2775193"/>
              <a:gd name="connsiteX194" fmla="*/ 770231 w 2851540"/>
              <a:gd name="connsiteY194" fmla="*/ 2364784 h 2775193"/>
              <a:gd name="connsiteX195" fmla="*/ 734513 w 2851540"/>
              <a:gd name="connsiteY195" fmla="*/ 2343352 h 2775193"/>
              <a:gd name="connsiteX196" fmla="*/ 703556 w 2851540"/>
              <a:gd name="connsiteY196" fmla="*/ 2329065 h 2775193"/>
              <a:gd name="connsiteX197" fmla="*/ 670219 w 2851540"/>
              <a:gd name="connsiteY197" fmla="*/ 2333827 h 2775193"/>
              <a:gd name="connsiteX198" fmla="*/ 684506 w 2851540"/>
              <a:gd name="connsiteY198" fmla="*/ 2279058 h 2775193"/>
              <a:gd name="connsiteX199" fmla="*/ 639263 w 2851540"/>
              <a:gd name="connsiteY199" fmla="*/ 2260008 h 2775193"/>
              <a:gd name="connsiteX200" fmla="*/ 605924 w 2851540"/>
              <a:gd name="connsiteY200" fmla="*/ 2255244 h 2775193"/>
              <a:gd name="connsiteX201" fmla="*/ 651169 w 2851540"/>
              <a:gd name="connsiteY201" fmla="*/ 2200477 h 2775193"/>
              <a:gd name="connsiteX202" fmla="*/ 682125 w 2851540"/>
              <a:gd name="connsiteY202" fmla="*/ 2100464 h 2775193"/>
              <a:gd name="connsiteX203" fmla="*/ 720225 w 2851540"/>
              <a:gd name="connsiteY203" fmla="*/ 1902821 h 2775193"/>
              <a:gd name="connsiteX204" fmla="*/ 744038 w 2851540"/>
              <a:gd name="connsiteY204" fmla="*/ 1886152 h 2775193"/>
              <a:gd name="connsiteX205" fmla="*/ 722606 w 2851540"/>
              <a:gd name="connsiteY205" fmla="*/ 1855196 h 2775193"/>
              <a:gd name="connsiteX206" fmla="*/ 724988 w 2851540"/>
              <a:gd name="connsiteY206" fmla="*/ 1836146 h 2775193"/>
              <a:gd name="connsiteX207" fmla="*/ 734513 w 2851540"/>
              <a:gd name="connsiteY207" fmla="*/ 1690889 h 2775193"/>
              <a:gd name="connsiteX208" fmla="*/ 724988 w 2851540"/>
              <a:gd name="connsiteY208" fmla="*/ 1650408 h 2775193"/>
              <a:gd name="connsiteX209" fmla="*/ 798806 w 2851540"/>
              <a:gd name="connsiteY209" fmla="*/ 1690889 h 2775193"/>
              <a:gd name="connsiteX210" fmla="*/ 810713 w 2851540"/>
              <a:gd name="connsiteY210" fmla="*/ 1755183 h 2775193"/>
              <a:gd name="connsiteX211" fmla="*/ 851194 w 2851540"/>
              <a:gd name="connsiteY211" fmla="*/ 1812333 h 2775193"/>
              <a:gd name="connsiteX212" fmla="*/ 803569 w 2851540"/>
              <a:gd name="connsiteY212" fmla="*/ 1667077 h 2775193"/>
              <a:gd name="connsiteX213" fmla="*/ 722606 w 2851540"/>
              <a:gd name="connsiteY213" fmla="*/ 1600402 h 2775193"/>
              <a:gd name="connsiteX214" fmla="*/ 744038 w 2851540"/>
              <a:gd name="connsiteY214" fmla="*/ 1524202 h 2775193"/>
              <a:gd name="connsiteX215" fmla="*/ 724988 w 2851540"/>
              <a:gd name="connsiteY215" fmla="*/ 1462289 h 2775193"/>
              <a:gd name="connsiteX216" fmla="*/ 734513 w 2851540"/>
              <a:gd name="connsiteY216" fmla="*/ 1431333 h 2775193"/>
              <a:gd name="connsiteX217" fmla="*/ 686888 w 2851540"/>
              <a:gd name="connsiteY217" fmla="*/ 1414664 h 2775193"/>
              <a:gd name="connsiteX218" fmla="*/ 598781 w 2851540"/>
              <a:gd name="connsiteY218" fmla="*/ 1381327 h 2775193"/>
              <a:gd name="connsiteX219" fmla="*/ 586875 w 2851540"/>
              <a:gd name="connsiteY219" fmla="*/ 1336083 h 2775193"/>
              <a:gd name="connsiteX220" fmla="*/ 537388 w 2851540"/>
              <a:gd name="connsiteY220" fmla="*/ 1269493 h 2775193"/>
              <a:gd name="connsiteX0" fmla="*/ 537388 w 2851540"/>
              <a:gd name="connsiteY0" fmla="*/ 1269493 h 2741022"/>
              <a:gd name="connsiteX1" fmla="*/ 555919 w 2851540"/>
              <a:gd name="connsiteY1" fmla="*/ 1219402 h 2741022"/>
              <a:gd name="connsiteX2" fmla="*/ 534488 w 2851540"/>
              <a:gd name="connsiteY2" fmla="*/ 1174158 h 2741022"/>
              <a:gd name="connsiteX3" fmla="*/ 520200 w 2851540"/>
              <a:gd name="connsiteY3" fmla="*/ 1145583 h 2741022"/>
              <a:gd name="connsiteX4" fmla="*/ 472575 w 2851540"/>
              <a:gd name="connsiteY4" fmla="*/ 1147964 h 2741022"/>
              <a:gd name="connsiteX5" fmla="*/ 453525 w 2851540"/>
              <a:gd name="connsiteY5" fmla="*/ 1112246 h 2741022"/>
              <a:gd name="connsiteX6" fmla="*/ 477338 w 2851540"/>
              <a:gd name="connsiteY6" fmla="*/ 1071764 h 2741022"/>
              <a:gd name="connsiteX7" fmla="*/ 436856 w 2851540"/>
              <a:gd name="connsiteY7" fmla="*/ 1071764 h 2741022"/>
              <a:gd name="connsiteX8" fmla="*/ 413044 w 2851540"/>
              <a:gd name="connsiteY8" fmla="*/ 1090814 h 2741022"/>
              <a:gd name="connsiteX9" fmla="*/ 413044 w 2851540"/>
              <a:gd name="connsiteY9" fmla="*/ 1045571 h 2741022"/>
              <a:gd name="connsiteX10" fmla="*/ 365419 w 2851540"/>
              <a:gd name="connsiteY10" fmla="*/ 1062239 h 2741022"/>
              <a:gd name="connsiteX11" fmla="*/ 293981 w 2851540"/>
              <a:gd name="connsiteY11" fmla="*/ 1031283 h 2741022"/>
              <a:gd name="connsiteX12" fmla="*/ 165394 w 2851540"/>
              <a:gd name="connsiteY12" fmla="*/ 974133 h 2741022"/>
              <a:gd name="connsiteX13" fmla="*/ 115388 w 2851540"/>
              <a:gd name="connsiteY13" fmla="*/ 997946 h 2741022"/>
              <a:gd name="connsiteX14" fmla="*/ 91575 w 2851540"/>
              <a:gd name="connsiteY14" fmla="*/ 983658 h 2741022"/>
              <a:gd name="connsiteX15" fmla="*/ 74906 w 2851540"/>
              <a:gd name="connsiteY15" fmla="*/ 938414 h 2741022"/>
              <a:gd name="connsiteX16" fmla="*/ 20138 w 2851540"/>
              <a:gd name="connsiteY16" fmla="*/ 926508 h 2741022"/>
              <a:gd name="connsiteX17" fmla="*/ 113006 w 2851540"/>
              <a:gd name="connsiteY17" fmla="*/ 893171 h 2741022"/>
              <a:gd name="connsiteX18" fmla="*/ 74906 w 2851540"/>
              <a:gd name="connsiteY18" fmla="*/ 852689 h 2741022"/>
              <a:gd name="connsiteX19" fmla="*/ 122531 w 2851540"/>
              <a:gd name="connsiteY19" fmla="*/ 855071 h 2741022"/>
              <a:gd name="connsiteX20" fmla="*/ 22519 w 2851540"/>
              <a:gd name="connsiteY20" fmla="*/ 828877 h 2741022"/>
              <a:gd name="connsiteX21" fmla="*/ 1086 w 2851540"/>
              <a:gd name="connsiteY21" fmla="*/ 795538 h 2741022"/>
              <a:gd name="connsiteX22" fmla="*/ 53475 w 2851540"/>
              <a:gd name="connsiteY22" fmla="*/ 759821 h 2741022"/>
              <a:gd name="connsiteX23" fmla="*/ 143963 w 2851540"/>
              <a:gd name="connsiteY23" fmla="*/ 724102 h 2741022"/>
              <a:gd name="connsiteX24" fmla="*/ 243974 w 2851540"/>
              <a:gd name="connsiteY24" fmla="*/ 721721 h 2741022"/>
              <a:gd name="connsiteX25" fmla="*/ 258263 w 2851540"/>
              <a:gd name="connsiteY25" fmla="*/ 693146 h 2741022"/>
              <a:gd name="connsiteX26" fmla="*/ 336843 w 2851540"/>
              <a:gd name="connsiteY26" fmla="*/ 676477 h 2741022"/>
              <a:gd name="connsiteX27" fmla="*/ 434475 w 2851540"/>
              <a:gd name="connsiteY27" fmla="*/ 778871 h 2741022"/>
              <a:gd name="connsiteX28" fmla="*/ 458288 w 2851540"/>
              <a:gd name="connsiteY28" fmla="*/ 762202 h 2741022"/>
              <a:gd name="connsiteX29" fmla="*/ 491625 w 2851540"/>
              <a:gd name="connsiteY29" fmla="*/ 733627 h 2741022"/>
              <a:gd name="connsiteX30" fmla="*/ 548775 w 2851540"/>
              <a:gd name="connsiteY30" fmla="*/ 755058 h 2741022"/>
              <a:gd name="connsiteX31" fmla="*/ 570206 w 2851540"/>
              <a:gd name="connsiteY31" fmla="*/ 781252 h 2741022"/>
              <a:gd name="connsiteX32" fmla="*/ 563063 w 2851540"/>
              <a:gd name="connsiteY32" fmla="*/ 738389 h 2741022"/>
              <a:gd name="connsiteX33" fmla="*/ 582113 w 2851540"/>
              <a:gd name="connsiteY33" fmla="*/ 712196 h 2741022"/>
              <a:gd name="connsiteX34" fmla="*/ 608306 w 2851540"/>
              <a:gd name="connsiteY34" fmla="*/ 759821 h 2741022"/>
              <a:gd name="connsiteX35" fmla="*/ 677361 w 2851540"/>
              <a:gd name="connsiteY35" fmla="*/ 740771 h 2741022"/>
              <a:gd name="connsiteX36" fmla="*/ 660694 w 2851540"/>
              <a:gd name="connsiteY36" fmla="*/ 719339 h 2741022"/>
              <a:gd name="connsiteX37" fmla="*/ 644025 w 2851540"/>
              <a:gd name="connsiteY37" fmla="*/ 695527 h 2741022"/>
              <a:gd name="connsiteX38" fmla="*/ 648788 w 2851540"/>
              <a:gd name="connsiteY38" fmla="*/ 635996 h 2741022"/>
              <a:gd name="connsiteX39" fmla="*/ 632119 w 2851540"/>
              <a:gd name="connsiteY39" fmla="*/ 559796 h 2741022"/>
              <a:gd name="connsiteX40" fmla="*/ 594019 w 2851540"/>
              <a:gd name="connsiteY40" fmla="*/ 514552 h 2741022"/>
              <a:gd name="connsiteX41" fmla="*/ 591638 w 2851540"/>
              <a:gd name="connsiteY41" fmla="*/ 457402 h 2741022"/>
              <a:gd name="connsiteX42" fmla="*/ 572586 w 2851540"/>
              <a:gd name="connsiteY42" fmla="*/ 419301 h 2741022"/>
              <a:gd name="connsiteX43" fmla="*/ 646406 w 2851540"/>
              <a:gd name="connsiteY43" fmla="*/ 435971 h 2741022"/>
              <a:gd name="connsiteX44" fmla="*/ 710700 w 2851540"/>
              <a:gd name="connsiteY44" fmla="*/ 428827 h 2741022"/>
              <a:gd name="connsiteX45" fmla="*/ 705938 w 2851540"/>
              <a:gd name="connsiteY45" fmla="*/ 474071 h 2741022"/>
              <a:gd name="connsiteX46" fmla="*/ 751181 w 2851540"/>
              <a:gd name="connsiteY46" fmla="*/ 512171 h 2741022"/>
              <a:gd name="connsiteX47" fmla="*/ 853573 w 2851540"/>
              <a:gd name="connsiteY47" fmla="*/ 524077 h 2741022"/>
              <a:gd name="connsiteX48" fmla="*/ 922631 w 2851540"/>
              <a:gd name="connsiteY48" fmla="*/ 535983 h 2741022"/>
              <a:gd name="connsiteX49" fmla="*/ 1001213 w 2851540"/>
              <a:gd name="connsiteY49" fmla="*/ 512171 h 2741022"/>
              <a:gd name="connsiteX50" fmla="*/ 1044075 w 2851540"/>
              <a:gd name="connsiteY50" fmla="*/ 509789 h 2741022"/>
              <a:gd name="connsiteX51" fmla="*/ 1036931 w 2851540"/>
              <a:gd name="connsiteY51" fmla="*/ 490739 h 2741022"/>
              <a:gd name="connsiteX52" fmla="*/ 986925 w 2851540"/>
              <a:gd name="connsiteY52" fmla="*/ 485977 h 2741022"/>
              <a:gd name="connsiteX53" fmla="*/ 994067 w 2851540"/>
              <a:gd name="connsiteY53" fmla="*/ 421682 h 2741022"/>
              <a:gd name="connsiteX54" fmla="*/ 1079794 w 2851540"/>
              <a:gd name="connsiteY54" fmla="*/ 369296 h 2741022"/>
              <a:gd name="connsiteX55" fmla="*/ 1184569 w 2851540"/>
              <a:gd name="connsiteY55" fmla="*/ 343102 h 2741022"/>
              <a:gd name="connsiteX56" fmla="*/ 1234573 w 2851540"/>
              <a:gd name="connsiteY56" fmla="*/ 290713 h 2741022"/>
              <a:gd name="connsiteX57" fmla="*/ 1267912 w 2851540"/>
              <a:gd name="connsiteY57" fmla="*/ 159745 h 2741022"/>
              <a:gd name="connsiteX58" fmla="*/ 1279817 w 2851540"/>
              <a:gd name="connsiteY58" fmla="*/ 43063 h 2741022"/>
              <a:gd name="connsiteX59" fmla="*/ 1447782 w 2851540"/>
              <a:gd name="connsiteY59" fmla="*/ 1342 h 2741022"/>
              <a:gd name="connsiteX60" fmla="*/ 1498893 w 2851540"/>
              <a:gd name="connsiteY60" fmla="*/ 85925 h 2741022"/>
              <a:gd name="connsiteX61" fmla="*/ 1586999 w 2851540"/>
              <a:gd name="connsiteY61" fmla="*/ 85925 h 2741022"/>
              <a:gd name="connsiteX62" fmla="*/ 1610812 w 2851540"/>
              <a:gd name="connsiteY62" fmla="*/ 157362 h 2741022"/>
              <a:gd name="connsiteX63" fmla="*/ 1665580 w 2851540"/>
              <a:gd name="connsiteY63" fmla="*/ 169269 h 2741022"/>
              <a:gd name="connsiteX64" fmla="*/ 1689393 w 2851540"/>
              <a:gd name="connsiteY64" fmla="*/ 214513 h 2741022"/>
              <a:gd name="connsiteX65" fmla="*/ 1772737 w 2851540"/>
              <a:gd name="connsiteY65" fmla="*/ 231182 h 2741022"/>
              <a:gd name="connsiteX66" fmla="*/ 1789405 w 2851540"/>
              <a:gd name="connsiteY66" fmla="*/ 347864 h 2741022"/>
              <a:gd name="connsiteX67" fmla="*/ 1867987 w 2851540"/>
              <a:gd name="connsiteY67" fmla="*/ 338337 h 2741022"/>
              <a:gd name="connsiteX68" fmla="*/ 1896562 w 2851540"/>
              <a:gd name="connsiteY68" fmla="*/ 288331 h 2741022"/>
              <a:gd name="connsiteX69" fmla="*/ 1927518 w 2851540"/>
              <a:gd name="connsiteY69" fmla="*/ 269282 h 2741022"/>
              <a:gd name="connsiteX70" fmla="*/ 1925137 w 2851540"/>
              <a:gd name="connsiteY70" fmla="*/ 388345 h 2741022"/>
              <a:gd name="connsiteX71" fmla="*/ 1953712 w 2851540"/>
              <a:gd name="connsiteY71" fmla="*/ 405012 h 2741022"/>
              <a:gd name="connsiteX72" fmla="*/ 1998955 w 2851540"/>
              <a:gd name="connsiteY72" fmla="*/ 428825 h 2741022"/>
              <a:gd name="connsiteX73" fmla="*/ 2044199 w 2851540"/>
              <a:gd name="connsiteY73" fmla="*/ 488358 h 2741022"/>
              <a:gd name="connsiteX74" fmla="*/ 2091824 w 2851540"/>
              <a:gd name="connsiteY74" fmla="*/ 476450 h 2741022"/>
              <a:gd name="connsiteX75" fmla="*/ 2229937 w 2851540"/>
              <a:gd name="connsiteY75" fmla="*/ 505027 h 2741022"/>
              <a:gd name="connsiteX76" fmla="*/ 2296612 w 2851540"/>
              <a:gd name="connsiteY76" fmla="*/ 597894 h 2741022"/>
              <a:gd name="connsiteX77" fmla="*/ 2337093 w 2851540"/>
              <a:gd name="connsiteY77" fmla="*/ 585987 h 2741022"/>
              <a:gd name="connsiteX78" fmla="*/ 2382337 w 2851540"/>
              <a:gd name="connsiteY78" fmla="*/ 605037 h 2741022"/>
              <a:gd name="connsiteX79" fmla="*/ 2427580 w 2851540"/>
              <a:gd name="connsiteY79" fmla="*/ 590750 h 2741022"/>
              <a:gd name="connsiteX80" fmla="*/ 2482349 w 2851540"/>
              <a:gd name="connsiteY80" fmla="*/ 633612 h 2741022"/>
              <a:gd name="connsiteX81" fmla="*/ 2577598 w 2851540"/>
              <a:gd name="connsiteY81" fmla="*/ 652663 h 2741022"/>
              <a:gd name="connsiteX82" fmla="*/ 2522830 w 2851540"/>
              <a:gd name="connsiteY82" fmla="*/ 728862 h 2741022"/>
              <a:gd name="connsiteX83" fmla="*/ 2477587 w 2851540"/>
              <a:gd name="connsiteY83" fmla="*/ 836021 h 2741022"/>
              <a:gd name="connsiteX84" fmla="*/ 2446630 w 2851540"/>
              <a:gd name="connsiteY84" fmla="*/ 988421 h 2741022"/>
              <a:gd name="connsiteX85" fmla="*/ 2453774 w 2851540"/>
              <a:gd name="connsiteY85" fmla="*/ 1064621 h 2741022"/>
              <a:gd name="connsiteX86" fmla="*/ 2413293 w 2851540"/>
              <a:gd name="connsiteY86" fmla="*/ 1090814 h 2741022"/>
              <a:gd name="connsiteX87" fmla="*/ 2363287 w 2851540"/>
              <a:gd name="connsiteY87" fmla="*/ 1083671 h 2741022"/>
              <a:gd name="connsiteX88" fmla="*/ 2334712 w 2851540"/>
              <a:gd name="connsiteY88" fmla="*/ 1097958 h 2741022"/>
              <a:gd name="connsiteX89" fmla="*/ 2327568 w 2851540"/>
              <a:gd name="connsiteY89" fmla="*/ 1164633 h 2741022"/>
              <a:gd name="connsiteX90" fmla="*/ 2279943 w 2851540"/>
              <a:gd name="connsiteY90" fmla="*/ 1207496 h 2741022"/>
              <a:gd name="connsiteX91" fmla="*/ 2241843 w 2851540"/>
              <a:gd name="connsiteY91" fmla="*/ 1252739 h 2741022"/>
              <a:gd name="connsiteX92" fmla="*/ 2220412 w 2851540"/>
              <a:gd name="connsiteY92" fmla="*/ 1302746 h 2741022"/>
              <a:gd name="connsiteX93" fmla="*/ 2170405 w 2851540"/>
              <a:gd name="connsiteY93" fmla="*/ 1347989 h 2741022"/>
              <a:gd name="connsiteX94" fmla="*/ 2153737 w 2851540"/>
              <a:gd name="connsiteY94" fmla="*/ 1431333 h 2741022"/>
              <a:gd name="connsiteX95" fmla="*/ 2118018 w 2851540"/>
              <a:gd name="connsiteY95" fmla="*/ 1452764 h 2741022"/>
              <a:gd name="connsiteX96" fmla="*/ 2041469 w 2851540"/>
              <a:gd name="connsiteY96" fmla="*/ 1455231 h 2741022"/>
              <a:gd name="connsiteX97" fmla="*/ 2029912 w 2851540"/>
              <a:gd name="connsiteY97" fmla="*/ 1481339 h 2741022"/>
              <a:gd name="connsiteX98" fmla="*/ 2020387 w 2851540"/>
              <a:gd name="connsiteY98" fmla="*/ 1545633 h 2741022"/>
              <a:gd name="connsiteX99" fmla="*/ 2072774 w 2851540"/>
              <a:gd name="connsiteY99" fmla="*/ 1633739 h 2741022"/>
              <a:gd name="connsiteX100" fmla="*/ 2098968 w 2851540"/>
              <a:gd name="connsiteY100" fmla="*/ 1683746 h 2741022"/>
              <a:gd name="connsiteX101" fmla="*/ 2141830 w 2851540"/>
              <a:gd name="connsiteY101" fmla="*/ 1671839 h 2741022"/>
              <a:gd name="connsiteX102" fmla="*/ 2170405 w 2851540"/>
              <a:gd name="connsiteY102" fmla="*/ 1686127 h 2741022"/>
              <a:gd name="connsiteX103" fmla="*/ 2182312 w 2851540"/>
              <a:gd name="connsiteY103" fmla="*/ 1698033 h 2741022"/>
              <a:gd name="connsiteX104" fmla="*/ 2170405 w 2851540"/>
              <a:gd name="connsiteY104" fmla="*/ 1728989 h 2741022"/>
              <a:gd name="connsiteX105" fmla="*/ 2182312 w 2851540"/>
              <a:gd name="connsiteY105" fmla="*/ 1762327 h 2741022"/>
              <a:gd name="connsiteX106" fmla="*/ 2208505 w 2851540"/>
              <a:gd name="connsiteY106" fmla="*/ 1767089 h 2741022"/>
              <a:gd name="connsiteX107" fmla="*/ 2229937 w 2851540"/>
              <a:gd name="connsiteY107" fmla="*/ 1786139 h 2741022"/>
              <a:gd name="connsiteX108" fmla="*/ 2275180 w 2851540"/>
              <a:gd name="connsiteY108" fmla="*/ 1776614 h 2741022"/>
              <a:gd name="connsiteX109" fmla="*/ 2298993 w 2851540"/>
              <a:gd name="connsiteY109" fmla="*/ 1829002 h 2741022"/>
              <a:gd name="connsiteX110" fmla="*/ 2337093 w 2851540"/>
              <a:gd name="connsiteY110" fmla="*/ 1840908 h 2741022"/>
              <a:gd name="connsiteX111" fmla="*/ 2351381 w 2851540"/>
              <a:gd name="connsiteY111" fmla="*/ 1876628 h 2741022"/>
              <a:gd name="connsiteX112" fmla="*/ 2310899 w 2851540"/>
              <a:gd name="connsiteY112" fmla="*/ 1907583 h 2741022"/>
              <a:gd name="connsiteX113" fmla="*/ 2237081 w 2851540"/>
              <a:gd name="connsiteY113" fmla="*/ 1983784 h 2741022"/>
              <a:gd name="connsiteX114" fmla="*/ 2284706 w 2851540"/>
              <a:gd name="connsiteY114" fmla="*/ 2048078 h 2741022"/>
              <a:gd name="connsiteX115" fmla="*/ 2282324 w 2851540"/>
              <a:gd name="connsiteY115" fmla="*/ 2114752 h 2741022"/>
              <a:gd name="connsiteX116" fmla="*/ 2358524 w 2851540"/>
              <a:gd name="connsiteY116" fmla="*/ 2159996 h 2741022"/>
              <a:gd name="connsiteX117" fmla="*/ 2403768 w 2851540"/>
              <a:gd name="connsiteY117" fmla="*/ 2238576 h 2741022"/>
              <a:gd name="connsiteX118" fmla="*/ 2770480 w 2851540"/>
              <a:gd name="connsiteY118" fmla="*/ 2421933 h 2741022"/>
              <a:gd name="connsiteX119" fmla="*/ 2803817 w 2851540"/>
              <a:gd name="connsiteY119" fmla="*/ 2424314 h 2741022"/>
              <a:gd name="connsiteX120" fmla="*/ 2796673 w 2851540"/>
              <a:gd name="connsiteY120" fmla="*/ 2374308 h 2741022"/>
              <a:gd name="connsiteX121" fmla="*/ 2822868 w 2851540"/>
              <a:gd name="connsiteY121" fmla="*/ 2352877 h 2741022"/>
              <a:gd name="connsiteX122" fmla="*/ 2834773 w 2851540"/>
              <a:gd name="connsiteY122" fmla="*/ 2386214 h 2741022"/>
              <a:gd name="connsiteX123" fmla="*/ 2832393 w 2851540"/>
              <a:gd name="connsiteY123" fmla="*/ 2438602 h 2741022"/>
              <a:gd name="connsiteX124" fmla="*/ 2851443 w 2851540"/>
              <a:gd name="connsiteY124" fmla="*/ 2526707 h 2741022"/>
              <a:gd name="connsiteX125" fmla="*/ 2830012 w 2851540"/>
              <a:gd name="connsiteY125" fmla="*/ 2621958 h 2741022"/>
              <a:gd name="connsiteX126" fmla="*/ 2822868 w 2851540"/>
              <a:gd name="connsiteY126" fmla="*/ 2700539 h 2741022"/>
              <a:gd name="connsiteX127" fmla="*/ 2710949 w 2851540"/>
              <a:gd name="connsiteY127" fmla="*/ 2741022 h 2741022"/>
              <a:gd name="connsiteX128" fmla="*/ 2720474 w 2851540"/>
              <a:gd name="connsiteY128" fmla="*/ 2700539 h 2741022"/>
              <a:gd name="connsiteX129" fmla="*/ 2684755 w 2851540"/>
              <a:gd name="connsiteY129" fmla="*/ 2686252 h 2741022"/>
              <a:gd name="connsiteX130" fmla="*/ 2696662 w 2851540"/>
              <a:gd name="connsiteY130" fmla="*/ 2638627 h 2741022"/>
              <a:gd name="connsiteX131" fmla="*/ 2653799 w 2851540"/>
              <a:gd name="connsiteY131" fmla="*/ 2636246 h 2741022"/>
              <a:gd name="connsiteX132" fmla="*/ 2687137 w 2851540"/>
              <a:gd name="connsiteY132" fmla="*/ 2600527 h 2741022"/>
              <a:gd name="connsiteX133" fmla="*/ 2656180 w 2851540"/>
              <a:gd name="connsiteY133" fmla="*/ 2571952 h 2741022"/>
              <a:gd name="connsiteX134" fmla="*/ 2677612 w 2851540"/>
              <a:gd name="connsiteY134" fmla="*/ 2538614 h 2741022"/>
              <a:gd name="connsiteX135" fmla="*/ 2656180 w 2851540"/>
              <a:gd name="connsiteY135" fmla="*/ 2495752 h 2741022"/>
              <a:gd name="connsiteX136" fmla="*/ 2684755 w 2851540"/>
              <a:gd name="connsiteY136" fmla="*/ 2467177 h 2741022"/>
              <a:gd name="connsiteX137" fmla="*/ 2689518 w 2851540"/>
              <a:gd name="connsiteY137" fmla="*/ 2448127 h 2741022"/>
              <a:gd name="connsiteX138" fmla="*/ 2751430 w 2851540"/>
              <a:gd name="connsiteY138" fmla="*/ 2431458 h 2741022"/>
              <a:gd name="connsiteX139" fmla="*/ 2768099 w 2851540"/>
              <a:gd name="connsiteY139" fmla="*/ 2421933 h 2741022"/>
              <a:gd name="connsiteX140" fmla="*/ 2710949 w 2851540"/>
              <a:gd name="connsiteY140" fmla="*/ 2400500 h 2741022"/>
              <a:gd name="connsiteX141" fmla="*/ 2682374 w 2851540"/>
              <a:gd name="connsiteY141" fmla="*/ 2383833 h 2741022"/>
              <a:gd name="connsiteX142" fmla="*/ 2551405 w 2851540"/>
              <a:gd name="connsiteY142" fmla="*/ 2321919 h 2741022"/>
              <a:gd name="connsiteX143" fmla="*/ 2513305 w 2851540"/>
              <a:gd name="connsiteY143" fmla="*/ 2302869 h 2741022"/>
              <a:gd name="connsiteX144" fmla="*/ 2472824 w 2851540"/>
              <a:gd name="connsiteY144" fmla="*/ 2283819 h 2741022"/>
              <a:gd name="connsiteX145" fmla="*/ 2441868 w 2851540"/>
              <a:gd name="connsiteY145" fmla="*/ 2269531 h 2741022"/>
              <a:gd name="connsiteX146" fmla="*/ 2399006 w 2851540"/>
              <a:gd name="connsiteY146" fmla="*/ 2236196 h 2741022"/>
              <a:gd name="connsiteX147" fmla="*/ 2365668 w 2851540"/>
              <a:gd name="connsiteY147" fmla="*/ 2210000 h 2741022"/>
              <a:gd name="connsiteX148" fmla="*/ 2339474 w 2851540"/>
              <a:gd name="connsiteY148" fmla="*/ 2229052 h 2741022"/>
              <a:gd name="connsiteX149" fmla="*/ 2284706 w 2851540"/>
              <a:gd name="connsiteY149" fmla="*/ 2257628 h 2741022"/>
              <a:gd name="connsiteX150" fmla="*/ 2268037 w 2851540"/>
              <a:gd name="connsiteY150" fmla="*/ 2288583 h 2741022"/>
              <a:gd name="connsiteX151" fmla="*/ 2198980 w 2851540"/>
              <a:gd name="connsiteY151" fmla="*/ 2307633 h 2741022"/>
              <a:gd name="connsiteX152" fmla="*/ 2172788 w 2851540"/>
              <a:gd name="connsiteY152" fmla="*/ 2338590 h 2741022"/>
              <a:gd name="connsiteX153" fmla="*/ 2156119 w 2851540"/>
              <a:gd name="connsiteY153" fmla="*/ 2319540 h 2741022"/>
              <a:gd name="connsiteX154" fmla="*/ 2118019 w 2851540"/>
              <a:gd name="connsiteY154" fmla="*/ 2331447 h 2741022"/>
              <a:gd name="connsiteX155" fmla="*/ 2087063 w 2851540"/>
              <a:gd name="connsiteY155" fmla="*/ 2298109 h 2741022"/>
              <a:gd name="connsiteX156" fmla="*/ 2032294 w 2851540"/>
              <a:gd name="connsiteY156" fmla="*/ 2288584 h 2741022"/>
              <a:gd name="connsiteX157" fmla="*/ 2015625 w 2851540"/>
              <a:gd name="connsiteY157" fmla="*/ 2260009 h 2741022"/>
              <a:gd name="connsiteX158" fmla="*/ 1963238 w 2851540"/>
              <a:gd name="connsiteY158" fmla="*/ 2271915 h 2741022"/>
              <a:gd name="connsiteX159" fmla="*/ 1965618 w 2851540"/>
              <a:gd name="connsiteY159" fmla="*/ 2250483 h 2741022"/>
              <a:gd name="connsiteX160" fmla="*/ 1984668 w 2851540"/>
              <a:gd name="connsiteY160" fmla="*/ 2233814 h 2741022"/>
              <a:gd name="connsiteX161" fmla="*/ 1987050 w 2851540"/>
              <a:gd name="connsiteY161" fmla="*/ 2210003 h 2741022"/>
              <a:gd name="connsiteX162" fmla="*/ 1951331 w 2851540"/>
              <a:gd name="connsiteY162" fmla="*/ 2210003 h 2741022"/>
              <a:gd name="connsiteX163" fmla="*/ 1944188 w 2851540"/>
              <a:gd name="connsiteY163" fmla="*/ 2236197 h 2741022"/>
              <a:gd name="connsiteX164" fmla="*/ 1915613 w 2851540"/>
              <a:gd name="connsiteY164" fmla="*/ 2236197 h 2741022"/>
              <a:gd name="connsiteX165" fmla="*/ 1891800 w 2851540"/>
              <a:gd name="connsiteY165" fmla="*/ 2198097 h 2741022"/>
              <a:gd name="connsiteX166" fmla="*/ 1882275 w 2851540"/>
              <a:gd name="connsiteY166" fmla="*/ 2250484 h 2741022"/>
              <a:gd name="connsiteX167" fmla="*/ 1853700 w 2851540"/>
              <a:gd name="connsiteY167" fmla="*/ 2226672 h 2741022"/>
              <a:gd name="connsiteX168" fmla="*/ 1803694 w 2851540"/>
              <a:gd name="connsiteY168" fmla="*/ 2226672 h 2741022"/>
              <a:gd name="connsiteX169" fmla="*/ 1753687 w 2851540"/>
              <a:gd name="connsiteY169" fmla="*/ 2207620 h 2741022"/>
              <a:gd name="connsiteX170" fmla="*/ 1663200 w 2851540"/>
              <a:gd name="connsiteY170" fmla="*/ 2262390 h 2741022"/>
              <a:gd name="connsiteX171" fmla="*/ 1572713 w 2851540"/>
              <a:gd name="connsiteY171" fmla="*/ 2319539 h 2741022"/>
              <a:gd name="connsiteX172" fmla="*/ 1556044 w 2851540"/>
              <a:gd name="connsiteY172" fmla="*/ 2412409 h 2741022"/>
              <a:gd name="connsiteX173" fmla="*/ 1583513 w 2851540"/>
              <a:gd name="connsiteY173" fmla="*/ 2499546 h 2741022"/>
              <a:gd name="connsiteX174" fmla="*/ 1522706 w 2851540"/>
              <a:gd name="connsiteY174" fmla="*/ 2490989 h 2741022"/>
              <a:gd name="connsiteX175" fmla="*/ 1472700 w 2851540"/>
              <a:gd name="connsiteY175" fmla="*/ 2526709 h 2741022"/>
              <a:gd name="connsiteX176" fmla="*/ 1410788 w 2851540"/>
              <a:gd name="connsiteY176" fmla="*/ 2502897 h 2741022"/>
              <a:gd name="connsiteX177" fmla="*/ 1356019 w 2851540"/>
              <a:gd name="connsiteY177" fmla="*/ 2514802 h 2741022"/>
              <a:gd name="connsiteX178" fmla="*/ 1308394 w 2851540"/>
              <a:gd name="connsiteY178" fmla="*/ 2457652 h 2741022"/>
              <a:gd name="connsiteX179" fmla="*/ 1270294 w 2851540"/>
              <a:gd name="connsiteY179" fmla="*/ 2440984 h 2741022"/>
              <a:gd name="connsiteX180" fmla="*/ 1244100 w 2851540"/>
              <a:gd name="connsiteY180" fmla="*/ 2448128 h 2741022"/>
              <a:gd name="connsiteX181" fmla="*/ 1229813 w 2851540"/>
              <a:gd name="connsiteY181" fmla="*/ 2424314 h 2741022"/>
              <a:gd name="connsiteX182" fmla="*/ 1191713 w 2851540"/>
              <a:gd name="connsiteY182" fmla="*/ 2419553 h 2741022"/>
              <a:gd name="connsiteX183" fmla="*/ 1129800 w 2851540"/>
              <a:gd name="connsiteY183" fmla="*/ 2388597 h 2741022"/>
              <a:gd name="connsiteX184" fmla="*/ 1094080 w 2851540"/>
              <a:gd name="connsiteY184" fmla="*/ 2400500 h 2741022"/>
              <a:gd name="connsiteX185" fmla="*/ 1079794 w 2851540"/>
              <a:gd name="connsiteY185" fmla="*/ 2429078 h 2741022"/>
              <a:gd name="connsiteX186" fmla="*/ 996450 w 2851540"/>
              <a:gd name="connsiteY186" fmla="*/ 2414790 h 2741022"/>
              <a:gd name="connsiteX187" fmla="*/ 965494 w 2851540"/>
              <a:gd name="connsiteY187" fmla="*/ 2429078 h 2741022"/>
              <a:gd name="connsiteX188" fmla="*/ 925013 w 2851540"/>
              <a:gd name="connsiteY188" fmla="*/ 2407646 h 2741022"/>
              <a:gd name="connsiteX189" fmla="*/ 886913 w 2851540"/>
              <a:gd name="connsiteY189" fmla="*/ 2393359 h 2741022"/>
              <a:gd name="connsiteX190" fmla="*/ 855956 w 2851540"/>
              <a:gd name="connsiteY190" fmla="*/ 2407647 h 2741022"/>
              <a:gd name="connsiteX191" fmla="*/ 825000 w 2851540"/>
              <a:gd name="connsiteY191" fmla="*/ 2388597 h 2741022"/>
              <a:gd name="connsiteX192" fmla="*/ 810713 w 2851540"/>
              <a:gd name="connsiteY192" fmla="*/ 2355259 h 2741022"/>
              <a:gd name="connsiteX193" fmla="*/ 770231 w 2851540"/>
              <a:gd name="connsiteY193" fmla="*/ 2364784 h 2741022"/>
              <a:gd name="connsiteX194" fmla="*/ 734513 w 2851540"/>
              <a:gd name="connsiteY194" fmla="*/ 2343352 h 2741022"/>
              <a:gd name="connsiteX195" fmla="*/ 703556 w 2851540"/>
              <a:gd name="connsiteY195" fmla="*/ 2329065 h 2741022"/>
              <a:gd name="connsiteX196" fmla="*/ 670219 w 2851540"/>
              <a:gd name="connsiteY196" fmla="*/ 2333827 h 2741022"/>
              <a:gd name="connsiteX197" fmla="*/ 684506 w 2851540"/>
              <a:gd name="connsiteY197" fmla="*/ 2279058 h 2741022"/>
              <a:gd name="connsiteX198" fmla="*/ 639263 w 2851540"/>
              <a:gd name="connsiteY198" fmla="*/ 2260008 h 2741022"/>
              <a:gd name="connsiteX199" fmla="*/ 605924 w 2851540"/>
              <a:gd name="connsiteY199" fmla="*/ 2255244 h 2741022"/>
              <a:gd name="connsiteX200" fmla="*/ 651169 w 2851540"/>
              <a:gd name="connsiteY200" fmla="*/ 2200477 h 2741022"/>
              <a:gd name="connsiteX201" fmla="*/ 682125 w 2851540"/>
              <a:gd name="connsiteY201" fmla="*/ 2100464 h 2741022"/>
              <a:gd name="connsiteX202" fmla="*/ 720225 w 2851540"/>
              <a:gd name="connsiteY202" fmla="*/ 1902821 h 2741022"/>
              <a:gd name="connsiteX203" fmla="*/ 744038 w 2851540"/>
              <a:gd name="connsiteY203" fmla="*/ 1886152 h 2741022"/>
              <a:gd name="connsiteX204" fmla="*/ 722606 w 2851540"/>
              <a:gd name="connsiteY204" fmla="*/ 1855196 h 2741022"/>
              <a:gd name="connsiteX205" fmla="*/ 724988 w 2851540"/>
              <a:gd name="connsiteY205" fmla="*/ 1836146 h 2741022"/>
              <a:gd name="connsiteX206" fmla="*/ 734513 w 2851540"/>
              <a:gd name="connsiteY206" fmla="*/ 1690889 h 2741022"/>
              <a:gd name="connsiteX207" fmla="*/ 724988 w 2851540"/>
              <a:gd name="connsiteY207" fmla="*/ 1650408 h 2741022"/>
              <a:gd name="connsiteX208" fmla="*/ 798806 w 2851540"/>
              <a:gd name="connsiteY208" fmla="*/ 1690889 h 2741022"/>
              <a:gd name="connsiteX209" fmla="*/ 810713 w 2851540"/>
              <a:gd name="connsiteY209" fmla="*/ 1755183 h 2741022"/>
              <a:gd name="connsiteX210" fmla="*/ 851194 w 2851540"/>
              <a:gd name="connsiteY210" fmla="*/ 1812333 h 2741022"/>
              <a:gd name="connsiteX211" fmla="*/ 803569 w 2851540"/>
              <a:gd name="connsiteY211" fmla="*/ 1667077 h 2741022"/>
              <a:gd name="connsiteX212" fmla="*/ 722606 w 2851540"/>
              <a:gd name="connsiteY212" fmla="*/ 1600402 h 2741022"/>
              <a:gd name="connsiteX213" fmla="*/ 744038 w 2851540"/>
              <a:gd name="connsiteY213" fmla="*/ 1524202 h 2741022"/>
              <a:gd name="connsiteX214" fmla="*/ 724988 w 2851540"/>
              <a:gd name="connsiteY214" fmla="*/ 1462289 h 2741022"/>
              <a:gd name="connsiteX215" fmla="*/ 734513 w 2851540"/>
              <a:gd name="connsiteY215" fmla="*/ 1431333 h 2741022"/>
              <a:gd name="connsiteX216" fmla="*/ 686888 w 2851540"/>
              <a:gd name="connsiteY216" fmla="*/ 1414664 h 2741022"/>
              <a:gd name="connsiteX217" fmla="*/ 598781 w 2851540"/>
              <a:gd name="connsiteY217" fmla="*/ 1381327 h 2741022"/>
              <a:gd name="connsiteX218" fmla="*/ 586875 w 2851540"/>
              <a:gd name="connsiteY218" fmla="*/ 1336083 h 2741022"/>
              <a:gd name="connsiteX219" fmla="*/ 537388 w 2851540"/>
              <a:gd name="connsiteY219" fmla="*/ 1269493 h 2741022"/>
              <a:gd name="connsiteX0" fmla="*/ 537388 w 2851540"/>
              <a:gd name="connsiteY0" fmla="*/ 1269493 h 2706926"/>
              <a:gd name="connsiteX1" fmla="*/ 555919 w 2851540"/>
              <a:gd name="connsiteY1" fmla="*/ 1219402 h 2706926"/>
              <a:gd name="connsiteX2" fmla="*/ 534488 w 2851540"/>
              <a:gd name="connsiteY2" fmla="*/ 1174158 h 2706926"/>
              <a:gd name="connsiteX3" fmla="*/ 520200 w 2851540"/>
              <a:gd name="connsiteY3" fmla="*/ 1145583 h 2706926"/>
              <a:gd name="connsiteX4" fmla="*/ 472575 w 2851540"/>
              <a:gd name="connsiteY4" fmla="*/ 1147964 h 2706926"/>
              <a:gd name="connsiteX5" fmla="*/ 453525 w 2851540"/>
              <a:gd name="connsiteY5" fmla="*/ 1112246 h 2706926"/>
              <a:gd name="connsiteX6" fmla="*/ 477338 w 2851540"/>
              <a:gd name="connsiteY6" fmla="*/ 1071764 h 2706926"/>
              <a:gd name="connsiteX7" fmla="*/ 436856 w 2851540"/>
              <a:gd name="connsiteY7" fmla="*/ 1071764 h 2706926"/>
              <a:gd name="connsiteX8" fmla="*/ 413044 w 2851540"/>
              <a:gd name="connsiteY8" fmla="*/ 1090814 h 2706926"/>
              <a:gd name="connsiteX9" fmla="*/ 413044 w 2851540"/>
              <a:gd name="connsiteY9" fmla="*/ 1045571 h 2706926"/>
              <a:gd name="connsiteX10" fmla="*/ 365419 w 2851540"/>
              <a:gd name="connsiteY10" fmla="*/ 1062239 h 2706926"/>
              <a:gd name="connsiteX11" fmla="*/ 293981 w 2851540"/>
              <a:gd name="connsiteY11" fmla="*/ 1031283 h 2706926"/>
              <a:gd name="connsiteX12" fmla="*/ 165394 w 2851540"/>
              <a:gd name="connsiteY12" fmla="*/ 974133 h 2706926"/>
              <a:gd name="connsiteX13" fmla="*/ 115388 w 2851540"/>
              <a:gd name="connsiteY13" fmla="*/ 997946 h 2706926"/>
              <a:gd name="connsiteX14" fmla="*/ 91575 w 2851540"/>
              <a:gd name="connsiteY14" fmla="*/ 983658 h 2706926"/>
              <a:gd name="connsiteX15" fmla="*/ 74906 w 2851540"/>
              <a:gd name="connsiteY15" fmla="*/ 938414 h 2706926"/>
              <a:gd name="connsiteX16" fmla="*/ 20138 w 2851540"/>
              <a:gd name="connsiteY16" fmla="*/ 926508 h 2706926"/>
              <a:gd name="connsiteX17" fmla="*/ 113006 w 2851540"/>
              <a:gd name="connsiteY17" fmla="*/ 893171 h 2706926"/>
              <a:gd name="connsiteX18" fmla="*/ 74906 w 2851540"/>
              <a:gd name="connsiteY18" fmla="*/ 852689 h 2706926"/>
              <a:gd name="connsiteX19" fmla="*/ 122531 w 2851540"/>
              <a:gd name="connsiteY19" fmla="*/ 855071 h 2706926"/>
              <a:gd name="connsiteX20" fmla="*/ 22519 w 2851540"/>
              <a:gd name="connsiteY20" fmla="*/ 828877 h 2706926"/>
              <a:gd name="connsiteX21" fmla="*/ 1086 w 2851540"/>
              <a:gd name="connsiteY21" fmla="*/ 795538 h 2706926"/>
              <a:gd name="connsiteX22" fmla="*/ 53475 w 2851540"/>
              <a:gd name="connsiteY22" fmla="*/ 759821 h 2706926"/>
              <a:gd name="connsiteX23" fmla="*/ 143963 w 2851540"/>
              <a:gd name="connsiteY23" fmla="*/ 724102 h 2706926"/>
              <a:gd name="connsiteX24" fmla="*/ 243974 w 2851540"/>
              <a:gd name="connsiteY24" fmla="*/ 721721 h 2706926"/>
              <a:gd name="connsiteX25" fmla="*/ 258263 w 2851540"/>
              <a:gd name="connsiteY25" fmla="*/ 693146 h 2706926"/>
              <a:gd name="connsiteX26" fmla="*/ 336843 w 2851540"/>
              <a:gd name="connsiteY26" fmla="*/ 676477 h 2706926"/>
              <a:gd name="connsiteX27" fmla="*/ 434475 w 2851540"/>
              <a:gd name="connsiteY27" fmla="*/ 778871 h 2706926"/>
              <a:gd name="connsiteX28" fmla="*/ 458288 w 2851540"/>
              <a:gd name="connsiteY28" fmla="*/ 762202 h 2706926"/>
              <a:gd name="connsiteX29" fmla="*/ 491625 w 2851540"/>
              <a:gd name="connsiteY29" fmla="*/ 733627 h 2706926"/>
              <a:gd name="connsiteX30" fmla="*/ 548775 w 2851540"/>
              <a:gd name="connsiteY30" fmla="*/ 755058 h 2706926"/>
              <a:gd name="connsiteX31" fmla="*/ 570206 w 2851540"/>
              <a:gd name="connsiteY31" fmla="*/ 781252 h 2706926"/>
              <a:gd name="connsiteX32" fmla="*/ 563063 w 2851540"/>
              <a:gd name="connsiteY32" fmla="*/ 738389 h 2706926"/>
              <a:gd name="connsiteX33" fmla="*/ 582113 w 2851540"/>
              <a:gd name="connsiteY33" fmla="*/ 712196 h 2706926"/>
              <a:gd name="connsiteX34" fmla="*/ 608306 w 2851540"/>
              <a:gd name="connsiteY34" fmla="*/ 759821 h 2706926"/>
              <a:gd name="connsiteX35" fmla="*/ 677361 w 2851540"/>
              <a:gd name="connsiteY35" fmla="*/ 740771 h 2706926"/>
              <a:gd name="connsiteX36" fmla="*/ 660694 w 2851540"/>
              <a:gd name="connsiteY36" fmla="*/ 719339 h 2706926"/>
              <a:gd name="connsiteX37" fmla="*/ 644025 w 2851540"/>
              <a:gd name="connsiteY37" fmla="*/ 695527 h 2706926"/>
              <a:gd name="connsiteX38" fmla="*/ 648788 w 2851540"/>
              <a:gd name="connsiteY38" fmla="*/ 635996 h 2706926"/>
              <a:gd name="connsiteX39" fmla="*/ 632119 w 2851540"/>
              <a:gd name="connsiteY39" fmla="*/ 559796 h 2706926"/>
              <a:gd name="connsiteX40" fmla="*/ 594019 w 2851540"/>
              <a:gd name="connsiteY40" fmla="*/ 514552 h 2706926"/>
              <a:gd name="connsiteX41" fmla="*/ 591638 w 2851540"/>
              <a:gd name="connsiteY41" fmla="*/ 457402 h 2706926"/>
              <a:gd name="connsiteX42" fmla="*/ 572586 w 2851540"/>
              <a:gd name="connsiteY42" fmla="*/ 419301 h 2706926"/>
              <a:gd name="connsiteX43" fmla="*/ 646406 w 2851540"/>
              <a:gd name="connsiteY43" fmla="*/ 435971 h 2706926"/>
              <a:gd name="connsiteX44" fmla="*/ 710700 w 2851540"/>
              <a:gd name="connsiteY44" fmla="*/ 428827 h 2706926"/>
              <a:gd name="connsiteX45" fmla="*/ 705938 w 2851540"/>
              <a:gd name="connsiteY45" fmla="*/ 474071 h 2706926"/>
              <a:gd name="connsiteX46" fmla="*/ 751181 w 2851540"/>
              <a:gd name="connsiteY46" fmla="*/ 512171 h 2706926"/>
              <a:gd name="connsiteX47" fmla="*/ 853573 w 2851540"/>
              <a:gd name="connsiteY47" fmla="*/ 524077 h 2706926"/>
              <a:gd name="connsiteX48" fmla="*/ 922631 w 2851540"/>
              <a:gd name="connsiteY48" fmla="*/ 535983 h 2706926"/>
              <a:gd name="connsiteX49" fmla="*/ 1001213 w 2851540"/>
              <a:gd name="connsiteY49" fmla="*/ 512171 h 2706926"/>
              <a:gd name="connsiteX50" fmla="*/ 1044075 w 2851540"/>
              <a:gd name="connsiteY50" fmla="*/ 509789 h 2706926"/>
              <a:gd name="connsiteX51" fmla="*/ 1036931 w 2851540"/>
              <a:gd name="connsiteY51" fmla="*/ 490739 h 2706926"/>
              <a:gd name="connsiteX52" fmla="*/ 986925 w 2851540"/>
              <a:gd name="connsiteY52" fmla="*/ 485977 h 2706926"/>
              <a:gd name="connsiteX53" fmla="*/ 994067 w 2851540"/>
              <a:gd name="connsiteY53" fmla="*/ 421682 h 2706926"/>
              <a:gd name="connsiteX54" fmla="*/ 1079794 w 2851540"/>
              <a:gd name="connsiteY54" fmla="*/ 369296 h 2706926"/>
              <a:gd name="connsiteX55" fmla="*/ 1184569 w 2851540"/>
              <a:gd name="connsiteY55" fmla="*/ 343102 h 2706926"/>
              <a:gd name="connsiteX56" fmla="*/ 1234573 w 2851540"/>
              <a:gd name="connsiteY56" fmla="*/ 290713 h 2706926"/>
              <a:gd name="connsiteX57" fmla="*/ 1267912 w 2851540"/>
              <a:gd name="connsiteY57" fmla="*/ 159745 h 2706926"/>
              <a:gd name="connsiteX58" fmla="*/ 1279817 w 2851540"/>
              <a:gd name="connsiteY58" fmla="*/ 43063 h 2706926"/>
              <a:gd name="connsiteX59" fmla="*/ 1447782 w 2851540"/>
              <a:gd name="connsiteY59" fmla="*/ 1342 h 2706926"/>
              <a:gd name="connsiteX60" fmla="*/ 1498893 w 2851540"/>
              <a:gd name="connsiteY60" fmla="*/ 85925 h 2706926"/>
              <a:gd name="connsiteX61" fmla="*/ 1586999 w 2851540"/>
              <a:gd name="connsiteY61" fmla="*/ 85925 h 2706926"/>
              <a:gd name="connsiteX62" fmla="*/ 1610812 w 2851540"/>
              <a:gd name="connsiteY62" fmla="*/ 157362 h 2706926"/>
              <a:gd name="connsiteX63" fmla="*/ 1665580 w 2851540"/>
              <a:gd name="connsiteY63" fmla="*/ 169269 h 2706926"/>
              <a:gd name="connsiteX64" fmla="*/ 1689393 w 2851540"/>
              <a:gd name="connsiteY64" fmla="*/ 214513 h 2706926"/>
              <a:gd name="connsiteX65" fmla="*/ 1772737 w 2851540"/>
              <a:gd name="connsiteY65" fmla="*/ 231182 h 2706926"/>
              <a:gd name="connsiteX66" fmla="*/ 1789405 w 2851540"/>
              <a:gd name="connsiteY66" fmla="*/ 347864 h 2706926"/>
              <a:gd name="connsiteX67" fmla="*/ 1867987 w 2851540"/>
              <a:gd name="connsiteY67" fmla="*/ 338337 h 2706926"/>
              <a:gd name="connsiteX68" fmla="*/ 1896562 w 2851540"/>
              <a:gd name="connsiteY68" fmla="*/ 288331 h 2706926"/>
              <a:gd name="connsiteX69" fmla="*/ 1927518 w 2851540"/>
              <a:gd name="connsiteY69" fmla="*/ 269282 h 2706926"/>
              <a:gd name="connsiteX70" fmla="*/ 1925137 w 2851540"/>
              <a:gd name="connsiteY70" fmla="*/ 388345 h 2706926"/>
              <a:gd name="connsiteX71" fmla="*/ 1953712 w 2851540"/>
              <a:gd name="connsiteY71" fmla="*/ 405012 h 2706926"/>
              <a:gd name="connsiteX72" fmla="*/ 1998955 w 2851540"/>
              <a:gd name="connsiteY72" fmla="*/ 428825 h 2706926"/>
              <a:gd name="connsiteX73" fmla="*/ 2044199 w 2851540"/>
              <a:gd name="connsiteY73" fmla="*/ 488358 h 2706926"/>
              <a:gd name="connsiteX74" fmla="*/ 2091824 w 2851540"/>
              <a:gd name="connsiteY74" fmla="*/ 476450 h 2706926"/>
              <a:gd name="connsiteX75" fmla="*/ 2229937 w 2851540"/>
              <a:gd name="connsiteY75" fmla="*/ 505027 h 2706926"/>
              <a:gd name="connsiteX76" fmla="*/ 2296612 w 2851540"/>
              <a:gd name="connsiteY76" fmla="*/ 597894 h 2706926"/>
              <a:gd name="connsiteX77" fmla="*/ 2337093 w 2851540"/>
              <a:gd name="connsiteY77" fmla="*/ 585987 h 2706926"/>
              <a:gd name="connsiteX78" fmla="*/ 2382337 w 2851540"/>
              <a:gd name="connsiteY78" fmla="*/ 605037 h 2706926"/>
              <a:gd name="connsiteX79" fmla="*/ 2427580 w 2851540"/>
              <a:gd name="connsiteY79" fmla="*/ 590750 h 2706926"/>
              <a:gd name="connsiteX80" fmla="*/ 2482349 w 2851540"/>
              <a:gd name="connsiteY80" fmla="*/ 633612 h 2706926"/>
              <a:gd name="connsiteX81" fmla="*/ 2577598 w 2851540"/>
              <a:gd name="connsiteY81" fmla="*/ 652663 h 2706926"/>
              <a:gd name="connsiteX82" fmla="*/ 2522830 w 2851540"/>
              <a:gd name="connsiteY82" fmla="*/ 728862 h 2706926"/>
              <a:gd name="connsiteX83" fmla="*/ 2477587 w 2851540"/>
              <a:gd name="connsiteY83" fmla="*/ 836021 h 2706926"/>
              <a:gd name="connsiteX84" fmla="*/ 2446630 w 2851540"/>
              <a:gd name="connsiteY84" fmla="*/ 988421 h 2706926"/>
              <a:gd name="connsiteX85" fmla="*/ 2453774 w 2851540"/>
              <a:gd name="connsiteY85" fmla="*/ 1064621 h 2706926"/>
              <a:gd name="connsiteX86" fmla="*/ 2413293 w 2851540"/>
              <a:gd name="connsiteY86" fmla="*/ 1090814 h 2706926"/>
              <a:gd name="connsiteX87" fmla="*/ 2363287 w 2851540"/>
              <a:gd name="connsiteY87" fmla="*/ 1083671 h 2706926"/>
              <a:gd name="connsiteX88" fmla="*/ 2334712 w 2851540"/>
              <a:gd name="connsiteY88" fmla="*/ 1097958 h 2706926"/>
              <a:gd name="connsiteX89" fmla="*/ 2327568 w 2851540"/>
              <a:gd name="connsiteY89" fmla="*/ 1164633 h 2706926"/>
              <a:gd name="connsiteX90" fmla="*/ 2279943 w 2851540"/>
              <a:gd name="connsiteY90" fmla="*/ 1207496 h 2706926"/>
              <a:gd name="connsiteX91" fmla="*/ 2241843 w 2851540"/>
              <a:gd name="connsiteY91" fmla="*/ 1252739 h 2706926"/>
              <a:gd name="connsiteX92" fmla="*/ 2220412 w 2851540"/>
              <a:gd name="connsiteY92" fmla="*/ 1302746 h 2706926"/>
              <a:gd name="connsiteX93" fmla="*/ 2170405 w 2851540"/>
              <a:gd name="connsiteY93" fmla="*/ 1347989 h 2706926"/>
              <a:gd name="connsiteX94" fmla="*/ 2153737 w 2851540"/>
              <a:gd name="connsiteY94" fmla="*/ 1431333 h 2706926"/>
              <a:gd name="connsiteX95" fmla="*/ 2118018 w 2851540"/>
              <a:gd name="connsiteY95" fmla="*/ 1452764 h 2706926"/>
              <a:gd name="connsiteX96" fmla="*/ 2041469 w 2851540"/>
              <a:gd name="connsiteY96" fmla="*/ 1455231 h 2706926"/>
              <a:gd name="connsiteX97" fmla="*/ 2029912 w 2851540"/>
              <a:gd name="connsiteY97" fmla="*/ 1481339 h 2706926"/>
              <a:gd name="connsiteX98" fmla="*/ 2020387 w 2851540"/>
              <a:gd name="connsiteY98" fmla="*/ 1545633 h 2706926"/>
              <a:gd name="connsiteX99" fmla="*/ 2072774 w 2851540"/>
              <a:gd name="connsiteY99" fmla="*/ 1633739 h 2706926"/>
              <a:gd name="connsiteX100" fmla="*/ 2098968 w 2851540"/>
              <a:gd name="connsiteY100" fmla="*/ 1683746 h 2706926"/>
              <a:gd name="connsiteX101" fmla="*/ 2141830 w 2851540"/>
              <a:gd name="connsiteY101" fmla="*/ 1671839 h 2706926"/>
              <a:gd name="connsiteX102" fmla="*/ 2170405 w 2851540"/>
              <a:gd name="connsiteY102" fmla="*/ 1686127 h 2706926"/>
              <a:gd name="connsiteX103" fmla="*/ 2182312 w 2851540"/>
              <a:gd name="connsiteY103" fmla="*/ 1698033 h 2706926"/>
              <a:gd name="connsiteX104" fmla="*/ 2170405 w 2851540"/>
              <a:gd name="connsiteY104" fmla="*/ 1728989 h 2706926"/>
              <a:gd name="connsiteX105" fmla="*/ 2182312 w 2851540"/>
              <a:gd name="connsiteY105" fmla="*/ 1762327 h 2706926"/>
              <a:gd name="connsiteX106" fmla="*/ 2208505 w 2851540"/>
              <a:gd name="connsiteY106" fmla="*/ 1767089 h 2706926"/>
              <a:gd name="connsiteX107" fmla="*/ 2229937 w 2851540"/>
              <a:gd name="connsiteY107" fmla="*/ 1786139 h 2706926"/>
              <a:gd name="connsiteX108" fmla="*/ 2275180 w 2851540"/>
              <a:gd name="connsiteY108" fmla="*/ 1776614 h 2706926"/>
              <a:gd name="connsiteX109" fmla="*/ 2298993 w 2851540"/>
              <a:gd name="connsiteY109" fmla="*/ 1829002 h 2706926"/>
              <a:gd name="connsiteX110" fmla="*/ 2337093 w 2851540"/>
              <a:gd name="connsiteY110" fmla="*/ 1840908 h 2706926"/>
              <a:gd name="connsiteX111" fmla="*/ 2351381 w 2851540"/>
              <a:gd name="connsiteY111" fmla="*/ 1876628 h 2706926"/>
              <a:gd name="connsiteX112" fmla="*/ 2310899 w 2851540"/>
              <a:gd name="connsiteY112" fmla="*/ 1907583 h 2706926"/>
              <a:gd name="connsiteX113" fmla="*/ 2237081 w 2851540"/>
              <a:gd name="connsiteY113" fmla="*/ 1983784 h 2706926"/>
              <a:gd name="connsiteX114" fmla="*/ 2284706 w 2851540"/>
              <a:gd name="connsiteY114" fmla="*/ 2048078 h 2706926"/>
              <a:gd name="connsiteX115" fmla="*/ 2282324 w 2851540"/>
              <a:gd name="connsiteY115" fmla="*/ 2114752 h 2706926"/>
              <a:gd name="connsiteX116" fmla="*/ 2358524 w 2851540"/>
              <a:gd name="connsiteY116" fmla="*/ 2159996 h 2706926"/>
              <a:gd name="connsiteX117" fmla="*/ 2403768 w 2851540"/>
              <a:gd name="connsiteY117" fmla="*/ 2238576 h 2706926"/>
              <a:gd name="connsiteX118" fmla="*/ 2770480 w 2851540"/>
              <a:gd name="connsiteY118" fmla="*/ 2421933 h 2706926"/>
              <a:gd name="connsiteX119" fmla="*/ 2803817 w 2851540"/>
              <a:gd name="connsiteY119" fmla="*/ 2424314 h 2706926"/>
              <a:gd name="connsiteX120" fmla="*/ 2796673 w 2851540"/>
              <a:gd name="connsiteY120" fmla="*/ 2374308 h 2706926"/>
              <a:gd name="connsiteX121" fmla="*/ 2822868 w 2851540"/>
              <a:gd name="connsiteY121" fmla="*/ 2352877 h 2706926"/>
              <a:gd name="connsiteX122" fmla="*/ 2834773 w 2851540"/>
              <a:gd name="connsiteY122" fmla="*/ 2386214 h 2706926"/>
              <a:gd name="connsiteX123" fmla="*/ 2832393 w 2851540"/>
              <a:gd name="connsiteY123" fmla="*/ 2438602 h 2706926"/>
              <a:gd name="connsiteX124" fmla="*/ 2851443 w 2851540"/>
              <a:gd name="connsiteY124" fmla="*/ 2526707 h 2706926"/>
              <a:gd name="connsiteX125" fmla="*/ 2830012 w 2851540"/>
              <a:gd name="connsiteY125" fmla="*/ 2621958 h 2706926"/>
              <a:gd name="connsiteX126" fmla="*/ 2822868 w 2851540"/>
              <a:gd name="connsiteY126" fmla="*/ 2700539 h 2706926"/>
              <a:gd name="connsiteX127" fmla="*/ 2720474 w 2851540"/>
              <a:gd name="connsiteY127" fmla="*/ 2700539 h 2706926"/>
              <a:gd name="connsiteX128" fmla="*/ 2684755 w 2851540"/>
              <a:gd name="connsiteY128" fmla="*/ 2686252 h 2706926"/>
              <a:gd name="connsiteX129" fmla="*/ 2696662 w 2851540"/>
              <a:gd name="connsiteY129" fmla="*/ 2638627 h 2706926"/>
              <a:gd name="connsiteX130" fmla="*/ 2653799 w 2851540"/>
              <a:gd name="connsiteY130" fmla="*/ 2636246 h 2706926"/>
              <a:gd name="connsiteX131" fmla="*/ 2687137 w 2851540"/>
              <a:gd name="connsiteY131" fmla="*/ 2600527 h 2706926"/>
              <a:gd name="connsiteX132" fmla="*/ 2656180 w 2851540"/>
              <a:gd name="connsiteY132" fmla="*/ 2571952 h 2706926"/>
              <a:gd name="connsiteX133" fmla="*/ 2677612 w 2851540"/>
              <a:gd name="connsiteY133" fmla="*/ 2538614 h 2706926"/>
              <a:gd name="connsiteX134" fmla="*/ 2656180 w 2851540"/>
              <a:gd name="connsiteY134" fmla="*/ 2495752 h 2706926"/>
              <a:gd name="connsiteX135" fmla="*/ 2684755 w 2851540"/>
              <a:gd name="connsiteY135" fmla="*/ 2467177 h 2706926"/>
              <a:gd name="connsiteX136" fmla="*/ 2689518 w 2851540"/>
              <a:gd name="connsiteY136" fmla="*/ 2448127 h 2706926"/>
              <a:gd name="connsiteX137" fmla="*/ 2751430 w 2851540"/>
              <a:gd name="connsiteY137" fmla="*/ 2431458 h 2706926"/>
              <a:gd name="connsiteX138" fmla="*/ 2768099 w 2851540"/>
              <a:gd name="connsiteY138" fmla="*/ 2421933 h 2706926"/>
              <a:gd name="connsiteX139" fmla="*/ 2710949 w 2851540"/>
              <a:gd name="connsiteY139" fmla="*/ 2400500 h 2706926"/>
              <a:gd name="connsiteX140" fmla="*/ 2682374 w 2851540"/>
              <a:gd name="connsiteY140" fmla="*/ 2383833 h 2706926"/>
              <a:gd name="connsiteX141" fmla="*/ 2551405 w 2851540"/>
              <a:gd name="connsiteY141" fmla="*/ 2321919 h 2706926"/>
              <a:gd name="connsiteX142" fmla="*/ 2513305 w 2851540"/>
              <a:gd name="connsiteY142" fmla="*/ 2302869 h 2706926"/>
              <a:gd name="connsiteX143" fmla="*/ 2472824 w 2851540"/>
              <a:gd name="connsiteY143" fmla="*/ 2283819 h 2706926"/>
              <a:gd name="connsiteX144" fmla="*/ 2441868 w 2851540"/>
              <a:gd name="connsiteY144" fmla="*/ 2269531 h 2706926"/>
              <a:gd name="connsiteX145" fmla="*/ 2399006 w 2851540"/>
              <a:gd name="connsiteY145" fmla="*/ 2236196 h 2706926"/>
              <a:gd name="connsiteX146" fmla="*/ 2365668 w 2851540"/>
              <a:gd name="connsiteY146" fmla="*/ 2210000 h 2706926"/>
              <a:gd name="connsiteX147" fmla="*/ 2339474 w 2851540"/>
              <a:gd name="connsiteY147" fmla="*/ 2229052 h 2706926"/>
              <a:gd name="connsiteX148" fmla="*/ 2284706 w 2851540"/>
              <a:gd name="connsiteY148" fmla="*/ 2257628 h 2706926"/>
              <a:gd name="connsiteX149" fmla="*/ 2268037 w 2851540"/>
              <a:gd name="connsiteY149" fmla="*/ 2288583 h 2706926"/>
              <a:gd name="connsiteX150" fmla="*/ 2198980 w 2851540"/>
              <a:gd name="connsiteY150" fmla="*/ 2307633 h 2706926"/>
              <a:gd name="connsiteX151" fmla="*/ 2172788 w 2851540"/>
              <a:gd name="connsiteY151" fmla="*/ 2338590 h 2706926"/>
              <a:gd name="connsiteX152" fmla="*/ 2156119 w 2851540"/>
              <a:gd name="connsiteY152" fmla="*/ 2319540 h 2706926"/>
              <a:gd name="connsiteX153" fmla="*/ 2118019 w 2851540"/>
              <a:gd name="connsiteY153" fmla="*/ 2331447 h 2706926"/>
              <a:gd name="connsiteX154" fmla="*/ 2087063 w 2851540"/>
              <a:gd name="connsiteY154" fmla="*/ 2298109 h 2706926"/>
              <a:gd name="connsiteX155" fmla="*/ 2032294 w 2851540"/>
              <a:gd name="connsiteY155" fmla="*/ 2288584 h 2706926"/>
              <a:gd name="connsiteX156" fmla="*/ 2015625 w 2851540"/>
              <a:gd name="connsiteY156" fmla="*/ 2260009 h 2706926"/>
              <a:gd name="connsiteX157" fmla="*/ 1963238 w 2851540"/>
              <a:gd name="connsiteY157" fmla="*/ 2271915 h 2706926"/>
              <a:gd name="connsiteX158" fmla="*/ 1965618 w 2851540"/>
              <a:gd name="connsiteY158" fmla="*/ 2250483 h 2706926"/>
              <a:gd name="connsiteX159" fmla="*/ 1984668 w 2851540"/>
              <a:gd name="connsiteY159" fmla="*/ 2233814 h 2706926"/>
              <a:gd name="connsiteX160" fmla="*/ 1987050 w 2851540"/>
              <a:gd name="connsiteY160" fmla="*/ 2210003 h 2706926"/>
              <a:gd name="connsiteX161" fmla="*/ 1951331 w 2851540"/>
              <a:gd name="connsiteY161" fmla="*/ 2210003 h 2706926"/>
              <a:gd name="connsiteX162" fmla="*/ 1944188 w 2851540"/>
              <a:gd name="connsiteY162" fmla="*/ 2236197 h 2706926"/>
              <a:gd name="connsiteX163" fmla="*/ 1915613 w 2851540"/>
              <a:gd name="connsiteY163" fmla="*/ 2236197 h 2706926"/>
              <a:gd name="connsiteX164" fmla="*/ 1891800 w 2851540"/>
              <a:gd name="connsiteY164" fmla="*/ 2198097 h 2706926"/>
              <a:gd name="connsiteX165" fmla="*/ 1882275 w 2851540"/>
              <a:gd name="connsiteY165" fmla="*/ 2250484 h 2706926"/>
              <a:gd name="connsiteX166" fmla="*/ 1853700 w 2851540"/>
              <a:gd name="connsiteY166" fmla="*/ 2226672 h 2706926"/>
              <a:gd name="connsiteX167" fmla="*/ 1803694 w 2851540"/>
              <a:gd name="connsiteY167" fmla="*/ 2226672 h 2706926"/>
              <a:gd name="connsiteX168" fmla="*/ 1753687 w 2851540"/>
              <a:gd name="connsiteY168" fmla="*/ 2207620 h 2706926"/>
              <a:gd name="connsiteX169" fmla="*/ 1663200 w 2851540"/>
              <a:gd name="connsiteY169" fmla="*/ 2262390 h 2706926"/>
              <a:gd name="connsiteX170" fmla="*/ 1572713 w 2851540"/>
              <a:gd name="connsiteY170" fmla="*/ 2319539 h 2706926"/>
              <a:gd name="connsiteX171" fmla="*/ 1556044 w 2851540"/>
              <a:gd name="connsiteY171" fmla="*/ 2412409 h 2706926"/>
              <a:gd name="connsiteX172" fmla="*/ 1583513 w 2851540"/>
              <a:gd name="connsiteY172" fmla="*/ 2499546 h 2706926"/>
              <a:gd name="connsiteX173" fmla="*/ 1522706 w 2851540"/>
              <a:gd name="connsiteY173" fmla="*/ 2490989 h 2706926"/>
              <a:gd name="connsiteX174" fmla="*/ 1472700 w 2851540"/>
              <a:gd name="connsiteY174" fmla="*/ 2526709 h 2706926"/>
              <a:gd name="connsiteX175" fmla="*/ 1410788 w 2851540"/>
              <a:gd name="connsiteY175" fmla="*/ 2502897 h 2706926"/>
              <a:gd name="connsiteX176" fmla="*/ 1356019 w 2851540"/>
              <a:gd name="connsiteY176" fmla="*/ 2514802 h 2706926"/>
              <a:gd name="connsiteX177" fmla="*/ 1308394 w 2851540"/>
              <a:gd name="connsiteY177" fmla="*/ 2457652 h 2706926"/>
              <a:gd name="connsiteX178" fmla="*/ 1270294 w 2851540"/>
              <a:gd name="connsiteY178" fmla="*/ 2440984 h 2706926"/>
              <a:gd name="connsiteX179" fmla="*/ 1244100 w 2851540"/>
              <a:gd name="connsiteY179" fmla="*/ 2448128 h 2706926"/>
              <a:gd name="connsiteX180" fmla="*/ 1229813 w 2851540"/>
              <a:gd name="connsiteY180" fmla="*/ 2424314 h 2706926"/>
              <a:gd name="connsiteX181" fmla="*/ 1191713 w 2851540"/>
              <a:gd name="connsiteY181" fmla="*/ 2419553 h 2706926"/>
              <a:gd name="connsiteX182" fmla="*/ 1129800 w 2851540"/>
              <a:gd name="connsiteY182" fmla="*/ 2388597 h 2706926"/>
              <a:gd name="connsiteX183" fmla="*/ 1094080 w 2851540"/>
              <a:gd name="connsiteY183" fmla="*/ 2400500 h 2706926"/>
              <a:gd name="connsiteX184" fmla="*/ 1079794 w 2851540"/>
              <a:gd name="connsiteY184" fmla="*/ 2429078 h 2706926"/>
              <a:gd name="connsiteX185" fmla="*/ 996450 w 2851540"/>
              <a:gd name="connsiteY185" fmla="*/ 2414790 h 2706926"/>
              <a:gd name="connsiteX186" fmla="*/ 965494 w 2851540"/>
              <a:gd name="connsiteY186" fmla="*/ 2429078 h 2706926"/>
              <a:gd name="connsiteX187" fmla="*/ 925013 w 2851540"/>
              <a:gd name="connsiteY187" fmla="*/ 2407646 h 2706926"/>
              <a:gd name="connsiteX188" fmla="*/ 886913 w 2851540"/>
              <a:gd name="connsiteY188" fmla="*/ 2393359 h 2706926"/>
              <a:gd name="connsiteX189" fmla="*/ 855956 w 2851540"/>
              <a:gd name="connsiteY189" fmla="*/ 2407647 h 2706926"/>
              <a:gd name="connsiteX190" fmla="*/ 825000 w 2851540"/>
              <a:gd name="connsiteY190" fmla="*/ 2388597 h 2706926"/>
              <a:gd name="connsiteX191" fmla="*/ 810713 w 2851540"/>
              <a:gd name="connsiteY191" fmla="*/ 2355259 h 2706926"/>
              <a:gd name="connsiteX192" fmla="*/ 770231 w 2851540"/>
              <a:gd name="connsiteY192" fmla="*/ 2364784 h 2706926"/>
              <a:gd name="connsiteX193" fmla="*/ 734513 w 2851540"/>
              <a:gd name="connsiteY193" fmla="*/ 2343352 h 2706926"/>
              <a:gd name="connsiteX194" fmla="*/ 703556 w 2851540"/>
              <a:gd name="connsiteY194" fmla="*/ 2329065 h 2706926"/>
              <a:gd name="connsiteX195" fmla="*/ 670219 w 2851540"/>
              <a:gd name="connsiteY195" fmla="*/ 2333827 h 2706926"/>
              <a:gd name="connsiteX196" fmla="*/ 684506 w 2851540"/>
              <a:gd name="connsiteY196" fmla="*/ 2279058 h 2706926"/>
              <a:gd name="connsiteX197" fmla="*/ 639263 w 2851540"/>
              <a:gd name="connsiteY197" fmla="*/ 2260008 h 2706926"/>
              <a:gd name="connsiteX198" fmla="*/ 605924 w 2851540"/>
              <a:gd name="connsiteY198" fmla="*/ 2255244 h 2706926"/>
              <a:gd name="connsiteX199" fmla="*/ 651169 w 2851540"/>
              <a:gd name="connsiteY199" fmla="*/ 2200477 h 2706926"/>
              <a:gd name="connsiteX200" fmla="*/ 682125 w 2851540"/>
              <a:gd name="connsiteY200" fmla="*/ 2100464 h 2706926"/>
              <a:gd name="connsiteX201" fmla="*/ 720225 w 2851540"/>
              <a:gd name="connsiteY201" fmla="*/ 1902821 h 2706926"/>
              <a:gd name="connsiteX202" fmla="*/ 744038 w 2851540"/>
              <a:gd name="connsiteY202" fmla="*/ 1886152 h 2706926"/>
              <a:gd name="connsiteX203" fmla="*/ 722606 w 2851540"/>
              <a:gd name="connsiteY203" fmla="*/ 1855196 h 2706926"/>
              <a:gd name="connsiteX204" fmla="*/ 724988 w 2851540"/>
              <a:gd name="connsiteY204" fmla="*/ 1836146 h 2706926"/>
              <a:gd name="connsiteX205" fmla="*/ 734513 w 2851540"/>
              <a:gd name="connsiteY205" fmla="*/ 1690889 h 2706926"/>
              <a:gd name="connsiteX206" fmla="*/ 724988 w 2851540"/>
              <a:gd name="connsiteY206" fmla="*/ 1650408 h 2706926"/>
              <a:gd name="connsiteX207" fmla="*/ 798806 w 2851540"/>
              <a:gd name="connsiteY207" fmla="*/ 1690889 h 2706926"/>
              <a:gd name="connsiteX208" fmla="*/ 810713 w 2851540"/>
              <a:gd name="connsiteY208" fmla="*/ 1755183 h 2706926"/>
              <a:gd name="connsiteX209" fmla="*/ 851194 w 2851540"/>
              <a:gd name="connsiteY209" fmla="*/ 1812333 h 2706926"/>
              <a:gd name="connsiteX210" fmla="*/ 803569 w 2851540"/>
              <a:gd name="connsiteY210" fmla="*/ 1667077 h 2706926"/>
              <a:gd name="connsiteX211" fmla="*/ 722606 w 2851540"/>
              <a:gd name="connsiteY211" fmla="*/ 1600402 h 2706926"/>
              <a:gd name="connsiteX212" fmla="*/ 744038 w 2851540"/>
              <a:gd name="connsiteY212" fmla="*/ 1524202 h 2706926"/>
              <a:gd name="connsiteX213" fmla="*/ 724988 w 2851540"/>
              <a:gd name="connsiteY213" fmla="*/ 1462289 h 2706926"/>
              <a:gd name="connsiteX214" fmla="*/ 734513 w 2851540"/>
              <a:gd name="connsiteY214" fmla="*/ 1431333 h 2706926"/>
              <a:gd name="connsiteX215" fmla="*/ 686888 w 2851540"/>
              <a:gd name="connsiteY215" fmla="*/ 1414664 h 2706926"/>
              <a:gd name="connsiteX216" fmla="*/ 598781 w 2851540"/>
              <a:gd name="connsiteY216" fmla="*/ 1381327 h 2706926"/>
              <a:gd name="connsiteX217" fmla="*/ 586875 w 2851540"/>
              <a:gd name="connsiteY217" fmla="*/ 1336083 h 2706926"/>
              <a:gd name="connsiteX218" fmla="*/ 537388 w 2851540"/>
              <a:gd name="connsiteY218" fmla="*/ 1269493 h 2706926"/>
              <a:gd name="connsiteX0" fmla="*/ 537388 w 2851540"/>
              <a:gd name="connsiteY0" fmla="*/ 1269493 h 2704279"/>
              <a:gd name="connsiteX1" fmla="*/ 555919 w 2851540"/>
              <a:gd name="connsiteY1" fmla="*/ 1219402 h 2704279"/>
              <a:gd name="connsiteX2" fmla="*/ 534488 w 2851540"/>
              <a:gd name="connsiteY2" fmla="*/ 1174158 h 2704279"/>
              <a:gd name="connsiteX3" fmla="*/ 520200 w 2851540"/>
              <a:gd name="connsiteY3" fmla="*/ 1145583 h 2704279"/>
              <a:gd name="connsiteX4" fmla="*/ 472575 w 2851540"/>
              <a:gd name="connsiteY4" fmla="*/ 1147964 h 2704279"/>
              <a:gd name="connsiteX5" fmla="*/ 453525 w 2851540"/>
              <a:gd name="connsiteY5" fmla="*/ 1112246 h 2704279"/>
              <a:gd name="connsiteX6" fmla="*/ 477338 w 2851540"/>
              <a:gd name="connsiteY6" fmla="*/ 1071764 h 2704279"/>
              <a:gd name="connsiteX7" fmla="*/ 436856 w 2851540"/>
              <a:gd name="connsiteY7" fmla="*/ 1071764 h 2704279"/>
              <a:gd name="connsiteX8" fmla="*/ 413044 w 2851540"/>
              <a:gd name="connsiteY8" fmla="*/ 1090814 h 2704279"/>
              <a:gd name="connsiteX9" fmla="*/ 413044 w 2851540"/>
              <a:gd name="connsiteY9" fmla="*/ 1045571 h 2704279"/>
              <a:gd name="connsiteX10" fmla="*/ 365419 w 2851540"/>
              <a:gd name="connsiteY10" fmla="*/ 1062239 h 2704279"/>
              <a:gd name="connsiteX11" fmla="*/ 293981 w 2851540"/>
              <a:gd name="connsiteY11" fmla="*/ 1031283 h 2704279"/>
              <a:gd name="connsiteX12" fmla="*/ 165394 w 2851540"/>
              <a:gd name="connsiteY12" fmla="*/ 974133 h 2704279"/>
              <a:gd name="connsiteX13" fmla="*/ 115388 w 2851540"/>
              <a:gd name="connsiteY13" fmla="*/ 997946 h 2704279"/>
              <a:gd name="connsiteX14" fmla="*/ 91575 w 2851540"/>
              <a:gd name="connsiteY14" fmla="*/ 983658 h 2704279"/>
              <a:gd name="connsiteX15" fmla="*/ 74906 w 2851540"/>
              <a:gd name="connsiteY15" fmla="*/ 938414 h 2704279"/>
              <a:gd name="connsiteX16" fmla="*/ 20138 w 2851540"/>
              <a:gd name="connsiteY16" fmla="*/ 926508 h 2704279"/>
              <a:gd name="connsiteX17" fmla="*/ 113006 w 2851540"/>
              <a:gd name="connsiteY17" fmla="*/ 893171 h 2704279"/>
              <a:gd name="connsiteX18" fmla="*/ 74906 w 2851540"/>
              <a:gd name="connsiteY18" fmla="*/ 852689 h 2704279"/>
              <a:gd name="connsiteX19" fmla="*/ 122531 w 2851540"/>
              <a:gd name="connsiteY19" fmla="*/ 855071 h 2704279"/>
              <a:gd name="connsiteX20" fmla="*/ 22519 w 2851540"/>
              <a:gd name="connsiteY20" fmla="*/ 828877 h 2704279"/>
              <a:gd name="connsiteX21" fmla="*/ 1086 w 2851540"/>
              <a:gd name="connsiteY21" fmla="*/ 795538 h 2704279"/>
              <a:gd name="connsiteX22" fmla="*/ 53475 w 2851540"/>
              <a:gd name="connsiteY22" fmla="*/ 759821 h 2704279"/>
              <a:gd name="connsiteX23" fmla="*/ 143963 w 2851540"/>
              <a:gd name="connsiteY23" fmla="*/ 724102 h 2704279"/>
              <a:gd name="connsiteX24" fmla="*/ 243974 w 2851540"/>
              <a:gd name="connsiteY24" fmla="*/ 721721 h 2704279"/>
              <a:gd name="connsiteX25" fmla="*/ 258263 w 2851540"/>
              <a:gd name="connsiteY25" fmla="*/ 693146 h 2704279"/>
              <a:gd name="connsiteX26" fmla="*/ 336843 w 2851540"/>
              <a:gd name="connsiteY26" fmla="*/ 676477 h 2704279"/>
              <a:gd name="connsiteX27" fmla="*/ 434475 w 2851540"/>
              <a:gd name="connsiteY27" fmla="*/ 778871 h 2704279"/>
              <a:gd name="connsiteX28" fmla="*/ 458288 w 2851540"/>
              <a:gd name="connsiteY28" fmla="*/ 762202 h 2704279"/>
              <a:gd name="connsiteX29" fmla="*/ 491625 w 2851540"/>
              <a:gd name="connsiteY29" fmla="*/ 733627 h 2704279"/>
              <a:gd name="connsiteX30" fmla="*/ 548775 w 2851540"/>
              <a:gd name="connsiteY30" fmla="*/ 755058 h 2704279"/>
              <a:gd name="connsiteX31" fmla="*/ 570206 w 2851540"/>
              <a:gd name="connsiteY31" fmla="*/ 781252 h 2704279"/>
              <a:gd name="connsiteX32" fmla="*/ 563063 w 2851540"/>
              <a:gd name="connsiteY32" fmla="*/ 738389 h 2704279"/>
              <a:gd name="connsiteX33" fmla="*/ 582113 w 2851540"/>
              <a:gd name="connsiteY33" fmla="*/ 712196 h 2704279"/>
              <a:gd name="connsiteX34" fmla="*/ 608306 w 2851540"/>
              <a:gd name="connsiteY34" fmla="*/ 759821 h 2704279"/>
              <a:gd name="connsiteX35" fmla="*/ 677361 w 2851540"/>
              <a:gd name="connsiteY35" fmla="*/ 740771 h 2704279"/>
              <a:gd name="connsiteX36" fmla="*/ 660694 w 2851540"/>
              <a:gd name="connsiteY36" fmla="*/ 719339 h 2704279"/>
              <a:gd name="connsiteX37" fmla="*/ 644025 w 2851540"/>
              <a:gd name="connsiteY37" fmla="*/ 695527 h 2704279"/>
              <a:gd name="connsiteX38" fmla="*/ 648788 w 2851540"/>
              <a:gd name="connsiteY38" fmla="*/ 635996 h 2704279"/>
              <a:gd name="connsiteX39" fmla="*/ 632119 w 2851540"/>
              <a:gd name="connsiteY39" fmla="*/ 559796 h 2704279"/>
              <a:gd name="connsiteX40" fmla="*/ 594019 w 2851540"/>
              <a:gd name="connsiteY40" fmla="*/ 514552 h 2704279"/>
              <a:gd name="connsiteX41" fmla="*/ 591638 w 2851540"/>
              <a:gd name="connsiteY41" fmla="*/ 457402 h 2704279"/>
              <a:gd name="connsiteX42" fmla="*/ 572586 w 2851540"/>
              <a:gd name="connsiteY42" fmla="*/ 419301 h 2704279"/>
              <a:gd name="connsiteX43" fmla="*/ 646406 w 2851540"/>
              <a:gd name="connsiteY43" fmla="*/ 435971 h 2704279"/>
              <a:gd name="connsiteX44" fmla="*/ 710700 w 2851540"/>
              <a:gd name="connsiteY44" fmla="*/ 428827 h 2704279"/>
              <a:gd name="connsiteX45" fmla="*/ 705938 w 2851540"/>
              <a:gd name="connsiteY45" fmla="*/ 474071 h 2704279"/>
              <a:gd name="connsiteX46" fmla="*/ 751181 w 2851540"/>
              <a:gd name="connsiteY46" fmla="*/ 512171 h 2704279"/>
              <a:gd name="connsiteX47" fmla="*/ 853573 w 2851540"/>
              <a:gd name="connsiteY47" fmla="*/ 524077 h 2704279"/>
              <a:gd name="connsiteX48" fmla="*/ 922631 w 2851540"/>
              <a:gd name="connsiteY48" fmla="*/ 535983 h 2704279"/>
              <a:gd name="connsiteX49" fmla="*/ 1001213 w 2851540"/>
              <a:gd name="connsiteY49" fmla="*/ 512171 h 2704279"/>
              <a:gd name="connsiteX50" fmla="*/ 1044075 w 2851540"/>
              <a:gd name="connsiteY50" fmla="*/ 509789 h 2704279"/>
              <a:gd name="connsiteX51" fmla="*/ 1036931 w 2851540"/>
              <a:gd name="connsiteY51" fmla="*/ 490739 h 2704279"/>
              <a:gd name="connsiteX52" fmla="*/ 986925 w 2851540"/>
              <a:gd name="connsiteY52" fmla="*/ 485977 h 2704279"/>
              <a:gd name="connsiteX53" fmla="*/ 994067 w 2851540"/>
              <a:gd name="connsiteY53" fmla="*/ 421682 h 2704279"/>
              <a:gd name="connsiteX54" fmla="*/ 1079794 w 2851540"/>
              <a:gd name="connsiteY54" fmla="*/ 369296 h 2704279"/>
              <a:gd name="connsiteX55" fmla="*/ 1184569 w 2851540"/>
              <a:gd name="connsiteY55" fmla="*/ 343102 h 2704279"/>
              <a:gd name="connsiteX56" fmla="*/ 1234573 w 2851540"/>
              <a:gd name="connsiteY56" fmla="*/ 290713 h 2704279"/>
              <a:gd name="connsiteX57" fmla="*/ 1267912 w 2851540"/>
              <a:gd name="connsiteY57" fmla="*/ 159745 h 2704279"/>
              <a:gd name="connsiteX58" fmla="*/ 1279817 w 2851540"/>
              <a:gd name="connsiteY58" fmla="*/ 43063 h 2704279"/>
              <a:gd name="connsiteX59" fmla="*/ 1447782 w 2851540"/>
              <a:gd name="connsiteY59" fmla="*/ 1342 h 2704279"/>
              <a:gd name="connsiteX60" fmla="*/ 1498893 w 2851540"/>
              <a:gd name="connsiteY60" fmla="*/ 85925 h 2704279"/>
              <a:gd name="connsiteX61" fmla="*/ 1586999 w 2851540"/>
              <a:gd name="connsiteY61" fmla="*/ 85925 h 2704279"/>
              <a:gd name="connsiteX62" fmla="*/ 1610812 w 2851540"/>
              <a:gd name="connsiteY62" fmla="*/ 157362 h 2704279"/>
              <a:gd name="connsiteX63" fmla="*/ 1665580 w 2851540"/>
              <a:gd name="connsiteY63" fmla="*/ 169269 h 2704279"/>
              <a:gd name="connsiteX64" fmla="*/ 1689393 w 2851540"/>
              <a:gd name="connsiteY64" fmla="*/ 214513 h 2704279"/>
              <a:gd name="connsiteX65" fmla="*/ 1772737 w 2851540"/>
              <a:gd name="connsiteY65" fmla="*/ 231182 h 2704279"/>
              <a:gd name="connsiteX66" fmla="*/ 1789405 w 2851540"/>
              <a:gd name="connsiteY66" fmla="*/ 347864 h 2704279"/>
              <a:gd name="connsiteX67" fmla="*/ 1867987 w 2851540"/>
              <a:gd name="connsiteY67" fmla="*/ 338337 h 2704279"/>
              <a:gd name="connsiteX68" fmla="*/ 1896562 w 2851540"/>
              <a:gd name="connsiteY68" fmla="*/ 288331 h 2704279"/>
              <a:gd name="connsiteX69" fmla="*/ 1927518 w 2851540"/>
              <a:gd name="connsiteY69" fmla="*/ 269282 h 2704279"/>
              <a:gd name="connsiteX70" fmla="*/ 1925137 w 2851540"/>
              <a:gd name="connsiteY70" fmla="*/ 388345 h 2704279"/>
              <a:gd name="connsiteX71" fmla="*/ 1953712 w 2851540"/>
              <a:gd name="connsiteY71" fmla="*/ 405012 h 2704279"/>
              <a:gd name="connsiteX72" fmla="*/ 1998955 w 2851540"/>
              <a:gd name="connsiteY72" fmla="*/ 428825 h 2704279"/>
              <a:gd name="connsiteX73" fmla="*/ 2044199 w 2851540"/>
              <a:gd name="connsiteY73" fmla="*/ 488358 h 2704279"/>
              <a:gd name="connsiteX74" fmla="*/ 2091824 w 2851540"/>
              <a:gd name="connsiteY74" fmla="*/ 476450 h 2704279"/>
              <a:gd name="connsiteX75" fmla="*/ 2229937 w 2851540"/>
              <a:gd name="connsiteY75" fmla="*/ 505027 h 2704279"/>
              <a:gd name="connsiteX76" fmla="*/ 2296612 w 2851540"/>
              <a:gd name="connsiteY76" fmla="*/ 597894 h 2704279"/>
              <a:gd name="connsiteX77" fmla="*/ 2337093 w 2851540"/>
              <a:gd name="connsiteY77" fmla="*/ 585987 h 2704279"/>
              <a:gd name="connsiteX78" fmla="*/ 2382337 w 2851540"/>
              <a:gd name="connsiteY78" fmla="*/ 605037 h 2704279"/>
              <a:gd name="connsiteX79" fmla="*/ 2427580 w 2851540"/>
              <a:gd name="connsiteY79" fmla="*/ 590750 h 2704279"/>
              <a:gd name="connsiteX80" fmla="*/ 2482349 w 2851540"/>
              <a:gd name="connsiteY80" fmla="*/ 633612 h 2704279"/>
              <a:gd name="connsiteX81" fmla="*/ 2577598 w 2851540"/>
              <a:gd name="connsiteY81" fmla="*/ 652663 h 2704279"/>
              <a:gd name="connsiteX82" fmla="*/ 2522830 w 2851540"/>
              <a:gd name="connsiteY82" fmla="*/ 728862 h 2704279"/>
              <a:gd name="connsiteX83" fmla="*/ 2477587 w 2851540"/>
              <a:gd name="connsiteY83" fmla="*/ 836021 h 2704279"/>
              <a:gd name="connsiteX84" fmla="*/ 2446630 w 2851540"/>
              <a:gd name="connsiteY84" fmla="*/ 988421 h 2704279"/>
              <a:gd name="connsiteX85" fmla="*/ 2453774 w 2851540"/>
              <a:gd name="connsiteY85" fmla="*/ 1064621 h 2704279"/>
              <a:gd name="connsiteX86" fmla="*/ 2413293 w 2851540"/>
              <a:gd name="connsiteY86" fmla="*/ 1090814 h 2704279"/>
              <a:gd name="connsiteX87" fmla="*/ 2363287 w 2851540"/>
              <a:gd name="connsiteY87" fmla="*/ 1083671 h 2704279"/>
              <a:gd name="connsiteX88" fmla="*/ 2334712 w 2851540"/>
              <a:gd name="connsiteY88" fmla="*/ 1097958 h 2704279"/>
              <a:gd name="connsiteX89" fmla="*/ 2327568 w 2851540"/>
              <a:gd name="connsiteY89" fmla="*/ 1164633 h 2704279"/>
              <a:gd name="connsiteX90" fmla="*/ 2279943 w 2851540"/>
              <a:gd name="connsiteY90" fmla="*/ 1207496 h 2704279"/>
              <a:gd name="connsiteX91" fmla="*/ 2241843 w 2851540"/>
              <a:gd name="connsiteY91" fmla="*/ 1252739 h 2704279"/>
              <a:gd name="connsiteX92" fmla="*/ 2220412 w 2851540"/>
              <a:gd name="connsiteY92" fmla="*/ 1302746 h 2704279"/>
              <a:gd name="connsiteX93" fmla="*/ 2170405 w 2851540"/>
              <a:gd name="connsiteY93" fmla="*/ 1347989 h 2704279"/>
              <a:gd name="connsiteX94" fmla="*/ 2153737 w 2851540"/>
              <a:gd name="connsiteY94" fmla="*/ 1431333 h 2704279"/>
              <a:gd name="connsiteX95" fmla="*/ 2118018 w 2851540"/>
              <a:gd name="connsiteY95" fmla="*/ 1452764 h 2704279"/>
              <a:gd name="connsiteX96" fmla="*/ 2041469 w 2851540"/>
              <a:gd name="connsiteY96" fmla="*/ 1455231 h 2704279"/>
              <a:gd name="connsiteX97" fmla="*/ 2029912 w 2851540"/>
              <a:gd name="connsiteY97" fmla="*/ 1481339 h 2704279"/>
              <a:gd name="connsiteX98" fmla="*/ 2020387 w 2851540"/>
              <a:gd name="connsiteY98" fmla="*/ 1545633 h 2704279"/>
              <a:gd name="connsiteX99" fmla="*/ 2072774 w 2851540"/>
              <a:gd name="connsiteY99" fmla="*/ 1633739 h 2704279"/>
              <a:gd name="connsiteX100" fmla="*/ 2098968 w 2851540"/>
              <a:gd name="connsiteY100" fmla="*/ 1683746 h 2704279"/>
              <a:gd name="connsiteX101" fmla="*/ 2141830 w 2851540"/>
              <a:gd name="connsiteY101" fmla="*/ 1671839 h 2704279"/>
              <a:gd name="connsiteX102" fmla="*/ 2170405 w 2851540"/>
              <a:gd name="connsiteY102" fmla="*/ 1686127 h 2704279"/>
              <a:gd name="connsiteX103" fmla="*/ 2182312 w 2851540"/>
              <a:gd name="connsiteY103" fmla="*/ 1698033 h 2704279"/>
              <a:gd name="connsiteX104" fmla="*/ 2170405 w 2851540"/>
              <a:gd name="connsiteY104" fmla="*/ 1728989 h 2704279"/>
              <a:gd name="connsiteX105" fmla="*/ 2182312 w 2851540"/>
              <a:gd name="connsiteY105" fmla="*/ 1762327 h 2704279"/>
              <a:gd name="connsiteX106" fmla="*/ 2208505 w 2851540"/>
              <a:gd name="connsiteY106" fmla="*/ 1767089 h 2704279"/>
              <a:gd name="connsiteX107" fmla="*/ 2229937 w 2851540"/>
              <a:gd name="connsiteY107" fmla="*/ 1786139 h 2704279"/>
              <a:gd name="connsiteX108" fmla="*/ 2275180 w 2851540"/>
              <a:gd name="connsiteY108" fmla="*/ 1776614 h 2704279"/>
              <a:gd name="connsiteX109" fmla="*/ 2298993 w 2851540"/>
              <a:gd name="connsiteY109" fmla="*/ 1829002 h 2704279"/>
              <a:gd name="connsiteX110" fmla="*/ 2337093 w 2851540"/>
              <a:gd name="connsiteY110" fmla="*/ 1840908 h 2704279"/>
              <a:gd name="connsiteX111" fmla="*/ 2351381 w 2851540"/>
              <a:gd name="connsiteY111" fmla="*/ 1876628 h 2704279"/>
              <a:gd name="connsiteX112" fmla="*/ 2310899 w 2851540"/>
              <a:gd name="connsiteY112" fmla="*/ 1907583 h 2704279"/>
              <a:gd name="connsiteX113" fmla="*/ 2237081 w 2851540"/>
              <a:gd name="connsiteY113" fmla="*/ 1983784 h 2704279"/>
              <a:gd name="connsiteX114" fmla="*/ 2284706 w 2851540"/>
              <a:gd name="connsiteY114" fmla="*/ 2048078 h 2704279"/>
              <a:gd name="connsiteX115" fmla="*/ 2282324 w 2851540"/>
              <a:gd name="connsiteY115" fmla="*/ 2114752 h 2704279"/>
              <a:gd name="connsiteX116" fmla="*/ 2358524 w 2851540"/>
              <a:gd name="connsiteY116" fmla="*/ 2159996 h 2704279"/>
              <a:gd name="connsiteX117" fmla="*/ 2403768 w 2851540"/>
              <a:gd name="connsiteY117" fmla="*/ 2238576 h 2704279"/>
              <a:gd name="connsiteX118" fmla="*/ 2770480 w 2851540"/>
              <a:gd name="connsiteY118" fmla="*/ 2421933 h 2704279"/>
              <a:gd name="connsiteX119" fmla="*/ 2803817 w 2851540"/>
              <a:gd name="connsiteY119" fmla="*/ 2424314 h 2704279"/>
              <a:gd name="connsiteX120" fmla="*/ 2796673 w 2851540"/>
              <a:gd name="connsiteY120" fmla="*/ 2374308 h 2704279"/>
              <a:gd name="connsiteX121" fmla="*/ 2822868 w 2851540"/>
              <a:gd name="connsiteY121" fmla="*/ 2352877 h 2704279"/>
              <a:gd name="connsiteX122" fmla="*/ 2834773 w 2851540"/>
              <a:gd name="connsiteY122" fmla="*/ 2386214 h 2704279"/>
              <a:gd name="connsiteX123" fmla="*/ 2832393 w 2851540"/>
              <a:gd name="connsiteY123" fmla="*/ 2438602 h 2704279"/>
              <a:gd name="connsiteX124" fmla="*/ 2851443 w 2851540"/>
              <a:gd name="connsiteY124" fmla="*/ 2526707 h 2704279"/>
              <a:gd name="connsiteX125" fmla="*/ 2830012 w 2851540"/>
              <a:gd name="connsiteY125" fmla="*/ 2621958 h 2704279"/>
              <a:gd name="connsiteX126" fmla="*/ 2822868 w 2851540"/>
              <a:gd name="connsiteY126" fmla="*/ 2700539 h 2704279"/>
              <a:gd name="connsiteX127" fmla="*/ 2684755 w 2851540"/>
              <a:gd name="connsiteY127" fmla="*/ 2686252 h 2704279"/>
              <a:gd name="connsiteX128" fmla="*/ 2696662 w 2851540"/>
              <a:gd name="connsiteY128" fmla="*/ 2638627 h 2704279"/>
              <a:gd name="connsiteX129" fmla="*/ 2653799 w 2851540"/>
              <a:gd name="connsiteY129" fmla="*/ 2636246 h 2704279"/>
              <a:gd name="connsiteX130" fmla="*/ 2687137 w 2851540"/>
              <a:gd name="connsiteY130" fmla="*/ 2600527 h 2704279"/>
              <a:gd name="connsiteX131" fmla="*/ 2656180 w 2851540"/>
              <a:gd name="connsiteY131" fmla="*/ 2571952 h 2704279"/>
              <a:gd name="connsiteX132" fmla="*/ 2677612 w 2851540"/>
              <a:gd name="connsiteY132" fmla="*/ 2538614 h 2704279"/>
              <a:gd name="connsiteX133" fmla="*/ 2656180 w 2851540"/>
              <a:gd name="connsiteY133" fmla="*/ 2495752 h 2704279"/>
              <a:gd name="connsiteX134" fmla="*/ 2684755 w 2851540"/>
              <a:gd name="connsiteY134" fmla="*/ 2467177 h 2704279"/>
              <a:gd name="connsiteX135" fmla="*/ 2689518 w 2851540"/>
              <a:gd name="connsiteY135" fmla="*/ 2448127 h 2704279"/>
              <a:gd name="connsiteX136" fmla="*/ 2751430 w 2851540"/>
              <a:gd name="connsiteY136" fmla="*/ 2431458 h 2704279"/>
              <a:gd name="connsiteX137" fmla="*/ 2768099 w 2851540"/>
              <a:gd name="connsiteY137" fmla="*/ 2421933 h 2704279"/>
              <a:gd name="connsiteX138" fmla="*/ 2710949 w 2851540"/>
              <a:gd name="connsiteY138" fmla="*/ 2400500 h 2704279"/>
              <a:gd name="connsiteX139" fmla="*/ 2682374 w 2851540"/>
              <a:gd name="connsiteY139" fmla="*/ 2383833 h 2704279"/>
              <a:gd name="connsiteX140" fmla="*/ 2551405 w 2851540"/>
              <a:gd name="connsiteY140" fmla="*/ 2321919 h 2704279"/>
              <a:gd name="connsiteX141" fmla="*/ 2513305 w 2851540"/>
              <a:gd name="connsiteY141" fmla="*/ 2302869 h 2704279"/>
              <a:gd name="connsiteX142" fmla="*/ 2472824 w 2851540"/>
              <a:gd name="connsiteY142" fmla="*/ 2283819 h 2704279"/>
              <a:gd name="connsiteX143" fmla="*/ 2441868 w 2851540"/>
              <a:gd name="connsiteY143" fmla="*/ 2269531 h 2704279"/>
              <a:gd name="connsiteX144" fmla="*/ 2399006 w 2851540"/>
              <a:gd name="connsiteY144" fmla="*/ 2236196 h 2704279"/>
              <a:gd name="connsiteX145" fmla="*/ 2365668 w 2851540"/>
              <a:gd name="connsiteY145" fmla="*/ 2210000 h 2704279"/>
              <a:gd name="connsiteX146" fmla="*/ 2339474 w 2851540"/>
              <a:gd name="connsiteY146" fmla="*/ 2229052 h 2704279"/>
              <a:gd name="connsiteX147" fmla="*/ 2284706 w 2851540"/>
              <a:gd name="connsiteY147" fmla="*/ 2257628 h 2704279"/>
              <a:gd name="connsiteX148" fmla="*/ 2268037 w 2851540"/>
              <a:gd name="connsiteY148" fmla="*/ 2288583 h 2704279"/>
              <a:gd name="connsiteX149" fmla="*/ 2198980 w 2851540"/>
              <a:gd name="connsiteY149" fmla="*/ 2307633 h 2704279"/>
              <a:gd name="connsiteX150" fmla="*/ 2172788 w 2851540"/>
              <a:gd name="connsiteY150" fmla="*/ 2338590 h 2704279"/>
              <a:gd name="connsiteX151" fmla="*/ 2156119 w 2851540"/>
              <a:gd name="connsiteY151" fmla="*/ 2319540 h 2704279"/>
              <a:gd name="connsiteX152" fmla="*/ 2118019 w 2851540"/>
              <a:gd name="connsiteY152" fmla="*/ 2331447 h 2704279"/>
              <a:gd name="connsiteX153" fmla="*/ 2087063 w 2851540"/>
              <a:gd name="connsiteY153" fmla="*/ 2298109 h 2704279"/>
              <a:gd name="connsiteX154" fmla="*/ 2032294 w 2851540"/>
              <a:gd name="connsiteY154" fmla="*/ 2288584 h 2704279"/>
              <a:gd name="connsiteX155" fmla="*/ 2015625 w 2851540"/>
              <a:gd name="connsiteY155" fmla="*/ 2260009 h 2704279"/>
              <a:gd name="connsiteX156" fmla="*/ 1963238 w 2851540"/>
              <a:gd name="connsiteY156" fmla="*/ 2271915 h 2704279"/>
              <a:gd name="connsiteX157" fmla="*/ 1965618 w 2851540"/>
              <a:gd name="connsiteY157" fmla="*/ 2250483 h 2704279"/>
              <a:gd name="connsiteX158" fmla="*/ 1984668 w 2851540"/>
              <a:gd name="connsiteY158" fmla="*/ 2233814 h 2704279"/>
              <a:gd name="connsiteX159" fmla="*/ 1987050 w 2851540"/>
              <a:gd name="connsiteY159" fmla="*/ 2210003 h 2704279"/>
              <a:gd name="connsiteX160" fmla="*/ 1951331 w 2851540"/>
              <a:gd name="connsiteY160" fmla="*/ 2210003 h 2704279"/>
              <a:gd name="connsiteX161" fmla="*/ 1944188 w 2851540"/>
              <a:gd name="connsiteY161" fmla="*/ 2236197 h 2704279"/>
              <a:gd name="connsiteX162" fmla="*/ 1915613 w 2851540"/>
              <a:gd name="connsiteY162" fmla="*/ 2236197 h 2704279"/>
              <a:gd name="connsiteX163" fmla="*/ 1891800 w 2851540"/>
              <a:gd name="connsiteY163" fmla="*/ 2198097 h 2704279"/>
              <a:gd name="connsiteX164" fmla="*/ 1882275 w 2851540"/>
              <a:gd name="connsiteY164" fmla="*/ 2250484 h 2704279"/>
              <a:gd name="connsiteX165" fmla="*/ 1853700 w 2851540"/>
              <a:gd name="connsiteY165" fmla="*/ 2226672 h 2704279"/>
              <a:gd name="connsiteX166" fmla="*/ 1803694 w 2851540"/>
              <a:gd name="connsiteY166" fmla="*/ 2226672 h 2704279"/>
              <a:gd name="connsiteX167" fmla="*/ 1753687 w 2851540"/>
              <a:gd name="connsiteY167" fmla="*/ 2207620 h 2704279"/>
              <a:gd name="connsiteX168" fmla="*/ 1663200 w 2851540"/>
              <a:gd name="connsiteY168" fmla="*/ 2262390 h 2704279"/>
              <a:gd name="connsiteX169" fmla="*/ 1572713 w 2851540"/>
              <a:gd name="connsiteY169" fmla="*/ 2319539 h 2704279"/>
              <a:gd name="connsiteX170" fmla="*/ 1556044 w 2851540"/>
              <a:gd name="connsiteY170" fmla="*/ 2412409 h 2704279"/>
              <a:gd name="connsiteX171" fmla="*/ 1583513 w 2851540"/>
              <a:gd name="connsiteY171" fmla="*/ 2499546 h 2704279"/>
              <a:gd name="connsiteX172" fmla="*/ 1522706 w 2851540"/>
              <a:gd name="connsiteY172" fmla="*/ 2490989 h 2704279"/>
              <a:gd name="connsiteX173" fmla="*/ 1472700 w 2851540"/>
              <a:gd name="connsiteY173" fmla="*/ 2526709 h 2704279"/>
              <a:gd name="connsiteX174" fmla="*/ 1410788 w 2851540"/>
              <a:gd name="connsiteY174" fmla="*/ 2502897 h 2704279"/>
              <a:gd name="connsiteX175" fmla="*/ 1356019 w 2851540"/>
              <a:gd name="connsiteY175" fmla="*/ 2514802 h 2704279"/>
              <a:gd name="connsiteX176" fmla="*/ 1308394 w 2851540"/>
              <a:gd name="connsiteY176" fmla="*/ 2457652 h 2704279"/>
              <a:gd name="connsiteX177" fmla="*/ 1270294 w 2851540"/>
              <a:gd name="connsiteY177" fmla="*/ 2440984 h 2704279"/>
              <a:gd name="connsiteX178" fmla="*/ 1244100 w 2851540"/>
              <a:gd name="connsiteY178" fmla="*/ 2448128 h 2704279"/>
              <a:gd name="connsiteX179" fmla="*/ 1229813 w 2851540"/>
              <a:gd name="connsiteY179" fmla="*/ 2424314 h 2704279"/>
              <a:gd name="connsiteX180" fmla="*/ 1191713 w 2851540"/>
              <a:gd name="connsiteY180" fmla="*/ 2419553 h 2704279"/>
              <a:gd name="connsiteX181" fmla="*/ 1129800 w 2851540"/>
              <a:gd name="connsiteY181" fmla="*/ 2388597 h 2704279"/>
              <a:gd name="connsiteX182" fmla="*/ 1094080 w 2851540"/>
              <a:gd name="connsiteY182" fmla="*/ 2400500 h 2704279"/>
              <a:gd name="connsiteX183" fmla="*/ 1079794 w 2851540"/>
              <a:gd name="connsiteY183" fmla="*/ 2429078 h 2704279"/>
              <a:gd name="connsiteX184" fmla="*/ 996450 w 2851540"/>
              <a:gd name="connsiteY184" fmla="*/ 2414790 h 2704279"/>
              <a:gd name="connsiteX185" fmla="*/ 965494 w 2851540"/>
              <a:gd name="connsiteY185" fmla="*/ 2429078 h 2704279"/>
              <a:gd name="connsiteX186" fmla="*/ 925013 w 2851540"/>
              <a:gd name="connsiteY186" fmla="*/ 2407646 h 2704279"/>
              <a:gd name="connsiteX187" fmla="*/ 886913 w 2851540"/>
              <a:gd name="connsiteY187" fmla="*/ 2393359 h 2704279"/>
              <a:gd name="connsiteX188" fmla="*/ 855956 w 2851540"/>
              <a:gd name="connsiteY188" fmla="*/ 2407647 h 2704279"/>
              <a:gd name="connsiteX189" fmla="*/ 825000 w 2851540"/>
              <a:gd name="connsiteY189" fmla="*/ 2388597 h 2704279"/>
              <a:gd name="connsiteX190" fmla="*/ 810713 w 2851540"/>
              <a:gd name="connsiteY190" fmla="*/ 2355259 h 2704279"/>
              <a:gd name="connsiteX191" fmla="*/ 770231 w 2851540"/>
              <a:gd name="connsiteY191" fmla="*/ 2364784 h 2704279"/>
              <a:gd name="connsiteX192" fmla="*/ 734513 w 2851540"/>
              <a:gd name="connsiteY192" fmla="*/ 2343352 h 2704279"/>
              <a:gd name="connsiteX193" fmla="*/ 703556 w 2851540"/>
              <a:gd name="connsiteY193" fmla="*/ 2329065 h 2704279"/>
              <a:gd name="connsiteX194" fmla="*/ 670219 w 2851540"/>
              <a:gd name="connsiteY194" fmla="*/ 2333827 h 2704279"/>
              <a:gd name="connsiteX195" fmla="*/ 684506 w 2851540"/>
              <a:gd name="connsiteY195" fmla="*/ 2279058 h 2704279"/>
              <a:gd name="connsiteX196" fmla="*/ 639263 w 2851540"/>
              <a:gd name="connsiteY196" fmla="*/ 2260008 h 2704279"/>
              <a:gd name="connsiteX197" fmla="*/ 605924 w 2851540"/>
              <a:gd name="connsiteY197" fmla="*/ 2255244 h 2704279"/>
              <a:gd name="connsiteX198" fmla="*/ 651169 w 2851540"/>
              <a:gd name="connsiteY198" fmla="*/ 2200477 h 2704279"/>
              <a:gd name="connsiteX199" fmla="*/ 682125 w 2851540"/>
              <a:gd name="connsiteY199" fmla="*/ 2100464 h 2704279"/>
              <a:gd name="connsiteX200" fmla="*/ 720225 w 2851540"/>
              <a:gd name="connsiteY200" fmla="*/ 1902821 h 2704279"/>
              <a:gd name="connsiteX201" fmla="*/ 744038 w 2851540"/>
              <a:gd name="connsiteY201" fmla="*/ 1886152 h 2704279"/>
              <a:gd name="connsiteX202" fmla="*/ 722606 w 2851540"/>
              <a:gd name="connsiteY202" fmla="*/ 1855196 h 2704279"/>
              <a:gd name="connsiteX203" fmla="*/ 724988 w 2851540"/>
              <a:gd name="connsiteY203" fmla="*/ 1836146 h 2704279"/>
              <a:gd name="connsiteX204" fmla="*/ 734513 w 2851540"/>
              <a:gd name="connsiteY204" fmla="*/ 1690889 h 2704279"/>
              <a:gd name="connsiteX205" fmla="*/ 724988 w 2851540"/>
              <a:gd name="connsiteY205" fmla="*/ 1650408 h 2704279"/>
              <a:gd name="connsiteX206" fmla="*/ 798806 w 2851540"/>
              <a:gd name="connsiteY206" fmla="*/ 1690889 h 2704279"/>
              <a:gd name="connsiteX207" fmla="*/ 810713 w 2851540"/>
              <a:gd name="connsiteY207" fmla="*/ 1755183 h 2704279"/>
              <a:gd name="connsiteX208" fmla="*/ 851194 w 2851540"/>
              <a:gd name="connsiteY208" fmla="*/ 1812333 h 2704279"/>
              <a:gd name="connsiteX209" fmla="*/ 803569 w 2851540"/>
              <a:gd name="connsiteY209" fmla="*/ 1667077 h 2704279"/>
              <a:gd name="connsiteX210" fmla="*/ 722606 w 2851540"/>
              <a:gd name="connsiteY210" fmla="*/ 1600402 h 2704279"/>
              <a:gd name="connsiteX211" fmla="*/ 744038 w 2851540"/>
              <a:gd name="connsiteY211" fmla="*/ 1524202 h 2704279"/>
              <a:gd name="connsiteX212" fmla="*/ 724988 w 2851540"/>
              <a:gd name="connsiteY212" fmla="*/ 1462289 h 2704279"/>
              <a:gd name="connsiteX213" fmla="*/ 734513 w 2851540"/>
              <a:gd name="connsiteY213" fmla="*/ 1431333 h 2704279"/>
              <a:gd name="connsiteX214" fmla="*/ 686888 w 2851540"/>
              <a:gd name="connsiteY214" fmla="*/ 1414664 h 2704279"/>
              <a:gd name="connsiteX215" fmla="*/ 598781 w 2851540"/>
              <a:gd name="connsiteY215" fmla="*/ 1381327 h 2704279"/>
              <a:gd name="connsiteX216" fmla="*/ 586875 w 2851540"/>
              <a:gd name="connsiteY216" fmla="*/ 1336083 h 2704279"/>
              <a:gd name="connsiteX217" fmla="*/ 537388 w 2851540"/>
              <a:gd name="connsiteY217" fmla="*/ 1269493 h 2704279"/>
              <a:gd name="connsiteX0" fmla="*/ 537388 w 2851540"/>
              <a:gd name="connsiteY0" fmla="*/ 1269493 h 2700642"/>
              <a:gd name="connsiteX1" fmla="*/ 555919 w 2851540"/>
              <a:gd name="connsiteY1" fmla="*/ 1219402 h 2700642"/>
              <a:gd name="connsiteX2" fmla="*/ 534488 w 2851540"/>
              <a:gd name="connsiteY2" fmla="*/ 1174158 h 2700642"/>
              <a:gd name="connsiteX3" fmla="*/ 520200 w 2851540"/>
              <a:gd name="connsiteY3" fmla="*/ 1145583 h 2700642"/>
              <a:gd name="connsiteX4" fmla="*/ 472575 w 2851540"/>
              <a:gd name="connsiteY4" fmla="*/ 1147964 h 2700642"/>
              <a:gd name="connsiteX5" fmla="*/ 453525 w 2851540"/>
              <a:gd name="connsiteY5" fmla="*/ 1112246 h 2700642"/>
              <a:gd name="connsiteX6" fmla="*/ 477338 w 2851540"/>
              <a:gd name="connsiteY6" fmla="*/ 1071764 h 2700642"/>
              <a:gd name="connsiteX7" fmla="*/ 436856 w 2851540"/>
              <a:gd name="connsiteY7" fmla="*/ 1071764 h 2700642"/>
              <a:gd name="connsiteX8" fmla="*/ 413044 w 2851540"/>
              <a:gd name="connsiteY8" fmla="*/ 1090814 h 2700642"/>
              <a:gd name="connsiteX9" fmla="*/ 413044 w 2851540"/>
              <a:gd name="connsiteY9" fmla="*/ 1045571 h 2700642"/>
              <a:gd name="connsiteX10" fmla="*/ 365419 w 2851540"/>
              <a:gd name="connsiteY10" fmla="*/ 1062239 h 2700642"/>
              <a:gd name="connsiteX11" fmla="*/ 293981 w 2851540"/>
              <a:gd name="connsiteY11" fmla="*/ 1031283 h 2700642"/>
              <a:gd name="connsiteX12" fmla="*/ 165394 w 2851540"/>
              <a:gd name="connsiteY12" fmla="*/ 974133 h 2700642"/>
              <a:gd name="connsiteX13" fmla="*/ 115388 w 2851540"/>
              <a:gd name="connsiteY13" fmla="*/ 997946 h 2700642"/>
              <a:gd name="connsiteX14" fmla="*/ 91575 w 2851540"/>
              <a:gd name="connsiteY14" fmla="*/ 983658 h 2700642"/>
              <a:gd name="connsiteX15" fmla="*/ 74906 w 2851540"/>
              <a:gd name="connsiteY15" fmla="*/ 938414 h 2700642"/>
              <a:gd name="connsiteX16" fmla="*/ 20138 w 2851540"/>
              <a:gd name="connsiteY16" fmla="*/ 926508 h 2700642"/>
              <a:gd name="connsiteX17" fmla="*/ 113006 w 2851540"/>
              <a:gd name="connsiteY17" fmla="*/ 893171 h 2700642"/>
              <a:gd name="connsiteX18" fmla="*/ 74906 w 2851540"/>
              <a:gd name="connsiteY18" fmla="*/ 852689 h 2700642"/>
              <a:gd name="connsiteX19" fmla="*/ 122531 w 2851540"/>
              <a:gd name="connsiteY19" fmla="*/ 855071 h 2700642"/>
              <a:gd name="connsiteX20" fmla="*/ 22519 w 2851540"/>
              <a:gd name="connsiteY20" fmla="*/ 828877 h 2700642"/>
              <a:gd name="connsiteX21" fmla="*/ 1086 w 2851540"/>
              <a:gd name="connsiteY21" fmla="*/ 795538 h 2700642"/>
              <a:gd name="connsiteX22" fmla="*/ 53475 w 2851540"/>
              <a:gd name="connsiteY22" fmla="*/ 759821 h 2700642"/>
              <a:gd name="connsiteX23" fmla="*/ 143963 w 2851540"/>
              <a:gd name="connsiteY23" fmla="*/ 724102 h 2700642"/>
              <a:gd name="connsiteX24" fmla="*/ 243974 w 2851540"/>
              <a:gd name="connsiteY24" fmla="*/ 721721 h 2700642"/>
              <a:gd name="connsiteX25" fmla="*/ 258263 w 2851540"/>
              <a:gd name="connsiteY25" fmla="*/ 693146 h 2700642"/>
              <a:gd name="connsiteX26" fmla="*/ 336843 w 2851540"/>
              <a:gd name="connsiteY26" fmla="*/ 676477 h 2700642"/>
              <a:gd name="connsiteX27" fmla="*/ 434475 w 2851540"/>
              <a:gd name="connsiteY27" fmla="*/ 778871 h 2700642"/>
              <a:gd name="connsiteX28" fmla="*/ 458288 w 2851540"/>
              <a:gd name="connsiteY28" fmla="*/ 762202 h 2700642"/>
              <a:gd name="connsiteX29" fmla="*/ 491625 w 2851540"/>
              <a:gd name="connsiteY29" fmla="*/ 733627 h 2700642"/>
              <a:gd name="connsiteX30" fmla="*/ 548775 w 2851540"/>
              <a:gd name="connsiteY30" fmla="*/ 755058 h 2700642"/>
              <a:gd name="connsiteX31" fmla="*/ 570206 w 2851540"/>
              <a:gd name="connsiteY31" fmla="*/ 781252 h 2700642"/>
              <a:gd name="connsiteX32" fmla="*/ 563063 w 2851540"/>
              <a:gd name="connsiteY32" fmla="*/ 738389 h 2700642"/>
              <a:gd name="connsiteX33" fmla="*/ 582113 w 2851540"/>
              <a:gd name="connsiteY33" fmla="*/ 712196 h 2700642"/>
              <a:gd name="connsiteX34" fmla="*/ 608306 w 2851540"/>
              <a:gd name="connsiteY34" fmla="*/ 759821 h 2700642"/>
              <a:gd name="connsiteX35" fmla="*/ 677361 w 2851540"/>
              <a:gd name="connsiteY35" fmla="*/ 740771 h 2700642"/>
              <a:gd name="connsiteX36" fmla="*/ 660694 w 2851540"/>
              <a:gd name="connsiteY36" fmla="*/ 719339 h 2700642"/>
              <a:gd name="connsiteX37" fmla="*/ 644025 w 2851540"/>
              <a:gd name="connsiteY37" fmla="*/ 695527 h 2700642"/>
              <a:gd name="connsiteX38" fmla="*/ 648788 w 2851540"/>
              <a:gd name="connsiteY38" fmla="*/ 635996 h 2700642"/>
              <a:gd name="connsiteX39" fmla="*/ 632119 w 2851540"/>
              <a:gd name="connsiteY39" fmla="*/ 559796 h 2700642"/>
              <a:gd name="connsiteX40" fmla="*/ 594019 w 2851540"/>
              <a:gd name="connsiteY40" fmla="*/ 514552 h 2700642"/>
              <a:gd name="connsiteX41" fmla="*/ 591638 w 2851540"/>
              <a:gd name="connsiteY41" fmla="*/ 457402 h 2700642"/>
              <a:gd name="connsiteX42" fmla="*/ 572586 w 2851540"/>
              <a:gd name="connsiteY42" fmla="*/ 419301 h 2700642"/>
              <a:gd name="connsiteX43" fmla="*/ 646406 w 2851540"/>
              <a:gd name="connsiteY43" fmla="*/ 435971 h 2700642"/>
              <a:gd name="connsiteX44" fmla="*/ 710700 w 2851540"/>
              <a:gd name="connsiteY44" fmla="*/ 428827 h 2700642"/>
              <a:gd name="connsiteX45" fmla="*/ 705938 w 2851540"/>
              <a:gd name="connsiteY45" fmla="*/ 474071 h 2700642"/>
              <a:gd name="connsiteX46" fmla="*/ 751181 w 2851540"/>
              <a:gd name="connsiteY46" fmla="*/ 512171 h 2700642"/>
              <a:gd name="connsiteX47" fmla="*/ 853573 w 2851540"/>
              <a:gd name="connsiteY47" fmla="*/ 524077 h 2700642"/>
              <a:gd name="connsiteX48" fmla="*/ 922631 w 2851540"/>
              <a:gd name="connsiteY48" fmla="*/ 535983 h 2700642"/>
              <a:gd name="connsiteX49" fmla="*/ 1001213 w 2851540"/>
              <a:gd name="connsiteY49" fmla="*/ 512171 h 2700642"/>
              <a:gd name="connsiteX50" fmla="*/ 1044075 w 2851540"/>
              <a:gd name="connsiteY50" fmla="*/ 509789 h 2700642"/>
              <a:gd name="connsiteX51" fmla="*/ 1036931 w 2851540"/>
              <a:gd name="connsiteY51" fmla="*/ 490739 h 2700642"/>
              <a:gd name="connsiteX52" fmla="*/ 986925 w 2851540"/>
              <a:gd name="connsiteY52" fmla="*/ 485977 h 2700642"/>
              <a:gd name="connsiteX53" fmla="*/ 994067 w 2851540"/>
              <a:gd name="connsiteY53" fmla="*/ 421682 h 2700642"/>
              <a:gd name="connsiteX54" fmla="*/ 1079794 w 2851540"/>
              <a:gd name="connsiteY54" fmla="*/ 369296 h 2700642"/>
              <a:gd name="connsiteX55" fmla="*/ 1184569 w 2851540"/>
              <a:gd name="connsiteY55" fmla="*/ 343102 h 2700642"/>
              <a:gd name="connsiteX56" fmla="*/ 1234573 w 2851540"/>
              <a:gd name="connsiteY56" fmla="*/ 290713 h 2700642"/>
              <a:gd name="connsiteX57" fmla="*/ 1267912 w 2851540"/>
              <a:gd name="connsiteY57" fmla="*/ 159745 h 2700642"/>
              <a:gd name="connsiteX58" fmla="*/ 1279817 w 2851540"/>
              <a:gd name="connsiteY58" fmla="*/ 43063 h 2700642"/>
              <a:gd name="connsiteX59" fmla="*/ 1447782 w 2851540"/>
              <a:gd name="connsiteY59" fmla="*/ 1342 h 2700642"/>
              <a:gd name="connsiteX60" fmla="*/ 1498893 w 2851540"/>
              <a:gd name="connsiteY60" fmla="*/ 85925 h 2700642"/>
              <a:gd name="connsiteX61" fmla="*/ 1586999 w 2851540"/>
              <a:gd name="connsiteY61" fmla="*/ 85925 h 2700642"/>
              <a:gd name="connsiteX62" fmla="*/ 1610812 w 2851540"/>
              <a:gd name="connsiteY62" fmla="*/ 157362 h 2700642"/>
              <a:gd name="connsiteX63" fmla="*/ 1665580 w 2851540"/>
              <a:gd name="connsiteY63" fmla="*/ 169269 h 2700642"/>
              <a:gd name="connsiteX64" fmla="*/ 1689393 w 2851540"/>
              <a:gd name="connsiteY64" fmla="*/ 214513 h 2700642"/>
              <a:gd name="connsiteX65" fmla="*/ 1772737 w 2851540"/>
              <a:gd name="connsiteY65" fmla="*/ 231182 h 2700642"/>
              <a:gd name="connsiteX66" fmla="*/ 1789405 w 2851540"/>
              <a:gd name="connsiteY66" fmla="*/ 347864 h 2700642"/>
              <a:gd name="connsiteX67" fmla="*/ 1867987 w 2851540"/>
              <a:gd name="connsiteY67" fmla="*/ 338337 h 2700642"/>
              <a:gd name="connsiteX68" fmla="*/ 1896562 w 2851540"/>
              <a:gd name="connsiteY68" fmla="*/ 288331 h 2700642"/>
              <a:gd name="connsiteX69" fmla="*/ 1927518 w 2851540"/>
              <a:gd name="connsiteY69" fmla="*/ 269282 h 2700642"/>
              <a:gd name="connsiteX70" fmla="*/ 1925137 w 2851540"/>
              <a:gd name="connsiteY70" fmla="*/ 388345 h 2700642"/>
              <a:gd name="connsiteX71" fmla="*/ 1953712 w 2851540"/>
              <a:gd name="connsiteY71" fmla="*/ 405012 h 2700642"/>
              <a:gd name="connsiteX72" fmla="*/ 1998955 w 2851540"/>
              <a:gd name="connsiteY72" fmla="*/ 428825 h 2700642"/>
              <a:gd name="connsiteX73" fmla="*/ 2044199 w 2851540"/>
              <a:gd name="connsiteY73" fmla="*/ 488358 h 2700642"/>
              <a:gd name="connsiteX74" fmla="*/ 2091824 w 2851540"/>
              <a:gd name="connsiteY74" fmla="*/ 476450 h 2700642"/>
              <a:gd name="connsiteX75" fmla="*/ 2229937 w 2851540"/>
              <a:gd name="connsiteY75" fmla="*/ 505027 h 2700642"/>
              <a:gd name="connsiteX76" fmla="*/ 2296612 w 2851540"/>
              <a:gd name="connsiteY76" fmla="*/ 597894 h 2700642"/>
              <a:gd name="connsiteX77" fmla="*/ 2337093 w 2851540"/>
              <a:gd name="connsiteY77" fmla="*/ 585987 h 2700642"/>
              <a:gd name="connsiteX78" fmla="*/ 2382337 w 2851540"/>
              <a:gd name="connsiteY78" fmla="*/ 605037 h 2700642"/>
              <a:gd name="connsiteX79" fmla="*/ 2427580 w 2851540"/>
              <a:gd name="connsiteY79" fmla="*/ 590750 h 2700642"/>
              <a:gd name="connsiteX80" fmla="*/ 2482349 w 2851540"/>
              <a:gd name="connsiteY80" fmla="*/ 633612 h 2700642"/>
              <a:gd name="connsiteX81" fmla="*/ 2577598 w 2851540"/>
              <a:gd name="connsiteY81" fmla="*/ 652663 h 2700642"/>
              <a:gd name="connsiteX82" fmla="*/ 2522830 w 2851540"/>
              <a:gd name="connsiteY82" fmla="*/ 728862 h 2700642"/>
              <a:gd name="connsiteX83" fmla="*/ 2477587 w 2851540"/>
              <a:gd name="connsiteY83" fmla="*/ 836021 h 2700642"/>
              <a:gd name="connsiteX84" fmla="*/ 2446630 w 2851540"/>
              <a:gd name="connsiteY84" fmla="*/ 988421 h 2700642"/>
              <a:gd name="connsiteX85" fmla="*/ 2453774 w 2851540"/>
              <a:gd name="connsiteY85" fmla="*/ 1064621 h 2700642"/>
              <a:gd name="connsiteX86" fmla="*/ 2413293 w 2851540"/>
              <a:gd name="connsiteY86" fmla="*/ 1090814 h 2700642"/>
              <a:gd name="connsiteX87" fmla="*/ 2363287 w 2851540"/>
              <a:gd name="connsiteY87" fmla="*/ 1083671 h 2700642"/>
              <a:gd name="connsiteX88" fmla="*/ 2334712 w 2851540"/>
              <a:gd name="connsiteY88" fmla="*/ 1097958 h 2700642"/>
              <a:gd name="connsiteX89" fmla="*/ 2327568 w 2851540"/>
              <a:gd name="connsiteY89" fmla="*/ 1164633 h 2700642"/>
              <a:gd name="connsiteX90" fmla="*/ 2279943 w 2851540"/>
              <a:gd name="connsiteY90" fmla="*/ 1207496 h 2700642"/>
              <a:gd name="connsiteX91" fmla="*/ 2241843 w 2851540"/>
              <a:gd name="connsiteY91" fmla="*/ 1252739 h 2700642"/>
              <a:gd name="connsiteX92" fmla="*/ 2220412 w 2851540"/>
              <a:gd name="connsiteY92" fmla="*/ 1302746 h 2700642"/>
              <a:gd name="connsiteX93" fmla="*/ 2170405 w 2851540"/>
              <a:gd name="connsiteY93" fmla="*/ 1347989 h 2700642"/>
              <a:gd name="connsiteX94" fmla="*/ 2153737 w 2851540"/>
              <a:gd name="connsiteY94" fmla="*/ 1431333 h 2700642"/>
              <a:gd name="connsiteX95" fmla="*/ 2118018 w 2851540"/>
              <a:gd name="connsiteY95" fmla="*/ 1452764 h 2700642"/>
              <a:gd name="connsiteX96" fmla="*/ 2041469 w 2851540"/>
              <a:gd name="connsiteY96" fmla="*/ 1455231 h 2700642"/>
              <a:gd name="connsiteX97" fmla="*/ 2029912 w 2851540"/>
              <a:gd name="connsiteY97" fmla="*/ 1481339 h 2700642"/>
              <a:gd name="connsiteX98" fmla="*/ 2020387 w 2851540"/>
              <a:gd name="connsiteY98" fmla="*/ 1545633 h 2700642"/>
              <a:gd name="connsiteX99" fmla="*/ 2072774 w 2851540"/>
              <a:gd name="connsiteY99" fmla="*/ 1633739 h 2700642"/>
              <a:gd name="connsiteX100" fmla="*/ 2098968 w 2851540"/>
              <a:gd name="connsiteY100" fmla="*/ 1683746 h 2700642"/>
              <a:gd name="connsiteX101" fmla="*/ 2141830 w 2851540"/>
              <a:gd name="connsiteY101" fmla="*/ 1671839 h 2700642"/>
              <a:gd name="connsiteX102" fmla="*/ 2170405 w 2851540"/>
              <a:gd name="connsiteY102" fmla="*/ 1686127 h 2700642"/>
              <a:gd name="connsiteX103" fmla="*/ 2182312 w 2851540"/>
              <a:gd name="connsiteY103" fmla="*/ 1698033 h 2700642"/>
              <a:gd name="connsiteX104" fmla="*/ 2170405 w 2851540"/>
              <a:gd name="connsiteY104" fmla="*/ 1728989 h 2700642"/>
              <a:gd name="connsiteX105" fmla="*/ 2182312 w 2851540"/>
              <a:gd name="connsiteY105" fmla="*/ 1762327 h 2700642"/>
              <a:gd name="connsiteX106" fmla="*/ 2208505 w 2851540"/>
              <a:gd name="connsiteY106" fmla="*/ 1767089 h 2700642"/>
              <a:gd name="connsiteX107" fmla="*/ 2229937 w 2851540"/>
              <a:gd name="connsiteY107" fmla="*/ 1786139 h 2700642"/>
              <a:gd name="connsiteX108" fmla="*/ 2275180 w 2851540"/>
              <a:gd name="connsiteY108" fmla="*/ 1776614 h 2700642"/>
              <a:gd name="connsiteX109" fmla="*/ 2298993 w 2851540"/>
              <a:gd name="connsiteY109" fmla="*/ 1829002 h 2700642"/>
              <a:gd name="connsiteX110" fmla="*/ 2337093 w 2851540"/>
              <a:gd name="connsiteY110" fmla="*/ 1840908 h 2700642"/>
              <a:gd name="connsiteX111" fmla="*/ 2351381 w 2851540"/>
              <a:gd name="connsiteY111" fmla="*/ 1876628 h 2700642"/>
              <a:gd name="connsiteX112" fmla="*/ 2310899 w 2851540"/>
              <a:gd name="connsiteY112" fmla="*/ 1907583 h 2700642"/>
              <a:gd name="connsiteX113" fmla="*/ 2237081 w 2851540"/>
              <a:gd name="connsiteY113" fmla="*/ 1983784 h 2700642"/>
              <a:gd name="connsiteX114" fmla="*/ 2284706 w 2851540"/>
              <a:gd name="connsiteY114" fmla="*/ 2048078 h 2700642"/>
              <a:gd name="connsiteX115" fmla="*/ 2282324 w 2851540"/>
              <a:gd name="connsiteY115" fmla="*/ 2114752 h 2700642"/>
              <a:gd name="connsiteX116" fmla="*/ 2358524 w 2851540"/>
              <a:gd name="connsiteY116" fmla="*/ 2159996 h 2700642"/>
              <a:gd name="connsiteX117" fmla="*/ 2403768 w 2851540"/>
              <a:gd name="connsiteY117" fmla="*/ 2238576 h 2700642"/>
              <a:gd name="connsiteX118" fmla="*/ 2770480 w 2851540"/>
              <a:gd name="connsiteY118" fmla="*/ 2421933 h 2700642"/>
              <a:gd name="connsiteX119" fmla="*/ 2803817 w 2851540"/>
              <a:gd name="connsiteY119" fmla="*/ 2424314 h 2700642"/>
              <a:gd name="connsiteX120" fmla="*/ 2796673 w 2851540"/>
              <a:gd name="connsiteY120" fmla="*/ 2374308 h 2700642"/>
              <a:gd name="connsiteX121" fmla="*/ 2822868 w 2851540"/>
              <a:gd name="connsiteY121" fmla="*/ 2352877 h 2700642"/>
              <a:gd name="connsiteX122" fmla="*/ 2834773 w 2851540"/>
              <a:gd name="connsiteY122" fmla="*/ 2386214 h 2700642"/>
              <a:gd name="connsiteX123" fmla="*/ 2832393 w 2851540"/>
              <a:gd name="connsiteY123" fmla="*/ 2438602 h 2700642"/>
              <a:gd name="connsiteX124" fmla="*/ 2851443 w 2851540"/>
              <a:gd name="connsiteY124" fmla="*/ 2526707 h 2700642"/>
              <a:gd name="connsiteX125" fmla="*/ 2830012 w 2851540"/>
              <a:gd name="connsiteY125" fmla="*/ 2621958 h 2700642"/>
              <a:gd name="connsiteX126" fmla="*/ 2822868 w 2851540"/>
              <a:gd name="connsiteY126" fmla="*/ 2700539 h 2700642"/>
              <a:gd name="connsiteX127" fmla="*/ 2696662 w 2851540"/>
              <a:gd name="connsiteY127" fmla="*/ 2638627 h 2700642"/>
              <a:gd name="connsiteX128" fmla="*/ 2653799 w 2851540"/>
              <a:gd name="connsiteY128" fmla="*/ 2636246 h 2700642"/>
              <a:gd name="connsiteX129" fmla="*/ 2687137 w 2851540"/>
              <a:gd name="connsiteY129" fmla="*/ 2600527 h 2700642"/>
              <a:gd name="connsiteX130" fmla="*/ 2656180 w 2851540"/>
              <a:gd name="connsiteY130" fmla="*/ 2571952 h 2700642"/>
              <a:gd name="connsiteX131" fmla="*/ 2677612 w 2851540"/>
              <a:gd name="connsiteY131" fmla="*/ 2538614 h 2700642"/>
              <a:gd name="connsiteX132" fmla="*/ 2656180 w 2851540"/>
              <a:gd name="connsiteY132" fmla="*/ 2495752 h 2700642"/>
              <a:gd name="connsiteX133" fmla="*/ 2684755 w 2851540"/>
              <a:gd name="connsiteY133" fmla="*/ 2467177 h 2700642"/>
              <a:gd name="connsiteX134" fmla="*/ 2689518 w 2851540"/>
              <a:gd name="connsiteY134" fmla="*/ 2448127 h 2700642"/>
              <a:gd name="connsiteX135" fmla="*/ 2751430 w 2851540"/>
              <a:gd name="connsiteY135" fmla="*/ 2431458 h 2700642"/>
              <a:gd name="connsiteX136" fmla="*/ 2768099 w 2851540"/>
              <a:gd name="connsiteY136" fmla="*/ 2421933 h 2700642"/>
              <a:gd name="connsiteX137" fmla="*/ 2710949 w 2851540"/>
              <a:gd name="connsiteY137" fmla="*/ 2400500 h 2700642"/>
              <a:gd name="connsiteX138" fmla="*/ 2682374 w 2851540"/>
              <a:gd name="connsiteY138" fmla="*/ 2383833 h 2700642"/>
              <a:gd name="connsiteX139" fmla="*/ 2551405 w 2851540"/>
              <a:gd name="connsiteY139" fmla="*/ 2321919 h 2700642"/>
              <a:gd name="connsiteX140" fmla="*/ 2513305 w 2851540"/>
              <a:gd name="connsiteY140" fmla="*/ 2302869 h 2700642"/>
              <a:gd name="connsiteX141" fmla="*/ 2472824 w 2851540"/>
              <a:gd name="connsiteY141" fmla="*/ 2283819 h 2700642"/>
              <a:gd name="connsiteX142" fmla="*/ 2441868 w 2851540"/>
              <a:gd name="connsiteY142" fmla="*/ 2269531 h 2700642"/>
              <a:gd name="connsiteX143" fmla="*/ 2399006 w 2851540"/>
              <a:gd name="connsiteY143" fmla="*/ 2236196 h 2700642"/>
              <a:gd name="connsiteX144" fmla="*/ 2365668 w 2851540"/>
              <a:gd name="connsiteY144" fmla="*/ 2210000 h 2700642"/>
              <a:gd name="connsiteX145" fmla="*/ 2339474 w 2851540"/>
              <a:gd name="connsiteY145" fmla="*/ 2229052 h 2700642"/>
              <a:gd name="connsiteX146" fmla="*/ 2284706 w 2851540"/>
              <a:gd name="connsiteY146" fmla="*/ 2257628 h 2700642"/>
              <a:gd name="connsiteX147" fmla="*/ 2268037 w 2851540"/>
              <a:gd name="connsiteY147" fmla="*/ 2288583 h 2700642"/>
              <a:gd name="connsiteX148" fmla="*/ 2198980 w 2851540"/>
              <a:gd name="connsiteY148" fmla="*/ 2307633 h 2700642"/>
              <a:gd name="connsiteX149" fmla="*/ 2172788 w 2851540"/>
              <a:gd name="connsiteY149" fmla="*/ 2338590 h 2700642"/>
              <a:gd name="connsiteX150" fmla="*/ 2156119 w 2851540"/>
              <a:gd name="connsiteY150" fmla="*/ 2319540 h 2700642"/>
              <a:gd name="connsiteX151" fmla="*/ 2118019 w 2851540"/>
              <a:gd name="connsiteY151" fmla="*/ 2331447 h 2700642"/>
              <a:gd name="connsiteX152" fmla="*/ 2087063 w 2851540"/>
              <a:gd name="connsiteY152" fmla="*/ 2298109 h 2700642"/>
              <a:gd name="connsiteX153" fmla="*/ 2032294 w 2851540"/>
              <a:gd name="connsiteY153" fmla="*/ 2288584 h 2700642"/>
              <a:gd name="connsiteX154" fmla="*/ 2015625 w 2851540"/>
              <a:gd name="connsiteY154" fmla="*/ 2260009 h 2700642"/>
              <a:gd name="connsiteX155" fmla="*/ 1963238 w 2851540"/>
              <a:gd name="connsiteY155" fmla="*/ 2271915 h 2700642"/>
              <a:gd name="connsiteX156" fmla="*/ 1965618 w 2851540"/>
              <a:gd name="connsiteY156" fmla="*/ 2250483 h 2700642"/>
              <a:gd name="connsiteX157" fmla="*/ 1984668 w 2851540"/>
              <a:gd name="connsiteY157" fmla="*/ 2233814 h 2700642"/>
              <a:gd name="connsiteX158" fmla="*/ 1987050 w 2851540"/>
              <a:gd name="connsiteY158" fmla="*/ 2210003 h 2700642"/>
              <a:gd name="connsiteX159" fmla="*/ 1951331 w 2851540"/>
              <a:gd name="connsiteY159" fmla="*/ 2210003 h 2700642"/>
              <a:gd name="connsiteX160" fmla="*/ 1944188 w 2851540"/>
              <a:gd name="connsiteY160" fmla="*/ 2236197 h 2700642"/>
              <a:gd name="connsiteX161" fmla="*/ 1915613 w 2851540"/>
              <a:gd name="connsiteY161" fmla="*/ 2236197 h 2700642"/>
              <a:gd name="connsiteX162" fmla="*/ 1891800 w 2851540"/>
              <a:gd name="connsiteY162" fmla="*/ 2198097 h 2700642"/>
              <a:gd name="connsiteX163" fmla="*/ 1882275 w 2851540"/>
              <a:gd name="connsiteY163" fmla="*/ 2250484 h 2700642"/>
              <a:gd name="connsiteX164" fmla="*/ 1853700 w 2851540"/>
              <a:gd name="connsiteY164" fmla="*/ 2226672 h 2700642"/>
              <a:gd name="connsiteX165" fmla="*/ 1803694 w 2851540"/>
              <a:gd name="connsiteY165" fmla="*/ 2226672 h 2700642"/>
              <a:gd name="connsiteX166" fmla="*/ 1753687 w 2851540"/>
              <a:gd name="connsiteY166" fmla="*/ 2207620 h 2700642"/>
              <a:gd name="connsiteX167" fmla="*/ 1663200 w 2851540"/>
              <a:gd name="connsiteY167" fmla="*/ 2262390 h 2700642"/>
              <a:gd name="connsiteX168" fmla="*/ 1572713 w 2851540"/>
              <a:gd name="connsiteY168" fmla="*/ 2319539 h 2700642"/>
              <a:gd name="connsiteX169" fmla="*/ 1556044 w 2851540"/>
              <a:gd name="connsiteY169" fmla="*/ 2412409 h 2700642"/>
              <a:gd name="connsiteX170" fmla="*/ 1583513 w 2851540"/>
              <a:gd name="connsiteY170" fmla="*/ 2499546 h 2700642"/>
              <a:gd name="connsiteX171" fmla="*/ 1522706 w 2851540"/>
              <a:gd name="connsiteY171" fmla="*/ 2490989 h 2700642"/>
              <a:gd name="connsiteX172" fmla="*/ 1472700 w 2851540"/>
              <a:gd name="connsiteY172" fmla="*/ 2526709 h 2700642"/>
              <a:gd name="connsiteX173" fmla="*/ 1410788 w 2851540"/>
              <a:gd name="connsiteY173" fmla="*/ 2502897 h 2700642"/>
              <a:gd name="connsiteX174" fmla="*/ 1356019 w 2851540"/>
              <a:gd name="connsiteY174" fmla="*/ 2514802 h 2700642"/>
              <a:gd name="connsiteX175" fmla="*/ 1308394 w 2851540"/>
              <a:gd name="connsiteY175" fmla="*/ 2457652 h 2700642"/>
              <a:gd name="connsiteX176" fmla="*/ 1270294 w 2851540"/>
              <a:gd name="connsiteY176" fmla="*/ 2440984 h 2700642"/>
              <a:gd name="connsiteX177" fmla="*/ 1244100 w 2851540"/>
              <a:gd name="connsiteY177" fmla="*/ 2448128 h 2700642"/>
              <a:gd name="connsiteX178" fmla="*/ 1229813 w 2851540"/>
              <a:gd name="connsiteY178" fmla="*/ 2424314 h 2700642"/>
              <a:gd name="connsiteX179" fmla="*/ 1191713 w 2851540"/>
              <a:gd name="connsiteY179" fmla="*/ 2419553 h 2700642"/>
              <a:gd name="connsiteX180" fmla="*/ 1129800 w 2851540"/>
              <a:gd name="connsiteY180" fmla="*/ 2388597 h 2700642"/>
              <a:gd name="connsiteX181" fmla="*/ 1094080 w 2851540"/>
              <a:gd name="connsiteY181" fmla="*/ 2400500 h 2700642"/>
              <a:gd name="connsiteX182" fmla="*/ 1079794 w 2851540"/>
              <a:gd name="connsiteY182" fmla="*/ 2429078 h 2700642"/>
              <a:gd name="connsiteX183" fmla="*/ 996450 w 2851540"/>
              <a:gd name="connsiteY183" fmla="*/ 2414790 h 2700642"/>
              <a:gd name="connsiteX184" fmla="*/ 965494 w 2851540"/>
              <a:gd name="connsiteY184" fmla="*/ 2429078 h 2700642"/>
              <a:gd name="connsiteX185" fmla="*/ 925013 w 2851540"/>
              <a:gd name="connsiteY185" fmla="*/ 2407646 h 2700642"/>
              <a:gd name="connsiteX186" fmla="*/ 886913 w 2851540"/>
              <a:gd name="connsiteY186" fmla="*/ 2393359 h 2700642"/>
              <a:gd name="connsiteX187" fmla="*/ 855956 w 2851540"/>
              <a:gd name="connsiteY187" fmla="*/ 2407647 h 2700642"/>
              <a:gd name="connsiteX188" fmla="*/ 825000 w 2851540"/>
              <a:gd name="connsiteY188" fmla="*/ 2388597 h 2700642"/>
              <a:gd name="connsiteX189" fmla="*/ 810713 w 2851540"/>
              <a:gd name="connsiteY189" fmla="*/ 2355259 h 2700642"/>
              <a:gd name="connsiteX190" fmla="*/ 770231 w 2851540"/>
              <a:gd name="connsiteY190" fmla="*/ 2364784 h 2700642"/>
              <a:gd name="connsiteX191" fmla="*/ 734513 w 2851540"/>
              <a:gd name="connsiteY191" fmla="*/ 2343352 h 2700642"/>
              <a:gd name="connsiteX192" fmla="*/ 703556 w 2851540"/>
              <a:gd name="connsiteY192" fmla="*/ 2329065 h 2700642"/>
              <a:gd name="connsiteX193" fmla="*/ 670219 w 2851540"/>
              <a:gd name="connsiteY193" fmla="*/ 2333827 h 2700642"/>
              <a:gd name="connsiteX194" fmla="*/ 684506 w 2851540"/>
              <a:gd name="connsiteY194" fmla="*/ 2279058 h 2700642"/>
              <a:gd name="connsiteX195" fmla="*/ 639263 w 2851540"/>
              <a:gd name="connsiteY195" fmla="*/ 2260008 h 2700642"/>
              <a:gd name="connsiteX196" fmla="*/ 605924 w 2851540"/>
              <a:gd name="connsiteY196" fmla="*/ 2255244 h 2700642"/>
              <a:gd name="connsiteX197" fmla="*/ 651169 w 2851540"/>
              <a:gd name="connsiteY197" fmla="*/ 2200477 h 2700642"/>
              <a:gd name="connsiteX198" fmla="*/ 682125 w 2851540"/>
              <a:gd name="connsiteY198" fmla="*/ 2100464 h 2700642"/>
              <a:gd name="connsiteX199" fmla="*/ 720225 w 2851540"/>
              <a:gd name="connsiteY199" fmla="*/ 1902821 h 2700642"/>
              <a:gd name="connsiteX200" fmla="*/ 744038 w 2851540"/>
              <a:gd name="connsiteY200" fmla="*/ 1886152 h 2700642"/>
              <a:gd name="connsiteX201" fmla="*/ 722606 w 2851540"/>
              <a:gd name="connsiteY201" fmla="*/ 1855196 h 2700642"/>
              <a:gd name="connsiteX202" fmla="*/ 724988 w 2851540"/>
              <a:gd name="connsiteY202" fmla="*/ 1836146 h 2700642"/>
              <a:gd name="connsiteX203" fmla="*/ 734513 w 2851540"/>
              <a:gd name="connsiteY203" fmla="*/ 1690889 h 2700642"/>
              <a:gd name="connsiteX204" fmla="*/ 724988 w 2851540"/>
              <a:gd name="connsiteY204" fmla="*/ 1650408 h 2700642"/>
              <a:gd name="connsiteX205" fmla="*/ 798806 w 2851540"/>
              <a:gd name="connsiteY205" fmla="*/ 1690889 h 2700642"/>
              <a:gd name="connsiteX206" fmla="*/ 810713 w 2851540"/>
              <a:gd name="connsiteY206" fmla="*/ 1755183 h 2700642"/>
              <a:gd name="connsiteX207" fmla="*/ 851194 w 2851540"/>
              <a:gd name="connsiteY207" fmla="*/ 1812333 h 2700642"/>
              <a:gd name="connsiteX208" fmla="*/ 803569 w 2851540"/>
              <a:gd name="connsiteY208" fmla="*/ 1667077 h 2700642"/>
              <a:gd name="connsiteX209" fmla="*/ 722606 w 2851540"/>
              <a:gd name="connsiteY209" fmla="*/ 1600402 h 2700642"/>
              <a:gd name="connsiteX210" fmla="*/ 744038 w 2851540"/>
              <a:gd name="connsiteY210" fmla="*/ 1524202 h 2700642"/>
              <a:gd name="connsiteX211" fmla="*/ 724988 w 2851540"/>
              <a:gd name="connsiteY211" fmla="*/ 1462289 h 2700642"/>
              <a:gd name="connsiteX212" fmla="*/ 734513 w 2851540"/>
              <a:gd name="connsiteY212" fmla="*/ 1431333 h 2700642"/>
              <a:gd name="connsiteX213" fmla="*/ 686888 w 2851540"/>
              <a:gd name="connsiteY213" fmla="*/ 1414664 h 2700642"/>
              <a:gd name="connsiteX214" fmla="*/ 598781 w 2851540"/>
              <a:gd name="connsiteY214" fmla="*/ 1381327 h 2700642"/>
              <a:gd name="connsiteX215" fmla="*/ 586875 w 2851540"/>
              <a:gd name="connsiteY215" fmla="*/ 1336083 h 2700642"/>
              <a:gd name="connsiteX216" fmla="*/ 537388 w 2851540"/>
              <a:gd name="connsiteY216" fmla="*/ 1269493 h 2700642"/>
              <a:gd name="connsiteX0" fmla="*/ 537388 w 2852404"/>
              <a:gd name="connsiteY0" fmla="*/ 1269493 h 2641783"/>
              <a:gd name="connsiteX1" fmla="*/ 555919 w 2852404"/>
              <a:gd name="connsiteY1" fmla="*/ 1219402 h 2641783"/>
              <a:gd name="connsiteX2" fmla="*/ 534488 w 2852404"/>
              <a:gd name="connsiteY2" fmla="*/ 1174158 h 2641783"/>
              <a:gd name="connsiteX3" fmla="*/ 520200 w 2852404"/>
              <a:gd name="connsiteY3" fmla="*/ 1145583 h 2641783"/>
              <a:gd name="connsiteX4" fmla="*/ 472575 w 2852404"/>
              <a:gd name="connsiteY4" fmla="*/ 1147964 h 2641783"/>
              <a:gd name="connsiteX5" fmla="*/ 453525 w 2852404"/>
              <a:gd name="connsiteY5" fmla="*/ 1112246 h 2641783"/>
              <a:gd name="connsiteX6" fmla="*/ 477338 w 2852404"/>
              <a:gd name="connsiteY6" fmla="*/ 1071764 h 2641783"/>
              <a:gd name="connsiteX7" fmla="*/ 436856 w 2852404"/>
              <a:gd name="connsiteY7" fmla="*/ 1071764 h 2641783"/>
              <a:gd name="connsiteX8" fmla="*/ 413044 w 2852404"/>
              <a:gd name="connsiteY8" fmla="*/ 1090814 h 2641783"/>
              <a:gd name="connsiteX9" fmla="*/ 413044 w 2852404"/>
              <a:gd name="connsiteY9" fmla="*/ 1045571 h 2641783"/>
              <a:gd name="connsiteX10" fmla="*/ 365419 w 2852404"/>
              <a:gd name="connsiteY10" fmla="*/ 1062239 h 2641783"/>
              <a:gd name="connsiteX11" fmla="*/ 293981 w 2852404"/>
              <a:gd name="connsiteY11" fmla="*/ 1031283 h 2641783"/>
              <a:gd name="connsiteX12" fmla="*/ 165394 w 2852404"/>
              <a:gd name="connsiteY12" fmla="*/ 974133 h 2641783"/>
              <a:gd name="connsiteX13" fmla="*/ 115388 w 2852404"/>
              <a:gd name="connsiteY13" fmla="*/ 997946 h 2641783"/>
              <a:gd name="connsiteX14" fmla="*/ 91575 w 2852404"/>
              <a:gd name="connsiteY14" fmla="*/ 983658 h 2641783"/>
              <a:gd name="connsiteX15" fmla="*/ 74906 w 2852404"/>
              <a:gd name="connsiteY15" fmla="*/ 938414 h 2641783"/>
              <a:gd name="connsiteX16" fmla="*/ 20138 w 2852404"/>
              <a:gd name="connsiteY16" fmla="*/ 926508 h 2641783"/>
              <a:gd name="connsiteX17" fmla="*/ 113006 w 2852404"/>
              <a:gd name="connsiteY17" fmla="*/ 893171 h 2641783"/>
              <a:gd name="connsiteX18" fmla="*/ 74906 w 2852404"/>
              <a:gd name="connsiteY18" fmla="*/ 852689 h 2641783"/>
              <a:gd name="connsiteX19" fmla="*/ 122531 w 2852404"/>
              <a:gd name="connsiteY19" fmla="*/ 855071 h 2641783"/>
              <a:gd name="connsiteX20" fmla="*/ 22519 w 2852404"/>
              <a:gd name="connsiteY20" fmla="*/ 828877 h 2641783"/>
              <a:gd name="connsiteX21" fmla="*/ 1086 w 2852404"/>
              <a:gd name="connsiteY21" fmla="*/ 795538 h 2641783"/>
              <a:gd name="connsiteX22" fmla="*/ 53475 w 2852404"/>
              <a:gd name="connsiteY22" fmla="*/ 759821 h 2641783"/>
              <a:gd name="connsiteX23" fmla="*/ 143963 w 2852404"/>
              <a:gd name="connsiteY23" fmla="*/ 724102 h 2641783"/>
              <a:gd name="connsiteX24" fmla="*/ 243974 w 2852404"/>
              <a:gd name="connsiteY24" fmla="*/ 721721 h 2641783"/>
              <a:gd name="connsiteX25" fmla="*/ 258263 w 2852404"/>
              <a:gd name="connsiteY25" fmla="*/ 693146 h 2641783"/>
              <a:gd name="connsiteX26" fmla="*/ 336843 w 2852404"/>
              <a:gd name="connsiteY26" fmla="*/ 676477 h 2641783"/>
              <a:gd name="connsiteX27" fmla="*/ 434475 w 2852404"/>
              <a:gd name="connsiteY27" fmla="*/ 778871 h 2641783"/>
              <a:gd name="connsiteX28" fmla="*/ 458288 w 2852404"/>
              <a:gd name="connsiteY28" fmla="*/ 762202 h 2641783"/>
              <a:gd name="connsiteX29" fmla="*/ 491625 w 2852404"/>
              <a:gd name="connsiteY29" fmla="*/ 733627 h 2641783"/>
              <a:gd name="connsiteX30" fmla="*/ 548775 w 2852404"/>
              <a:gd name="connsiteY30" fmla="*/ 755058 h 2641783"/>
              <a:gd name="connsiteX31" fmla="*/ 570206 w 2852404"/>
              <a:gd name="connsiteY31" fmla="*/ 781252 h 2641783"/>
              <a:gd name="connsiteX32" fmla="*/ 563063 w 2852404"/>
              <a:gd name="connsiteY32" fmla="*/ 738389 h 2641783"/>
              <a:gd name="connsiteX33" fmla="*/ 582113 w 2852404"/>
              <a:gd name="connsiteY33" fmla="*/ 712196 h 2641783"/>
              <a:gd name="connsiteX34" fmla="*/ 608306 w 2852404"/>
              <a:gd name="connsiteY34" fmla="*/ 759821 h 2641783"/>
              <a:gd name="connsiteX35" fmla="*/ 677361 w 2852404"/>
              <a:gd name="connsiteY35" fmla="*/ 740771 h 2641783"/>
              <a:gd name="connsiteX36" fmla="*/ 660694 w 2852404"/>
              <a:gd name="connsiteY36" fmla="*/ 719339 h 2641783"/>
              <a:gd name="connsiteX37" fmla="*/ 644025 w 2852404"/>
              <a:gd name="connsiteY37" fmla="*/ 695527 h 2641783"/>
              <a:gd name="connsiteX38" fmla="*/ 648788 w 2852404"/>
              <a:gd name="connsiteY38" fmla="*/ 635996 h 2641783"/>
              <a:gd name="connsiteX39" fmla="*/ 632119 w 2852404"/>
              <a:gd name="connsiteY39" fmla="*/ 559796 h 2641783"/>
              <a:gd name="connsiteX40" fmla="*/ 594019 w 2852404"/>
              <a:gd name="connsiteY40" fmla="*/ 514552 h 2641783"/>
              <a:gd name="connsiteX41" fmla="*/ 591638 w 2852404"/>
              <a:gd name="connsiteY41" fmla="*/ 457402 h 2641783"/>
              <a:gd name="connsiteX42" fmla="*/ 572586 w 2852404"/>
              <a:gd name="connsiteY42" fmla="*/ 419301 h 2641783"/>
              <a:gd name="connsiteX43" fmla="*/ 646406 w 2852404"/>
              <a:gd name="connsiteY43" fmla="*/ 435971 h 2641783"/>
              <a:gd name="connsiteX44" fmla="*/ 710700 w 2852404"/>
              <a:gd name="connsiteY44" fmla="*/ 428827 h 2641783"/>
              <a:gd name="connsiteX45" fmla="*/ 705938 w 2852404"/>
              <a:gd name="connsiteY45" fmla="*/ 474071 h 2641783"/>
              <a:gd name="connsiteX46" fmla="*/ 751181 w 2852404"/>
              <a:gd name="connsiteY46" fmla="*/ 512171 h 2641783"/>
              <a:gd name="connsiteX47" fmla="*/ 853573 w 2852404"/>
              <a:gd name="connsiteY47" fmla="*/ 524077 h 2641783"/>
              <a:gd name="connsiteX48" fmla="*/ 922631 w 2852404"/>
              <a:gd name="connsiteY48" fmla="*/ 535983 h 2641783"/>
              <a:gd name="connsiteX49" fmla="*/ 1001213 w 2852404"/>
              <a:gd name="connsiteY49" fmla="*/ 512171 h 2641783"/>
              <a:gd name="connsiteX50" fmla="*/ 1044075 w 2852404"/>
              <a:gd name="connsiteY50" fmla="*/ 509789 h 2641783"/>
              <a:gd name="connsiteX51" fmla="*/ 1036931 w 2852404"/>
              <a:gd name="connsiteY51" fmla="*/ 490739 h 2641783"/>
              <a:gd name="connsiteX52" fmla="*/ 986925 w 2852404"/>
              <a:gd name="connsiteY52" fmla="*/ 485977 h 2641783"/>
              <a:gd name="connsiteX53" fmla="*/ 994067 w 2852404"/>
              <a:gd name="connsiteY53" fmla="*/ 421682 h 2641783"/>
              <a:gd name="connsiteX54" fmla="*/ 1079794 w 2852404"/>
              <a:gd name="connsiteY54" fmla="*/ 369296 h 2641783"/>
              <a:gd name="connsiteX55" fmla="*/ 1184569 w 2852404"/>
              <a:gd name="connsiteY55" fmla="*/ 343102 h 2641783"/>
              <a:gd name="connsiteX56" fmla="*/ 1234573 w 2852404"/>
              <a:gd name="connsiteY56" fmla="*/ 290713 h 2641783"/>
              <a:gd name="connsiteX57" fmla="*/ 1267912 w 2852404"/>
              <a:gd name="connsiteY57" fmla="*/ 159745 h 2641783"/>
              <a:gd name="connsiteX58" fmla="*/ 1279817 w 2852404"/>
              <a:gd name="connsiteY58" fmla="*/ 43063 h 2641783"/>
              <a:gd name="connsiteX59" fmla="*/ 1447782 w 2852404"/>
              <a:gd name="connsiteY59" fmla="*/ 1342 h 2641783"/>
              <a:gd name="connsiteX60" fmla="*/ 1498893 w 2852404"/>
              <a:gd name="connsiteY60" fmla="*/ 85925 h 2641783"/>
              <a:gd name="connsiteX61" fmla="*/ 1586999 w 2852404"/>
              <a:gd name="connsiteY61" fmla="*/ 85925 h 2641783"/>
              <a:gd name="connsiteX62" fmla="*/ 1610812 w 2852404"/>
              <a:gd name="connsiteY62" fmla="*/ 157362 h 2641783"/>
              <a:gd name="connsiteX63" fmla="*/ 1665580 w 2852404"/>
              <a:gd name="connsiteY63" fmla="*/ 169269 h 2641783"/>
              <a:gd name="connsiteX64" fmla="*/ 1689393 w 2852404"/>
              <a:gd name="connsiteY64" fmla="*/ 214513 h 2641783"/>
              <a:gd name="connsiteX65" fmla="*/ 1772737 w 2852404"/>
              <a:gd name="connsiteY65" fmla="*/ 231182 h 2641783"/>
              <a:gd name="connsiteX66" fmla="*/ 1789405 w 2852404"/>
              <a:gd name="connsiteY66" fmla="*/ 347864 h 2641783"/>
              <a:gd name="connsiteX67" fmla="*/ 1867987 w 2852404"/>
              <a:gd name="connsiteY67" fmla="*/ 338337 h 2641783"/>
              <a:gd name="connsiteX68" fmla="*/ 1896562 w 2852404"/>
              <a:gd name="connsiteY68" fmla="*/ 288331 h 2641783"/>
              <a:gd name="connsiteX69" fmla="*/ 1927518 w 2852404"/>
              <a:gd name="connsiteY69" fmla="*/ 269282 h 2641783"/>
              <a:gd name="connsiteX70" fmla="*/ 1925137 w 2852404"/>
              <a:gd name="connsiteY70" fmla="*/ 388345 h 2641783"/>
              <a:gd name="connsiteX71" fmla="*/ 1953712 w 2852404"/>
              <a:gd name="connsiteY71" fmla="*/ 405012 h 2641783"/>
              <a:gd name="connsiteX72" fmla="*/ 1998955 w 2852404"/>
              <a:gd name="connsiteY72" fmla="*/ 428825 h 2641783"/>
              <a:gd name="connsiteX73" fmla="*/ 2044199 w 2852404"/>
              <a:gd name="connsiteY73" fmla="*/ 488358 h 2641783"/>
              <a:gd name="connsiteX74" fmla="*/ 2091824 w 2852404"/>
              <a:gd name="connsiteY74" fmla="*/ 476450 h 2641783"/>
              <a:gd name="connsiteX75" fmla="*/ 2229937 w 2852404"/>
              <a:gd name="connsiteY75" fmla="*/ 505027 h 2641783"/>
              <a:gd name="connsiteX76" fmla="*/ 2296612 w 2852404"/>
              <a:gd name="connsiteY76" fmla="*/ 597894 h 2641783"/>
              <a:gd name="connsiteX77" fmla="*/ 2337093 w 2852404"/>
              <a:gd name="connsiteY77" fmla="*/ 585987 h 2641783"/>
              <a:gd name="connsiteX78" fmla="*/ 2382337 w 2852404"/>
              <a:gd name="connsiteY78" fmla="*/ 605037 h 2641783"/>
              <a:gd name="connsiteX79" fmla="*/ 2427580 w 2852404"/>
              <a:gd name="connsiteY79" fmla="*/ 590750 h 2641783"/>
              <a:gd name="connsiteX80" fmla="*/ 2482349 w 2852404"/>
              <a:gd name="connsiteY80" fmla="*/ 633612 h 2641783"/>
              <a:gd name="connsiteX81" fmla="*/ 2577598 w 2852404"/>
              <a:gd name="connsiteY81" fmla="*/ 652663 h 2641783"/>
              <a:gd name="connsiteX82" fmla="*/ 2522830 w 2852404"/>
              <a:gd name="connsiteY82" fmla="*/ 728862 h 2641783"/>
              <a:gd name="connsiteX83" fmla="*/ 2477587 w 2852404"/>
              <a:gd name="connsiteY83" fmla="*/ 836021 h 2641783"/>
              <a:gd name="connsiteX84" fmla="*/ 2446630 w 2852404"/>
              <a:gd name="connsiteY84" fmla="*/ 988421 h 2641783"/>
              <a:gd name="connsiteX85" fmla="*/ 2453774 w 2852404"/>
              <a:gd name="connsiteY85" fmla="*/ 1064621 h 2641783"/>
              <a:gd name="connsiteX86" fmla="*/ 2413293 w 2852404"/>
              <a:gd name="connsiteY86" fmla="*/ 1090814 h 2641783"/>
              <a:gd name="connsiteX87" fmla="*/ 2363287 w 2852404"/>
              <a:gd name="connsiteY87" fmla="*/ 1083671 h 2641783"/>
              <a:gd name="connsiteX88" fmla="*/ 2334712 w 2852404"/>
              <a:gd name="connsiteY88" fmla="*/ 1097958 h 2641783"/>
              <a:gd name="connsiteX89" fmla="*/ 2327568 w 2852404"/>
              <a:gd name="connsiteY89" fmla="*/ 1164633 h 2641783"/>
              <a:gd name="connsiteX90" fmla="*/ 2279943 w 2852404"/>
              <a:gd name="connsiteY90" fmla="*/ 1207496 h 2641783"/>
              <a:gd name="connsiteX91" fmla="*/ 2241843 w 2852404"/>
              <a:gd name="connsiteY91" fmla="*/ 1252739 h 2641783"/>
              <a:gd name="connsiteX92" fmla="*/ 2220412 w 2852404"/>
              <a:gd name="connsiteY92" fmla="*/ 1302746 h 2641783"/>
              <a:gd name="connsiteX93" fmla="*/ 2170405 w 2852404"/>
              <a:gd name="connsiteY93" fmla="*/ 1347989 h 2641783"/>
              <a:gd name="connsiteX94" fmla="*/ 2153737 w 2852404"/>
              <a:gd name="connsiteY94" fmla="*/ 1431333 h 2641783"/>
              <a:gd name="connsiteX95" fmla="*/ 2118018 w 2852404"/>
              <a:gd name="connsiteY95" fmla="*/ 1452764 h 2641783"/>
              <a:gd name="connsiteX96" fmla="*/ 2041469 w 2852404"/>
              <a:gd name="connsiteY96" fmla="*/ 1455231 h 2641783"/>
              <a:gd name="connsiteX97" fmla="*/ 2029912 w 2852404"/>
              <a:gd name="connsiteY97" fmla="*/ 1481339 h 2641783"/>
              <a:gd name="connsiteX98" fmla="*/ 2020387 w 2852404"/>
              <a:gd name="connsiteY98" fmla="*/ 1545633 h 2641783"/>
              <a:gd name="connsiteX99" fmla="*/ 2072774 w 2852404"/>
              <a:gd name="connsiteY99" fmla="*/ 1633739 h 2641783"/>
              <a:gd name="connsiteX100" fmla="*/ 2098968 w 2852404"/>
              <a:gd name="connsiteY100" fmla="*/ 1683746 h 2641783"/>
              <a:gd name="connsiteX101" fmla="*/ 2141830 w 2852404"/>
              <a:gd name="connsiteY101" fmla="*/ 1671839 h 2641783"/>
              <a:gd name="connsiteX102" fmla="*/ 2170405 w 2852404"/>
              <a:gd name="connsiteY102" fmla="*/ 1686127 h 2641783"/>
              <a:gd name="connsiteX103" fmla="*/ 2182312 w 2852404"/>
              <a:gd name="connsiteY103" fmla="*/ 1698033 h 2641783"/>
              <a:gd name="connsiteX104" fmla="*/ 2170405 w 2852404"/>
              <a:gd name="connsiteY104" fmla="*/ 1728989 h 2641783"/>
              <a:gd name="connsiteX105" fmla="*/ 2182312 w 2852404"/>
              <a:gd name="connsiteY105" fmla="*/ 1762327 h 2641783"/>
              <a:gd name="connsiteX106" fmla="*/ 2208505 w 2852404"/>
              <a:gd name="connsiteY106" fmla="*/ 1767089 h 2641783"/>
              <a:gd name="connsiteX107" fmla="*/ 2229937 w 2852404"/>
              <a:gd name="connsiteY107" fmla="*/ 1786139 h 2641783"/>
              <a:gd name="connsiteX108" fmla="*/ 2275180 w 2852404"/>
              <a:gd name="connsiteY108" fmla="*/ 1776614 h 2641783"/>
              <a:gd name="connsiteX109" fmla="*/ 2298993 w 2852404"/>
              <a:gd name="connsiteY109" fmla="*/ 1829002 h 2641783"/>
              <a:gd name="connsiteX110" fmla="*/ 2337093 w 2852404"/>
              <a:gd name="connsiteY110" fmla="*/ 1840908 h 2641783"/>
              <a:gd name="connsiteX111" fmla="*/ 2351381 w 2852404"/>
              <a:gd name="connsiteY111" fmla="*/ 1876628 h 2641783"/>
              <a:gd name="connsiteX112" fmla="*/ 2310899 w 2852404"/>
              <a:gd name="connsiteY112" fmla="*/ 1907583 h 2641783"/>
              <a:gd name="connsiteX113" fmla="*/ 2237081 w 2852404"/>
              <a:gd name="connsiteY113" fmla="*/ 1983784 h 2641783"/>
              <a:gd name="connsiteX114" fmla="*/ 2284706 w 2852404"/>
              <a:gd name="connsiteY114" fmla="*/ 2048078 h 2641783"/>
              <a:gd name="connsiteX115" fmla="*/ 2282324 w 2852404"/>
              <a:gd name="connsiteY115" fmla="*/ 2114752 h 2641783"/>
              <a:gd name="connsiteX116" fmla="*/ 2358524 w 2852404"/>
              <a:gd name="connsiteY116" fmla="*/ 2159996 h 2641783"/>
              <a:gd name="connsiteX117" fmla="*/ 2403768 w 2852404"/>
              <a:gd name="connsiteY117" fmla="*/ 2238576 h 2641783"/>
              <a:gd name="connsiteX118" fmla="*/ 2770480 w 2852404"/>
              <a:gd name="connsiteY118" fmla="*/ 2421933 h 2641783"/>
              <a:gd name="connsiteX119" fmla="*/ 2803817 w 2852404"/>
              <a:gd name="connsiteY119" fmla="*/ 2424314 h 2641783"/>
              <a:gd name="connsiteX120" fmla="*/ 2796673 w 2852404"/>
              <a:gd name="connsiteY120" fmla="*/ 2374308 h 2641783"/>
              <a:gd name="connsiteX121" fmla="*/ 2822868 w 2852404"/>
              <a:gd name="connsiteY121" fmla="*/ 2352877 h 2641783"/>
              <a:gd name="connsiteX122" fmla="*/ 2834773 w 2852404"/>
              <a:gd name="connsiteY122" fmla="*/ 2386214 h 2641783"/>
              <a:gd name="connsiteX123" fmla="*/ 2832393 w 2852404"/>
              <a:gd name="connsiteY123" fmla="*/ 2438602 h 2641783"/>
              <a:gd name="connsiteX124" fmla="*/ 2851443 w 2852404"/>
              <a:gd name="connsiteY124" fmla="*/ 2526707 h 2641783"/>
              <a:gd name="connsiteX125" fmla="*/ 2830012 w 2852404"/>
              <a:gd name="connsiteY125" fmla="*/ 2621958 h 2641783"/>
              <a:gd name="connsiteX126" fmla="*/ 2696662 w 2852404"/>
              <a:gd name="connsiteY126" fmla="*/ 2638627 h 2641783"/>
              <a:gd name="connsiteX127" fmla="*/ 2653799 w 2852404"/>
              <a:gd name="connsiteY127" fmla="*/ 2636246 h 2641783"/>
              <a:gd name="connsiteX128" fmla="*/ 2687137 w 2852404"/>
              <a:gd name="connsiteY128" fmla="*/ 2600527 h 2641783"/>
              <a:gd name="connsiteX129" fmla="*/ 2656180 w 2852404"/>
              <a:gd name="connsiteY129" fmla="*/ 2571952 h 2641783"/>
              <a:gd name="connsiteX130" fmla="*/ 2677612 w 2852404"/>
              <a:gd name="connsiteY130" fmla="*/ 2538614 h 2641783"/>
              <a:gd name="connsiteX131" fmla="*/ 2656180 w 2852404"/>
              <a:gd name="connsiteY131" fmla="*/ 2495752 h 2641783"/>
              <a:gd name="connsiteX132" fmla="*/ 2684755 w 2852404"/>
              <a:gd name="connsiteY132" fmla="*/ 2467177 h 2641783"/>
              <a:gd name="connsiteX133" fmla="*/ 2689518 w 2852404"/>
              <a:gd name="connsiteY133" fmla="*/ 2448127 h 2641783"/>
              <a:gd name="connsiteX134" fmla="*/ 2751430 w 2852404"/>
              <a:gd name="connsiteY134" fmla="*/ 2431458 h 2641783"/>
              <a:gd name="connsiteX135" fmla="*/ 2768099 w 2852404"/>
              <a:gd name="connsiteY135" fmla="*/ 2421933 h 2641783"/>
              <a:gd name="connsiteX136" fmla="*/ 2710949 w 2852404"/>
              <a:gd name="connsiteY136" fmla="*/ 2400500 h 2641783"/>
              <a:gd name="connsiteX137" fmla="*/ 2682374 w 2852404"/>
              <a:gd name="connsiteY137" fmla="*/ 2383833 h 2641783"/>
              <a:gd name="connsiteX138" fmla="*/ 2551405 w 2852404"/>
              <a:gd name="connsiteY138" fmla="*/ 2321919 h 2641783"/>
              <a:gd name="connsiteX139" fmla="*/ 2513305 w 2852404"/>
              <a:gd name="connsiteY139" fmla="*/ 2302869 h 2641783"/>
              <a:gd name="connsiteX140" fmla="*/ 2472824 w 2852404"/>
              <a:gd name="connsiteY140" fmla="*/ 2283819 h 2641783"/>
              <a:gd name="connsiteX141" fmla="*/ 2441868 w 2852404"/>
              <a:gd name="connsiteY141" fmla="*/ 2269531 h 2641783"/>
              <a:gd name="connsiteX142" fmla="*/ 2399006 w 2852404"/>
              <a:gd name="connsiteY142" fmla="*/ 2236196 h 2641783"/>
              <a:gd name="connsiteX143" fmla="*/ 2365668 w 2852404"/>
              <a:gd name="connsiteY143" fmla="*/ 2210000 h 2641783"/>
              <a:gd name="connsiteX144" fmla="*/ 2339474 w 2852404"/>
              <a:gd name="connsiteY144" fmla="*/ 2229052 h 2641783"/>
              <a:gd name="connsiteX145" fmla="*/ 2284706 w 2852404"/>
              <a:gd name="connsiteY145" fmla="*/ 2257628 h 2641783"/>
              <a:gd name="connsiteX146" fmla="*/ 2268037 w 2852404"/>
              <a:gd name="connsiteY146" fmla="*/ 2288583 h 2641783"/>
              <a:gd name="connsiteX147" fmla="*/ 2198980 w 2852404"/>
              <a:gd name="connsiteY147" fmla="*/ 2307633 h 2641783"/>
              <a:gd name="connsiteX148" fmla="*/ 2172788 w 2852404"/>
              <a:gd name="connsiteY148" fmla="*/ 2338590 h 2641783"/>
              <a:gd name="connsiteX149" fmla="*/ 2156119 w 2852404"/>
              <a:gd name="connsiteY149" fmla="*/ 2319540 h 2641783"/>
              <a:gd name="connsiteX150" fmla="*/ 2118019 w 2852404"/>
              <a:gd name="connsiteY150" fmla="*/ 2331447 h 2641783"/>
              <a:gd name="connsiteX151" fmla="*/ 2087063 w 2852404"/>
              <a:gd name="connsiteY151" fmla="*/ 2298109 h 2641783"/>
              <a:gd name="connsiteX152" fmla="*/ 2032294 w 2852404"/>
              <a:gd name="connsiteY152" fmla="*/ 2288584 h 2641783"/>
              <a:gd name="connsiteX153" fmla="*/ 2015625 w 2852404"/>
              <a:gd name="connsiteY153" fmla="*/ 2260009 h 2641783"/>
              <a:gd name="connsiteX154" fmla="*/ 1963238 w 2852404"/>
              <a:gd name="connsiteY154" fmla="*/ 2271915 h 2641783"/>
              <a:gd name="connsiteX155" fmla="*/ 1965618 w 2852404"/>
              <a:gd name="connsiteY155" fmla="*/ 2250483 h 2641783"/>
              <a:gd name="connsiteX156" fmla="*/ 1984668 w 2852404"/>
              <a:gd name="connsiteY156" fmla="*/ 2233814 h 2641783"/>
              <a:gd name="connsiteX157" fmla="*/ 1987050 w 2852404"/>
              <a:gd name="connsiteY157" fmla="*/ 2210003 h 2641783"/>
              <a:gd name="connsiteX158" fmla="*/ 1951331 w 2852404"/>
              <a:gd name="connsiteY158" fmla="*/ 2210003 h 2641783"/>
              <a:gd name="connsiteX159" fmla="*/ 1944188 w 2852404"/>
              <a:gd name="connsiteY159" fmla="*/ 2236197 h 2641783"/>
              <a:gd name="connsiteX160" fmla="*/ 1915613 w 2852404"/>
              <a:gd name="connsiteY160" fmla="*/ 2236197 h 2641783"/>
              <a:gd name="connsiteX161" fmla="*/ 1891800 w 2852404"/>
              <a:gd name="connsiteY161" fmla="*/ 2198097 h 2641783"/>
              <a:gd name="connsiteX162" fmla="*/ 1882275 w 2852404"/>
              <a:gd name="connsiteY162" fmla="*/ 2250484 h 2641783"/>
              <a:gd name="connsiteX163" fmla="*/ 1853700 w 2852404"/>
              <a:gd name="connsiteY163" fmla="*/ 2226672 h 2641783"/>
              <a:gd name="connsiteX164" fmla="*/ 1803694 w 2852404"/>
              <a:gd name="connsiteY164" fmla="*/ 2226672 h 2641783"/>
              <a:gd name="connsiteX165" fmla="*/ 1753687 w 2852404"/>
              <a:gd name="connsiteY165" fmla="*/ 2207620 h 2641783"/>
              <a:gd name="connsiteX166" fmla="*/ 1663200 w 2852404"/>
              <a:gd name="connsiteY166" fmla="*/ 2262390 h 2641783"/>
              <a:gd name="connsiteX167" fmla="*/ 1572713 w 2852404"/>
              <a:gd name="connsiteY167" fmla="*/ 2319539 h 2641783"/>
              <a:gd name="connsiteX168" fmla="*/ 1556044 w 2852404"/>
              <a:gd name="connsiteY168" fmla="*/ 2412409 h 2641783"/>
              <a:gd name="connsiteX169" fmla="*/ 1583513 w 2852404"/>
              <a:gd name="connsiteY169" fmla="*/ 2499546 h 2641783"/>
              <a:gd name="connsiteX170" fmla="*/ 1522706 w 2852404"/>
              <a:gd name="connsiteY170" fmla="*/ 2490989 h 2641783"/>
              <a:gd name="connsiteX171" fmla="*/ 1472700 w 2852404"/>
              <a:gd name="connsiteY171" fmla="*/ 2526709 h 2641783"/>
              <a:gd name="connsiteX172" fmla="*/ 1410788 w 2852404"/>
              <a:gd name="connsiteY172" fmla="*/ 2502897 h 2641783"/>
              <a:gd name="connsiteX173" fmla="*/ 1356019 w 2852404"/>
              <a:gd name="connsiteY173" fmla="*/ 2514802 h 2641783"/>
              <a:gd name="connsiteX174" fmla="*/ 1308394 w 2852404"/>
              <a:gd name="connsiteY174" fmla="*/ 2457652 h 2641783"/>
              <a:gd name="connsiteX175" fmla="*/ 1270294 w 2852404"/>
              <a:gd name="connsiteY175" fmla="*/ 2440984 h 2641783"/>
              <a:gd name="connsiteX176" fmla="*/ 1244100 w 2852404"/>
              <a:gd name="connsiteY176" fmla="*/ 2448128 h 2641783"/>
              <a:gd name="connsiteX177" fmla="*/ 1229813 w 2852404"/>
              <a:gd name="connsiteY177" fmla="*/ 2424314 h 2641783"/>
              <a:gd name="connsiteX178" fmla="*/ 1191713 w 2852404"/>
              <a:gd name="connsiteY178" fmla="*/ 2419553 h 2641783"/>
              <a:gd name="connsiteX179" fmla="*/ 1129800 w 2852404"/>
              <a:gd name="connsiteY179" fmla="*/ 2388597 h 2641783"/>
              <a:gd name="connsiteX180" fmla="*/ 1094080 w 2852404"/>
              <a:gd name="connsiteY180" fmla="*/ 2400500 h 2641783"/>
              <a:gd name="connsiteX181" fmla="*/ 1079794 w 2852404"/>
              <a:gd name="connsiteY181" fmla="*/ 2429078 h 2641783"/>
              <a:gd name="connsiteX182" fmla="*/ 996450 w 2852404"/>
              <a:gd name="connsiteY182" fmla="*/ 2414790 h 2641783"/>
              <a:gd name="connsiteX183" fmla="*/ 965494 w 2852404"/>
              <a:gd name="connsiteY183" fmla="*/ 2429078 h 2641783"/>
              <a:gd name="connsiteX184" fmla="*/ 925013 w 2852404"/>
              <a:gd name="connsiteY184" fmla="*/ 2407646 h 2641783"/>
              <a:gd name="connsiteX185" fmla="*/ 886913 w 2852404"/>
              <a:gd name="connsiteY185" fmla="*/ 2393359 h 2641783"/>
              <a:gd name="connsiteX186" fmla="*/ 855956 w 2852404"/>
              <a:gd name="connsiteY186" fmla="*/ 2407647 h 2641783"/>
              <a:gd name="connsiteX187" fmla="*/ 825000 w 2852404"/>
              <a:gd name="connsiteY187" fmla="*/ 2388597 h 2641783"/>
              <a:gd name="connsiteX188" fmla="*/ 810713 w 2852404"/>
              <a:gd name="connsiteY188" fmla="*/ 2355259 h 2641783"/>
              <a:gd name="connsiteX189" fmla="*/ 770231 w 2852404"/>
              <a:gd name="connsiteY189" fmla="*/ 2364784 h 2641783"/>
              <a:gd name="connsiteX190" fmla="*/ 734513 w 2852404"/>
              <a:gd name="connsiteY190" fmla="*/ 2343352 h 2641783"/>
              <a:gd name="connsiteX191" fmla="*/ 703556 w 2852404"/>
              <a:gd name="connsiteY191" fmla="*/ 2329065 h 2641783"/>
              <a:gd name="connsiteX192" fmla="*/ 670219 w 2852404"/>
              <a:gd name="connsiteY192" fmla="*/ 2333827 h 2641783"/>
              <a:gd name="connsiteX193" fmla="*/ 684506 w 2852404"/>
              <a:gd name="connsiteY193" fmla="*/ 2279058 h 2641783"/>
              <a:gd name="connsiteX194" fmla="*/ 639263 w 2852404"/>
              <a:gd name="connsiteY194" fmla="*/ 2260008 h 2641783"/>
              <a:gd name="connsiteX195" fmla="*/ 605924 w 2852404"/>
              <a:gd name="connsiteY195" fmla="*/ 2255244 h 2641783"/>
              <a:gd name="connsiteX196" fmla="*/ 651169 w 2852404"/>
              <a:gd name="connsiteY196" fmla="*/ 2200477 h 2641783"/>
              <a:gd name="connsiteX197" fmla="*/ 682125 w 2852404"/>
              <a:gd name="connsiteY197" fmla="*/ 2100464 h 2641783"/>
              <a:gd name="connsiteX198" fmla="*/ 720225 w 2852404"/>
              <a:gd name="connsiteY198" fmla="*/ 1902821 h 2641783"/>
              <a:gd name="connsiteX199" fmla="*/ 744038 w 2852404"/>
              <a:gd name="connsiteY199" fmla="*/ 1886152 h 2641783"/>
              <a:gd name="connsiteX200" fmla="*/ 722606 w 2852404"/>
              <a:gd name="connsiteY200" fmla="*/ 1855196 h 2641783"/>
              <a:gd name="connsiteX201" fmla="*/ 724988 w 2852404"/>
              <a:gd name="connsiteY201" fmla="*/ 1836146 h 2641783"/>
              <a:gd name="connsiteX202" fmla="*/ 734513 w 2852404"/>
              <a:gd name="connsiteY202" fmla="*/ 1690889 h 2641783"/>
              <a:gd name="connsiteX203" fmla="*/ 724988 w 2852404"/>
              <a:gd name="connsiteY203" fmla="*/ 1650408 h 2641783"/>
              <a:gd name="connsiteX204" fmla="*/ 798806 w 2852404"/>
              <a:gd name="connsiteY204" fmla="*/ 1690889 h 2641783"/>
              <a:gd name="connsiteX205" fmla="*/ 810713 w 2852404"/>
              <a:gd name="connsiteY205" fmla="*/ 1755183 h 2641783"/>
              <a:gd name="connsiteX206" fmla="*/ 851194 w 2852404"/>
              <a:gd name="connsiteY206" fmla="*/ 1812333 h 2641783"/>
              <a:gd name="connsiteX207" fmla="*/ 803569 w 2852404"/>
              <a:gd name="connsiteY207" fmla="*/ 1667077 h 2641783"/>
              <a:gd name="connsiteX208" fmla="*/ 722606 w 2852404"/>
              <a:gd name="connsiteY208" fmla="*/ 1600402 h 2641783"/>
              <a:gd name="connsiteX209" fmla="*/ 744038 w 2852404"/>
              <a:gd name="connsiteY209" fmla="*/ 1524202 h 2641783"/>
              <a:gd name="connsiteX210" fmla="*/ 724988 w 2852404"/>
              <a:gd name="connsiteY210" fmla="*/ 1462289 h 2641783"/>
              <a:gd name="connsiteX211" fmla="*/ 734513 w 2852404"/>
              <a:gd name="connsiteY211" fmla="*/ 1431333 h 2641783"/>
              <a:gd name="connsiteX212" fmla="*/ 686888 w 2852404"/>
              <a:gd name="connsiteY212" fmla="*/ 1414664 h 2641783"/>
              <a:gd name="connsiteX213" fmla="*/ 598781 w 2852404"/>
              <a:gd name="connsiteY213" fmla="*/ 1381327 h 2641783"/>
              <a:gd name="connsiteX214" fmla="*/ 586875 w 2852404"/>
              <a:gd name="connsiteY214" fmla="*/ 1336083 h 2641783"/>
              <a:gd name="connsiteX215" fmla="*/ 537388 w 2852404"/>
              <a:gd name="connsiteY215" fmla="*/ 1269493 h 2641783"/>
              <a:gd name="connsiteX0" fmla="*/ 537388 w 2858623"/>
              <a:gd name="connsiteY0" fmla="*/ 1269493 h 2648312"/>
              <a:gd name="connsiteX1" fmla="*/ 555919 w 2858623"/>
              <a:gd name="connsiteY1" fmla="*/ 1219402 h 2648312"/>
              <a:gd name="connsiteX2" fmla="*/ 534488 w 2858623"/>
              <a:gd name="connsiteY2" fmla="*/ 1174158 h 2648312"/>
              <a:gd name="connsiteX3" fmla="*/ 520200 w 2858623"/>
              <a:gd name="connsiteY3" fmla="*/ 1145583 h 2648312"/>
              <a:gd name="connsiteX4" fmla="*/ 472575 w 2858623"/>
              <a:gd name="connsiteY4" fmla="*/ 1147964 h 2648312"/>
              <a:gd name="connsiteX5" fmla="*/ 453525 w 2858623"/>
              <a:gd name="connsiteY5" fmla="*/ 1112246 h 2648312"/>
              <a:gd name="connsiteX6" fmla="*/ 477338 w 2858623"/>
              <a:gd name="connsiteY6" fmla="*/ 1071764 h 2648312"/>
              <a:gd name="connsiteX7" fmla="*/ 436856 w 2858623"/>
              <a:gd name="connsiteY7" fmla="*/ 1071764 h 2648312"/>
              <a:gd name="connsiteX8" fmla="*/ 413044 w 2858623"/>
              <a:gd name="connsiteY8" fmla="*/ 1090814 h 2648312"/>
              <a:gd name="connsiteX9" fmla="*/ 413044 w 2858623"/>
              <a:gd name="connsiteY9" fmla="*/ 1045571 h 2648312"/>
              <a:gd name="connsiteX10" fmla="*/ 365419 w 2858623"/>
              <a:gd name="connsiteY10" fmla="*/ 1062239 h 2648312"/>
              <a:gd name="connsiteX11" fmla="*/ 293981 w 2858623"/>
              <a:gd name="connsiteY11" fmla="*/ 1031283 h 2648312"/>
              <a:gd name="connsiteX12" fmla="*/ 165394 w 2858623"/>
              <a:gd name="connsiteY12" fmla="*/ 974133 h 2648312"/>
              <a:gd name="connsiteX13" fmla="*/ 115388 w 2858623"/>
              <a:gd name="connsiteY13" fmla="*/ 997946 h 2648312"/>
              <a:gd name="connsiteX14" fmla="*/ 91575 w 2858623"/>
              <a:gd name="connsiteY14" fmla="*/ 983658 h 2648312"/>
              <a:gd name="connsiteX15" fmla="*/ 74906 w 2858623"/>
              <a:gd name="connsiteY15" fmla="*/ 938414 h 2648312"/>
              <a:gd name="connsiteX16" fmla="*/ 20138 w 2858623"/>
              <a:gd name="connsiteY16" fmla="*/ 926508 h 2648312"/>
              <a:gd name="connsiteX17" fmla="*/ 113006 w 2858623"/>
              <a:gd name="connsiteY17" fmla="*/ 893171 h 2648312"/>
              <a:gd name="connsiteX18" fmla="*/ 74906 w 2858623"/>
              <a:gd name="connsiteY18" fmla="*/ 852689 h 2648312"/>
              <a:gd name="connsiteX19" fmla="*/ 122531 w 2858623"/>
              <a:gd name="connsiteY19" fmla="*/ 855071 h 2648312"/>
              <a:gd name="connsiteX20" fmla="*/ 22519 w 2858623"/>
              <a:gd name="connsiteY20" fmla="*/ 828877 h 2648312"/>
              <a:gd name="connsiteX21" fmla="*/ 1086 w 2858623"/>
              <a:gd name="connsiteY21" fmla="*/ 795538 h 2648312"/>
              <a:gd name="connsiteX22" fmla="*/ 53475 w 2858623"/>
              <a:gd name="connsiteY22" fmla="*/ 759821 h 2648312"/>
              <a:gd name="connsiteX23" fmla="*/ 143963 w 2858623"/>
              <a:gd name="connsiteY23" fmla="*/ 724102 h 2648312"/>
              <a:gd name="connsiteX24" fmla="*/ 243974 w 2858623"/>
              <a:gd name="connsiteY24" fmla="*/ 721721 h 2648312"/>
              <a:gd name="connsiteX25" fmla="*/ 258263 w 2858623"/>
              <a:gd name="connsiteY25" fmla="*/ 693146 h 2648312"/>
              <a:gd name="connsiteX26" fmla="*/ 336843 w 2858623"/>
              <a:gd name="connsiteY26" fmla="*/ 676477 h 2648312"/>
              <a:gd name="connsiteX27" fmla="*/ 434475 w 2858623"/>
              <a:gd name="connsiteY27" fmla="*/ 778871 h 2648312"/>
              <a:gd name="connsiteX28" fmla="*/ 458288 w 2858623"/>
              <a:gd name="connsiteY28" fmla="*/ 762202 h 2648312"/>
              <a:gd name="connsiteX29" fmla="*/ 491625 w 2858623"/>
              <a:gd name="connsiteY29" fmla="*/ 733627 h 2648312"/>
              <a:gd name="connsiteX30" fmla="*/ 548775 w 2858623"/>
              <a:gd name="connsiteY30" fmla="*/ 755058 h 2648312"/>
              <a:gd name="connsiteX31" fmla="*/ 570206 w 2858623"/>
              <a:gd name="connsiteY31" fmla="*/ 781252 h 2648312"/>
              <a:gd name="connsiteX32" fmla="*/ 563063 w 2858623"/>
              <a:gd name="connsiteY32" fmla="*/ 738389 h 2648312"/>
              <a:gd name="connsiteX33" fmla="*/ 582113 w 2858623"/>
              <a:gd name="connsiteY33" fmla="*/ 712196 h 2648312"/>
              <a:gd name="connsiteX34" fmla="*/ 608306 w 2858623"/>
              <a:gd name="connsiteY34" fmla="*/ 759821 h 2648312"/>
              <a:gd name="connsiteX35" fmla="*/ 677361 w 2858623"/>
              <a:gd name="connsiteY35" fmla="*/ 740771 h 2648312"/>
              <a:gd name="connsiteX36" fmla="*/ 660694 w 2858623"/>
              <a:gd name="connsiteY36" fmla="*/ 719339 h 2648312"/>
              <a:gd name="connsiteX37" fmla="*/ 644025 w 2858623"/>
              <a:gd name="connsiteY37" fmla="*/ 695527 h 2648312"/>
              <a:gd name="connsiteX38" fmla="*/ 648788 w 2858623"/>
              <a:gd name="connsiteY38" fmla="*/ 635996 h 2648312"/>
              <a:gd name="connsiteX39" fmla="*/ 632119 w 2858623"/>
              <a:gd name="connsiteY39" fmla="*/ 559796 h 2648312"/>
              <a:gd name="connsiteX40" fmla="*/ 594019 w 2858623"/>
              <a:gd name="connsiteY40" fmla="*/ 514552 h 2648312"/>
              <a:gd name="connsiteX41" fmla="*/ 591638 w 2858623"/>
              <a:gd name="connsiteY41" fmla="*/ 457402 h 2648312"/>
              <a:gd name="connsiteX42" fmla="*/ 572586 w 2858623"/>
              <a:gd name="connsiteY42" fmla="*/ 419301 h 2648312"/>
              <a:gd name="connsiteX43" fmla="*/ 646406 w 2858623"/>
              <a:gd name="connsiteY43" fmla="*/ 435971 h 2648312"/>
              <a:gd name="connsiteX44" fmla="*/ 710700 w 2858623"/>
              <a:gd name="connsiteY44" fmla="*/ 428827 h 2648312"/>
              <a:gd name="connsiteX45" fmla="*/ 705938 w 2858623"/>
              <a:gd name="connsiteY45" fmla="*/ 474071 h 2648312"/>
              <a:gd name="connsiteX46" fmla="*/ 751181 w 2858623"/>
              <a:gd name="connsiteY46" fmla="*/ 512171 h 2648312"/>
              <a:gd name="connsiteX47" fmla="*/ 853573 w 2858623"/>
              <a:gd name="connsiteY47" fmla="*/ 524077 h 2648312"/>
              <a:gd name="connsiteX48" fmla="*/ 922631 w 2858623"/>
              <a:gd name="connsiteY48" fmla="*/ 535983 h 2648312"/>
              <a:gd name="connsiteX49" fmla="*/ 1001213 w 2858623"/>
              <a:gd name="connsiteY49" fmla="*/ 512171 h 2648312"/>
              <a:gd name="connsiteX50" fmla="*/ 1044075 w 2858623"/>
              <a:gd name="connsiteY50" fmla="*/ 509789 h 2648312"/>
              <a:gd name="connsiteX51" fmla="*/ 1036931 w 2858623"/>
              <a:gd name="connsiteY51" fmla="*/ 490739 h 2648312"/>
              <a:gd name="connsiteX52" fmla="*/ 986925 w 2858623"/>
              <a:gd name="connsiteY52" fmla="*/ 485977 h 2648312"/>
              <a:gd name="connsiteX53" fmla="*/ 994067 w 2858623"/>
              <a:gd name="connsiteY53" fmla="*/ 421682 h 2648312"/>
              <a:gd name="connsiteX54" fmla="*/ 1079794 w 2858623"/>
              <a:gd name="connsiteY54" fmla="*/ 369296 h 2648312"/>
              <a:gd name="connsiteX55" fmla="*/ 1184569 w 2858623"/>
              <a:gd name="connsiteY55" fmla="*/ 343102 h 2648312"/>
              <a:gd name="connsiteX56" fmla="*/ 1234573 w 2858623"/>
              <a:gd name="connsiteY56" fmla="*/ 290713 h 2648312"/>
              <a:gd name="connsiteX57" fmla="*/ 1267912 w 2858623"/>
              <a:gd name="connsiteY57" fmla="*/ 159745 h 2648312"/>
              <a:gd name="connsiteX58" fmla="*/ 1279817 w 2858623"/>
              <a:gd name="connsiteY58" fmla="*/ 43063 h 2648312"/>
              <a:gd name="connsiteX59" fmla="*/ 1447782 w 2858623"/>
              <a:gd name="connsiteY59" fmla="*/ 1342 h 2648312"/>
              <a:gd name="connsiteX60" fmla="*/ 1498893 w 2858623"/>
              <a:gd name="connsiteY60" fmla="*/ 85925 h 2648312"/>
              <a:gd name="connsiteX61" fmla="*/ 1586999 w 2858623"/>
              <a:gd name="connsiteY61" fmla="*/ 85925 h 2648312"/>
              <a:gd name="connsiteX62" fmla="*/ 1610812 w 2858623"/>
              <a:gd name="connsiteY62" fmla="*/ 157362 h 2648312"/>
              <a:gd name="connsiteX63" fmla="*/ 1665580 w 2858623"/>
              <a:gd name="connsiteY63" fmla="*/ 169269 h 2648312"/>
              <a:gd name="connsiteX64" fmla="*/ 1689393 w 2858623"/>
              <a:gd name="connsiteY64" fmla="*/ 214513 h 2648312"/>
              <a:gd name="connsiteX65" fmla="*/ 1772737 w 2858623"/>
              <a:gd name="connsiteY65" fmla="*/ 231182 h 2648312"/>
              <a:gd name="connsiteX66" fmla="*/ 1789405 w 2858623"/>
              <a:gd name="connsiteY66" fmla="*/ 347864 h 2648312"/>
              <a:gd name="connsiteX67" fmla="*/ 1867987 w 2858623"/>
              <a:gd name="connsiteY67" fmla="*/ 338337 h 2648312"/>
              <a:gd name="connsiteX68" fmla="*/ 1896562 w 2858623"/>
              <a:gd name="connsiteY68" fmla="*/ 288331 h 2648312"/>
              <a:gd name="connsiteX69" fmla="*/ 1927518 w 2858623"/>
              <a:gd name="connsiteY69" fmla="*/ 269282 h 2648312"/>
              <a:gd name="connsiteX70" fmla="*/ 1925137 w 2858623"/>
              <a:gd name="connsiteY70" fmla="*/ 388345 h 2648312"/>
              <a:gd name="connsiteX71" fmla="*/ 1953712 w 2858623"/>
              <a:gd name="connsiteY71" fmla="*/ 405012 h 2648312"/>
              <a:gd name="connsiteX72" fmla="*/ 1998955 w 2858623"/>
              <a:gd name="connsiteY72" fmla="*/ 428825 h 2648312"/>
              <a:gd name="connsiteX73" fmla="*/ 2044199 w 2858623"/>
              <a:gd name="connsiteY73" fmla="*/ 488358 h 2648312"/>
              <a:gd name="connsiteX74" fmla="*/ 2091824 w 2858623"/>
              <a:gd name="connsiteY74" fmla="*/ 476450 h 2648312"/>
              <a:gd name="connsiteX75" fmla="*/ 2229937 w 2858623"/>
              <a:gd name="connsiteY75" fmla="*/ 505027 h 2648312"/>
              <a:gd name="connsiteX76" fmla="*/ 2296612 w 2858623"/>
              <a:gd name="connsiteY76" fmla="*/ 597894 h 2648312"/>
              <a:gd name="connsiteX77" fmla="*/ 2337093 w 2858623"/>
              <a:gd name="connsiteY77" fmla="*/ 585987 h 2648312"/>
              <a:gd name="connsiteX78" fmla="*/ 2382337 w 2858623"/>
              <a:gd name="connsiteY78" fmla="*/ 605037 h 2648312"/>
              <a:gd name="connsiteX79" fmla="*/ 2427580 w 2858623"/>
              <a:gd name="connsiteY79" fmla="*/ 590750 h 2648312"/>
              <a:gd name="connsiteX80" fmla="*/ 2482349 w 2858623"/>
              <a:gd name="connsiteY80" fmla="*/ 633612 h 2648312"/>
              <a:gd name="connsiteX81" fmla="*/ 2577598 w 2858623"/>
              <a:gd name="connsiteY81" fmla="*/ 652663 h 2648312"/>
              <a:gd name="connsiteX82" fmla="*/ 2522830 w 2858623"/>
              <a:gd name="connsiteY82" fmla="*/ 728862 h 2648312"/>
              <a:gd name="connsiteX83" fmla="*/ 2477587 w 2858623"/>
              <a:gd name="connsiteY83" fmla="*/ 836021 h 2648312"/>
              <a:gd name="connsiteX84" fmla="*/ 2446630 w 2858623"/>
              <a:gd name="connsiteY84" fmla="*/ 988421 h 2648312"/>
              <a:gd name="connsiteX85" fmla="*/ 2453774 w 2858623"/>
              <a:gd name="connsiteY85" fmla="*/ 1064621 h 2648312"/>
              <a:gd name="connsiteX86" fmla="*/ 2413293 w 2858623"/>
              <a:gd name="connsiteY86" fmla="*/ 1090814 h 2648312"/>
              <a:gd name="connsiteX87" fmla="*/ 2363287 w 2858623"/>
              <a:gd name="connsiteY87" fmla="*/ 1083671 h 2648312"/>
              <a:gd name="connsiteX88" fmla="*/ 2334712 w 2858623"/>
              <a:gd name="connsiteY88" fmla="*/ 1097958 h 2648312"/>
              <a:gd name="connsiteX89" fmla="*/ 2327568 w 2858623"/>
              <a:gd name="connsiteY89" fmla="*/ 1164633 h 2648312"/>
              <a:gd name="connsiteX90" fmla="*/ 2279943 w 2858623"/>
              <a:gd name="connsiteY90" fmla="*/ 1207496 h 2648312"/>
              <a:gd name="connsiteX91" fmla="*/ 2241843 w 2858623"/>
              <a:gd name="connsiteY91" fmla="*/ 1252739 h 2648312"/>
              <a:gd name="connsiteX92" fmla="*/ 2220412 w 2858623"/>
              <a:gd name="connsiteY92" fmla="*/ 1302746 h 2648312"/>
              <a:gd name="connsiteX93" fmla="*/ 2170405 w 2858623"/>
              <a:gd name="connsiteY93" fmla="*/ 1347989 h 2648312"/>
              <a:gd name="connsiteX94" fmla="*/ 2153737 w 2858623"/>
              <a:gd name="connsiteY94" fmla="*/ 1431333 h 2648312"/>
              <a:gd name="connsiteX95" fmla="*/ 2118018 w 2858623"/>
              <a:gd name="connsiteY95" fmla="*/ 1452764 h 2648312"/>
              <a:gd name="connsiteX96" fmla="*/ 2041469 w 2858623"/>
              <a:gd name="connsiteY96" fmla="*/ 1455231 h 2648312"/>
              <a:gd name="connsiteX97" fmla="*/ 2029912 w 2858623"/>
              <a:gd name="connsiteY97" fmla="*/ 1481339 h 2648312"/>
              <a:gd name="connsiteX98" fmla="*/ 2020387 w 2858623"/>
              <a:gd name="connsiteY98" fmla="*/ 1545633 h 2648312"/>
              <a:gd name="connsiteX99" fmla="*/ 2072774 w 2858623"/>
              <a:gd name="connsiteY99" fmla="*/ 1633739 h 2648312"/>
              <a:gd name="connsiteX100" fmla="*/ 2098968 w 2858623"/>
              <a:gd name="connsiteY100" fmla="*/ 1683746 h 2648312"/>
              <a:gd name="connsiteX101" fmla="*/ 2141830 w 2858623"/>
              <a:gd name="connsiteY101" fmla="*/ 1671839 h 2648312"/>
              <a:gd name="connsiteX102" fmla="*/ 2170405 w 2858623"/>
              <a:gd name="connsiteY102" fmla="*/ 1686127 h 2648312"/>
              <a:gd name="connsiteX103" fmla="*/ 2182312 w 2858623"/>
              <a:gd name="connsiteY103" fmla="*/ 1698033 h 2648312"/>
              <a:gd name="connsiteX104" fmla="*/ 2170405 w 2858623"/>
              <a:gd name="connsiteY104" fmla="*/ 1728989 h 2648312"/>
              <a:gd name="connsiteX105" fmla="*/ 2182312 w 2858623"/>
              <a:gd name="connsiteY105" fmla="*/ 1762327 h 2648312"/>
              <a:gd name="connsiteX106" fmla="*/ 2208505 w 2858623"/>
              <a:gd name="connsiteY106" fmla="*/ 1767089 h 2648312"/>
              <a:gd name="connsiteX107" fmla="*/ 2229937 w 2858623"/>
              <a:gd name="connsiteY107" fmla="*/ 1786139 h 2648312"/>
              <a:gd name="connsiteX108" fmla="*/ 2275180 w 2858623"/>
              <a:gd name="connsiteY108" fmla="*/ 1776614 h 2648312"/>
              <a:gd name="connsiteX109" fmla="*/ 2298993 w 2858623"/>
              <a:gd name="connsiteY109" fmla="*/ 1829002 h 2648312"/>
              <a:gd name="connsiteX110" fmla="*/ 2337093 w 2858623"/>
              <a:gd name="connsiteY110" fmla="*/ 1840908 h 2648312"/>
              <a:gd name="connsiteX111" fmla="*/ 2351381 w 2858623"/>
              <a:gd name="connsiteY111" fmla="*/ 1876628 h 2648312"/>
              <a:gd name="connsiteX112" fmla="*/ 2310899 w 2858623"/>
              <a:gd name="connsiteY112" fmla="*/ 1907583 h 2648312"/>
              <a:gd name="connsiteX113" fmla="*/ 2237081 w 2858623"/>
              <a:gd name="connsiteY113" fmla="*/ 1983784 h 2648312"/>
              <a:gd name="connsiteX114" fmla="*/ 2284706 w 2858623"/>
              <a:gd name="connsiteY114" fmla="*/ 2048078 h 2648312"/>
              <a:gd name="connsiteX115" fmla="*/ 2282324 w 2858623"/>
              <a:gd name="connsiteY115" fmla="*/ 2114752 h 2648312"/>
              <a:gd name="connsiteX116" fmla="*/ 2358524 w 2858623"/>
              <a:gd name="connsiteY116" fmla="*/ 2159996 h 2648312"/>
              <a:gd name="connsiteX117" fmla="*/ 2403768 w 2858623"/>
              <a:gd name="connsiteY117" fmla="*/ 2238576 h 2648312"/>
              <a:gd name="connsiteX118" fmla="*/ 2770480 w 2858623"/>
              <a:gd name="connsiteY118" fmla="*/ 2421933 h 2648312"/>
              <a:gd name="connsiteX119" fmla="*/ 2803817 w 2858623"/>
              <a:gd name="connsiteY119" fmla="*/ 2424314 h 2648312"/>
              <a:gd name="connsiteX120" fmla="*/ 2796673 w 2858623"/>
              <a:gd name="connsiteY120" fmla="*/ 2374308 h 2648312"/>
              <a:gd name="connsiteX121" fmla="*/ 2822868 w 2858623"/>
              <a:gd name="connsiteY121" fmla="*/ 2352877 h 2648312"/>
              <a:gd name="connsiteX122" fmla="*/ 2834773 w 2858623"/>
              <a:gd name="connsiteY122" fmla="*/ 2386214 h 2648312"/>
              <a:gd name="connsiteX123" fmla="*/ 2832393 w 2858623"/>
              <a:gd name="connsiteY123" fmla="*/ 2438602 h 2648312"/>
              <a:gd name="connsiteX124" fmla="*/ 2851443 w 2858623"/>
              <a:gd name="connsiteY124" fmla="*/ 2526707 h 2648312"/>
              <a:gd name="connsiteX125" fmla="*/ 2696662 w 2858623"/>
              <a:gd name="connsiteY125" fmla="*/ 2638627 h 2648312"/>
              <a:gd name="connsiteX126" fmla="*/ 2653799 w 2858623"/>
              <a:gd name="connsiteY126" fmla="*/ 2636246 h 2648312"/>
              <a:gd name="connsiteX127" fmla="*/ 2687137 w 2858623"/>
              <a:gd name="connsiteY127" fmla="*/ 2600527 h 2648312"/>
              <a:gd name="connsiteX128" fmla="*/ 2656180 w 2858623"/>
              <a:gd name="connsiteY128" fmla="*/ 2571952 h 2648312"/>
              <a:gd name="connsiteX129" fmla="*/ 2677612 w 2858623"/>
              <a:gd name="connsiteY129" fmla="*/ 2538614 h 2648312"/>
              <a:gd name="connsiteX130" fmla="*/ 2656180 w 2858623"/>
              <a:gd name="connsiteY130" fmla="*/ 2495752 h 2648312"/>
              <a:gd name="connsiteX131" fmla="*/ 2684755 w 2858623"/>
              <a:gd name="connsiteY131" fmla="*/ 2467177 h 2648312"/>
              <a:gd name="connsiteX132" fmla="*/ 2689518 w 2858623"/>
              <a:gd name="connsiteY132" fmla="*/ 2448127 h 2648312"/>
              <a:gd name="connsiteX133" fmla="*/ 2751430 w 2858623"/>
              <a:gd name="connsiteY133" fmla="*/ 2431458 h 2648312"/>
              <a:gd name="connsiteX134" fmla="*/ 2768099 w 2858623"/>
              <a:gd name="connsiteY134" fmla="*/ 2421933 h 2648312"/>
              <a:gd name="connsiteX135" fmla="*/ 2710949 w 2858623"/>
              <a:gd name="connsiteY135" fmla="*/ 2400500 h 2648312"/>
              <a:gd name="connsiteX136" fmla="*/ 2682374 w 2858623"/>
              <a:gd name="connsiteY136" fmla="*/ 2383833 h 2648312"/>
              <a:gd name="connsiteX137" fmla="*/ 2551405 w 2858623"/>
              <a:gd name="connsiteY137" fmla="*/ 2321919 h 2648312"/>
              <a:gd name="connsiteX138" fmla="*/ 2513305 w 2858623"/>
              <a:gd name="connsiteY138" fmla="*/ 2302869 h 2648312"/>
              <a:gd name="connsiteX139" fmla="*/ 2472824 w 2858623"/>
              <a:gd name="connsiteY139" fmla="*/ 2283819 h 2648312"/>
              <a:gd name="connsiteX140" fmla="*/ 2441868 w 2858623"/>
              <a:gd name="connsiteY140" fmla="*/ 2269531 h 2648312"/>
              <a:gd name="connsiteX141" fmla="*/ 2399006 w 2858623"/>
              <a:gd name="connsiteY141" fmla="*/ 2236196 h 2648312"/>
              <a:gd name="connsiteX142" fmla="*/ 2365668 w 2858623"/>
              <a:gd name="connsiteY142" fmla="*/ 2210000 h 2648312"/>
              <a:gd name="connsiteX143" fmla="*/ 2339474 w 2858623"/>
              <a:gd name="connsiteY143" fmla="*/ 2229052 h 2648312"/>
              <a:gd name="connsiteX144" fmla="*/ 2284706 w 2858623"/>
              <a:gd name="connsiteY144" fmla="*/ 2257628 h 2648312"/>
              <a:gd name="connsiteX145" fmla="*/ 2268037 w 2858623"/>
              <a:gd name="connsiteY145" fmla="*/ 2288583 h 2648312"/>
              <a:gd name="connsiteX146" fmla="*/ 2198980 w 2858623"/>
              <a:gd name="connsiteY146" fmla="*/ 2307633 h 2648312"/>
              <a:gd name="connsiteX147" fmla="*/ 2172788 w 2858623"/>
              <a:gd name="connsiteY147" fmla="*/ 2338590 h 2648312"/>
              <a:gd name="connsiteX148" fmla="*/ 2156119 w 2858623"/>
              <a:gd name="connsiteY148" fmla="*/ 2319540 h 2648312"/>
              <a:gd name="connsiteX149" fmla="*/ 2118019 w 2858623"/>
              <a:gd name="connsiteY149" fmla="*/ 2331447 h 2648312"/>
              <a:gd name="connsiteX150" fmla="*/ 2087063 w 2858623"/>
              <a:gd name="connsiteY150" fmla="*/ 2298109 h 2648312"/>
              <a:gd name="connsiteX151" fmla="*/ 2032294 w 2858623"/>
              <a:gd name="connsiteY151" fmla="*/ 2288584 h 2648312"/>
              <a:gd name="connsiteX152" fmla="*/ 2015625 w 2858623"/>
              <a:gd name="connsiteY152" fmla="*/ 2260009 h 2648312"/>
              <a:gd name="connsiteX153" fmla="*/ 1963238 w 2858623"/>
              <a:gd name="connsiteY153" fmla="*/ 2271915 h 2648312"/>
              <a:gd name="connsiteX154" fmla="*/ 1965618 w 2858623"/>
              <a:gd name="connsiteY154" fmla="*/ 2250483 h 2648312"/>
              <a:gd name="connsiteX155" fmla="*/ 1984668 w 2858623"/>
              <a:gd name="connsiteY155" fmla="*/ 2233814 h 2648312"/>
              <a:gd name="connsiteX156" fmla="*/ 1987050 w 2858623"/>
              <a:gd name="connsiteY156" fmla="*/ 2210003 h 2648312"/>
              <a:gd name="connsiteX157" fmla="*/ 1951331 w 2858623"/>
              <a:gd name="connsiteY157" fmla="*/ 2210003 h 2648312"/>
              <a:gd name="connsiteX158" fmla="*/ 1944188 w 2858623"/>
              <a:gd name="connsiteY158" fmla="*/ 2236197 h 2648312"/>
              <a:gd name="connsiteX159" fmla="*/ 1915613 w 2858623"/>
              <a:gd name="connsiteY159" fmla="*/ 2236197 h 2648312"/>
              <a:gd name="connsiteX160" fmla="*/ 1891800 w 2858623"/>
              <a:gd name="connsiteY160" fmla="*/ 2198097 h 2648312"/>
              <a:gd name="connsiteX161" fmla="*/ 1882275 w 2858623"/>
              <a:gd name="connsiteY161" fmla="*/ 2250484 h 2648312"/>
              <a:gd name="connsiteX162" fmla="*/ 1853700 w 2858623"/>
              <a:gd name="connsiteY162" fmla="*/ 2226672 h 2648312"/>
              <a:gd name="connsiteX163" fmla="*/ 1803694 w 2858623"/>
              <a:gd name="connsiteY163" fmla="*/ 2226672 h 2648312"/>
              <a:gd name="connsiteX164" fmla="*/ 1753687 w 2858623"/>
              <a:gd name="connsiteY164" fmla="*/ 2207620 h 2648312"/>
              <a:gd name="connsiteX165" fmla="*/ 1663200 w 2858623"/>
              <a:gd name="connsiteY165" fmla="*/ 2262390 h 2648312"/>
              <a:gd name="connsiteX166" fmla="*/ 1572713 w 2858623"/>
              <a:gd name="connsiteY166" fmla="*/ 2319539 h 2648312"/>
              <a:gd name="connsiteX167" fmla="*/ 1556044 w 2858623"/>
              <a:gd name="connsiteY167" fmla="*/ 2412409 h 2648312"/>
              <a:gd name="connsiteX168" fmla="*/ 1583513 w 2858623"/>
              <a:gd name="connsiteY168" fmla="*/ 2499546 h 2648312"/>
              <a:gd name="connsiteX169" fmla="*/ 1522706 w 2858623"/>
              <a:gd name="connsiteY169" fmla="*/ 2490989 h 2648312"/>
              <a:gd name="connsiteX170" fmla="*/ 1472700 w 2858623"/>
              <a:gd name="connsiteY170" fmla="*/ 2526709 h 2648312"/>
              <a:gd name="connsiteX171" fmla="*/ 1410788 w 2858623"/>
              <a:gd name="connsiteY171" fmla="*/ 2502897 h 2648312"/>
              <a:gd name="connsiteX172" fmla="*/ 1356019 w 2858623"/>
              <a:gd name="connsiteY172" fmla="*/ 2514802 h 2648312"/>
              <a:gd name="connsiteX173" fmla="*/ 1308394 w 2858623"/>
              <a:gd name="connsiteY173" fmla="*/ 2457652 h 2648312"/>
              <a:gd name="connsiteX174" fmla="*/ 1270294 w 2858623"/>
              <a:gd name="connsiteY174" fmla="*/ 2440984 h 2648312"/>
              <a:gd name="connsiteX175" fmla="*/ 1244100 w 2858623"/>
              <a:gd name="connsiteY175" fmla="*/ 2448128 h 2648312"/>
              <a:gd name="connsiteX176" fmla="*/ 1229813 w 2858623"/>
              <a:gd name="connsiteY176" fmla="*/ 2424314 h 2648312"/>
              <a:gd name="connsiteX177" fmla="*/ 1191713 w 2858623"/>
              <a:gd name="connsiteY177" fmla="*/ 2419553 h 2648312"/>
              <a:gd name="connsiteX178" fmla="*/ 1129800 w 2858623"/>
              <a:gd name="connsiteY178" fmla="*/ 2388597 h 2648312"/>
              <a:gd name="connsiteX179" fmla="*/ 1094080 w 2858623"/>
              <a:gd name="connsiteY179" fmla="*/ 2400500 h 2648312"/>
              <a:gd name="connsiteX180" fmla="*/ 1079794 w 2858623"/>
              <a:gd name="connsiteY180" fmla="*/ 2429078 h 2648312"/>
              <a:gd name="connsiteX181" fmla="*/ 996450 w 2858623"/>
              <a:gd name="connsiteY181" fmla="*/ 2414790 h 2648312"/>
              <a:gd name="connsiteX182" fmla="*/ 965494 w 2858623"/>
              <a:gd name="connsiteY182" fmla="*/ 2429078 h 2648312"/>
              <a:gd name="connsiteX183" fmla="*/ 925013 w 2858623"/>
              <a:gd name="connsiteY183" fmla="*/ 2407646 h 2648312"/>
              <a:gd name="connsiteX184" fmla="*/ 886913 w 2858623"/>
              <a:gd name="connsiteY184" fmla="*/ 2393359 h 2648312"/>
              <a:gd name="connsiteX185" fmla="*/ 855956 w 2858623"/>
              <a:gd name="connsiteY185" fmla="*/ 2407647 h 2648312"/>
              <a:gd name="connsiteX186" fmla="*/ 825000 w 2858623"/>
              <a:gd name="connsiteY186" fmla="*/ 2388597 h 2648312"/>
              <a:gd name="connsiteX187" fmla="*/ 810713 w 2858623"/>
              <a:gd name="connsiteY187" fmla="*/ 2355259 h 2648312"/>
              <a:gd name="connsiteX188" fmla="*/ 770231 w 2858623"/>
              <a:gd name="connsiteY188" fmla="*/ 2364784 h 2648312"/>
              <a:gd name="connsiteX189" fmla="*/ 734513 w 2858623"/>
              <a:gd name="connsiteY189" fmla="*/ 2343352 h 2648312"/>
              <a:gd name="connsiteX190" fmla="*/ 703556 w 2858623"/>
              <a:gd name="connsiteY190" fmla="*/ 2329065 h 2648312"/>
              <a:gd name="connsiteX191" fmla="*/ 670219 w 2858623"/>
              <a:gd name="connsiteY191" fmla="*/ 2333827 h 2648312"/>
              <a:gd name="connsiteX192" fmla="*/ 684506 w 2858623"/>
              <a:gd name="connsiteY192" fmla="*/ 2279058 h 2648312"/>
              <a:gd name="connsiteX193" fmla="*/ 639263 w 2858623"/>
              <a:gd name="connsiteY193" fmla="*/ 2260008 h 2648312"/>
              <a:gd name="connsiteX194" fmla="*/ 605924 w 2858623"/>
              <a:gd name="connsiteY194" fmla="*/ 2255244 h 2648312"/>
              <a:gd name="connsiteX195" fmla="*/ 651169 w 2858623"/>
              <a:gd name="connsiteY195" fmla="*/ 2200477 h 2648312"/>
              <a:gd name="connsiteX196" fmla="*/ 682125 w 2858623"/>
              <a:gd name="connsiteY196" fmla="*/ 2100464 h 2648312"/>
              <a:gd name="connsiteX197" fmla="*/ 720225 w 2858623"/>
              <a:gd name="connsiteY197" fmla="*/ 1902821 h 2648312"/>
              <a:gd name="connsiteX198" fmla="*/ 744038 w 2858623"/>
              <a:gd name="connsiteY198" fmla="*/ 1886152 h 2648312"/>
              <a:gd name="connsiteX199" fmla="*/ 722606 w 2858623"/>
              <a:gd name="connsiteY199" fmla="*/ 1855196 h 2648312"/>
              <a:gd name="connsiteX200" fmla="*/ 724988 w 2858623"/>
              <a:gd name="connsiteY200" fmla="*/ 1836146 h 2648312"/>
              <a:gd name="connsiteX201" fmla="*/ 734513 w 2858623"/>
              <a:gd name="connsiteY201" fmla="*/ 1690889 h 2648312"/>
              <a:gd name="connsiteX202" fmla="*/ 724988 w 2858623"/>
              <a:gd name="connsiteY202" fmla="*/ 1650408 h 2648312"/>
              <a:gd name="connsiteX203" fmla="*/ 798806 w 2858623"/>
              <a:gd name="connsiteY203" fmla="*/ 1690889 h 2648312"/>
              <a:gd name="connsiteX204" fmla="*/ 810713 w 2858623"/>
              <a:gd name="connsiteY204" fmla="*/ 1755183 h 2648312"/>
              <a:gd name="connsiteX205" fmla="*/ 851194 w 2858623"/>
              <a:gd name="connsiteY205" fmla="*/ 1812333 h 2648312"/>
              <a:gd name="connsiteX206" fmla="*/ 803569 w 2858623"/>
              <a:gd name="connsiteY206" fmla="*/ 1667077 h 2648312"/>
              <a:gd name="connsiteX207" fmla="*/ 722606 w 2858623"/>
              <a:gd name="connsiteY207" fmla="*/ 1600402 h 2648312"/>
              <a:gd name="connsiteX208" fmla="*/ 744038 w 2858623"/>
              <a:gd name="connsiteY208" fmla="*/ 1524202 h 2648312"/>
              <a:gd name="connsiteX209" fmla="*/ 724988 w 2858623"/>
              <a:gd name="connsiteY209" fmla="*/ 1462289 h 2648312"/>
              <a:gd name="connsiteX210" fmla="*/ 734513 w 2858623"/>
              <a:gd name="connsiteY210" fmla="*/ 1431333 h 2648312"/>
              <a:gd name="connsiteX211" fmla="*/ 686888 w 2858623"/>
              <a:gd name="connsiteY211" fmla="*/ 1414664 h 2648312"/>
              <a:gd name="connsiteX212" fmla="*/ 598781 w 2858623"/>
              <a:gd name="connsiteY212" fmla="*/ 1381327 h 2648312"/>
              <a:gd name="connsiteX213" fmla="*/ 586875 w 2858623"/>
              <a:gd name="connsiteY213" fmla="*/ 1336083 h 2648312"/>
              <a:gd name="connsiteX214" fmla="*/ 537388 w 2858623"/>
              <a:gd name="connsiteY214" fmla="*/ 1269493 h 2648312"/>
              <a:gd name="connsiteX0" fmla="*/ 537388 w 2843680"/>
              <a:gd name="connsiteY0" fmla="*/ 1269493 h 2654768"/>
              <a:gd name="connsiteX1" fmla="*/ 555919 w 2843680"/>
              <a:gd name="connsiteY1" fmla="*/ 1219402 h 2654768"/>
              <a:gd name="connsiteX2" fmla="*/ 534488 w 2843680"/>
              <a:gd name="connsiteY2" fmla="*/ 1174158 h 2654768"/>
              <a:gd name="connsiteX3" fmla="*/ 520200 w 2843680"/>
              <a:gd name="connsiteY3" fmla="*/ 1145583 h 2654768"/>
              <a:gd name="connsiteX4" fmla="*/ 472575 w 2843680"/>
              <a:gd name="connsiteY4" fmla="*/ 1147964 h 2654768"/>
              <a:gd name="connsiteX5" fmla="*/ 453525 w 2843680"/>
              <a:gd name="connsiteY5" fmla="*/ 1112246 h 2654768"/>
              <a:gd name="connsiteX6" fmla="*/ 477338 w 2843680"/>
              <a:gd name="connsiteY6" fmla="*/ 1071764 h 2654768"/>
              <a:gd name="connsiteX7" fmla="*/ 436856 w 2843680"/>
              <a:gd name="connsiteY7" fmla="*/ 1071764 h 2654768"/>
              <a:gd name="connsiteX8" fmla="*/ 413044 w 2843680"/>
              <a:gd name="connsiteY8" fmla="*/ 1090814 h 2654768"/>
              <a:gd name="connsiteX9" fmla="*/ 413044 w 2843680"/>
              <a:gd name="connsiteY9" fmla="*/ 1045571 h 2654768"/>
              <a:gd name="connsiteX10" fmla="*/ 365419 w 2843680"/>
              <a:gd name="connsiteY10" fmla="*/ 1062239 h 2654768"/>
              <a:gd name="connsiteX11" fmla="*/ 293981 w 2843680"/>
              <a:gd name="connsiteY11" fmla="*/ 1031283 h 2654768"/>
              <a:gd name="connsiteX12" fmla="*/ 165394 w 2843680"/>
              <a:gd name="connsiteY12" fmla="*/ 974133 h 2654768"/>
              <a:gd name="connsiteX13" fmla="*/ 115388 w 2843680"/>
              <a:gd name="connsiteY13" fmla="*/ 997946 h 2654768"/>
              <a:gd name="connsiteX14" fmla="*/ 91575 w 2843680"/>
              <a:gd name="connsiteY14" fmla="*/ 983658 h 2654768"/>
              <a:gd name="connsiteX15" fmla="*/ 74906 w 2843680"/>
              <a:gd name="connsiteY15" fmla="*/ 938414 h 2654768"/>
              <a:gd name="connsiteX16" fmla="*/ 20138 w 2843680"/>
              <a:gd name="connsiteY16" fmla="*/ 926508 h 2654768"/>
              <a:gd name="connsiteX17" fmla="*/ 113006 w 2843680"/>
              <a:gd name="connsiteY17" fmla="*/ 893171 h 2654768"/>
              <a:gd name="connsiteX18" fmla="*/ 74906 w 2843680"/>
              <a:gd name="connsiteY18" fmla="*/ 852689 h 2654768"/>
              <a:gd name="connsiteX19" fmla="*/ 122531 w 2843680"/>
              <a:gd name="connsiteY19" fmla="*/ 855071 h 2654768"/>
              <a:gd name="connsiteX20" fmla="*/ 22519 w 2843680"/>
              <a:gd name="connsiteY20" fmla="*/ 828877 h 2654768"/>
              <a:gd name="connsiteX21" fmla="*/ 1086 w 2843680"/>
              <a:gd name="connsiteY21" fmla="*/ 795538 h 2654768"/>
              <a:gd name="connsiteX22" fmla="*/ 53475 w 2843680"/>
              <a:gd name="connsiteY22" fmla="*/ 759821 h 2654768"/>
              <a:gd name="connsiteX23" fmla="*/ 143963 w 2843680"/>
              <a:gd name="connsiteY23" fmla="*/ 724102 h 2654768"/>
              <a:gd name="connsiteX24" fmla="*/ 243974 w 2843680"/>
              <a:gd name="connsiteY24" fmla="*/ 721721 h 2654768"/>
              <a:gd name="connsiteX25" fmla="*/ 258263 w 2843680"/>
              <a:gd name="connsiteY25" fmla="*/ 693146 h 2654768"/>
              <a:gd name="connsiteX26" fmla="*/ 336843 w 2843680"/>
              <a:gd name="connsiteY26" fmla="*/ 676477 h 2654768"/>
              <a:gd name="connsiteX27" fmla="*/ 434475 w 2843680"/>
              <a:gd name="connsiteY27" fmla="*/ 778871 h 2654768"/>
              <a:gd name="connsiteX28" fmla="*/ 458288 w 2843680"/>
              <a:gd name="connsiteY28" fmla="*/ 762202 h 2654768"/>
              <a:gd name="connsiteX29" fmla="*/ 491625 w 2843680"/>
              <a:gd name="connsiteY29" fmla="*/ 733627 h 2654768"/>
              <a:gd name="connsiteX30" fmla="*/ 548775 w 2843680"/>
              <a:gd name="connsiteY30" fmla="*/ 755058 h 2654768"/>
              <a:gd name="connsiteX31" fmla="*/ 570206 w 2843680"/>
              <a:gd name="connsiteY31" fmla="*/ 781252 h 2654768"/>
              <a:gd name="connsiteX32" fmla="*/ 563063 w 2843680"/>
              <a:gd name="connsiteY32" fmla="*/ 738389 h 2654768"/>
              <a:gd name="connsiteX33" fmla="*/ 582113 w 2843680"/>
              <a:gd name="connsiteY33" fmla="*/ 712196 h 2654768"/>
              <a:gd name="connsiteX34" fmla="*/ 608306 w 2843680"/>
              <a:gd name="connsiteY34" fmla="*/ 759821 h 2654768"/>
              <a:gd name="connsiteX35" fmla="*/ 677361 w 2843680"/>
              <a:gd name="connsiteY35" fmla="*/ 740771 h 2654768"/>
              <a:gd name="connsiteX36" fmla="*/ 660694 w 2843680"/>
              <a:gd name="connsiteY36" fmla="*/ 719339 h 2654768"/>
              <a:gd name="connsiteX37" fmla="*/ 644025 w 2843680"/>
              <a:gd name="connsiteY37" fmla="*/ 695527 h 2654768"/>
              <a:gd name="connsiteX38" fmla="*/ 648788 w 2843680"/>
              <a:gd name="connsiteY38" fmla="*/ 635996 h 2654768"/>
              <a:gd name="connsiteX39" fmla="*/ 632119 w 2843680"/>
              <a:gd name="connsiteY39" fmla="*/ 559796 h 2654768"/>
              <a:gd name="connsiteX40" fmla="*/ 594019 w 2843680"/>
              <a:gd name="connsiteY40" fmla="*/ 514552 h 2654768"/>
              <a:gd name="connsiteX41" fmla="*/ 591638 w 2843680"/>
              <a:gd name="connsiteY41" fmla="*/ 457402 h 2654768"/>
              <a:gd name="connsiteX42" fmla="*/ 572586 w 2843680"/>
              <a:gd name="connsiteY42" fmla="*/ 419301 h 2654768"/>
              <a:gd name="connsiteX43" fmla="*/ 646406 w 2843680"/>
              <a:gd name="connsiteY43" fmla="*/ 435971 h 2654768"/>
              <a:gd name="connsiteX44" fmla="*/ 710700 w 2843680"/>
              <a:gd name="connsiteY44" fmla="*/ 428827 h 2654768"/>
              <a:gd name="connsiteX45" fmla="*/ 705938 w 2843680"/>
              <a:gd name="connsiteY45" fmla="*/ 474071 h 2654768"/>
              <a:gd name="connsiteX46" fmla="*/ 751181 w 2843680"/>
              <a:gd name="connsiteY46" fmla="*/ 512171 h 2654768"/>
              <a:gd name="connsiteX47" fmla="*/ 853573 w 2843680"/>
              <a:gd name="connsiteY47" fmla="*/ 524077 h 2654768"/>
              <a:gd name="connsiteX48" fmla="*/ 922631 w 2843680"/>
              <a:gd name="connsiteY48" fmla="*/ 535983 h 2654768"/>
              <a:gd name="connsiteX49" fmla="*/ 1001213 w 2843680"/>
              <a:gd name="connsiteY49" fmla="*/ 512171 h 2654768"/>
              <a:gd name="connsiteX50" fmla="*/ 1044075 w 2843680"/>
              <a:gd name="connsiteY50" fmla="*/ 509789 h 2654768"/>
              <a:gd name="connsiteX51" fmla="*/ 1036931 w 2843680"/>
              <a:gd name="connsiteY51" fmla="*/ 490739 h 2654768"/>
              <a:gd name="connsiteX52" fmla="*/ 986925 w 2843680"/>
              <a:gd name="connsiteY52" fmla="*/ 485977 h 2654768"/>
              <a:gd name="connsiteX53" fmla="*/ 994067 w 2843680"/>
              <a:gd name="connsiteY53" fmla="*/ 421682 h 2654768"/>
              <a:gd name="connsiteX54" fmla="*/ 1079794 w 2843680"/>
              <a:gd name="connsiteY54" fmla="*/ 369296 h 2654768"/>
              <a:gd name="connsiteX55" fmla="*/ 1184569 w 2843680"/>
              <a:gd name="connsiteY55" fmla="*/ 343102 h 2654768"/>
              <a:gd name="connsiteX56" fmla="*/ 1234573 w 2843680"/>
              <a:gd name="connsiteY56" fmla="*/ 290713 h 2654768"/>
              <a:gd name="connsiteX57" fmla="*/ 1267912 w 2843680"/>
              <a:gd name="connsiteY57" fmla="*/ 159745 h 2654768"/>
              <a:gd name="connsiteX58" fmla="*/ 1279817 w 2843680"/>
              <a:gd name="connsiteY58" fmla="*/ 43063 h 2654768"/>
              <a:gd name="connsiteX59" fmla="*/ 1447782 w 2843680"/>
              <a:gd name="connsiteY59" fmla="*/ 1342 h 2654768"/>
              <a:gd name="connsiteX60" fmla="*/ 1498893 w 2843680"/>
              <a:gd name="connsiteY60" fmla="*/ 85925 h 2654768"/>
              <a:gd name="connsiteX61" fmla="*/ 1586999 w 2843680"/>
              <a:gd name="connsiteY61" fmla="*/ 85925 h 2654768"/>
              <a:gd name="connsiteX62" fmla="*/ 1610812 w 2843680"/>
              <a:gd name="connsiteY62" fmla="*/ 157362 h 2654768"/>
              <a:gd name="connsiteX63" fmla="*/ 1665580 w 2843680"/>
              <a:gd name="connsiteY63" fmla="*/ 169269 h 2654768"/>
              <a:gd name="connsiteX64" fmla="*/ 1689393 w 2843680"/>
              <a:gd name="connsiteY64" fmla="*/ 214513 h 2654768"/>
              <a:gd name="connsiteX65" fmla="*/ 1772737 w 2843680"/>
              <a:gd name="connsiteY65" fmla="*/ 231182 h 2654768"/>
              <a:gd name="connsiteX66" fmla="*/ 1789405 w 2843680"/>
              <a:gd name="connsiteY66" fmla="*/ 347864 h 2654768"/>
              <a:gd name="connsiteX67" fmla="*/ 1867987 w 2843680"/>
              <a:gd name="connsiteY67" fmla="*/ 338337 h 2654768"/>
              <a:gd name="connsiteX68" fmla="*/ 1896562 w 2843680"/>
              <a:gd name="connsiteY68" fmla="*/ 288331 h 2654768"/>
              <a:gd name="connsiteX69" fmla="*/ 1927518 w 2843680"/>
              <a:gd name="connsiteY69" fmla="*/ 269282 h 2654768"/>
              <a:gd name="connsiteX70" fmla="*/ 1925137 w 2843680"/>
              <a:gd name="connsiteY70" fmla="*/ 388345 h 2654768"/>
              <a:gd name="connsiteX71" fmla="*/ 1953712 w 2843680"/>
              <a:gd name="connsiteY71" fmla="*/ 405012 h 2654768"/>
              <a:gd name="connsiteX72" fmla="*/ 1998955 w 2843680"/>
              <a:gd name="connsiteY72" fmla="*/ 428825 h 2654768"/>
              <a:gd name="connsiteX73" fmla="*/ 2044199 w 2843680"/>
              <a:gd name="connsiteY73" fmla="*/ 488358 h 2654768"/>
              <a:gd name="connsiteX74" fmla="*/ 2091824 w 2843680"/>
              <a:gd name="connsiteY74" fmla="*/ 476450 h 2654768"/>
              <a:gd name="connsiteX75" fmla="*/ 2229937 w 2843680"/>
              <a:gd name="connsiteY75" fmla="*/ 505027 h 2654768"/>
              <a:gd name="connsiteX76" fmla="*/ 2296612 w 2843680"/>
              <a:gd name="connsiteY76" fmla="*/ 597894 h 2654768"/>
              <a:gd name="connsiteX77" fmla="*/ 2337093 w 2843680"/>
              <a:gd name="connsiteY77" fmla="*/ 585987 h 2654768"/>
              <a:gd name="connsiteX78" fmla="*/ 2382337 w 2843680"/>
              <a:gd name="connsiteY78" fmla="*/ 605037 h 2654768"/>
              <a:gd name="connsiteX79" fmla="*/ 2427580 w 2843680"/>
              <a:gd name="connsiteY79" fmla="*/ 590750 h 2654768"/>
              <a:gd name="connsiteX80" fmla="*/ 2482349 w 2843680"/>
              <a:gd name="connsiteY80" fmla="*/ 633612 h 2654768"/>
              <a:gd name="connsiteX81" fmla="*/ 2577598 w 2843680"/>
              <a:gd name="connsiteY81" fmla="*/ 652663 h 2654768"/>
              <a:gd name="connsiteX82" fmla="*/ 2522830 w 2843680"/>
              <a:gd name="connsiteY82" fmla="*/ 728862 h 2654768"/>
              <a:gd name="connsiteX83" fmla="*/ 2477587 w 2843680"/>
              <a:gd name="connsiteY83" fmla="*/ 836021 h 2654768"/>
              <a:gd name="connsiteX84" fmla="*/ 2446630 w 2843680"/>
              <a:gd name="connsiteY84" fmla="*/ 988421 h 2654768"/>
              <a:gd name="connsiteX85" fmla="*/ 2453774 w 2843680"/>
              <a:gd name="connsiteY85" fmla="*/ 1064621 h 2654768"/>
              <a:gd name="connsiteX86" fmla="*/ 2413293 w 2843680"/>
              <a:gd name="connsiteY86" fmla="*/ 1090814 h 2654768"/>
              <a:gd name="connsiteX87" fmla="*/ 2363287 w 2843680"/>
              <a:gd name="connsiteY87" fmla="*/ 1083671 h 2654768"/>
              <a:gd name="connsiteX88" fmla="*/ 2334712 w 2843680"/>
              <a:gd name="connsiteY88" fmla="*/ 1097958 h 2654768"/>
              <a:gd name="connsiteX89" fmla="*/ 2327568 w 2843680"/>
              <a:gd name="connsiteY89" fmla="*/ 1164633 h 2654768"/>
              <a:gd name="connsiteX90" fmla="*/ 2279943 w 2843680"/>
              <a:gd name="connsiteY90" fmla="*/ 1207496 h 2654768"/>
              <a:gd name="connsiteX91" fmla="*/ 2241843 w 2843680"/>
              <a:gd name="connsiteY91" fmla="*/ 1252739 h 2654768"/>
              <a:gd name="connsiteX92" fmla="*/ 2220412 w 2843680"/>
              <a:gd name="connsiteY92" fmla="*/ 1302746 h 2654768"/>
              <a:gd name="connsiteX93" fmla="*/ 2170405 w 2843680"/>
              <a:gd name="connsiteY93" fmla="*/ 1347989 h 2654768"/>
              <a:gd name="connsiteX94" fmla="*/ 2153737 w 2843680"/>
              <a:gd name="connsiteY94" fmla="*/ 1431333 h 2654768"/>
              <a:gd name="connsiteX95" fmla="*/ 2118018 w 2843680"/>
              <a:gd name="connsiteY95" fmla="*/ 1452764 h 2654768"/>
              <a:gd name="connsiteX96" fmla="*/ 2041469 w 2843680"/>
              <a:gd name="connsiteY96" fmla="*/ 1455231 h 2654768"/>
              <a:gd name="connsiteX97" fmla="*/ 2029912 w 2843680"/>
              <a:gd name="connsiteY97" fmla="*/ 1481339 h 2654768"/>
              <a:gd name="connsiteX98" fmla="*/ 2020387 w 2843680"/>
              <a:gd name="connsiteY98" fmla="*/ 1545633 h 2654768"/>
              <a:gd name="connsiteX99" fmla="*/ 2072774 w 2843680"/>
              <a:gd name="connsiteY99" fmla="*/ 1633739 h 2654768"/>
              <a:gd name="connsiteX100" fmla="*/ 2098968 w 2843680"/>
              <a:gd name="connsiteY100" fmla="*/ 1683746 h 2654768"/>
              <a:gd name="connsiteX101" fmla="*/ 2141830 w 2843680"/>
              <a:gd name="connsiteY101" fmla="*/ 1671839 h 2654768"/>
              <a:gd name="connsiteX102" fmla="*/ 2170405 w 2843680"/>
              <a:gd name="connsiteY102" fmla="*/ 1686127 h 2654768"/>
              <a:gd name="connsiteX103" fmla="*/ 2182312 w 2843680"/>
              <a:gd name="connsiteY103" fmla="*/ 1698033 h 2654768"/>
              <a:gd name="connsiteX104" fmla="*/ 2170405 w 2843680"/>
              <a:gd name="connsiteY104" fmla="*/ 1728989 h 2654768"/>
              <a:gd name="connsiteX105" fmla="*/ 2182312 w 2843680"/>
              <a:gd name="connsiteY105" fmla="*/ 1762327 h 2654768"/>
              <a:gd name="connsiteX106" fmla="*/ 2208505 w 2843680"/>
              <a:gd name="connsiteY106" fmla="*/ 1767089 h 2654768"/>
              <a:gd name="connsiteX107" fmla="*/ 2229937 w 2843680"/>
              <a:gd name="connsiteY107" fmla="*/ 1786139 h 2654768"/>
              <a:gd name="connsiteX108" fmla="*/ 2275180 w 2843680"/>
              <a:gd name="connsiteY108" fmla="*/ 1776614 h 2654768"/>
              <a:gd name="connsiteX109" fmla="*/ 2298993 w 2843680"/>
              <a:gd name="connsiteY109" fmla="*/ 1829002 h 2654768"/>
              <a:gd name="connsiteX110" fmla="*/ 2337093 w 2843680"/>
              <a:gd name="connsiteY110" fmla="*/ 1840908 h 2654768"/>
              <a:gd name="connsiteX111" fmla="*/ 2351381 w 2843680"/>
              <a:gd name="connsiteY111" fmla="*/ 1876628 h 2654768"/>
              <a:gd name="connsiteX112" fmla="*/ 2310899 w 2843680"/>
              <a:gd name="connsiteY112" fmla="*/ 1907583 h 2654768"/>
              <a:gd name="connsiteX113" fmla="*/ 2237081 w 2843680"/>
              <a:gd name="connsiteY113" fmla="*/ 1983784 h 2654768"/>
              <a:gd name="connsiteX114" fmla="*/ 2284706 w 2843680"/>
              <a:gd name="connsiteY114" fmla="*/ 2048078 h 2654768"/>
              <a:gd name="connsiteX115" fmla="*/ 2282324 w 2843680"/>
              <a:gd name="connsiteY115" fmla="*/ 2114752 h 2654768"/>
              <a:gd name="connsiteX116" fmla="*/ 2358524 w 2843680"/>
              <a:gd name="connsiteY116" fmla="*/ 2159996 h 2654768"/>
              <a:gd name="connsiteX117" fmla="*/ 2403768 w 2843680"/>
              <a:gd name="connsiteY117" fmla="*/ 2238576 h 2654768"/>
              <a:gd name="connsiteX118" fmla="*/ 2770480 w 2843680"/>
              <a:gd name="connsiteY118" fmla="*/ 2421933 h 2654768"/>
              <a:gd name="connsiteX119" fmla="*/ 2803817 w 2843680"/>
              <a:gd name="connsiteY119" fmla="*/ 2424314 h 2654768"/>
              <a:gd name="connsiteX120" fmla="*/ 2796673 w 2843680"/>
              <a:gd name="connsiteY120" fmla="*/ 2374308 h 2654768"/>
              <a:gd name="connsiteX121" fmla="*/ 2822868 w 2843680"/>
              <a:gd name="connsiteY121" fmla="*/ 2352877 h 2654768"/>
              <a:gd name="connsiteX122" fmla="*/ 2834773 w 2843680"/>
              <a:gd name="connsiteY122" fmla="*/ 2386214 h 2654768"/>
              <a:gd name="connsiteX123" fmla="*/ 2832393 w 2843680"/>
              <a:gd name="connsiteY123" fmla="*/ 2438602 h 2654768"/>
              <a:gd name="connsiteX124" fmla="*/ 2696662 w 2843680"/>
              <a:gd name="connsiteY124" fmla="*/ 2638627 h 2654768"/>
              <a:gd name="connsiteX125" fmla="*/ 2653799 w 2843680"/>
              <a:gd name="connsiteY125" fmla="*/ 2636246 h 2654768"/>
              <a:gd name="connsiteX126" fmla="*/ 2687137 w 2843680"/>
              <a:gd name="connsiteY126" fmla="*/ 2600527 h 2654768"/>
              <a:gd name="connsiteX127" fmla="*/ 2656180 w 2843680"/>
              <a:gd name="connsiteY127" fmla="*/ 2571952 h 2654768"/>
              <a:gd name="connsiteX128" fmla="*/ 2677612 w 2843680"/>
              <a:gd name="connsiteY128" fmla="*/ 2538614 h 2654768"/>
              <a:gd name="connsiteX129" fmla="*/ 2656180 w 2843680"/>
              <a:gd name="connsiteY129" fmla="*/ 2495752 h 2654768"/>
              <a:gd name="connsiteX130" fmla="*/ 2684755 w 2843680"/>
              <a:gd name="connsiteY130" fmla="*/ 2467177 h 2654768"/>
              <a:gd name="connsiteX131" fmla="*/ 2689518 w 2843680"/>
              <a:gd name="connsiteY131" fmla="*/ 2448127 h 2654768"/>
              <a:gd name="connsiteX132" fmla="*/ 2751430 w 2843680"/>
              <a:gd name="connsiteY132" fmla="*/ 2431458 h 2654768"/>
              <a:gd name="connsiteX133" fmla="*/ 2768099 w 2843680"/>
              <a:gd name="connsiteY133" fmla="*/ 2421933 h 2654768"/>
              <a:gd name="connsiteX134" fmla="*/ 2710949 w 2843680"/>
              <a:gd name="connsiteY134" fmla="*/ 2400500 h 2654768"/>
              <a:gd name="connsiteX135" fmla="*/ 2682374 w 2843680"/>
              <a:gd name="connsiteY135" fmla="*/ 2383833 h 2654768"/>
              <a:gd name="connsiteX136" fmla="*/ 2551405 w 2843680"/>
              <a:gd name="connsiteY136" fmla="*/ 2321919 h 2654768"/>
              <a:gd name="connsiteX137" fmla="*/ 2513305 w 2843680"/>
              <a:gd name="connsiteY137" fmla="*/ 2302869 h 2654768"/>
              <a:gd name="connsiteX138" fmla="*/ 2472824 w 2843680"/>
              <a:gd name="connsiteY138" fmla="*/ 2283819 h 2654768"/>
              <a:gd name="connsiteX139" fmla="*/ 2441868 w 2843680"/>
              <a:gd name="connsiteY139" fmla="*/ 2269531 h 2654768"/>
              <a:gd name="connsiteX140" fmla="*/ 2399006 w 2843680"/>
              <a:gd name="connsiteY140" fmla="*/ 2236196 h 2654768"/>
              <a:gd name="connsiteX141" fmla="*/ 2365668 w 2843680"/>
              <a:gd name="connsiteY141" fmla="*/ 2210000 h 2654768"/>
              <a:gd name="connsiteX142" fmla="*/ 2339474 w 2843680"/>
              <a:gd name="connsiteY142" fmla="*/ 2229052 h 2654768"/>
              <a:gd name="connsiteX143" fmla="*/ 2284706 w 2843680"/>
              <a:gd name="connsiteY143" fmla="*/ 2257628 h 2654768"/>
              <a:gd name="connsiteX144" fmla="*/ 2268037 w 2843680"/>
              <a:gd name="connsiteY144" fmla="*/ 2288583 h 2654768"/>
              <a:gd name="connsiteX145" fmla="*/ 2198980 w 2843680"/>
              <a:gd name="connsiteY145" fmla="*/ 2307633 h 2654768"/>
              <a:gd name="connsiteX146" fmla="*/ 2172788 w 2843680"/>
              <a:gd name="connsiteY146" fmla="*/ 2338590 h 2654768"/>
              <a:gd name="connsiteX147" fmla="*/ 2156119 w 2843680"/>
              <a:gd name="connsiteY147" fmla="*/ 2319540 h 2654768"/>
              <a:gd name="connsiteX148" fmla="*/ 2118019 w 2843680"/>
              <a:gd name="connsiteY148" fmla="*/ 2331447 h 2654768"/>
              <a:gd name="connsiteX149" fmla="*/ 2087063 w 2843680"/>
              <a:gd name="connsiteY149" fmla="*/ 2298109 h 2654768"/>
              <a:gd name="connsiteX150" fmla="*/ 2032294 w 2843680"/>
              <a:gd name="connsiteY150" fmla="*/ 2288584 h 2654768"/>
              <a:gd name="connsiteX151" fmla="*/ 2015625 w 2843680"/>
              <a:gd name="connsiteY151" fmla="*/ 2260009 h 2654768"/>
              <a:gd name="connsiteX152" fmla="*/ 1963238 w 2843680"/>
              <a:gd name="connsiteY152" fmla="*/ 2271915 h 2654768"/>
              <a:gd name="connsiteX153" fmla="*/ 1965618 w 2843680"/>
              <a:gd name="connsiteY153" fmla="*/ 2250483 h 2654768"/>
              <a:gd name="connsiteX154" fmla="*/ 1984668 w 2843680"/>
              <a:gd name="connsiteY154" fmla="*/ 2233814 h 2654768"/>
              <a:gd name="connsiteX155" fmla="*/ 1987050 w 2843680"/>
              <a:gd name="connsiteY155" fmla="*/ 2210003 h 2654768"/>
              <a:gd name="connsiteX156" fmla="*/ 1951331 w 2843680"/>
              <a:gd name="connsiteY156" fmla="*/ 2210003 h 2654768"/>
              <a:gd name="connsiteX157" fmla="*/ 1944188 w 2843680"/>
              <a:gd name="connsiteY157" fmla="*/ 2236197 h 2654768"/>
              <a:gd name="connsiteX158" fmla="*/ 1915613 w 2843680"/>
              <a:gd name="connsiteY158" fmla="*/ 2236197 h 2654768"/>
              <a:gd name="connsiteX159" fmla="*/ 1891800 w 2843680"/>
              <a:gd name="connsiteY159" fmla="*/ 2198097 h 2654768"/>
              <a:gd name="connsiteX160" fmla="*/ 1882275 w 2843680"/>
              <a:gd name="connsiteY160" fmla="*/ 2250484 h 2654768"/>
              <a:gd name="connsiteX161" fmla="*/ 1853700 w 2843680"/>
              <a:gd name="connsiteY161" fmla="*/ 2226672 h 2654768"/>
              <a:gd name="connsiteX162" fmla="*/ 1803694 w 2843680"/>
              <a:gd name="connsiteY162" fmla="*/ 2226672 h 2654768"/>
              <a:gd name="connsiteX163" fmla="*/ 1753687 w 2843680"/>
              <a:gd name="connsiteY163" fmla="*/ 2207620 h 2654768"/>
              <a:gd name="connsiteX164" fmla="*/ 1663200 w 2843680"/>
              <a:gd name="connsiteY164" fmla="*/ 2262390 h 2654768"/>
              <a:gd name="connsiteX165" fmla="*/ 1572713 w 2843680"/>
              <a:gd name="connsiteY165" fmla="*/ 2319539 h 2654768"/>
              <a:gd name="connsiteX166" fmla="*/ 1556044 w 2843680"/>
              <a:gd name="connsiteY166" fmla="*/ 2412409 h 2654768"/>
              <a:gd name="connsiteX167" fmla="*/ 1583513 w 2843680"/>
              <a:gd name="connsiteY167" fmla="*/ 2499546 h 2654768"/>
              <a:gd name="connsiteX168" fmla="*/ 1522706 w 2843680"/>
              <a:gd name="connsiteY168" fmla="*/ 2490989 h 2654768"/>
              <a:gd name="connsiteX169" fmla="*/ 1472700 w 2843680"/>
              <a:gd name="connsiteY169" fmla="*/ 2526709 h 2654768"/>
              <a:gd name="connsiteX170" fmla="*/ 1410788 w 2843680"/>
              <a:gd name="connsiteY170" fmla="*/ 2502897 h 2654768"/>
              <a:gd name="connsiteX171" fmla="*/ 1356019 w 2843680"/>
              <a:gd name="connsiteY171" fmla="*/ 2514802 h 2654768"/>
              <a:gd name="connsiteX172" fmla="*/ 1308394 w 2843680"/>
              <a:gd name="connsiteY172" fmla="*/ 2457652 h 2654768"/>
              <a:gd name="connsiteX173" fmla="*/ 1270294 w 2843680"/>
              <a:gd name="connsiteY173" fmla="*/ 2440984 h 2654768"/>
              <a:gd name="connsiteX174" fmla="*/ 1244100 w 2843680"/>
              <a:gd name="connsiteY174" fmla="*/ 2448128 h 2654768"/>
              <a:gd name="connsiteX175" fmla="*/ 1229813 w 2843680"/>
              <a:gd name="connsiteY175" fmla="*/ 2424314 h 2654768"/>
              <a:gd name="connsiteX176" fmla="*/ 1191713 w 2843680"/>
              <a:gd name="connsiteY176" fmla="*/ 2419553 h 2654768"/>
              <a:gd name="connsiteX177" fmla="*/ 1129800 w 2843680"/>
              <a:gd name="connsiteY177" fmla="*/ 2388597 h 2654768"/>
              <a:gd name="connsiteX178" fmla="*/ 1094080 w 2843680"/>
              <a:gd name="connsiteY178" fmla="*/ 2400500 h 2654768"/>
              <a:gd name="connsiteX179" fmla="*/ 1079794 w 2843680"/>
              <a:gd name="connsiteY179" fmla="*/ 2429078 h 2654768"/>
              <a:gd name="connsiteX180" fmla="*/ 996450 w 2843680"/>
              <a:gd name="connsiteY180" fmla="*/ 2414790 h 2654768"/>
              <a:gd name="connsiteX181" fmla="*/ 965494 w 2843680"/>
              <a:gd name="connsiteY181" fmla="*/ 2429078 h 2654768"/>
              <a:gd name="connsiteX182" fmla="*/ 925013 w 2843680"/>
              <a:gd name="connsiteY182" fmla="*/ 2407646 h 2654768"/>
              <a:gd name="connsiteX183" fmla="*/ 886913 w 2843680"/>
              <a:gd name="connsiteY183" fmla="*/ 2393359 h 2654768"/>
              <a:gd name="connsiteX184" fmla="*/ 855956 w 2843680"/>
              <a:gd name="connsiteY184" fmla="*/ 2407647 h 2654768"/>
              <a:gd name="connsiteX185" fmla="*/ 825000 w 2843680"/>
              <a:gd name="connsiteY185" fmla="*/ 2388597 h 2654768"/>
              <a:gd name="connsiteX186" fmla="*/ 810713 w 2843680"/>
              <a:gd name="connsiteY186" fmla="*/ 2355259 h 2654768"/>
              <a:gd name="connsiteX187" fmla="*/ 770231 w 2843680"/>
              <a:gd name="connsiteY187" fmla="*/ 2364784 h 2654768"/>
              <a:gd name="connsiteX188" fmla="*/ 734513 w 2843680"/>
              <a:gd name="connsiteY188" fmla="*/ 2343352 h 2654768"/>
              <a:gd name="connsiteX189" fmla="*/ 703556 w 2843680"/>
              <a:gd name="connsiteY189" fmla="*/ 2329065 h 2654768"/>
              <a:gd name="connsiteX190" fmla="*/ 670219 w 2843680"/>
              <a:gd name="connsiteY190" fmla="*/ 2333827 h 2654768"/>
              <a:gd name="connsiteX191" fmla="*/ 684506 w 2843680"/>
              <a:gd name="connsiteY191" fmla="*/ 2279058 h 2654768"/>
              <a:gd name="connsiteX192" fmla="*/ 639263 w 2843680"/>
              <a:gd name="connsiteY192" fmla="*/ 2260008 h 2654768"/>
              <a:gd name="connsiteX193" fmla="*/ 605924 w 2843680"/>
              <a:gd name="connsiteY193" fmla="*/ 2255244 h 2654768"/>
              <a:gd name="connsiteX194" fmla="*/ 651169 w 2843680"/>
              <a:gd name="connsiteY194" fmla="*/ 2200477 h 2654768"/>
              <a:gd name="connsiteX195" fmla="*/ 682125 w 2843680"/>
              <a:gd name="connsiteY195" fmla="*/ 2100464 h 2654768"/>
              <a:gd name="connsiteX196" fmla="*/ 720225 w 2843680"/>
              <a:gd name="connsiteY196" fmla="*/ 1902821 h 2654768"/>
              <a:gd name="connsiteX197" fmla="*/ 744038 w 2843680"/>
              <a:gd name="connsiteY197" fmla="*/ 1886152 h 2654768"/>
              <a:gd name="connsiteX198" fmla="*/ 722606 w 2843680"/>
              <a:gd name="connsiteY198" fmla="*/ 1855196 h 2654768"/>
              <a:gd name="connsiteX199" fmla="*/ 724988 w 2843680"/>
              <a:gd name="connsiteY199" fmla="*/ 1836146 h 2654768"/>
              <a:gd name="connsiteX200" fmla="*/ 734513 w 2843680"/>
              <a:gd name="connsiteY200" fmla="*/ 1690889 h 2654768"/>
              <a:gd name="connsiteX201" fmla="*/ 724988 w 2843680"/>
              <a:gd name="connsiteY201" fmla="*/ 1650408 h 2654768"/>
              <a:gd name="connsiteX202" fmla="*/ 798806 w 2843680"/>
              <a:gd name="connsiteY202" fmla="*/ 1690889 h 2654768"/>
              <a:gd name="connsiteX203" fmla="*/ 810713 w 2843680"/>
              <a:gd name="connsiteY203" fmla="*/ 1755183 h 2654768"/>
              <a:gd name="connsiteX204" fmla="*/ 851194 w 2843680"/>
              <a:gd name="connsiteY204" fmla="*/ 1812333 h 2654768"/>
              <a:gd name="connsiteX205" fmla="*/ 803569 w 2843680"/>
              <a:gd name="connsiteY205" fmla="*/ 1667077 h 2654768"/>
              <a:gd name="connsiteX206" fmla="*/ 722606 w 2843680"/>
              <a:gd name="connsiteY206" fmla="*/ 1600402 h 2654768"/>
              <a:gd name="connsiteX207" fmla="*/ 744038 w 2843680"/>
              <a:gd name="connsiteY207" fmla="*/ 1524202 h 2654768"/>
              <a:gd name="connsiteX208" fmla="*/ 724988 w 2843680"/>
              <a:gd name="connsiteY208" fmla="*/ 1462289 h 2654768"/>
              <a:gd name="connsiteX209" fmla="*/ 734513 w 2843680"/>
              <a:gd name="connsiteY209" fmla="*/ 1431333 h 2654768"/>
              <a:gd name="connsiteX210" fmla="*/ 686888 w 2843680"/>
              <a:gd name="connsiteY210" fmla="*/ 1414664 h 2654768"/>
              <a:gd name="connsiteX211" fmla="*/ 598781 w 2843680"/>
              <a:gd name="connsiteY211" fmla="*/ 1381327 h 2654768"/>
              <a:gd name="connsiteX212" fmla="*/ 586875 w 2843680"/>
              <a:gd name="connsiteY212" fmla="*/ 1336083 h 2654768"/>
              <a:gd name="connsiteX213" fmla="*/ 537388 w 2843680"/>
              <a:gd name="connsiteY213" fmla="*/ 1269493 h 2654768"/>
              <a:gd name="connsiteX0" fmla="*/ 537388 w 2846834"/>
              <a:gd name="connsiteY0" fmla="*/ 1269493 h 2644162"/>
              <a:gd name="connsiteX1" fmla="*/ 555919 w 2846834"/>
              <a:gd name="connsiteY1" fmla="*/ 1219402 h 2644162"/>
              <a:gd name="connsiteX2" fmla="*/ 534488 w 2846834"/>
              <a:gd name="connsiteY2" fmla="*/ 1174158 h 2644162"/>
              <a:gd name="connsiteX3" fmla="*/ 520200 w 2846834"/>
              <a:gd name="connsiteY3" fmla="*/ 1145583 h 2644162"/>
              <a:gd name="connsiteX4" fmla="*/ 472575 w 2846834"/>
              <a:gd name="connsiteY4" fmla="*/ 1147964 h 2644162"/>
              <a:gd name="connsiteX5" fmla="*/ 453525 w 2846834"/>
              <a:gd name="connsiteY5" fmla="*/ 1112246 h 2644162"/>
              <a:gd name="connsiteX6" fmla="*/ 477338 w 2846834"/>
              <a:gd name="connsiteY6" fmla="*/ 1071764 h 2644162"/>
              <a:gd name="connsiteX7" fmla="*/ 436856 w 2846834"/>
              <a:gd name="connsiteY7" fmla="*/ 1071764 h 2644162"/>
              <a:gd name="connsiteX8" fmla="*/ 413044 w 2846834"/>
              <a:gd name="connsiteY8" fmla="*/ 1090814 h 2644162"/>
              <a:gd name="connsiteX9" fmla="*/ 413044 w 2846834"/>
              <a:gd name="connsiteY9" fmla="*/ 1045571 h 2644162"/>
              <a:gd name="connsiteX10" fmla="*/ 365419 w 2846834"/>
              <a:gd name="connsiteY10" fmla="*/ 1062239 h 2644162"/>
              <a:gd name="connsiteX11" fmla="*/ 293981 w 2846834"/>
              <a:gd name="connsiteY11" fmla="*/ 1031283 h 2644162"/>
              <a:gd name="connsiteX12" fmla="*/ 165394 w 2846834"/>
              <a:gd name="connsiteY12" fmla="*/ 974133 h 2644162"/>
              <a:gd name="connsiteX13" fmla="*/ 115388 w 2846834"/>
              <a:gd name="connsiteY13" fmla="*/ 997946 h 2644162"/>
              <a:gd name="connsiteX14" fmla="*/ 91575 w 2846834"/>
              <a:gd name="connsiteY14" fmla="*/ 983658 h 2644162"/>
              <a:gd name="connsiteX15" fmla="*/ 74906 w 2846834"/>
              <a:gd name="connsiteY15" fmla="*/ 938414 h 2644162"/>
              <a:gd name="connsiteX16" fmla="*/ 20138 w 2846834"/>
              <a:gd name="connsiteY16" fmla="*/ 926508 h 2644162"/>
              <a:gd name="connsiteX17" fmla="*/ 113006 w 2846834"/>
              <a:gd name="connsiteY17" fmla="*/ 893171 h 2644162"/>
              <a:gd name="connsiteX18" fmla="*/ 74906 w 2846834"/>
              <a:gd name="connsiteY18" fmla="*/ 852689 h 2644162"/>
              <a:gd name="connsiteX19" fmla="*/ 122531 w 2846834"/>
              <a:gd name="connsiteY19" fmla="*/ 855071 h 2644162"/>
              <a:gd name="connsiteX20" fmla="*/ 22519 w 2846834"/>
              <a:gd name="connsiteY20" fmla="*/ 828877 h 2644162"/>
              <a:gd name="connsiteX21" fmla="*/ 1086 w 2846834"/>
              <a:gd name="connsiteY21" fmla="*/ 795538 h 2644162"/>
              <a:gd name="connsiteX22" fmla="*/ 53475 w 2846834"/>
              <a:gd name="connsiteY22" fmla="*/ 759821 h 2644162"/>
              <a:gd name="connsiteX23" fmla="*/ 143963 w 2846834"/>
              <a:gd name="connsiteY23" fmla="*/ 724102 h 2644162"/>
              <a:gd name="connsiteX24" fmla="*/ 243974 w 2846834"/>
              <a:gd name="connsiteY24" fmla="*/ 721721 h 2644162"/>
              <a:gd name="connsiteX25" fmla="*/ 258263 w 2846834"/>
              <a:gd name="connsiteY25" fmla="*/ 693146 h 2644162"/>
              <a:gd name="connsiteX26" fmla="*/ 336843 w 2846834"/>
              <a:gd name="connsiteY26" fmla="*/ 676477 h 2644162"/>
              <a:gd name="connsiteX27" fmla="*/ 434475 w 2846834"/>
              <a:gd name="connsiteY27" fmla="*/ 778871 h 2644162"/>
              <a:gd name="connsiteX28" fmla="*/ 458288 w 2846834"/>
              <a:gd name="connsiteY28" fmla="*/ 762202 h 2644162"/>
              <a:gd name="connsiteX29" fmla="*/ 491625 w 2846834"/>
              <a:gd name="connsiteY29" fmla="*/ 733627 h 2644162"/>
              <a:gd name="connsiteX30" fmla="*/ 548775 w 2846834"/>
              <a:gd name="connsiteY30" fmla="*/ 755058 h 2644162"/>
              <a:gd name="connsiteX31" fmla="*/ 570206 w 2846834"/>
              <a:gd name="connsiteY31" fmla="*/ 781252 h 2644162"/>
              <a:gd name="connsiteX32" fmla="*/ 563063 w 2846834"/>
              <a:gd name="connsiteY32" fmla="*/ 738389 h 2644162"/>
              <a:gd name="connsiteX33" fmla="*/ 582113 w 2846834"/>
              <a:gd name="connsiteY33" fmla="*/ 712196 h 2644162"/>
              <a:gd name="connsiteX34" fmla="*/ 608306 w 2846834"/>
              <a:gd name="connsiteY34" fmla="*/ 759821 h 2644162"/>
              <a:gd name="connsiteX35" fmla="*/ 677361 w 2846834"/>
              <a:gd name="connsiteY35" fmla="*/ 740771 h 2644162"/>
              <a:gd name="connsiteX36" fmla="*/ 660694 w 2846834"/>
              <a:gd name="connsiteY36" fmla="*/ 719339 h 2644162"/>
              <a:gd name="connsiteX37" fmla="*/ 644025 w 2846834"/>
              <a:gd name="connsiteY37" fmla="*/ 695527 h 2644162"/>
              <a:gd name="connsiteX38" fmla="*/ 648788 w 2846834"/>
              <a:gd name="connsiteY38" fmla="*/ 635996 h 2644162"/>
              <a:gd name="connsiteX39" fmla="*/ 632119 w 2846834"/>
              <a:gd name="connsiteY39" fmla="*/ 559796 h 2644162"/>
              <a:gd name="connsiteX40" fmla="*/ 594019 w 2846834"/>
              <a:gd name="connsiteY40" fmla="*/ 514552 h 2644162"/>
              <a:gd name="connsiteX41" fmla="*/ 591638 w 2846834"/>
              <a:gd name="connsiteY41" fmla="*/ 457402 h 2644162"/>
              <a:gd name="connsiteX42" fmla="*/ 572586 w 2846834"/>
              <a:gd name="connsiteY42" fmla="*/ 419301 h 2644162"/>
              <a:gd name="connsiteX43" fmla="*/ 646406 w 2846834"/>
              <a:gd name="connsiteY43" fmla="*/ 435971 h 2644162"/>
              <a:gd name="connsiteX44" fmla="*/ 710700 w 2846834"/>
              <a:gd name="connsiteY44" fmla="*/ 428827 h 2644162"/>
              <a:gd name="connsiteX45" fmla="*/ 705938 w 2846834"/>
              <a:gd name="connsiteY45" fmla="*/ 474071 h 2644162"/>
              <a:gd name="connsiteX46" fmla="*/ 751181 w 2846834"/>
              <a:gd name="connsiteY46" fmla="*/ 512171 h 2644162"/>
              <a:gd name="connsiteX47" fmla="*/ 853573 w 2846834"/>
              <a:gd name="connsiteY47" fmla="*/ 524077 h 2644162"/>
              <a:gd name="connsiteX48" fmla="*/ 922631 w 2846834"/>
              <a:gd name="connsiteY48" fmla="*/ 535983 h 2644162"/>
              <a:gd name="connsiteX49" fmla="*/ 1001213 w 2846834"/>
              <a:gd name="connsiteY49" fmla="*/ 512171 h 2644162"/>
              <a:gd name="connsiteX50" fmla="*/ 1044075 w 2846834"/>
              <a:gd name="connsiteY50" fmla="*/ 509789 h 2644162"/>
              <a:gd name="connsiteX51" fmla="*/ 1036931 w 2846834"/>
              <a:gd name="connsiteY51" fmla="*/ 490739 h 2644162"/>
              <a:gd name="connsiteX52" fmla="*/ 986925 w 2846834"/>
              <a:gd name="connsiteY52" fmla="*/ 485977 h 2644162"/>
              <a:gd name="connsiteX53" fmla="*/ 994067 w 2846834"/>
              <a:gd name="connsiteY53" fmla="*/ 421682 h 2644162"/>
              <a:gd name="connsiteX54" fmla="*/ 1079794 w 2846834"/>
              <a:gd name="connsiteY54" fmla="*/ 369296 h 2644162"/>
              <a:gd name="connsiteX55" fmla="*/ 1184569 w 2846834"/>
              <a:gd name="connsiteY55" fmla="*/ 343102 h 2644162"/>
              <a:gd name="connsiteX56" fmla="*/ 1234573 w 2846834"/>
              <a:gd name="connsiteY56" fmla="*/ 290713 h 2644162"/>
              <a:gd name="connsiteX57" fmla="*/ 1267912 w 2846834"/>
              <a:gd name="connsiteY57" fmla="*/ 159745 h 2644162"/>
              <a:gd name="connsiteX58" fmla="*/ 1279817 w 2846834"/>
              <a:gd name="connsiteY58" fmla="*/ 43063 h 2644162"/>
              <a:gd name="connsiteX59" fmla="*/ 1447782 w 2846834"/>
              <a:gd name="connsiteY59" fmla="*/ 1342 h 2644162"/>
              <a:gd name="connsiteX60" fmla="*/ 1498893 w 2846834"/>
              <a:gd name="connsiteY60" fmla="*/ 85925 h 2644162"/>
              <a:gd name="connsiteX61" fmla="*/ 1586999 w 2846834"/>
              <a:gd name="connsiteY61" fmla="*/ 85925 h 2644162"/>
              <a:gd name="connsiteX62" fmla="*/ 1610812 w 2846834"/>
              <a:gd name="connsiteY62" fmla="*/ 157362 h 2644162"/>
              <a:gd name="connsiteX63" fmla="*/ 1665580 w 2846834"/>
              <a:gd name="connsiteY63" fmla="*/ 169269 h 2644162"/>
              <a:gd name="connsiteX64" fmla="*/ 1689393 w 2846834"/>
              <a:gd name="connsiteY64" fmla="*/ 214513 h 2644162"/>
              <a:gd name="connsiteX65" fmla="*/ 1772737 w 2846834"/>
              <a:gd name="connsiteY65" fmla="*/ 231182 h 2644162"/>
              <a:gd name="connsiteX66" fmla="*/ 1789405 w 2846834"/>
              <a:gd name="connsiteY66" fmla="*/ 347864 h 2644162"/>
              <a:gd name="connsiteX67" fmla="*/ 1867987 w 2846834"/>
              <a:gd name="connsiteY67" fmla="*/ 338337 h 2644162"/>
              <a:gd name="connsiteX68" fmla="*/ 1896562 w 2846834"/>
              <a:gd name="connsiteY68" fmla="*/ 288331 h 2644162"/>
              <a:gd name="connsiteX69" fmla="*/ 1927518 w 2846834"/>
              <a:gd name="connsiteY69" fmla="*/ 269282 h 2644162"/>
              <a:gd name="connsiteX70" fmla="*/ 1925137 w 2846834"/>
              <a:gd name="connsiteY70" fmla="*/ 388345 h 2644162"/>
              <a:gd name="connsiteX71" fmla="*/ 1953712 w 2846834"/>
              <a:gd name="connsiteY71" fmla="*/ 405012 h 2644162"/>
              <a:gd name="connsiteX72" fmla="*/ 1998955 w 2846834"/>
              <a:gd name="connsiteY72" fmla="*/ 428825 h 2644162"/>
              <a:gd name="connsiteX73" fmla="*/ 2044199 w 2846834"/>
              <a:gd name="connsiteY73" fmla="*/ 488358 h 2644162"/>
              <a:gd name="connsiteX74" fmla="*/ 2091824 w 2846834"/>
              <a:gd name="connsiteY74" fmla="*/ 476450 h 2644162"/>
              <a:gd name="connsiteX75" fmla="*/ 2229937 w 2846834"/>
              <a:gd name="connsiteY75" fmla="*/ 505027 h 2644162"/>
              <a:gd name="connsiteX76" fmla="*/ 2296612 w 2846834"/>
              <a:gd name="connsiteY76" fmla="*/ 597894 h 2644162"/>
              <a:gd name="connsiteX77" fmla="*/ 2337093 w 2846834"/>
              <a:gd name="connsiteY77" fmla="*/ 585987 h 2644162"/>
              <a:gd name="connsiteX78" fmla="*/ 2382337 w 2846834"/>
              <a:gd name="connsiteY78" fmla="*/ 605037 h 2644162"/>
              <a:gd name="connsiteX79" fmla="*/ 2427580 w 2846834"/>
              <a:gd name="connsiteY79" fmla="*/ 590750 h 2644162"/>
              <a:gd name="connsiteX80" fmla="*/ 2482349 w 2846834"/>
              <a:gd name="connsiteY80" fmla="*/ 633612 h 2644162"/>
              <a:gd name="connsiteX81" fmla="*/ 2577598 w 2846834"/>
              <a:gd name="connsiteY81" fmla="*/ 652663 h 2644162"/>
              <a:gd name="connsiteX82" fmla="*/ 2522830 w 2846834"/>
              <a:gd name="connsiteY82" fmla="*/ 728862 h 2644162"/>
              <a:gd name="connsiteX83" fmla="*/ 2477587 w 2846834"/>
              <a:gd name="connsiteY83" fmla="*/ 836021 h 2644162"/>
              <a:gd name="connsiteX84" fmla="*/ 2446630 w 2846834"/>
              <a:gd name="connsiteY84" fmla="*/ 988421 h 2644162"/>
              <a:gd name="connsiteX85" fmla="*/ 2453774 w 2846834"/>
              <a:gd name="connsiteY85" fmla="*/ 1064621 h 2644162"/>
              <a:gd name="connsiteX86" fmla="*/ 2413293 w 2846834"/>
              <a:gd name="connsiteY86" fmla="*/ 1090814 h 2644162"/>
              <a:gd name="connsiteX87" fmla="*/ 2363287 w 2846834"/>
              <a:gd name="connsiteY87" fmla="*/ 1083671 h 2644162"/>
              <a:gd name="connsiteX88" fmla="*/ 2334712 w 2846834"/>
              <a:gd name="connsiteY88" fmla="*/ 1097958 h 2644162"/>
              <a:gd name="connsiteX89" fmla="*/ 2327568 w 2846834"/>
              <a:gd name="connsiteY89" fmla="*/ 1164633 h 2644162"/>
              <a:gd name="connsiteX90" fmla="*/ 2279943 w 2846834"/>
              <a:gd name="connsiteY90" fmla="*/ 1207496 h 2644162"/>
              <a:gd name="connsiteX91" fmla="*/ 2241843 w 2846834"/>
              <a:gd name="connsiteY91" fmla="*/ 1252739 h 2644162"/>
              <a:gd name="connsiteX92" fmla="*/ 2220412 w 2846834"/>
              <a:gd name="connsiteY92" fmla="*/ 1302746 h 2644162"/>
              <a:gd name="connsiteX93" fmla="*/ 2170405 w 2846834"/>
              <a:gd name="connsiteY93" fmla="*/ 1347989 h 2644162"/>
              <a:gd name="connsiteX94" fmla="*/ 2153737 w 2846834"/>
              <a:gd name="connsiteY94" fmla="*/ 1431333 h 2644162"/>
              <a:gd name="connsiteX95" fmla="*/ 2118018 w 2846834"/>
              <a:gd name="connsiteY95" fmla="*/ 1452764 h 2644162"/>
              <a:gd name="connsiteX96" fmla="*/ 2041469 w 2846834"/>
              <a:gd name="connsiteY96" fmla="*/ 1455231 h 2644162"/>
              <a:gd name="connsiteX97" fmla="*/ 2029912 w 2846834"/>
              <a:gd name="connsiteY97" fmla="*/ 1481339 h 2644162"/>
              <a:gd name="connsiteX98" fmla="*/ 2020387 w 2846834"/>
              <a:gd name="connsiteY98" fmla="*/ 1545633 h 2644162"/>
              <a:gd name="connsiteX99" fmla="*/ 2072774 w 2846834"/>
              <a:gd name="connsiteY99" fmla="*/ 1633739 h 2644162"/>
              <a:gd name="connsiteX100" fmla="*/ 2098968 w 2846834"/>
              <a:gd name="connsiteY100" fmla="*/ 1683746 h 2644162"/>
              <a:gd name="connsiteX101" fmla="*/ 2141830 w 2846834"/>
              <a:gd name="connsiteY101" fmla="*/ 1671839 h 2644162"/>
              <a:gd name="connsiteX102" fmla="*/ 2170405 w 2846834"/>
              <a:gd name="connsiteY102" fmla="*/ 1686127 h 2644162"/>
              <a:gd name="connsiteX103" fmla="*/ 2182312 w 2846834"/>
              <a:gd name="connsiteY103" fmla="*/ 1698033 h 2644162"/>
              <a:gd name="connsiteX104" fmla="*/ 2170405 w 2846834"/>
              <a:gd name="connsiteY104" fmla="*/ 1728989 h 2644162"/>
              <a:gd name="connsiteX105" fmla="*/ 2182312 w 2846834"/>
              <a:gd name="connsiteY105" fmla="*/ 1762327 h 2644162"/>
              <a:gd name="connsiteX106" fmla="*/ 2208505 w 2846834"/>
              <a:gd name="connsiteY106" fmla="*/ 1767089 h 2644162"/>
              <a:gd name="connsiteX107" fmla="*/ 2229937 w 2846834"/>
              <a:gd name="connsiteY107" fmla="*/ 1786139 h 2644162"/>
              <a:gd name="connsiteX108" fmla="*/ 2275180 w 2846834"/>
              <a:gd name="connsiteY108" fmla="*/ 1776614 h 2644162"/>
              <a:gd name="connsiteX109" fmla="*/ 2298993 w 2846834"/>
              <a:gd name="connsiteY109" fmla="*/ 1829002 h 2644162"/>
              <a:gd name="connsiteX110" fmla="*/ 2337093 w 2846834"/>
              <a:gd name="connsiteY110" fmla="*/ 1840908 h 2644162"/>
              <a:gd name="connsiteX111" fmla="*/ 2351381 w 2846834"/>
              <a:gd name="connsiteY111" fmla="*/ 1876628 h 2644162"/>
              <a:gd name="connsiteX112" fmla="*/ 2310899 w 2846834"/>
              <a:gd name="connsiteY112" fmla="*/ 1907583 h 2644162"/>
              <a:gd name="connsiteX113" fmla="*/ 2237081 w 2846834"/>
              <a:gd name="connsiteY113" fmla="*/ 1983784 h 2644162"/>
              <a:gd name="connsiteX114" fmla="*/ 2284706 w 2846834"/>
              <a:gd name="connsiteY114" fmla="*/ 2048078 h 2644162"/>
              <a:gd name="connsiteX115" fmla="*/ 2282324 w 2846834"/>
              <a:gd name="connsiteY115" fmla="*/ 2114752 h 2644162"/>
              <a:gd name="connsiteX116" fmla="*/ 2358524 w 2846834"/>
              <a:gd name="connsiteY116" fmla="*/ 2159996 h 2644162"/>
              <a:gd name="connsiteX117" fmla="*/ 2403768 w 2846834"/>
              <a:gd name="connsiteY117" fmla="*/ 2238576 h 2644162"/>
              <a:gd name="connsiteX118" fmla="*/ 2770480 w 2846834"/>
              <a:gd name="connsiteY118" fmla="*/ 2421933 h 2644162"/>
              <a:gd name="connsiteX119" fmla="*/ 2803817 w 2846834"/>
              <a:gd name="connsiteY119" fmla="*/ 2424314 h 2644162"/>
              <a:gd name="connsiteX120" fmla="*/ 2796673 w 2846834"/>
              <a:gd name="connsiteY120" fmla="*/ 2374308 h 2644162"/>
              <a:gd name="connsiteX121" fmla="*/ 2822868 w 2846834"/>
              <a:gd name="connsiteY121" fmla="*/ 2352877 h 2644162"/>
              <a:gd name="connsiteX122" fmla="*/ 2834773 w 2846834"/>
              <a:gd name="connsiteY122" fmla="*/ 2386214 h 2644162"/>
              <a:gd name="connsiteX123" fmla="*/ 2832393 w 2846834"/>
              <a:gd name="connsiteY123" fmla="*/ 2438602 h 2644162"/>
              <a:gd name="connsiteX124" fmla="*/ 2653799 w 2846834"/>
              <a:gd name="connsiteY124" fmla="*/ 2636246 h 2644162"/>
              <a:gd name="connsiteX125" fmla="*/ 2687137 w 2846834"/>
              <a:gd name="connsiteY125" fmla="*/ 2600527 h 2644162"/>
              <a:gd name="connsiteX126" fmla="*/ 2656180 w 2846834"/>
              <a:gd name="connsiteY126" fmla="*/ 2571952 h 2644162"/>
              <a:gd name="connsiteX127" fmla="*/ 2677612 w 2846834"/>
              <a:gd name="connsiteY127" fmla="*/ 2538614 h 2644162"/>
              <a:gd name="connsiteX128" fmla="*/ 2656180 w 2846834"/>
              <a:gd name="connsiteY128" fmla="*/ 2495752 h 2644162"/>
              <a:gd name="connsiteX129" fmla="*/ 2684755 w 2846834"/>
              <a:gd name="connsiteY129" fmla="*/ 2467177 h 2644162"/>
              <a:gd name="connsiteX130" fmla="*/ 2689518 w 2846834"/>
              <a:gd name="connsiteY130" fmla="*/ 2448127 h 2644162"/>
              <a:gd name="connsiteX131" fmla="*/ 2751430 w 2846834"/>
              <a:gd name="connsiteY131" fmla="*/ 2431458 h 2644162"/>
              <a:gd name="connsiteX132" fmla="*/ 2768099 w 2846834"/>
              <a:gd name="connsiteY132" fmla="*/ 2421933 h 2644162"/>
              <a:gd name="connsiteX133" fmla="*/ 2710949 w 2846834"/>
              <a:gd name="connsiteY133" fmla="*/ 2400500 h 2644162"/>
              <a:gd name="connsiteX134" fmla="*/ 2682374 w 2846834"/>
              <a:gd name="connsiteY134" fmla="*/ 2383833 h 2644162"/>
              <a:gd name="connsiteX135" fmla="*/ 2551405 w 2846834"/>
              <a:gd name="connsiteY135" fmla="*/ 2321919 h 2644162"/>
              <a:gd name="connsiteX136" fmla="*/ 2513305 w 2846834"/>
              <a:gd name="connsiteY136" fmla="*/ 2302869 h 2644162"/>
              <a:gd name="connsiteX137" fmla="*/ 2472824 w 2846834"/>
              <a:gd name="connsiteY137" fmla="*/ 2283819 h 2644162"/>
              <a:gd name="connsiteX138" fmla="*/ 2441868 w 2846834"/>
              <a:gd name="connsiteY138" fmla="*/ 2269531 h 2644162"/>
              <a:gd name="connsiteX139" fmla="*/ 2399006 w 2846834"/>
              <a:gd name="connsiteY139" fmla="*/ 2236196 h 2644162"/>
              <a:gd name="connsiteX140" fmla="*/ 2365668 w 2846834"/>
              <a:gd name="connsiteY140" fmla="*/ 2210000 h 2644162"/>
              <a:gd name="connsiteX141" fmla="*/ 2339474 w 2846834"/>
              <a:gd name="connsiteY141" fmla="*/ 2229052 h 2644162"/>
              <a:gd name="connsiteX142" fmla="*/ 2284706 w 2846834"/>
              <a:gd name="connsiteY142" fmla="*/ 2257628 h 2644162"/>
              <a:gd name="connsiteX143" fmla="*/ 2268037 w 2846834"/>
              <a:gd name="connsiteY143" fmla="*/ 2288583 h 2644162"/>
              <a:gd name="connsiteX144" fmla="*/ 2198980 w 2846834"/>
              <a:gd name="connsiteY144" fmla="*/ 2307633 h 2644162"/>
              <a:gd name="connsiteX145" fmla="*/ 2172788 w 2846834"/>
              <a:gd name="connsiteY145" fmla="*/ 2338590 h 2644162"/>
              <a:gd name="connsiteX146" fmla="*/ 2156119 w 2846834"/>
              <a:gd name="connsiteY146" fmla="*/ 2319540 h 2644162"/>
              <a:gd name="connsiteX147" fmla="*/ 2118019 w 2846834"/>
              <a:gd name="connsiteY147" fmla="*/ 2331447 h 2644162"/>
              <a:gd name="connsiteX148" fmla="*/ 2087063 w 2846834"/>
              <a:gd name="connsiteY148" fmla="*/ 2298109 h 2644162"/>
              <a:gd name="connsiteX149" fmla="*/ 2032294 w 2846834"/>
              <a:gd name="connsiteY149" fmla="*/ 2288584 h 2644162"/>
              <a:gd name="connsiteX150" fmla="*/ 2015625 w 2846834"/>
              <a:gd name="connsiteY150" fmla="*/ 2260009 h 2644162"/>
              <a:gd name="connsiteX151" fmla="*/ 1963238 w 2846834"/>
              <a:gd name="connsiteY151" fmla="*/ 2271915 h 2644162"/>
              <a:gd name="connsiteX152" fmla="*/ 1965618 w 2846834"/>
              <a:gd name="connsiteY152" fmla="*/ 2250483 h 2644162"/>
              <a:gd name="connsiteX153" fmla="*/ 1984668 w 2846834"/>
              <a:gd name="connsiteY153" fmla="*/ 2233814 h 2644162"/>
              <a:gd name="connsiteX154" fmla="*/ 1987050 w 2846834"/>
              <a:gd name="connsiteY154" fmla="*/ 2210003 h 2644162"/>
              <a:gd name="connsiteX155" fmla="*/ 1951331 w 2846834"/>
              <a:gd name="connsiteY155" fmla="*/ 2210003 h 2644162"/>
              <a:gd name="connsiteX156" fmla="*/ 1944188 w 2846834"/>
              <a:gd name="connsiteY156" fmla="*/ 2236197 h 2644162"/>
              <a:gd name="connsiteX157" fmla="*/ 1915613 w 2846834"/>
              <a:gd name="connsiteY157" fmla="*/ 2236197 h 2644162"/>
              <a:gd name="connsiteX158" fmla="*/ 1891800 w 2846834"/>
              <a:gd name="connsiteY158" fmla="*/ 2198097 h 2644162"/>
              <a:gd name="connsiteX159" fmla="*/ 1882275 w 2846834"/>
              <a:gd name="connsiteY159" fmla="*/ 2250484 h 2644162"/>
              <a:gd name="connsiteX160" fmla="*/ 1853700 w 2846834"/>
              <a:gd name="connsiteY160" fmla="*/ 2226672 h 2644162"/>
              <a:gd name="connsiteX161" fmla="*/ 1803694 w 2846834"/>
              <a:gd name="connsiteY161" fmla="*/ 2226672 h 2644162"/>
              <a:gd name="connsiteX162" fmla="*/ 1753687 w 2846834"/>
              <a:gd name="connsiteY162" fmla="*/ 2207620 h 2644162"/>
              <a:gd name="connsiteX163" fmla="*/ 1663200 w 2846834"/>
              <a:gd name="connsiteY163" fmla="*/ 2262390 h 2644162"/>
              <a:gd name="connsiteX164" fmla="*/ 1572713 w 2846834"/>
              <a:gd name="connsiteY164" fmla="*/ 2319539 h 2644162"/>
              <a:gd name="connsiteX165" fmla="*/ 1556044 w 2846834"/>
              <a:gd name="connsiteY165" fmla="*/ 2412409 h 2644162"/>
              <a:gd name="connsiteX166" fmla="*/ 1583513 w 2846834"/>
              <a:gd name="connsiteY166" fmla="*/ 2499546 h 2644162"/>
              <a:gd name="connsiteX167" fmla="*/ 1522706 w 2846834"/>
              <a:gd name="connsiteY167" fmla="*/ 2490989 h 2644162"/>
              <a:gd name="connsiteX168" fmla="*/ 1472700 w 2846834"/>
              <a:gd name="connsiteY168" fmla="*/ 2526709 h 2644162"/>
              <a:gd name="connsiteX169" fmla="*/ 1410788 w 2846834"/>
              <a:gd name="connsiteY169" fmla="*/ 2502897 h 2644162"/>
              <a:gd name="connsiteX170" fmla="*/ 1356019 w 2846834"/>
              <a:gd name="connsiteY170" fmla="*/ 2514802 h 2644162"/>
              <a:gd name="connsiteX171" fmla="*/ 1308394 w 2846834"/>
              <a:gd name="connsiteY171" fmla="*/ 2457652 h 2644162"/>
              <a:gd name="connsiteX172" fmla="*/ 1270294 w 2846834"/>
              <a:gd name="connsiteY172" fmla="*/ 2440984 h 2644162"/>
              <a:gd name="connsiteX173" fmla="*/ 1244100 w 2846834"/>
              <a:gd name="connsiteY173" fmla="*/ 2448128 h 2644162"/>
              <a:gd name="connsiteX174" fmla="*/ 1229813 w 2846834"/>
              <a:gd name="connsiteY174" fmla="*/ 2424314 h 2644162"/>
              <a:gd name="connsiteX175" fmla="*/ 1191713 w 2846834"/>
              <a:gd name="connsiteY175" fmla="*/ 2419553 h 2644162"/>
              <a:gd name="connsiteX176" fmla="*/ 1129800 w 2846834"/>
              <a:gd name="connsiteY176" fmla="*/ 2388597 h 2644162"/>
              <a:gd name="connsiteX177" fmla="*/ 1094080 w 2846834"/>
              <a:gd name="connsiteY177" fmla="*/ 2400500 h 2644162"/>
              <a:gd name="connsiteX178" fmla="*/ 1079794 w 2846834"/>
              <a:gd name="connsiteY178" fmla="*/ 2429078 h 2644162"/>
              <a:gd name="connsiteX179" fmla="*/ 996450 w 2846834"/>
              <a:gd name="connsiteY179" fmla="*/ 2414790 h 2644162"/>
              <a:gd name="connsiteX180" fmla="*/ 965494 w 2846834"/>
              <a:gd name="connsiteY180" fmla="*/ 2429078 h 2644162"/>
              <a:gd name="connsiteX181" fmla="*/ 925013 w 2846834"/>
              <a:gd name="connsiteY181" fmla="*/ 2407646 h 2644162"/>
              <a:gd name="connsiteX182" fmla="*/ 886913 w 2846834"/>
              <a:gd name="connsiteY182" fmla="*/ 2393359 h 2644162"/>
              <a:gd name="connsiteX183" fmla="*/ 855956 w 2846834"/>
              <a:gd name="connsiteY183" fmla="*/ 2407647 h 2644162"/>
              <a:gd name="connsiteX184" fmla="*/ 825000 w 2846834"/>
              <a:gd name="connsiteY184" fmla="*/ 2388597 h 2644162"/>
              <a:gd name="connsiteX185" fmla="*/ 810713 w 2846834"/>
              <a:gd name="connsiteY185" fmla="*/ 2355259 h 2644162"/>
              <a:gd name="connsiteX186" fmla="*/ 770231 w 2846834"/>
              <a:gd name="connsiteY186" fmla="*/ 2364784 h 2644162"/>
              <a:gd name="connsiteX187" fmla="*/ 734513 w 2846834"/>
              <a:gd name="connsiteY187" fmla="*/ 2343352 h 2644162"/>
              <a:gd name="connsiteX188" fmla="*/ 703556 w 2846834"/>
              <a:gd name="connsiteY188" fmla="*/ 2329065 h 2644162"/>
              <a:gd name="connsiteX189" fmla="*/ 670219 w 2846834"/>
              <a:gd name="connsiteY189" fmla="*/ 2333827 h 2644162"/>
              <a:gd name="connsiteX190" fmla="*/ 684506 w 2846834"/>
              <a:gd name="connsiteY190" fmla="*/ 2279058 h 2644162"/>
              <a:gd name="connsiteX191" fmla="*/ 639263 w 2846834"/>
              <a:gd name="connsiteY191" fmla="*/ 2260008 h 2644162"/>
              <a:gd name="connsiteX192" fmla="*/ 605924 w 2846834"/>
              <a:gd name="connsiteY192" fmla="*/ 2255244 h 2644162"/>
              <a:gd name="connsiteX193" fmla="*/ 651169 w 2846834"/>
              <a:gd name="connsiteY193" fmla="*/ 2200477 h 2644162"/>
              <a:gd name="connsiteX194" fmla="*/ 682125 w 2846834"/>
              <a:gd name="connsiteY194" fmla="*/ 2100464 h 2644162"/>
              <a:gd name="connsiteX195" fmla="*/ 720225 w 2846834"/>
              <a:gd name="connsiteY195" fmla="*/ 1902821 h 2644162"/>
              <a:gd name="connsiteX196" fmla="*/ 744038 w 2846834"/>
              <a:gd name="connsiteY196" fmla="*/ 1886152 h 2644162"/>
              <a:gd name="connsiteX197" fmla="*/ 722606 w 2846834"/>
              <a:gd name="connsiteY197" fmla="*/ 1855196 h 2644162"/>
              <a:gd name="connsiteX198" fmla="*/ 724988 w 2846834"/>
              <a:gd name="connsiteY198" fmla="*/ 1836146 h 2644162"/>
              <a:gd name="connsiteX199" fmla="*/ 734513 w 2846834"/>
              <a:gd name="connsiteY199" fmla="*/ 1690889 h 2644162"/>
              <a:gd name="connsiteX200" fmla="*/ 724988 w 2846834"/>
              <a:gd name="connsiteY200" fmla="*/ 1650408 h 2644162"/>
              <a:gd name="connsiteX201" fmla="*/ 798806 w 2846834"/>
              <a:gd name="connsiteY201" fmla="*/ 1690889 h 2644162"/>
              <a:gd name="connsiteX202" fmla="*/ 810713 w 2846834"/>
              <a:gd name="connsiteY202" fmla="*/ 1755183 h 2644162"/>
              <a:gd name="connsiteX203" fmla="*/ 851194 w 2846834"/>
              <a:gd name="connsiteY203" fmla="*/ 1812333 h 2644162"/>
              <a:gd name="connsiteX204" fmla="*/ 803569 w 2846834"/>
              <a:gd name="connsiteY204" fmla="*/ 1667077 h 2644162"/>
              <a:gd name="connsiteX205" fmla="*/ 722606 w 2846834"/>
              <a:gd name="connsiteY205" fmla="*/ 1600402 h 2644162"/>
              <a:gd name="connsiteX206" fmla="*/ 744038 w 2846834"/>
              <a:gd name="connsiteY206" fmla="*/ 1524202 h 2644162"/>
              <a:gd name="connsiteX207" fmla="*/ 724988 w 2846834"/>
              <a:gd name="connsiteY207" fmla="*/ 1462289 h 2644162"/>
              <a:gd name="connsiteX208" fmla="*/ 734513 w 2846834"/>
              <a:gd name="connsiteY208" fmla="*/ 1431333 h 2644162"/>
              <a:gd name="connsiteX209" fmla="*/ 686888 w 2846834"/>
              <a:gd name="connsiteY209" fmla="*/ 1414664 h 2644162"/>
              <a:gd name="connsiteX210" fmla="*/ 598781 w 2846834"/>
              <a:gd name="connsiteY210" fmla="*/ 1381327 h 2644162"/>
              <a:gd name="connsiteX211" fmla="*/ 586875 w 2846834"/>
              <a:gd name="connsiteY211" fmla="*/ 1336083 h 2644162"/>
              <a:gd name="connsiteX212" fmla="*/ 537388 w 2846834"/>
              <a:gd name="connsiteY212" fmla="*/ 1269493 h 2644162"/>
              <a:gd name="connsiteX0" fmla="*/ 537388 w 2844380"/>
              <a:gd name="connsiteY0" fmla="*/ 1269493 h 2607349"/>
              <a:gd name="connsiteX1" fmla="*/ 555919 w 2844380"/>
              <a:gd name="connsiteY1" fmla="*/ 1219402 h 2607349"/>
              <a:gd name="connsiteX2" fmla="*/ 534488 w 2844380"/>
              <a:gd name="connsiteY2" fmla="*/ 1174158 h 2607349"/>
              <a:gd name="connsiteX3" fmla="*/ 520200 w 2844380"/>
              <a:gd name="connsiteY3" fmla="*/ 1145583 h 2607349"/>
              <a:gd name="connsiteX4" fmla="*/ 472575 w 2844380"/>
              <a:gd name="connsiteY4" fmla="*/ 1147964 h 2607349"/>
              <a:gd name="connsiteX5" fmla="*/ 453525 w 2844380"/>
              <a:gd name="connsiteY5" fmla="*/ 1112246 h 2607349"/>
              <a:gd name="connsiteX6" fmla="*/ 477338 w 2844380"/>
              <a:gd name="connsiteY6" fmla="*/ 1071764 h 2607349"/>
              <a:gd name="connsiteX7" fmla="*/ 436856 w 2844380"/>
              <a:gd name="connsiteY7" fmla="*/ 1071764 h 2607349"/>
              <a:gd name="connsiteX8" fmla="*/ 413044 w 2844380"/>
              <a:gd name="connsiteY8" fmla="*/ 1090814 h 2607349"/>
              <a:gd name="connsiteX9" fmla="*/ 413044 w 2844380"/>
              <a:gd name="connsiteY9" fmla="*/ 1045571 h 2607349"/>
              <a:gd name="connsiteX10" fmla="*/ 365419 w 2844380"/>
              <a:gd name="connsiteY10" fmla="*/ 1062239 h 2607349"/>
              <a:gd name="connsiteX11" fmla="*/ 293981 w 2844380"/>
              <a:gd name="connsiteY11" fmla="*/ 1031283 h 2607349"/>
              <a:gd name="connsiteX12" fmla="*/ 165394 w 2844380"/>
              <a:gd name="connsiteY12" fmla="*/ 974133 h 2607349"/>
              <a:gd name="connsiteX13" fmla="*/ 115388 w 2844380"/>
              <a:gd name="connsiteY13" fmla="*/ 997946 h 2607349"/>
              <a:gd name="connsiteX14" fmla="*/ 91575 w 2844380"/>
              <a:gd name="connsiteY14" fmla="*/ 983658 h 2607349"/>
              <a:gd name="connsiteX15" fmla="*/ 74906 w 2844380"/>
              <a:gd name="connsiteY15" fmla="*/ 938414 h 2607349"/>
              <a:gd name="connsiteX16" fmla="*/ 20138 w 2844380"/>
              <a:gd name="connsiteY16" fmla="*/ 926508 h 2607349"/>
              <a:gd name="connsiteX17" fmla="*/ 113006 w 2844380"/>
              <a:gd name="connsiteY17" fmla="*/ 893171 h 2607349"/>
              <a:gd name="connsiteX18" fmla="*/ 74906 w 2844380"/>
              <a:gd name="connsiteY18" fmla="*/ 852689 h 2607349"/>
              <a:gd name="connsiteX19" fmla="*/ 122531 w 2844380"/>
              <a:gd name="connsiteY19" fmla="*/ 855071 h 2607349"/>
              <a:gd name="connsiteX20" fmla="*/ 22519 w 2844380"/>
              <a:gd name="connsiteY20" fmla="*/ 828877 h 2607349"/>
              <a:gd name="connsiteX21" fmla="*/ 1086 w 2844380"/>
              <a:gd name="connsiteY21" fmla="*/ 795538 h 2607349"/>
              <a:gd name="connsiteX22" fmla="*/ 53475 w 2844380"/>
              <a:gd name="connsiteY22" fmla="*/ 759821 h 2607349"/>
              <a:gd name="connsiteX23" fmla="*/ 143963 w 2844380"/>
              <a:gd name="connsiteY23" fmla="*/ 724102 h 2607349"/>
              <a:gd name="connsiteX24" fmla="*/ 243974 w 2844380"/>
              <a:gd name="connsiteY24" fmla="*/ 721721 h 2607349"/>
              <a:gd name="connsiteX25" fmla="*/ 258263 w 2844380"/>
              <a:gd name="connsiteY25" fmla="*/ 693146 h 2607349"/>
              <a:gd name="connsiteX26" fmla="*/ 336843 w 2844380"/>
              <a:gd name="connsiteY26" fmla="*/ 676477 h 2607349"/>
              <a:gd name="connsiteX27" fmla="*/ 434475 w 2844380"/>
              <a:gd name="connsiteY27" fmla="*/ 778871 h 2607349"/>
              <a:gd name="connsiteX28" fmla="*/ 458288 w 2844380"/>
              <a:gd name="connsiteY28" fmla="*/ 762202 h 2607349"/>
              <a:gd name="connsiteX29" fmla="*/ 491625 w 2844380"/>
              <a:gd name="connsiteY29" fmla="*/ 733627 h 2607349"/>
              <a:gd name="connsiteX30" fmla="*/ 548775 w 2844380"/>
              <a:gd name="connsiteY30" fmla="*/ 755058 h 2607349"/>
              <a:gd name="connsiteX31" fmla="*/ 570206 w 2844380"/>
              <a:gd name="connsiteY31" fmla="*/ 781252 h 2607349"/>
              <a:gd name="connsiteX32" fmla="*/ 563063 w 2844380"/>
              <a:gd name="connsiteY32" fmla="*/ 738389 h 2607349"/>
              <a:gd name="connsiteX33" fmla="*/ 582113 w 2844380"/>
              <a:gd name="connsiteY33" fmla="*/ 712196 h 2607349"/>
              <a:gd name="connsiteX34" fmla="*/ 608306 w 2844380"/>
              <a:gd name="connsiteY34" fmla="*/ 759821 h 2607349"/>
              <a:gd name="connsiteX35" fmla="*/ 677361 w 2844380"/>
              <a:gd name="connsiteY35" fmla="*/ 740771 h 2607349"/>
              <a:gd name="connsiteX36" fmla="*/ 660694 w 2844380"/>
              <a:gd name="connsiteY36" fmla="*/ 719339 h 2607349"/>
              <a:gd name="connsiteX37" fmla="*/ 644025 w 2844380"/>
              <a:gd name="connsiteY37" fmla="*/ 695527 h 2607349"/>
              <a:gd name="connsiteX38" fmla="*/ 648788 w 2844380"/>
              <a:gd name="connsiteY38" fmla="*/ 635996 h 2607349"/>
              <a:gd name="connsiteX39" fmla="*/ 632119 w 2844380"/>
              <a:gd name="connsiteY39" fmla="*/ 559796 h 2607349"/>
              <a:gd name="connsiteX40" fmla="*/ 594019 w 2844380"/>
              <a:gd name="connsiteY40" fmla="*/ 514552 h 2607349"/>
              <a:gd name="connsiteX41" fmla="*/ 591638 w 2844380"/>
              <a:gd name="connsiteY41" fmla="*/ 457402 h 2607349"/>
              <a:gd name="connsiteX42" fmla="*/ 572586 w 2844380"/>
              <a:gd name="connsiteY42" fmla="*/ 419301 h 2607349"/>
              <a:gd name="connsiteX43" fmla="*/ 646406 w 2844380"/>
              <a:gd name="connsiteY43" fmla="*/ 435971 h 2607349"/>
              <a:gd name="connsiteX44" fmla="*/ 710700 w 2844380"/>
              <a:gd name="connsiteY44" fmla="*/ 428827 h 2607349"/>
              <a:gd name="connsiteX45" fmla="*/ 705938 w 2844380"/>
              <a:gd name="connsiteY45" fmla="*/ 474071 h 2607349"/>
              <a:gd name="connsiteX46" fmla="*/ 751181 w 2844380"/>
              <a:gd name="connsiteY46" fmla="*/ 512171 h 2607349"/>
              <a:gd name="connsiteX47" fmla="*/ 853573 w 2844380"/>
              <a:gd name="connsiteY47" fmla="*/ 524077 h 2607349"/>
              <a:gd name="connsiteX48" fmla="*/ 922631 w 2844380"/>
              <a:gd name="connsiteY48" fmla="*/ 535983 h 2607349"/>
              <a:gd name="connsiteX49" fmla="*/ 1001213 w 2844380"/>
              <a:gd name="connsiteY49" fmla="*/ 512171 h 2607349"/>
              <a:gd name="connsiteX50" fmla="*/ 1044075 w 2844380"/>
              <a:gd name="connsiteY50" fmla="*/ 509789 h 2607349"/>
              <a:gd name="connsiteX51" fmla="*/ 1036931 w 2844380"/>
              <a:gd name="connsiteY51" fmla="*/ 490739 h 2607349"/>
              <a:gd name="connsiteX52" fmla="*/ 986925 w 2844380"/>
              <a:gd name="connsiteY52" fmla="*/ 485977 h 2607349"/>
              <a:gd name="connsiteX53" fmla="*/ 994067 w 2844380"/>
              <a:gd name="connsiteY53" fmla="*/ 421682 h 2607349"/>
              <a:gd name="connsiteX54" fmla="*/ 1079794 w 2844380"/>
              <a:gd name="connsiteY54" fmla="*/ 369296 h 2607349"/>
              <a:gd name="connsiteX55" fmla="*/ 1184569 w 2844380"/>
              <a:gd name="connsiteY55" fmla="*/ 343102 h 2607349"/>
              <a:gd name="connsiteX56" fmla="*/ 1234573 w 2844380"/>
              <a:gd name="connsiteY56" fmla="*/ 290713 h 2607349"/>
              <a:gd name="connsiteX57" fmla="*/ 1267912 w 2844380"/>
              <a:gd name="connsiteY57" fmla="*/ 159745 h 2607349"/>
              <a:gd name="connsiteX58" fmla="*/ 1279817 w 2844380"/>
              <a:gd name="connsiteY58" fmla="*/ 43063 h 2607349"/>
              <a:gd name="connsiteX59" fmla="*/ 1447782 w 2844380"/>
              <a:gd name="connsiteY59" fmla="*/ 1342 h 2607349"/>
              <a:gd name="connsiteX60" fmla="*/ 1498893 w 2844380"/>
              <a:gd name="connsiteY60" fmla="*/ 85925 h 2607349"/>
              <a:gd name="connsiteX61" fmla="*/ 1586999 w 2844380"/>
              <a:gd name="connsiteY61" fmla="*/ 85925 h 2607349"/>
              <a:gd name="connsiteX62" fmla="*/ 1610812 w 2844380"/>
              <a:gd name="connsiteY62" fmla="*/ 157362 h 2607349"/>
              <a:gd name="connsiteX63" fmla="*/ 1665580 w 2844380"/>
              <a:gd name="connsiteY63" fmla="*/ 169269 h 2607349"/>
              <a:gd name="connsiteX64" fmla="*/ 1689393 w 2844380"/>
              <a:gd name="connsiteY64" fmla="*/ 214513 h 2607349"/>
              <a:gd name="connsiteX65" fmla="*/ 1772737 w 2844380"/>
              <a:gd name="connsiteY65" fmla="*/ 231182 h 2607349"/>
              <a:gd name="connsiteX66" fmla="*/ 1789405 w 2844380"/>
              <a:gd name="connsiteY66" fmla="*/ 347864 h 2607349"/>
              <a:gd name="connsiteX67" fmla="*/ 1867987 w 2844380"/>
              <a:gd name="connsiteY67" fmla="*/ 338337 h 2607349"/>
              <a:gd name="connsiteX68" fmla="*/ 1896562 w 2844380"/>
              <a:gd name="connsiteY68" fmla="*/ 288331 h 2607349"/>
              <a:gd name="connsiteX69" fmla="*/ 1927518 w 2844380"/>
              <a:gd name="connsiteY69" fmla="*/ 269282 h 2607349"/>
              <a:gd name="connsiteX70" fmla="*/ 1925137 w 2844380"/>
              <a:gd name="connsiteY70" fmla="*/ 388345 h 2607349"/>
              <a:gd name="connsiteX71" fmla="*/ 1953712 w 2844380"/>
              <a:gd name="connsiteY71" fmla="*/ 405012 h 2607349"/>
              <a:gd name="connsiteX72" fmla="*/ 1998955 w 2844380"/>
              <a:gd name="connsiteY72" fmla="*/ 428825 h 2607349"/>
              <a:gd name="connsiteX73" fmla="*/ 2044199 w 2844380"/>
              <a:gd name="connsiteY73" fmla="*/ 488358 h 2607349"/>
              <a:gd name="connsiteX74" fmla="*/ 2091824 w 2844380"/>
              <a:gd name="connsiteY74" fmla="*/ 476450 h 2607349"/>
              <a:gd name="connsiteX75" fmla="*/ 2229937 w 2844380"/>
              <a:gd name="connsiteY75" fmla="*/ 505027 h 2607349"/>
              <a:gd name="connsiteX76" fmla="*/ 2296612 w 2844380"/>
              <a:gd name="connsiteY76" fmla="*/ 597894 h 2607349"/>
              <a:gd name="connsiteX77" fmla="*/ 2337093 w 2844380"/>
              <a:gd name="connsiteY77" fmla="*/ 585987 h 2607349"/>
              <a:gd name="connsiteX78" fmla="*/ 2382337 w 2844380"/>
              <a:gd name="connsiteY78" fmla="*/ 605037 h 2607349"/>
              <a:gd name="connsiteX79" fmla="*/ 2427580 w 2844380"/>
              <a:gd name="connsiteY79" fmla="*/ 590750 h 2607349"/>
              <a:gd name="connsiteX80" fmla="*/ 2482349 w 2844380"/>
              <a:gd name="connsiteY80" fmla="*/ 633612 h 2607349"/>
              <a:gd name="connsiteX81" fmla="*/ 2577598 w 2844380"/>
              <a:gd name="connsiteY81" fmla="*/ 652663 h 2607349"/>
              <a:gd name="connsiteX82" fmla="*/ 2522830 w 2844380"/>
              <a:gd name="connsiteY82" fmla="*/ 728862 h 2607349"/>
              <a:gd name="connsiteX83" fmla="*/ 2477587 w 2844380"/>
              <a:gd name="connsiteY83" fmla="*/ 836021 h 2607349"/>
              <a:gd name="connsiteX84" fmla="*/ 2446630 w 2844380"/>
              <a:gd name="connsiteY84" fmla="*/ 988421 h 2607349"/>
              <a:gd name="connsiteX85" fmla="*/ 2453774 w 2844380"/>
              <a:gd name="connsiteY85" fmla="*/ 1064621 h 2607349"/>
              <a:gd name="connsiteX86" fmla="*/ 2413293 w 2844380"/>
              <a:gd name="connsiteY86" fmla="*/ 1090814 h 2607349"/>
              <a:gd name="connsiteX87" fmla="*/ 2363287 w 2844380"/>
              <a:gd name="connsiteY87" fmla="*/ 1083671 h 2607349"/>
              <a:gd name="connsiteX88" fmla="*/ 2334712 w 2844380"/>
              <a:gd name="connsiteY88" fmla="*/ 1097958 h 2607349"/>
              <a:gd name="connsiteX89" fmla="*/ 2327568 w 2844380"/>
              <a:gd name="connsiteY89" fmla="*/ 1164633 h 2607349"/>
              <a:gd name="connsiteX90" fmla="*/ 2279943 w 2844380"/>
              <a:gd name="connsiteY90" fmla="*/ 1207496 h 2607349"/>
              <a:gd name="connsiteX91" fmla="*/ 2241843 w 2844380"/>
              <a:gd name="connsiteY91" fmla="*/ 1252739 h 2607349"/>
              <a:gd name="connsiteX92" fmla="*/ 2220412 w 2844380"/>
              <a:gd name="connsiteY92" fmla="*/ 1302746 h 2607349"/>
              <a:gd name="connsiteX93" fmla="*/ 2170405 w 2844380"/>
              <a:gd name="connsiteY93" fmla="*/ 1347989 h 2607349"/>
              <a:gd name="connsiteX94" fmla="*/ 2153737 w 2844380"/>
              <a:gd name="connsiteY94" fmla="*/ 1431333 h 2607349"/>
              <a:gd name="connsiteX95" fmla="*/ 2118018 w 2844380"/>
              <a:gd name="connsiteY95" fmla="*/ 1452764 h 2607349"/>
              <a:gd name="connsiteX96" fmla="*/ 2041469 w 2844380"/>
              <a:gd name="connsiteY96" fmla="*/ 1455231 h 2607349"/>
              <a:gd name="connsiteX97" fmla="*/ 2029912 w 2844380"/>
              <a:gd name="connsiteY97" fmla="*/ 1481339 h 2607349"/>
              <a:gd name="connsiteX98" fmla="*/ 2020387 w 2844380"/>
              <a:gd name="connsiteY98" fmla="*/ 1545633 h 2607349"/>
              <a:gd name="connsiteX99" fmla="*/ 2072774 w 2844380"/>
              <a:gd name="connsiteY99" fmla="*/ 1633739 h 2607349"/>
              <a:gd name="connsiteX100" fmla="*/ 2098968 w 2844380"/>
              <a:gd name="connsiteY100" fmla="*/ 1683746 h 2607349"/>
              <a:gd name="connsiteX101" fmla="*/ 2141830 w 2844380"/>
              <a:gd name="connsiteY101" fmla="*/ 1671839 h 2607349"/>
              <a:gd name="connsiteX102" fmla="*/ 2170405 w 2844380"/>
              <a:gd name="connsiteY102" fmla="*/ 1686127 h 2607349"/>
              <a:gd name="connsiteX103" fmla="*/ 2182312 w 2844380"/>
              <a:gd name="connsiteY103" fmla="*/ 1698033 h 2607349"/>
              <a:gd name="connsiteX104" fmla="*/ 2170405 w 2844380"/>
              <a:gd name="connsiteY104" fmla="*/ 1728989 h 2607349"/>
              <a:gd name="connsiteX105" fmla="*/ 2182312 w 2844380"/>
              <a:gd name="connsiteY105" fmla="*/ 1762327 h 2607349"/>
              <a:gd name="connsiteX106" fmla="*/ 2208505 w 2844380"/>
              <a:gd name="connsiteY106" fmla="*/ 1767089 h 2607349"/>
              <a:gd name="connsiteX107" fmla="*/ 2229937 w 2844380"/>
              <a:gd name="connsiteY107" fmla="*/ 1786139 h 2607349"/>
              <a:gd name="connsiteX108" fmla="*/ 2275180 w 2844380"/>
              <a:gd name="connsiteY108" fmla="*/ 1776614 h 2607349"/>
              <a:gd name="connsiteX109" fmla="*/ 2298993 w 2844380"/>
              <a:gd name="connsiteY109" fmla="*/ 1829002 h 2607349"/>
              <a:gd name="connsiteX110" fmla="*/ 2337093 w 2844380"/>
              <a:gd name="connsiteY110" fmla="*/ 1840908 h 2607349"/>
              <a:gd name="connsiteX111" fmla="*/ 2351381 w 2844380"/>
              <a:gd name="connsiteY111" fmla="*/ 1876628 h 2607349"/>
              <a:gd name="connsiteX112" fmla="*/ 2310899 w 2844380"/>
              <a:gd name="connsiteY112" fmla="*/ 1907583 h 2607349"/>
              <a:gd name="connsiteX113" fmla="*/ 2237081 w 2844380"/>
              <a:gd name="connsiteY113" fmla="*/ 1983784 h 2607349"/>
              <a:gd name="connsiteX114" fmla="*/ 2284706 w 2844380"/>
              <a:gd name="connsiteY114" fmla="*/ 2048078 h 2607349"/>
              <a:gd name="connsiteX115" fmla="*/ 2282324 w 2844380"/>
              <a:gd name="connsiteY115" fmla="*/ 2114752 h 2607349"/>
              <a:gd name="connsiteX116" fmla="*/ 2358524 w 2844380"/>
              <a:gd name="connsiteY116" fmla="*/ 2159996 h 2607349"/>
              <a:gd name="connsiteX117" fmla="*/ 2403768 w 2844380"/>
              <a:gd name="connsiteY117" fmla="*/ 2238576 h 2607349"/>
              <a:gd name="connsiteX118" fmla="*/ 2770480 w 2844380"/>
              <a:gd name="connsiteY118" fmla="*/ 2421933 h 2607349"/>
              <a:gd name="connsiteX119" fmla="*/ 2803817 w 2844380"/>
              <a:gd name="connsiteY119" fmla="*/ 2424314 h 2607349"/>
              <a:gd name="connsiteX120" fmla="*/ 2796673 w 2844380"/>
              <a:gd name="connsiteY120" fmla="*/ 2374308 h 2607349"/>
              <a:gd name="connsiteX121" fmla="*/ 2822868 w 2844380"/>
              <a:gd name="connsiteY121" fmla="*/ 2352877 h 2607349"/>
              <a:gd name="connsiteX122" fmla="*/ 2834773 w 2844380"/>
              <a:gd name="connsiteY122" fmla="*/ 2386214 h 2607349"/>
              <a:gd name="connsiteX123" fmla="*/ 2832393 w 2844380"/>
              <a:gd name="connsiteY123" fmla="*/ 2438602 h 2607349"/>
              <a:gd name="connsiteX124" fmla="*/ 2687137 w 2844380"/>
              <a:gd name="connsiteY124" fmla="*/ 2600527 h 2607349"/>
              <a:gd name="connsiteX125" fmla="*/ 2656180 w 2844380"/>
              <a:gd name="connsiteY125" fmla="*/ 2571952 h 2607349"/>
              <a:gd name="connsiteX126" fmla="*/ 2677612 w 2844380"/>
              <a:gd name="connsiteY126" fmla="*/ 2538614 h 2607349"/>
              <a:gd name="connsiteX127" fmla="*/ 2656180 w 2844380"/>
              <a:gd name="connsiteY127" fmla="*/ 2495752 h 2607349"/>
              <a:gd name="connsiteX128" fmla="*/ 2684755 w 2844380"/>
              <a:gd name="connsiteY128" fmla="*/ 2467177 h 2607349"/>
              <a:gd name="connsiteX129" fmla="*/ 2689518 w 2844380"/>
              <a:gd name="connsiteY129" fmla="*/ 2448127 h 2607349"/>
              <a:gd name="connsiteX130" fmla="*/ 2751430 w 2844380"/>
              <a:gd name="connsiteY130" fmla="*/ 2431458 h 2607349"/>
              <a:gd name="connsiteX131" fmla="*/ 2768099 w 2844380"/>
              <a:gd name="connsiteY131" fmla="*/ 2421933 h 2607349"/>
              <a:gd name="connsiteX132" fmla="*/ 2710949 w 2844380"/>
              <a:gd name="connsiteY132" fmla="*/ 2400500 h 2607349"/>
              <a:gd name="connsiteX133" fmla="*/ 2682374 w 2844380"/>
              <a:gd name="connsiteY133" fmla="*/ 2383833 h 2607349"/>
              <a:gd name="connsiteX134" fmla="*/ 2551405 w 2844380"/>
              <a:gd name="connsiteY134" fmla="*/ 2321919 h 2607349"/>
              <a:gd name="connsiteX135" fmla="*/ 2513305 w 2844380"/>
              <a:gd name="connsiteY135" fmla="*/ 2302869 h 2607349"/>
              <a:gd name="connsiteX136" fmla="*/ 2472824 w 2844380"/>
              <a:gd name="connsiteY136" fmla="*/ 2283819 h 2607349"/>
              <a:gd name="connsiteX137" fmla="*/ 2441868 w 2844380"/>
              <a:gd name="connsiteY137" fmla="*/ 2269531 h 2607349"/>
              <a:gd name="connsiteX138" fmla="*/ 2399006 w 2844380"/>
              <a:gd name="connsiteY138" fmla="*/ 2236196 h 2607349"/>
              <a:gd name="connsiteX139" fmla="*/ 2365668 w 2844380"/>
              <a:gd name="connsiteY139" fmla="*/ 2210000 h 2607349"/>
              <a:gd name="connsiteX140" fmla="*/ 2339474 w 2844380"/>
              <a:gd name="connsiteY140" fmla="*/ 2229052 h 2607349"/>
              <a:gd name="connsiteX141" fmla="*/ 2284706 w 2844380"/>
              <a:gd name="connsiteY141" fmla="*/ 2257628 h 2607349"/>
              <a:gd name="connsiteX142" fmla="*/ 2268037 w 2844380"/>
              <a:gd name="connsiteY142" fmla="*/ 2288583 h 2607349"/>
              <a:gd name="connsiteX143" fmla="*/ 2198980 w 2844380"/>
              <a:gd name="connsiteY143" fmla="*/ 2307633 h 2607349"/>
              <a:gd name="connsiteX144" fmla="*/ 2172788 w 2844380"/>
              <a:gd name="connsiteY144" fmla="*/ 2338590 h 2607349"/>
              <a:gd name="connsiteX145" fmla="*/ 2156119 w 2844380"/>
              <a:gd name="connsiteY145" fmla="*/ 2319540 h 2607349"/>
              <a:gd name="connsiteX146" fmla="*/ 2118019 w 2844380"/>
              <a:gd name="connsiteY146" fmla="*/ 2331447 h 2607349"/>
              <a:gd name="connsiteX147" fmla="*/ 2087063 w 2844380"/>
              <a:gd name="connsiteY147" fmla="*/ 2298109 h 2607349"/>
              <a:gd name="connsiteX148" fmla="*/ 2032294 w 2844380"/>
              <a:gd name="connsiteY148" fmla="*/ 2288584 h 2607349"/>
              <a:gd name="connsiteX149" fmla="*/ 2015625 w 2844380"/>
              <a:gd name="connsiteY149" fmla="*/ 2260009 h 2607349"/>
              <a:gd name="connsiteX150" fmla="*/ 1963238 w 2844380"/>
              <a:gd name="connsiteY150" fmla="*/ 2271915 h 2607349"/>
              <a:gd name="connsiteX151" fmla="*/ 1965618 w 2844380"/>
              <a:gd name="connsiteY151" fmla="*/ 2250483 h 2607349"/>
              <a:gd name="connsiteX152" fmla="*/ 1984668 w 2844380"/>
              <a:gd name="connsiteY152" fmla="*/ 2233814 h 2607349"/>
              <a:gd name="connsiteX153" fmla="*/ 1987050 w 2844380"/>
              <a:gd name="connsiteY153" fmla="*/ 2210003 h 2607349"/>
              <a:gd name="connsiteX154" fmla="*/ 1951331 w 2844380"/>
              <a:gd name="connsiteY154" fmla="*/ 2210003 h 2607349"/>
              <a:gd name="connsiteX155" fmla="*/ 1944188 w 2844380"/>
              <a:gd name="connsiteY155" fmla="*/ 2236197 h 2607349"/>
              <a:gd name="connsiteX156" fmla="*/ 1915613 w 2844380"/>
              <a:gd name="connsiteY156" fmla="*/ 2236197 h 2607349"/>
              <a:gd name="connsiteX157" fmla="*/ 1891800 w 2844380"/>
              <a:gd name="connsiteY157" fmla="*/ 2198097 h 2607349"/>
              <a:gd name="connsiteX158" fmla="*/ 1882275 w 2844380"/>
              <a:gd name="connsiteY158" fmla="*/ 2250484 h 2607349"/>
              <a:gd name="connsiteX159" fmla="*/ 1853700 w 2844380"/>
              <a:gd name="connsiteY159" fmla="*/ 2226672 h 2607349"/>
              <a:gd name="connsiteX160" fmla="*/ 1803694 w 2844380"/>
              <a:gd name="connsiteY160" fmla="*/ 2226672 h 2607349"/>
              <a:gd name="connsiteX161" fmla="*/ 1753687 w 2844380"/>
              <a:gd name="connsiteY161" fmla="*/ 2207620 h 2607349"/>
              <a:gd name="connsiteX162" fmla="*/ 1663200 w 2844380"/>
              <a:gd name="connsiteY162" fmla="*/ 2262390 h 2607349"/>
              <a:gd name="connsiteX163" fmla="*/ 1572713 w 2844380"/>
              <a:gd name="connsiteY163" fmla="*/ 2319539 h 2607349"/>
              <a:gd name="connsiteX164" fmla="*/ 1556044 w 2844380"/>
              <a:gd name="connsiteY164" fmla="*/ 2412409 h 2607349"/>
              <a:gd name="connsiteX165" fmla="*/ 1583513 w 2844380"/>
              <a:gd name="connsiteY165" fmla="*/ 2499546 h 2607349"/>
              <a:gd name="connsiteX166" fmla="*/ 1522706 w 2844380"/>
              <a:gd name="connsiteY166" fmla="*/ 2490989 h 2607349"/>
              <a:gd name="connsiteX167" fmla="*/ 1472700 w 2844380"/>
              <a:gd name="connsiteY167" fmla="*/ 2526709 h 2607349"/>
              <a:gd name="connsiteX168" fmla="*/ 1410788 w 2844380"/>
              <a:gd name="connsiteY168" fmla="*/ 2502897 h 2607349"/>
              <a:gd name="connsiteX169" fmla="*/ 1356019 w 2844380"/>
              <a:gd name="connsiteY169" fmla="*/ 2514802 h 2607349"/>
              <a:gd name="connsiteX170" fmla="*/ 1308394 w 2844380"/>
              <a:gd name="connsiteY170" fmla="*/ 2457652 h 2607349"/>
              <a:gd name="connsiteX171" fmla="*/ 1270294 w 2844380"/>
              <a:gd name="connsiteY171" fmla="*/ 2440984 h 2607349"/>
              <a:gd name="connsiteX172" fmla="*/ 1244100 w 2844380"/>
              <a:gd name="connsiteY172" fmla="*/ 2448128 h 2607349"/>
              <a:gd name="connsiteX173" fmla="*/ 1229813 w 2844380"/>
              <a:gd name="connsiteY173" fmla="*/ 2424314 h 2607349"/>
              <a:gd name="connsiteX174" fmla="*/ 1191713 w 2844380"/>
              <a:gd name="connsiteY174" fmla="*/ 2419553 h 2607349"/>
              <a:gd name="connsiteX175" fmla="*/ 1129800 w 2844380"/>
              <a:gd name="connsiteY175" fmla="*/ 2388597 h 2607349"/>
              <a:gd name="connsiteX176" fmla="*/ 1094080 w 2844380"/>
              <a:gd name="connsiteY176" fmla="*/ 2400500 h 2607349"/>
              <a:gd name="connsiteX177" fmla="*/ 1079794 w 2844380"/>
              <a:gd name="connsiteY177" fmla="*/ 2429078 h 2607349"/>
              <a:gd name="connsiteX178" fmla="*/ 996450 w 2844380"/>
              <a:gd name="connsiteY178" fmla="*/ 2414790 h 2607349"/>
              <a:gd name="connsiteX179" fmla="*/ 965494 w 2844380"/>
              <a:gd name="connsiteY179" fmla="*/ 2429078 h 2607349"/>
              <a:gd name="connsiteX180" fmla="*/ 925013 w 2844380"/>
              <a:gd name="connsiteY180" fmla="*/ 2407646 h 2607349"/>
              <a:gd name="connsiteX181" fmla="*/ 886913 w 2844380"/>
              <a:gd name="connsiteY181" fmla="*/ 2393359 h 2607349"/>
              <a:gd name="connsiteX182" fmla="*/ 855956 w 2844380"/>
              <a:gd name="connsiteY182" fmla="*/ 2407647 h 2607349"/>
              <a:gd name="connsiteX183" fmla="*/ 825000 w 2844380"/>
              <a:gd name="connsiteY183" fmla="*/ 2388597 h 2607349"/>
              <a:gd name="connsiteX184" fmla="*/ 810713 w 2844380"/>
              <a:gd name="connsiteY184" fmla="*/ 2355259 h 2607349"/>
              <a:gd name="connsiteX185" fmla="*/ 770231 w 2844380"/>
              <a:gd name="connsiteY185" fmla="*/ 2364784 h 2607349"/>
              <a:gd name="connsiteX186" fmla="*/ 734513 w 2844380"/>
              <a:gd name="connsiteY186" fmla="*/ 2343352 h 2607349"/>
              <a:gd name="connsiteX187" fmla="*/ 703556 w 2844380"/>
              <a:gd name="connsiteY187" fmla="*/ 2329065 h 2607349"/>
              <a:gd name="connsiteX188" fmla="*/ 670219 w 2844380"/>
              <a:gd name="connsiteY188" fmla="*/ 2333827 h 2607349"/>
              <a:gd name="connsiteX189" fmla="*/ 684506 w 2844380"/>
              <a:gd name="connsiteY189" fmla="*/ 2279058 h 2607349"/>
              <a:gd name="connsiteX190" fmla="*/ 639263 w 2844380"/>
              <a:gd name="connsiteY190" fmla="*/ 2260008 h 2607349"/>
              <a:gd name="connsiteX191" fmla="*/ 605924 w 2844380"/>
              <a:gd name="connsiteY191" fmla="*/ 2255244 h 2607349"/>
              <a:gd name="connsiteX192" fmla="*/ 651169 w 2844380"/>
              <a:gd name="connsiteY192" fmla="*/ 2200477 h 2607349"/>
              <a:gd name="connsiteX193" fmla="*/ 682125 w 2844380"/>
              <a:gd name="connsiteY193" fmla="*/ 2100464 h 2607349"/>
              <a:gd name="connsiteX194" fmla="*/ 720225 w 2844380"/>
              <a:gd name="connsiteY194" fmla="*/ 1902821 h 2607349"/>
              <a:gd name="connsiteX195" fmla="*/ 744038 w 2844380"/>
              <a:gd name="connsiteY195" fmla="*/ 1886152 h 2607349"/>
              <a:gd name="connsiteX196" fmla="*/ 722606 w 2844380"/>
              <a:gd name="connsiteY196" fmla="*/ 1855196 h 2607349"/>
              <a:gd name="connsiteX197" fmla="*/ 724988 w 2844380"/>
              <a:gd name="connsiteY197" fmla="*/ 1836146 h 2607349"/>
              <a:gd name="connsiteX198" fmla="*/ 734513 w 2844380"/>
              <a:gd name="connsiteY198" fmla="*/ 1690889 h 2607349"/>
              <a:gd name="connsiteX199" fmla="*/ 724988 w 2844380"/>
              <a:gd name="connsiteY199" fmla="*/ 1650408 h 2607349"/>
              <a:gd name="connsiteX200" fmla="*/ 798806 w 2844380"/>
              <a:gd name="connsiteY200" fmla="*/ 1690889 h 2607349"/>
              <a:gd name="connsiteX201" fmla="*/ 810713 w 2844380"/>
              <a:gd name="connsiteY201" fmla="*/ 1755183 h 2607349"/>
              <a:gd name="connsiteX202" fmla="*/ 851194 w 2844380"/>
              <a:gd name="connsiteY202" fmla="*/ 1812333 h 2607349"/>
              <a:gd name="connsiteX203" fmla="*/ 803569 w 2844380"/>
              <a:gd name="connsiteY203" fmla="*/ 1667077 h 2607349"/>
              <a:gd name="connsiteX204" fmla="*/ 722606 w 2844380"/>
              <a:gd name="connsiteY204" fmla="*/ 1600402 h 2607349"/>
              <a:gd name="connsiteX205" fmla="*/ 744038 w 2844380"/>
              <a:gd name="connsiteY205" fmla="*/ 1524202 h 2607349"/>
              <a:gd name="connsiteX206" fmla="*/ 724988 w 2844380"/>
              <a:gd name="connsiteY206" fmla="*/ 1462289 h 2607349"/>
              <a:gd name="connsiteX207" fmla="*/ 734513 w 2844380"/>
              <a:gd name="connsiteY207" fmla="*/ 1431333 h 2607349"/>
              <a:gd name="connsiteX208" fmla="*/ 686888 w 2844380"/>
              <a:gd name="connsiteY208" fmla="*/ 1414664 h 2607349"/>
              <a:gd name="connsiteX209" fmla="*/ 598781 w 2844380"/>
              <a:gd name="connsiteY209" fmla="*/ 1381327 h 2607349"/>
              <a:gd name="connsiteX210" fmla="*/ 586875 w 2844380"/>
              <a:gd name="connsiteY210" fmla="*/ 1336083 h 2607349"/>
              <a:gd name="connsiteX211" fmla="*/ 537388 w 2844380"/>
              <a:gd name="connsiteY211" fmla="*/ 1269493 h 2607349"/>
              <a:gd name="connsiteX0" fmla="*/ 537388 w 2846658"/>
              <a:gd name="connsiteY0" fmla="*/ 1269493 h 2576165"/>
              <a:gd name="connsiteX1" fmla="*/ 555919 w 2846658"/>
              <a:gd name="connsiteY1" fmla="*/ 1219402 h 2576165"/>
              <a:gd name="connsiteX2" fmla="*/ 534488 w 2846658"/>
              <a:gd name="connsiteY2" fmla="*/ 1174158 h 2576165"/>
              <a:gd name="connsiteX3" fmla="*/ 520200 w 2846658"/>
              <a:gd name="connsiteY3" fmla="*/ 1145583 h 2576165"/>
              <a:gd name="connsiteX4" fmla="*/ 472575 w 2846658"/>
              <a:gd name="connsiteY4" fmla="*/ 1147964 h 2576165"/>
              <a:gd name="connsiteX5" fmla="*/ 453525 w 2846658"/>
              <a:gd name="connsiteY5" fmla="*/ 1112246 h 2576165"/>
              <a:gd name="connsiteX6" fmla="*/ 477338 w 2846658"/>
              <a:gd name="connsiteY6" fmla="*/ 1071764 h 2576165"/>
              <a:gd name="connsiteX7" fmla="*/ 436856 w 2846658"/>
              <a:gd name="connsiteY7" fmla="*/ 1071764 h 2576165"/>
              <a:gd name="connsiteX8" fmla="*/ 413044 w 2846658"/>
              <a:gd name="connsiteY8" fmla="*/ 1090814 h 2576165"/>
              <a:gd name="connsiteX9" fmla="*/ 413044 w 2846658"/>
              <a:gd name="connsiteY9" fmla="*/ 1045571 h 2576165"/>
              <a:gd name="connsiteX10" fmla="*/ 365419 w 2846658"/>
              <a:gd name="connsiteY10" fmla="*/ 1062239 h 2576165"/>
              <a:gd name="connsiteX11" fmla="*/ 293981 w 2846658"/>
              <a:gd name="connsiteY11" fmla="*/ 1031283 h 2576165"/>
              <a:gd name="connsiteX12" fmla="*/ 165394 w 2846658"/>
              <a:gd name="connsiteY12" fmla="*/ 974133 h 2576165"/>
              <a:gd name="connsiteX13" fmla="*/ 115388 w 2846658"/>
              <a:gd name="connsiteY13" fmla="*/ 997946 h 2576165"/>
              <a:gd name="connsiteX14" fmla="*/ 91575 w 2846658"/>
              <a:gd name="connsiteY14" fmla="*/ 983658 h 2576165"/>
              <a:gd name="connsiteX15" fmla="*/ 74906 w 2846658"/>
              <a:gd name="connsiteY15" fmla="*/ 938414 h 2576165"/>
              <a:gd name="connsiteX16" fmla="*/ 20138 w 2846658"/>
              <a:gd name="connsiteY16" fmla="*/ 926508 h 2576165"/>
              <a:gd name="connsiteX17" fmla="*/ 113006 w 2846658"/>
              <a:gd name="connsiteY17" fmla="*/ 893171 h 2576165"/>
              <a:gd name="connsiteX18" fmla="*/ 74906 w 2846658"/>
              <a:gd name="connsiteY18" fmla="*/ 852689 h 2576165"/>
              <a:gd name="connsiteX19" fmla="*/ 122531 w 2846658"/>
              <a:gd name="connsiteY19" fmla="*/ 855071 h 2576165"/>
              <a:gd name="connsiteX20" fmla="*/ 22519 w 2846658"/>
              <a:gd name="connsiteY20" fmla="*/ 828877 h 2576165"/>
              <a:gd name="connsiteX21" fmla="*/ 1086 w 2846658"/>
              <a:gd name="connsiteY21" fmla="*/ 795538 h 2576165"/>
              <a:gd name="connsiteX22" fmla="*/ 53475 w 2846658"/>
              <a:gd name="connsiteY22" fmla="*/ 759821 h 2576165"/>
              <a:gd name="connsiteX23" fmla="*/ 143963 w 2846658"/>
              <a:gd name="connsiteY23" fmla="*/ 724102 h 2576165"/>
              <a:gd name="connsiteX24" fmla="*/ 243974 w 2846658"/>
              <a:gd name="connsiteY24" fmla="*/ 721721 h 2576165"/>
              <a:gd name="connsiteX25" fmla="*/ 258263 w 2846658"/>
              <a:gd name="connsiteY25" fmla="*/ 693146 h 2576165"/>
              <a:gd name="connsiteX26" fmla="*/ 336843 w 2846658"/>
              <a:gd name="connsiteY26" fmla="*/ 676477 h 2576165"/>
              <a:gd name="connsiteX27" fmla="*/ 434475 w 2846658"/>
              <a:gd name="connsiteY27" fmla="*/ 778871 h 2576165"/>
              <a:gd name="connsiteX28" fmla="*/ 458288 w 2846658"/>
              <a:gd name="connsiteY28" fmla="*/ 762202 h 2576165"/>
              <a:gd name="connsiteX29" fmla="*/ 491625 w 2846658"/>
              <a:gd name="connsiteY29" fmla="*/ 733627 h 2576165"/>
              <a:gd name="connsiteX30" fmla="*/ 548775 w 2846658"/>
              <a:gd name="connsiteY30" fmla="*/ 755058 h 2576165"/>
              <a:gd name="connsiteX31" fmla="*/ 570206 w 2846658"/>
              <a:gd name="connsiteY31" fmla="*/ 781252 h 2576165"/>
              <a:gd name="connsiteX32" fmla="*/ 563063 w 2846658"/>
              <a:gd name="connsiteY32" fmla="*/ 738389 h 2576165"/>
              <a:gd name="connsiteX33" fmla="*/ 582113 w 2846658"/>
              <a:gd name="connsiteY33" fmla="*/ 712196 h 2576165"/>
              <a:gd name="connsiteX34" fmla="*/ 608306 w 2846658"/>
              <a:gd name="connsiteY34" fmla="*/ 759821 h 2576165"/>
              <a:gd name="connsiteX35" fmla="*/ 677361 w 2846658"/>
              <a:gd name="connsiteY35" fmla="*/ 740771 h 2576165"/>
              <a:gd name="connsiteX36" fmla="*/ 660694 w 2846658"/>
              <a:gd name="connsiteY36" fmla="*/ 719339 h 2576165"/>
              <a:gd name="connsiteX37" fmla="*/ 644025 w 2846658"/>
              <a:gd name="connsiteY37" fmla="*/ 695527 h 2576165"/>
              <a:gd name="connsiteX38" fmla="*/ 648788 w 2846658"/>
              <a:gd name="connsiteY38" fmla="*/ 635996 h 2576165"/>
              <a:gd name="connsiteX39" fmla="*/ 632119 w 2846658"/>
              <a:gd name="connsiteY39" fmla="*/ 559796 h 2576165"/>
              <a:gd name="connsiteX40" fmla="*/ 594019 w 2846658"/>
              <a:gd name="connsiteY40" fmla="*/ 514552 h 2576165"/>
              <a:gd name="connsiteX41" fmla="*/ 591638 w 2846658"/>
              <a:gd name="connsiteY41" fmla="*/ 457402 h 2576165"/>
              <a:gd name="connsiteX42" fmla="*/ 572586 w 2846658"/>
              <a:gd name="connsiteY42" fmla="*/ 419301 h 2576165"/>
              <a:gd name="connsiteX43" fmla="*/ 646406 w 2846658"/>
              <a:gd name="connsiteY43" fmla="*/ 435971 h 2576165"/>
              <a:gd name="connsiteX44" fmla="*/ 710700 w 2846658"/>
              <a:gd name="connsiteY44" fmla="*/ 428827 h 2576165"/>
              <a:gd name="connsiteX45" fmla="*/ 705938 w 2846658"/>
              <a:gd name="connsiteY45" fmla="*/ 474071 h 2576165"/>
              <a:gd name="connsiteX46" fmla="*/ 751181 w 2846658"/>
              <a:gd name="connsiteY46" fmla="*/ 512171 h 2576165"/>
              <a:gd name="connsiteX47" fmla="*/ 853573 w 2846658"/>
              <a:gd name="connsiteY47" fmla="*/ 524077 h 2576165"/>
              <a:gd name="connsiteX48" fmla="*/ 922631 w 2846658"/>
              <a:gd name="connsiteY48" fmla="*/ 535983 h 2576165"/>
              <a:gd name="connsiteX49" fmla="*/ 1001213 w 2846658"/>
              <a:gd name="connsiteY49" fmla="*/ 512171 h 2576165"/>
              <a:gd name="connsiteX50" fmla="*/ 1044075 w 2846658"/>
              <a:gd name="connsiteY50" fmla="*/ 509789 h 2576165"/>
              <a:gd name="connsiteX51" fmla="*/ 1036931 w 2846658"/>
              <a:gd name="connsiteY51" fmla="*/ 490739 h 2576165"/>
              <a:gd name="connsiteX52" fmla="*/ 986925 w 2846658"/>
              <a:gd name="connsiteY52" fmla="*/ 485977 h 2576165"/>
              <a:gd name="connsiteX53" fmla="*/ 994067 w 2846658"/>
              <a:gd name="connsiteY53" fmla="*/ 421682 h 2576165"/>
              <a:gd name="connsiteX54" fmla="*/ 1079794 w 2846658"/>
              <a:gd name="connsiteY54" fmla="*/ 369296 h 2576165"/>
              <a:gd name="connsiteX55" fmla="*/ 1184569 w 2846658"/>
              <a:gd name="connsiteY55" fmla="*/ 343102 h 2576165"/>
              <a:gd name="connsiteX56" fmla="*/ 1234573 w 2846658"/>
              <a:gd name="connsiteY56" fmla="*/ 290713 h 2576165"/>
              <a:gd name="connsiteX57" fmla="*/ 1267912 w 2846658"/>
              <a:gd name="connsiteY57" fmla="*/ 159745 h 2576165"/>
              <a:gd name="connsiteX58" fmla="*/ 1279817 w 2846658"/>
              <a:gd name="connsiteY58" fmla="*/ 43063 h 2576165"/>
              <a:gd name="connsiteX59" fmla="*/ 1447782 w 2846658"/>
              <a:gd name="connsiteY59" fmla="*/ 1342 h 2576165"/>
              <a:gd name="connsiteX60" fmla="*/ 1498893 w 2846658"/>
              <a:gd name="connsiteY60" fmla="*/ 85925 h 2576165"/>
              <a:gd name="connsiteX61" fmla="*/ 1586999 w 2846658"/>
              <a:gd name="connsiteY61" fmla="*/ 85925 h 2576165"/>
              <a:gd name="connsiteX62" fmla="*/ 1610812 w 2846658"/>
              <a:gd name="connsiteY62" fmla="*/ 157362 h 2576165"/>
              <a:gd name="connsiteX63" fmla="*/ 1665580 w 2846658"/>
              <a:gd name="connsiteY63" fmla="*/ 169269 h 2576165"/>
              <a:gd name="connsiteX64" fmla="*/ 1689393 w 2846658"/>
              <a:gd name="connsiteY64" fmla="*/ 214513 h 2576165"/>
              <a:gd name="connsiteX65" fmla="*/ 1772737 w 2846658"/>
              <a:gd name="connsiteY65" fmla="*/ 231182 h 2576165"/>
              <a:gd name="connsiteX66" fmla="*/ 1789405 w 2846658"/>
              <a:gd name="connsiteY66" fmla="*/ 347864 h 2576165"/>
              <a:gd name="connsiteX67" fmla="*/ 1867987 w 2846658"/>
              <a:gd name="connsiteY67" fmla="*/ 338337 h 2576165"/>
              <a:gd name="connsiteX68" fmla="*/ 1896562 w 2846658"/>
              <a:gd name="connsiteY68" fmla="*/ 288331 h 2576165"/>
              <a:gd name="connsiteX69" fmla="*/ 1927518 w 2846658"/>
              <a:gd name="connsiteY69" fmla="*/ 269282 h 2576165"/>
              <a:gd name="connsiteX70" fmla="*/ 1925137 w 2846658"/>
              <a:gd name="connsiteY70" fmla="*/ 388345 h 2576165"/>
              <a:gd name="connsiteX71" fmla="*/ 1953712 w 2846658"/>
              <a:gd name="connsiteY71" fmla="*/ 405012 h 2576165"/>
              <a:gd name="connsiteX72" fmla="*/ 1998955 w 2846658"/>
              <a:gd name="connsiteY72" fmla="*/ 428825 h 2576165"/>
              <a:gd name="connsiteX73" fmla="*/ 2044199 w 2846658"/>
              <a:gd name="connsiteY73" fmla="*/ 488358 h 2576165"/>
              <a:gd name="connsiteX74" fmla="*/ 2091824 w 2846658"/>
              <a:gd name="connsiteY74" fmla="*/ 476450 h 2576165"/>
              <a:gd name="connsiteX75" fmla="*/ 2229937 w 2846658"/>
              <a:gd name="connsiteY75" fmla="*/ 505027 h 2576165"/>
              <a:gd name="connsiteX76" fmla="*/ 2296612 w 2846658"/>
              <a:gd name="connsiteY76" fmla="*/ 597894 h 2576165"/>
              <a:gd name="connsiteX77" fmla="*/ 2337093 w 2846658"/>
              <a:gd name="connsiteY77" fmla="*/ 585987 h 2576165"/>
              <a:gd name="connsiteX78" fmla="*/ 2382337 w 2846658"/>
              <a:gd name="connsiteY78" fmla="*/ 605037 h 2576165"/>
              <a:gd name="connsiteX79" fmla="*/ 2427580 w 2846658"/>
              <a:gd name="connsiteY79" fmla="*/ 590750 h 2576165"/>
              <a:gd name="connsiteX80" fmla="*/ 2482349 w 2846658"/>
              <a:gd name="connsiteY80" fmla="*/ 633612 h 2576165"/>
              <a:gd name="connsiteX81" fmla="*/ 2577598 w 2846658"/>
              <a:gd name="connsiteY81" fmla="*/ 652663 h 2576165"/>
              <a:gd name="connsiteX82" fmla="*/ 2522830 w 2846658"/>
              <a:gd name="connsiteY82" fmla="*/ 728862 h 2576165"/>
              <a:gd name="connsiteX83" fmla="*/ 2477587 w 2846658"/>
              <a:gd name="connsiteY83" fmla="*/ 836021 h 2576165"/>
              <a:gd name="connsiteX84" fmla="*/ 2446630 w 2846658"/>
              <a:gd name="connsiteY84" fmla="*/ 988421 h 2576165"/>
              <a:gd name="connsiteX85" fmla="*/ 2453774 w 2846658"/>
              <a:gd name="connsiteY85" fmla="*/ 1064621 h 2576165"/>
              <a:gd name="connsiteX86" fmla="*/ 2413293 w 2846658"/>
              <a:gd name="connsiteY86" fmla="*/ 1090814 h 2576165"/>
              <a:gd name="connsiteX87" fmla="*/ 2363287 w 2846658"/>
              <a:gd name="connsiteY87" fmla="*/ 1083671 h 2576165"/>
              <a:gd name="connsiteX88" fmla="*/ 2334712 w 2846658"/>
              <a:gd name="connsiteY88" fmla="*/ 1097958 h 2576165"/>
              <a:gd name="connsiteX89" fmla="*/ 2327568 w 2846658"/>
              <a:gd name="connsiteY89" fmla="*/ 1164633 h 2576165"/>
              <a:gd name="connsiteX90" fmla="*/ 2279943 w 2846658"/>
              <a:gd name="connsiteY90" fmla="*/ 1207496 h 2576165"/>
              <a:gd name="connsiteX91" fmla="*/ 2241843 w 2846658"/>
              <a:gd name="connsiteY91" fmla="*/ 1252739 h 2576165"/>
              <a:gd name="connsiteX92" fmla="*/ 2220412 w 2846658"/>
              <a:gd name="connsiteY92" fmla="*/ 1302746 h 2576165"/>
              <a:gd name="connsiteX93" fmla="*/ 2170405 w 2846658"/>
              <a:gd name="connsiteY93" fmla="*/ 1347989 h 2576165"/>
              <a:gd name="connsiteX94" fmla="*/ 2153737 w 2846658"/>
              <a:gd name="connsiteY94" fmla="*/ 1431333 h 2576165"/>
              <a:gd name="connsiteX95" fmla="*/ 2118018 w 2846658"/>
              <a:gd name="connsiteY95" fmla="*/ 1452764 h 2576165"/>
              <a:gd name="connsiteX96" fmla="*/ 2041469 w 2846658"/>
              <a:gd name="connsiteY96" fmla="*/ 1455231 h 2576165"/>
              <a:gd name="connsiteX97" fmla="*/ 2029912 w 2846658"/>
              <a:gd name="connsiteY97" fmla="*/ 1481339 h 2576165"/>
              <a:gd name="connsiteX98" fmla="*/ 2020387 w 2846658"/>
              <a:gd name="connsiteY98" fmla="*/ 1545633 h 2576165"/>
              <a:gd name="connsiteX99" fmla="*/ 2072774 w 2846658"/>
              <a:gd name="connsiteY99" fmla="*/ 1633739 h 2576165"/>
              <a:gd name="connsiteX100" fmla="*/ 2098968 w 2846658"/>
              <a:gd name="connsiteY100" fmla="*/ 1683746 h 2576165"/>
              <a:gd name="connsiteX101" fmla="*/ 2141830 w 2846658"/>
              <a:gd name="connsiteY101" fmla="*/ 1671839 h 2576165"/>
              <a:gd name="connsiteX102" fmla="*/ 2170405 w 2846658"/>
              <a:gd name="connsiteY102" fmla="*/ 1686127 h 2576165"/>
              <a:gd name="connsiteX103" fmla="*/ 2182312 w 2846658"/>
              <a:gd name="connsiteY103" fmla="*/ 1698033 h 2576165"/>
              <a:gd name="connsiteX104" fmla="*/ 2170405 w 2846658"/>
              <a:gd name="connsiteY104" fmla="*/ 1728989 h 2576165"/>
              <a:gd name="connsiteX105" fmla="*/ 2182312 w 2846658"/>
              <a:gd name="connsiteY105" fmla="*/ 1762327 h 2576165"/>
              <a:gd name="connsiteX106" fmla="*/ 2208505 w 2846658"/>
              <a:gd name="connsiteY106" fmla="*/ 1767089 h 2576165"/>
              <a:gd name="connsiteX107" fmla="*/ 2229937 w 2846658"/>
              <a:gd name="connsiteY107" fmla="*/ 1786139 h 2576165"/>
              <a:gd name="connsiteX108" fmla="*/ 2275180 w 2846658"/>
              <a:gd name="connsiteY108" fmla="*/ 1776614 h 2576165"/>
              <a:gd name="connsiteX109" fmla="*/ 2298993 w 2846658"/>
              <a:gd name="connsiteY109" fmla="*/ 1829002 h 2576165"/>
              <a:gd name="connsiteX110" fmla="*/ 2337093 w 2846658"/>
              <a:gd name="connsiteY110" fmla="*/ 1840908 h 2576165"/>
              <a:gd name="connsiteX111" fmla="*/ 2351381 w 2846658"/>
              <a:gd name="connsiteY111" fmla="*/ 1876628 h 2576165"/>
              <a:gd name="connsiteX112" fmla="*/ 2310899 w 2846658"/>
              <a:gd name="connsiteY112" fmla="*/ 1907583 h 2576165"/>
              <a:gd name="connsiteX113" fmla="*/ 2237081 w 2846658"/>
              <a:gd name="connsiteY113" fmla="*/ 1983784 h 2576165"/>
              <a:gd name="connsiteX114" fmla="*/ 2284706 w 2846658"/>
              <a:gd name="connsiteY114" fmla="*/ 2048078 h 2576165"/>
              <a:gd name="connsiteX115" fmla="*/ 2282324 w 2846658"/>
              <a:gd name="connsiteY115" fmla="*/ 2114752 h 2576165"/>
              <a:gd name="connsiteX116" fmla="*/ 2358524 w 2846658"/>
              <a:gd name="connsiteY116" fmla="*/ 2159996 h 2576165"/>
              <a:gd name="connsiteX117" fmla="*/ 2403768 w 2846658"/>
              <a:gd name="connsiteY117" fmla="*/ 2238576 h 2576165"/>
              <a:gd name="connsiteX118" fmla="*/ 2770480 w 2846658"/>
              <a:gd name="connsiteY118" fmla="*/ 2421933 h 2576165"/>
              <a:gd name="connsiteX119" fmla="*/ 2803817 w 2846658"/>
              <a:gd name="connsiteY119" fmla="*/ 2424314 h 2576165"/>
              <a:gd name="connsiteX120" fmla="*/ 2796673 w 2846658"/>
              <a:gd name="connsiteY120" fmla="*/ 2374308 h 2576165"/>
              <a:gd name="connsiteX121" fmla="*/ 2822868 w 2846658"/>
              <a:gd name="connsiteY121" fmla="*/ 2352877 h 2576165"/>
              <a:gd name="connsiteX122" fmla="*/ 2834773 w 2846658"/>
              <a:gd name="connsiteY122" fmla="*/ 2386214 h 2576165"/>
              <a:gd name="connsiteX123" fmla="*/ 2832393 w 2846658"/>
              <a:gd name="connsiteY123" fmla="*/ 2438602 h 2576165"/>
              <a:gd name="connsiteX124" fmla="*/ 2656180 w 2846658"/>
              <a:gd name="connsiteY124" fmla="*/ 2571952 h 2576165"/>
              <a:gd name="connsiteX125" fmla="*/ 2677612 w 2846658"/>
              <a:gd name="connsiteY125" fmla="*/ 2538614 h 2576165"/>
              <a:gd name="connsiteX126" fmla="*/ 2656180 w 2846658"/>
              <a:gd name="connsiteY126" fmla="*/ 2495752 h 2576165"/>
              <a:gd name="connsiteX127" fmla="*/ 2684755 w 2846658"/>
              <a:gd name="connsiteY127" fmla="*/ 2467177 h 2576165"/>
              <a:gd name="connsiteX128" fmla="*/ 2689518 w 2846658"/>
              <a:gd name="connsiteY128" fmla="*/ 2448127 h 2576165"/>
              <a:gd name="connsiteX129" fmla="*/ 2751430 w 2846658"/>
              <a:gd name="connsiteY129" fmla="*/ 2431458 h 2576165"/>
              <a:gd name="connsiteX130" fmla="*/ 2768099 w 2846658"/>
              <a:gd name="connsiteY130" fmla="*/ 2421933 h 2576165"/>
              <a:gd name="connsiteX131" fmla="*/ 2710949 w 2846658"/>
              <a:gd name="connsiteY131" fmla="*/ 2400500 h 2576165"/>
              <a:gd name="connsiteX132" fmla="*/ 2682374 w 2846658"/>
              <a:gd name="connsiteY132" fmla="*/ 2383833 h 2576165"/>
              <a:gd name="connsiteX133" fmla="*/ 2551405 w 2846658"/>
              <a:gd name="connsiteY133" fmla="*/ 2321919 h 2576165"/>
              <a:gd name="connsiteX134" fmla="*/ 2513305 w 2846658"/>
              <a:gd name="connsiteY134" fmla="*/ 2302869 h 2576165"/>
              <a:gd name="connsiteX135" fmla="*/ 2472824 w 2846658"/>
              <a:gd name="connsiteY135" fmla="*/ 2283819 h 2576165"/>
              <a:gd name="connsiteX136" fmla="*/ 2441868 w 2846658"/>
              <a:gd name="connsiteY136" fmla="*/ 2269531 h 2576165"/>
              <a:gd name="connsiteX137" fmla="*/ 2399006 w 2846658"/>
              <a:gd name="connsiteY137" fmla="*/ 2236196 h 2576165"/>
              <a:gd name="connsiteX138" fmla="*/ 2365668 w 2846658"/>
              <a:gd name="connsiteY138" fmla="*/ 2210000 h 2576165"/>
              <a:gd name="connsiteX139" fmla="*/ 2339474 w 2846658"/>
              <a:gd name="connsiteY139" fmla="*/ 2229052 h 2576165"/>
              <a:gd name="connsiteX140" fmla="*/ 2284706 w 2846658"/>
              <a:gd name="connsiteY140" fmla="*/ 2257628 h 2576165"/>
              <a:gd name="connsiteX141" fmla="*/ 2268037 w 2846658"/>
              <a:gd name="connsiteY141" fmla="*/ 2288583 h 2576165"/>
              <a:gd name="connsiteX142" fmla="*/ 2198980 w 2846658"/>
              <a:gd name="connsiteY142" fmla="*/ 2307633 h 2576165"/>
              <a:gd name="connsiteX143" fmla="*/ 2172788 w 2846658"/>
              <a:gd name="connsiteY143" fmla="*/ 2338590 h 2576165"/>
              <a:gd name="connsiteX144" fmla="*/ 2156119 w 2846658"/>
              <a:gd name="connsiteY144" fmla="*/ 2319540 h 2576165"/>
              <a:gd name="connsiteX145" fmla="*/ 2118019 w 2846658"/>
              <a:gd name="connsiteY145" fmla="*/ 2331447 h 2576165"/>
              <a:gd name="connsiteX146" fmla="*/ 2087063 w 2846658"/>
              <a:gd name="connsiteY146" fmla="*/ 2298109 h 2576165"/>
              <a:gd name="connsiteX147" fmla="*/ 2032294 w 2846658"/>
              <a:gd name="connsiteY147" fmla="*/ 2288584 h 2576165"/>
              <a:gd name="connsiteX148" fmla="*/ 2015625 w 2846658"/>
              <a:gd name="connsiteY148" fmla="*/ 2260009 h 2576165"/>
              <a:gd name="connsiteX149" fmla="*/ 1963238 w 2846658"/>
              <a:gd name="connsiteY149" fmla="*/ 2271915 h 2576165"/>
              <a:gd name="connsiteX150" fmla="*/ 1965618 w 2846658"/>
              <a:gd name="connsiteY150" fmla="*/ 2250483 h 2576165"/>
              <a:gd name="connsiteX151" fmla="*/ 1984668 w 2846658"/>
              <a:gd name="connsiteY151" fmla="*/ 2233814 h 2576165"/>
              <a:gd name="connsiteX152" fmla="*/ 1987050 w 2846658"/>
              <a:gd name="connsiteY152" fmla="*/ 2210003 h 2576165"/>
              <a:gd name="connsiteX153" fmla="*/ 1951331 w 2846658"/>
              <a:gd name="connsiteY153" fmla="*/ 2210003 h 2576165"/>
              <a:gd name="connsiteX154" fmla="*/ 1944188 w 2846658"/>
              <a:gd name="connsiteY154" fmla="*/ 2236197 h 2576165"/>
              <a:gd name="connsiteX155" fmla="*/ 1915613 w 2846658"/>
              <a:gd name="connsiteY155" fmla="*/ 2236197 h 2576165"/>
              <a:gd name="connsiteX156" fmla="*/ 1891800 w 2846658"/>
              <a:gd name="connsiteY156" fmla="*/ 2198097 h 2576165"/>
              <a:gd name="connsiteX157" fmla="*/ 1882275 w 2846658"/>
              <a:gd name="connsiteY157" fmla="*/ 2250484 h 2576165"/>
              <a:gd name="connsiteX158" fmla="*/ 1853700 w 2846658"/>
              <a:gd name="connsiteY158" fmla="*/ 2226672 h 2576165"/>
              <a:gd name="connsiteX159" fmla="*/ 1803694 w 2846658"/>
              <a:gd name="connsiteY159" fmla="*/ 2226672 h 2576165"/>
              <a:gd name="connsiteX160" fmla="*/ 1753687 w 2846658"/>
              <a:gd name="connsiteY160" fmla="*/ 2207620 h 2576165"/>
              <a:gd name="connsiteX161" fmla="*/ 1663200 w 2846658"/>
              <a:gd name="connsiteY161" fmla="*/ 2262390 h 2576165"/>
              <a:gd name="connsiteX162" fmla="*/ 1572713 w 2846658"/>
              <a:gd name="connsiteY162" fmla="*/ 2319539 h 2576165"/>
              <a:gd name="connsiteX163" fmla="*/ 1556044 w 2846658"/>
              <a:gd name="connsiteY163" fmla="*/ 2412409 h 2576165"/>
              <a:gd name="connsiteX164" fmla="*/ 1583513 w 2846658"/>
              <a:gd name="connsiteY164" fmla="*/ 2499546 h 2576165"/>
              <a:gd name="connsiteX165" fmla="*/ 1522706 w 2846658"/>
              <a:gd name="connsiteY165" fmla="*/ 2490989 h 2576165"/>
              <a:gd name="connsiteX166" fmla="*/ 1472700 w 2846658"/>
              <a:gd name="connsiteY166" fmla="*/ 2526709 h 2576165"/>
              <a:gd name="connsiteX167" fmla="*/ 1410788 w 2846658"/>
              <a:gd name="connsiteY167" fmla="*/ 2502897 h 2576165"/>
              <a:gd name="connsiteX168" fmla="*/ 1356019 w 2846658"/>
              <a:gd name="connsiteY168" fmla="*/ 2514802 h 2576165"/>
              <a:gd name="connsiteX169" fmla="*/ 1308394 w 2846658"/>
              <a:gd name="connsiteY169" fmla="*/ 2457652 h 2576165"/>
              <a:gd name="connsiteX170" fmla="*/ 1270294 w 2846658"/>
              <a:gd name="connsiteY170" fmla="*/ 2440984 h 2576165"/>
              <a:gd name="connsiteX171" fmla="*/ 1244100 w 2846658"/>
              <a:gd name="connsiteY171" fmla="*/ 2448128 h 2576165"/>
              <a:gd name="connsiteX172" fmla="*/ 1229813 w 2846658"/>
              <a:gd name="connsiteY172" fmla="*/ 2424314 h 2576165"/>
              <a:gd name="connsiteX173" fmla="*/ 1191713 w 2846658"/>
              <a:gd name="connsiteY173" fmla="*/ 2419553 h 2576165"/>
              <a:gd name="connsiteX174" fmla="*/ 1129800 w 2846658"/>
              <a:gd name="connsiteY174" fmla="*/ 2388597 h 2576165"/>
              <a:gd name="connsiteX175" fmla="*/ 1094080 w 2846658"/>
              <a:gd name="connsiteY175" fmla="*/ 2400500 h 2576165"/>
              <a:gd name="connsiteX176" fmla="*/ 1079794 w 2846658"/>
              <a:gd name="connsiteY176" fmla="*/ 2429078 h 2576165"/>
              <a:gd name="connsiteX177" fmla="*/ 996450 w 2846658"/>
              <a:gd name="connsiteY177" fmla="*/ 2414790 h 2576165"/>
              <a:gd name="connsiteX178" fmla="*/ 965494 w 2846658"/>
              <a:gd name="connsiteY178" fmla="*/ 2429078 h 2576165"/>
              <a:gd name="connsiteX179" fmla="*/ 925013 w 2846658"/>
              <a:gd name="connsiteY179" fmla="*/ 2407646 h 2576165"/>
              <a:gd name="connsiteX180" fmla="*/ 886913 w 2846658"/>
              <a:gd name="connsiteY180" fmla="*/ 2393359 h 2576165"/>
              <a:gd name="connsiteX181" fmla="*/ 855956 w 2846658"/>
              <a:gd name="connsiteY181" fmla="*/ 2407647 h 2576165"/>
              <a:gd name="connsiteX182" fmla="*/ 825000 w 2846658"/>
              <a:gd name="connsiteY182" fmla="*/ 2388597 h 2576165"/>
              <a:gd name="connsiteX183" fmla="*/ 810713 w 2846658"/>
              <a:gd name="connsiteY183" fmla="*/ 2355259 h 2576165"/>
              <a:gd name="connsiteX184" fmla="*/ 770231 w 2846658"/>
              <a:gd name="connsiteY184" fmla="*/ 2364784 h 2576165"/>
              <a:gd name="connsiteX185" fmla="*/ 734513 w 2846658"/>
              <a:gd name="connsiteY185" fmla="*/ 2343352 h 2576165"/>
              <a:gd name="connsiteX186" fmla="*/ 703556 w 2846658"/>
              <a:gd name="connsiteY186" fmla="*/ 2329065 h 2576165"/>
              <a:gd name="connsiteX187" fmla="*/ 670219 w 2846658"/>
              <a:gd name="connsiteY187" fmla="*/ 2333827 h 2576165"/>
              <a:gd name="connsiteX188" fmla="*/ 684506 w 2846658"/>
              <a:gd name="connsiteY188" fmla="*/ 2279058 h 2576165"/>
              <a:gd name="connsiteX189" fmla="*/ 639263 w 2846658"/>
              <a:gd name="connsiteY189" fmla="*/ 2260008 h 2576165"/>
              <a:gd name="connsiteX190" fmla="*/ 605924 w 2846658"/>
              <a:gd name="connsiteY190" fmla="*/ 2255244 h 2576165"/>
              <a:gd name="connsiteX191" fmla="*/ 651169 w 2846658"/>
              <a:gd name="connsiteY191" fmla="*/ 2200477 h 2576165"/>
              <a:gd name="connsiteX192" fmla="*/ 682125 w 2846658"/>
              <a:gd name="connsiteY192" fmla="*/ 2100464 h 2576165"/>
              <a:gd name="connsiteX193" fmla="*/ 720225 w 2846658"/>
              <a:gd name="connsiteY193" fmla="*/ 1902821 h 2576165"/>
              <a:gd name="connsiteX194" fmla="*/ 744038 w 2846658"/>
              <a:gd name="connsiteY194" fmla="*/ 1886152 h 2576165"/>
              <a:gd name="connsiteX195" fmla="*/ 722606 w 2846658"/>
              <a:gd name="connsiteY195" fmla="*/ 1855196 h 2576165"/>
              <a:gd name="connsiteX196" fmla="*/ 724988 w 2846658"/>
              <a:gd name="connsiteY196" fmla="*/ 1836146 h 2576165"/>
              <a:gd name="connsiteX197" fmla="*/ 734513 w 2846658"/>
              <a:gd name="connsiteY197" fmla="*/ 1690889 h 2576165"/>
              <a:gd name="connsiteX198" fmla="*/ 724988 w 2846658"/>
              <a:gd name="connsiteY198" fmla="*/ 1650408 h 2576165"/>
              <a:gd name="connsiteX199" fmla="*/ 798806 w 2846658"/>
              <a:gd name="connsiteY199" fmla="*/ 1690889 h 2576165"/>
              <a:gd name="connsiteX200" fmla="*/ 810713 w 2846658"/>
              <a:gd name="connsiteY200" fmla="*/ 1755183 h 2576165"/>
              <a:gd name="connsiteX201" fmla="*/ 851194 w 2846658"/>
              <a:gd name="connsiteY201" fmla="*/ 1812333 h 2576165"/>
              <a:gd name="connsiteX202" fmla="*/ 803569 w 2846658"/>
              <a:gd name="connsiteY202" fmla="*/ 1667077 h 2576165"/>
              <a:gd name="connsiteX203" fmla="*/ 722606 w 2846658"/>
              <a:gd name="connsiteY203" fmla="*/ 1600402 h 2576165"/>
              <a:gd name="connsiteX204" fmla="*/ 744038 w 2846658"/>
              <a:gd name="connsiteY204" fmla="*/ 1524202 h 2576165"/>
              <a:gd name="connsiteX205" fmla="*/ 724988 w 2846658"/>
              <a:gd name="connsiteY205" fmla="*/ 1462289 h 2576165"/>
              <a:gd name="connsiteX206" fmla="*/ 734513 w 2846658"/>
              <a:gd name="connsiteY206" fmla="*/ 1431333 h 2576165"/>
              <a:gd name="connsiteX207" fmla="*/ 686888 w 2846658"/>
              <a:gd name="connsiteY207" fmla="*/ 1414664 h 2576165"/>
              <a:gd name="connsiteX208" fmla="*/ 598781 w 2846658"/>
              <a:gd name="connsiteY208" fmla="*/ 1381327 h 2576165"/>
              <a:gd name="connsiteX209" fmla="*/ 586875 w 2846658"/>
              <a:gd name="connsiteY209" fmla="*/ 1336083 h 2576165"/>
              <a:gd name="connsiteX210" fmla="*/ 537388 w 2846658"/>
              <a:gd name="connsiteY210" fmla="*/ 1269493 h 2576165"/>
              <a:gd name="connsiteX0" fmla="*/ 537388 w 2845080"/>
              <a:gd name="connsiteY0" fmla="*/ 1269493 h 2539954"/>
              <a:gd name="connsiteX1" fmla="*/ 555919 w 2845080"/>
              <a:gd name="connsiteY1" fmla="*/ 1219402 h 2539954"/>
              <a:gd name="connsiteX2" fmla="*/ 534488 w 2845080"/>
              <a:gd name="connsiteY2" fmla="*/ 1174158 h 2539954"/>
              <a:gd name="connsiteX3" fmla="*/ 520200 w 2845080"/>
              <a:gd name="connsiteY3" fmla="*/ 1145583 h 2539954"/>
              <a:gd name="connsiteX4" fmla="*/ 472575 w 2845080"/>
              <a:gd name="connsiteY4" fmla="*/ 1147964 h 2539954"/>
              <a:gd name="connsiteX5" fmla="*/ 453525 w 2845080"/>
              <a:gd name="connsiteY5" fmla="*/ 1112246 h 2539954"/>
              <a:gd name="connsiteX6" fmla="*/ 477338 w 2845080"/>
              <a:gd name="connsiteY6" fmla="*/ 1071764 h 2539954"/>
              <a:gd name="connsiteX7" fmla="*/ 436856 w 2845080"/>
              <a:gd name="connsiteY7" fmla="*/ 1071764 h 2539954"/>
              <a:gd name="connsiteX8" fmla="*/ 413044 w 2845080"/>
              <a:gd name="connsiteY8" fmla="*/ 1090814 h 2539954"/>
              <a:gd name="connsiteX9" fmla="*/ 413044 w 2845080"/>
              <a:gd name="connsiteY9" fmla="*/ 1045571 h 2539954"/>
              <a:gd name="connsiteX10" fmla="*/ 365419 w 2845080"/>
              <a:gd name="connsiteY10" fmla="*/ 1062239 h 2539954"/>
              <a:gd name="connsiteX11" fmla="*/ 293981 w 2845080"/>
              <a:gd name="connsiteY11" fmla="*/ 1031283 h 2539954"/>
              <a:gd name="connsiteX12" fmla="*/ 165394 w 2845080"/>
              <a:gd name="connsiteY12" fmla="*/ 974133 h 2539954"/>
              <a:gd name="connsiteX13" fmla="*/ 115388 w 2845080"/>
              <a:gd name="connsiteY13" fmla="*/ 997946 h 2539954"/>
              <a:gd name="connsiteX14" fmla="*/ 91575 w 2845080"/>
              <a:gd name="connsiteY14" fmla="*/ 983658 h 2539954"/>
              <a:gd name="connsiteX15" fmla="*/ 74906 w 2845080"/>
              <a:gd name="connsiteY15" fmla="*/ 938414 h 2539954"/>
              <a:gd name="connsiteX16" fmla="*/ 20138 w 2845080"/>
              <a:gd name="connsiteY16" fmla="*/ 926508 h 2539954"/>
              <a:gd name="connsiteX17" fmla="*/ 113006 w 2845080"/>
              <a:gd name="connsiteY17" fmla="*/ 893171 h 2539954"/>
              <a:gd name="connsiteX18" fmla="*/ 74906 w 2845080"/>
              <a:gd name="connsiteY18" fmla="*/ 852689 h 2539954"/>
              <a:gd name="connsiteX19" fmla="*/ 122531 w 2845080"/>
              <a:gd name="connsiteY19" fmla="*/ 855071 h 2539954"/>
              <a:gd name="connsiteX20" fmla="*/ 22519 w 2845080"/>
              <a:gd name="connsiteY20" fmla="*/ 828877 h 2539954"/>
              <a:gd name="connsiteX21" fmla="*/ 1086 w 2845080"/>
              <a:gd name="connsiteY21" fmla="*/ 795538 h 2539954"/>
              <a:gd name="connsiteX22" fmla="*/ 53475 w 2845080"/>
              <a:gd name="connsiteY22" fmla="*/ 759821 h 2539954"/>
              <a:gd name="connsiteX23" fmla="*/ 143963 w 2845080"/>
              <a:gd name="connsiteY23" fmla="*/ 724102 h 2539954"/>
              <a:gd name="connsiteX24" fmla="*/ 243974 w 2845080"/>
              <a:gd name="connsiteY24" fmla="*/ 721721 h 2539954"/>
              <a:gd name="connsiteX25" fmla="*/ 258263 w 2845080"/>
              <a:gd name="connsiteY25" fmla="*/ 693146 h 2539954"/>
              <a:gd name="connsiteX26" fmla="*/ 336843 w 2845080"/>
              <a:gd name="connsiteY26" fmla="*/ 676477 h 2539954"/>
              <a:gd name="connsiteX27" fmla="*/ 434475 w 2845080"/>
              <a:gd name="connsiteY27" fmla="*/ 778871 h 2539954"/>
              <a:gd name="connsiteX28" fmla="*/ 458288 w 2845080"/>
              <a:gd name="connsiteY28" fmla="*/ 762202 h 2539954"/>
              <a:gd name="connsiteX29" fmla="*/ 491625 w 2845080"/>
              <a:gd name="connsiteY29" fmla="*/ 733627 h 2539954"/>
              <a:gd name="connsiteX30" fmla="*/ 548775 w 2845080"/>
              <a:gd name="connsiteY30" fmla="*/ 755058 h 2539954"/>
              <a:gd name="connsiteX31" fmla="*/ 570206 w 2845080"/>
              <a:gd name="connsiteY31" fmla="*/ 781252 h 2539954"/>
              <a:gd name="connsiteX32" fmla="*/ 563063 w 2845080"/>
              <a:gd name="connsiteY32" fmla="*/ 738389 h 2539954"/>
              <a:gd name="connsiteX33" fmla="*/ 582113 w 2845080"/>
              <a:gd name="connsiteY33" fmla="*/ 712196 h 2539954"/>
              <a:gd name="connsiteX34" fmla="*/ 608306 w 2845080"/>
              <a:gd name="connsiteY34" fmla="*/ 759821 h 2539954"/>
              <a:gd name="connsiteX35" fmla="*/ 677361 w 2845080"/>
              <a:gd name="connsiteY35" fmla="*/ 740771 h 2539954"/>
              <a:gd name="connsiteX36" fmla="*/ 660694 w 2845080"/>
              <a:gd name="connsiteY36" fmla="*/ 719339 h 2539954"/>
              <a:gd name="connsiteX37" fmla="*/ 644025 w 2845080"/>
              <a:gd name="connsiteY37" fmla="*/ 695527 h 2539954"/>
              <a:gd name="connsiteX38" fmla="*/ 648788 w 2845080"/>
              <a:gd name="connsiteY38" fmla="*/ 635996 h 2539954"/>
              <a:gd name="connsiteX39" fmla="*/ 632119 w 2845080"/>
              <a:gd name="connsiteY39" fmla="*/ 559796 h 2539954"/>
              <a:gd name="connsiteX40" fmla="*/ 594019 w 2845080"/>
              <a:gd name="connsiteY40" fmla="*/ 514552 h 2539954"/>
              <a:gd name="connsiteX41" fmla="*/ 591638 w 2845080"/>
              <a:gd name="connsiteY41" fmla="*/ 457402 h 2539954"/>
              <a:gd name="connsiteX42" fmla="*/ 572586 w 2845080"/>
              <a:gd name="connsiteY42" fmla="*/ 419301 h 2539954"/>
              <a:gd name="connsiteX43" fmla="*/ 646406 w 2845080"/>
              <a:gd name="connsiteY43" fmla="*/ 435971 h 2539954"/>
              <a:gd name="connsiteX44" fmla="*/ 710700 w 2845080"/>
              <a:gd name="connsiteY44" fmla="*/ 428827 h 2539954"/>
              <a:gd name="connsiteX45" fmla="*/ 705938 w 2845080"/>
              <a:gd name="connsiteY45" fmla="*/ 474071 h 2539954"/>
              <a:gd name="connsiteX46" fmla="*/ 751181 w 2845080"/>
              <a:gd name="connsiteY46" fmla="*/ 512171 h 2539954"/>
              <a:gd name="connsiteX47" fmla="*/ 853573 w 2845080"/>
              <a:gd name="connsiteY47" fmla="*/ 524077 h 2539954"/>
              <a:gd name="connsiteX48" fmla="*/ 922631 w 2845080"/>
              <a:gd name="connsiteY48" fmla="*/ 535983 h 2539954"/>
              <a:gd name="connsiteX49" fmla="*/ 1001213 w 2845080"/>
              <a:gd name="connsiteY49" fmla="*/ 512171 h 2539954"/>
              <a:gd name="connsiteX50" fmla="*/ 1044075 w 2845080"/>
              <a:gd name="connsiteY50" fmla="*/ 509789 h 2539954"/>
              <a:gd name="connsiteX51" fmla="*/ 1036931 w 2845080"/>
              <a:gd name="connsiteY51" fmla="*/ 490739 h 2539954"/>
              <a:gd name="connsiteX52" fmla="*/ 986925 w 2845080"/>
              <a:gd name="connsiteY52" fmla="*/ 485977 h 2539954"/>
              <a:gd name="connsiteX53" fmla="*/ 994067 w 2845080"/>
              <a:gd name="connsiteY53" fmla="*/ 421682 h 2539954"/>
              <a:gd name="connsiteX54" fmla="*/ 1079794 w 2845080"/>
              <a:gd name="connsiteY54" fmla="*/ 369296 h 2539954"/>
              <a:gd name="connsiteX55" fmla="*/ 1184569 w 2845080"/>
              <a:gd name="connsiteY55" fmla="*/ 343102 h 2539954"/>
              <a:gd name="connsiteX56" fmla="*/ 1234573 w 2845080"/>
              <a:gd name="connsiteY56" fmla="*/ 290713 h 2539954"/>
              <a:gd name="connsiteX57" fmla="*/ 1267912 w 2845080"/>
              <a:gd name="connsiteY57" fmla="*/ 159745 h 2539954"/>
              <a:gd name="connsiteX58" fmla="*/ 1279817 w 2845080"/>
              <a:gd name="connsiteY58" fmla="*/ 43063 h 2539954"/>
              <a:gd name="connsiteX59" fmla="*/ 1447782 w 2845080"/>
              <a:gd name="connsiteY59" fmla="*/ 1342 h 2539954"/>
              <a:gd name="connsiteX60" fmla="*/ 1498893 w 2845080"/>
              <a:gd name="connsiteY60" fmla="*/ 85925 h 2539954"/>
              <a:gd name="connsiteX61" fmla="*/ 1586999 w 2845080"/>
              <a:gd name="connsiteY61" fmla="*/ 85925 h 2539954"/>
              <a:gd name="connsiteX62" fmla="*/ 1610812 w 2845080"/>
              <a:gd name="connsiteY62" fmla="*/ 157362 h 2539954"/>
              <a:gd name="connsiteX63" fmla="*/ 1665580 w 2845080"/>
              <a:gd name="connsiteY63" fmla="*/ 169269 h 2539954"/>
              <a:gd name="connsiteX64" fmla="*/ 1689393 w 2845080"/>
              <a:gd name="connsiteY64" fmla="*/ 214513 h 2539954"/>
              <a:gd name="connsiteX65" fmla="*/ 1772737 w 2845080"/>
              <a:gd name="connsiteY65" fmla="*/ 231182 h 2539954"/>
              <a:gd name="connsiteX66" fmla="*/ 1789405 w 2845080"/>
              <a:gd name="connsiteY66" fmla="*/ 347864 h 2539954"/>
              <a:gd name="connsiteX67" fmla="*/ 1867987 w 2845080"/>
              <a:gd name="connsiteY67" fmla="*/ 338337 h 2539954"/>
              <a:gd name="connsiteX68" fmla="*/ 1896562 w 2845080"/>
              <a:gd name="connsiteY68" fmla="*/ 288331 h 2539954"/>
              <a:gd name="connsiteX69" fmla="*/ 1927518 w 2845080"/>
              <a:gd name="connsiteY69" fmla="*/ 269282 h 2539954"/>
              <a:gd name="connsiteX70" fmla="*/ 1925137 w 2845080"/>
              <a:gd name="connsiteY70" fmla="*/ 388345 h 2539954"/>
              <a:gd name="connsiteX71" fmla="*/ 1953712 w 2845080"/>
              <a:gd name="connsiteY71" fmla="*/ 405012 h 2539954"/>
              <a:gd name="connsiteX72" fmla="*/ 1998955 w 2845080"/>
              <a:gd name="connsiteY72" fmla="*/ 428825 h 2539954"/>
              <a:gd name="connsiteX73" fmla="*/ 2044199 w 2845080"/>
              <a:gd name="connsiteY73" fmla="*/ 488358 h 2539954"/>
              <a:gd name="connsiteX74" fmla="*/ 2091824 w 2845080"/>
              <a:gd name="connsiteY74" fmla="*/ 476450 h 2539954"/>
              <a:gd name="connsiteX75" fmla="*/ 2229937 w 2845080"/>
              <a:gd name="connsiteY75" fmla="*/ 505027 h 2539954"/>
              <a:gd name="connsiteX76" fmla="*/ 2296612 w 2845080"/>
              <a:gd name="connsiteY76" fmla="*/ 597894 h 2539954"/>
              <a:gd name="connsiteX77" fmla="*/ 2337093 w 2845080"/>
              <a:gd name="connsiteY77" fmla="*/ 585987 h 2539954"/>
              <a:gd name="connsiteX78" fmla="*/ 2382337 w 2845080"/>
              <a:gd name="connsiteY78" fmla="*/ 605037 h 2539954"/>
              <a:gd name="connsiteX79" fmla="*/ 2427580 w 2845080"/>
              <a:gd name="connsiteY79" fmla="*/ 590750 h 2539954"/>
              <a:gd name="connsiteX80" fmla="*/ 2482349 w 2845080"/>
              <a:gd name="connsiteY80" fmla="*/ 633612 h 2539954"/>
              <a:gd name="connsiteX81" fmla="*/ 2577598 w 2845080"/>
              <a:gd name="connsiteY81" fmla="*/ 652663 h 2539954"/>
              <a:gd name="connsiteX82" fmla="*/ 2522830 w 2845080"/>
              <a:gd name="connsiteY82" fmla="*/ 728862 h 2539954"/>
              <a:gd name="connsiteX83" fmla="*/ 2477587 w 2845080"/>
              <a:gd name="connsiteY83" fmla="*/ 836021 h 2539954"/>
              <a:gd name="connsiteX84" fmla="*/ 2446630 w 2845080"/>
              <a:gd name="connsiteY84" fmla="*/ 988421 h 2539954"/>
              <a:gd name="connsiteX85" fmla="*/ 2453774 w 2845080"/>
              <a:gd name="connsiteY85" fmla="*/ 1064621 h 2539954"/>
              <a:gd name="connsiteX86" fmla="*/ 2413293 w 2845080"/>
              <a:gd name="connsiteY86" fmla="*/ 1090814 h 2539954"/>
              <a:gd name="connsiteX87" fmla="*/ 2363287 w 2845080"/>
              <a:gd name="connsiteY87" fmla="*/ 1083671 h 2539954"/>
              <a:gd name="connsiteX88" fmla="*/ 2334712 w 2845080"/>
              <a:gd name="connsiteY88" fmla="*/ 1097958 h 2539954"/>
              <a:gd name="connsiteX89" fmla="*/ 2327568 w 2845080"/>
              <a:gd name="connsiteY89" fmla="*/ 1164633 h 2539954"/>
              <a:gd name="connsiteX90" fmla="*/ 2279943 w 2845080"/>
              <a:gd name="connsiteY90" fmla="*/ 1207496 h 2539954"/>
              <a:gd name="connsiteX91" fmla="*/ 2241843 w 2845080"/>
              <a:gd name="connsiteY91" fmla="*/ 1252739 h 2539954"/>
              <a:gd name="connsiteX92" fmla="*/ 2220412 w 2845080"/>
              <a:gd name="connsiteY92" fmla="*/ 1302746 h 2539954"/>
              <a:gd name="connsiteX93" fmla="*/ 2170405 w 2845080"/>
              <a:gd name="connsiteY93" fmla="*/ 1347989 h 2539954"/>
              <a:gd name="connsiteX94" fmla="*/ 2153737 w 2845080"/>
              <a:gd name="connsiteY94" fmla="*/ 1431333 h 2539954"/>
              <a:gd name="connsiteX95" fmla="*/ 2118018 w 2845080"/>
              <a:gd name="connsiteY95" fmla="*/ 1452764 h 2539954"/>
              <a:gd name="connsiteX96" fmla="*/ 2041469 w 2845080"/>
              <a:gd name="connsiteY96" fmla="*/ 1455231 h 2539954"/>
              <a:gd name="connsiteX97" fmla="*/ 2029912 w 2845080"/>
              <a:gd name="connsiteY97" fmla="*/ 1481339 h 2539954"/>
              <a:gd name="connsiteX98" fmla="*/ 2020387 w 2845080"/>
              <a:gd name="connsiteY98" fmla="*/ 1545633 h 2539954"/>
              <a:gd name="connsiteX99" fmla="*/ 2072774 w 2845080"/>
              <a:gd name="connsiteY99" fmla="*/ 1633739 h 2539954"/>
              <a:gd name="connsiteX100" fmla="*/ 2098968 w 2845080"/>
              <a:gd name="connsiteY100" fmla="*/ 1683746 h 2539954"/>
              <a:gd name="connsiteX101" fmla="*/ 2141830 w 2845080"/>
              <a:gd name="connsiteY101" fmla="*/ 1671839 h 2539954"/>
              <a:gd name="connsiteX102" fmla="*/ 2170405 w 2845080"/>
              <a:gd name="connsiteY102" fmla="*/ 1686127 h 2539954"/>
              <a:gd name="connsiteX103" fmla="*/ 2182312 w 2845080"/>
              <a:gd name="connsiteY103" fmla="*/ 1698033 h 2539954"/>
              <a:gd name="connsiteX104" fmla="*/ 2170405 w 2845080"/>
              <a:gd name="connsiteY104" fmla="*/ 1728989 h 2539954"/>
              <a:gd name="connsiteX105" fmla="*/ 2182312 w 2845080"/>
              <a:gd name="connsiteY105" fmla="*/ 1762327 h 2539954"/>
              <a:gd name="connsiteX106" fmla="*/ 2208505 w 2845080"/>
              <a:gd name="connsiteY106" fmla="*/ 1767089 h 2539954"/>
              <a:gd name="connsiteX107" fmla="*/ 2229937 w 2845080"/>
              <a:gd name="connsiteY107" fmla="*/ 1786139 h 2539954"/>
              <a:gd name="connsiteX108" fmla="*/ 2275180 w 2845080"/>
              <a:gd name="connsiteY108" fmla="*/ 1776614 h 2539954"/>
              <a:gd name="connsiteX109" fmla="*/ 2298993 w 2845080"/>
              <a:gd name="connsiteY109" fmla="*/ 1829002 h 2539954"/>
              <a:gd name="connsiteX110" fmla="*/ 2337093 w 2845080"/>
              <a:gd name="connsiteY110" fmla="*/ 1840908 h 2539954"/>
              <a:gd name="connsiteX111" fmla="*/ 2351381 w 2845080"/>
              <a:gd name="connsiteY111" fmla="*/ 1876628 h 2539954"/>
              <a:gd name="connsiteX112" fmla="*/ 2310899 w 2845080"/>
              <a:gd name="connsiteY112" fmla="*/ 1907583 h 2539954"/>
              <a:gd name="connsiteX113" fmla="*/ 2237081 w 2845080"/>
              <a:gd name="connsiteY113" fmla="*/ 1983784 h 2539954"/>
              <a:gd name="connsiteX114" fmla="*/ 2284706 w 2845080"/>
              <a:gd name="connsiteY114" fmla="*/ 2048078 h 2539954"/>
              <a:gd name="connsiteX115" fmla="*/ 2282324 w 2845080"/>
              <a:gd name="connsiteY115" fmla="*/ 2114752 h 2539954"/>
              <a:gd name="connsiteX116" fmla="*/ 2358524 w 2845080"/>
              <a:gd name="connsiteY116" fmla="*/ 2159996 h 2539954"/>
              <a:gd name="connsiteX117" fmla="*/ 2403768 w 2845080"/>
              <a:gd name="connsiteY117" fmla="*/ 2238576 h 2539954"/>
              <a:gd name="connsiteX118" fmla="*/ 2770480 w 2845080"/>
              <a:gd name="connsiteY118" fmla="*/ 2421933 h 2539954"/>
              <a:gd name="connsiteX119" fmla="*/ 2803817 w 2845080"/>
              <a:gd name="connsiteY119" fmla="*/ 2424314 h 2539954"/>
              <a:gd name="connsiteX120" fmla="*/ 2796673 w 2845080"/>
              <a:gd name="connsiteY120" fmla="*/ 2374308 h 2539954"/>
              <a:gd name="connsiteX121" fmla="*/ 2822868 w 2845080"/>
              <a:gd name="connsiteY121" fmla="*/ 2352877 h 2539954"/>
              <a:gd name="connsiteX122" fmla="*/ 2834773 w 2845080"/>
              <a:gd name="connsiteY122" fmla="*/ 2386214 h 2539954"/>
              <a:gd name="connsiteX123" fmla="*/ 2832393 w 2845080"/>
              <a:gd name="connsiteY123" fmla="*/ 2438602 h 2539954"/>
              <a:gd name="connsiteX124" fmla="*/ 2677612 w 2845080"/>
              <a:gd name="connsiteY124" fmla="*/ 2538614 h 2539954"/>
              <a:gd name="connsiteX125" fmla="*/ 2656180 w 2845080"/>
              <a:gd name="connsiteY125" fmla="*/ 2495752 h 2539954"/>
              <a:gd name="connsiteX126" fmla="*/ 2684755 w 2845080"/>
              <a:gd name="connsiteY126" fmla="*/ 2467177 h 2539954"/>
              <a:gd name="connsiteX127" fmla="*/ 2689518 w 2845080"/>
              <a:gd name="connsiteY127" fmla="*/ 2448127 h 2539954"/>
              <a:gd name="connsiteX128" fmla="*/ 2751430 w 2845080"/>
              <a:gd name="connsiteY128" fmla="*/ 2431458 h 2539954"/>
              <a:gd name="connsiteX129" fmla="*/ 2768099 w 2845080"/>
              <a:gd name="connsiteY129" fmla="*/ 2421933 h 2539954"/>
              <a:gd name="connsiteX130" fmla="*/ 2710949 w 2845080"/>
              <a:gd name="connsiteY130" fmla="*/ 2400500 h 2539954"/>
              <a:gd name="connsiteX131" fmla="*/ 2682374 w 2845080"/>
              <a:gd name="connsiteY131" fmla="*/ 2383833 h 2539954"/>
              <a:gd name="connsiteX132" fmla="*/ 2551405 w 2845080"/>
              <a:gd name="connsiteY132" fmla="*/ 2321919 h 2539954"/>
              <a:gd name="connsiteX133" fmla="*/ 2513305 w 2845080"/>
              <a:gd name="connsiteY133" fmla="*/ 2302869 h 2539954"/>
              <a:gd name="connsiteX134" fmla="*/ 2472824 w 2845080"/>
              <a:gd name="connsiteY134" fmla="*/ 2283819 h 2539954"/>
              <a:gd name="connsiteX135" fmla="*/ 2441868 w 2845080"/>
              <a:gd name="connsiteY135" fmla="*/ 2269531 h 2539954"/>
              <a:gd name="connsiteX136" fmla="*/ 2399006 w 2845080"/>
              <a:gd name="connsiteY136" fmla="*/ 2236196 h 2539954"/>
              <a:gd name="connsiteX137" fmla="*/ 2365668 w 2845080"/>
              <a:gd name="connsiteY137" fmla="*/ 2210000 h 2539954"/>
              <a:gd name="connsiteX138" fmla="*/ 2339474 w 2845080"/>
              <a:gd name="connsiteY138" fmla="*/ 2229052 h 2539954"/>
              <a:gd name="connsiteX139" fmla="*/ 2284706 w 2845080"/>
              <a:gd name="connsiteY139" fmla="*/ 2257628 h 2539954"/>
              <a:gd name="connsiteX140" fmla="*/ 2268037 w 2845080"/>
              <a:gd name="connsiteY140" fmla="*/ 2288583 h 2539954"/>
              <a:gd name="connsiteX141" fmla="*/ 2198980 w 2845080"/>
              <a:gd name="connsiteY141" fmla="*/ 2307633 h 2539954"/>
              <a:gd name="connsiteX142" fmla="*/ 2172788 w 2845080"/>
              <a:gd name="connsiteY142" fmla="*/ 2338590 h 2539954"/>
              <a:gd name="connsiteX143" fmla="*/ 2156119 w 2845080"/>
              <a:gd name="connsiteY143" fmla="*/ 2319540 h 2539954"/>
              <a:gd name="connsiteX144" fmla="*/ 2118019 w 2845080"/>
              <a:gd name="connsiteY144" fmla="*/ 2331447 h 2539954"/>
              <a:gd name="connsiteX145" fmla="*/ 2087063 w 2845080"/>
              <a:gd name="connsiteY145" fmla="*/ 2298109 h 2539954"/>
              <a:gd name="connsiteX146" fmla="*/ 2032294 w 2845080"/>
              <a:gd name="connsiteY146" fmla="*/ 2288584 h 2539954"/>
              <a:gd name="connsiteX147" fmla="*/ 2015625 w 2845080"/>
              <a:gd name="connsiteY147" fmla="*/ 2260009 h 2539954"/>
              <a:gd name="connsiteX148" fmla="*/ 1963238 w 2845080"/>
              <a:gd name="connsiteY148" fmla="*/ 2271915 h 2539954"/>
              <a:gd name="connsiteX149" fmla="*/ 1965618 w 2845080"/>
              <a:gd name="connsiteY149" fmla="*/ 2250483 h 2539954"/>
              <a:gd name="connsiteX150" fmla="*/ 1984668 w 2845080"/>
              <a:gd name="connsiteY150" fmla="*/ 2233814 h 2539954"/>
              <a:gd name="connsiteX151" fmla="*/ 1987050 w 2845080"/>
              <a:gd name="connsiteY151" fmla="*/ 2210003 h 2539954"/>
              <a:gd name="connsiteX152" fmla="*/ 1951331 w 2845080"/>
              <a:gd name="connsiteY152" fmla="*/ 2210003 h 2539954"/>
              <a:gd name="connsiteX153" fmla="*/ 1944188 w 2845080"/>
              <a:gd name="connsiteY153" fmla="*/ 2236197 h 2539954"/>
              <a:gd name="connsiteX154" fmla="*/ 1915613 w 2845080"/>
              <a:gd name="connsiteY154" fmla="*/ 2236197 h 2539954"/>
              <a:gd name="connsiteX155" fmla="*/ 1891800 w 2845080"/>
              <a:gd name="connsiteY155" fmla="*/ 2198097 h 2539954"/>
              <a:gd name="connsiteX156" fmla="*/ 1882275 w 2845080"/>
              <a:gd name="connsiteY156" fmla="*/ 2250484 h 2539954"/>
              <a:gd name="connsiteX157" fmla="*/ 1853700 w 2845080"/>
              <a:gd name="connsiteY157" fmla="*/ 2226672 h 2539954"/>
              <a:gd name="connsiteX158" fmla="*/ 1803694 w 2845080"/>
              <a:gd name="connsiteY158" fmla="*/ 2226672 h 2539954"/>
              <a:gd name="connsiteX159" fmla="*/ 1753687 w 2845080"/>
              <a:gd name="connsiteY159" fmla="*/ 2207620 h 2539954"/>
              <a:gd name="connsiteX160" fmla="*/ 1663200 w 2845080"/>
              <a:gd name="connsiteY160" fmla="*/ 2262390 h 2539954"/>
              <a:gd name="connsiteX161" fmla="*/ 1572713 w 2845080"/>
              <a:gd name="connsiteY161" fmla="*/ 2319539 h 2539954"/>
              <a:gd name="connsiteX162" fmla="*/ 1556044 w 2845080"/>
              <a:gd name="connsiteY162" fmla="*/ 2412409 h 2539954"/>
              <a:gd name="connsiteX163" fmla="*/ 1583513 w 2845080"/>
              <a:gd name="connsiteY163" fmla="*/ 2499546 h 2539954"/>
              <a:gd name="connsiteX164" fmla="*/ 1522706 w 2845080"/>
              <a:gd name="connsiteY164" fmla="*/ 2490989 h 2539954"/>
              <a:gd name="connsiteX165" fmla="*/ 1472700 w 2845080"/>
              <a:gd name="connsiteY165" fmla="*/ 2526709 h 2539954"/>
              <a:gd name="connsiteX166" fmla="*/ 1410788 w 2845080"/>
              <a:gd name="connsiteY166" fmla="*/ 2502897 h 2539954"/>
              <a:gd name="connsiteX167" fmla="*/ 1356019 w 2845080"/>
              <a:gd name="connsiteY167" fmla="*/ 2514802 h 2539954"/>
              <a:gd name="connsiteX168" fmla="*/ 1308394 w 2845080"/>
              <a:gd name="connsiteY168" fmla="*/ 2457652 h 2539954"/>
              <a:gd name="connsiteX169" fmla="*/ 1270294 w 2845080"/>
              <a:gd name="connsiteY169" fmla="*/ 2440984 h 2539954"/>
              <a:gd name="connsiteX170" fmla="*/ 1244100 w 2845080"/>
              <a:gd name="connsiteY170" fmla="*/ 2448128 h 2539954"/>
              <a:gd name="connsiteX171" fmla="*/ 1229813 w 2845080"/>
              <a:gd name="connsiteY171" fmla="*/ 2424314 h 2539954"/>
              <a:gd name="connsiteX172" fmla="*/ 1191713 w 2845080"/>
              <a:gd name="connsiteY172" fmla="*/ 2419553 h 2539954"/>
              <a:gd name="connsiteX173" fmla="*/ 1129800 w 2845080"/>
              <a:gd name="connsiteY173" fmla="*/ 2388597 h 2539954"/>
              <a:gd name="connsiteX174" fmla="*/ 1094080 w 2845080"/>
              <a:gd name="connsiteY174" fmla="*/ 2400500 h 2539954"/>
              <a:gd name="connsiteX175" fmla="*/ 1079794 w 2845080"/>
              <a:gd name="connsiteY175" fmla="*/ 2429078 h 2539954"/>
              <a:gd name="connsiteX176" fmla="*/ 996450 w 2845080"/>
              <a:gd name="connsiteY176" fmla="*/ 2414790 h 2539954"/>
              <a:gd name="connsiteX177" fmla="*/ 965494 w 2845080"/>
              <a:gd name="connsiteY177" fmla="*/ 2429078 h 2539954"/>
              <a:gd name="connsiteX178" fmla="*/ 925013 w 2845080"/>
              <a:gd name="connsiteY178" fmla="*/ 2407646 h 2539954"/>
              <a:gd name="connsiteX179" fmla="*/ 886913 w 2845080"/>
              <a:gd name="connsiteY179" fmla="*/ 2393359 h 2539954"/>
              <a:gd name="connsiteX180" fmla="*/ 855956 w 2845080"/>
              <a:gd name="connsiteY180" fmla="*/ 2407647 h 2539954"/>
              <a:gd name="connsiteX181" fmla="*/ 825000 w 2845080"/>
              <a:gd name="connsiteY181" fmla="*/ 2388597 h 2539954"/>
              <a:gd name="connsiteX182" fmla="*/ 810713 w 2845080"/>
              <a:gd name="connsiteY182" fmla="*/ 2355259 h 2539954"/>
              <a:gd name="connsiteX183" fmla="*/ 770231 w 2845080"/>
              <a:gd name="connsiteY183" fmla="*/ 2364784 h 2539954"/>
              <a:gd name="connsiteX184" fmla="*/ 734513 w 2845080"/>
              <a:gd name="connsiteY184" fmla="*/ 2343352 h 2539954"/>
              <a:gd name="connsiteX185" fmla="*/ 703556 w 2845080"/>
              <a:gd name="connsiteY185" fmla="*/ 2329065 h 2539954"/>
              <a:gd name="connsiteX186" fmla="*/ 670219 w 2845080"/>
              <a:gd name="connsiteY186" fmla="*/ 2333827 h 2539954"/>
              <a:gd name="connsiteX187" fmla="*/ 684506 w 2845080"/>
              <a:gd name="connsiteY187" fmla="*/ 2279058 h 2539954"/>
              <a:gd name="connsiteX188" fmla="*/ 639263 w 2845080"/>
              <a:gd name="connsiteY188" fmla="*/ 2260008 h 2539954"/>
              <a:gd name="connsiteX189" fmla="*/ 605924 w 2845080"/>
              <a:gd name="connsiteY189" fmla="*/ 2255244 h 2539954"/>
              <a:gd name="connsiteX190" fmla="*/ 651169 w 2845080"/>
              <a:gd name="connsiteY190" fmla="*/ 2200477 h 2539954"/>
              <a:gd name="connsiteX191" fmla="*/ 682125 w 2845080"/>
              <a:gd name="connsiteY191" fmla="*/ 2100464 h 2539954"/>
              <a:gd name="connsiteX192" fmla="*/ 720225 w 2845080"/>
              <a:gd name="connsiteY192" fmla="*/ 1902821 h 2539954"/>
              <a:gd name="connsiteX193" fmla="*/ 744038 w 2845080"/>
              <a:gd name="connsiteY193" fmla="*/ 1886152 h 2539954"/>
              <a:gd name="connsiteX194" fmla="*/ 722606 w 2845080"/>
              <a:gd name="connsiteY194" fmla="*/ 1855196 h 2539954"/>
              <a:gd name="connsiteX195" fmla="*/ 724988 w 2845080"/>
              <a:gd name="connsiteY195" fmla="*/ 1836146 h 2539954"/>
              <a:gd name="connsiteX196" fmla="*/ 734513 w 2845080"/>
              <a:gd name="connsiteY196" fmla="*/ 1690889 h 2539954"/>
              <a:gd name="connsiteX197" fmla="*/ 724988 w 2845080"/>
              <a:gd name="connsiteY197" fmla="*/ 1650408 h 2539954"/>
              <a:gd name="connsiteX198" fmla="*/ 798806 w 2845080"/>
              <a:gd name="connsiteY198" fmla="*/ 1690889 h 2539954"/>
              <a:gd name="connsiteX199" fmla="*/ 810713 w 2845080"/>
              <a:gd name="connsiteY199" fmla="*/ 1755183 h 2539954"/>
              <a:gd name="connsiteX200" fmla="*/ 851194 w 2845080"/>
              <a:gd name="connsiteY200" fmla="*/ 1812333 h 2539954"/>
              <a:gd name="connsiteX201" fmla="*/ 803569 w 2845080"/>
              <a:gd name="connsiteY201" fmla="*/ 1667077 h 2539954"/>
              <a:gd name="connsiteX202" fmla="*/ 722606 w 2845080"/>
              <a:gd name="connsiteY202" fmla="*/ 1600402 h 2539954"/>
              <a:gd name="connsiteX203" fmla="*/ 744038 w 2845080"/>
              <a:gd name="connsiteY203" fmla="*/ 1524202 h 2539954"/>
              <a:gd name="connsiteX204" fmla="*/ 724988 w 2845080"/>
              <a:gd name="connsiteY204" fmla="*/ 1462289 h 2539954"/>
              <a:gd name="connsiteX205" fmla="*/ 734513 w 2845080"/>
              <a:gd name="connsiteY205" fmla="*/ 1431333 h 2539954"/>
              <a:gd name="connsiteX206" fmla="*/ 686888 w 2845080"/>
              <a:gd name="connsiteY206" fmla="*/ 1414664 h 2539954"/>
              <a:gd name="connsiteX207" fmla="*/ 598781 w 2845080"/>
              <a:gd name="connsiteY207" fmla="*/ 1381327 h 2539954"/>
              <a:gd name="connsiteX208" fmla="*/ 586875 w 2845080"/>
              <a:gd name="connsiteY208" fmla="*/ 1336083 h 2539954"/>
              <a:gd name="connsiteX209" fmla="*/ 537388 w 2845080"/>
              <a:gd name="connsiteY209" fmla="*/ 1269493 h 2539954"/>
              <a:gd name="connsiteX0" fmla="*/ 537388 w 2846658"/>
              <a:gd name="connsiteY0" fmla="*/ 1269493 h 2526966"/>
              <a:gd name="connsiteX1" fmla="*/ 555919 w 2846658"/>
              <a:gd name="connsiteY1" fmla="*/ 1219402 h 2526966"/>
              <a:gd name="connsiteX2" fmla="*/ 534488 w 2846658"/>
              <a:gd name="connsiteY2" fmla="*/ 1174158 h 2526966"/>
              <a:gd name="connsiteX3" fmla="*/ 520200 w 2846658"/>
              <a:gd name="connsiteY3" fmla="*/ 1145583 h 2526966"/>
              <a:gd name="connsiteX4" fmla="*/ 472575 w 2846658"/>
              <a:gd name="connsiteY4" fmla="*/ 1147964 h 2526966"/>
              <a:gd name="connsiteX5" fmla="*/ 453525 w 2846658"/>
              <a:gd name="connsiteY5" fmla="*/ 1112246 h 2526966"/>
              <a:gd name="connsiteX6" fmla="*/ 477338 w 2846658"/>
              <a:gd name="connsiteY6" fmla="*/ 1071764 h 2526966"/>
              <a:gd name="connsiteX7" fmla="*/ 436856 w 2846658"/>
              <a:gd name="connsiteY7" fmla="*/ 1071764 h 2526966"/>
              <a:gd name="connsiteX8" fmla="*/ 413044 w 2846658"/>
              <a:gd name="connsiteY8" fmla="*/ 1090814 h 2526966"/>
              <a:gd name="connsiteX9" fmla="*/ 413044 w 2846658"/>
              <a:gd name="connsiteY9" fmla="*/ 1045571 h 2526966"/>
              <a:gd name="connsiteX10" fmla="*/ 365419 w 2846658"/>
              <a:gd name="connsiteY10" fmla="*/ 1062239 h 2526966"/>
              <a:gd name="connsiteX11" fmla="*/ 293981 w 2846658"/>
              <a:gd name="connsiteY11" fmla="*/ 1031283 h 2526966"/>
              <a:gd name="connsiteX12" fmla="*/ 165394 w 2846658"/>
              <a:gd name="connsiteY12" fmla="*/ 974133 h 2526966"/>
              <a:gd name="connsiteX13" fmla="*/ 115388 w 2846658"/>
              <a:gd name="connsiteY13" fmla="*/ 997946 h 2526966"/>
              <a:gd name="connsiteX14" fmla="*/ 91575 w 2846658"/>
              <a:gd name="connsiteY14" fmla="*/ 983658 h 2526966"/>
              <a:gd name="connsiteX15" fmla="*/ 74906 w 2846658"/>
              <a:gd name="connsiteY15" fmla="*/ 938414 h 2526966"/>
              <a:gd name="connsiteX16" fmla="*/ 20138 w 2846658"/>
              <a:gd name="connsiteY16" fmla="*/ 926508 h 2526966"/>
              <a:gd name="connsiteX17" fmla="*/ 113006 w 2846658"/>
              <a:gd name="connsiteY17" fmla="*/ 893171 h 2526966"/>
              <a:gd name="connsiteX18" fmla="*/ 74906 w 2846658"/>
              <a:gd name="connsiteY18" fmla="*/ 852689 h 2526966"/>
              <a:gd name="connsiteX19" fmla="*/ 122531 w 2846658"/>
              <a:gd name="connsiteY19" fmla="*/ 855071 h 2526966"/>
              <a:gd name="connsiteX20" fmla="*/ 22519 w 2846658"/>
              <a:gd name="connsiteY20" fmla="*/ 828877 h 2526966"/>
              <a:gd name="connsiteX21" fmla="*/ 1086 w 2846658"/>
              <a:gd name="connsiteY21" fmla="*/ 795538 h 2526966"/>
              <a:gd name="connsiteX22" fmla="*/ 53475 w 2846658"/>
              <a:gd name="connsiteY22" fmla="*/ 759821 h 2526966"/>
              <a:gd name="connsiteX23" fmla="*/ 143963 w 2846658"/>
              <a:gd name="connsiteY23" fmla="*/ 724102 h 2526966"/>
              <a:gd name="connsiteX24" fmla="*/ 243974 w 2846658"/>
              <a:gd name="connsiteY24" fmla="*/ 721721 h 2526966"/>
              <a:gd name="connsiteX25" fmla="*/ 258263 w 2846658"/>
              <a:gd name="connsiteY25" fmla="*/ 693146 h 2526966"/>
              <a:gd name="connsiteX26" fmla="*/ 336843 w 2846658"/>
              <a:gd name="connsiteY26" fmla="*/ 676477 h 2526966"/>
              <a:gd name="connsiteX27" fmla="*/ 434475 w 2846658"/>
              <a:gd name="connsiteY27" fmla="*/ 778871 h 2526966"/>
              <a:gd name="connsiteX28" fmla="*/ 458288 w 2846658"/>
              <a:gd name="connsiteY28" fmla="*/ 762202 h 2526966"/>
              <a:gd name="connsiteX29" fmla="*/ 491625 w 2846658"/>
              <a:gd name="connsiteY29" fmla="*/ 733627 h 2526966"/>
              <a:gd name="connsiteX30" fmla="*/ 548775 w 2846658"/>
              <a:gd name="connsiteY30" fmla="*/ 755058 h 2526966"/>
              <a:gd name="connsiteX31" fmla="*/ 570206 w 2846658"/>
              <a:gd name="connsiteY31" fmla="*/ 781252 h 2526966"/>
              <a:gd name="connsiteX32" fmla="*/ 563063 w 2846658"/>
              <a:gd name="connsiteY32" fmla="*/ 738389 h 2526966"/>
              <a:gd name="connsiteX33" fmla="*/ 582113 w 2846658"/>
              <a:gd name="connsiteY33" fmla="*/ 712196 h 2526966"/>
              <a:gd name="connsiteX34" fmla="*/ 608306 w 2846658"/>
              <a:gd name="connsiteY34" fmla="*/ 759821 h 2526966"/>
              <a:gd name="connsiteX35" fmla="*/ 677361 w 2846658"/>
              <a:gd name="connsiteY35" fmla="*/ 740771 h 2526966"/>
              <a:gd name="connsiteX36" fmla="*/ 660694 w 2846658"/>
              <a:gd name="connsiteY36" fmla="*/ 719339 h 2526966"/>
              <a:gd name="connsiteX37" fmla="*/ 644025 w 2846658"/>
              <a:gd name="connsiteY37" fmla="*/ 695527 h 2526966"/>
              <a:gd name="connsiteX38" fmla="*/ 648788 w 2846658"/>
              <a:gd name="connsiteY38" fmla="*/ 635996 h 2526966"/>
              <a:gd name="connsiteX39" fmla="*/ 632119 w 2846658"/>
              <a:gd name="connsiteY39" fmla="*/ 559796 h 2526966"/>
              <a:gd name="connsiteX40" fmla="*/ 594019 w 2846658"/>
              <a:gd name="connsiteY40" fmla="*/ 514552 h 2526966"/>
              <a:gd name="connsiteX41" fmla="*/ 591638 w 2846658"/>
              <a:gd name="connsiteY41" fmla="*/ 457402 h 2526966"/>
              <a:gd name="connsiteX42" fmla="*/ 572586 w 2846658"/>
              <a:gd name="connsiteY42" fmla="*/ 419301 h 2526966"/>
              <a:gd name="connsiteX43" fmla="*/ 646406 w 2846658"/>
              <a:gd name="connsiteY43" fmla="*/ 435971 h 2526966"/>
              <a:gd name="connsiteX44" fmla="*/ 710700 w 2846658"/>
              <a:gd name="connsiteY44" fmla="*/ 428827 h 2526966"/>
              <a:gd name="connsiteX45" fmla="*/ 705938 w 2846658"/>
              <a:gd name="connsiteY45" fmla="*/ 474071 h 2526966"/>
              <a:gd name="connsiteX46" fmla="*/ 751181 w 2846658"/>
              <a:gd name="connsiteY46" fmla="*/ 512171 h 2526966"/>
              <a:gd name="connsiteX47" fmla="*/ 853573 w 2846658"/>
              <a:gd name="connsiteY47" fmla="*/ 524077 h 2526966"/>
              <a:gd name="connsiteX48" fmla="*/ 922631 w 2846658"/>
              <a:gd name="connsiteY48" fmla="*/ 535983 h 2526966"/>
              <a:gd name="connsiteX49" fmla="*/ 1001213 w 2846658"/>
              <a:gd name="connsiteY49" fmla="*/ 512171 h 2526966"/>
              <a:gd name="connsiteX50" fmla="*/ 1044075 w 2846658"/>
              <a:gd name="connsiteY50" fmla="*/ 509789 h 2526966"/>
              <a:gd name="connsiteX51" fmla="*/ 1036931 w 2846658"/>
              <a:gd name="connsiteY51" fmla="*/ 490739 h 2526966"/>
              <a:gd name="connsiteX52" fmla="*/ 986925 w 2846658"/>
              <a:gd name="connsiteY52" fmla="*/ 485977 h 2526966"/>
              <a:gd name="connsiteX53" fmla="*/ 994067 w 2846658"/>
              <a:gd name="connsiteY53" fmla="*/ 421682 h 2526966"/>
              <a:gd name="connsiteX54" fmla="*/ 1079794 w 2846658"/>
              <a:gd name="connsiteY54" fmla="*/ 369296 h 2526966"/>
              <a:gd name="connsiteX55" fmla="*/ 1184569 w 2846658"/>
              <a:gd name="connsiteY55" fmla="*/ 343102 h 2526966"/>
              <a:gd name="connsiteX56" fmla="*/ 1234573 w 2846658"/>
              <a:gd name="connsiteY56" fmla="*/ 290713 h 2526966"/>
              <a:gd name="connsiteX57" fmla="*/ 1267912 w 2846658"/>
              <a:gd name="connsiteY57" fmla="*/ 159745 h 2526966"/>
              <a:gd name="connsiteX58" fmla="*/ 1279817 w 2846658"/>
              <a:gd name="connsiteY58" fmla="*/ 43063 h 2526966"/>
              <a:gd name="connsiteX59" fmla="*/ 1447782 w 2846658"/>
              <a:gd name="connsiteY59" fmla="*/ 1342 h 2526966"/>
              <a:gd name="connsiteX60" fmla="*/ 1498893 w 2846658"/>
              <a:gd name="connsiteY60" fmla="*/ 85925 h 2526966"/>
              <a:gd name="connsiteX61" fmla="*/ 1586999 w 2846658"/>
              <a:gd name="connsiteY61" fmla="*/ 85925 h 2526966"/>
              <a:gd name="connsiteX62" fmla="*/ 1610812 w 2846658"/>
              <a:gd name="connsiteY62" fmla="*/ 157362 h 2526966"/>
              <a:gd name="connsiteX63" fmla="*/ 1665580 w 2846658"/>
              <a:gd name="connsiteY63" fmla="*/ 169269 h 2526966"/>
              <a:gd name="connsiteX64" fmla="*/ 1689393 w 2846658"/>
              <a:gd name="connsiteY64" fmla="*/ 214513 h 2526966"/>
              <a:gd name="connsiteX65" fmla="*/ 1772737 w 2846658"/>
              <a:gd name="connsiteY65" fmla="*/ 231182 h 2526966"/>
              <a:gd name="connsiteX66" fmla="*/ 1789405 w 2846658"/>
              <a:gd name="connsiteY66" fmla="*/ 347864 h 2526966"/>
              <a:gd name="connsiteX67" fmla="*/ 1867987 w 2846658"/>
              <a:gd name="connsiteY67" fmla="*/ 338337 h 2526966"/>
              <a:gd name="connsiteX68" fmla="*/ 1896562 w 2846658"/>
              <a:gd name="connsiteY68" fmla="*/ 288331 h 2526966"/>
              <a:gd name="connsiteX69" fmla="*/ 1927518 w 2846658"/>
              <a:gd name="connsiteY69" fmla="*/ 269282 h 2526966"/>
              <a:gd name="connsiteX70" fmla="*/ 1925137 w 2846658"/>
              <a:gd name="connsiteY70" fmla="*/ 388345 h 2526966"/>
              <a:gd name="connsiteX71" fmla="*/ 1953712 w 2846658"/>
              <a:gd name="connsiteY71" fmla="*/ 405012 h 2526966"/>
              <a:gd name="connsiteX72" fmla="*/ 1998955 w 2846658"/>
              <a:gd name="connsiteY72" fmla="*/ 428825 h 2526966"/>
              <a:gd name="connsiteX73" fmla="*/ 2044199 w 2846658"/>
              <a:gd name="connsiteY73" fmla="*/ 488358 h 2526966"/>
              <a:gd name="connsiteX74" fmla="*/ 2091824 w 2846658"/>
              <a:gd name="connsiteY74" fmla="*/ 476450 h 2526966"/>
              <a:gd name="connsiteX75" fmla="*/ 2229937 w 2846658"/>
              <a:gd name="connsiteY75" fmla="*/ 505027 h 2526966"/>
              <a:gd name="connsiteX76" fmla="*/ 2296612 w 2846658"/>
              <a:gd name="connsiteY76" fmla="*/ 597894 h 2526966"/>
              <a:gd name="connsiteX77" fmla="*/ 2337093 w 2846658"/>
              <a:gd name="connsiteY77" fmla="*/ 585987 h 2526966"/>
              <a:gd name="connsiteX78" fmla="*/ 2382337 w 2846658"/>
              <a:gd name="connsiteY78" fmla="*/ 605037 h 2526966"/>
              <a:gd name="connsiteX79" fmla="*/ 2427580 w 2846658"/>
              <a:gd name="connsiteY79" fmla="*/ 590750 h 2526966"/>
              <a:gd name="connsiteX80" fmla="*/ 2482349 w 2846658"/>
              <a:gd name="connsiteY80" fmla="*/ 633612 h 2526966"/>
              <a:gd name="connsiteX81" fmla="*/ 2577598 w 2846658"/>
              <a:gd name="connsiteY81" fmla="*/ 652663 h 2526966"/>
              <a:gd name="connsiteX82" fmla="*/ 2522830 w 2846658"/>
              <a:gd name="connsiteY82" fmla="*/ 728862 h 2526966"/>
              <a:gd name="connsiteX83" fmla="*/ 2477587 w 2846658"/>
              <a:gd name="connsiteY83" fmla="*/ 836021 h 2526966"/>
              <a:gd name="connsiteX84" fmla="*/ 2446630 w 2846658"/>
              <a:gd name="connsiteY84" fmla="*/ 988421 h 2526966"/>
              <a:gd name="connsiteX85" fmla="*/ 2453774 w 2846658"/>
              <a:gd name="connsiteY85" fmla="*/ 1064621 h 2526966"/>
              <a:gd name="connsiteX86" fmla="*/ 2413293 w 2846658"/>
              <a:gd name="connsiteY86" fmla="*/ 1090814 h 2526966"/>
              <a:gd name="connsiteX87" fmla="*/ 2363287 w 2846658"/>
              <a:gd name="connsiteY87" fmla="*/ 1083671 h 2526966"/>
              <a:gd name="connsiteX88" fmla="*/ 2334712 w 2846658"/>
              <a:gd name="connsiteY88" fmla="*/ 1097958 h 2526966"/>
              <a:gd name="connsiteX89" fmla="*/ 2327568 w 2846658"/>
              <a:gd name="connsiteY89" fmla="*/ 1164633 h 2526966"/>
              <a:gd name="connsiteX90" fmla="*/ 2279943 w 2846658"/>
              <a:gd name="connsiteY90" fmla="*/ 1207496 h 2526966"/>
              <a:gd name="connsiteX91" fmla="*/ 2241843 w 2846658"/>
              <a:gd name="connsiteY91" fmla="*/ 1252739 h 2526966"/>
              <a:gd name="connsiteX92" fmla="*/ 2220412 w 2846658"/>
              <a:gd name="connsiteY92" fmla="*/ 1302746 h 2526966"/>
              <a:gd name="connsiteX93" fmla="*/ 2170405 w 2846658"/>
              <a:gd name="connsiteY93" fmla="*/ 1347989 h 2526966"/>
              <a:gd name="connsiteX94" fmla="*/ 2153737 w 2846658"/>
              <a:gd name="connsiteY94" fmla="*/ 1431333 h 2526966"/>
              <a:gd name="connsiteX95" fmla="*/ 2118018 w 2846658"/>
              <a:gd name="connsiteY95" fmla="*/ 1452764 h 2526966"/>
              <a:gd name="connsiteX96" fmla="*/ 2041469 w 2846658"/>
              <a:gd name="connsiteY96" fmla="*/ 1455231 h 2526966"/>
              <a:gd name="connsiteX97" fmla="*/ 2029912 w 2846658"/>
              <a:gd name="connsiteY97" fmla="*/ 1481339 h 2526966"/>
              <a:gd name="connsiteX98" fmla="*/ 2020387 w 2846658"/>
              <a:gd name="connsiteY98" fmla="*/ 1545633 h 2526966"/>
              <a:gd name="connsiteX99" fmla="*/ 2072774 w 2846658"/>
              <a:gd name="connsiteY99" fmla="*/ 1633739 h 2526966"/>
              <a:gd name="connsiteX100" fmla="*/ 2098968 w 2846658"/>
              <a:gd name="connsiteY100" fmla="*/ 1683746 h 2526966"/>
              <a:gd name="connsiteX101" fmla="*/ 2141830 w 2846658"/>
              <a:gd name="connsiteY101" fmla="*/ 1671839 h 2526966"/>
              <a:gd name="connsiteX102" fmla="*/ 2170405 w 2846658"/>
              <a:gd name="connsiteY102" fmla="*/ 1686127 h 2526966"/>
              <a:gd name="connsiteX103" fmla="*/ 2182312 w 2846658"/>
              <a:gd name="connsiteY103" fmla="*/ 1698033 h 2526966"/>
              <a:gd name="connsiteX104" fmla="*/ 2170405 w 2846658"/>
              <a:gd name="connsiteY104" fmla="*/ 1728989 h 2526966"/>
              <a:gd name="connsiteX105" fmla="*/ 2182312 w 2846658"/>
              <a:gd name="connsiteY105" fmla="*/ 1762327 h 2526966"/>
              <a:gd name="connsiteX106" fmla="*/ 2208505 w 2846658"/>
              <a:gd name="connsiteY106" fmla="*/ 1767089 h 2526966"/>
              <a:gd name="connsiteX107" fmla="*/ 2229937 w 2846658"/>
              <a:gd name="connsiteY107" fmla="*/ 1786139 h 2526966"/>
              <a:gd name="connsiteX108" fmla="*/ 2275180 w 2846658"/>
              <a:gd name="connsiteY108" fmla="*/ 1776614 h 2526966"/>
              <a:gd name="connsiteX109" fmla="*/ 2298993 w 2846658"/>
              <a:gd name="connsiteY109" fmla="*/ 1829002 h 2526966"/>
              <a:gd name="connsiteX110" fmla="*/ 2337093 w 2846658"/>
              <a:gd name="connsiteY110" fmla="*/ 1840908 h 2526966"/>
              <a:gd name="connsiteX111" fmla="*/ 2351381 w 2846658"/>
              <a:gd name="connsiteY111" fmla="*/ 1876628 h 2526966"/>
              <a:gd name="connsiteX112" fmla="*/ 2310899 w 2846658"/>
              <a:gd name="connsiteY112" fmla="*/ 1907583 h 2526966"/>
              <a:gd name="connsiteX113" fmla="*/ 2237081 w 2846658"/>
              <a:gd name="connsiteY113" fmla="*/ 1983784 h 2526966"/>
              <a:gd name="connsiteX114" fmla="*/ 2284706 w 2846658"/>
              <a:gd name="connsiteY114" fmla="*/ 2048078 h 2526966"/>
              <a:gd name="connsiteX115" fmla="*/ 2282324 w 2846658"/>
              <a:gd name="connsiteY115" fmla="*/ 2114752 h 2526966"/>
              <a:gd name="connsiteX116" fmla="*/ 2358524 w 2846658"/>
              <a:gd name="connsiteY116" fmla="*/ 2159996 h 2526966"/>
              <a:gd name="connsiteX117" fmla="*/ 2403768 w 2846658"/>
              <a:gd name="connsiteY117" fmla="*/ 2238576 h 2526966"/>
              <a:gd name="connsiteX118" fmla="*/ 2770480 w 2846658"/>
              <a:gd name="connsiteY118" fmla="*/ 2421933 h 2526966"/>
              <a:gd name="connsiteX119" fmla="*/ 2803817 w 2846658"/>
              <a:gd name="connsiteY119" fmla="*/ 2424314 h 2526966"/>
              <a:gd name="connsiteX120" fmla="*/ 2796673 w 2846658"/>
              <a:gd name="connsiteY120" fmla="*/ 2374308 h 2526966"/>
              <a:gd name="connsiteX121" fmla="*/ 2822868 w 2846658"/>
              <a:gd name="connsiteY121" fmla="*/ 2352877 h 2526966"/>
              <a:gd name="connsiteX122" fmla="*/ 2834773 w 2846658"/>
              <a:gd name="connsiteY122" fmla="*/ 2386214 h 2526966"/>
              <a:gd name="connsiteX123" fmla="*/ 2832393 w 2846658"/>
              <a:gd name="connsiteY123" fmla="*/ 2438602 h 2526966"/>
              <a:gd name="connsiteX124" fmla="*/ 2656180 w 2846658"/>
              <a:gd name="connsiteY124" fmla="*/ 2495752 h 2526966"/>
              <a:gd name="connsiteX125" fmla="*/ 2684755 w 2846658"/>
              <a:gd name="connsiteY125" fmla="*/ 2467177 h 2526966"/>
              <a:gd name="connsiteX126" fmla="*/ 2689518 w 2846658"/>
              <a:gd name="connsiteY126" fmla="*/ 2448127 h 2526966"/>
              <a:gd name="connsiteX127" fmla="*/ 2751430 w 2846658"/>
              <a:gd name="connsiteY127" fmla="*/ 2431458 h 2526966"/>
              <a:gd name="connsiteX128" fmla="*/ 2768099 w 2846658"/>
              <a:gd name="connsiteY128" fmla="*/ 2421933 h 2526966"/>
              <a:gd name="connsiteX129" fmla="*/ 2710949 w 2846658"/>
              <a:gd name="connsiteY129" fmla="*/ 2400500 h 2526966"/>
              <a:gd name="connsiteX130" fmla="*/ 2682374 w 2846658"/>
              <a:gd name="connsiteY130" fmla="*/ 2383833 h 2526966"/>
              <a:gd name="connsiteX131" fmla="*/ 2551405 w 2846658"/>
              <a:gd name="connsiteY131" fmla="*/ 2321919 h 2526966"/>
              <a:gd name="connsiteX132" fmla="*/ 2513305 w 2846658"/>
              <a:gd name="connsiteY132" fmla="*/ 2302869 h 2526966"/>
              <a:gd name="connsiteX133" fmla="*/ 2472824 w 2846658"/>
              <a:gd name="connsiteY133" fmla="*/ 2283819 h 2526966"/>
              <a:gd name="connsiteX134" fmla="*/ 2441868 w 2846658"/>
              <a:gd name="connsiteY134" fmla="*/ 2269531 h 2526966"/>
              <a:gd name="connsiteX135" fmla="*/ 2399006 w 2846658"/>
              <a:gd name="connsiteY135" fmla="*/ 2236196 h 2526966"/>
              <a:gd name="connsiteX136" fmla="*/ 2365668 w 2846658"/>
              <a:gd name="connsiteY136" fmla="*/ 2210000 h 2526966"/>
              <a:gd name="connsiteX137" fmla="*/ 2339474 w 2846658"/>
              <a:gd name="connsiteY137" fmla="*/ 2229052 h 2526966"/>
              <a:gd name="connsiteX138" fmla="*/ 2284706 w 2846658"/>
              <a:gd name="connsiteY138" fmla="*/ 2257628 h 2526966"/>
              <a:gd name="connsiteX139" fmla="*/ 2268037 w 2846658"/>
              <a:gd name="connsiteY139" fmla="*/ 2288583 h 2526966"/>
              <a:gd name="connsiteX140" fmla="*/ 2198980 w 2846658"/>
              <a:gd name="connsiteY140" fmla="*/ 2307633 h 2526966"/>
              <a:gd name="connsiteX141" fmla="*/ 2172788 w 2846658"/>
              <a:gd name="connsiteY141" fmla="*/ 2338590 h 2526966"/>
              <a:gd name="connsiteX142" fmla="*/ 2156119 w 2846658"/>
              <a:gd name="connsiteY142" fmla="*/ 2319540 h 2526966"/>
              <a:gd name="connsiteX143" fmla="*/ 2118019 w 2846658"/>
              <a:gd name="connsiteY143" fmla="*/ 2331447 h 2526966"/>
              <a:gd name="connsiteX144" fmla="*/ 2087063 w 2846658"/>
              <a:gd name="connsiteY144" fmla="*/ 2298109 h 2526966"/>
              <a:gd name="connsiteX145" fmla="*/ 2032294 w 2846658"/>
              <a:gd name="connsiteY145" fmla="*/ 2288584 h 2526966"/>
              <a:gd name="connsiteX146" fmla="*/ 2015625 w 2846658"/>
              <a:gd name="connsiteY146" fmla="*/ 2260009 h 2526966"/>
              <a:gd name="connsiteX147" fmla="*/ 1963238 w 2846658"/>
              <a:gd name="connsiteY147" fmla="*/ 2271915 h 2526966"/>
              <a:gd name="connsiteX148" fmla="*/ 1965618 w 2846658"/>
              <a:gd name="connsiteY148" fmla="*/ 2250483 h 2526966"/>
              <a:gd name="connsiteX149" fmla="*/ 1984668 w 2846658"/>
              <a:gd name="connsiteY149" fmla="*/ 2233814 h 2526966"/>
              <a:gd name="connsiteX150" fmla="*/ 1987050 w 2846658"/>
              <a:gd name="connsiteY150" fmla="*/ 2210003 h 2526966"/>
              <a:gd name="connsiteX151" fmla="*/ 1951331 w 2846658"/>
              <a:gd name="connsiteY151" fmla="*/ 2210003 h 2526966"/>
              <a:gd name="connsiteX152" fmla="*/ 1944188 w 2846658"/>
              <a:gd name="connsiteY152" fmla="*/ 2236197 h 2526966"/>
              <a:gd name="connsiteX153" fmla="*/ 1915613 w 2846658"/>
              <a:gd name="connsiteY153" fmla="*/ 2236197 h 2526966"/>
              <a:gd name="connsiteX154" fmla="*/ 1891800 w 2846658"/>
              <a:gd name="connsiteY154" fmla="*/ 2198097 h 2526966"/>
              <a:gd name="connsiteX155" fmla="*/ 1882275 w 2846658"/>
              <a:gd name="connsiteY155" fmla="*/ 2250484 h 2526966"/>
              <a:gd name="connsiteX156" fmla="*/ 1853700 w 2846658"/>
              <a:gd name="connsiteY156" fmla="*/ 2226672 h 2526966"/>
              <a:gd name="connsiteX157" fmla="*/ 1803694 w 2846658"/>
              <a:gd name="connsiteY157" fmla="*/ 2226672 h 2526966"/>
              <a:gd name="connsiteX158" fmla="*/ 1753687 w 2846658"/>
              <a:gd name="connsiteY158" fmla="*/ 2207620 h 2526966"/>
              <a:gd name="connsiteX159" fmla="*/ 1663200 w 2846658"/>
              <a:gd name="connsiteY159" fmla="*/ 2262390 h 2526966"/>
              <a:gd name="connsiteX160" fmla="*/ 1572713 w 2846658"/>
              <a:gd name="connsiteY160" fmla="*/ 2319539 h 2526966"/>
              <a:gd name="connsiteX161" fmla="*/ 1556044 w 2846658"/>
              <a:gd name="connsiteY161" fmla="*/ 2412409 h 2526966"/>
              <a:gd name="connsiteX162" fmla="*/ 1583513 w 2846658"/>
              <a:gd name="connsiteY162" fmla="*/ 2499546 h 2526966"/>
              <a:gd name="connsiteX163" fmla="*/ 1522706 w 2846658"/>
              <a:gd name="connsiteY163" fmla="*/ 2490989 h 2526966"/>
              <a:gd name="connsiteX164" fmla="*/ 1472700 w 2846658"/>
              <a:gd name="connsiteY164" fmla="*/ 2526709 h 2526966"/>
              <a:gd name="connsiteX165" fmla="*/ 1410788 w 2846658"/>
              <a:gd name="connsiteY165" fmla="*/ 2502897 h 2526966"/>
              <a:gd name="connsiteX166" fmla="*/ 1356019 w 2846658"/>
              <a:gd name="connsiteY166" fmla="*/ 2514802 h 2526966"/>
              <a:gd name="connsiteX167" fmla="*/ 1308394 w 2846658"/>
              <a:gd name="connsiteY167" fmla="*/ 2457652 h 2526966"/>
              <a:gd name="connsiteX168" fmla="*/ 1270294 w 2846658"/>
              <a:gd name="connsiteY168" fmla="*/ 2440984 h 2526966"/>
              <a:gd name="connsiteX169" fmla="*/ 1244100 w 2846658"/>
              <a:gd name="connsiteY169" fmla="*/ 2448128 h 2526966"/>
              <a:gd name="connsiteX170" fmla="*/ 1229813 w 2846658"/>
              <a:gd name="connsiteY170" fmla="*/ 2424314 h 2526966"/>
              <a:gd name="connsiteX171" fmla="*/ 1191713 w 2846658"/>
              <a:gd name="connsiteY171" fmla="*/ 2419553 h 2526966"/>
              <a:gd name="connsiteX172" fmla="*/ 1129800 w 2846658"/>
              <a:gd name="connsiteY172" fmla="*/ 2388597 h 2526966"/>
              <a:gd name="connsiteX173" fmla="*/ 1094080 w 2846658"/>
              <a:gd name="connsiteY173" fmla="*/ 2400500 h 2526966"/>
              <a:gd name="connsiteX174" fmla="*/ 1079794 w 2846658"/>
              <a:gd name="connsiteY174" fmla="*/ 2429078 h 2526966"/>
              <a:gd name="connsiteX175" fmla="*/ 996450 w 2846658"/>
              <a:gd name="connsiteY175" fmla="*/ 2414790 h 2526966"/>
              <a:gd name="connsiteX176" fmla="*/ 965494 w 2846658"/>
              <a:gd name="connsiteY176" fmla="*/ 2429078 h 2526966"/>
              <a:gd name="connsiteX177" fmla="*/ 925013 w 2846658"/>
              <a:gd name="connsiteY177" fmla="*/ 2407646 h 2526966"/>
              <a:gd name="connsiteX178" fmla="*/ 886913 w 2846658"/>
              <a:gd name="connsiteY178" fmla="*/ 2393359 h 2526966"/>
              <a:gd name="connsiteX179" fmla="*/ 855956 w 2846658"/>
              <a:gd name="connsiteY179" fmla="*/ 2407647 h 2526966"/>
              <a:gd name="connsiteX180" fmla="*/ 825000 w 2846658"/>
              <a:gd name="connsiteY180" fmla="*/ 2388597 h 2526966"/>
              <a:gd name="connsiteX181" fmla="*/ 810713 w 2846658"/>
              <a:gd name="connsiteY181" fmla="*/ 2355259 h 2526966"/>
              <a:gd name="connsiteX182" fmla="*/ 770231 w 2846658"/>
              <a:gd name="connsiteY182" fmla="*/ 2364784 h 2526966"/>
              <a:gd name="connsiteX183" fmla="*/ 734513 w 2846658"/>
              <a:gd name="connsiteY183" fmla="*/ 2343352 h 2526966"/>
              <a:gd name="connsiteX184" fmla="*/ 703556 w 2846658"/>
              <a:gd name="connsiteY184" fmla="*/ 2329065 h 2526966"/>
              <a:gd name="connsiteX185" fmla="*/ 670219 w 2846658"/>
              <a:gd name="connsiteY185" fmla="*/ 2333827 h 2526966"/>
              <a:gd name="connsiteX186" fmla="*/ 684506 w 2846658"/>
              <a:gd name="connsiteY186" fmla="*/ 2279058 h 2526966"/>
              <a:gd name="connsiteX187" fmla="*/ 639263 w 2846658"/>
              <a:gd name="connsiteY187" fmla="*/ 2260008 h 2526966"/>
              <a:gd name="connsiteX188" fmla="*/ 605924 w 2846658"/>
              <a:gd name="connsiteY188" fmla="*/ 2255244 h 2526966"/>
              <a:gd name="connsiteX189" fmla="*/ 651169 w 2846658"/>
              <a:gd name="connsiteY189" fmla="*/ 2200477 h 2526966"/>
              <a:gd name="connsiteX190" fmla="*/ 682125 w 2846658"/>
              <a:gd name="connsiteY190" fmla="*/ 2100464 h 2526966"/>
              <a:gd name="connsiteX191" fmla="*/ 720225 w 2846658"/>
              <a:gd name="connsiteY191" fmla="*/ 1902821 h 2526966"/>
              <a:gd name="connsiteX192" fmla="*/ 744038 w 2846658"/>
              <a:gd name="connsiteY192" fmla="*/ 1886152 h 2526966"/>
              <a:gd name="connsiteX193" fmla="*/ 722606 w 2846658"/>
              <a:gd name="connsiteY193" fmla="*/ 1855196 h 2526966"/>
              <a:gd name="connsiteX194" fmla="*/ 724988 w 2846658"/>
              <a:gd name="connsiteY194" fmla="*/ 1836146 h 2526966"/>
              <a:gd name="connsiteX195" fmla="*/ 734513 w 2846658"/>
              <a:gd name="connsiteY195" fmla="*/ 1690889 h 2526966"/>
              <a:gd name="connsiteX196" fmla="*/ 724988 w 2846658"/>
              <a:gd name="connsiteY196" fmla="*/ 1650408 h 2526966"/>
              <a:gd name="connsiteX197" fmla="*/ 798806 w 2846658"/>
              <a:gd name="connsiteY197" fmla="*/ 1690889 h 2526966"/>
              <a:gd name="connsiteX198" fmla="*/ 810713 w 2846658"/>
              <a:gd name="connsiteY198" fmla="*/ 1755183 h 2526966"/>
              <a:gd name="connsiteX199" fmla="*/ 851194 w 2846658"/>
              <a:gd name="connsiteY199" fmla="*/ 1812333 h 2526966"/>
              <a:gd name="connsiteX200" fmla="*/ 803569 w 2846658"/>
              <a:gd name="connsiteY200" fmla="*/ 1667077 h 2526966"/>
              <a:gd name="connsiteX201" fmla="*/ 722606 w 2846658"/>
              <a:gd name="connsiteY201" fmla="*/ 1600402 h 2526966"/>
              <a:gd name="connsiteX202" fmla="*/ 744038 w 2846658"/>
              <a:gd name="connsiteY202" fmla="*/ 1524202 h 2526966"/>
              <a:gd name="connsiteX203" fmla="*/ 724988 w 2846658"/>
              <a:gd name="connsiteY203" fmla="*/ 1462289 h 2526966"/>
              <a:gd name="connsiteX204" fmla="*/ 734513 w 2846658"/>
              <a:gd name="connsiteY204" fmla="*/ 1431333 h 2526966"/>
              <a:gd name="connsiteX205" fmla="*/ 686888 w 2846658"/>
              <a:gd name="connsiteY205" fmla="*/ 1414664 h 2526966"/>
              <a:gd name="connsiteX206" fmla="*/ 598781 w 2846658"/>
              <a:gd name="connsiteY206" fmla="*/ 1381327 h 2526966"/>
              <a:gd name="connsiteX207" fmla="*/ 586875 w 2846658"/>
              <a:gd name="connsiteY207" fmla="*/ 1336083 h 2526966"/>
              <a:gd name="connsiteX208" fmla="*/ 537388 w 2846658"/>
              <a:gd name="connsiteY208" fmla="*/ 1269493 h 2526966"/>
              <a:gd name="connsiteX0" fmla="*/ 537388 w 2844555"/>
              <a:gd name="connsiteY0" fmla="*/ 1269493 h 2526966"/>
              <a:gd name="connsiteX1" fmla="*/ 555919 w 2844555"/>
              <a:gd name="connsiteY1" fmla="*/ 1219402 h 2526966"/>
              <a:gd name="connsiteX2" fmla="*/ 534488 w 2844555"/>
              <a:gd name="connsiteY2" fmla="*/ 1174158 h 2526966"/>
              <a:gd name="connsiteX3" fmla="*/ 520200 w 2844555"/>
              <a:gd name="connsiteY3" fmla="*/ 1145583 h 2526966"/>
              <a:gd name="connsiteX4" fmla="*/ 472575 w 2844555"/>
              <a:gd name="connsiteY4" fmla="*/ 1147964 h 2526966"/>
              <a:gd name="connsiteX5" fmla="*/ 453525 w 2844555"/>
              <a:gd name="connsiteY5" fmla="*/ 1112246 h 2526966"/>
              <a:gd name="connsiteX6" fmla="*/ 477338 w 2844555"/>
              <a:gd name="connsiteY6" fmla="*/ 1071764 h 2526966"/>
              <a:gd name="connsiteX7" fmla="*/ 436856 w 2844555"/>
              <a:gd name="connsiteY7" fmla="*/ 1071764 h 2526966"/>
              <a:gd name="connsiteX8" fmla="*/ 413044 w 2844555"/>
              <a:gd name="connsiteY8" fmla="*/ 1090814 h 2526966"/>
              <a:gd name="connsiteX9" fmla="*/ 413044 w 2844555"/>
              <a:gd name="connsiteY9" fmla="*/ 1045571 h 2526966"/>
              <a:gd name="connsiteX10" fmla="*/ 365419 w 2844555"/>
              <a:gd name="connsiteY10" fmla="*/ 1062239 h 2526966"/>
              <a:gd name="connsiteX11" fmla="*/ 293981 w 2844555"/>
              <a:gd name="connsiteY11" fmla="*/ 1031283 h 2526966"/>
              <a:gd name="connsiteX12" fmla="*/ 165394 w 2844555"/>
              <a:gd name="connsiteY12" fmla="*/ 974133 h 2526966"/>
              <a:gd name="connsiteX13" fmla="*/ 115388 w 2844555"/>
              <a:gd name="connsiteY13" fmla="*/ 997946 h 2526966"/>
              <a:gd name="connsiteX14" fmla="*/ 91575 w 2844555"/>
              <a:gd name="connsiteY14" fmla="*/ 983658 h 2526966"/>
              <a:gd name="connsiteX15" fmla="*/ 74906 w 2844555"/>
              <a:gd name="connsiteY15" fmla="*/ 938414 h 2526966"/>
              <a:gd name="connsiteX16" fmla="*/ 20138 w 2844555"/>
              <a:gd name="connsiteY16" fmla="*/ 926508 h 2526966"/>
              <a:gd name="connsiteX17" fmla="*/ 113006 w 2844555"/>
              <a:gd name="connsiteY17" fmla="*/ 893171 h 2526966"/>
              <a:gd name="connsiteX18" fmla="*/ 74906 w 2844555"/>
              <a:gd name="connsiteY18" fmla="*/ 852689 h 2526966"/>
              <a:gd name="connsiteX19" fmla="*/ 122531 w 2844555"/>
              <a:gd name="connsiteY19" fmla="*/ 855071 h 2526966"/>
              <a:gd name="connsiteX20" fmla="*/ 22519 w 2844555"/>
              <a:gd name="connsiteY20" fmla="*/ 828877 h 2526966"/>
              <a:gd name="connsiteX21" fmla="*/ 1086 w 2844555"/>
              <a:gd name="connsiteY21" fmla="*/ 795538 h 2526966"/>
              <a:gd name="connsiteX22" fmla="*/ 53475 w 2844555"/>
              <a:gd name="connsiteY22" fmla="*/ 759821 h 2526966"/>
              <a:gd name="connsiteX23" fmla="*/ 143963 w 2844555"/>
              <a:gd name="connsiteY23" fmla="*/ 724102 h 2526966"/>
              <a:gd name="connsiteX24" fmla="*/ 243974 w 2844555"/>
              <a:gd name="connsiteY24" fmla="*/ 721721 h 2526966"/>
              <a:gd name="connsiteX25" fmla="*/ 258263 w 2844555"/>
              <a:gd name="connsiteY25" fmla="*/ 693146 h 2526966"/>
              <a:gd name="connsiteX26" fmla="*/ 336843 w 2844555"/>
              <a:gd name="connsiteY26" fmla="*/ 676477 h 2526966"/>
              <a:gd name="connsiteX27" fmla="*/ 434475 w 2844555"/>
              <a:gd name="connsiteY27" fmla="*/ 778871 h 2526966"/>
              <a:gd name="connsiteX28" fmla="*/ 458288 w 2844555"/>
              <a:gd name="connsiteY28" fmla="*/ 762202 h 2526966"/>
              <a:gd name="connsiteX29" fmla="*/ 491625 w 2844555"/>
              <a:gd name="connsiteY29" fmla="*/ 733627 h 2526966"/>
              <a:gd name="connsiteX30" fmla="*/ 548775 w 2844555"/>
              <a:gd name="connsiteY30" fmla="*/ 755058 h 2526966"/>
              <a:gd name="connsiteX31" fmla="*/ 570206 w 2844555"/>
              <a:gd name="connsiteY31" fmla="*/ 781252 h 2526966"/>
              <a:gd name="connsiteX32" fmla="*/ 563063 w 2844555"/>
              <a:gd name="connsiteY32" fmla="*/ 738389 h 2526966"/>
              <a:gd name="connsiteX33" fmla="*/ 582113 w 2844555"/>
              <a:gd name="connsiteY33" fmla="*/ 712196 h 2526966"/>
              <a:gd name="connsiteX34" fmla="*/ 608306 w 2844555"/>
              <a:gd name="connsiteY34" fmla="*/ 759821 h 2526966"/>
              <a:gd name="connsiteX35" fmla="*/ 677361 w 2844555"/>
              <a:gd name="connsiteY35" fmla="*/ 740771 h 2526966"/>
              <a:gd name="connsiteX36" fmla="*/ 660694 w 2844555"/>
              <a:gd name="connsiteY36" fmla="*/ 719339 h 2526966"/>
              <a:gd name="connsiteX37" fmla="*/ 644025 w 2844555"/>
              <a:gd name="connsiteY37" fmla="*/ 695527 h 2526966"/>
              <a:gd name="connsiteX38" fmla="*/ 648788 w 2844555"/>
              <a:gd name="connsiteY38" fmla="*/ 635996 h 2526966"/>
              <a:gd name="connsiteX39" fmla="*/ 632119 w 2844555"/>
              <a:gd name="connsiteY39" fmla="*/ 559796 h 2526966"/>
              <a:gd name="connsiteX40" fmla="*/ 594019 w 2844555"/>
              <a:gd name="connsiteY40" fmla="*/ 514552 h 2526966"/>
              <a:gd name="connsiteX41" fmla="*/ 591638 w 2844555"/>
              <a:gd name="connsiteY41" fmla="*/ 457402 h 2526966"/>
              <a:gd name="connsiteX42" fmla="*/ 572586 w 2844555"/>
              <a:gd name="connsiteY42" fmla="*/ 419301 h 2526966"/>
              <a:gd name="connsiteX43" fmla="*/ 646406 w 2844555"/>
              <a:gd name="connsiteY43" fmla="*/ 435971 h 2526966"/>
              <a:gd name="connsiteX44" fmla="*/ 710700 w 2844555"/>
              <a:gd name="connsiteY44" fmla="*/ 428827 h 2526966"/>
              <a:gd name="connsiteX45" fmla="*/ 705938 w 2844555"/>
              <a:gd name="connsiteY45" fmla="*/ 474071 h 2526966"/>
              <a:gd name="connsiteX46" fmla="*/ 751181 w 2844555"/>
              <a:gd name="connsiteY46" fmla="*/ 512171 h 2526966"/>
              <a:gd name="connsiteX47" fmla="*/ 853573 w 2844555"/>
              <a:gd name="connsiteY47" fmla="*/ 524077 h 2526966"/>
              <a:gd name="connsiteX48" fmla="*/ 922631 w 2844555"/>
              <a:gd name="connsiteY48" fmla="*/ 535983 h 2526966"/>
              <a:gd name="connsiteX49" fmla="*/ 1001213 w 2844555"/>
              <a:gd name="connsiteY49" fmla="*/ 512171 h 2526966"/>
              <a:gd name="connsiteX50" fmla="*/ 1044075 w 2844555"/>
              <a:gd name="connsiteY50" fmla="*/ 509789 h 2526966"/>
              <a:gd name="connsiteX51" fmla="*/ 1036931 w 2844555"/>
              <a:gd name="connsiteY51" fmla="*/ 490739 h 2526966"/>
              <a:gd name="connsiteX52" fmla="*/ 986925 w 2844555"/>
              <a:gd name="connsiteY52" fmla="*/ 485977 h 2526966"/>
              <a:gd name="connsiteX53" fmla="*/ 994067 w 2844555"/>
              <a:gd name="connsiteY53" fmla="*/ 421682 h 2526966"/>
              <a:gd name="connsiteX54" fmla="*/ 1079794 w 2844555"/>
              <a:gd name="connsiteY54" fmla="*/ 369296 h 2526966"/>
              <a:gd name="connsiteX55" fmla="*/ 1184569 w 2844555"/>
              <a:gd name="connsiteY55" fmla="*/ 343102 h 2526966"/>
              <a:gd name="connsiteX56" fmla="*/ 1234573 w 2844555"/>
              <a:gd name="connsiteY56" fmla="*/ 290713 h 2526966"/>
              <a:gd name="connsiteX57" fmla="*/ 1267912 w 2844555"/>
              <a:gd name="connsiteY57" fmla="*/ 159745 h 2526966"/>
              <a:gd name="connsiteX58" fmla="*/ 1279817 w 2844555"/>
              <a:gd name="connsiteY58" fmla="*/ 43063 h 2526966"/>
              <a:gd name="connsiteX59" fmla="*/ 1447782 w 2844555"/>
              <a:gd name="connsiteY59" fmla="*/ 1342 h 2526966"/>
              <a:gd name="connsiteX60" fmla="*/ 1498893 w 2844555"/>
              <a:gd name="connsiteY60" fmla="*/ 85925 h 2526966"/>
              <a:gd name="connsiteX61" fmla="*/ 1586999 w 2844555"/>
              <a:gd name="connsiteY61" fmla="*/ 85925 h 2526966"/>
              <a:gd name="connsiteX62" fmla="*/ 1610812 w 2844555"/>
              <a:gd name="connsiteY62" fmla="*/ 157362 h 2526966"/>
              <a:gd name="connsiteX63" fmla="*/ 1665580 w 2844555"/>
              <a:gd name="connsiteY63" fmla="*/ 169269 h 2526966"/>
              <a:gd name="connsiteX64" fmla="*/ 1689393 w 2844555"/>
              <a:gd name="connsiteY64" fmla="*/ 214513 h 2526966"/>
              <a:gd name="connsiteX65" fmla="*/ 1772737 w 2844555"/>
              <a:gd name="connsiteY65" fmla="*/ 231182 h 2526966"/>
              <a:gd name="connsiteX66" fmla="*/ 1789405 w 2844555"/>
              <a:gd name="connsiteY66" fmla="*/ 347864 h 2526966"/>
              <a:gd name="connsiteX67" fmla="*/ 1867987 w 2844555"/>
              <a:gd name="connsiteY67" fmla="*/ 338337 h 2526966"/>
              <a:gd name="connsiteX68" fmla="*/ 1896562 w 2844555"/>
              <a:gd name="connsiteY68" fmla="*/ 288331 h 2526966"/>
              <a:gd name="connsiteX69" fmla="*/ 1927518 w 2844555"/>
              <a:gd name="connsiteY69" fmla="*/ 269282 h 2526966"/>
              <a:gd name="connsiteX70" fmla="*/ 1925137 w 2844555"/>
              <a:gd name="connsiteY70" fmla="*/ 388345 h 2526966"/>
              <a:gd name="connsiteX71" fmla="*/ 1953712 w 2844555"/>
              <a:gd name="connsiteY71" fmla="*/ 405012 h 2526966"/>
              <a:gd name="connsiteX72" fmla="*/ 1998955 w 2844555"/>
              <a:gd name="connsiteY72" fmla="*/ 428825 h 2526966"/>
              <a:gd name="connsiteX73" fmla="*/ 2044199 w 2844555"/>
              <a:gd name="connsiteY73" fmla="*/ 488358 h 2526966"/>
              <a:gd name="connsiteX74" fmla="*/ 2091824 w 2844555"/>
              <a:gd name="connsiteY74" fmla="*/ 476450 h 2526966"/>
              <a:gd name="connsiteX75" fmla="*/ 2229937 w 2844555"/>
              <a:gd name="connsiteY75" fmla="*/ 505027 h 2526966"/>
              <a:gd name="connsiteX76" fmla="*/ 2296612 w 2844555"/>
              <a:gd name="connsiteY76" fmla="*/ 597894 h 2526966"/>
              <a:gd name="connsiteX77" fmla="*/ 2337093 w 2844555"/>
              <a:gd name="connsiteY77" fmla="*/ 585987 h 2526966"/>
              <a:gd name="connsiteX78" fmla="*/ 2382337 w 2844555"/>
              <a:gd name="connsiteY78" fmla="*/ 605037 h 2526966"/>
              <a:gd name="connsiteX79" fmla="*/ 2427580 w 2844555"/>
              <a:gd name="connsiteY79" fmla="*/ 590750 h 2526966"/>
              <a:gd name="connsiteX80" fmla="*/ 2482349 w 2844555"/>
              <a:gd name="connsiteY80" fmla="*/ 633612 h 2526966"/>
              <a:gd name="connsiteX81" fmla="*/ 2577598 w 2844555"/>
              <a:gd name="connsiteY81" fmla="*/ 652663 h 2526966"/>
              <a:gd name="connsiteX82" fmla="*/ 2522830 w 2844555"/>
              <a:gd name="connsiteY82" fmla="*/ 728862 h 2526966"/>
              <a:gd name="connsiteX83" fmla="*/ 2477587 w 2844555"/>
              <a:gd name="connsiteY83" fmla="*/ 836021 h 2526966"/>
              <a:gd name="connsiteX84" fmla="*/ 2446630 w 2844555"/>
              <a:gd name="connsiteY84" fmla="*/ 988421 h 2526966"/>
              <a:gd name="connsiteX85" fmla="*/ 2453774 w 2844555"/>
              <a:gd name="connsiteY85" fmla="*/ 1064621 h 2526966"/>
              <a:gd name="connsiteX86" fmla="*/ 2413293 w 2844555"/>
              <a:gd name="connsiteY86" fmla="*/ 1090814 h 2526966"/>
              <a:gd name="connsiteX87" fmla="*/ 2363287 w 2844555"/>
              <a:gd name="connsiteY87" fmla="*/ 1083671 h 2526966"/>
              <a:gd name="connsiteX88" fmla="*/ 2334712 w 2844555"/>
              <a:gd name="connsiteY88" fmla="*/ 1097958 h 2526966"/>
              <a:gd name="connsiteX89" fmla="*/ 2327568 w 2844555"/>
              <a:gd name="connsiteY89" fmla="*/ 1164633 h 2526966"/>
              <a:gd name="connsiteX90" fmla="*/ 2279943 w 2844555"/>
              <a:gd name="connsiteY90" fmla="*/ 1207496 h 2526966"/>
              <a:gd name="connsiteX91" fmla="*/ 2241843 w 2844555"/>
              <a:gd name="connsiteY91" fmla="*/ 1252739 h 2526966"/>
              <a:gd name="connsiteX92" fmla="*/ 2220412 w 2844555"/>
              <a:gd name="connsiteY92" fmla="*/ 1302746 h 2526966"/>
              <a:gd name="connsiteX93" fmla="*/ 2170405 w 2844555"/>
              <a:gd name="connsiteY93" fmla="*/ 1347989 h 2526966"/>
              <a:gd name="connsiteX94" fmla="*/ 2153737 w 2844555"/>
              <a:gd name="connsiteY94" fmla="*/ 1431333 h 2526966"/>
              <a:gd name="connsiteX95" fmla="*/ 2118018 w 2844555"/>
              <a:gd name="connsiteY95" fmla="*/ 1452764 h 2526966"/>
              <a:gd name="connsiteX96" fmla="*/ 2041469 w 2844555"/>
              <a:gd name="connsiteY96" fmla="*/ 1455231 h 2526966"/>
              <a:gd name="connsiteX97" fmla="*/ 2029912 w 2844555"/>
              <a:gd name="connsiteY97" fmla="*/ 1481339 h 2526966"/>
              <a:gd name="connsiteX98" fmla="*/ 2020387 w 2844555"/>
              <a:gd name="connsiteY98" fmla="*/ 1545633 h 2526966"/>
              <a:gd name="connsiteX99" fmla="*/ 2072774 w 2844555"/>
              <a:gd name="connsiteY99" fmla="*/ 1633739 h 2526966"/>
              <a:gd name="connsiteX100" fmla="*/ 2098968 w 2844555"/>
              <a:gd name="connsiteY100" fmla="*/ 1683746 h 2526966"/>
              <a:gd name="connsiteX101" fmla="*/ 2141830 w 2844555"/>
              <a:gd name="connsiteY101" fmla="*/ 1671839 h 2526966"/>
              <a:gd name="connsiteX102" fmla="*/ 2170405 w 2844555"/>
              <a:gd name="connsiteY102" fmla="*/ 1686127 h 2526966"/>
              <a:gd name="connsiteX103" fmla="*/ 2182312 w 2844555"/>
              <a:gd name="connsiteY103" fmla="*/ 1698033 h 2526966"/>
              <a:gd name="connsiteX104" fmla="*/ 2170405 w 2844555"/>
              <a:gd name="connsiteY104" fmla="*/ 1728989 h 2526966"/>
              <a:gd name="connsiteX105" fmla="*/ 2182312 w 2844555"/>
              <a:gd name="connsiteY105" fmla="*/ 1762327 h 2526966"/>
              <a:gd name="connsiteX106" fmla="*/ 2208505 w 2844555"/>
              <a:gd name="connsiteY106" fmla="*/ 1767089 h 2526966"/>
              <a:gd name="connsiteX107" fmla="*/ 2229937 w 2844555"/>
              <a:gd name="connsiteY107" fmla="*/ 1786139 h 2526966"/>
              <a:gd name="connsiteX108" fmla="*/ 2275180 w 2844555"/>
              <a:gd name="connsiteY108" fmla="*/ 1776614 h 2526966"/>
              <a:gd name="connsiteX109" fmla="*/ 2298993 w 2844555"/>
              <a:gd name="connsiteY109" fmla="*/ 1829002 h 2526966"/>
              <a:gd name="connsiteX110" fmla="*/ 2337093 w 2844555"/>
              <a:gd name="connsiteY110" fmla="*/ 1840908 h 2526966"/>
              <a:gd name="connsiteX111" fmla="*/ 2351381 w 2844555"/>
              <a:gd name="connsiteY111" fmla="*/ 1876628 h 2526966"/>
              <a:gd name="connsiteX112" fmla="*/ 2310899 w 2844555"/>
              <a:gd name="connsiteY112" fmla="*/ 1907583 h 2526966"/>
              <a:gd name="connsiteX113" fmla="*/ 2237081 w 2844555"/>
              <a:gd name="connsiteY113" fmla="*/ 1983784 h 2526966"/>
              <a:gd name="connsiteX114" fmla="*/ 2284706 w 2844555"/>
              <a:gd name="connsiteY114" fmla="*/ 2048078 h 2526966"/>
              <a:gd name="connsiteX115" fmla="*/ 2282324 w 2844555"/>
              <a:gd name="connsiteY115" fmla="*/ 2114752 h 2526966"/>
              <a:gd name="connsiteX116" fmla="*/ 2358524 w 2844555"/>
              <a:gd name="connsiteY116" fmla="*/ 2159996 h 2526966"/>
              <a:gd name="connsiteX117" fmla="*/ 2403768 w 2844555"/>
              <a:gd name="connsiteY117" fmla="*/ 2238576 h 2526966"/>
              <a:gd name="connsiteX118" fmla="*/ 2770480 w 2844555"/>
              <a:gd name="connsiteY118" fmla="*/ 2421933 h 2526966"/>
              <a:gd name="connsiteX119" fmla="*/ 2803817 w 2844555"/>
              <a:gd name="connsiteY119" fmla="*/ 2424314 h 2526966"/>
              <a:gd name="connsiteX120" fmla="*/ 2796673 w 2844555"/>
              <a:gd name="connsiteY120" fmla="*/ 2374308 h 2526966"/>
              <a:gd name="connsiteX121" fmla="*/ 2822868 w 2844555"/>
              <a:gd name="connsiteY121" fmla="*/ 2352877 h 2526966"/>
              <a:gd name="connsiteX122" fmla="*/ 2834773 w 2844555"/>
              <a:gd name="connsiteY122" fmla="*/ 2386214 h 2526966"/>
              <a:gd name="connsiteX123" fmla="*/ 2832393 w 2844555"/>
              <a:gd name="connsiteY123" fmla="*/ 2438602 h 2526966"/>
              <a:gd name="connsiteX124" fmla="*/ 2684755 w 2844555"/>
              <a:gd name="connsiteY124" fmla="*/ 2467177 h 2526966"/>
              <a:gd name="connsiteX125" fmla="*/ 2689518 w 2844555"/>
              <a:gd name="connsiteY125" fmla="*/ 2448127 h 2526966"/>
              <a:gd name="connsiteX126" fmla="*/ 2751430 w 2844555"/>
              <a:gd name="connsiteY126" fmla="*/ 2431458 h 2526966"/>
              <a:gd name="connsiteX127" fmla="*/ 2768099 w 2844555"/>
              <a:gd name="connsiteY127" fmla="*/ 2421933 h 2526966"/>
              <a:gd name="connsiteX128" fmla="*/ 2710949 w 2844555"/>
              <a:gd name="connsiteY128" fmla="*/ 2400500 h 2526966"/>
              <a:gd name="connsiteX129" fmla="*/ 2682374 w 2844555"/>
              <a:gd name="connsiteY129" fmla="*/ 2383833 h 2526966"/>
              <a:gd name="connsiteX130" fmla="*/ 2551405 w 2844555"/>
              <a:gd name="connsiteY130" fmla="*/ 2321919 h 2526966"/>
              <a:gd name="connsiteX131" fmla="*/ 2513305 w 2844555"/>
              <a:gd name="connsiteY131" fmla="*/ 2302869 h 2526966"/>
              <a:gd name="connsiteX132" fmla="*/ 2472824 w 2844555"/>
              <a:gd name="connsiteY132" fmla="*/ 2283819 h 2526966"/>
              <a:gd name="connsiteX133" fmla="*/ 2441868 w 2844555"/>
              <a:gd name="connsiteY133" fmla="*/ 2269531 h 2526966"/>
              <a:gd name="connsiteX134" fmla="*/ 2399006 w 2844555"/>
              <a:gd name="connsiteY134" fmla="*/ 2236196 h 2526966"/>
              <a:gd name="connsiteX135" fmla="*/ 2365668 w 2844555"/>
              <a:gd name="connsiteY135" fmla="*/ 2210000 h 2526966"/>
              <a:gd name="connsiteX136" fmla="*/ 2339474 w 2844555"/>
              <a:gd name="connsiteY136" fmla="*/ 2229052 h 2526966"/>
              <a:gd name="connsiteX137" fmla="*/ 2284706 w 2844555"/>
              <a:gd name="connsiteY137" fmla="*/ 2257628 h 2526966"/>
              <a:gd name="connsiteX138" fmla="*/ 2268037 w 2844555"/>
              <a:gd name="connsiteY138" fmla="*/ 2288583 h 2526966"/>
              <a:gd name="connsiteX139" fmla="*/ 2198980 w 2844555"/>
              <a:gd name="connsiteY139" fmla="*/ 2307633 h 2526966"/>
              <a:gd name="connsiteX140" fmla="*/ 2172788 w 2844555"/>
              <a:gd name="connsiteY140" fmla="*/ 2338590 h 2526966"/>
              <a:gd name="connsiteX141" fmla="*/ 2156119 w 2844555"/>
              <a:gd name="connsiteY141" fmla="*/ 2319540 h 2526966"/>
              <a:gd name="connsiteX142" fmla="*/ 2118019 w 2844555"/>
              <a:gd name="connsiteY142" fmla="*/ 2331447 h 2526966"/>
              <a:gd name="connsiteX143" fmla="*/ 2087063 w 2844555"/>
              <a:gd name="connsiteY143" fmla="*/ 2298109 h 2526966"/>
              <a:gd name="connsiteX144" fmla="*/ 2032294 w 2844555"/>
              <a:gd name="connsiteY144" fmla="*/ 2288584 h 2526966"/>
              <a:gd name="connsiteX145" fmla="*/ 2015625 w 2844555"/>
              <a:gd name="connsiteY145" fmla="*/ 2260009 h 2526966"/>
              <a:gd name="connsiteX146" fmla="*/ 1963238 w 2844555"/>
              <a:gd name="connsiteY146" fmla="*/ 2271915 h 2526966"/>
              <a:gd name="connsiteX147" fmla="*/ 1965618 w 2844555"/>
              <a:gd name="connsiteY147" fmla="*/ 2250483 h 2526966"/>
              <a:gd name="connsiteX148" fmla="*/ 1984668 w 2844555"/>
              <a:gd name="connsiteY148" fmla="*/ 2233814 h 2526966"/>
              <a:gd name="connsiteX149" fmla="*/ 1987050 w 2844555"/>
              <a:gd name="connsiteY149" fmla="*/ 2210003 h 2526966"/>
              <a:gd name="connsiteX150" fmla="*/ 1951331 w 2844555"/>
              <a:gd name="connsiteY150" fmla="*/ 2210003 h 2526966"/>
              <a:gd name="connsiteX151" fmla="*/ 1944188 w 2844555"/>
              <a:gd name="connsiteY151" fmla="*/ 2236197 h 2526966"/>
              <a:gd name="connsiteX152" fmla="*/ 1915613 w 2844555"/>
              <a:gd name="connsiteY152" fmla="*/ 2236197 h 2526966"/>
              <a:gd name="connsiteX153" fmla="*/ 1891800 w 2844555"/>
              <a:gd name="connsiteY153" fmla="*/ 2198097 h 2526966"/>
              <a:gd name="connsiteX154" fmla="*/ 1882275 w 2844555"/>
              <a:gd name="connsiteY154" fmla="*/ 2250484 h 2526966"/>
              <a:gd name="connsiteX155" fmla="*/ 1853700 w 2844555"/>
              <a:gd name="connsiteY155" fmla="*/ 2226672 h 2526966"/>
              <a:gd name="connsiteX156" fmla="*/ 1803694 w 2844555"/>
              <a:gd name="connsiteY156" fmla="*/ 2226672 h 2526966"/>
              <a:gd name="connsiteX157" fmla="*/ 1753687 w 2844555"/>
              <a:gd name="connsiteY157" fmla="*/ 2207620 h 2526966"/>
              <a:gd name="connsiteX158" fmla="*/ 1663200 w 2844555"/>
              <a:gd name="connsiteY158" fmla="*/ 2262390 h 2526966"/>
              <a:gd name="connsiteX159" fmla="*/ 1572713 w 2844555"/>
              <a:gd name="connsiteY159" fmla="*/ 2319539 h 2526966"/>
              <a:gd name="connsiteX160" fmla="*/ 1556044 w 2844555"/>
              <a:gd name="connsiteY160" fmla="*/ 2412409 h 2526966"/>
              <a:gd name="connsiteX161" fmla="*/ 1583513 w 2844555"/>
              <a:gd name="connsiteY161" fmla="*/ 2499546 h 2526966"/>
              <a:gd name="connsiteX162" fmla="*/ 1522706 w 2844555"/>
              <a:gd name="connsiteY162" fmla="*/ 2490989 h 2526966"/>
              <a:gd name="connsiteX163" fmla="*/ 1472700 w 2844555"/>
              <a:gd name="connsiteY163" fmla="*/ 2526709 h 2526966"/>
              <a:gd name="connsiteX164" fmla="*/ 1410788 w 2844555"/>
              <a:gd name="connsiteY164" fmla="*/ 2502897 h 2526966"/>
              <a:gd name="connsiteX165" fmla="*/ 1356019 w 2844555"/>
              <a:gd name="connsiteY165" fmla="*/ 2514802 h 2526966"/>
              <a:gd name="connsiteX166" fmla="*/ 1308394 w 2844555"/>
              <a:gd name="connsiteY166" fmla="*/ 2457652 h 2526966"/>
              <a:gd name="connsiteX167" fmla="*/ 1270294 w 2844555"/>
              <a:gd name="connsiteY167" fmla="*/ 2440984 h 2526966"/>
              <a:gd name="connsiteX168" fmla="*/ 1244100 w 2844555"/>
              <a:gd name="connsiteY168" fmla="*/ 2448128 h 2526966"/>
              <a:gd name="connsiteX169" fmla="*/ 1229813 w 2844555"/>
              <a:gd name="connsiteY169" fmla="*/ 2424314 h 2526966"/>
              <a:gd name="connsiteX170" fmla="*/ 1191713 w 2844555"/>
              <a:gd name="connsiteY170" fmla="*/ 2419553 h 2526966"/>
              <a:gd name="connsiteX171" fmla="*/ 1129800 w 2844555"/>
              <a:gd name="connsiteY171" fmla="*/ 2388597 h 2526966"/>
              <a:gd name="connsiteX172" fmla="*/ 1094080 w 2844555"/>
              <a:gd name="connsiteY172" fmla="*/ 2400500 h 2526966"/>
              <a:gd name="connsiteX173" fmla="*/ 1079794 w 2844555"/>
              <a:gd name="connsiteY173" fmla="*/ 2429078 h 2526966"/>
              <a:gd name="connsiteX174" fmla="*/ 996450 w 2844555"/>
              <a:gd name="connsiteY174" fmla="*/ 2414790 h 2526966"/>
              <a:gd name="connsiteX175" fmla="*/ 965494 w 2844555"/>
              <a:gd name="connsiteY175" fmla="*/ 2429078 h 2526966"/>
              <a:gd name="connsiteX176" fmla="*/ 925013 w 2844555"/>
              <a:gd name="connsiteY176" fmla="*/ 2407646 h 2526966"/>
              <a:gd name="connsiteX177" fmla="*/ 886913 w 2844555"/>
              <a:gd name="connsiteY177" fmla="*/ 2393359 h 2526966"/>
              <a:gd name="connsiteX178" fmla="*/ 855956 w 2844555"/>
              <a:gd name="connsiteY178" fmla="*/ 2407647 h 2526966"/>
              <a:gd name="connsiteX179" fmla="*/ 825000 w 2844555"/>
              <a:gd name="connsiteY179" fmla="*/ 2388597 h 2526966"/>
              <a:gd name="connsiteX180" fmla="*/ 810713 w 2844555"/>
              <a:gd name="connsiteY180" fmla="*/ 2355259 h 2526966"/>
              <a:gd name="connsiteX181" fmla="*/ 770231 w 2844555"/>
              <a:gd name="connsiteY181" fmla="*/ 2364784 h 2526966"/>
              <a:gd name="connsiteX182" fmla="*/ 734513 w 2844555"/>
              <a:gd name="connsiteY182" fmla="*/ 2343352 h 2526966"/>
              <a:gd name="connsiteX183" fmla="*/ 703556 w 2844555"/>
              <a:gd name="connsiteY183" fmla="*/ 2329065 h 2526966"/>
              <a:gd name="connsiteX184" fmla="*/ 670219 w 2844555"/>
              <a:gd name="connsiteY184" fmla="*/ 2333827 h 2526966"/>
              <a:gd name="connsiteX185" fmla="*/ 684506 w 2844555"/>
              <a:gd name="connsiteY185" fmla="*/ 2279058 h 2526966"/>
              <a:gd name="connsiteX186" fmla="*/ 639263 w 2844555"/>
              <a:gd name="connsiteY186" fmla="*/ 2260008 h 2526966"/>
              <a:gd name="connsiteX187" fmla="*/ 605924 w 2844555"/>
              <a:gd name="connsiteY187" fmla="*/ 2255244 h 2526966"/>
              <a:gd name="connsiteX188" fmla="*/ 651169 w 2844555"/>
              <a:gd name="connsiteY188" fmla="*/ 2200477 h 2526966"/>
              <a:gd name="connsiteX189" fmla="*/ 682125 w 2844555"/>
              <a:gd name="connsiteY189" fmla="*/ 2100464 h 2526966"/>
              <a:gd name="connsiteX190" fmla="*/ 720225 w 2844555"/>
              <a:gd name="connsiteY190" fmla="*/ 1902821 h 2526966"/>
              <a:gd name="connsiteX191" fmla="*/ 744038 w 2844555"/>
              <a:gd name="connsiteY191" fmla="*/ 1886152 h 2526966"/>
              <a:gd name="connsiteX192" fmla="*/ 722606 w 2844555"/>
              <a:gd name="connsiteY192" fmla="*/ 1855196 h 2526966"/>
              <a:gd name="connsiteX193" fmla="*/ 724988 w 2844555"/>
              <a:gd name="connsiteY193" fmla="*/ 1836146 h 2526966"/>
              <a:gd name="connsiteX194" fmla="*/ 734513 w 2844555"/>
              <a:gd name="connsiteY194" fmla="*/ 1690889 h 2526966"/>
              <a:gd name="connsiteX195" fmla="*/ 724988 w 2844555"/>
              <a:gd name="connsiteY195" fmla="*/ 1650408 h 2526966"/>
              <a:gd name="connsiteX196" fmla="*/ 798806 w 2844555"/>
              <a:gd name="connsiteY196" fmla="*/ 1690889 h 2526966"/>
              <a:gd name="connsiteX197" fmla="*/ 810713 w 2844555"/>
              <a:gd name="connsiteY197" fmla="*/ 1755183 h 2526966"/>
              <a:gd name="connsiteX198" fmla="*/ 851194 w 2844555"/>
              <a:gd name="connsiteY198" fmla="*/ 1812333 h 2526966"/>
              <a:gd name="connsiteX199" fmla="*/ 803569 w 2844555"/>
              <a:gd name="connsiteY199" fmla="*/ 1667077 h 2526966"/>
              <a:gd name="connsiteX200" fmla="*/ 722606 w 2844555"/>
              <a:gd name="connsiteY200" fmla="*/ 1600402 h 2526966"/>
              <a:gd name="connsiteX201" fmla="*/ 744038 w 2844555"/>
              <a:gd name="connsiteY201" fmla="*/ 1524202 h 2526966"/>
              <a:gd name="connsiteX202" fmla="*/ 724988 w 2844555"/>
              <a:gd name="connsiteY202" fmla="*/ 1462289 h 2526966"/>
              <a:gd name="connsiteX203" fmla="*/ 734513 w 2844555"/>
              <a:gd name="connsiteY203" fmla="*/ 1431333 h 2526966"/>
              <a:gd name="connsiteX204" fmla="*/ 686888 w 2844555"/>
              <a:gd name="connsiteY204" fmla="*/ 1414664 h 2526966"/>
              <a:gd name="connsiteX205" fmla="*/ 598781 w 2844555"/>
              <a:gd name="connsiteY205" fmla="*/ 1381327 h 2526966"/>
              <a:gd name="connsiteX206" fmla="*/ 586875 w 2844555"/>
              <a:gd name="connsiteY206" fmla="*/ 1336083 h 2526966"/>
              <a:gd name="connsiteX207" fmla="*/ 537388 w 2844555"/>
              <a:gd name="connsiteY207" fmla="*/ 1269493 h 2526966"/>
              <a:gd name="connsiteX0" fmla="*/ 537388 w 2844555"/>
              <a:gd name="connsiteY0" fmla="*/ 1269493 h 2526966"/>
              <a:gd name="connsiteX1" fmla="*/ 555919 w 2844555"/>
              <a:gd name="connsiteY1" fmla="*/ 1219402 h 2526966"/>
              <a:gd name="connsiteX2" fmla="*/ 534488 w 2844555"/>
              <a:gd name="connsiteY2" fmla="*/ 1174158 h 2526966"/>
              <a:gd name="connsiteX3" fmla="*/ 520200 w 2844555"/>
              <a:gd name="connsiteY3" fmla="*/ 1145583 h 2526966"/>
              <a:gd name="connsiteX4" fmla="*/ 472575 w 2844555"/>
              <a:gd name="connsiteY4" fmla="*/ 1147964 h 2526966"/>
              <a:gd name="connsiteX5" fmla="*/ 453525 w 2844555"/>
              <a:gd name="connsiteY5" fmla="*/ 1112246 h 2526966"/>
              <a:gd name="connsiteX6" fmla="*/ 477338 w 2844555"/>
              <a:gd name="connsiteY6" fmla="*/ 1071764 h 2526966"/>
              <a:gd name="connsiteX7" fmla="*/ 436856 w 2844555"/>
              <a:gd name="connsiteY7" fmla="*/ 1071764 h 2526966"/>
              <a:gd name="connsiteX8" fmla="*/ 413044 w 2844555"/>
              <a:gd name="connsiteY8" fmla="*/ 1090814 h 2526966"/>
              <a:gd name="connsiteX9" fmla="*/ 413044 w 2844555"/>
              <a:gd name="connsiteY9" fmla="*/ 1045571 h 2526966"/>
              <a:gd name="connsiteX10" fmla="*/ 365419 w 2844555"/>
              <a:gd name="connsiteY10" fmla="*/ 1062239 h 2526966"/>
              <a:gd name="connsiteX11" fmla="*/ 293981 w 2844555"/>
              <a:gd name="connsiteY11" fmla="*/ 1031283 h 2526966"/>
              <a:gd name="connsiteX12" fmla="*/ 165394 w 2844555"/>
              <a:gd name="connsiteY12" fmla="*/ 974133 h 2526966"/>
              <a:gd name="connsiteX13" fmla="*/ 115388 w 2844555"/>
              <a:gd name="connsiteY13" fmla="*/ 997946 h 2526966"/>
              <a:gd name="connsiteX14" fmla="*/ 91575 w 2844555"/>
              <a:gd name="connsiteY14" fmla="*/ 983658 h 2526966"/>
              <a:gd name="connsiteX15" fmla="*/ 74906 w 2844555"/>
              <a:gd name="connsiteY15" fmla="*/ 938414 h 2526966"/>
              <a:gd name="connsiteX16" fmla="*/ 20138 w 2844555"/>
              <a:gd name="connsiteY16" fmla="*/ 926508 h 2526966"/>
              <a:gd name="connsiteX17" fmla="*/ 113006 w 2844555"/>
              <a:gd name="connsiteY17" fmla="*/ 893171 h 2526966"/>
              <a:gd name="connsiteX18" fmla="*/ 74906 w 2844555"/>
              <a:gd name="connsiteY18" fmla="*/ 852689 h 2526966"/>
              <a:gd name="connsiteX19" fmla="*/ 122531 w 2844555"/>
              <a:gd name="connsiteY19" fmla="*/ 855071 h 2526966"/>
              <a:gd name="connsiteX20" fmla="*/ 22519 w 2844555"/>
              <a:gd name="connsiteY20" fmla="*/ 828877 h 2526966"/>
              <a:gd name="connsiteX21" fmla="*/ 1086 w 2844555"/>
              <a:gd name="connsiteY21" fmla="*/ 795538 h 2526966"/>
              <a:gd name="connsiteX22" fmla="*/ 53475 w 2844555"/>
              <a:gd name="connsiteY22" fmla="*/ 759821 h 2526966"/>
              <a:gd name="connsiteX23" fmla="*/ 143963 w 2844555"/>
              <a:gd name="connsiteY23" fmla="*/ 724102 h 2526966"/>
              <a:gd name="connsiteX24" fmla="*/ 243974 w 2844555"/>
              <a:gd name="connsiteY24" fmla="*/ 721721 h 2526966"/>
              <a:gd name="connsiteX25" fmla="*/ 258263 w 2844555"/>
              <a:gd name="connsiteY25" fmla="*/ 693146 h 2526966"/>
              <a:gd name="connsiteX26" fmla="*/ 336843 w 2844555"/>
              <a:gd name="connsiteY26" fmla="*/ 676477 h 2526966"/>
              <a:gd name="connsiteX27" fmla="*/ 434475 w 2844555"/>
              <a:gd name="connsiteY27" fmla="*/ 778871 h 2526966"/>
              <a:gd name="connsiteX28" fmla="*/ 458288 w 2844555"/>
              <a:gd name="connsiteY28" fmla="*/ 762202 h 2526966"/>
              <a:gd name="connsiteX29" fmla="*/ 491625 w 2844555"/>
              <a:gd name="connsiteY29" fmla="*/ 733627 h 2526966"/>
              <a:gd name="connsiteX30" fmla="*/ 548775 w 2844555"/>
              <a:gd name="connsiteY30" fmla="*/ 755058 h 2526966"/>
              <a:gd name="connsiteX31" fmla="*/ 570206 w 2844555"/>
              <a:gd name="connsiteY31" fmla="*/ 781252 h 2526966"/>
              <a:gd name="connsiteX32" fmla="*/ 563063 w 2844555"/>
              <a:gd name="connsiteY32" fmla="*/ 738389 h 2526966"/>
              <a:gd name="connsiteX33" fmla="*/ 582113 w 2844555"/>
              <a:gd name="connsiteY33" fmla="*/ 712196 h 2526966"/>
              <a:gd name="connsiteX34" fmla="*/ 608306 w 2844555"/>
              <a:gd name="connsiteY34" fmla="*/ 759821 h 2526966"/>
              <a:gd name="connsiteX35" fmla="*/ 677361 w 2844555"/>
              <a:gd name="connsiteY35" fmla="*/ 740771 h 2526966"/>
              <a:gd name="connsiteX36" fmla="*/ 660694 w 2844555"/>
              <a:gd name="connsiteY36" fmla="*/ 719339 h 2526966"/>
              <a:gd name="connsiteX37" fmla="*/ 644025 w 2844555"/>
              <a:gd name="connsiteY37" fmla="*/ 695527 h 2526966"/>
              <a:gd name="connsiteX38" fmla="*/ 648788 w 2844555"/>
              <a:gd name="connsiteY38" fmla="*/ 635996 h 2526966"/>
              <a:gd name="connsiteX39" fmla="*/ 632119 w 2844555"/>
              <a:gd name="connsiteY39" fmla="*/ 559796 h 2526966"/>
              <a:gd name="connsiteX40" fmla="*/ 594019 w 2844555"/>
              <a:gd name="connsiteY40" fmla="*/ 514552 h 2526966"/>
              <a:gd name="connsiteX41" fmla="*/ 591638 w 2844555"/>
              <a:gd name="connsiteY41" fmla="*/ 457402 h 2526966"/>
              <a:gd name="connsiteX42" fmla="*/ 572586 w 2844555"/>
              <a:gd name="connsiteY42" fmla="*/ 419301 h 2526966"/>
              <a:gd name="connsiteX43" fmla="*/ 646406 w 2844555"/>
              <a:gd name="connsiteY43" fmla="*/ 435971 h 2526966"/>
              <a:gd name="connsiteX44" fmla="*/ 710700 w 2844555"/>
              <a:gd name="connsiteY44" fmla="*/ 428827 h 2526966"/>
              <a:gd name="connsiteX45" fmla="*/ 705938 w 2844555"/>
              <a:gd name="connsiteY45" fmla="*/ 474071 h 2526966"/>
              <a:gd name="connsiteX46" fmla="*/ 751181 w 2844555"/>
              <a:gd name="connsiteY46" fmla="*/ 512171 h 2526966"/>
              <a:gd name="connsiteX47" fmla="*/ 853573 w 2844555"/>
              <a:gd name="connsiteY47" fmla="*/ 524077 h 2526966"/>
              <a:gd name="connsiteX48" fmla="*/ 922631 w 2844555"/>
              <a:gd name="connsiteY48" fmla="*/ 535983 h 2526966"/>
              <a:gd name="connsiteX49" fmla="*/ 1001213 w 2844555"/>
              <a:gd name="connsiteY49" fmla="*/ 512171 h 2526966"/>
              <a:gd name="connsiteX50" fmla="*/ 1044075 w 2844555"/>
              <a:gd name="connsiteY50" fmla="*/ 509789 h 2526966"/>
              <a:gd name="connsiteX51" fmla="*/ 1036931 w 2844555"/>
              <a:gd name="connsiteY51" fmla="*/ 490739 h 2526966"/>
              <a:gd name="connsiteX52" fmla="*/ 986925 w 2844555"/>
              <a:gd name="connsiteY52" fmla="*/ 485977 h 2526966"/>
              <a:gd name="connsiteX53" fmla="*/ 994067 w 2844555"/>
              <a:gd name="connsiteY53" fmla="*/ 421682 h 2526966"/>
              <a:gd name="connsiteX54" fmla="*/ 1079794 w 2844555"/>
              <a:gd name="connsiteY54" fmla="*/ 369296 h 2526966"/>
              <a:gd name="connsiteX55" fmla="*/ 1184569 w 2844555"/>
              <a:gd name="connsiteY55" fmla="*/ 343102 h 2526966"/>
              <a:gd name="connsiteX56" fmla="*/ 1234573 w 2844555"/>
              <a:gd name="connsiteY56" fmla="*/ 290713 h 2526966"/>
              <a:gd name="connsiteX57" fmla="*/ 1267912 w 2844555"/>
              <a:gd name="connsiteY57" fmla="*/ 159745 h 2526966"/>
              <a:gd name="connsiteX58" fmla="*/ 1279817 w 2844555"/>
              <a:gd name="connsiteY58" fmla="*/ 43063 h 2526966"/>
              <a:gd name="connsiteX59" fmla="*/ 1447782 w 2844555"/>
              <a:gd name="connsiteY59" fmla="*/ 1342 h 2526966"/>
              <a:gd name="connsiteX60" fmla="*/ 1498893 w 2844555"/>
              <a:gd name="connsiteY60" fmla="*/ 85925 h 2526966"/>
              <a:gd name="connsiteX61" fmla="*/ 1586999 w 2844555"/>
              <a:gd name="connsiteY61" fmla="*/ 85925 h 2526966"/>
              <a:gd name="connsiteX62" fmla="*/ 1610812 w 2844555"/>
              <a:gd name="connsiteY62" fmla="*/ 157362 h 2526966"/>
              <a:gd name="connsiteX63" fmla="*/ 1665580 w 2844555"/>
              <a:gd name="connsiteY63" fmla="*/ 169269 h 2526966"/>
              <a:gd name="connsiteX64" fmla="*/ 1689393 w 2844555"/>
              <a:gd name="connsiteY64" fmla="*/ 214513 h 2526966"/>
              <a:gd name="connsiteX65" fmla="*/ 1772737 w 2844555"/>
              <a:gd name="connsiteY65" fmla="*/ 231182 h 2526966"/>
              <a:gd name="connsiteX66" fmla="*/ 1789405 w 2844555"/>
              <a:gd name="connsiteY66" fmla="*/ 347864 h 2526966"/>
              <a:gd name="connsiteX67" fmla="*/ 1867987 w 2844555"/>
              <a:gd name="connsiteY67" fmla="*/ 338337 h 2526966"/>
              <a:gd name="connsiteX68" fmla="*/ 1896562 w 2844555"/>
              <a:gd name="connsiteY68" fmla="*/ 288331 h 2526966"/>
              <a:gd name="connsiteX69" fmla="*/ 1927518 w 2844555"/>
              <a:gd name="connsiteY69" fmla="*/ 269282 h 2526966"/>
              <a:gd name="connsiteX70" fmla="*/ 1925137 w 2844555"/>
              <a:gd name="connsiteY70" fmla="*/ 388345 h 2526966"/>
              <a:gd name="connsiteX71" fmla="*/ 1953712 w 2844555"/>
              <a:gd name="connsiteY71" fmla="*/ 405012 h 2526966"/>
              <a:gd name="connsiteX72" fmla="*/ 1998955 w 2844555"/>
              <a:gd name="connsiteY72" fmla="*/ 428825 h 2526966"/>
              <a:gd name="connsiteX73" fmla="*/ 2044199 w 2844555"/>
              <a:gd name="connsiteY73" fmla="*/ 488358 h 2526966"/>
              <a:gd name="connsiteX74" fmla="*/ 2091824 w 2844555"/>
              <a:gd name="connsiteY74" fmla="*/ 476450 h 2526966"/>
              <a:gd name="connsiteX75" fmla="*/ 2229937 w 2844555"/>
              <a:gd name="connsiteY75" fmla="*/ 505027 h 2526966"/>
              <a:gd name="connsiteX76" fmla="*/ 2296612 w 2844555"/>
              <a:gd name="connsiteY76" fmla="*/ 597894 h 2526966"/>
              <a:gd name="connsiteX77" fmla="*/ 2337093 w 2844555"/>
              <a:gd name="connsiteY77" fmla="*/ 585987 h 2526966"/>
              <a:gd name="connsiteX78" fmla="*/ 2382337 w 2844555"/>
              <a:gd name="connsiteY78" fmla="*/ 605037 h 2526966"/>
              <a:gd name="connsiteX79" fmla="*/ 2427580 w 2844555"/>
              <a:gd name="connsiteY79" fmla="*/ 590750 h 2526966"/>
              <a:gd name="connsiteX80" fmla="*/ 2482349 w 2844555"/>
              <a:gd name="connsiteY80" fmla="*/ 633612 h 2526966"/>
              <a:gd name="connsiteX81" fmla="*/ 2577598 w 2844555"/>
              <a:gd name="connsiteY81" fmla="*/ 652663 h 2526966"/>
              <a:gd name="connsiteX82" fmla="*/ 2522830 w 2844555"/>
              <a:gd name="connsiteY82" fmla="*/ 728862 h 2526966"/>
              <a:gd name="connsiteX83" fmla="*/ 2477587 w 2844555"/>
              <a:gd name="connsiteY83" fmla="*/ 836021 h 2526966"/>
              <a:gd name="connsiteX84" fmla="*/ 2446630 w 2844555"/>
              <a:gd name="connsiteY84" fmla="*/ 988421 h 2526966"/>
              <a:gd name="connsiteX85" fmla="*/ 2453774 w 2844555"/>
              <a:gd name="connsiteY85" fmla="*/ 1064621 h 2526966"/>
              <a:gd name="connsiteX86" fmla="*/ 2413293 w 2844555"/>
              <a:gd name="connsiteY86" fmla="*/ 1090814 h 2526966"/>
              <a:gd name="connsiteX87" fmla="*/ 2363287 w 2844555"/>
              <a:gd name="connsiteY87" fmla="*/ 1083671 h 2526966"/>
              <a:gd name="connsiteX88" fmla="*/ 2334712 w 2844555"/>
              <a:gd name="connsiteY88" fmla="*/ 1097958 h 2526966"/>
              <a:gd name="connsiteX89" fmla="*/ 2327568 w 2844555"/>
              <a:gd name="connsiteY89" fmla="*/ 1164633 h 2526966"/>
              <a:gd name="connsiteX90" fmla="*/ 2279943 w 2844555"/>
              <a:gd name="connsiteY90" fmla="*/ 1207496 h 2526966"/>
              <a:gd name="connsiteX91" fmla="*/ 2241843 w 2844555"/>
              <a:gd name="connsiteY91" fmla="*/ 1252739 h 2526966"/>
              <a:gd name="connsiteX92" fmla="*/ 2220412 w 2844555"/>
              <a:gd name="connsiteY92" fmla="*/ 1302746 h 2526966"/>
              <a:gd name="connsiteX93" fmla="*/ 2170405 w 2844555"/>
              <a:gd name="connsiteY93" fmla="*/ 1347989 h 2526966"/>
              <a:gd name="connsiteX94" fmla="*/ 2153737 w 2844555"/>
              <a:gd name="connsiteY94" fmla="*/ 1431333 h 2526966"/>
              <a:gd name="connsiteX95" fmla="*/ 2118018 w 2844555"/>
              <a:gd name="connsiteY95" fmla="*/ 1452764 h 2526966"/>
              <a:gd name="connsiteX96" fmla="*/ 2041469 w 2844555"/>
              <a:gd name="connsiteY96" fmla="*/ 1455231 h 2526966"/>
              <a:gd name="connsiteX97" fmla="*/ 2029912 w 2844555"/>
              <a:gd name="connsiteY97" fmla="*/ 1481339 h 2526966"/>
              <a:gd name="connsiteX98" fmla="*/ 2020387 w 2844555"/>
              <a:gd name="connsiteY98" fmla="*/ 1545633 h 2526966"/>
              <a:gd name="connsiteX99" fmla="*/ 2072774 w 2844555"/>
              <a:gd name="connsiteY99" fmla="*/ 1633739 h 2526966"/>
              <a:gd name="connsiteX100" fmla="*/ 2098968 w 2844555"/>
              <a:gd name="connsiteY100" fmla="*/ 1683746 h 2526966"/>
              <a:gd name="connsiteX101" fmla="*/ 2141830 w 2844555"/>
              <a:gd name="connsiteY101" fmla="*/ 1671839 h 2526966"/>
              <a:gd name="connsiteX102" fmla="*/ 2170405 w 2844555"/>
              <a:gd name="connsiteY102" fmla="*/ 1686127 h 2526966"/>
              <a:gd name="connsiteX103" fmla="*/ 2182312 w 2844555"/>
              <a:gd name="connsiteY103" fmla="*/ 1698033 h 2526966"/>
              <a:gd name="connsiteX104" fmla="*/ 2170405 w 2844555"/>
              <a:gd name="connsiteY104" fmla="*/ 1728989 h 2526966"/>
              <a:gd name="connsiteX105" fmla="*/ 2182312 w 2844555"/>
              <a:gd name="connsiteY105" fmla="*/ 1762327 h 2526966"/>
              <a:gd name="connsiteX106" fmla="*/ 2208505 w 2844555"/>
              <a:gd name="connsiteY106" fmla="*/ 1767089 h 2526966"/>
              <a:gd name="connsiteX107" fmla="*/ 2229937 w 2844555"/>
              <a:gd name="connsiteY107" fmla="*/ 1786139 h 2526966"/>
              <a:gd name="connsiteX108" fmla="*/ 2275180 w 2844555"/>
              <a:gd name="connsiteY108" fmla="*/ 1776614 h 2526966"/>
              <a:gd name="connsiteX109" fmla="*/ 2298993 w 2844555"/>
              <a:gd name="connsiteY109" fmla="*/ 1829002 h 2526966"/>
              <a:gd name="connsiteX110" fmla="*/ 2337093 w 2844555"/>
              <a:gd name="connsiteY110" fmla="*/ 1840908 h 2526966"/>
              <a:gd name="connsiteX111" fmla="*/ 2351381 w 2844555"/>
              <a:gd name="connsiteY111" fmla="*/ 1876628 h 2526966"/>
              <a:gd name="connsiteX112" fmla="*/ 2310899 w 2844555"/>
              <a:gd name="connsiteY112" fmla="*/ 1907583 h 2526966"/>
              <a:gd name="connsiteX113" fmla="*/ 2237081 w 2844555"/>
              <a:gd name="connsiteY113" fmla="*/ 1983784 h 2526966"/>
              <a:gd name="connsiteX114" fmla="*/ 2284706 w 2844555"/>
              <a:gd name="connsiteY114" fmla="*/ 2048078 h 2526966"/>
              <a:gd name="connsiteX115" fmla="*/ 2282324 w 2844555"/>
              <a:gd name="connsiteY115" fmla="*/ 2114752 h 2526966"/>
              <a:gd name="connsiteX116" fmla="*/ 2358524 w 2844555"/>
              <a:gd name="connsiteY116" fmla="*/ 2159996 h 2526966"/>
              <a:gd name="connsiteX117" fmla="*/ 2403768 w 2844555"/>
              <a:gd name="connsiteY117" fmla="*/ 2238576 h 2526966"/>
              <a:gd name="connsiteX118" fmla="*/ 2770480 w 2844555"/>
              <a:gd name="connsiteY118" fmla="*/ 2421933 h 2526966"/>
              <a:gd name="connsiteX119" fmla="*/ 2803817 w 2844555"/>
              <a:gd name="connsiteY119" fmla="*/ 2424314 h 2526966"/>
              <a:gd name="connsiteX120" fmla="*/ 2796673 w 2844555"/>
              <a:gd name="connsiteY120" fmla="*/ 2374308 h 2526966"/>
              <a:gd name="connsiteX121" fmla="*/ 2822868 w 2844555"/>
              <a:gd name="connsiteY121" fmla="*/ 2352877 h 2526966"/>
              <a:gd name="connsiteX122" fmla="*/ 2834773 w 2844555"/>
              <a:gd name="connsiteY122" fmla="*/ 2386214 h 2526966"/>
              <a:gd name="connsiteX123" fmla="*/ 2832393 w 2844555"/>
              <a:gd name="connsiteY123" fmla="*/ 2438602 h 2526966"/>
              <a:gd name="connsiteX124" fmla="*/ 2684755 w 2844555"/>
              <a:gd name="connsiteY124" fmla="*/ 2467177 h 2526966"/>
              <a:gd name="connsiteX125" fmla="*/ 2751430 w 2844555"/>
              <a:gd name="connsiteY125" fmla="*/ 2431458 h 2526966"/>
              <a:gd name="connsiteX126" fmla="*/ 2768099 w 2844555"/>
              <a:gd name="connsiteY126" fmla="*/ 2421933 h 2526966"/>
              <a:gd name="connsiteX127" fmla="*/ 2710949 w 2844555"/>
              <a:gd name="connsiteY127" fmla="*/ 2400500 h 2526966"/>
              <a:gd name="connsiteX128" fmla="*/ 2682374 w 2844555"/>
              <a:gd name="connsiteY128" fmla="*/ 2383833 h 2526966"/>
              <a:gd name="connsiteX129" fmla="*/ 2551405 w 2844555"/>
              <a:gd name="connsiteY129" fmla="*/ 2321919 h 2526966"/>
              <a:gd name="connsiteX130" fmla="*/ 2513305 w 2844555"/>
              <a:gd name="connsiteY130" fmla="*/ 2302869 h 2526966"/>
              <a:gd name="connsiteX131" fmla="*/ 2472824 w 2844555"/>
              <a:gd name="connsiteY131" fmla="*/ 2283819 h 2526966"/>
              <a:gd name="connsiteX132" fmla="*/ 2441868 w 2844555"/>
              <a:gd name="connsiteY132" fmla="*/ 2269531 h 2526966"/>
              <a:gd name="connsiteX133" fmla="*/ 2399006 w 2844555"/>
              <a:gd name="connsiteY133" fmla="*/ 2236196 h 2526966"/>
              <a:gd name="connsiteX134" fmla="*/ 2365668 w 2844555"/>
              <a:gd name="connsiteY134" fmla="*/ 2210000 h 2526966"/>
              <a:gd name="connsiteX135" fmla="*/ 2339474 w 2844555"/>
              <a:gd name="connsiteY135" fmla="*/ 2229052 h 2526966"/>
              <a:gd name="connsiteX136" fmla="*/ 2284706 w 2844555"/>
              <a:gd name="connsiteY136" fmla="*/ 2257628 h 2526966"/>
              <a:gd name="connsiteX137" fmla="*/ 2268037 w 2844555"/>
              <a:gd name="connsiteY137" fmla="*/ 2288583 h 2526966"/>
              <a:gd name="connsiteX138" fmla="*/ 2198980 w 2844555"/>
              <a:gd name="connsiteY138" fmla="*/ 2307633 h 2526966"/>
              <a:gd name="connsiteX139" fmla="*/ 2172788 w 2844555"/>
              <a:gd name="connsiteY139" fmla="*/ 2338590 h 2526966"/>
              <a:gd name="connsiteX140" fmla="*/ 2156119 w 2844555"/>
              <a:gd name="connsiteY140" fmla="*/ 2319540 h 2526966"/>
              <a:gd name="connsiteX141" fmla="*/ 2118019 w 2844555"/>
              <a:gd name="connsiteY141" fmla="*/ 2331447 h 2526966"/>
              <a:gd name="connsiteX142" fmla="*/ 2087063 w 2844555"/>
              <a:gd name="connsiteY142" fmla="*/ 2298109 h 2526966"/>
              <a:gd name="connsiteX143" fmla="*/ 2032294 w 2844555"/>
              <a:gd name="connsiteY143" fmla="*/ 2288584 h 2526966"/>
              <a:gd name="connsiteX144" fmla="*/ 2015625 w 2844555"/>
              <a:gd name="connsiteY144" fmla="*/ 2260009 h 2526966"/>
              <a:gd name="connsiteX145" fmla="*/ 1963238 w 2844555"/>
              <a:gd name="connsiteY145" fmla="*/ 2271915 h 2526966"/>
              <a:gd name="connsiteX146" fmla="*/ 1965618 w 2844555"/>
              <a:gd name="connsiteY146" fmla="*/ 2250483 h 2526966"/>
              <a:gd name="connsiteX147" fmla="*/ 1984668 w 2844555"/>
              <a:gd name="connsiteY147" fmla="*/ 2233814 h 2526966"/>
              <a:gd name="connsiteX148" fmla="*/ 1987050 w 2844555"/>
              <a:gd name="connsiteY148" fmla="*/ 2210003 h 2526966"/>
              <a:gd name="connsiteX149" fmla="*/ 1951331 w 2844555"/>
              <a:gd name="connsiteY149" fmla="*/ 2210003 h 2526966"/>
              <a:gd name="connsiteX150" fmla="*/ 1944188 w 2844555"/>
              <a:gd name="connsiteY150" fmla="*/ 2236197 h 2526966"/>
              <a:gd name="connsiteX151" fmla="*/ 1915613 w 2844555"/>
              <a:gd name="connsiteY151" fmla="*/ 2236197 h 2526966"/>
              <a:gd name="connsiteX152" fmla="*/ 1891800 w 2844555"/>
              <a:gd name="connsiteY152" fmla="*/ 2198097 h 2526966"/>
              <a:gd name="connsiteX153" fmla="*/ 1882275 w 2844555"/>
              <a:gd name="connsiteY153" fmla="*/ 2250484 h 2526966"/>
              <a:gd name="connsiteX154" fmla="*/ 1853700 w 2844555"/>
              <a:gd name="connsiteY154" fmla="*/ 2226672 h 2526966"/>
              <a:gd name="connsiteX155" fmla="*/ 1803694 w 2844555"/>
              <a:gd name="connsiteY155" fmla="*/ 2226672 h 2526966"/>
              <a:gd name="connsiteX156" fmla="*/ 1753687 w 2844555"/>
              <a:gd name="connsiteY156" fmla="*/ 2207620 h 2526966"/>
              <a:gd name="connsiteX157" fmla="*/ 1663200 w 2844555"/>
              <a:gd name="connsiteY157" fmla="*/ 2262390 h 2526966"/>
              <a:gd name="connsiteX158" fmla="*/ 1572713 w 2844555"/>
              <a:gd name="connsiteY158" fmla="*/ 2319539 h 2526966"/>
              <a:gd name="connsiteX159" fmla="*/ 1556044 w 2844555"/>
              <a:gd name="connsiteY159" fmla="*/ 2412409 h 2526966"/>
              <a:gd name="connsiteX160" fmla="*/ 1583513 w 2844555"/>
              <a:gd name="connsiteY160" fmla="*/ 2499546 h 2526966"/>
              <a:gd name="connsiteX161" fmla="*/ 1522706 w 2844555"/>
              <a:gd name="connsiteY161" fmla="*/ 2490989 h 2526966"/>
              <a:gd name="connsiteX162" fmla="*/ 1472700 w 2844555"/>
              <a:gd name="connsiteY162" fmla="*/ 2526709 h 2526966"/>
              <a:gd name="connsiteX163" fmla="*/ 1410788 w 2844555"/>
              <a:gd name="connsiteY163" fmla="*/ 2502897 h 2526966"/>
              <a:gd name="connsiteX164" fmla="*/ 1356019 w 2844555"/>
              <a:gd name="connsiteY164" fmla="*/ 2514802 h 2526966"/>
              <a:gd name="connsiteX165" fmla="*/ 1308394 w 2844555"/>
              <a:gd name="connsiteY165" fmla="*/ 2457652 h 2526966"/>
              <a:gd name="connsiteX166" fmla="*/ 1270294 w 2844555"/>
              <a:gd name="connsiteY166" fmla="*/ 2440984 h 2526966"/>
              <a:gd name="connsiteX167" fmla="*/ 1244100 w 2844555"/>
              <a:gd name="connsiteY167" fmla="*/ 2448128 h 2526966"/>
              <a:gd name="connsiteX168" fmla="*/ 1229813 w 2844555"/>
              <a:gd name="connsiteY168" fmla="*/ 2424314 h 2526966"/>
              <a:gd name="connsiteX169" fmla="*/ 1191713 w 2844555"/>
              <a:gd name="connsiteY169" fmla="*/ 2419553 h 2526966"/>
              <a:gd name="connsiteX170" fmla="*/ 1129800 w 2844555"/>
              <a:gd name="connsiteY170" fmla="*/ 2388597 h 2526966"/>
              <a:gd name="connsiteX171" fmla="*/ 1094080 w 2844555"/>
              <a:gd name="connsiteY171" fmla="*/ 2400500 h 2526966"/>
              <a:gd name="connsiteX172" fmla="*/ 1079794 w 2844555"/>
              <a:gd name="connsiteY172" fmla="*/ 2429078 h 2526966"/>
              <a:gd name="connsiteX173" fmla="*/ 996450 w 2844555"/>
              <a:gd name="connsiteY173" fmla="*/ 2414790 h 2526966"/>
              <a:gd name="connsiteX174" fmla="*/ 965494 w 2844555"/>
              <a:gd name="connsiteY174" fmla="*/ 2429078 h 2526966"/>
              <a:gd name="connsiteX175" fmla="*/ 925013 w 2844555"/>
              <a:gd name="connsiteY175" fmla="*/ 2407646 h 2526966"/>
              <a:gd name="connsiteX176" fmla="*/ 886913 w 2844555"/>
              <a:gd name="connsiteY176" fmla="*/ 2393359 h 2526966"/>
              <a:gd name="connsiteX177" fmla="*/ 855956 w 2844555"/>
              <a:gd name="connsiteY177" fmla="*/ 2407647 h 2526966"/>
              <a:gd name="connsiteX178" fmla="*/ 825000 w 2844555"/>
              <a:gd name="connsiteY178" fmla="*/ 2388597 h 2526966"/>
              <a:gd name="connsiteX179" fmla="*/ 810713 w 2844555"/>
              <a:gd name="connsiteY179" fmla="*/ 2355259 h 2526966"/>
              <a:gd name="connsiteX180" fmla="*/ 770231 w 2844555"/>
              <a:gd name="connsiteY180" fmla="*/ 2364784 h 2526966"/>
              <a:gd name="connsiteX181" fmla="*/ 734513 w 2844555"/>
              <a:gd name="connsiteY181" fmla="*/ 2343352 h 2526966"/>
              <a:gd name="connsiteX182" fmla="*/ 703556 w 2844555"/>
              <a:gd name="connsiteY182" fmla="*/ 2329065 h 2526966"/>
              <a:gd name="connsiteX183" fmla="*/ 670219 w 2844555"/>
              <a:gd name="connsiteY183" fmla="*/ 2333827 h 2526966"/>
              <a:gd name="connsiteX184" fmla="*/ 684506 w 2844555"/>
              <a:gd name="connsiteY184" fmla="*/ 2279058 h 2526966"/>
              <a:gd name="connsiteX185" fmla="*/ 639263 w 2844555"/>
              <a:gd name="connsiteY185" fmla="*/ 2260008 h 2526966"/>
              <a:gd name="connsiteX186" fmla="*/ 605924 w 2844555"/>
              <a:gd name="connsiteY186" fmla="*/ 2255244 h 2526966"/>
              <a:gd name="connsiteX187" fmla="*/ 651169 w 2844555"/>
              <a:gd name="connsiteY187" fmla="*/ 2200477 h 2526966"/>
              <a:gd name="connsiteX188" fmla="*/ 682125 w 2844555"/>
              <a:gd name="connsiteY188" fmla="*/ 2100464 h 2526966"/>
              <a:gd name="connsiteX189" fmla="*/ 720225 w 2844555"/>
              <a:gd name="connsiteY189" fmla="*/ 1902821 h 2526966"/>
              <a:gd name="connsiteX190" fmla="*/ 744038 w 2844555"/>
              <a:gd name="connsiteY190" fmla="*/ 1886152 h 2526966"/>
              <a:gd name="connsiteX191" fmla="*/ 722606 w 2844555"/>
              <a:gd name="connsiteY191" fmla="*/ 1855196 h 2526966"/>
              <a:gd name="connsiteX192" fmla="*/ 724988 w 2844555"/>
              <a:gd name="connsiteY192" fmla="*/ 1836146 h 2526966"/>
              <a:gd name="connsiteX193" fmla="*/ 734513 w 2844555"/>
              <a:gd name="connsiteY193" fmla="*/ 1690889 h 2526966"/>
              <a:gd name="connsiteX194" fmla="*/ 724988 w 2844555"/>
              <a:gd name="connsiteY194" fmla="*/ 1650408 h 2526966"/>
              <a:gd name="connsiteX195" fmla="*/ 798806 w 2844555"/>
              <a:gd name="connsiteY195" fmla="*/ 1690889 h 2526966"/>
              <a:gd name="connsiteX196" fmla="*/ 810713 w 2844555"/>
              <a:gd name="connsiteY196" fmla="*/ 1755183 h 2526966"/>
              <a:gd name="connsiteX197" fmla="*/ 851194 w 2844555"/>
              <a:gd name="connsiteY197" fmla="*/ 1812333 h 2526966"/>
              <a:gd name="connsiteX198" fmla="*/ 803569 w 2844555"/>
              <a:gd name="connsiteY198" fmla="*/ 1667077 h 2526966"/>
              <a:gd name="connsiteX199" fmla="*/ 722606 w 2844555"/>
              <a:gd name="connsiteY199" fmla="*/ 1600402 h 2526966"/>
              <a:gd name="connsiteX200" fmla="*/ 744038 w 2844555"/>
              <a:gd name="connsiteY200" fmla="*/ 1524202 h 2526966"/>
              <a:gd name="connsiteX201" fmla="*/ 724988 w 2844555"/>
              <a:gd name="connsiteY201" fmla="*/ 1462289 h 2526966"/>
              <a:gd name="connsiteX202" fmla="*/ 734513 w 2844555"/>
              <a:gd name="connsiteY202" fmla="*/ 1431333 h 2526966"/>
              <a:gd name="connsiteX203" fmla="*/ 686888 w 2844555"/>
              <a:gd name="connsiteY203" fmla="*/ 1414664 h 2526966"/>
              <a:gd name="connsiteX204" fmla="*/ 598781 w 2844555"/>
              <a:gd name="connsiteY204" fmla="*/ 1381327 h 2526966"/>
              <a:gd name="connsiteX205" fmla="*/ 586875 w 2844555"/>
              <a:gd name="connsiteY205" fmla="*/ 1336083 h 2526966"/>
              <a:gd name="connsiteX206" fmla="*/ 537388 w 2844555"/>
              <a:gd name="connsiteY206" fmla="*/ 1269493 h 2526966"/>
              <a:gd name="connsiteX0" fmla="*/ 537388 w 2839688"/>
              <a:gd name="connsiteY0" fmla="*/ 1269493 h 2526966"/>
              <a:gd name="connsiteX1" fmla="*/ 555919 w 2839688"/>
              <a:gd name="connsiteY1" fmla="*/ 1219402 h 2526966"/>
              <a:gd name="connsiteX2" fmla="*/ 534488 w 2839688"/>
              <a:gd name="connsiteY2" fmla="*/ 1174158 h 2526966"/>
              <a:gd name="connsiteX3" fmla="*/ 520200 w 2839688"/>
              <a:gd name="connsiteY3" fmla="*/ 1145583 h 2526966"/>
              <a:gd name="connsiteX4" fmla="*/ 472575 w 2839688"/>
              <a:gd name="connsiteY4" fmla="*/ 1147964 h 2526966"/>
              <a:gd name="connsiteX5" fmla="*/ 453525 w 2839688"/>
              <a:gd name="connsiteY5" fmla="*/ 1112246 h 2526966"/>
              <a:gd name="connsiteX6" fmla="*/ 477338 w 2839688"/>
              <a:gd name="connsiteY6" fmla="*/ 1071764 h 2526966"/>
              <a:gd name="connsiteX7" fmla="*/ 436856 w 2839688"/>
              <a:gd name="connsiteY7" fmla="*/ 1071764 h 2526966"/>
              <a:gd name="connsiteX8" fmla="*/ 413044 w 2839688"/>
              <a:gd name="connsiteY8" fmla="*/ 1090814 h 2526966"/>
              <a:gd name="connsiteX9" fmla="*/ 413044 w 2839688"/>
              <a:gd name="connsiteY9" fmla="*/ 1045571 h 2526966"/>
              <a:gd name="connsiteX10" fmla="*/ 365419 w 2839688"/>
              <a:gd name="connsiteY10" fmla="*/ 1062239 h 2526966"/>
              <a:gd name="connsiteX11" fmla="*/ 293981 w 2839688"/>
              <a:gd name="connsiteY11" fmla="*/ 1031283 h 2526966"/>
              <a:gd name="connsiteX12" fmla="*/ 165394 w 2839688"/>
              <a:gd name="connsiteY12" fmla="*/ 974133 h 2526966"/>
              <a:gd name="connsiteX13" fmla="*/ 115388 w 2839688"/>
              <a:gd name="connsiteY13" fmla="*/ 997946 h 2526966"/>
              <a:gd name="connsiteX14" fmla="*/ 91575 w 2839688"/>
              <a:gd name="connsiteY14" fmla="*/ 983658 h 2526966"/>
              <a:gd name="connsiteX15" fmla="*/ 74906 w 2839688"/>
              <a:gd name="connsiteY15" fmla="*/ 938414 h 2526966"/>
              <a:gd name="connsiteX16" fmla="*/ 20138 w 2839688"/>
              <a:gd name="connsiteY16" fmla="*/ 926508 h 2526966"/>
              <a:gd name="connsiteX17" fmla="*/ 113006 w 2839688"/>
              <a:gd name="connsiteY17" fmla="*/ 893171 h 2526966"/>
              <a:gd name="connsiteX18" fmla="*/ 74906 w 2839688"/>
              <a:gd name="connsiteY18" fmla="*/ 852689 h 2526966"/>
              <a:gd name="connsiteX19" fmla="*/ 122531 w 2839688"/>
              <a:gd name="connsiteY19" fmla="*/ 855071 h 2526966"/>
              <a:gd name="connsiteX20" fmla="*/ 22519 w 2839688"/>
              <a:gd name="connsiteY20" fmla="*/ 828877 h 2526966"/>
              <a:gd name="connsiteX21" fmla="*/ 1086 w 2839688"/>
              <a:gd name="connsiteY21" fmla="*/ 795538 h 2526966"/>
              <a:gd name="connsiteX22" fmla="*/ 53475 w 2839688"/>
              <a:gd name="connsiteY22" fmla="*/ 759821 h 2526966"/>
              <a:gd name="connsiteX23" fmla="*/ 143963 w 2839688"/>
              <a:gd name="connsiteY23" fmla="*/ 724102 h 2526966"/>
              <a:gd name="connsiteX24" fmla="*/ 243974 w 2839688"/>
              <a:gd name="connsiteY24" fmla="*/ 721721 h 2526966"/>
              <a:gd name="connsiteX25" fmla="*/ 258263 w 2839688"/>
              <a:gd name="connsiteY25" fmla="*/ 693146 h 2526966"/>
              <a:gd name="connsiteX26" fmla="*/ 336843 w 2839688"/>
              <a:gd name="connsiteY26" fmla="*/ 676477 h 2526966"/>
              <a:gd name="connsiteX27" fmla="*/ 434475 w 2839688"/>
              <a:gd name="connsiteY27" fmla="*/ 778871 h 2526966"/>
              <a:gd name="connsiteX28" fmla="*/ 458288 w 2839688"/>
              <a:gd name="connsiteY28" fmla="*/ 762202 h 2526966"/>
              <a:gd name="connsiteX29" fmla="*/ 491625 w 2839688"/>
              <a:gd name="connsiteY29" fmla="*/ 733627 h 2526966"/>
              <a:gd name="connsiteX30" fmla="*/ 548775 w 2839688"/>
              <a:gd name="connsiteY30" fmla="*/ 755058 h 2526966"/>
              <a:gd name="connsiteX31" fmla="*/ 570206 w 2839688"/>
              <a:gd name="connsiteY31" fmla="*/ 781252 h 2526966"/>
              <a:gd name="connsiteX32" fmla="*/ 563063 w 2839688"/>
              <a:gd name="connsiteY32" fmla="*/ 738389 h 2526966"/>
              <a:gd name="connsiteX33" fmla="*/ 582113 w 2839688"/>
              <a:gd name="connsiteY33" fmla="*/ 712196 h 2526966"/>
              <a:gd name="connsiteX34" fmla="*/ 608306 w 2839688"/>
              <a:gd name="connsiteY34" fmla="*/ 759821 h 2526966"/>
              <a:gd name="connsiteX35" fmla="*/ 677361 w 2839688"/>
              <a:gd name="connsiteY35" fmla="*/ 740771 h 2526966"/>
              <a:gd name="connsiteX36" fmla="*/ 660694 w 2839688"/>
              <a:gd name="connsiteY36" fmla="*/ 719339 h 2526966"/>
              <a:gd name="connsiteX37" fmla="*/ 644025 w 2839688"/>
              <a:gd name="connsiteY37" fmla="*/ 695527 h 2526966"/>
              <a:gd name="connsiteX38" fmla="*/ 648788 w 2839688"/>
              <a:gd name="connsiteY38" fmla="*/ 635996 h 2526966"/>
              <a:gd name="connsiteX39" fmla="*/ 632119 w 2839688"/>
              <a:gd name="connsiteY39" fmla="*/ 559796 h 2526966"/>
              <a:gd name="connsiteX40" fmla="*/ 594019 w 2839688"/>
              <a:gd name="connsiteY40" fmla="*/ 514552 h 2526966"/>
              <a:gd name="connsiteX41" fmla="*/ 591638 w 2839688"/>
              <a:gd name="connsiteY41" fmla="*/ 457402 h 2526966"/>
              <a:gd name="connsiteX42" fmla="*/ 572586 w 2839688"/>
              <a:gd name="connsiteY42" fmla="*/ 419301 h 2526966"/>
              <a:gd name="connsiteX43" fmla="*/ 646406 w 2839688"/>
              <a:gd name="connsiteY43" fmla="*/ 435971 h 2526966"/>
              <a:gd name="connsiteX44" fmla="*/ 710700 w 2839688"/>
              <a:gd name="connsiteY44" fmla="*/ 428827 h 2526966"/>
              <a:gd name="connsiteX45" fmla="*/ 705938 w 2839688"/>
              <a:gd name="connsiteY45" fmla="*/ 474071 h 2526966"/>
              <a:gd name="connsiteX46" fmla="*/ 751181 w 2839688"/>
              <a:gd name="connsiteY46" fmla="*/ 512171 h 2526966"/>
              <a:gd name="connsiteX47" fmla="*/ 853573 w 2839688"/>
              <a:gd name="connsiteY47" fmla="*/ 524077 h 2526966"/>
              <a:gd name="connsiteX48" fmla="*/ 922631 w 2839688"/>
              <a:gd name="connsiteY48" fmla="*/ 535983 h 2526966"/>
              <a:gd name="connsiteX49" fmla="*/ 1001213 w 2839688"/>
              <a:gd name="connsiteY49" fmla="*/ 512171 h 2526966"/>
              <a:gd name="connsiteX50" fmla="*/ 1044075 w 2839688"/>
              <a:gd name="connsiteY50" fmla="*/ 509789 h 2526966"/>
              <a:gd name="connsiteX51" fmla="*/ 1036931 w 2839688"/>
              <a:gd name="connsiteY51" fmla="*/ 490739 h 2526966"/>
              <a:gd name="connsiteX52" fmla="*/ 986925 w 2839688"/>
              <a:gd name="connsiteY52" fmla="*/ 485977 h 2526966"/>
              <a:gd name="connsiteX53" fmla="*/ 994067 w 2839688"/>
              <a:gd name="connsiteY53" fmla="*/ 421682 h 2526966"/>
              <a:gd name="connsiteX54" fmla="*/ 1079794 w 2839688"/>
              <a:gd name="connsiteY54" fmla="*/ 369296 h 2526966"/>
              <a:gd name="connsiteX55" fmla="*/ 1184569 w 2839688"/>
              <a:gd name="connsiteY55" fmla="*/ 343102 h 2526966"/>
              <a:gd name="connsiteX56" fmla="*/ 1234573 w 2839688"/>
              <a:gd name="connsiteY56" fmla="*/ 290713 h 2526966"/>
              <a:gd name="connsiteX57" fmla="*/ 1267912 w 2839688"/>
              <a:gd name="connsiteY57" fmla="*/ 159745 h 2526966"/>
              <a:gd name="connsiteX58" fmla="*/ 1279817 w 2839688"/>
              <a:gd name="connsiteY58" fmla="*/ 43063 h 2526966"/>
              <a:gd name="connsiteX59" fmla="*/ 1447782 w 2839688"/>
              <a:gd name="connsiteY59" fmla="*/ 1342 h 2526966"/>
              <a:gd name="connsiteX60" fmla="*/ 1498893 w 2839688"/>
              <a:gd name="connsiteY60" fmla="*/ 85925 h 2526966"/>
              <a:gd name="connsiteX61" fmla="*/ 1586999 w 2839688"/>
              <a:gd name="connsiteY61" fmla="*/ 85925 h 2526966"/>
              <a:gd name="connsiteX62" fmla="*/ 1610812 w 2839688"/>
              <a:gd name="connsiteY62" fmla="*/ 157362 h 2526966"/>
              <a:gd name="connsiteX63" fmla="*/ 1665580 w 2839688"/>
              <a:gd name="connsiteY63" fmla="*/ 169269 h 2526966"/>
              <a:gd name="connsiteX64" fmla="*/ 1689393 w 2839688"/>
              <a:gd name="connsiteY64" fmla="*/ 214513 h 2526966"/>
              <a:gd name="connsiteX65" fmla="*/ 1772737 w 2839688"/>
              <a:gd name="connsiteY65" fmla="*/ 231182 h 2526966"/>
              <a:gd name="connsiteX66" fmla="*/ 1789405 w 2839688"/>
              <a:gd name="connsiteY66" fmla="*/ 347864 h 2526966"/>
              <a:gd name="connsiteX67" fmla="*/ 1867987 w 2839688"/>
              <a:gd name="connsiteY67" fmla="*/ 338337 h 2526966"/>
              <a:gd name="connsiteX68" fmla="*/ 1896562 w 2839688"/>
              <a:gd name="connsiteY68" fmla="*/ 288331 h 2526966"/>
              <a:gd name="connsiteX69" fmla="*/ 1927518 w 2839688"/>
              <a:gd name="connsiteY69" fmla="*/ 269282 h 2526966"/>
              <a:gd name="connsiteX70" fmla="*/ 1925137 w 2839688"/>
              <a:gd name="connsiteY70" fmla="*/ 388345 h 2526966"/>
              <a:gd name="connsiteX71" fmla="*/ 1953712 w 2839688"/>
              <a:gd name="connsiteY71" fmla="*/ 405012 h 2526966"/>
              <a:gd name="connsiteX72" fmla="*/ 1998955 w 2839688"/>
              <a:gd name="connsiteY72" fmla="*/ 428825 h 2526966"/>
              <a:gd name="connsiteX73" fmla="*/ 2044199 w 2839688"/>
              <a:gd name="connsiteY73" fmla="*/ 488358 h 2526966"/>
              <a:gd name="connsiteX74" fmla="*/ 2091824 w 2839688"/>
              <a:gd name="connsiteY74" fmla="*/ 476450 h 2526966"/>
              <a:gd name="connsiteX75" fmla="*/ 2229937 w 2839688"/>
              <a:gd name="connsiteY75" fmla="*/ 505027 h 2526966"/>
              <a:gd name="connsiteX76" fmla="*/ 2296612 w 2839688"/>
              <a:gd name="connsiteY76" fmla="*/ 597894 h 2526966"/>
              <a:gd name="connsiteX77" fmla="*/ 2337093 w 2839688"/>
              <a:gd name="connsiteY77" fmla="*/ 585987 h 2526966"/>
              <a:gd name="connsiteX78" fmla="*/ 2382337 w 2839688"/>
              <a:gd name="connsiteY78" fmla="*/ 605037 h 2526966"/>
              <a:gd name="connsiteX79" fmla="*/ 2427580 w 2839688"/>
              <a:gd name="connsiteY79" fmla="*/ 590750 h 2526966"/>
              <a:gd name="connsiteX80" fmla="*/ 2482349 w 2839688"/>
              <a:gd name="connsiteY80" fmla="*/ 633612 h 2526966"/>
              <a:gd name="connsiteX81" fmla="*/ 2577598 w 2839688"/>
              <a:gd name="connsiteY81" fmla="*/ 652663 h 2526966"/>
              <a:gd name="connsiteX82" fmla="*/ 2522830 w 2839688"/>
              <a:gd name="connsiteY82" fmla="*/ 728862 h 2526966"/>
              <a:gd name="connsiteX83" fmla="*/ 2477587 w 2839688"/>
              <a:gd name="connsiteY83" fmla="*/ 836021 h 2526966"/>
              <a:gd name="connsiteX84" fmla="*/ 2446630 w 2839688"/>
              <a:gd name="connsiteY84" fmla="*/ 988421 h 2526966"/>
              <a:gd name="connsiteX85" fmla="*/ 2453774 w 2839688"/>
              <a:gd name="connsiteY85" fmla="*/ 1064621 h 2526966"/>
              <a:gd name="connsiteX86" fmla="*/ 2413293 w 2839688"/>
              <a:gd name="connsiteY86" fmla="*/ 1090814 h 2526966"/>
              <a:gd name="connsiteX87" fmla="*/ 2363287 w 2839688"/>
              <a:gd name="connsiteY87" fmla="*/ 1083671 h 2526966"/>
              <a:gd name="connsiteX88" fmla="*/ 2334712 w 2839688"/>
              <a:gd name="connsiteY88" fmla="*/ 1097958 h 2526966"/>
              <a:gd name="connsiteX89" fmla="*/ 2327568 w 2839688"/>
              <a:gd name="connsiteY89" fmla="*/ 1164633 h 2526966"/>
              <a:gd name="connsiteX90" fmla="*/ 2279943 w 2839688"/>
              <a:gd name="connsiteY90" fmla="*/ 1207496 h 2526966"/>
              <a:gd name="connsiteX91" fmla="*/ 2241843 w 2839688"/>
              <a:gd name="connsiteY91" fmla="*/ 1252739 h 2526966"/>
              <a:gd name="connsiteX92" fmla="*/ 2220412 w 2839688"/>
              <a:gd name="connsiteY92" fmla="*/ 1302746 h 2526966"/>
              <a:gd name="connsiteX93" fmla="*/ 2170405 w 2839688"/>
              <a:gd name="connsiteY93" fmla="*/ 1347989 h 2526966"/>
              <a:gd name="connsiteX94" fmla="*/ 2153737 w 2839688"/>
              <a:gd name="connsiteY94" fmla="*/ 1431333 h 2526966"/>
              <a:gd name="connsiteX95" fmla="*/ 2118018 w 2839688"/>
              <a:gd name="connsiteY95" fmla="*/ 1452764 h 2526966"/>
              <a:gd name="connsiteX96" fmla="*/ 2041469 w 2839688"/>
              <a:gd name="connsiteY96" fmla="*/ 1455231 h 2526966"/>
              <a:gd name="connsiteX97" fmla="*/ 2029912 w 2839688"/>
              <a:gd name="connsiteY97" fmla="*/ 1481339 h 2526966"/>
              <a:gd name="connsiteX98" fmla="*/ 2020387 w 2839688"/>
              <a:gd name="connsiteY98" fmla="*/ 1545633 h 2526966"/>
              <a:gd name="connsiteX99" fmla="*/ 2072774 w 2839688"/>
              <a:gd name="connsiteY99" fmla="*/ 1633739 h 2526966"/>
              <a:gd name="connsiteX100" fmla="*/ 2098968 w 2839688"/>
              <a:gd name="connsiteY100" fmla="*/ 1683746 h 2526966"/>
              <a:gd name="connsiteX101" fmla="*/ 2141830 w 2839688"/>
              <a:gd name="connsiteY101" fmla="*/ 1671839 h 2526966"/>
              <a:gd name="connsiteX102" fmla="*/ 2170405 w 2839688"/>
              <a:gd name="connsiteY102" fmla="*/ 1686127 h 2526966"/>
              <a:gd name="connsiteX103" fmla="*/ 2182312 w 2839688"/>
              <a:gd name="connsiteY103" fmla="*/ 1698033 h 2526966"/>
              <a:gd name="connsiteX104" fmla="*/ 2170405 w 2839688"/>
              <a:gd name="connsiteY104" fmla="*/ 1728989 h 2526966"/>
              <a:gd name="connsiteX105" fmla="*/ 2182312 w 2839688"/>
              <a:gd name="connsiteY105" fmla="*/ 1762327 h 2526966"/>
              <a:gd name="connsiteX106" fmla="*/ 2208505 w 2839688"/>
              <a:gd name="connsiteY106" fmla="*/ 1767089 h 2526966"/>
              <a:gd name="connsiteX107" fmla="*/ 2229937 w 2839688"/>
              <a:gd name="connsiteY107" fmla="*/ 1786139 h 2526966"/>
              <a:gd name="connsiteX108" fmla="*/ 2275180 w 2839688"/>
              <a:gd name="connsiteY108" fmla="*/ 1776614 h 2526966"/>
              <a:gd name="connsiteX109" fmla="*/ 2298993 w 2839688"/>
              <a:gd name="connsiteY109" fmla="*/ 1829002 h 2526966"/>
              <a:gd name="connsiteX110" fmla="*/ 2337093 w 2839688"/>
              <a:gd name="connsiteY110" fmla="*/ 1840908 h 2526966"/>
              <a:gd name="connsiteX111" fmla="*/ 2351381 w 2839688"/>
              <a:gd name="connsiteY111" fmla="*/ 1876628 h 2526966"/>
              <a:gd name="connsiteX112" fmla="*/ 2310899 w 2839688"/>
              <a:gd name="connsiteY112" fmla="*/ 1907583 h 2526966"/>
              <a:gd name="connsiteX113" fmla="*/ 2237081 w 2839688"/>
              <a:gd name="connsiteY113" fmla="*/ 1983784 h 2526966"/>
              <a:gd name="connsiteX114" fmla="*/ 2284706 w 2839688"/>
              <a:gd name="connsiteY114" fmla="*/ 2048078 h 2526966"/>
              <a:gd name="connsiteX115" fmla="*/ 2282324 w 2839688"/>
              <a:gd name="connsiteY115" fmla="*/ 2114752 h 2526966"/>
              <a:gd name="connsiteX116" fmla="*/ 2358524 w 2839688"/>
              <a:gd name="connsiteY116" fmla="*/ 2159996 h 2526966"/>
              <a:gd name="connsiteX117" fmla="*/ 2403768 w 2839688"/>
              <a:gd name="connsiteY117" fmla="*/ 2238576 h 2526966"/>
              <a:gd name="connsiteX118" fmla="*/ 2770480 w 2839688"/>
              <a:gd name="connsiteY118" fmla="*/ 2421933 h 2526966"/>
              <a:gd name="connsiteX119" fmla="*/ 2803817 w 2839688"/>
              <a:gd name="connsiteY119" fmla="*/ 2424314 h 2526966"/>
              <a:gd name="connsiteX120" fmla="*/ 2796673 w 2839688"/>
              <a:gd name="connsiteY120" fmla="*/ 2374308 h 2526966"/>
              <a:gd name="connsiteX121" fmla="*/ 2822868 w 2839688"/>
              <a:gd name="connsiteY121" fmla="*/ 2352877 h 2526966"/>
              <a:gd name="connsiteX122" fmla="*/ 2834773 w 2839688"/>
              <a:gd name="connsiteY122" fmla="*/ 2386214 h 2526966"/>
              <a:gd name="connsiteX123" fmla="*/ 2832393 w 2839688"/>
              <a:gd name="connsiteY123" fmla="*/ 2438602 h 2526966"/>
              <a:gd name="connsiteX124" fmla="*/ 2751430 w 2839688"/>
              <a:gd name="connsiteY124" fmla="*/ 2431458 h 2526966"/>
              <a:gd name="connsiteX125" fmla="*/ 2768099 w 2839688"/>
              <a:gd name="connsiteY125" fmla="*/ 2421933 h 2526966"/>
              <a:gd name="connsiteX126" fmla="*/ 2710949 w 2839688"/>
              <a:gd name="connsiteY126" fmla="*/ 2400500 h 2526966"/>
              <a:gd name="connsiteX127" fmla="*/ 2682374 w 2839688"/>
              <a:gd name="connsiteY127" fmla="*/ 2383833 h 2526966"/>
              <a:gd name="connsiteX128" fmla="*/ 2551405 w 2839688"/>
              <a:gd name="connsiteY128" fmla="*/ 2321919 h 2526966"/>
              <a:gd name="connsiteX129" fmla="*/ 2513305 w 2839688"/>
              <a:gd name="connsiteY129" fmla="*/ 2302869 h 2526966"/>
              <a:gd name="connsiteX130" fmla="*/ 2472824 w 2839688"/>
              <a:gd name="connsiteY130" fmla="*/ 2283819 h 2526966"/>
              <a:gd name="connsiteX131" fmla="*/ 2441868 w 2839688"/>
              <a:gd name="connsiteY131" fmla="*/ 2269531 h 2526966"/>
              <a:gd name="connsiteX132" fmla="*/ 2399006 w 2839688"/>
              <a:gd name="connsiteY132" fmla="*/ 2236196 h 2526966"/>
              <a:gd name="connsiteX133" fmla="*/ 2365668 w 2839688"/>
              <a:gd name="connsiteY133" fmla="*/ 2210000 h 2526966"/>
              <a:gd name="connsiteX134" fmla="*/ 2339474 w 2839688"/>
              <a:gd name="connsiteY134" fmla="*/ 2229052 h 2526966"/>
              <a:gd name="connsiteX135" fmla="*/ 2284706 w 2839688"/>
              <a:gd name="connsiteY135" fmla="*/ 2257628 h 2526966"/>
              <a:gd name="connsiteX136" fmla="*/ 2268037 w 2839688"/>
              <a:gd name="connsiteY136" fmla="*/ 2288583 h 2526966"/>
              <a:gd name="connsiteX137" fmla="*/ 2198980 w 2839688"/>
              <a:gd name="connsiteY137" fmla="*/ 2307633 h 2526966"/>
              <a:gd name="connsiteX138" fmla="*/ 2172788 w 2839688"/>
              <a:gd name="connsiteY138" fmla="*/ 2338590 h 2526966"/>
              <a:gd name="connsiteX139" fmla="*/ 2156119 w 2839688"/>
              <a:gd name="connsiteY139" fmla="*/ 2319540 h 2526966"/>
              <a:gd name="connsiteX140" fmla="*/ 2118019 w 2839688"/>
              <a:gd name="connsiteY140" fmla="*/ 2331447 h 2526966"/>
              <a:gd name="connsiteX141" fmla="*/ 2087063 w 2839688"/>
              <a:gd name="connsiteY141" fmla="*/ 2298109 h 2526966"/>
              <a:gd name="connsiteX142" fmla="*/ 2032294 w 2839688"/>
              <a:gd name="connsiteY142" fmla="*/ 2288584 h 2526966"/>
              <a:gd name="connsiteX143" fmla="*/ 2015625 w 2839688"/>
              <a:gd name="connsiteY143" fmla="*/ 2260009 h 2526966"/>
              <a:gd name="connsiteX144" fmla="*/ 1963238 w 2839688"/>
              <a:gd name="connsiteY144" fmla="*/ 2271915 h 2526966"/>
              <a:gd name="connsiteX145" fmla="*/ 1965618 w 2839688"/>
              <a:gd name="connsiteY145" fmla="*/ 2250483 h 2526966"/>
              <a:gd name="connsiteX146" fmla="*/ 1984668 w 2839688"/>
              <a:gd name="connsiteY146" fmla="*/ 2233814 h 2526966"/>
              <a:gd name="connsiteX147" fmla="*/ 1987050 w 2839688"/>
              <a:gd name="connsiteY147" fmla="*/ 2210003 h 2526966"/>
              <a:gd name="connsiteX148" fmla="*/ 1951331 w 2839688"/>
              <a:gd name="connsiteY148" fmla="*/ 2210003 h 2526966"/>
              <a:gd name="connsiteX149" fmla="*/ 1944188 w 2839688"/>
              <a:gd name="connsiteY149" fmla="*/ 2236197 h 2526966"/>
              <a:gd name="connsiteX150" fmla="*/ 1915613 w 2839688"/>
              <a:gd name="connsiteY150" fmla="*/ 2236197 h 2526966"/>
              <a:gd name="connsiteX151" fmla="*/ 1891800 w 2839688"/>
              <a:gd name="connsiteY151" fmla="*/ 2198097 h 2526966"/>
              <a:gd name="connsiteX152" fmla="*/ 1882275 w 2839688"/>
              <a:gd name="connsiteY152" fmla="*/ 2250484 h 2526966"/>
              <a:gd name="connsiteX153" fmla="*/ 1853700 w 2839688"/>
              <a:gd name="connsiteY153" fmla="*/ 2226672 h 2526966"/>
              <a:gd name="connsiteX154" fmla="*/ 1803694 w 2839688"/>
              <a:gd name="connsiteY154" fmla="*/ 2226672 h 2526966"/>
              <a:gd name="connsiteX155" fmla="*/ 1753687 w 2839688"/>
              <a:gd name="connsiteY155" fmla="*/ 2207620 h 2526966"/>
              <a:gd name="connsiteX156" fmla="*/ 1663200 w 2839688"/>
              <a:gd name="connsiteY156" fmla="*/ 2262390 h 2526966"/>
              <a:gd name="connsiteX157" fmla="*/ 1572713 w 2839688"/>
              <a:gd name="connsiteY157" fmla="*/ 2319539 h 2526966"/>
              <a:gd name="connsiteX158" fmla="*/ 1556044 w 2839688"/>
              <a:gd name="connsiteY158" fmla="*/ 2412409 h 2526966"/>
              <a:gd name="connsiteX159" fmla="*/ 1583513 w 2839688"/>
              <a:gd name="connsiteY159" fmla="*/ 2499546 h 2526966"/>
              <a:gd name="connsiteX160" fmla="*/ 1522706 w 2839688"/>
              <a:gd name="connsiteY160" fmla="*/ 2490989 h 2526966"/>
              <a:gd name="connsiteX161" fmla="*/ 1472700 w 2839688"/>
              <a:gd name="connsiteY161" fmla="*/ 2526709 h 2526966"/>
              <a:gd name="connsiteX162" fmla="*/ 1410788 w 2839688"/>
              <a:gd name="connsiteY162" fmla="*/ 2502897 h 2526966"/>
              <a:gd name="connsiteX163" fmla="*/ 1356019 w 2839688"/>
              <a:gd name="connsiteY163" fmla="*/ 2514802 h 2526966"/>
              <a:gd name="connsiteX164" fmla="*/ 1308394 w 2839688"/>
              <a:gd name="connsiteY164" fmla="*/ 2457652 h 2526966"/>
              <a:gd name="connsiteX165" fmla="*/ 1270294 w 2839688"/>
              <a:gd name="connsiteY165" fmla="*/ 2440984 h 2526966"/>
              <a:gd name="connsiteX166" fmla="*/ 1244100 w 2839688"/>
              <a:gd name="connsiteY166" fmla="*/ 2448128 h 2526966"/>
              <a:gd name="connsiteX167" fmla="*/ 1229813 w 2839688"/>
              <a:gd name="connsiteY167" fmla="*/ 2424314 h 2526966"/>
              <a:gd name="connsiteX168" fmla="*/ 1191713 w 2839688"/>
              <a:gd name="connsiteY168" fmla="*/ 2419553 h 2526966"/>
              <a:gd name="connsiteX169" fmla="*/ 1129800 w 2839688"/>
              <a:gd name="connsiteY169" fmla="*/ 2388597 h 2526966"/>
              <a:gd name="connsiteX170" fmla="*/ 1094080 w 2839688"/>
              <a:gd name="connsiteY170" fmla="*/ 2400500 h 2526966"/>
              <a:gd name="connsiteX171" fmla="*/ 1079794 w 2839688"/>
              <a:gd name="connsiteY171" fmla="*/ 2429078 h 2526966"/>
              <a:gd name="connsiteX172" fmla="*/ 996450 w 2839688"/>
              <a:gd name="connsiteY172" fmla="*/ 2414790 h 2526966"/>
              <a:gd name="connsiteX173" fmla="*/ 965494 w 2839688"/>
              <a:gd name="connsiteY173" fmla="*/ 2429078 h 2526966"/>
              <a:gd name="connsiteX174" fmla="*/ 925013 w 2839688"/>
              <a:gd name="connsiteY174" fmla="*/ 2407646 h 2526966"/>
              <a:gd name="connsiteX175" fmla="*/ 886913 w 2839688"/>
              <a:gd name="connsiteY175" fmla="*/ 2393359 h 2526966"/>
              <a:gd name="connsiteX176" fmla="*/ 855956 w 2839688"/>
              <a:gd name="connsiteY176" fmla="*/ 2407647 h 2526966"/>
              <a:gd name="connsiteX177" fmla="*/ 825000 w 2839688"/>
              <a:gd name="connsiteY177" fmla="*/ 2388597 h 2526966"/>
              <a:gd name="connsiteX178" fmla="*/ 810713 w 2839688"/>
              <a:gd name="connsiteY178" fmla="*/ 2355259 h 2526966"/>
              <a:gd name="connsiteX179" fmla="*/ 770231 w 2839688"/>
              <a:gd name="connsiteY179" fmla="*/ 2364784 h 2526966"/>
              <a:gd name="connsiteX180" fmla="*/ 734513 w 2839688"/>
              <a:gd name="connsiteY180" fmla="*/ 2343352 h 2526966"/>
              <a:gd name="connsiteX181" fmla="*/ 703556 w 2839688"/>
              <a:gd name="connsiteY181" fmla="*/ 2329065 h 2526966"/>
              <a:gd name="connsiteX182" fmla="*/ 670219 w 2839688"/>
              <a:gd name="connsiteY182" fmla="*/ 2333827 h 2526966"/>
              <a:gd name="connsiteX183" fmla="*/ 684506 w 2839688"/>
              <a:gd name="connsiteY183" fmla="*/ 2279058 h 2526966"/>
              <a:gd name="connsiteX184" fmla="*/ 639263 w 2839688"/>
              <a:gd name="connsiteY184" fmla="*/ 2260008 h 2526966"/>
              <a:gd name="connsiteX185" fmla="*/ 605924 w 2839688"/>
              <a:gd name="connsiteY185" fmla="*/ 2255244 h 2526966"/>
              <a:gd name="connsiteX186" fmla="*/ 651169 w 2839688"/>
              <a:gd name="connsiteY186" fmla="*/ 2200477 h 2526966"/>
              <a:gd name="connsiteX187" fmla="*/ 682125 w 2839688"/>
              <a:gd name="connsiteY187" fmla="*/ 2100464 h 2526966"/>
              <a:gd name="connsiteX188" fmla="*/ 720225 w 2839688"/>
              <a:gd name="connsiteY188" fmla="*/ 1902821 h 2526966"/>
              <a:gd name="connsiteX189" fmla="*/ 744038 w 2839688"/>
              <a:gd name="connsiteY189" fmla="*/ 1886152 h 2526966"/>
              <a:gd name="connsiteX190" fmla="*/ 722606 w 2839688"/>
              <a:gd name="connsiteY190" fmla="*/ 1855196 h 2526966"/>
              <a:gd name="connsiteX191" fmla="*/ 724988 w 2839688"/>
              <a:gd name="connsiteY191" fmla="*/ 1836146 h 2526966"/>
              <a:gd name="connsiteX192" fmla="*/ 734513 w 2839688"/>
              <a:gd name="connsiteY192" fmla="*/ 1690889 h 2526966"/>
              <a:gd name="connsiteX193" fmla="*/ 724988 w 2839688"/>
              <a:gd name="connsiteY193" fmla="*/ 1650408 h 2526966"/>
              <a:gd name="connsiteX194" fmla="*/ 798806 w 2839688"/>
              <a:gd name="connsiteY194" fmla="*/ 1690889 h 2526966"/>
              <a:gd name="connsiteX195" fmla="*/ 810713 w 2839688"/>
              <a:gd name="connsiteY195" fmla="*/ 1755183 h 2526966"/>
              <a:gd name="connsiteX196" fmla="*/ 851194 w 2839688"/>
              <a:gd name="connsiteY196" fmla="*/ 1812333 h 2526966"/>
              <a:gd name="connsiteX197" fmla="*/ 803569 w 2839688"/>
              <a:gd name="connsiteY197" fmla="*/ 1667077 h 2526966"/>
              <a:gd name="connsiteX198" fmla="*/ 722606 w 2839688"/>
              <a:gd name="connsiteY198" fmla="*/ 1600402 h 2526966"/>
              <a:gd name="connsiteX199" fmla="*/ 744038 w 2839688"/>
              <a:gd name="connsiteY199" fmla="*/ 1524202 h 2526966"/>
              <a:gd name="connsiteX200" fmla="*/ 724988 w 2839688"/>
              <a:gd name="connsiteY200" fmla="*/ 1462289 h 2526966"/>
              <a:gd name="connsiteX201" fmla="*/ 734513 w 2839688"/>
              <a:gd name="connsiteY201" fmla="*/ 1431333 h 2526966"/>
              <a:gd name="connsiteX202" fmla="*/ 686888 w 2839688"/>
              <a:gd name="connsiteY202" fmla="*/ 1414664 h 2526966"/>
              <a:gd name="connsiteX203" fmla="*/ 598781 w 2839688"/>
              <a:gd name="connsiteY203" fmla="*/ 1381327 h 2526966"/>
              <a:gd name="connsiteX204" fmla="*/ 586875 w 2839688"/>
              <a:gd name="connsiteY204" fmla="*/ 1336083 h 2526966"/>
              <a:gd name="connsiteX205" fmla="*/ 537388 w 2839688"/>
              <a:gd name="connsiteY205" fmla="*/ 1269493 h 2526966"/>
              <a:gd name="connsiteX0" fmla="*/ 537388 w 2838675"/>
              <a:gd name="connsiteY0" fmla="*/ 1269493 h 2526966"/>
              <a:gd name="connsiteX1" fmla="*/ 555919 w 2838675"/>
              <a:gd name="connsiteY1" fmla="*/ 1219402 h 2526966"/>
              <a:gd name="connsiteX2" fmla="*/ 534488 w 2838675"/>
              <a:gd name="connsiteY2" fmla="*/ 1174158 h 2526966"/>
              <a:gd name="connsiteX3" fmla="*/ 520200 w 2838675"/>
              <a:gd name="connsiteY3" fmla="*/ 1145583 h 2526966"/>
              <a:gd name="connsiteX4" fmla="*/ 472575 w 2838675"/>
              <a:gd name="connsiteY4" fmla="*/ 1147964 h 2526966"/>
              <a:gd name="connsiteX5" fmla="*/ 453525 w 2838675"/>
              <a:gd name="connsiteY5" fmla="*/ 1112246 h 2526966"/>
              <a:gd name="connsiteX6" fmla="*/ 477338 w 2838675"/>
              <a:gd name="connsiteY6" fmla="*/ 1071764 h 2526966"/>
              <a:gd name="connsiteX7" fmla="*/ 436856 w 2838675"/>
              <a:gd name="connsiteY7" fmla="*/ 1071764 h 2526966"/>
              <a:gd name="connsiteX8" fmla="*/ 413044 w 2838675"/>
              <a:gd name="connsiteY8" fmla="*/ 1090814 h 2526966"/>
              <a:gd name="connsiteX9" fmla="*/ 413044 w 2838675"/>
              <a:gd name="connsiteY9" fmla="*/ 1045571 h 2526966"/>
              <a:gd name="connsiteX10" fmla="*/ 365419 w 2838675"/>
              <a:gd name="connsiteY10" fmla="*/ 1062239 h 2526966"/>
              <a:gd name="connsiteX11" fmla="*/ 293981 w 2838675"/>
              <a:gd name="connsiteY11" fmla="*/ 1031283 h 2526966"/>
              <a:gd name="connsiteX12" fmla="*/ 165394 w 2838675"/>
              <a:gd name="connsiteY12" fmla="*/ 974133 h 2526966"/>
              <a:gd name="connsiteX13" fmla="*/ 115388 w 2838675"/>
              <a:gd name="connsiteY13" fmla="*/ 997946 h 2526966"/>
              <a:gd name="connsiteX14" fmla="*/ 91575 w 2838675"/>
              <a:gd name="connsiteY14" fmla="*/ 983658 h 2526966"/>
              <a:gd name="connsiteX15" fmla="*/ 74906 w 2838675"/>
              <a:gd name="connsiteY15" fmla="*/ 938414 h 2526966"/>
              <a:gd name="connsiteX16" fmla="*/ 20138 w 2838675"/>
              <a:gd name="connsiteY16" fmla="*/ 926508 h 2526966"/>
              <a:gd name="connsiteX17" fmla="*/ 113006 w 2838675"/>
              <a:gd name="connsiteY17" fmla="*/ 893171 h 2526966"/>
              <a:gd name="connsiteX18" fmla="*/ 74906 w 2838675"/>
              <a:gd name="connsiteY18" fmla="*/ 852689 h 2526966"/>
              <a:gd name="connsiteX19" fmla="*/ 122531 w 2838675"/>
              <a:gd name="connsiteY19" fmla="*/ 855071 h 2526966"/>
              <a:gd name="connsiteX20" fmla="*/ 22519 w 2838675"/>
              <a:gd name="connsiteY20" fmla="*/ 828877 h 2526966"/>
              <a:gd name="connsiteX21" fmla="*/ 1086 w 2838675"/>
              <a:gd name="connsiteY21" fmla="*/ 795538 h 2526966"/>
              <a:gd name="connsiteX22" fmla="*/ 53475 w 2838675"/>
              <a:gd name="connsiteY22" fmla="*/ 759821 h 2526966"/>
              <a:gd name="connsiteX23" fmla="*/ 143963 w 2838675"/>
              <a:gd name="connsiteY23" fmla="*/ 724102 h 2526966"/>
              <a:gd name="connsiteX24" fmla="*/ 243974 w 2838675"/>
              <a:gd name="connsiteY24" fmla="*/ 721721 h 2526966"/>
              <a:gd name="connsiteX25" fmla="*/ 258263 w 2838675"/>
              <a:gd name="connsiteY25" fmla="*/ 693146 h 2526966"/>
              <a:gd name="connsiteX26" fmla="*/ 336843 w 2838675"/>
              <a:gd name="connsiteY26" fmla="*/ 676477 h 2526966"/>
              <a:gd name="connsiteX27" fmla="*/ 434475 w 2838675"/>
              <a:gd name="connsiteY27" fmla="*/ 778871 h 2526966"/>
              <a:gd name="connsiteX28" fmla="*/ 458288 w 2838675"/>
              <a:gd name="connsiteY28" fmla="*/ 762202 h 2526966"/>
              <a:gd name="connsiteX29" fmla="*/ 491625 w 2838675"/>
              <a:gd name="connsiteY29" fmla="*/ 733627 h 2526966"/>
              <a:gd name="connsiteX30" fmla="*/ 548775 w 2838675"/>
              <a:gd name="connsiteY30" fmla="*/ 755058 h 2526966"/>
              <a:gd name="connsiteX31" fmla="*/ 570206 w 2838675"/>
              <a:gd name="connsiteY31" fmla="*/ 781252 h 2526966"/>
              <a:gd name="connsiteX32" fmla="*/ 563063 w 2838675"/>
              <a:gd name="connsiteY32" fmla="*/ 738389 h 2526966"/>
              <a:gd name="connsiteX33" fmla="*/ 582113 w 2838675"/>
              <a:gd name="connsiteY33" fmla="*/ 712196 h 2526966"/>
              <a:gd name="connsiteX34" fmla="*/ 608306 w 2838675"/>
              <a:gd name="connsiteY34" fmla="*/ 759821 h 2526966"/>
              <a:gd name="connsiteX35" fmla="*/ 677361 w 2838675"/>
              <a:gd name="connsiteY35" fmla="*/ 740771 h 2526966"/>
              <a:gd name="connsiteX36" fmla="*/ 660694 w 2838675"/>
              <a:gd name="connsiteY36" fmla="*/ 719339 h 2526966"/>
              <a:gd name="connsiteX37" fmla="*/ 644025 w 2838675"/>
              <a:gd name="connsiteY37" fmla="*/ 695527 h 2526966"/>
              <a:gd name="connsiteX38" fmla="*/ 648788 w 2838675"/>
              <a:gd name="connsiteY38" fmla="*/ 635996 h 2526966"/>
              <a:gd name="connsiteX39" fmla="*/ 632119 w 2838675"/>
              <a:gd name="connsiteY39" fmla="*/ 559796 h 2526966"/>
              <a:gd name="connsiteX40" fmla="*/ 594019 w 2838675"/>
              <a:gd name="connsiteY40" fmla="*/ 514552 h 2526966"/>
              <a:gd name="connsiteX41" fmla="*/ 591638 w 2838675"/>
              <a:gd name="connsiteY41" fmla="*/ 457402 h 2526966"/>
              <a:gd name="connsiteX42" fmla="*/ 572586 w 2838675"/>
              <a:gd name="connsiteY42" fmla="*/ 419301 h 2526966"/>
              <a:gd name="connsiteX43" fmla="*/ 646406 w 2838675"/>
              <a:gd name="connsiteY43" fmla="*/ 435971 h 2526966"/>
              <a:gd name="connsiteX44" fmla="*/ 710700 w 2838675"/>
              <a:gd name="connsiteY44" fmla="*/ 428827 h 2526966"/>
              <a:gd name="connsiteX45" fmla="*/ 705938 w 2838675"/>
              <a:gd name="connsiteY45" fmla="*/ 474071 h 2526966"/>
              <a:gd name="connsiteX46" fmla="*/ 751181 w 2838675"/>
              <a:gd name="connsiteY46" fmla="*/ 512171 h 2526966"/>
              <a:gd name="connsiteX47" fmla="*/ 853573 w 2838675"/>
              <a:gd name="connsiteY47" fmla="*/ 524077 h 2526966"/>
              <a:gd name="connsiteX48" fmla="*/ 922631 w 2838675"/>
              <a:gd name="connsiteY48" fmla="*/ 535983 h 2526966"/>
              <a:gd name="connsiteX49" fmla="*/ 1001213 w 2838675"/>
              <a:gd name="connsiteY49" fmla="*/ 512171 h 2526966"/>
              <a:gd name="connsiteX50" fmla="*/ 1044075 w 2838675"/>
              <a:gd name="connsiteY50" fmla="*/ 509789 h 2526966"/>
              <a:gd name="connsiteX51" fmla="*/ 1036931 w 2838675"/>
              <a:gd name="connsiteY51" fmla="*/ 490739 h 2526966"/>
              <a:gd name="connsiteX52" fmla="*/ 986925 w 2838675"/>
              <a:gd name="connsiteY52" fmla="*/ 485977 h 2526966"/>
              <a:gd name="connsiteX53" fmla="*/ 994067 w 2838675"/>
              <a:gd name="connsiteY53" fmla="*/ 421682 h 2526966"/>
              <a:gd name="connsiteX54" fmla="*/ 1079794 w 2838675"/>
              <a:gd name="connsiteY54" fmla="*/ 369296 h 2526966"/>
              <a:gd name="connsiteX55" fmla="*/ 1184569 w 2838675"/>
              <a:gd name="connsiteY55" fmla="*/ 343102 h 2526966"/>
              <a:gd name="connsiteX56" fmla="*/ 1234573 w 2838675"/>
              <a:gd name="connsiteY56" fmla="*/ 290713 h 2526966"/>
              <a:gd name="connsiteX57" fmla="*/ 1267912 w 2838675"/>
              <a:gd name="connsiteY57" fmla="*/ 159745 h 2526966"/>
              <a:gd name="connsiteX58" fmla="*/ 1279817 w 2838675"/>
              <a:gd name="connsiteY58" fmla="*/ 43063 h 2526966"/>
              <a:gd name="connsiteX59" fmla="*/ 1447782 w 2838675"/>
              <a:gd name="connsiteY59" fmla="*/ 1342 h 2526966"/>
              <a:gd name="connsiteX60" fmla="*/ 1498893 w 2838675"/>
              <a:gd name="connsiteY60" fmla="*/ 85925 h 2526966"/>
              <a:gd name="connsiteX61" fmla="*/ 1586999 w 2838675"/>
              <a:gd name="connsiteY61" fmla="*/ 85925 h 2526966"/>
              <a:gd name="connsiteX62" fmla="*/ 1610812 w 2838675"/>
              <a:gd name="connsiteY62" fmla="*/ 157362 h 2526966"/>
              <a:gd name="connsiteX63" fmla="*/ 1665580 w 2838675"/>
              <a:gd name="connsiteY63" fmla="*/ 169269 h 2526966"/>
              <a:gd name="connsiteX64" fmla="*/ 1689393 w 2838675"/>
              <a:gd name="connsiteY64" fmla="*/ 214513 h 2526966"/>
              <a:gd name="connsiteX65" fmla="*/ 1772737 w 2838675"/>
              <a:gd name="connsiteY65" fmla="*/ 231182 h 2526966"/>
              <a:gd name="connsiteX66" fmla="*/ 1789405 w 2838675"/>
              <a:gd name="connsiteY66" fmla="*/ 347864 h 2526966"/>
              <a:gd name="connsiteX67" fmla="*/ 1867987 w 2838675"/>
              <a:gd name="connsiteY67" fmla="*/ 338337 h 2526966"/>
              <a:gd name="connsiteX68" fmla="*/ 1896562 w 2838675"/>
              <a:gd name="connsiteY68" fmla="*/ 288331 h 2526966"/>
              <a:gd name="connsiteX69" fmla="*/ 1927518 w 2838675"/>
              <a:gd name="connsiteY69" fmla="*/ 269282 h 2526966"/>
              <a:gd name="connsiteX70" fmla="*/ 1925137 w 2838675"/>
              <a:gd name="connsiteY70" fmla="*/ 388345 h 2526966"/>
              <a:gd name="connsiteX71" fmla="*/ 1953712 w 2838675"/>
              <a:gd name="connsiteY71" fmla="*/ 405012 h 2526966"/>
              <a:gd name="connsiteX72" fmla="*/ 1998955 w 2838675"/>
              <a:gd name="connsiteY72" fmla="*/ 428825 h 2526966"/>
              <a:gd name="connsiteX73" fmla="*/ 2044199 w 2838675"/>
              <a:gd name="connsiteY73" fmla="*/ 488358 h 2526966"/>
              <a:gd name="connsiteX74" fmla="*/ 2091824 w 2838675"/>
              <a:gd name="connsiteY74" fmla="*/ 476450 h 2526966"/>
              <a:gd name="connsiteX75" fmla="*/ 2229937 w 2838675"/>
              <a:gd name="connsiteY75" fmla="*/ 505027 h 2526966"/>
              <a:gd name="connsiteX76" fmla="*/ 2296612 w 2838675"/>
              <a:gd name="connsiteY76" fmla="*/ 597894 h 2526966"/>
              <a:gd name="connsiteX77" fmla="*/ 2337093 w 2838675"/>
              <a:gd name="connsiteY77" fmla="*/ 585987 h 2526966"/>
              <a:gd name="connsiteX78" fmla="*/ 2382337 w 2838675"/>
              <a:gd name="connsiteY78" fmla="*/ 605037 h 2526966"/>
              <a:gd name="connsiteX79" fmla="*/ 2427580 w 2838675"/>
              <a:gd name="connsiteY79" fmla="*/ 590750 h 2526966"/>
              <a:gd name="connsiteX80" fmla="*/ 2482349 w 2838675"/>
              <a:gd name="connsiteY80" fmla="*/ 633612 h 2526966"/>
              <a:gd name="connsiteX81" fmla="*/ 2577598 w 2838675"/>
              <a:gd name="connsiteY81" fmla="*/ 652663 h 2526966"/>
              <a:gd name="connsiteX82" fmla="*/ 2522830 w 2838675"/>
              <a:gd name="connsiteY82" fmla="*/ 728862 h 2526966"/>
              <a:gd name="connsiteX83" fmla="*/ 2477587 w 2838675"/>
              <a:gd name="connsiteY83" fmla="*/ 836021 h 2526966"/>
              <a:gd name="connsiteX84" fmla="*/ 2446630 w 2838675"/>
              <a:gd name="connsiteY84" fmla="*/ 988421 h 2526966"/>
              <a:gd name="connsiteX85" fmla="*/ 2453774 w 2838675"/>
              <a:gd name="connsiteY85" fmla="*/ 1064621 h 2526966"/>
              <a:gd name="connsiteX86" fmla="*/ 2413293 w 2838675"/>
              <a:gd name="connsiteY86" fmla="*/ 1090814 h 2526966"/>
              <a:gd name="connsiteX87" fmla="*/ 2363287 w 2838675"/>
              <a:gd name="connsiteY87" fmla="*/ 1083671 h 2526966"/>
              <a:gd name="connsiteX88" fmla="*/ 2334712 w 2838675"/>
              <a:gd name="connsiteY88" fmla="*/ 1097958 h 2526966"/>
              <a:gd name="connsiteX89" fmla="*/ 2327568 w 2838675"/>
              <a:gd name="connsiteY89" fmla="*/ 1164633 h 2526966"/>
              <a:gd name="connsiteX90" fmla="*/ 2279943 w 2838675"/>
              <a:gd name="connsiteY90" fmla="*/ 1207496 h 2526966"/>
              <a:gd name="connsiteX91" fmla="*/ 2241843 w 2838675"/>
              <a:gd name="connsiteY91" fmla="*/ 1252739 h 2526966"/>
              <a:gd name="connsiteX92" fmla="*/ 2220412 w 2838675"/>
              <a:gd name="connsiteY92" fmla="*/ 1302746 h 2526966"/>
              <a:gd name="connsiteX93" fmla="*/ 2170405 w 2838675"/>
              <a:gd name="connsiteY93" fmla="*/ 1347989 h 2526966"/>
              <a:gd name="connsiteX94" fmla="*/ 2153737 w 2838675"/>
              <a:gd name="connsiteY94" fmla="*/ 1431333 h 2526966"/>
              <a:gd name="connsiteX95" fmla="*/ 2118018 w 2838675"/>
              <a:gd name="connsiteY95" fmla="*/ 1452764 h 2526966"/>
              <a:gd name="connsiteX96" fmla="*/ 2041469 w 2838675"/>
              <a:gd name="connsiteY96" fmla="*/ 1455231 h 2526966"/>
              <a:gd name="connsiteX97" fmla="*/ 2029912 w 2838675"/>
              <a:gd name="connsiteY97" fmla="*/ 1481339 h 2526966"/>
              <a:gd name="connsiteX98" fmla="*/ 2020387 w 2838675"/>
              <a:gd name="connsiteY98" fmla="*/ 1545633 h 2526966"/>
              <a:gd name="connsiteX99" fmla="*/ 2072774 w 2838675"/>
              <a:gd name="connsiteY99" fmla="*/ 1633739 h 2526966"/>
              <a:gd name="connsiteX100" fmla="*/ 2098968 w 2838675"/>
              <a:gd name="connsiteY100" fmla="*/ 1683746 h 2526966"/>
              <a:gd name="connsiteX101" fmla="*/ 2141830 w 2838675"/>
              <a:gd name="connsiteY101" fmla="*/ 1671839 h 2526966"/>
              <a:gd name="connsiteX102" fmla="*/ 2170405 w 2838675"/>
              <a:gd name="connsiteY102" fmla="*/ 1686127 h 2526966"/>
              <a:gd name="connsiteX103" fmla="*/ 2182312 w 2838675"/>
              <a:gd name="connsiteY103" fmla="*/ 1698033 h 2526966"/>
              <a:gd name="connsiteX104" fmla="*/ 2170405 w 2838675"/>
              <a:gd name="connsiteY104" fmla="*/ 1728989 h 2526966"/>
              <a:gd name="connsiteX105" fmla="*/ 2182312 w 2838675"/>
              <a:gd name="connsiteY105" fmla="*/ 1762327 h 2526966"/>
              <a:gd name="connsiteX106" fmla="*/ 2208505 w 2838675"/>
              <a:gd name="connsiteY106" fmla="*/ 1767089 h 2526966"/>
              <a:gd name="connsiteX107" fmla="*/ 2229937 w 2838675"/>
              <a:gd name="connsiteY107" fmla="*/ 1786139 h 2526966"/>
              <a:gd name="connsiteX108" fmla="*/ 2275180 w 2838675"/>
              <a:gd name="connsiteY108" fmla="*/ 1776614 h 2526966"/>
              <a:gd name="connsiteX109" fmla="*/ 2298993 w 2838675"/>
              <a:gd name="connsiteY109" fmla="*/ 1829002 h 2526966"/>
              <a:gd name="connsiteX110" fmla="*/ 2337093 w 2838675"/>
              <a:gd name="connsiteY110" fmla="*/ 1840908 h 2526966"/>
              <a:gd name="connsiteX111" fmla="*/ 2351381 w 2838675"/>
              <a:gd name="connsiteY111" fmla="*/ 1876628 h 2526966"/>
              <a:gd name="connsiteX112" fmla="*/ 2310899 w 2838675"/>
              <a:gd name="connsiteY112" fmla="*/ 1907583 h 2526966"/>
              <a:gd name="connsiteX113" fmla="*/ 2237081 w 2838675"/>
              <a:gd name="connsiteY113" fmla="*/ 1983784 h 2526966"/>
              <a:gd name="connsiteX114" fmla="*/ 2284706 w 2838675"/>
              <a:gd name="connsiteY114" fmla="*/ 2048078 h 2526966"/>
              <a:gd name="connsiteX115" fmla="*/ 2282324 w 2838675"/>
              <a:gd name="connsiteY115" fmla="*/ 2114752 h 2526966"/>
              <a:gd name="connsiteX116" fmla="*/ 2358524 w 2838675"/>
              <a:gd name="connsiteY116" fmla="*/ 2159996 h 2526966"/>
              <a:gd name="connsiteX117" fmla="*/ 2403768 w 2838675"/>
              <a:gd name="connsiteY117" fmla="*/ 2238576 h 2526966"/>
              <a:gd name="connsiteX118" fmla="*/ 2770480 w 2838675"/>
              <a:gd name="connsiteY118" fmla="*/ 2421933 h 2526966"/>
              <a:gd name="connsiteX119" fmla="*/ 2803817 w 2838675"/>
              <a:gd name="connsiteY119" fmla="*/ 2424314 h 2526966"/>
              <a:gd name="connsiteX120" fmla="*/ 2796673 w 2838675"/>
              <a:gd name="connsiteY120" fmla="*/ 2374308 h 2526966"/>
              <a:gd name="connsiteX121" fmla="*/ 2822868 w 2838675"/>
              <a:gd name="connsiteY121" fmla="*/ 2352877 h 2526966"/>
              <a:gd name="connsiteX122" fmla="*/ 2834773 w 2838675"/>
              <a:gd name="connsiteY122" fmla="*/ 2386214 h 2526966"/>
              <a:gd name="connsiteX123" fmla="*/ 2751430 w 2838675"/>
              <a:gd name="connsiteY123" fmla="*/ 2431458 h 2526966"/>
              <a:gd name="connsiteX124" fmla="*/ 2768099 w 2838675"/>
              <a:gd name="connsiteY124" fmla="*/ 2421933 h 2526966"/>
              <a:gd name="connsiteX125" fmla="*/ 2710949 w 2838675"/>
              <a:gd name="connsiteY125" fmla="*/ 2400500 h 2526966"/>
              <a:gd name="connsiteX126" fmla="*/ 2682374 w 2838675"/>
              <a:gd name="connsiteY126" fmla="*/ 2383833 h 2526966"/>
              <a:gd name="connsiteX127" fmla="*/ 2551405 w 2838675"/>
              <a:gd name="connsiteY127" fmla="*/ 2321919 h 2526966"/>
              <a:gd name="connsiteX128" fmla="*/ 2513305 w 2838675"/>
              <a:gd name="connsiteY128" fmla="*/ 2302869 h 2526966"/>
              <a:gd name="connsiteX129" fmla="*/ 2472824 w 2838675"/>
              <a:gd name="connsiteY129" fmla="*/ 2283819 h 2526966"/>
              <a:gd name="connsiteX130" fmla="*/ 2441868 w 2838675"/>
              <a:gd name="connsiteY130" fmla="*/ 2269531 h 2526966"/>
              <a:gd name="connsiteX131" fmla="*/ 2399006 w 2838675"/>
              <a:gd name="connsiteY131" fmla="*/ 2236196 h 2526966"/>
              <a:gd name="connsiteX132" fmla="*/ 2365668 w 2838675"/>
              <a:gd name="connsiteY132" fmla="*/ 2210000 h 2526966"/>
              <a:gd name="connsiteX133" fmla="*/ 2339474 w 2838675"/>
              <a:gd name="connsiteY133" fmla="*/ 2229052 h 2526966"/>
              <a:gd name="connsiteX134" fmla="*/ 2284706 w 2838675"/>
              <a:gd name="connsiteY134" fmla="*/ 2257628 h 2526966"/>
              <a:gd name="connsiteX135" fmla="*/ 2268037 w 2838675"/>
              <a:gd name="connsiteY135" fmla="*/ 2288583 h 2526966"/>
              <a:gd name="connsiteX136" fmla="*/ 2198980 w 2838675"/>
              <a:gd name="connsiteY136" fmla="*/ 2307633 h 2526966"/>
              <a:gd name="connsiteX137" fmla="*/ 2172788 w 2838675"/>
              <a:gd name="connsiteY137" fmla="*/ 2338590 h 2526966"/>
              <a:gd name="connsiteX138" fmla="*/ 2156119 w 2838675"/>
              <a:gd name="connsiteY138" fmla="*/ 2319540 h 2526966"/>
              <a:gd name="connsiteX139" fmla="*/ 2118019 w 2838675"/>
              <a:gd name="connsiteY139" fmla="*/ 2331447 h 2526966"/>
              <a:gd name="connsiteX140" fmla="*/ 2087063 w 2838675"/>
              <a:gd name="connsiteY140" fmla="*/ 2298109 h 2526966"/>
              <a:gd name="connsiteX141" fmla="*/ 2032294 w 2838675"/>
              <a:gd name="connsiteY141" fmla="*/ 2288584 h 2526966"/>
              <a:gd name="connsiteX142" fmla="*/ 2015625 w 2838675"/>
              <a:gd name="connsiteY142" fmla="*/ 2260009 h 2526966"/>
              <a:gd name="connsiteX143" fmla="*/ 1963238 w 2838675"/>
              <a:gd name="connsiteY143" fmla="*/ 2271915 h 2526966"/>
              <a:gd name="connsiteX144" fmla="*/ 1965618 w 2838675"/>
              <a:gd name="connsiteY144" fmla="*/ 2250483 h 2526966"/>
              <a:gd name="connsiteX145" fmla="*/ 1984668 w 2838675"/>
              <a:gd name="connsiteY145" fmla="*/ 2233814 h 2526966"/>
              <a:gd name="connsiteX146" fmla="*/ 1987050 w 2838675"/>
              <a:gd name="connsiteY146" fmla="*/ 2210003 h 2526966"/>
              <a:gd name="connsiteX147" fmla="*/ 1951331 w 2838675"/>
              <a:gd name="connsiteY147" fmla="*/ 2210003 h 2526966"/>
              <a:gd name="connsiteX148" fmla="*/ 1944188 w 2838675"/>
              <a:gd name="connsiteY148" fmla="*/ 2236197 h 2526966"/>
              <a:gd name="connsiteX149" fmla="*/ 1915613 w 2838675"/>
              <a:gd name="connsiteY149" fmla="*/ 2236197 h 2526966"/>
              <a:gd name="connsiteX150" fmla="*/ 1891800 w 2838675"/>
              <a:gd name="connsiteY150" fmla="*/ 2198097 h 2526966"/>
              <a:gd name="connsiteX151" fmla="*/ 1882275 w 2838675"/>
              <a:gd name="connsiteY151" fmla="*/ 2250484 h 2526966"/>
              <a:gd name="connsiteX152" fmla="*/ 1853700 w 2838675"/>
              <a:gd name="connsiteY152" fmla="*/ 2226672 h 2526966"/>
              <a:gd name="connsiteX153" fmla="*/ 1803694 w 2838675"/>
              <a:gd name="connsiteY153" fmla="*/ 2226672 h 2526966"/>
              <a:gd name="connsiteX154" fmla="*/ 1753687 w 2838675"/>
              <a:gd name="connsiteY154" fmla="*/ 2207620 h 2526966"/>
              <a:gd name="connsiteX155" fmla="*/ 1663200 w 2838675"/>
              <a:gd name="connsiteY155" fmla="*/ 2262390 h 2526966"/>
              <a:gd name="connsiteX156" fmla="*/ 1572713 w 2838675"/>
              <a:gd name="connsiteY156" fmla="*/ 2319539 h 2526966"/>
              <a:gd name="connsiteX157" fmla="*/ 1556044 w 2838675"/>
              <a:gd name="connsiteY157" fmla="*/ 2412409 h 2526966"/>
              <a:gd name="connsiteX158" fmla="*/ 1583513 w 2838675"/>
              <a:gd name="connsiteY158" fmla="*/ 2499546 h 2526966"/>
              <a:gd name="connsiteX159" fmla="*/ 1522706 w 2838675"/>
              <a:gd name="connsiteY159" fmla="*/ 2490989 h 2526966"/>
              <a:gd name="connsiteX160" fmla="*/ 1472700 w 2838675"/>
              <a:gd name="connsiteY160" fmla="*/ 2526709 h 2526966"/>
              <a:gd name="connsiteX161" fmla="*/ 1410788 w 2838675"/>
              <a:gd name="connsiteY161" fmla="*/ 2502897 h 2526966"/>
              <a:gd name="connsiteX162" fmla="*/ 1356019 w 2838675"/>
              <a:gd name="connsiteY162" fmla="*/ 2514802 h 2526966"/>
              <a:gd name="connsiteX163" fmla="*/ 1308394 w 2838675"/>
              <a:gd name="connsiteY163" fmla="*/ 2457652 h 2526966"/>
              <a:gd name="connsiteX164" fmla="*/ 1270294 w 2838675"/>
              <a:gd name="connsiteY164" fmla="*/ 2440984 h 2526966"/>
              <a:gd name="connsiteX165" fmla="*/ 1244100 w 2838675"/>
              <a:gd name="connsiteY165" fmla="*/ 2448128 h 2526966"/>
              <a:gd name="connsiteX166" fmla="*/ 1229813 w 2838675"/>
              <a:gd name="connsiteY166" fmla="*/ 2424314 h 2526966"/>
              <a:gd name="connsiteX167" fmla="*/ 1191713 w 2838675"/>
              <a:gd name="connsiteY167" fmla="*/ 2419553 h 2526966"/>
              <a:gd name="connsiteX168" fmla="*/ 1129800 w 2838675"/>
              <a:gd name="connsiteY168" fmla="*/ 2388597 h 2526966"/>
              <a:gd name="connsiteX169" fmla="*/ 1094080 w 2838675"/>
              <a:gd name="connsiteY169" fmla="*/ 2400500 h 2526966"/>
              <a:gd name="connsiteX170" fmla="*/ 1079794 w 2838675"/>
              <a:gd name="connsiteY170" fmla="*/ 2429078 h 2526966"/>
              <a:gd name="connsiteX171" fmla="*/ 996450 w 2838675"/>
              <a:gd name="connsiteY171" fmla="*/ 2414790 h 2526966"/>
              <a:gd name="connsiteX172" fmla="*/ 965494 w 2838675"/>
              <a:gd name="connsiteY172" fmla="*/ 2429078 h 2526966"/>
              <a:gd name="connsiteX173" fmla="*/ 925013 w 2838675"/>
              <a:gd name="connsiteY173" fmla="*/ 2407646 h 2526966"/>
              <a:gd name="connsiteX174" fmla="*/ 886913 w 2838675"/>
              <a:gd name="connsiteY174" fmla="*/ 2393359 h 2526966"/>
              <a:gd name="connsiteX175" fmla="*/ 855956 w 2838675"/>
              <a:gd name="connsiteY175" fmla="*/ 2407647 h 2526966"/>
              <a:gd name="connsiteX176" fmla="*/ 825000 w 2838675"/>
              <a:gd name="connsiteY176" fmla="*/ 2388597 h 2526966"/>
              <a:gd name="connsiteX177" fmla="*/ 810713 w 2838675"/>
              <a:gd name="connsiteY177" fmla="*/ 2355259 h 2526966"/>
              <a:gd name="connsiteX178" fmla="*/ 770231 w 2838675"/>
              <a:gd name="connsiteY178" fmla="*/ 2364784 h 2526966"/>
              <a:gd name="connsiteX179" fmla="*/ 734513 w 2838675"/>
              <a:gd name="connsiteY179" fmla="*/ 2343352 h 2526966"/>
              <a:gd name="connsiteX180" fmla="*/ 703556 w 2838675"/>
              <a:gd name="connsiteY180" fmla="*/ 2329065 h 2526966"/>
              <a:gd name="connsiteX181" fmla="*/ 670219 w 2838675"/>
              <a:gd name="connsiteY181" fmla="*/ 2333827 h 2526966"/>
              <a:gd name="connsiteX182" fmla="*/ 684506 w 2838675"/>
              <a:gd name="connsiteY182" fmla="*/ 2279058 h 2526966"/>
              <a:gd name="connsiteX183" fmla="*/ 639263 w 2838675"/>
              <a:gd name="connsiteY183" fmla="*/ 2260008 h 2526966"/>
              <a:gd name="connsiteX184" fmla="*/ 605924 w 2838675"/>
              <a:gd name="connsiteY184" fmla="*/ 2255244 h 2526966"/>
              <a:gd name="connsiteX185" fmla="*/ 651169 w 2838675"/>
              <a:gd name="connsiteY185" fmla="*/ 2200477 h 2526966"/>
              <a:gd name="connsiteX186" fmla="*/ 682125 w 2838675"/>
              <a:gd name="connsiteY186" fmla="*/ 2100464 h 2526966"/>
              <a:gd name="connsiteX187" fmla="*/ 720225 w 2838675"/>
              <a:gd name="connsiteY187" fmla="*/ 1902821 h 2526966"/>
              <a:gd name="connsiteX188" fmla="*/ 744038 w 2838675"/>
              <a:gd name="connsiteY188" fmla="*/ 1886152 h 2526966"/>
              <a:gd name="connsiteX189" fmla="*/ 722606 w 2838675"/>
              <a:gd name="connsiteY189" fmla="*/ 1855196 h 2526966"/>
              <a:gd name="connsiteX190" fmla="*/ 724988 w 2838675"/>
              <a:gd name="connsiteY190" fmla="*/ 1836146 h 2526966"/>
              <a:gd name="connsiteX191" fmla="*/ 734513 w 2838675"/>
              <a:gd name="connsiteY191" fmla="*/ 1690889 h 2526966"/>
              <a:gd name="connsiteX192" fmla="*/ 724988 w 2838675"/>
              <a:gd name="connsiteY192" fmla="*/ 1650408 h 2526966"/>
              <a:gd name="connsiteX193" fmla="*/ 798806 w 2838675"/>
              <a:gd name="connsiteY193" fmla="*/ 1690889 h 2526966"/>
              <a:gd name="connsiteX194" fmla="*/ 810713 w 2838675"/>
              <a:gd name="connsiteY194" fmla="*/ 1755183 h 2526966"/>
              <a:gd name="connsiteX195" fmla="*/ 851194 w 2838675"/>
              <a:gd name="connsiteY195" fmla="*/ 1812333 h 2526966"/>
              <a:gd name="connsiteX196" fmla="*/ 803569 w 2838675"/>
              <a:gd name="connsiteY196" fmla="*/ 1667077 h 2526966"/>
              <a:gd name="connsiteX197" fmla="*/ 722606 w 2838675"/>
              <a:gd name="connsiteY197" fmla="*/ 1600402 h 2526966"/>
              <a:gd name="connsiteX198" fmla="*/ 744038 w 2838675"/>
              <a:gd name="connsiteY198" fmla="*/ 1524202 h 2526966"/>
              <a:gd name="connsiteX199" fmla="*/ 724988 w 2838675"/>
              <a:gd name="connsiteY199" fmla="*/ 1462289 h 2526966"/>
              <a:gd name="connsiteX200" fmla="*/ 734513 w 2838675"/>
              <a:gd name="connsiteY200" fmla="*/ 1431333 h 2526966"/>
              <a:gd name="connsiteX201" fmla="*/ 686888 w 2838675"/>
              <a:gd name="connsiteY201" fmla="*/ 1414664 h 2526966"/>
              <a:gd name="connsiteX202" fmla="*/ 598781 w 2838675"/>
              <a:gd name="connsiteY202" fmla="*/ 1381327 h 2526966"/>
              <a:gd name="connsiteX203" fmla="*/ 586875 w 2838675"/>
              <a:gd name="connsiteY203" fmla="*/ 1336083 h 2526966"/>
              <a:gd name="connsiteX204" fmla="*/ 537388 w 2838675"/>
              <a:gd name="connsiteY204" fmla="*/ 1269493 h 2526966"/>
              <a:gd name="connsiteX0" fmla="*/ 537388 w 2838675"/>
              <a:gd name="connsiteY0" fmla="*/ 1269493 h 2526966"/>
              <a:gd name="connsiteX1" fmla="*/ 555919 w 2838675"/>
              <a:gd name="connsiteY1" fmla="*/ 1219402 h 2526966"/>
              <a:gd name="connsiteX2" fmla="*/ 534488 w 2838675"/>
              <a:gd name="connsiteY2" fmla="*/ 1174158 h 2526966"/>
              <a:gd name="connsiteX3" fmla="*/ 520200 w 2838675"/>
              <a:gd name="connsiteY3" fmla="*/ 1145583 h 2526966"/>
              <a:gd name="connsiteX4" fmla="*/ 472575 w 2838675"/>
              <a:gd name="connsiteY4" fmla="*/ 1147964 h 2526966"/>
              <a:gd name="connsiteX5" fmla="*/ 453525 w 2838675"/>
              <a:gd name="connsiteY5" fmla="*/ 1112246 h 2526966"/>
              <a:gd name="connsiteX6" fmla="*/ 477338 w 2838675"/>
              <a:gd name="connsiteY6" fmla="*/ 1071764 h 2526966"/>
              <a:gd name="connsiteX7" fmla="*/ 436856 w 2838675"/>
              <a:gd name="connsiteY7" fmla="*/ 1071764 h 2526966"/>
              <a:gd name="connsiteX8" fmla="*/ 413044 w 2838675"/>
              <a:gd name="connsiteY8" fmla="*/ 1090814 h 2526966"/>
              <a:gd name="connsiteX9" fmla="*/ 413044 w 2838675"/>
              <a:gd name="connsiteY9" fmla="*/ 1045571 h 2526966"/>
              <a:gd name="connsiteX10" fmla="*/ 365419 w 2838675"/>
              <a:gd name="connsiteY10" fmla="*/ 1062239 h 2526966"/>
              <a:gd name="connsiteX11" fmla="*/ 293981 w 2838675"/>
              <a:gd name="connsiteY11" fmla="*/ 1031283 h 2526966"/>
              <a:gd name="connsiteX12" fmla="*/ 165394 w 2838675"/>
              <a:gd name="connsiteY12" fmla="*/ 974133 h 2526966"/>
              <a:gd name="connsiteX13" fmla="*/ 115388 w 2838675"/>
              <a:gd name="connsiteY13" fmla="*/ 997946 h 2526966"/>
              <a:gd name="connsiteX14" fmla="*/ 91575 w 2838675"/>
              <a:gd name="connsiteY14" fmla="*/ 983658 h 2526966"/>
              <a:gd name="connsiteX15" fmla="*/ 74906 w 2838675"/>
              <a:gd name="connsiteY15" fmla="*/ 938414 h 2526966"/>
              <a:gd name="connsiteX16" fmla="*/ 20138 w 2838675"/>
              <a:gd name="connsiteY16" fmla="*/ 926508 h 2526966"/>
              <a:gd name="connsiteX17" fmla="*/ 113006 w 2838675"/>
              <a:gd name="connsiteY17" fmla="*/ 893171 h 2526966"/>
              <a:gd name="connsiteX18" fmla="*/ 74906 w 2838675"/>
              <a:gd name="connsiteY18" fmla="*/ 852689 h 2526966"/>
              <a:gd name="connsiteX19" fmla="*/ 122531 w 2838675"/>
              <a:gd name="connsiteY19" fmla="*/ 855071 h 2526966"/>
              <a:gd name="connsiteX20" fmla="*/ 22519 w 2838675"/>
              <a:gd name="connsiteY20" fmla="*/ 828877 h 2526966"/>
              <a:gd name="connsiteX21" fmla="*/ 1086 w 2838675"/>
              <a:gd name="connsiteY21" fmla="*/ 795538 h 2526966"/>
              <a:gd name="connsiteX22" fmla="*/ 53475 w 2838675"/>
              <a:gd name="connsiteY22" fmla="*/ 759821 h 2526966"/>
              <a:gd name="connsiteX23" fmla="*/ 143963 w 2838675"/>
              <a:gd name="connsiteY23" fmla="*/ 724102 h 2526966"/>
              <a:gd name="connsiteX24" fmla="*/ 243974 w 2838675"/>
              <a:gd name="connsiteY24" fmla="*/ 721721 h 2526966"/>
              <a:gd name="connsiteX25" fmla="*/ 258263 w 2838675"/>
              <a:gd name="connsiteY25" fmla="*/ 693146 h 2526966"/>
              <a:gd name="connsiteX26" fmla="*/ 336843 w 2838675"/>
              <a:gd name="connsiteY26" fmla="*/ 676477 h 2526966"/>
              <a:gd name="connsiteX27" fmla="*/ 434475 w 2838675"/>
              <a:gd name="connsiteY27" fmla="*/ 778871 h 2526966"/>
              <a:gd name="connsiteX28" fmla="*/ 458288 w 2838675"/>
              <a:gd name="connsiteY28" fmla="*/ 762202 h 2526966"/>
              <a:gd name="connsiteX29" fmla="*/ 491625 w 2838675"/>
              <a:gd name="connsiteY29" fmla="*/ 733627 h 2526966"/>
              <a:gd name="connsiteX30" fmla="*/ 548775 w 2838675"/>
              <a:gd name="connsiteY30" fmla="*/ 755058 h 2526966"/>
              <a:gd name="connsiteX31" fmla="*/ 570206 w 2838675"/>
              <a:gd name="connsiteY31" fmla="*/ 781252 h 2526966"/>
              <a:gd name="connsiteX32" fmla="*/ 563063 w 2838675"/>
              <a:gd name="connsiteY32" fmla="*/ 738389 h 2526966"/>
              <a:gd name="connsiteX33" fmla="*/ 582113 w 2838675"/>
              <a:gd name="connsiteY33" fmla="*/ 712196 h 2526966"/>
              <a:gd name="connsiteX34" fmla="*/ 608306 w 2838675"/>
              <a:gd name="connsiteY34" fmla="*/ 759821 h 2526966"/>
              <a:gd name="connsiteX35" fmla="*/ 677361 w 2838675"/>
              <a:gd name="connsiteY35" fmla="*/ 740771 h 2526966"/>
              <a:gd name="connsiteX36" fmla="*/ 660694 w 2838675"/>
              <a:gd name="connsiteY36" fmla="*/ 719339 h 2526966"/>
              <a:gd name="connsiteX37" fmla="*/ 644025 w 2838675"/>
              <a:gd name="connsiteY37" fmla="*/ 695527 h 2526966"/>
              <a:gd name="connsiteX38" fmla="*/ 648788 w 2838675"/>
              <a:gd name="connsiteY38" fmla="*/ 635996 h 2526966"/>
              <a:gd name="connsiteX39" fmla="*/ 632119 w 2838675"/>
              <a:gd name="connsiteY39" fmla="*/ 559796 h 2526966"/>
              <a:gd name="connsiteX40" fmla="*/ 594019 w 2838675"/>
              <a:gd name="connsiteY40" fmla="*/ 514552 h 2526966"/>
              <a:gd name="connsiteX41" fmla="*/ 591638 w 2838675"/>
              <a:gd name="connsiteY41" fmla="*/ 457402 h 2526966"/>
              <a:gd name="connsiteX42" fmla="*/ 572586 w 2838675"/>
              <a:gd name="connsiteY42" fmla="*/ 419301 h 2526966"/>
              <a:gd name="connsiteX43" fmla="*/ 646406 w 2838675"/>
              <a:gd name="connsiteY43" fmla="*/ 435971 h 2526966"/>
              <a:gd name="connsiteX44" fmla="*/ 710700 w 2838675"/>
              <a:gd name="connsiteY44" fmla="*/ 428827 h 2526966"/>
              <a:gd name="connsiteX45" fmla="*/ 705938 w 2838675"/>
              <a:gd name="connsiteY45" fmla="*/ 474071 h 2526966"/>
              <a:gd name="connsiteX46" fmla="*/ 751181 w 2838675"/>
              <a:gd name="connsiteY46" fmla="*/ 512171 h 2526966"/>
              <a:gd name="connsiteX47" fmla="*/ 853573 w 2838675"/>
              <a:gd name="connsiteY47" fmla="*/ 524077 h 2526966"/>
              <a:gd name="connsiteX48" fmla="*/ 922631 w 2838675"/>
              <a:gd name="connsiteY48" fmla="*/ 535983 h 2526966"/>
              <a:gd name="connsiteX49" fmla="*/ 1001213 w 2838675"/>
              <a:gd name="connsiteY49" fmla="*/ 512171 h 2526966"/>
              <a:gd name="connsiteX50" fmla="*/ 1044075 w 2838675"/>
              <a:gd name="connsiteY50" fmla="*/ 509789 h 2526966"/>
              <a:gd name="connsiteX51" fmla="*/ 1036931 w 2838675"/>
              <a:gd name="connsiteY51" fmla="*/ 490739 h 2526966"/>
              <a:gd name="connsiteX52" fmla="*/ 986925 w 2838675"/>
              <a:gd name="connsiteY52" fmla="*/ 485977 h 2526966"/>
              <a:gd name="connsiteX53" fmla="*/ 994067 w 2838675"/>
              <a:gd name="connsiteY53" fmla="*/ 421682 h 2526966"/>
              <a:gd name="connsiteX54" fmla="*/ 1079794 w 2838675"/>
              <a:gd name="connsiteY54" fmla="*/ 369296 h 2526966"/>
              <a:gd name="connsiteX55" fmla="*/ 1184569 w 2838675"/>
              <a:gd name="connsiteY55" fmla="*/ 343102 h 2526966"/>
              <a:gd name="connsiteX56" fmla="*/ 1234573 w 2838675"/>
              <a:gd name="connsiteY56" fmla="*/ 290713 h 2526966"/>
              <a:gd name="connsiteX57" fmla="*/ 1267912 w 2838675"/>
              <a:gd name="connsiteY57" fmla="*/ 159745 h 2526966"/>
              <a:gd name="connsiteX58" fmla="*/ 1279817 w 2838675"/>
              <a:gd name="connsiteY58" fmla="*/ 43063 h 2526966"/>
              <a:gd name="connsiteX59" fmla="*/ 1447782 w 2838675"/>
              <a:gd name="connsiteY59" fmla="*/ 1342 h 2526966"/>
              <a:gd name="connsiteX60" fmla="*/ 1498893 w 2838675"/>
              <a:gd name="connsiteY60" fmla="*/ 85925 h 2526966"/>
              <a:gd name="connsiteX61" fmla="*/ 1586999 w 2838675"/>
              <a:gd name="connsiteY61" fmla="*/ 85925 h 2526966"/>
              <a:gd name="connsiteX62" fmla="*/ 1610812 w 2838675"/>
              <a:gd name="connsiteY62" fmla="*/ 157362 h 2526966"/>
              <a:gd name="connsiteX63" fmla="*/ 1665580 w 2838675"/>
              <a:gd name="connsiteY63" fmla="*/ 169269 h 2526966"/>
              <a:gd name="connsiteX64" fmla="*/ 1689393 w 2838675"/>
              <a:gd name="connsiteY64" fmla="*/ 214513 h 2526966"/>
              <a:gd name="connsiteX65" fmla="*/ 1772737 w 2838675"/>
              <a:gd name="connsiteY65" fmla="*/ 231182 h 2526966"/>
              <a:gd name="connsiteX66" fmla="*/ 1789405 w 2838675"/>
              <a:gd name="connsiteY66" fmla="*/ 347864 h 2526966"/>
              <a:gd name="connsiteX67" fmla="*/ 1867987 w 2838675"/>
              <a:gd name="connsiteY67" fmla="*/ 338337 h 2526966"/>
              <a:gd name="connsiteX68" fmla="*/ 1896562 w 2838675"/>
              <a:gd name="connsiteY68" fmla="*/ 288331 h 2526966"/>
              <a:gd name="connsiteX69" fmla="*/ 1927518 w 2838675"/>
              <a:gd name="connsiteY69" fmla="*/ 269282 h 2526966"/>
              <a:gd name="connsiteX70" fmla="*/ 1925137 w 2838675"/>
              <a:gd name="connsiteY70" fmla="*/ 388345 h 2526966"/>
              <a:gd name="connsiteX71" fmla="*/ 1953712 w 2838675"/>
              <a:gd name="connsiteY71" fmla="*/ 405012 h 2526966"/>
              <a:gd name="connsiteX72" fmla="*/ 1998955 w 2838675"/>
              <a:gd name="connsiteY72" fmla="*/ 428825 h 2526966"/>
              <a:gd name="connsiteX73" fmla="*/ 2044199 w 2838675"/>
              <a:gd name="connsiteY73" fmla="*/ 488358 h 2526966"/>
              <a:gd name="connsiteX74" fmla="*/ 2091824 w 2838675"/>
              <a:gd name="connsiteY74" fmla="*/ 476450 h 2526966"/>
              <a:gd name="connsiteX75" fmla="*/ 2229937 w 2838675"/>
              <a:gd name="connsiteY75" fmla="*/ 505027 h 2526966"/>
              <a:gd name="connsiteX76" fmla="*/ 2296612 w 2838675"/>
              <a:gd name="connsiteY76" fmla="*/ 597894 h 2526966"/>
              <a:gd name="connsiteX77" fmla="*/ 2337093 w 2838675"/>
              <a:gd name="connsiteY77" fmla="*/ 585987 h 2526966"/>
              <a:gd name="connsiteX78" fmla="*/ 2382337 w 2838675"/>
              <a:gd name="connsiteY78" fmla="*/ 605037 h 2526966"/>
              <a:gd name="connsiteX79" fmla="*/ 2427580 w 2838675"/>
              <a:gd name="connsiteY79" fmla="*/ 590750 h 2526966"/>
              <a:gd name="connsiteX80" fmla="*/ 2482349 w 2838675"/>
              <a:gd name="connsiteY80" fmla="*/ 633612 h 2526966"/>
              <a:gd name="connsiteX81" fmla="*/ 2577598 w 2838675"/>
              <a:gd name="connsiteY81" fmla="*/ 652663 h 2526966"/>
              <a:gd name="connsiteX82" fmla="*/ 2522830 w 2838675"/>
              <a:gd name="connsiteY82" fmla="*/ 728862 h 2526966"/>
              <a:gd name="connsiteX83" fmla="*/ 2477587 w 2838675"/>
              <a:gd name="connsiteY83" fmla="*/ 836021 h 2526966"/>
              <a:gd name="connsiteX84" fmla="*/ 2446630 w 2838675"/>
              <a:gd name="connsiteY84" fmla="*/ 988421 h 2526966"/>
              <a:gd name="connsiteX85" fmla="*/ 2453774 w 2838675"/>
              <a:gd name="connsiteY85" fmla="*/ 1064621 h 2526966"/>
              <a:gd name="connsiteX86" fmla="*/ 2413293 w 2838675"/>
              <a:gd name="connsiteY86" fmla="*/ 1090814 h 2526966"/>
              <a:gd name="connsiteX87" fmla="*/ 2363287 w 2838675"/>
              <a:gd name="connsiteY87" fmla="*/ 1083671 h 2526966"/>
              <a:gd name="connsiteX88" fmla="*/ 2334712 w 2838675"/>
              <a:gd name="connsiteY88" fmla="*/ 1097958 h 2526966"/>
              <a:gd name="connsiteX89" fmla="*/ 2327568 w 2838675"/>
              <a:gd name="connsiteY89" fmla="*/ 1164633 h 2526966"/>
              <a:gd name="connsiteX90" fmla="*/ 2279943 w 2838675"/>
              <a:gd name="connsiteY90" fmla="*/ 1207496 h 2526966"/>
              <a:gd name="connsiteX91" fmla="*/ 2241843 w 2838675"/>
              <a:gd name="connsiteY91" fmla="*/ 1252739 h 2526966"/>
              <a:gd name="connsiteX92" fmla="*/ 2220412 w 2838675"/>
              <a:gd name="connsiteY92" fmla="*/ 1302746 h 2526966"/>
              <a:gd name="connsiteX93" fmla="*/ 2170405 w 2838675"/>
              <a:gd name="connsiteY93" fmla="*/ 1347989 h 2526966"/>
              <a:gd name="connsiteX94" fmla="*/ 2153737 w 2838675"/>
              <a:gd name="connsiteY94" fmla="*/ 1431333 h 2526966"/>
              <a:gd name="connsiteX95" fmla="*/ 2118018 w 2838675"/>
              <a:gd name="connsiteY95" fmla="*/ 1452764 h 2526966"/>
              <a:gd name="connsiteX96" fmla="*/ 2041469 w 2838675"/>
              <a:gd name="connsiteY96" fmla="*/ 1455231 h 2526966"/>
              <a:gd name="connsiteX97" fmla="*/ 2029912 w 2838675"/>
              <a:gd name="connsiteY97" fmla="*/ 1481339 h 2526966"/>
              <a:gd name="connsiteX98" fmla="*/ 2020387 w 2838675"/>
              <a:gd name="connsiteY98" fmla="*/ 1545633 h 2526966"/>
              <a:gd name="connsiteX99" fmla="*/ 2072774 w 2838675"/>
              <a:gd name="connsiteY99" fmla="*/ 1633739 h 2526966"/>
              <a:gd name="connsiteX100" fmla="*/ 2098968 w 2838675"/>
              <a:gd name="connsiteY100" fmla="*/ 1683746 h 2526966"/>
              <a:gd name="connsiteX101" fmla="*/ 2141830 w 2838675"/>
              <a:gd name="connsiteY101" fmla="*/ 1671839 h 2526966"/>
              <a:gd name="connsiteX102" fmla="*/ 2170405 w 2838675"/>
              <a:gd name="connsiteY102" fmla="*/ 1686127 h 2526966"/>
              <a:gd name="connsiteX103" fmla="*/ 2182312 w 2838675"/>
              <a:gd name="connsiteY103" fmla="*/ 1698033 h 2526966"/>
              <a:gd name="connsiteX104" fmla="*/ 2170405 w 2838675"/>
              <a:gd name="connsiteY104" fmla="*/ 1728989 h 2526966"/>
              <a:gd name="connsiteX105" fmla="*/ 2182312 w 2838675"/>
              <a:gd name="connsiteY105" fmla="*/ 1762327 h 2526966"/>
              <a:gd name="connsiteX106" fmla="*/ 2208505 w 2838675"/>
              <a:gd name="connsiteY106" fmla="*/ 1767089 h 2526966"/>
              <a:gd name="connsiteX107" fmla="*/ 2229937 w 2838675"/>
              <a:gd name="connsiteY107" fmla="*/ 1786139 h 2526966"/>
              <a:gd name="connsiteX108" fmla="*/ 2275180 w 2838675"/>
              <a:gd name="connsiteY108" fmla="*/ 1776614 h 2526966"/>
              <a:gd name="connsiteX109" fmla="*/ 2298993 w 2838675"/>
              <a:gd name="connsiteY109" fmla="*/ 1829002 h 2526966"/>
              <a:gd name="connsiteX110" fmla="*/ 2337093 w 2838675"/>
              <a:gd name="connsiteY110" fmla="*/ 1840908 h 2526966"/>
              <a:gd name="connsiteX111" fmla="*/ 2351381 w 2838675"/>
              <a:gd name="connsiteY111" fmla="*/ 1876628 h 2526966"/>
              <a:gd name="connsiteX112" fmla="*/ 2310899 w 2838675"/>
              <a:gd name="connsiteY112" fmla="*/ 1907583 h 2526966"/>
              <a:gd name="connsiteX113" fmla="*/ 2237081 w 2838675"/>
              <a:gd name="connsiteY113" fmla="*/ 1983784 h 2526966"/>
              <a:gd name="connsiteX114" fmla="*/ 2284706 w 2838675"/>
              <a:gd name="connsiteY114" fmla="*/ 2048078 h 2526966"/>
              <a:gd name="connsiteX115" fmla="*/ 2282324 w 2838675"/>
              <a:gd name="connsiteY115" fmla="*/ 2114752 h 2526966"/>
              <a:gd name="connsiteX116" fmla="*/ 2358524 w 2838675"/>
              <a:gd name="connsiteY116" fmla="*/ 2159996 h 2526966"/>
              <a:gd name="connsiteX117" fmla="*/ 2403768 w 2838675"/>
              <a:gd name="connsiteY117" fmla="*/ 2238576 h 2526966"/>
              <a:gd name="connsiteX118" fmla="*/ 2770480 w 2838675"/>
              <a:gd name="connsiteY118" fmla="*/ 2421933 h 2526966"/>
              <a:gd name="connsiteX119" fmla="*/ 2796673 w 2838675"/>
              <a:gd name="connsiteY119" fmla="*/ 2374308 h 2526966"/>
              <a:gd name="connsiteX120" fmla="*/ 2822868 w 2838675"/>
              <a:gd name="connsiteY120" fmla="*/ 2352877 h 2526966"/>
              <a:gd name="connsiteX121" fmla="*/ 2834773 w 2838675"/>
              <a:gd name="connsiteY121" fmla="*/ 2386214 h 2526966"/>
              <a:gd name="connsiteX122" fmla="*/ 2751430 w 2838675"/>
              <a:gd name="connsiteY122" fmla="*/ 2431458 h 2526966"/>
              <a:gd name="connsiteX123" fmla="*/ 2768099 w 2838675"/>
              <a:gd name="connsiteY123" fmla="*/ 2421933 h 2526966"/>
              <a:gd name="connsiteX124" fmla="*/ 2710949 w 2838675"/>
              <a:gd name="connsiteY124" fmla="*/ 2400500 h 2526966"/>
              <a:gd name="connsiteX125" fmla="*/ 2682374 w 2838675"/>
              <a:gd name="connsiteY125" fmla="*/ 2383833 h 2526966"/>
              <a:gd name="connsiteX126" fmla="*/ 2551405 w 2838675"/>
              <a:gd name="connsiteY126" fmla="*/ 2321919 h 2526966"/>
              <a:gd name="connsiteX127" fmla="*/ 2513305 w 2838675"/>
              <a:gd name="connsiteY127" fmla="*/ 2302869 h 2526966"/>
              <a:gd name="connsiteX128" fmla="*/ 2472824 w 2838675"/>
              <a:gd name="connsiteY128" fmla="*/ 2283819 h 2526966"/>
              <a:gd name="connsiteX129" fmla="*/ 2441868 w 2838675"/>
              <a:gd name="connsiteY129" fmla="*/ 2269531 h 2526966"/>
              <a:gd name="connsiteX130" fmla="*/ 2399006 w 2838675"/>
              <a:gd name="connsiteY130" fmla="*/ 2236196 h 2526966"/>
              <a:gd name="connsiteX131" fmla="*/ 2365668 w 2838675"/>
              <a:gd name="connsiteY131" fmla="*/ 2210000 h 2526966"/>
              <a:gd name="connsiteX132" fmla="*/ 2339474 w 2838675"/>
              <a:gd name="connsiteY132" fmla="*/ 2229052 h 2526966"/>
              <a:gd name="connsiteX133" fmla="*/ 2284706 w 2838675"/>
              <a:gd name="connsiteY133" fmla="*/ 2257628 h 2526966"/>
              <a:gd name="connsiteX134" fmla="*/ 2268037 w 2838675"/>
              <a:gd name="connsiteY134" fmla="*/ 2288583 h 2526966"/>
              <a:gd name="connsiteX135" fmla="*/ 2198980 w 2838675"/>
              <a:gd name="connsiteY135" fmla="*/ 2307633 h 2526966"/>
              <a:gd name="connsiteX136" fmla="*/ 2172788 w 2838675"/>
              <a:gd name="connsiteY136" fmla="*/ 2338590 h 2526966"/>
              <a:gd name="connsiteX137" fmla="*/ 2156119 w 2838675"/>
              <a:gd name="connsiteY137" fmla="*/ 2319540 h 2526966"/>
              <a:gd name="connsiteX138" fmla="*/ 2118019 w 2838675"/>
              <a:gd name="connsiteY138" fmla="*/ 2331447 h 2526966"/>
              <a:gd name="connsiteX139" fmla="*/ 2087063 w 2838675"/>
              <a:gd name="connsiteY139" fmla="*/ 2298109 h 2526966"/>
              <a:gd name="connsiteX140" fmla="*/ 2032294 w 2838675"/>
              <a:gd name="connsiteY140" fmla="*/ 2288584 h 2526966"/>
              <a:gd name="connsiteX141" fmla="*/ 2015625 w 2838675"/>
              <a:gd name="connsiteY141" fmla="*/ 2260009 h 2526966"/>
              <a:gd name="connsiteX142" fmla="*/ 1963238 w 2838675"/>
              <a:gd name="connsiteY142" fmla="*/ 2271915 h 2526966"/>
              <a:gd name="connsiteX143" fmla="*/ 1965618 w 2838675"/>
              <a:gd name="connsiteY143" fmla="*/ 2250483 h 2526966"/>
              <a:gd name="connsiteX144" fmla="*/ 1984668 w 2838675"/>
              <a:gd name="connsiteY144" fmla="*/ 2233814 h 2526966"/>
              <a:gd name="connsiteX145" fmla="*/ 1987050 w 2838675"/>
              <a:gd name="connsiteY145" fmla="*/ 2210003 h 2526966"/>
              <a:gd name="connsiteX146" fmla="*/ 1951331 w 2838675"/>
              <a:gd name="connsiteY146" fmla="*/ 2210003 h 2526966"/>
              <a:gd name="connsiteX147" fmla="*/ 1944188 w 2838675"/>
              <a:gd name="connsiteY147" fmla="*/ 2236197 h 2526966"/>
              <a:gd name="connsiteX148" fmla="*/ 1915613 w 2838675"/>
              <a:gd name="connsiteY148" fmla="*/ 2236197 h 2526966"/>
              <a:gd name="connsiteX149" fmla="*/ 1891800 w 2838675"/>
              <a:gd name="connsiteY149" fmla="*/ 2198097 h 2526966"/>
              <a:gd name="connsiteX150" fmla="*/ 1882275 w 2838675"/>
              <a:gd name="connsiteY150" fmla="*/ 2250484 h 2526966"/>
              <a:gd name="connsiteX151" fmla="*/ 1853700 w 2838675"/>
              <a:gd name="connsiteY151" fmla="*/ 2226672 h 2526966"/>
              <a:gd name="connsiteX152" fmla="*/ 1803694 w 2838675"/>
              <a:gd name="connsiteY152" fmla="*/ 2226672 h 2526966"/>
              <a:gd name="connsiteX153" fmla="*/ 1753687 w 2838675"/>
              <a:gd name="connsiteY153" fmla="*/ 2207620 h 2526966"/>
              <a:gd name="connsiteX154" fmla="*/ 1663200 w 2838675"/>
              <a:gd name="connsiteY154" fmla="*/ 2262390 h 2526966"/>
              <a:gd name="connsiteX155" fmla="*/ 1572713 w 2838675"/>
              <a:gd name="connsiteY155" fmla="*/ 2319539 h 2526966"/>
              <a:gd name="connsiteX156" fmla="*/ 1556044 w 2838675"/>
              <a:gd name="connsiteY156" fmla="*/ 2412409 h 2526966"/>
              <a:gd name="connsiteX157" fmla="*/ 1583513 w 2838675"/>
              <a:gd name="connsiteY157" fmla="*/ 2499546 h 2526966"/>
              <a:gd name="connsiteX158" fmla="*/ 1522706 w 2838675"/>
              <a:gd name="connsiteY158" fmla="*/ 2490989 h 2526966"/>
              <a:gd name="connsiteX159" fmla="*/ 1472700 w 2838675"/>
              <a:gd name="connsiteY159" fmla="*/ 2526709 h 2526966"/>
              <a:gd name="connsiteX160" fmla="*/ 1410788 w 2838675"/>
              <a:gd name="connsiteY160" fmla="*/ 2502897 h 2526966"/>
              <a:gd name="connsiteX161" fmla="*/ 1356019 w 2838675"/>
              <a:gd name="connsiteY161" fmla="*/ 2514802 h 2526966"/>
              <a:gd name="connsiteX162" fmla="*/ 1308394 w 2838675"/>
              <a:gd name="connsiteY162" fmla="*/ 2457652 h 2526966"/>
              <a:gd name="connsiteX163" fmla="*/ 1270294 w 2838675"/>
              <a:gd name="connsiteY163" fmla="*/ 2440984 h 2526966"/>
              <a:gd name="connsiteX164" fmla="*/ 1244100 w 2838675"/>
              <a:gd name="connsiteY164" fmla="*/ 2448128 h 2526966"/>
              <a:gd name="connsiteX165" fmla="*/ 1229813 w 2838675"/>
              <a:gd name="connsiteY165" fmla="*/ 2424314 h 2526966"/>
              <a:gd name="connsiteX166" fmla="*/ 1191713 w 2838675"/>
              <a:gd name="connsiteY166" fmla="*/ 2419553 h 2526966"/>
              <a:gd name="connsiteX167" fmla="*/ 1129800 w 2838675"/>
              <a:gd name="connsiteY167" fmla="*/ 2388597 h 2526966"/>
              <a:gd name="connsiteX168" fmla="*/ 1094080 w 2838675"/>
              <a:gd name="connsiteY168" fmla="*/ 2400500 h 2526966"/>
              <a:gd name="connsiteX169" fmla="*/ 1079794 w 2838675"/>
              <a:gd name="connsiteY169" fmla="*/ 2429078 h 2526966"/>
              <a:gd name="connsiteX170" fmla="*/ 996450 w 2838675"/>
              <a:gd name="connsiteY170" fmla="*/ 2414790 h 2526966"/>
              <a:gd name="connsiteX171" fmla="*/ 965494 w 2838675"/>
              <a:gd name="connsiteY171" fmla="*/ 2429078 h 2526966"/>
              <a:gd name="connsiteX172" fmla="*/ 925013 w 2838675"/>
              <a:gd name="connsiteY172" fmla="*/ 2407646 h 2526966"/>
              <a:gd name="connsiteX173" fmla="*/ 886913 w 2838675"/>
              <a:gd name="connsiteY173" fmla="*/ 2393359 h 2526966"/>
              <a:gd name="connsiteX174" fmla="*/ 855956 w 2838675"/>
              <a:gd name="connsiteY174" fmla="*/ 2407647 h 2526966"/>
              <a:gd name="connsiteX175" fmla="*/ 825000 w 2838675"/>
              <a:gd name="connsiteY175" fmla="*/ 2388597 h 2526966"/>
              <a:gd name="connsiteX176" fmla="*/ 810713 w 2838675"/>
              <a:gd name="connsiteY176" fmla="*/ 2355259 h 2526966"/>
              <a:gd name="connsiteX177" fmla="*/ 770231 w 2838675"/>
              <a:gd name="connsiteY177" fmla="*/ 2364784 h 2526966"/>
              <a:gd name="connsiteX178" fmla="*/ 734513 w 2838675"/>
              <a:gd name="connsiteY178" fmla="*/ 2343352 h 2526966"/>
              <a:gd name="connsiteX179" fmla="*/ 703556 w 2838675"/>
              <a:gd name="connsiteY179" fmla="*/ 2329065 h 2526966"/>
              <a:gd name="connsiteX180" fmla="*/ 670219 w 2838675"/>
              <a:gd name="connsiteY180" fmla="*/ 2333827 h 2526966"/>
              <a:gd name="connsiteX181" fmla="*/ 684506 w 2838675"/>
              <a:gd name="connsiteY181" fmla="*/ 2279058 h 2526966"/>
              <a:gd name="connsiteX182" fmla="*/ 639263 w 2838675"/>
              <a:gd name="connsiteY182" fmla="*/ 2260008 h 2526966"/>
              <a:gd name="connsiteX183" fmla="*/ 605924 w 2838675"/>
              <a:gd name="connsiteY183" fmla="*/ 2255244 h 2526966"/>
              <a:gd name="connsiteX184" fmla="*/ 651169 w 2838675"/>
              <a:gd name="connsiteY184" fmla="*/ 2200477 h 2526966"/>
              <a:gd name="connsiteX185" fmla="*/ 682125 w 2838675"/>
              <a:gd name="connsiteY185" fmla="*/ 2100464 h 2526966"/>
              <a:gd name="connsiteX186" fmla="*/ 720225 w 2838675"/>
              <a:gd name="connsiteY186" fmla="*/ 1902821 h 2526966"/>
              <a:gd name="connsiteX187" fmla="*/ 744038 w 2838675"/>
              <a:gd name="connsiteY187" fmla="*/ 1886152 h 2526966"/>
              <a:gd name="connsiteX188" fmla="*/ 722606 w 2838675"/>
              <a:gd name="connsiteY188" fmla="*/ 1855196 h 2526966"/>
              <a:gd name="connsiteX189" fmla="*/ 724988 w 2838675"/>
              <a:gd name="connsiteY189" fmla="*/ 1836146 h 2526966"/>
              <a:gd name="connsiteX190" fmla="*/ 734513 w 2838675"/>
              <a:gd name="connsiteY190" fmla="*/ 1690889 h 2526966"/>
              <a:gd name="connsiteX191" fmla="*/ 724988 w 2838675"/>
              <a:gd name="connsiteY191" fmla="*/ 1650408 h 2526966"/>
              <a:gd name="connsiteX192" fmla="*/ 798806 w 2838675"/>
              <a:gd name="connsiteY192" fmla="*/ 1690889 h 2526966"/>
              <a:gd name="connsiteX193" fmla="*/ 810713 w 2838675"/>
              <a:gd name="connsiteY193" fmla="*/ 1755183 h 2526966"/>
              <a:gd name="connsiteX194" fmla="*/ 851194 w 2838675"/>
              <a:gd name="connsiteY194" fmla="*/ 1812333 h 2526966"/>
              <a:gd name="connsiteX195" fmla="*/ 803569 w 2838675"/>
              <a:gd name="connsiteY195" fmla="*/ 1667077 h 2526966"/>
              <a:gd name="connsiteX196" fmla="*/ 722606 w 2838675"/>
              <a:gd name="connsiteY196" fmla="*/ 1600402 h 2526966"/>
              <a:gd name="connsiteX197" fmla="*/ 744038 w 2838675"/>
              <a:gd name="connsiteY197" fmla="*/ 1524202 h 2526966"/>
              <a:gd name="connsiteX198" fmla="*/ 724988 w 2838675"/>
              <a:gd name="connsiteY198" fmla="*/ 1462289 h 2526966"/>
              <a:gd name="connsiteX199" fmla="*/ 734513 w 2838675"/>
              <a:gd name="connsiteY199" fmla="*/ 1431333 h 2526966"/>
              <a:gd name="connsiteX200" fmla="*/ 686888 w 2838675"/>
              <a:gd name="connsiteY200" fmla="*/ 1414664 h 2526966"/>
              <a:gd name="connsiteX201" fmla="*/ 598781 w 2838675"/>
              <a:gd name="connsiteY201" fmla="*/ 1381327 h 2526966"/>
              <a:gd name="connsiteX202" fmla="*/ 586875 w 2838675"/>
              <a:gd name="connsiteY202" fmla="*/ 1336083 h 2526966"/>
              <a:gd name="connsiteX203" fmla="*/ 537388 w 2838675"/>
              <a:gd name="connsiteY203" fmla="*/ 1269493 h 2526966"/>
              <a:gd name="connsiteX0" fmla="*/ 537388 w 2837548"/>
              <a:gd name="connsiteY0" fmla="*/ 1269493 h 2526966"/>
              <a:gd name="connsiteX1" fmla="*/ 555919 w 2837548"/>
              <a:gd name="connsiteY1" fmla="*/ 1219402 h 2526966"/>
              <a:gd name="connsiteX2" fmla="*/ 534488 w 2837548"/>
              <a:gd name="connsiteY2" fmla="*/ 1174158 h 2526966"/>
              <a:gd name="connsiteX3" fmla="*/ 520200 w 2837548"/>
              <a:gd name="connsiteY3" fmla="*/ 1145583 h 2526966"/>
              <a:gd name="connsiteX4" fmla="*/ 472575 w 2837548"/>
              <a:gd name="connsiteY4" fmla="*/ 1147964 h 2526966"/>
              <a:gd name="connsiteX5" fmla="*/ 453525 w 2837548"/>
              <a:gd name="connsiteY5" fmla="*/ 1112246 h 2526966"/>
              <a:gd name="connsiteX6" fmla="*/ 477338 w 2837548"/>
              <a:gd name="connsiteY6" fmla="*/ 1071764 h 2526966"/>
              <a:gd name="connsiteX7" fmla="*/ 436856 w 2837548"/>
              <a:gd name="connsiteY7" fmla="*/ 1071764 h 2526966"/>
              <a:gd name="connsiteX8" fmla="*/ 413044 w 2837548"/>
              <a:gd name="connsiteY8" fmla="*/ 1090814 h 2526966"/>
              <a:gd name="connsiteX9" fmla="*/ 413044 w 2837548"/>
              <a:gd name="connsiteY9" fmla="*/ 1045571 h 2526966"/>
              <a:gd name="connsiteX10" fmla="*/ 365419 w 2837548"/>
              <a:gd name="connsiteY10" fmla="*/ 1062239 h 2526966"/>
              <a:gd name="connsiteX11" fmla="*/ 293981 w 2837548"/>
              <a:gd name="connsiteY11" fmla="*/ 1031283 h 2526966"/>
              <a:gd name="connsiteX12" fmla="*/ 165394 w 2837548"/>
              <a:gd name="connsiteY12" fmla="*/ 974133 h 2526966"/>
              <a:gd name="connsiteX13" fmla="*/ 115388 w 2837548"/>
              <a:gd name="connsiteY13" fmla="*/ 997946 h 2526966"/>
              <a:gd name="connsiteX14" fmla="*/ 91575 w 2837548"/>
              <a:gd name="connsiteY14" fmla="*/ 983658 h 2526966"/>
              <a:gd name="connsiteX15" fmla="*/ 74906 w 2837548"/>
              <a:gd name="connsiteY15" fmla="*/ 938414 h 2526966"/>
              <a:gd name="connsiteX16" fmla="*/ 20138 w 2837548"/>
              <a:gd name="connsiteY16" fmla="*/ 926508 h 2526966"/>
              <a:gd name="connsiteX17" fmla="*/ 113006 w 2837548"/>
              <a:gd name="connsiteY17" fmla="*/ 893171 h 2526966"/>
              <a:gd name="connsiteX18" fmla="*/ 74906 w 2837548"/>
              <a:gd name="connsiteY18" fmla="*/ 852689 h 2526966"/>
              <a:gd name="connsiteX19" fmla="*/ 122531 w 2837548"/>
              <a:gd name="connsiteY19" fmla="*/ 855071 h 2526966"/>
              <a:gd name="connsiteX20" fmla="*/ 22519 w 2837548"/>
              <a:gd name="connsiteY20" fmla="*/ 828877 h 2526966"/>
              <a:gd name="connsiteX21" fmla="*/ 1086 w 2837548"/>
              <a:gd name="connsiteY21" fmla="*/ 795538 h 2526966"/>
              <a:gd name="connsiteX22" fmla="*/ 53475 w 2837548"/>
              <a:gd name="connsiteY22" fmla="*/ 759821 h 2526966"/>
              <a:gd name="connsiteX23" fmla="*/ 143963 w 2837548"/>
              <a:gd name="connsiteY23" fmla="*/ 724102 h 2526966"/>
              <a:gd name="connsiteX24" fmla="*/ 243974 w 2837548"/>
              <a:gd name="connsiteY24" fmla="*/ 721721 h 2526966"/>
              <a:gd name="connsiteX25" fmla="*/ 258263 w 2837548"/>
              <a:gd name="connsiteY25" fmla="*/ 693146 h 2526966"/>
              <a:gd name="connsiteX26" fmla="*/ 336843 w 2837548"/>
              <a:gd name="connsiteY26" fmla="*/ 676477 h 2526966"/>
              <a:gd name="connsiteX27" fmla="*/ 434475 w 2837548"/>
              <a:gd name="connsiteY27" fmla="*/ 778871 h 2526966"/>
              <a:gd name="connsiteX28" fmla="*/ 458288 w 2837548"/>
              <a:gd name="connsiteY28" fmla="*/ 762202 h 2526966"/>
              <a:gd name="connsiteX29" fmla="*/ 491625 w 2837548"/>
              <a:gd name="connsiteY29" fmla="*/ 733627 h 2526966"/>
              <a:gd name="connsiteX30" fmla="*/ 548775 w 2837548"/>
              <a:gd name="connsiteY30" fmla="*/ 755058 h 2526966"/>
              <a:gd name="connsiteX31" fmla="*/ 570206 w 2837548"/>
              <a:gd name="connsiteY31" fmla="*/ 781252 h 2526966"/>
              <a:gd name="connsiteX32" fmla="*/ 563063 w 2837548"/>
              <a:gd name="connsiteY32" fmla="*/ 738389 h 2526966"/>
              <a:gd name="connsiteX33" fmla="*/ 582113 w 2837548"/>
              <a:gd name="connsiteY33" fmla="*/ 712196 h 2526966"/>
              <a:gd name="connsiteX34" fmla="*/ 608306 w 2837548"/>
              <a:gd name="connsiteY34" fmla="*/ 759821 h 2526966"/>
              <a:gd name="connsiteX35" fmla="*/ 677361 w 2837548"/>
              <a:gd name="connsiteY35" fmla="*/ 740771 h 2526966"/>
              <a:gd name="connsiteX36" fmla="*/ 660694 w 2837548"/>
              <a:gd name="connsiteY36" fmla="*/ 719339 h 2526966"/>
              <a:gd name="connsiteX37" fmla="*/ 644025 w 2837548"/>
              <a:gd name="connsiteY37" fmla="*/ 695527 h 2526966"/>
              <a:gd name="connsiteX38" fmla="*/ 648788 w 2837548"/>
              <a:gd name="connsiteY38" fmla="*/ 635996 h 2526966"/>
              <a:gd name="connsiteX39" fmla="*/ 632119 w 2837548"/>
              <a:gd name="connsiteY39" fmla="*/ 559796 h 2526966"/>
              <a:gd name="connsiteX40" fmla="*/ 594019 w 2837548"/>
              <a:gd name="connsiteY40" fmla="*/ 514552 h 2526966"/>
              <a:gd name="connsiteX41" fmla="*/ 591638 w 2837548"/>
              <a:gd name="connsiteY41" fmla="*/ 457402 h 2526966"/>
              <a:gd name="connsiteX42" fmla="*/ 572586 w 2837548"/>
              <a:gd name="connsiteY42" fmla="*/ 419301 h 2526966"/>
              <a:gd name="connsiteX43" fmla="*/ 646406 w 2837548"/>
              <a:gd name="connsiteY43" fmla="*/ 435971 h 2526966"/>
              <a:gd name="connsiteX44" fmla="*/ 710700 w 2837548"/>
              <a:gd name="connsiteY44" fmla="*/ 428827 h 2526966"/>
              <a:gd name="connsiteX45" fmla="*/ 705938 w 2837548"/>
              <a:gd name="connsiteY45" fmla="*/ 474071 h 2526966"/>
              <a:gd name="connsiteX46" fmla="*/ 751181 w 2837548"/>
              <a:gd name="connsiteY46" fmla="*/ 512171 h 2526966"/>
              <a:gd name="connsiteX47" fmla="*/ 853573 w 2837548"/>
              <a:gd name="connsiteY47" fmla="*/ 524077 h 2526966"/>
              <a:gd name="connsiteX48" fmla="*/ 922631 w 2837548"/>
              <a:gd name="connsiteY48" fmla="*/ 535983 h 2526966"/>
              <a:gd name="connsiteX49" fmla="*/ 1001213 w 2837548"/>
              <a:gd name="connsiteY49" fmla="*/ 512171 h 2526966"/>
              <a:gd name="connsiteX50" fmla="*/ 1044075 w 2837548"/>
              <a:gd name="connsiteY50" fmla="*/ 509789 h 2526966"/>
              <a:gd name="connsiteX51" fmla="*/ 1036931 w 2837548"/>
              <a:gd name="connsiteY51" fmla="*/ 490739 h 2526966"/>
              <a:gd name="connsiteX52" fmla="*/ 986925 w 2837548"/>
              <a:gd name="connsiteY52" fmla="*/ 485977 h 2526966"/>
              <a:gd name="connsiteX53" fmla="*/ 994067 w 2837548"/>
              <a:gd name="connsiteY53" fmla="*/ 421682 h 2526966"/>
              <a:gd name="connsiteX54" fmla="*/ 1079794 w 2837548"/>
              <a:gd name="connsiteY54" fmla="*/ 369296 h 2526966"/>
              <a:gd name="connsiteX55" fmla="*/ 1184569 w 2837548"/>
              <a:gd name="connsiteY55" fmla="*/ 343102 h 2526966"/>
              <a:gd name="connsiteX56" fmla="*/ 1234573 w 2837548"/>
              <a:gd name="connsiteY56" fmla="*/ 290713 h 2526966"/>
              <a:gd name="connsiteX57" fmla="*/ 1267912 w 2837548"/>
              <a:gd name="connsiteY57" fmla="*/ 159745 h 2526966"/>
              <a:gd name="connsiteX58" fmla="*/ 1279817 w 2837548"/>
              <a:gd name="connsiteY58" fmla="*/ 43063 h 2526966"/>
              <a:gd name="connsiteX59" fmla="*/ 1447782 w 2837548"/>
              <a:gd name="connsiteY59" fmla="*/ 1342 h 2526966"/>
              <a:gd name="connsiteX60" fmla="*/ 1498893 w 2837548"/>
              <a:gd name="connsiteY60" fmla="*/ 85925 h 2526966"/>
              <a:gd name="connsiteX61" fmla="*/ 1586999 w 2837548"/>
              <a:gd name="connsiteY61" fmla="*/ 85925 h 2526966"/>
              <a:gd name="connsiteX62" fmla="*/ 1610812 w 2837548"/>
              <a:gd name="connsiteY62" fmla="*/ 157362 h 2526966"/>
              <a:gd name="connsiteX63" fmla="*/ 1665580 w 2837548"/>
              <a:gd name="connsiteY63" fmla="*/ 169269 h 2526966"/>
              <a:gd name="connsiteX64" fmla="*/ 1689393 w 2837548"/>
              <a:gd name="connsiteY64" fmla="*/ 214513 h 2526966"/>
              <a:gd name="connsiteX65" fmla="*/ 1772737 w 2837548"/>
              <a:gd name="connsiteY65" fmla="*/ 231182 h 2526966"/>
              <a:gd name="connsiteX66" fmla="*/ 1789405 w 2837548"/>
              <a:gd name="connsiteY66" fmla="*/ 347864 h 2526966"/>
              <a:gd name="connsiteX67" fmla="*/ 1867987 w 2837548"/>
              <a:gd name="connsiteY67" fmla="*/ 338337 h 2526966"/>
              <a:gd name="connsiteX68" fmla="*/ 1896562 w 2837548"/>
              <a:gd name="connsiteY68" fmla="*/ 288331 h 2526966"/>
              <a:gd name="connsiteX69" fmla="*/ 1927518 w 2837548"/>
              <a:gd name="connsiteY69" fmla="*/ 269282 h 2526966"/>
              <a:gd name="connsiteX70" fmla="*/ 1925137 w 2837548"/>
              <a:gd name="connsiteY70" fmla="*/ 388345 h 2526966"/>
              <a:gd name="connsiteX71" fmla="*/ 1953712 w 2837548"/>
              <a:gd name="connsiteY71" fmla="*/ 405012 h 2526966"/>
              <a:gd name="connsiteX72" fmla="*/ 1998955 w 2837548"/>
              <a:gd name="connsiteY72" fmla="*/ 428825 h 2526966"/>
              <a:gd name="connsiteX73" fmla="*/ 2044199 w 2837548"/>
              <a:gd name="connsiteY73" fmla="*/ 488358 h 2526966"/>
              <a:gd name="connsiteX74" fmla="*/ 2091824 w 2837548"/>
              <a:gd name="connsiteY74" fmla="*/ 476450 h 2526966"/>
              <a:gd name="connsiteX75" fmla="*/ 2229937 w 2837548"/>
              <a:gd name="connsiteY75" fmla="*/ 505027 h 2526966"/>
              <a:gd name="connsiteX76" fmla="*/ 2296612 w 2837548"/>
              <a:gd name="connsiteY76" fmla="*/ 597894 h 2526966"/>
              <a:gd name="connsiteX77" fmla="*/ 2337093 w 2837548"/>
              <a:gd name="connsiteY77" fmla="*/ 585987 h 2526966"/>
              <a:gd name="connsiteX78" fmla="*/ 2382337 w 2837548"/>
              <a:gd name="connsiteY78" fmla="*/ 605037 h 2526966"/>
              <a:gd name="connsiteX79" fmla="*/ 2427580 w 2837548"/>
              <a:gd name="connsiteY79" fmla="*/ 590750 h 2526966"/>
              <a:gd name="connsiteX80" fmla="*/ 2482349 w 2837548"/>
              <a:gd name="connsiteY80" fmla="*/ 633612 h 2526966"/>
              <a:gd name="connsiteX81" fmla="*/ 2577598 w 2837548"/>
              <a:gd name="connsiteY81" fmla="*/ 652663 h 2526966"/>
              <a:gd name="connsiteX82" fmla="*/ 2522830 w 2837548"/>
              <a:gd name="connsiteY82" fmla="*/ 728862 h 2526966"/>
              <a:gd name="connsiteX83" fmla="*/ 2477587 w 2837548"/>
              <a:gd name="connsiteY83" fmla="*/ 836021 h 2526966"/>
              <a:gd name="connsiteX84" fmla="*/ 2446630 w 2837548"/>
              <a:gd name="connsiteY84" fmla="*/ 988421 h 2526966"/>
              <a:gd name="connsiteX85" fmla="*/ 2453774 w 2837548"/>
              <a:gd name="connsiteY85" fmla="*/ 1064621 h 2526966"/>
              <a:gd name="connsiteX86" fmla="*/ 2413293 w 2837548"/>
              <a:gd name="connsiteY86" fmla="*/ 1090814 h 2526966"/>
              <a:gd name="connsiteX87" fmla="*/ 2363287 w 2837548"/>
              <a:gd name="connsiteY87" fmla="*/ 1083671 h 2526966"/>
              <a:gd name="connsiteX88" fmla="*/ 2334712 w 2837548"/>
              <a:gd name="connsiteY88" fmla="*/ 1097958 h 2526966"/>
              <a:gd name="connsiteX89" fmla="*/ 2327568 w 2837548"/>
              <a:gd name="connsiteY89" fmla="*/ 1164633 h 2526966"/>
              <a:gd name="connsiteX90" fmla="*/ 2279943 w 2837548"/>
              <a:gd name="connsiteY90" fmla="*/ 1207496 h 2526966"/>
              <a:gd name="connsiteX91" fmla="*/ 2241843 w 2837548"/>
              <a:gd name="connsiteY91" fmla="*/ 1252739 h 2526966"/>
              <a:gd name="connsiteX92" fmla="*/ 2220412 w 2837548"/>
              <a:gd name="connsiteY92" fmla="*/ 1302746 h 2526966"/>
              <a:gd name="connsiteX93" fmla="*/ 2170405 w 2837548"/>
              <a:gd name="connsiteY93" fmla="*/ 1347989 h 2526966"/>
              <a:gd name="connsiteX94" fmla="*/ 2153737 w 2837548"/>
              <a:gd name="connsiteY94" fmla="*/ 1431333 h 2526966"/>
              <a:gd name="connsiteX95" fmla="*/ 2118018 w 2837548"/>
              <a:gd name="connsiteY95" fmla="*/ 1452764 h 2526966"/>
              <a:gd name="connsiteX96" fmla="*/ 2041469 w 2837548"/>
              <a:gd name="connsiteY96" fmla="*/ 1455231 h 2526966"/>
              <a:gd name="connsiteX97" fmla="*/ 2029912 w 2837548"/>
              <a:gd name="connsiteY97" fmla="*/ 1481339 h 2526966"/>
              <a:gd name="connsiteX98" fmla="*/ 2020387 w 2837548"/>
              <a:gd name="connsiteY98" fmla="*/ 1545633 h 2526966"/>
              <a:gd name="connsiteX99" fmla="*/ 2072774 w 2837548"/>
              <a:gd name="connsiteY99" fmla="*/ 1633739 h 2526966"/>
              <a:gd name="connsiteX100" fmla="*/ 2098968 w 2837548"/>
              <a:gd name="connsiteY100" fmla="*/ 1683746 h 2526966"/>
              <a:gd name="connsiteX101" fmla="*/ 2141830 w 2837548"/>
              <a:gd name="connsiteY101" fmla="*/ 1671839 h 2526966"/>
              <a:gd name="connsiteX102" fmla="*/ 2170405 w 2837548"/>
              <a:gd name="connsiteY102" fmla="*/ 1686127 h 2526966"/>
              <a:gd name="connsiteX103" fmla="*/ 2182312 w 2837548"/>
              <a:gd name="connsiteY103" fmla="*/ 1698033 h 2526966"/>
              <a:gd name="connsiteX104" fmla="*/ 2170405 w 2837548"/>
              <a:gd name="connsiteY104" fmla="*/ 1728989 h 2526966"/>
              <a:gd name="connsiteX105" fmla="*/ 2182312 w 2837548"/>
              <a:gd name="connsiteY105" fmla="*/ 1762327 h 2526966"/>
              <a:gd name="connsiteX106" fmla="*/ 2208505 w 2837548"/>
              <a:gd name="connsiteY106" fmla="*/ 1767089 h 2526966"/>
              <a:gd name="connsiteX107" fmla="*/ 2229937 w 2837548"/>
              <a:gd name="connsiteY107" fmla="*/ 1786139 h 2526966"/>
              <a:gd name="connsiteX108" fmla="*/ 2275180 w 2837548"/>
              <a:gd name="connsiteY108" fmla="*/ 1776614 h 2526966"/>
              <a:gd name="connsiteX109" fmla="*/ 2298993 w 2837548"/>
              <a:gd name="connsiteY109" fmla="*/ 1829002 h 2526966"/>
              <a:gd name="connsiteX110" fmla="*/ 2337093 w 2837548"/>
              <a:gd name="connsiteY110" fmla="*/ 1840908 h 2526966"/>
              <a:gd name="connsiteX111" fmla="*/ 2351381 w 2837548"/>
              <a:gd name="connsiteY111" fmla="*/ 1876628 h 2526966"/>
              <a:gd name="connsiteX112" fmla="*/ 2310899 w 2837548"/>
              <a:gd name="connsiteY112" fmla="*/ 1907583 h 2526966"/>
              <a:gd name="connsiteX113" fmla="*/ 2237081 w 2837548"/>
              <a:gd name="connsiteY113" fmla="*/ 1983784 h 2526966"/>
              <a:gd name="connsiteX114" fmla="*/ 2284706 w 2837548"/>
              <a:gd name="connsiteY114" fmla="*/ 2048078 h 2526966"/>
              <a:gd name="connsiteX115" fmla="*/ 2282324 w 2837548"/>
              <a:gd name="connsiteY115" fmla="*/ 2114752 h 2526966"/>
              <a:gd name="connsiteX116" fmla="*/ 2358524 w 2837548"/>
              <a:gd name="connsiteY116" fmla="*/ 2159996 h 2526966"/>
              <a:gd name="connsiteX117" fmla="*/ 2403768 w 2837548"/>
              <a:gd name="connsiteY117" fmla="*/ 2238576 h 2526966"/>
              <a:gd name="connsiteX118" fmla="*/ 2770480 w 2837548"/>
              <a:gd name="connsiteY118" fmla="*/ 2421933 h 2526966"/>
              <a:gd name="connsiteX119" fmla="*/ 2796673 w 2837548"/>
              <a:gd name="connsiteY119" fmla="*/ 2374308 h 2526966"/>
              <a:gd name="connsiteX120" fmla="*/ 2822868 w 2837548"/>
              <a:gd name="connsiteY120" fmla="*/ 2352877 h 2526966"/>
              <a:gd name="connsiteX121" fmla="*/ 2834773 w 2837548"/>
              <a:gd name="connsiteY121" fmla="*/ 2386214 h 2526966"/>
              <a:gd name="connsiteX122" fmla="*/ 2768099 w 2837548"/>
              <a:gd name="connsiteY122" fmla="*/ 2421933 h 2526966"/>
              <a:gd name="connsiteX123" fmla="*/ 2710949 w 2837548"/>
              <a:gd name="connsiteY123" fmla="*/ 2400500 h 2526966"/>
              <a:gd name="connsiteX124" fmla="*/ 2682374 w 2837548"/>
              <a:gd name="connsiteY124" fmla="*/ 2383833 h 2526966"/>
              <a:gd name="connsiteX125" fmla="*/ 2551405 w 2837548"/>
              <a:gd name="connsiteY125" fmla="*/ 2321919 h 2526966"/>
              <a:gd name="connsiteX126" fmla="*/ 2513305 w 2837548"/>
              <a:gd name="connsiteY126" fmla="*/ 2302869 h 2526966"/>
              <a:gd name="connsiteX127" fmla="*/ 2472824 w 2837548"/>
              <a:gd name="connsiteY127" fmla="*/ 2283819 h 2526966"/>
              <a:gd name="connsiteX128" fmla="*/ 2441868 w 2837548"/>
              <a:gd name="connsiteY128" fmla="*/ 2269531 h 2526966"/>
              <a:gd name="connsiteX129" fmla="*/ 2399006 w 2837548"/>
              <a:gd name="connsiteY129" fmla="*/ 2236196 h 2526966"/>
              <a:gd name="connsiteX130" fmla="*/ 2365668 w 2837548"/>
              <a:gd name="connsiteY130" fmla="*/ 2210000 h 2526966"/>
              <a:gd name="connsiteX131" fmla="*/ 2339474 w 2837548"/>
              <a:gd name="connsiteY131" fmla="*/ 2229052 h 2526966"/>
              <a:gd name="connsiteX132" fmla="*/ 2284706 w 2837548"/>
              <a:gd name="connsiteY132" fmla="*/ 2257628 h 2526966"/>
              <a:gd name="connsiteX133" fmla="*/ 2268037 w 2837548"/>
              <a:gd name="connsiteY133" fmla="*/ 2288583 h 2526966"/>
              <a:gd name="connsiteX134" fmla="*/ 2198980 w 2837548"/>
              <a:gd name="connsiteY134" fmla="*/ 2307633 h 2526966"/>
              <a:gd name="connsiteX135" fmla="*/ 2172788 w 2837548"/>
              <a:gd name="connsiteY135" fmla="*/ 2338590 h 2526966"/>
              <a:gd name="connsiteX136" fmla="*/ 2156119 w 2837548"/>
              <a:gd name="connsiteY136" fmla="*/ 2319540 h 2526966"/>
              <a:gd name="connsiteX137" fmla="*/ 2118019 w 2837548"/>
              <a:gd name="connsiteY137" fmla="*/ 2331447 h 2526966"/>
              <a:gd name="connsiteX138" fmla="*/ 2087063 w 2837548"/>
              <a:gd name="connsiteY138" fmla="*/ 2298109 h 2526966"/>
              <a:gd name="connsiteX139" fmla="*/ 2032294 w 2837548"/>
              <a:gd name="connsiteY139" fmla="*/ 2288584 h 2526966"/>
              <a:gd name="connsiteX140" fmla="*/ 2015625 w 2837548"/>
              <a:gd name="connsiteY140" fmla="*/ 2260009 h 2526966"/>
              <a:gd name="connsiteX141" fmla="*/ 1963238 w 2837548"/>
              <a:gd name="connsiteY141" fmla="*/ 2271915 h 2526966"/>
              <a:gd name="connsiteX142" fmla="*/ 1965618 w 2837548"/>
              <a:gd name="connsiteY142" fmla="*/ 2250483 h 2526966"/>
              <a:gd name="connsiteX143" fmla="*/ 1984668 w 2837548"/>
              <a:gd name="connsiteY143" fmla="*/ 2233814 h 2526966"/>
              <a:gd name="connsiteX144" fmla="*/ 1987050 w 2837548"/>
              <a:gd name="connsiteY144" fmla="*/ 2210003 h 2526966"/>
              <a:gd name="connsiteX145" fmla="*/ 1951331 w 2837548"/>
              <a:gd name="connsiteY145" fmla="*/ 2210003 h 2526966"/>
              <a:gd name="connsiteX146" fmla="*/ 1944188 w 2837548"/>
              <a:gd name="connsiteY146" fmla="*/ 2236197 h 2526966"/>
              <a:gd name="connsiteX147" fmla="*/ 1915613 w 2837548"/>
              <a:gd name="connsiteY147" fmla="*/ 2236197 h 2526966"/>
              <a:gd name="connsiteX148" fmla="*/ 1891800 w 2837548"/>
              <a:gd name="connsiteY148" fmla="*/ 2198097 h 2526966"/>
              <a:gd name="connsiteX149" fmla="*/ 1882275 w 2837548"/>
              <a:gd name="connsiteY149" fmla="*/ 2250484 h 2526966"/>
              <a:gd name="connsiteX150" fmla="*/ 1853700 w 2837548"/>
              <a:gd name="connsiteY150" fmla="*/ 2226672 h 2526966"/>
              <a:gd name="connsiteX151" fmla="*/ 1803694 w 2837548"/>
              <a:gd name="connsiteY151" fmla="*/ 2226672 h 2526966"/>
              <a:gd name="connsiteX152" fmla="*/ 1753687 w 2837548"/>
              <a:gd name="connsiteY152" fmla="*/ 2207620 h 2526966"/>
              <a:gd name="connsiteX153" fmla="*/ 1663200 w 2837548"/>
              <a:gd name="connsiteY153" fmla="*/ 2262390 h 2526966"/>
              <a:gd name="connsiteX154" fmla="*/ 1572713 w 2837548"/>
              <a:gd name="connsiteY154" fmla="*/ 2319539 h 2526966"/>
              <a:gd name="connsiteX155" fmla="*/ 1556044 w 2837548"/>
              <a:gd name="connsiteY155" fmla="*/ 2412409 h 2526966"/>
              <a:gd name="connsiteX156" fmla="*/ 1583513 w 2837548"/>
              <a:gd name="connsiteY156" fmla="*/ 2499546 h 2526966"/>
              <a:gd name="connsiteX157" fmla="*/ 1522706 w 2837548"/>
              <a:gd name="connsiteY157" fmla="*/ 2490989 h 2526966"/>
              <a:gd name="connsiteX158" fmla="*/ 1472700 w 2837548"/>
              <a:gd name="connsiteY158" fmla="*/ 2526709 h 2526966"/>
              <a:gd name="connsiteX159" fmla="*/ 1410788 w 2837548"/>
              <a:gd name="connsiteY159" fmla="*/ 2502897 h 2526966"/>
              <a:gd name="connsiteX160" fmla="*/ 1356019 w 2837548"/>
              <a:gd name="connsiteY160" fmla="*/ 2514802 h 2526966"/>
              <a:gd name="connsiteX161" fmla="*/ 1308394 w 2837548"/>
              <a:gd name="connsiteY161" fmla="*/ 2457652 h 2526966"/>
              <a:gd name="connsiteX162" fmla="*/ 1270294 w 2837548"/>
              <a:gd name="connsiteY162" fmla="*/ 2440984 h 2526966"/>
              <a:gd name="connsiteX163" fmla="*/ 1244100 w 2837548"/>
              <a:gd name="connsiteY163" fmla="*/ 2448128 h 2526966"/>
              <a:gd name="connsiteX164" fmla="*/ 1229813 w 2837548"/>
              <a:gd name="connsiteY164" fmla="*/ 2424314 h 2526966"/>
              <a:gd name="connsiteX165" fmla="*/ 1191713 w 2837548"/>
              <a:gd name="connsiteY165" fmla="*/ 2419553 h 2526966"/>
              <a:gd name="connsiteX166" fmla="*/ 1129800 w 2837548"/>
              <a:gd name="connsiteY166" fmla="*/ 2388597 h 2526966"/>
              <a:gd name="connsiteX167" fmla="*/ 1094080 w 2837548"/>
              <a:gd name="connsiteY167" fmla="*/ 2400500 h 2526966"/>
              <a:gd name="connsiteX168" fmla="*/ 1079794 w 2837548"/>
              <a:gd name="connsiteY168" fmla="*/ 2429078 h 2526966"/>
              <a:gd name="connsiteX169" fmla="*/ 996450 w 2837548"/>
              <a:gd name="connsiteY169" fmla="*/ 2414790 h 2526966"/>
              <a:gd name="connsiteX170" fmla="*/ 965494 w 2837548"/>
              <a:gd name="connsiteY170" fmla="*/ 2429078 h 2526966"/>
              <a:gd name="connsiteX171" fmla="*/ 925013 w 2837548"/>
              <a:gd name="connsiteY171" fmla="*/ 2407646 h 2526966"/>
              <a:gd name="connsiteX172" fmla="*/ 886913 w 2837548"/>
              <a:gd name="connsiteY172" fmla="*/ 2393359 h 2526966"/>
              <a:gd name="connsiteX173" fmla="*/ 855956 w 2837548"/>
              <a:gd name="connsiteY173" fmla="*/ 2407647 h 2526966"/>
              <a:gd name="connsiteX174" fmla="*/ 825000 w 2837548"/>
              <a:gd name="connsiteY174" fmla="*/ 2388597 h 2526966"/>
              <a:gd name="connsiteX175" fmla="*/ 810713 w 2837548"/>
              <a:gd name="connsiteY175" fmla="*/ 2355259 h 2526966"/>
              <a:gd name="connsiteX176" fmla="*/ 770231 w 2837548"/>
              <a:gd name="connsiteY176" fmla="*/ 2364784 h 2526966"/>
              <a:gd name="connsiteX177" fmla="*/ 734513 w 2837548"/>
              <a:gd name="connsiteY177" fmla="*/ 2343352 h 2526966"/>
              <a:gd name="connsiteX178" fmla="*/ 703556 w 2837548"/>
              <a:gd name="connsiteY178" fmla="*/ 2329065 h 2526966"/>
              <a:gd name="connsiteX179" fmla="*/ 670219 w 2837548"/>
              <a:gd name="connsiteY179" fmla="*/ 2333827 h 2526966"/>
              <a:gd name="connsiteX180" fmla="*/ 684506 w 2837548"/>
              <a:gd name="connsiteY180" fmla="*/ 2279058 h 2526966"/>
              <a:gd name="connsiteX181" fmla="*/ 639263 w 2837548"/>
              <a:gd name="connsiteY181" fmla="*/ 2260008 h 2526966"/>
              <a:gd name="connsiteX182" fmla="*/ 605924 w 2837548"/>
              <a:gd name="connsiteY182" fmla="*/ 2255244 h 2526966"/>
              <a:gd name="connsiteX183" fmla="*/ 651169 w 2837548"/>
              <a:gd name="connsiteY183" fmla="*/ 2200477 h 2526966"/>
              <a:gd name="connsiteX184" fmla="*/ 682125 w 2837548"/>
              <a:gd name="connsiteY184" fmla="*/ 2100464 h 2526966"/>
              <a:gd name="connsiteX185" fmla="*/ 720225 w 2837548"/>
              <a:gd name="connsiteY185" fmla="*/ 1902821 h 2526966"/>
              <a:gd name="connsiteX186" fmla="*/ 744038 w 2837548"/>
              <a:gd name="connsiteY186" fmla="*/ 1886152 h 2526966"/>
              <a:gd name="connsiteX187" fmla="*/ 722606 w 2837548"/>
              <a:gd name="connsiteY187" fmla="*/ 1855196 h 2526966"/>
              <a:gd name="connsiteX188" fmla="*/ 724988 w 2837548"/>
              <a:gd name="connsiteY188" fmla="*/ 1836146 h 2526966"/>
              <a:gd name="connsiteX189" fmla="*/ 734513 w 2837548"/>
              <a:gd name="connsiteY189" fmla="*/ 1690889 h 2526966"/>
              <a:gd name="connsiteX190" fmla="*/ 724988 w 2837548"/>
              <a:gd name="connsiteY190" fmla="*/ 1650408 h 2526966"/>
              <a:gd name="connsiteX191" fmla="*/ 798806 w 2837548"/>
              <a:gd name="connsiteY191" fmla="*/ 1690889 h 2526966"/>
              <a:gd name="connsiteX192" fmla="*/ 810713 w 2837548"/>
              <a:gd name="connsiteY192" fmla="*/ 1755183 h 2526966"/>
              <a:gd name="connsiteX193" fmla="*/ 851194 w 2837548"/>
              <a:gd name="connsiteY193" fmla="*/ 1812333 h 2526966"/>
              <a:gd name="connsiteX194" fmla="*/ 803569 w 2837548"/>
              <a:gd name="connsiteY194" fmla="*/ 1667077 h 2526966"/>
              <a:gd name="connsiteX195" fmla="*/ 722606 w 2837548"/>
              <a:gd name="connsiteY195" fmla="*/ 1600402 h 2526966"/>
              <a:gd name="connsiteX196" fmla="*/ 744038 w 2837548"/>
              <a:gd name="connsiteY196" fmla="*/ 1524202 h 2526966"/>
              <a:gd name="connsiteX197" fmla="*/ 724988 w 2837548"/>
              <a:gd name="connsiteY197" fmla="*/ 1462289 h 2526966"/>
              <a:gd name="connsiteX198" fmla="*/ 734513 w 2837548"/>
              <a:gd name="connsiteY198" fmla="*/ 1431333 h 2526966"/>
              <a:gd name="connsiteX199" fmla="*/ 686888 w 2837548"/>
              <a:gd name="connsiteY199" fmla="*/ 1414664 h 2526966"/>
              <a:gd name="connsiteX200" fmla="*/ 598781 w 2837548"/>
              <a:gd name="connsiteY200" fmla="*/ 1381327 h 2526966"/>
              <a:gd name="connsiteX201" fmla="*/ 586875 w 2837548"/>
              <a:gd name="connsiteY201" fmla="*/ 1336083 h 2526966"/>
              <a:gd name="connsiteX202" fmla="*/ 537388 w 2837548"/>
              <a:gd name="connsiteY202" fmla="*/ 1269493 h 2526966"/>
              <a:gd name="connsiteX0" fmla="*/ 537388 w 2841518"/>
              <a:gd name="connsiteY0" fmla="*/ 1269493 h 2526966"/>
              <a:gd name="connsiteX1" fmla="*/ 555919 w 2841518"/>
              <a:gd name="connsiteY1" fmla="*/ 1219402 h 2526966"/>
              <a:gd name="connsiteX2" fmla="*/ 534488 w 2841518"/>
              <a:gd name="connsiteY2" fmla="*/ 1174158 h 2526966"/>
              <a:gd name="connsiteX3" fmla="*/ 520200 w 2841518"/>
              <a:gd name="connsiteY3" fmla="*/ 1145583 h 2526966"/>
              <a:gd name="connsiteX4" fmla="*/ 472575 w 2841518"/>
              <a:gd name="connsiteY4" fmla="*/ 1147964 h 2526966"/>
              <a:gd name="connsiteX5" fmla="*/ 453525 w 2841518"/>
              <a:gd name="connsiteY5" fmla="*/ 1112246 h 2526966"/>
              <a:gd name="connsiteX6" fmla="*/ 477338 w 2841518"/>
              <a:gd name="connsiteY6" fmla="*/ 1071764 h 2526966"/>
              <a:gd name="connsiteX7" fmla="*/ 436856 w 2841518"/>
              <a:gd name="connsiteY7" fmla="*/ 1071764 h 2526966"/>
              <a:gd name="connsiteX8" fmla="*/ 413044 w 2841518"/>
              <a:gd name="connsiteY8" fmla="*/ 1090814 h 2526966"/>
              <a:gd name="connsiteX9" fmla="*/ 413044 w 2841518"/>
              <a:gd name="connsiteY9" fmla="*/ 1045571 h 2526966"/>
              <a:gd name="connsiteX10" fmla="*/ 365419 w 2841518"/>
              <a:gd name="connsiteY10" fmla="*/ 1062239 h 2526966"/>
              <a:gd name="connsiteX11" fmla="*/ 293981 w 2841518"/>
              <a:gd name="connsiteY11" fmla="*/ 1031283 h 2526966"/>
              <a:gd name="connsiteX12" fmla="*/ 165394 w 2841518"/>
              <a:gd name="connsiteY12" fmla="*/ 974133 h 2526966"/>
              <a:gd name="connsiteX13" fmla="*/ 115388 w 2841518"/>
              <a:gd name="connsiteY13" fmla="*/ 997946 h 2526966"/>
              <a:gd name="connsiteX14" fmla="*/ 91575 w 2841518"/>
              <a:gd name="connsiteY14" fmla="*/ 983658 h 2526966"/>
              <a:gd name="connsiteX15" fmla="*/ 74906 w 2841518"/>
              <a:gd name="connsiteY15" fmla="*/ 938414 h 2526966"/>
              <a:gd name="connsiteX16" fmla="*/ 20138 w 2841518"/>
              <a:gd name="connsiteY16" fmla="*/ 926508 h 2526966"/>
              <a:gd name="connsiteX17" fmla="*/ 113006 w 2841518"/>
              <a:gd name="connsiteY17" fmla="*/ 893171 h 2526966"/>
              <a:gd name="connsiteX18" fmla="*/ 74906 w 2841518"/>
              <a:gd name="connsiteY18" fmla="*/ 852689 h 2526966"/>
              <a:gd name="connsiteX19" fmla="*/ 122531 w 2841518"/>
              <a:gd name="connsiteY19" fmla="*/ 855071 h 2526966"/>
              <a:gd name="connsiteX20" fmla="*/ 22519 w 2841518"/>
              <a:gd name="connsiteY20" fmla="*/ 828877 h 2526966"/>
              <a:gd name="connsiteX21" fmla="*/ 1086 w 2841518"/>
              <a:gd name="connsiteY21" fmla="*/ 795538 h 2526966"/>
              <a:gd name="connsiteX22" fmla="*/ 53475 w 2841518"/>
              <a:gd name="connsiteY22" fmla="*/ 759821 h 2526966"/>
              <a:gd name="connsiteX23" fmla="*/ 143963 w 2841518"/>
              <a:gd name="connsiteY23" fmla="*/ 724102 h 2526966"/>
              <a:gd name="connsiteX24" fmla="*/ 243974 w 2841518"/>
              <a:gd name="connsiteY24" fmla="*/ 721721 h 2526966"/>
              <a:gd name="connsiteX25" fmla="*/ 258263 w 2841518"/>
              <a:gd name="connsiteY25" fmla="*/ 693146 h 2526966"/>
              <a:gd name="connsiteX26" fmla="*/ 336843 w 2841518"/>
              <a:gd name="connsiteY26" fmla="*/ 676477 h 2526966"/>
              <a:gd name="connsiteX27" fmla="*/ 434475 w 2841518"/>
              <a:gd name="connsiteY27" fmla="*/ 778871 h 2526966"/>
              <a:gd name="connsiteX28" fmla="*/ 458288 w 2841518"/>
              <a:gd name="connsiteY28" fmla="*/ 762202 h 2526966"/>
              <a:gd name="connsiteX29" fmla="*/ 491625 w 2841518"/>
              <a:gd name="connsiteY29" fmla="*/ 733627 h 2526966"/>
              <a:gd name="connsiteX30" fmla="*/ 548775 w 2841518"/>
              <a:gd name="connsiteY30" fmla="*/ 755058 h 2526966"/>
              <a:gd name="connsiteX31" fmla="*/ 570206 w 2841518"/>
              <a:gd name="connsiteY31" fmla="*/ 781252 h 2526966"/>
              <a:gd name="connsiteX32" fmla="*/ 563063 w 2841518"/>
              <a:gd name="connsiteY32" fmla="*/ 738389 h 2526966"/>
              <a:gd name="connsiteX33" fmla="*/ 582113 w 2841518"/>
              <a:gd name="connsiteY33" fmla="*/ 712196 h 2526966"/>
              <a:gd name="connsiteX34" fmla="*/ 608306 w 2841518"/>
              <a:gd name="connsiteY34" fmla="*/ 759821 h 2526966"/>
              <a:gd name="connsiteX35" fmla="*/ 677361 w 2841518"/>
              <a:gd name="connsiteY35" fmla="*/ 740771 h 2526966"/>
              <a:gd name="connsiteX36" fmla="*/ 660694 w 2841518"/>
              <a:gd name="connsiteY36" fmla="*/ 719339 h 2526966"/>
              <a:gd name="connsiteX37" fmla="*/ 644025 w 2841518"/>
              <a:gd name="connsiteY37" fmla="*/ 695527 h 2526966"/>
              <a:gd name="connsiteX38" fmla="*/ 648788 w 2841518"/>
              <a:gd name="connsiteY38" fmla="*/ 635996 h 2526966"/>
              <a:gd name="connsiteX39" fmla="*/ 632119 w 2841518"/>
              <a:gd name="connsiteY39" fmla="*/ 559796 h 2526966"/>
              <a:gd name="connsiteX40" fmla="*/ 594019 w 2841518"/>
              <a:gd name="connsiteY40" fmla="*/ 514552 h 2526966"/>
              <a:gd name="connsiteX41" fmla="*/ 591638 w 2841518"/>
              <a:gd name="connsiteY41" fmla="*/ 457402 h 2526966"/>
              <a:gd name="connsiteX42" fmla="*/ 572586 w 2841518"/>
              <a:gd name="connsiteY42" fmla="*/ 419301 h 2526966"/>
              <a:gd name="connsiteX43" fmla="*/ 646406 w 2841518"/>
              <a:gd name="connsiteY43" fmla="*/ 435971 h 2526966"/>
              <a:gd name="connsiteX44" fmla="*/ 710700 w 2841518"/>
              <a:gd name="connsiteY44" fmla="*/ 428827 h 2526966"/>
              <a:gd name="connsiteX45" fmla="*/ 705938 w 2841518"/>
              <a:gd name="connsiteY45" fmla="*/ 474071 h 2526966"/>
              <a:gd name="connsiteX46" fmla="*/ 751181 w 2841518"/>
              <a:gd name="connsiteY46" fmla="*/ 512171 h 2526966"/>
              <a:gd name="connsiteX47" fmla="*/ 853573 w 2841518"/>
              <a:gd name="connsiteY47" fmla="*/ 524077 h 2526966"/>
              <a:gd name="connsiteX48" fmla="*/ 922631 w 2841518"/>
              <a:gd name="connsiteY48" fmla="*/ 535983 h 2526966"/>
              <a:gd name="connsiteX49" fmla="*/ 1001213 w 2841518"/>
              <a:gd name="connsiteY49" fmla="*/ 512171 h 2526966"/>
              <a:gd name="connsiteX50" fmla="*/ 1044075 w 2841518"/>
              <a:gd name="connsiteY50" fmla="*/ 509789 h 2526966"/>
              <a:gd name="connsiteX51" fmla="*/ 1036931 w 2841518"/>
              <a:gd name="connsiteY51" fmla="*/ 490739 h 2526966"/>
              <a:gd name="connsiteX52" fmla="*/ 986925 w 2841518"/>
              <a:gd name="connsiteY52" fmla="*/ 485977 h 2526966"/>
              <a:gd name="connsiteX53" fmla="*/ 994067 w 2841518"/>
              <a:gd name="connsiteY53" fmla="*/ 421682 h 2526966"/>
              <a:gd name="connsiteX54" fmla="*/ 1079794 w 2841518"/>
              <a:gd name="connsiteY54" fmla="*/ 369296 h 2526966"/>
              <a:gd name="connsiteX55" fmla="*/ 1184569 w 2841518"/>
              <a:gd name="connsiteY55" fmla="*/ 343102 h 2526966"/>
              <a:gd name="connsiteX56" fmla="*/ 1234573 w 2841518"/>
              <a:gd name="connsiteY56" fmla="*/ 290713 h 2526966"/>
              <a:gd name="connsiteX57" fmla="*/ 1267912 w 2841518"/>
              <a:gd name="connsiteY57" fmla="*/ 159745 h 2526966"/>
              <a:gd name="connsiteX58" fmla="*/ 1279817 w 2841518"/>
              <a:gd name="connsiteY58" fmla="*/ 43063 h 2526966"/>
              <a:gd name="connsiteX59" fmla="*/ 1447782 w 2841518"/>
              <a:gd name="connsiteY59" fmla="*/ 1342 h 2526966"/>
              <a:gd name="connsiteX60" fmla="*/ 1498893 w 2841518"/>
              <a:gd name="connsiteY60" fmla="*/ 85925 h 2526966"/>
              <a:gd name="connsiteX61" fmla="*/ 1586999 w 2841518"/>
              <a:gd name="connsiteY61" fmla="*/ 85925 h 2526966"/>
              <a:gd name="connsiteX62" fmla="*/ 1610812 w 2841518"/>
              <a:gd name="connsiteY62" fmla="*/ 157362 h 2526966"/>
              <a:gd name="connsiteX63" fmla="*/ 1665580 w 2841518"/>
              <a:gd name="connsiteY63" fmla="*/ 169269 h 2526966"/>
              <a:gd name="connsiteX64" fmla="*/ 1689393 w 2841518"/>
              <a:gd name="connsiteY64" fmla="*/ 214513 h 2526966"/>
              <a:gd name="connsiteX65" fmla="*/ 1772737 w 2841518"/>
              <a:gd name="connsiteY65" fmla="*/ 231182 h 2526966"/>
              <a:gd name="connsiteX66" fmla="*/ 1789405 w 2841518"/>
              <a:gd name="connsiteY66" fmla="*/ 347864 h 2526966"/>
              <a:gd name="connsiteX67" fmla="*/ 1867987 w 2841518"/>
              <a:gd name="connsiteY67" fmla="*/ 338337 h 2526966"/>
              <a:gd name="connsiteX68" fmla="*/ 1896562 w 2841518"/>
              <a:gd name="connsiteY68" fmla="*/ 288331 h 2526966"/>
              <a:gd name="connsiteX69" fmla="*/ 1927518 w 2841518"/>
              <a:gd name="connsiteY69" fmla="*/ 269282 h 2526966"/>
              <a:gd name="connsiteX70" fmla="*/ 1925137 w 2841518"/>
              <a:gd name="connsiteY70" fmla="*/ 388345 h 2526966"/>
              <a:gd name="connsiteX71" fmla="*/ 1953712 w 2841518"/>
              <a:gd name="connsiteY71" fmla="*/ 405012 h 2526966"/>
              <a:gd name="connsiteX72" fmla="*/ 1998955 w 2841518"/>
              <a:gd name="connsiteY72" fmla="*/ 428825 h 2526966"/>
              <a:gd name="connsiteX73" fmla="*/ 2044199 w 2841518"/>
              <a:gd name="connsiteY73" fmla="*/ 488358 h 2526966"/>
              <a:gd name="connsiteX74" fmla="*/ 2091824 w 2841518"/>
              <a:gd name="connsiteY74" fmla="*/ 476450 h 2526966"/>
              <a:gd name="connsiteX75" fmla="*/ 2229937 w 2841518"/>
              <a:gd name="connsiteY75" fmla="*/ 505027 h 2526966"/>
              <a:gd name="connsiteX76" fmla="*/ 2296612 w 2841518"/>
              <a:gd name="connsiteY76" fmla="*/ 597894 h 2526966"/>
              <a:gd name="connsiteX77" fmla="*/ 2337093 w 2841518"/>
              <a:gd name="connsiteY77" fmla="*/ 585987 h 2526966"/>
              <a:gd name="connsiteX78" fmla="*/ 2382337 w 2841518"/>
              <a:gd name="connsiteY78" fmla="*/ 605037 h 2526966"/>
              <a:gd name="connsiteX79" fmla="*/ 2427580 w 2841518"/>
              <a:gd name="connsiteY79" fmla="*/ 590750 h 2526966"/>
              <a:gd name="connsiteX80" fmla="*/ 2482349 w 2841518"/>
              <a:gd name="connsiteY80" fmla="*/ 633612 h 2526966"/>
              <a:gd name="connsiteX81" fmla="*/ 2577598 w 2841518"/>
              <a:gd name="connsiteY81" fmla="*/ 652663 h 2526966"/>
              <a:gd name="connsiteX82" fmla="*/ 2522830 w 2841518"/>
              <a:gd name="connsiteY82" fmla="*/ 728862 h 2526966"/>
              <a:gd name="connsiteX83" fmla="*/ 2477587 w 2841518"/>
              <a:gd name="connsiteY83" fmla="*/ 836021 h 2526966"/>
              <a:gd name="connsiteX84" fmla="*/ 2446630 w 2841518"/>
              <a:gd name="connsiteY84" fmla="*/ 988421 h 2526966"/>
              <a:gd name="connsiteX85" fmla="*/ 2453774 w 2841518"/>
              <a:gd name="connsiteY85" fmla="*/ 1064621 h 2526966"/>
              <a:gd name="connsiteX86" fmla="*/ 2413293 w 2841518"/>
              <a:gd name="connsiteY86" fmla="*/ 1090814 h 2526966"/>
              <a:gd name="connsiteX87" fmla="*/ 2363287 w 2841518"/>
              <a:gd name="connsiteY87" fmla="*/ 1083671 h 2526966"/>
              <a:gd name="connsiteX88" fmla="*/ 2334712 w 2841518"/>
              <a:gd name="connsiteY88" fmla="*/ 1097958 h 2526966"/>
              <a:gd name="connsiteX89" fmla="*/ 2327568 w 2841518"/>
              <a:gd name="connsiteY89" fmla="*/ 1164633 h 2526966"/>
              <a:gd name="connsiteX90" fmla="*/ 2279943 w 2841518"/>
              <a:gd name="connsiteY90" fmla="*/ 1207496 h 2526966"/>
              <a:gd name="connsiteX91" fmla="*/ 2241843 w 2841518"/>
              <a:gd name="connsiteY91" fmla="*/ 1252739 h 2526966"/>
              <a:gd name="connsiteX92" fmla="*/ 2220412 w 2841518"/>
              <a:gd name="connsiteY92" fmla="*/ 1302746 h 2526966"/>
              <a:gd name="connsiteX93" fmla="*/ 2170405 w 2841518"/>
              <a:gd name="connsiteY93" fmla="*/ 1347989 h 2526966"/>
              <a:gd name="connsiteX94" fmla="*/ 2153737 w 2841518"/>
              <a:gd name="connsiteY94" fmla="*/ 1431333 h 2526966"/>
              <a:gd name="connsiteX95" fmla="*/ 2118018 w 2841518"/>
              <a:gd name="connsiteY95" fmla="*/ 1452764 h 2526966"/>
              <a:gd name="connsiteX96" fmla="*/ 2041469 w 2841518"/>
              <a:gd name="connsiteY96" fmla="*/ 1455231 h 2526966"/>
              <a:gd name="connsiteX97" fmla="*/ 2029912 w 2841518"/>
              <a:gd name="connsiteY97" fmla="*/ 1481339 h 2526966"/>
              <a:gd name="connsiteX98" fmla="*/ 2020387 w 2841518"/>
              <a:gd name="connsiteY98" fmla="*/ 1545633 h 2526966"/>
              <a:gd name="connsiteX99" fmla="*/ 2072774 w 2841518"/>
              <a:gd name="connsiteY99" fmla="*/ 1633739 h 2526966"/>
              <a:gd name="connsiteX100" fmla="*/ 2098968 w 2841518"/>
              <a:gd name="connsiteY100" fmla="*/ 1683746 h 2526966"/>
              <a:gd name="connsiteX101" fmla="*/ 2141830 w 2841518"/>
              <a:gd name="connsiteY101" fmla="*/ 1671839 h 2526966"/>
              <a:gd name="connsiteX102" fmla="*/ 2170405 w 2841518"/>
              <a:gd name="connsiteY102" fmla="*/ 1686127 h 2526966"/>
              <a:gd name="connsiteX103" fmla="*/ 2182312 w 2841518"/>
              <a:gd name="connsiteY103" fmla="*/ 1698033 h 2526966"/>
              <a:gd name="connsiteX104" fmla="*/ 2170405 w 2841518"/>
              <a:gd name="connsiteY104" fmla="*/ 1728989 h 2526966"/>
              <a:gd name="connsiteX105" fmla="*/ 2182312 w 2841518"/>
              <a:gd name="connsiteY105" fmla="*/ 1762327 h 2526966"/>
              <a:gd name="connsiteX106" fmla="*/ 2208505 w 2841518"/>
              <a:gd name="connsiteY106" fmla="*/ 1767089 h 2526966"/>
              <a:gd name="connsiteX107" fmla="*/ 2229937 w 2841518"/>
              <a:gd name="connsiteY107" fmla="*/ 1786139 h 2526966"/>
              <a:gd name="connsiteX108" fmla="*/ 2275180 w 2841518"/>
              <a:gd name="connsiteY108" fmla="*/ 1776614 h 2526966"/>
              <a:gd name="connsiteX109" fmla="*/ 2298993 w 2841518"/>
              <a:gd name="connsiteY109" fmla="*/ 1829002 h 2526966"/>
              <a:gd name="connsiteX110" fmla="*/ 2337093 w 2841518"/>
              <a:gd name="connsiteY110" fmla="*/ 1840908 h 2526966"/>
              <a:gd name="connsiteX111" fmla="*/ 2351381 w 2841518"/>
              <a:gd name="connsiteY111" fmla="*/ 1876628 h 2526966"/>
              <a:gd name="connsiteX112" fmla="*/ 2310899 w 2841518"/>
              <a:gd name="connsiteY112" fmla="*/ 1907583 h 2526966"/>
              <a:gd name="connsiteX113" fmla="*/ 2237081 w 2841518"/>
              <a:gd name="connsiteY113" fmla="*/ 1983784 h 2526966"/>
              <a:gd name="connsiteX114" fmla="*/ 2284706 w 2841518"/>
              <a:gd name="connsiteY114" fmla="*/ 2048078 h 2526966"/>
              <a:gd name="connsiteX115" fmla="*/ 2282324 w 2841518"/>
              <a:gd name="connsiteY115" fmla="*/ 2114752 h 2526966"/>
              <a:gd name="connsiteX116" fmla="*/ 2358524 w 2841518"/>
              <a:gd name="connsiteY116" fmla="*/ 2159996 h 2526966"/>
              <a:gd name="connsiteX117" fmla="*/ 2403768 w 2841518"/>
              <a:gd name="connsiteY117" fmla="*/ 2238576 h 2526966"/>
              <a:gd name="connsiteX118" fmla="*/ 2770480 w 2841518"/>
              <a:gd name="connsiteY118" fmla="*/ 2421933 h 2526966"/>
              <a:gd name="connsiteX119" fmla="*/ 2796673 w 2841518"/>
              <a:gd name="connsiteY119" fmla="*/ 2374308 h 2526966"/>
              <a:gd name="connsiteX120" fmla="*/ 2822868 w 2841518"/>
              <a:gd name="connsiteY120" fmla="*/ 2352877 h 2526966"/>
              <a:gd name="connsiteX121" fmla="*/ 2834773 w 2841518"/>
              <a:gd name="connsiteY121" fmla="*/ 2386214 h 2526966"/>
              <a:gd name="connsiteX122" fmla="*/ 2710949 w 2841518"/>
              <a:gd name="connsiteY122" fmla="*/ 2400500 h 2526966"/>
              <a:gd name="connsiteX123" fmla="*/ 2682374 w 2841518"/>
              <a:gd name="connsiteY123" fmla="*/ 2383833 h 2526966"/>
              <a:gd name="connsiteX124" fmla="*/ 2551405 w 2841518"/>
              <a:gd name="connsiteY124" fmla="*/ 2321919 h 2526966"/>
              <a:gd name="connsiteX125" fmla="*/ 2513305 w 2841518"/>
              <a:gd name="connsiteY125" fmla="*/ 2302869 h 2526966"/>
              <a:gd name="connsiteX126" fmla="*/ 2472824 w 2841518"/>
              <a:gd name="connsiteY126" fmla="*/ 2283819 h 2526966"/>
              <a:gd name="connsiteX127" fmla="*/ 2441868 w 2841518"/>
              <a:gd name="connsiteY127" fmla="*/ 2269531 h 2526966"/>
              <a:gd name="connsiteX128" fmla="*/ 2399006 w 2841518"/>
              <a:gd name="connsiteY128" fmla="*/ 2236196 h 2526966"/>
              <a:gd name="connsiteX129" fmla="*/ 2365668 w 2841518"/>
              <a:gd name="connsiteY129" fmla="*/ 2210000 h 2526966"/>
              <a:gd name="connsiteX130" fmla="*/ 2339474 w 2841518"/>
              <a:gd name="connsiteY130" fmla="*/ 2229052 h 2526966"/>
              <a:gd name="connsiteX131" fmla="*/ 2284706 w 2841518"/>
              <a:gd name="connsiteY131" fmla="*/ 2257628 h 2526966"/>
              <a:gd name="connsiteX132" fmla="*/ 2268037 w 2841518"/>
              <a:gd name="connsiteY132" fmla="*/ 2288583 h 2526966"/>
              <a:gd name="connsiteX133" fmla="*/ 2198980 w 2841518"/>
              <a:gd name="connsiteY133" fmla="*/ 2307633 h 2526966"/>
              <a:gd name="connsiteX134" fmla="*/ 2172788 w 2841518"/>
              <a:gd name="connsiteY134" fmla="*/ 2338590 h 2526966"/>
              <a:gd name="connsiteX135" fmla="*/ 2156119 w 2841518"/>
              <a:gd name="connsiteY135" fmla="*/ 2319540 h 2526966"/>
              <a:gd name="connsiteX136" fmla="*/ 2118019 w 2841518"/>
              <a:gd name="connsiteY136" fmla="*/ 2331447 h 2526966"/>
              <a:gd name="connsiteX137" fmla="*/ 2087063 w 2841518"/>
              <a:gd name="connsiteY137" fmla="*/ 2298109 h 2526966"/>
              <a:gd name="connsiteX138" fmla="*/ 2032294 w 2841518"/>
              <a:gd name="connsiteY138" fmla="*/ 2288584 h 2526966"/>
              <a:gd name="connsiteX139" fmla="*/ 2015625 w 2841518"/>
              <a:gd name="connsiteY139" fmla="*/ 2260009 h 2526966"/>
              <a:gd name="connsiteX140" fmla="*/ 1963238 w 2841518"/>
              <a:gd name="connsiteY140" fmla="*/ 2271915 h 2526966"/>
              <a:gd name="connsiteX141" fmla="*/ 1965618 w 2841518"/>
              <a:gd name="connsiteY141" fmla="*/ 2250483 h 2526966"/>
              <a:gd name="connsiteX142" fmla="*/ 1984668 w 2841518"/>
              <a:gd name="connsiteY142" fmla="*/ 2233814 h 2526966"/>
              <a:gd name="connsiteX143" fmla="*/ 1987050 w 2841518"/>
              <a:gd name="connsiteY143" fmla="*/ 2210003 h 2526966"/>
              <a:gd name="connsiteX144" fmla="*/ 1951331 w 2841518"/>
              <a:gd name="connsiteY144" fmla="*/ 2210003 h 2526966"/>
              <a:gd name="connsiteX145" fmla="*/ 1944188 w 2841518"/>
              <a:gd name="connsiteY145" fmla="*/ 2236197 h 2526966"/>
              <a:gd name="connsiteX146" fmla="*/ 1915613 w 2841518"/>
              <a:gd name="connsiteY146" fmla="*/ 2236197 h 2526966"/>
              <a:gd name="connsiteX147" fmla="*/ 1891800 w 2841518"/>
              <a:gd name="connsiteY147" fmla="*/ 2198097 h 2526966"/>
              <a:gd name="connsiteX148" fmla="*/ 1882275 w 2841518"/>
              <a:gd name="connsiteY148" fmla="*/ 2250484 h 2526966"/>
              <a:gd name="connsiteX149" fmla="*/ 1853700 w 2841518"/>
              <a:gd name="connsiteY149" fmla="*/ 2226672 h 2526966"/>
              <a:gd name="connsiteX150" fmla="*/ 1803694 w 2841518"/>
              <a:gd name="connsiteY150" fmla="*/ 2226672 h 2526966"/>
              <a:gd name="connsiteX151" fmla="*/ 1753687 w 2841518"/>
              <a:gd name="connsiteY151" fmla="*/ 2207620 h 2526966"/>
              <a:gd name="connsiteX152" fmla="*/ 1663200 w 2841518"/>
              <a:gd name="connsiteY152" fmla="*/ 2262390 h 2526966"/>
              <a:gd name="connsiteX153" fmla="*/ 1572713 w 2841518"/>
              <a:gd name="connsiteY153" fmla="*/ 2319539 h 2526966"/>
              <a:gd name="connsiteX154" fmla="*/ 1556044 w 2841518"/>
              <a:gd name="connsiteY154" fmla="*/ 2412409 h 2526966"/>
              <a:gd name="connsiteX155" fmla="*/ 1583513 w 2841518"/>
              <a:gd name="connsiteY155" fmla="*/ 2499546 h 2526966"/>
              <a:gd name="connsiteX156" fmla="*/ 1522706 w 2841518"/>
              <a:gd name="connsiteY156" fmla="*/ 2490989 h 2526966"/>
              <a:gd name="connsiteX157" fmla="*/ 1472700 w 2841518"/>
              <a:gd name="connsiteY157" fmla="*/ 2526709 h 2526966"/>
              <a:gd name="connsiteX158" fmla="*/ 1410788 w 2841518"/>
              <a:gd name="connsiteY158" fmla="*/ 2502897 h 2526966"/>
              <a:gd name="connsiteX159" fmla="*/ 1356019 w 2841518"/>
              <a:gd name="connsiteY159" fmla="*/ 2514802 h 2526966"/>
              <a:gd name="connsiteX160" fmla="*/ 1308394 w 2841518"/>
              <a:gd name="connsiteY160" fmla="*/ 2457652 h 2526966"/>
              <a:gd name="connsiteX161" fmla="*/ 1270294 w 2841518"/>
              <a:gd name="connsiteY161" fmla="*/ 2440984 h 2526966"/>
              <a:gd name="connsiteX162" fmla="*/ 1244100 w 2841518"/>
              <a:gd name="connsiteY162" fmla="*/ 2448128 h 2526966"/>
              <a:gd name="connsiteX163" fmla="*/ 1229813 w 2841518"/>
              <a:gd name="connsiteY163" fmla="*/ 2424314 h 2526966"/>
              <a:gd name="connsiteX164" fmla="*/ 1191713 w 2841518"/>
              <a:gd name="connsiteY164" fmla="*/ 2419553 h 2526966"/>
              <a:gd name="connsiteX165" fmla="*/ 1129800 w 2841518"/>
              <a:gd name="connsiteY165" fmla="*/ 2388597 h 2526966"/>
              <a:gd name="connsiteX166" fmla="*/ 1094080 w 2841518"/>
              <a:gd name="connsiteY166" fmla="*/ 2400500 h 2526966"/>
              <a:gd name="connsiteX167" fmla="*/ 1079794 w 2841518"/>
              <a:gd name="connsiteY167" fmla="*/ 2429078 h 2526966"/>
              <a:gd name="connsiteX168" fmla="*/ 996450 w 2841518"/>
              <a:gd name="connsiteY168" fmla="*/ 2414790 h 2526966"/>
              <a:gd name="connsiteX169" fmla="*/ 965494 w 2841518"/>
              <a:gd name="connsiteY169" fmla="*/ 2429078 h 2526966"/>
              <a:gd name="connsiteX170" fmla="*/ 925013 w 2841518"/>
              <a:gd name="connsiteY170" fmla="*/ 2407646 h 2526966"/>
              <a:gd name="connsiteX171" fmla="*/ 886913 w 2841518"/>
              <a:gd name="connsiteY171" fmla="*/ 2393359 h 2526966"/>
              <a:gd name="connsiteX172" fmla="*/ 855956 w 2841518"/>
              <a:gd name="connsiteY172" fmla="*/ 2407647 h 2526966"/>
              <a:gd name="connsiteX173" fmla="*/ 825000 w 2841518"/>
              <a:gd name="connsiteY173" fmla="*/ 2388597 h 2526966"/>
              <a:gd name="connsiteX174" fmla="*/ 810713 w 2841518"/>
              <a:gd name="connsiteY174" fmla="*/ 2355259 h 2526966"/>
              <a:gd name="connsiteX175" fmla="*/ 770231 w 2841518"/>
              <a:gd name="connsiteY175" fmla="*/ 2364784 h 2526966"/>
              <a:gd name="connsiteX176" fmla="*/ 734513 w 2841518"/>
              <a:gd name="connsiteY176" fmla="*/ 2343352 h 2526966"/>
              <a:gd name="connsiteX177" fmla="*/ 703556 w 2841518"/>
              <a:gd name="connsiteY177" fmla="*/ 2329065 h 2526966"/>
              <a:gd name="connsiteX178" fmla="*/ 670219 w 2841518"/>
              <a:gd name="connsiteY178" fmla="*/ 2333827 h 2526966"/>
              <a:gd name="connsiteX179" fmla="*/ 684506 w 2841518"/>
              <a:gd name="connsiteY179" fmla="*/ 2279058 h 2526966"/>
              <a:gd name="connsiteX180" fmla="*/ 639263 w 2841518"/>
              <a:gd name="connsiteY180" fmla="*/ 2260008 h 2526966"/>
              <a:gd name="connsiteX181" fmla="*/ 605924 w 2841518"/>
              <a:gd name="connsiteY181" fmla="*/ 2255244 h 2526966"/>
              <a:gd name="connsiteX182" fmla="*/ 651169 w 2841518"/>
              <a:gd name="connsiteY182" fmla="*/ 2200477 h 2526966"/>
              <a:gd name="connsiteX183" fmla="*/ 682125 w 2841518"/>
              <a:gd name="connsiteY183" fmla="*/ 2100464 h 2526966"/>
              <a:gd name="connsiteX184" fmla="*/ 720225 w 2841518"/>
              <a:gd name="connsiteY184" fmla="*/ 1902821 h 2526966"/>
              <a:gd name="connsiteX185" fmla="*/ 744038 w 2841518"/>
              <a:gd name="connsiteY185" fmla="*/ 1886152 h 2526966"/>
              <a:gd name="connsiteX186" fmla="*/ 722606 w 2841518"/>
              <a:gd name="connsiteY186" fmla="*/ 1855196 h 2526966"/>
              <a:gd name="connsiteX187" fmla="*/ 724988 w 2841518"/>
              <a:gd name="connsiteY187" fmla="*/ 1836146 h 2526966"/>
              <a:gd name="connsiteX188" fmla="*/ 734513 w 2841518"/>
              <a:gd name="connsiteY188" fmla="*/ 1690889 h 2526966"/>
              <a:gd name="connsiteX189" fmla="*/ 724988 w 2841518"/>
              <a:gd name="connsiteY189" fmla="*/ 1650408 h 2526966"/>
              <a:gd name="connsiteX190" fmla="*/ 798806 w 2841518"/>
              <a:gd name="connsiteY190" fmla="*/ 1690889 h 2526966"/>
              <a:gd name="connsiteX191" fmla="*/ 810713 w 2841518"/>
              <a:gd name="connsiteY191" fmla="*/ 1755183 h 2526966"/>
              <a:gd name="connsiteX192" fmla="*/ 851194 w 2841518"/>
              <a:gd name="connsiteY192" fmla="*/ 1812333 h 2526966"/>
              <a:gd name="connsiteX193" fmla="*/ 803569 w 2841518"/>
              <a:gd name="connsiteY193" fmla="*/ 1667077 h 2526966"/>
              <a:gd name="connsiteX194" fmla="*/ 722606 w 2841518"/>
              <a:gd name="connsiteY194" fmla="*/ 1600402 h 2526966"/>
              <a:gd name="connsiteX195" fmla="*/ 744038 w 2841518"/>
              <a:gd name="connsiteY195" fmla="*/ 1524202 h 2526966"/>
              <a:gd name="connsiteX196" fmla="*/ 724988 w 2841518"/>
              <a:gd name="connsiteY196" fmla="*/ 1462289 h 2526966"/>
              <a:gd name="connsiteX197" fmla="*/ 734513 w 2841518"/>
              <a:gd name="connsiteY197" fmla="*/ 1431333 h 2526966"/>
              <a:gd name="connsiteX198" fmla="*/ 686888 w 2841518"/>
              <a:gd name="connsiteY198" fmla="*/ 1414664 h 2526966"/>
              <a:gd name="connsiteX199" fmla="*/ 598781 w 2841518"/>
              <a:gd name="connsiteY199" fmla="*/ 1381327 h 2526966"/>
              <a:gd name="connsiteX200" fmla="*/ 586875 w 2841518"/>
              <a:gd name="connsiteY200" fmla="*/ 1336083 h 2526966"/>
              <a:gd name="connsiteX201" fmla="*/ 537388 w 2841518"/>
              <a:gd name="connsiteY201" fmla="*/ 1269493 h 2526966"/>
              <a:gd name="connsiteX0" fmla="*/ 537388 w 2826510"/>
              <a:gd name="connsiteY0" fmla="*/ 1269493 h 2526966"/>
              <a:gd name="connsiteX1" fmla="*/ 555919 w 2826510"/>
              <a:gd name="connsiteY1" fmla="*/ 1219402 h 2526966"/>
              <a:gd name="connsiteX2" fmla="*/ 534488 w 2826510"/>
              <a:gd name="connsiteY2" fmla="*/ 1174158 h 2526966"/>
              <a:gd name="connsiteX3" fmla="*/ 520200 w 2826510"/>
              <a:gd name="connsiteY3" fmla="*/ 1145583 h 2526966"/>
              <a:gd name="connsiteX4" fmla="*/ 472575 w 2826510"/>
              <a:gd name="connsiteY4" fmla="*/ 1147964 h 2526966"/>
              <a:gd name="connsiteX5" fmla="*/ 453525 w 2826510"/>
              <a:gd name="connsiteY5" fmla="*/ 1112246 h 2526966"/>
              <a:gd name="connsiteX6" fmla="*/ 477338 w 2826510"/>
              <a:gd name="connsiteY6" fmla="*/ 1071764 h 2526966"/>
              <a:gd name="connsiteX7" fmla="*/ 436856 w 2826510"/>
              <a:gd name="connsiteY7" fmla="*/ 1071764 h 2526966"/>
              <a:gd name="connsiteX8" fmla="*/ 413044 w 2826510"/>
              <a:gd name="connsiteY8" fmla="*/ 1090814 h 2526966"/>
              <a:gd name="connsiteX9" fmla="*/ 413044 w 2826510"/>
              <a:gd name="connsiteY9" fmla="*/ 1045571 h 2526966"/>
              <a:gd name="connsiteX10" fmla="*/ 365419 w 2826510"/>
              <a:gd name="connsiteY10" fmla="*/ 1062239 h 2526966"/>
              <a:gd name="connsiteX11" fmla="*/ 293981 w 2826510"/>
              <a:gd name="connsiteY11" fmla="*/ 1031283 h 2526966"/>
              <a:gd name="connsiteX12" fmla="*/ 165394 w 2826510"/>
              <a:gd name="connsiteY12" fmla="*/ 974133 h 2526966"/>
              <a:gd name="connsiteX13" fmla="*/ 115388 w 2826510"/>
              <a:gd name="connsiteY13" fmla="*/ 997946 h 2526966"/>
              <a:gd name="connsiteX14" fmla="*/ 91575 w 2826510"/>
              <a:gd name="connsiteY14" fmla="*/ 983658 h 2526966"/>
              <a:gd name="connsiteX15" fmla="*/ 74906 w 2826510"/>
              <a:gd name="connsiteY15" fmla="*/ 938414 h 2526966"/>
              <a:gd name="connsiteX16" fmla="*/ 20138 w 2826510"/>
              <a:gd name="connsiteY16" fmla="*/ 926508 h 2526966"/>
              <a:gd name="connsiteX17" fmla="*/ 113006 w 2826510"/>
              <a:gd name="connsiteY17" fmla="*/ 893171 h 2526966"/>
              <a:gd name="connsiteX18" fmla="*/ 74906 w 2826510"/>
              <a:gd name="connsiteY18" fmla="*/ 852689 h 2526966"/>
              <a:gd name="connsiteX19" fmla="*/ 122531 w 2826510"/>
              <a:gd name="connsiteY19" fmla="*/ 855071 h 2526966"/>
              <a:gd name="connsiteX20" fmla="*/ 22519 w 2826510"/>
              <a:gd name="connsiteY20" fmla="*/ 828877 h 2526966"/>
              <a:gd name="connsiteX21" fmla="*/ 1086 w 2826510"/>
              <a:gd name="connsiteY21" fmla="*/ 795538 h 2526966"/>
              <a:gd name="connsiteX22" fmla="*/ 53475 w 2826510"/>
              <a:gd name="connsiteY22" fmla="*/ 759821 h 2526966"/>
              <a:gd name="connsiteX23" fmla="*/ 143963 w 2826510"/>
              <a:gd name="connsiteY23" fmla="*/ 724102 h 2526966"/>
              <a:gd name="connsiteX24" fmla="*/ 243974 w 2826510"/>
              <a:gd name="connsiteY24" fmla="*/ 721721 h 2526966"/>
              <a:gd name="connsiteX25" fmla="*/ 258263 w 2826510"/>
              <a:gd name="connsiteY25" fmla="*/ 693146 h 2526966"/>
              <a:gd name="connsiteX26" fmla="*/ 336843 w 2826510"/>
              <a:gd name="connsiteY26" fmla="*/ 676477 h 2526966"/>
              <a:gd name="connsiteX27" fmla="*/ 434475 w 2826510"/>
              <a:gd name="connsiteY27" fmla="*/ 778871 h 2526966"/>
              <a:gd name="connsiteX28" fmla="*/ 458288 w 2826510"/>
              <a:gd name="connsiteY28" fmla="*/ 762202 h 2526966"/>
              <a:gd name="connsiteX29" fmla="*/ 491625 w 2826510"/>
              <a:gd name="connsiteY29" fmla="*/ 733627 h 2526966"/>
              <a:gd name="connsiteX30" fmla="*/ 548775 w 2826510"/>
              <a:gd name="connsiteY30" fmla="*/ 755058 h 2526966"/>
              <a:gd name="connsiteX31" fmla="*/ 570206 w 2826510"/>
              <a:gd name="connsiteY31" fmla="*/ 781252 h 2526966"/>
              <a:gd name="connsiteX32" fmla="*/ 563063 w 2826510"/>
              <a:gd name="connsiteY32" fmla="*/ 738389 h 2526966"/>
              <a:gd name="connsiteX33" fmla="*/ 582113 w 2826510"/>
              <a:gd name="connsiteY33" fmla="*/ 712196 h 2526966"/>
              <a:gd name="connsiteX34" fmla="*/ 608306 w 2826510"/>
              <a:gd name="connsiteY34" fmla="*/ 759821 h 2526966"/>
              <a:gd name="connsiteX35" fmla="*/ 677361 w 2826510"/>
              <a:gd name="connsiteY35" fmla="*/ 740771 h 2526966"/>
              <a:gd name="connsiteX36" fmla="*/ 660694 w 2826510"/>
              <a:gd name="connsiteY36" fmla="*/ 719339 h 2526966"/>
              <a:gd name="connsiteX37" fmla="*/ 644025 w 2826510"/>
              <a:gd name="connsiteY37" fmla="*/ 695527 h 2526966"/>
              <a:gd name="connsiteX38" fmla="*/ 648788 w 2826510"/>
              <a:gd name="connsiteY38" fmla="*/ 635996 h 2526966"/>
              <a:gd name="connsiteX39" fmla="*/ 632119 w 2826510"/>
              <a:gd name="connsiteY39" fmla="*/ 559796 h 2526966"/>
              <a:gd name="connsiteX40" fmla="*/ 594019 w 2826510"/>
              <a:gd name="connsiteY40" fmla="*/ 514552 h 2526966"/>
              <a:gd name="connsiteX41" fmla="*/ 591638 w 2826510"/>
              <a:gd name="connsiteY41" fmla="*/ 457402 h 2526966"/>
              <a:gd name="connsiteX42" fmla="*/ 572586 w 2826510"/>
              <a:gd name="connsiteY42" fmla="*/ 419301 h 2526966"/>
              <a:gd name="connsiteX43" fmla="*/ 646406 w 2826510"/>
              <a:gd name="connsiteY43" fmla="*/ 435971 h 2526966"/>
              <a:gd name="connsiteX44" fmla="*/ 710700 w 2826510"/>
              <a:gd name="connsiteY44" fmla="*/ 428827 h 2526966"/>
              <a:gd name="connsiteX45" fmla="*/ 705938 w 2826510"/>
              <a:gd name="connsiteY45" fmla="*/ 474071 h 2526966"/>
              <a:gd name="connsiteX46" fmla="*/ 751181 w 2826510"/>
              <a:gd name="connsiteY46" fmla="*/ 512171 h 2526966"/>
              <a:gd name="connsiteX47" fmla="*/ 853573 w 2826510"/>
              <a:gd name="connsiteY47" fmla="*/ 524077 h 2526966"/>
              <a:gd name="connsiteX48" fmla="*/ 922631 w 2826510"/>
              <a:gd name="connsiteY48" fmla="*/ 535983 h 2526966"/>
              <a:gd name="connsiteX49" fmla="*/ 1001213 w 2826510"/>
              <a:gd name="connsiteY49" fmla="*/ 512171 h 2526966"/>
              <a:gd name="connsiteX50" fmla="*/ 1044075 w 2826510"/>
              <a:gd name="connsiteY50" fmla="*/ 509789 h 2526966"/>
              <a:gd name="connsiteX51" fmla="*/ 1036931 w 2826510"/>
              <a:gd name="connsiteY51" fmla="*/ 490739 h 2526966"/>
              <a:gd name="connsiteX52" fmla="*/ 986925 w 2826510"/>
              <a:gd name="connsiteY52" fmla="*/ 485977 h 2526966"/>
              <a:gd name="connsiteX53" fmla="*/ 994067 w 2826510"/>
              <a:gd name="connsiteY53" fmla="*/ 421682 h 2526966"/>
              <a:gd name="connsiteX54" fmla="*/ 1079794 w 2826510"/>
              <a:gd name="connsiteY54" fmla="*/ 369296 h 2526966"/>
              <a:gd name="connsiteX55" fmla="*/ 1184569 w 2826510"/>
              <a:gd name="connsiteY55" fmla="*/ 343102 h 2526966"/>
              <a:gd name="connsiteX56" fmla="*/ 1234573 w 2826510"/>
              <a:gd name="connsiteY56" fmla="*/ 290713 h 2526966"/>
              <a:gd name="connsiteX57" fmla="*/ 1267912 w 2826510"/>
              <a:gd name="connsiteY57" fmla="*/ 159745 h 2526966"/>
              <a:gd name="connsiteX58" fmla="*/ 1279817 w 2826510"/>
              <a:gd name="connsiteY58" fmla="*/ 43063 h 2526966"/>
              <a:gd name="connsiteX59" fmla="*/ 1447782 w 2826510"/>
              <a:gd name="connsiteY59" fmla="*/ 1342 h 2526966"/>
              <a:gd name="connsiteX60" fmla="*/ 1498893 w 2826510"/>
              <a:gd name="connsiteY60" fmla="*/ 85925 h 2526966"/>
              <a:gd name="connsiteX61" fmla="*/ 1586999 w 2826510"/>
              <a:gd name="connsiteY61" fmla="*/ 85925 h 2526966"/>
              <a:gd name="connsiteX62" fmla="*/ 1610812 w 2826510"/>
              <a:gd name="connsiteY62" fmla="*/ 157362 h 2526966"/>
              <a:gd name="connsiteX63" fmla="*/ 1665580 w 2826510"/>
              <a:gd name="connsiteY63" fmla="*/ 169269 h 2526966"/>
              <a:gd name="connsiteX64" fmla="*/ 1689393 w 2826510"/>
              <a:gd name="connsiteY64" fmla="*/ 214513 h 2526966"/>
              <a:gd name="connsiteX65" fmla="*/ 1772737 w 2826510"/>
              <a:gd name="connsiteY65" fmla="*/ 231182 h 2526966"/>
              <a:gd name="connsiteX66" fmla="*/ 1789405 w 2826510"/>
              <a:gd name="connsiteY66" fmla="*/ 347864 h 2526966"/>
              <a:gd name="connsiteX67" fmla="*/ 1867987 w 2826510"/>
              <a:gd name="connsiteY67" fmla="*/ 338337 h 2526966"/>
              <a:gd name="connsiteX68" fmla="*/ 1896562 w 2826510"/>
              <a:gd name="connsiteY68" fmla="*/ 288331 h 2526966"/>
              <a:gd name="connsiteX69" fmla="*/ 1927518 w 2826510"/>
              <a:gd name="connsiteY69" fmla="*/ 269282 h 2526966"/>
              <a:gd name="connsiteX70" fmla="*/ 1925137 w 2826510"/>
              <a:gd name="connsiteY70" fmla="*/ 388345 h 2526966"/>
              <a:gd name="connsiteX71" fmla="*/ 1953712 w 2826510"/>
              <a:gd name="connsiteY71" fmla="*/ 405012 h 2526966"/>
              <a:gd name="connsiteX72" fmla="*/ 1998955 w 2826510"/>
              <a:gd name="connsiteY72" fmla="*/ 428825 h 2526966"/>
              <a:gd name="connsiteX73" fmla="*/ 2044199 w 2826510"/>
              <a:gd name="connsiteY73" fmla="*/ 488358 h 2526966"/>
              <a:gd name="connsiteX74" fmla="*/ 2091824 w 2826510"/>
              <a:gd name="connsiteY74" fmla="*/ 476450 h 2526966"/>
              <a:gd name="connsiteX75" fmla="*/ 2229937 w 2826510"/>
              <a:gd name="connsiteY75" fmla="*/ 505027 h 2526966"/>
              <a:gd name="connsiteX76" fmla="*/ 2296612 w 2826510"/>
              <a:gd name="connsiteY76" fmla="*/ 597894 h 2526966"/>
              <a:gd name="connsiteX77" fmla="*/ 2337093 w 2826510"/>
              <a:gd name="connsiteY77" fmla="*/ 585987 h 2526966"/>
              <a:gd name="connsiteX78" fmla="*/ 2382337 w 2826510"/>
              <a:gd name="connsiteY78" fmla="*/ 605037 h 2526966"/>
              <a:gd name="connsiteX79" fmla="*/ 2427580 w 2826510"/>
              <a:gd name="connsiteY79" fmla="*/ 590750 h 2526966"/>
              <a:gd name="connsiteX80" fmla="*/ 2482349 w 2826510"/>
              <a:gd name="connsiteY80" fmla="*/ 633612 h 2526966"/>
              <a:gd name="connsiteX81" fmla="*/ 2577598 w 2826510"/>
              <a:gd name="connsiteY81" fmla="*/ 652663 h 2526966"/>
              <a:gd name="connsiteX82" fmla="*/ 2522830 w 2826510"/>
              <a:gd name="connsiteY82" fmla="*/ 728862 h 2526966"/>
              <a:gd name="connsiteX83" fmla="*/ 2477587 w 2826510"/>
              <a:gd name="connsiteY83" fmla="*/ 836021 h 2526966"/>
              <a:gd name="connsiteX84" fmla="*/ 2446630 w 2826510"/>
              <a:gd name="connsiteY84" fmla="*/ 988421 h 2526966"/>
              <a:gd name="connsiteX85" fmla="*/ 2453774 w 2826510"/>
              <a:gd name="connsiteY85" fmla="*/ 1064621 h 2526966"/>
              <a:gd name="connsiteX86" fmla="*/ 2413293 w 2826510"/>
              <a:gd name="connsiteY86" fmla="*/ 1090814 h 2526966"/>
              <a:gd name="connsiteX87" fmla="*/ 2363287 w 2826510"/>
              <a:gd name="connsiteY87" fmla="*/ 1083671 h 2526966"/>
              <a:gd name="connsiteX88" fmla="*/ 2334712 w 2826510"/>
              <a:gd name="connsiteY88" fmla="*/ 1097958 h 2526966"/>
              <a:gd name="connsiteX89" fmla="*/ 2327568 w 2826510"/>
              <a:gd name="connsiteY89" fmla="*/ 1164633 h 2526966"/>
              <a:gd name="connsiteX90" fmla="*/ 2279943 w 2826510"/>
              <a:gd name="connsiteY90" fmla="*/ 1207496 h 2526966"/>
              <a:gd name="connsiteX91" fmla="*/ 2241843 w 2826510"/>
              <a:gd name="connsiteY91" fmla="*/ 1252739 h 2526966"/>
              <a:gd name="connsiteX92" fmla="*/ 2220412 w 2826510"/>
              <a:gd name="connsiteY92" fmla="*/ 1302746 h 2526966"/>
              <a:gd name="connsiteX93" fmla="*/ 2170405 w 2826510"/>
              <a:gd name="connsiteY93" fmla="*/ 1347989 h 2526966"/>
              <a:gd name="connsiteX94" fmla="*/ 2153737 w 2826510"/>
              <a:gd name="connsiteY94" fmla="*/ 1431333 h 2526966"/>
              <a:gd name="connsiteX95" fmla="*/ 2118018 w 2826510"/>
              <a:gd name="connsiteY95" fmla="*/ 1452764 h 2526966"/>
              <a:gd name="connsiteX96" fmla="*/ 2041469 w 2826510"/>
              <a:gd name="connsiteY96" fmla="*/ 1455231 h 2526966"/>
              <a:gd name="connsiteX97" fmla="*/ 2029912 w 2826510"/>
              <a:gd name="connsiteY97" fmla="*/ 1481339 h 2526966"/>
              <a:gd name="connsiteX98" fmla="*/ 2020387 w 2826510"/>
              <a:gd name="connsiteY98" fmla="*/ 1545633 h 2526966"/>
              <a:gd name="connsiteX99" fmla="*/ 2072774 w 2826510"/>
              <a:gd name="connsiteY99" fmla="*/ 1633739 h 2526966"/>
              <a:gd name="connsiteX100" fmla="*/ 2098968 w 2826510"/>
              <a:gd name="connsiteY100" fmla="*/ 1683746 h 2526966"/>
              <a:gd name="connsiteX101" fmla="*/ 2141830 w 2826510"/>
              <a:gd name="connsiteY101" fmla="*/ 1671839 h 2526966"/>
              <a:gd name="connsiteX102" fmla="*/ 2170405 w 2826510"/>
              <a:gd name="connsiteY102" fmla="*/ 1686127 h 2526966"/>
              <a:gd name="connsiteX103" fmla="*/ 2182312 w 2826510"/>
              <a:gd name="connsiteY103" fmla="*/ 1698033 h 2526966"/>
              <a:gd name="connsiteX104" fmla="*/ 2170405 w 2826510"/>
              <a:gd name="connsiteY104" fmla="*/ 1728989 h 2526966"/>
              <a:gd name="connsiteX105" fmla="*/ 2182312 w 2826510"/>
              <a:gd name="connsiteY105" fmla="*/ 1762327 h 2526966"/>
              <a:gd name="connsiteX106" fmla="*/ 2208505 w 2826510"/>
              <a:gd name="connsiteY106" fmla="*/ 1767089 h 2526966"/>
              <a:gd name="connsiteX107" fmla="*/ 2229937 w 2826510"/>
              <a:gd name="connsiteY107" fmla="*/ 1786139 h 2526966"/>
              <a:gd name="connsiteX108" fmla="*/ 2275180 w 2826510"/>
              <a:gd name="connsiteY108" fmla="*/ 1776614 h 2526966"/>
              <a:gd name="connsiteX109" fmla="*/ 2298993 w 2826510"/>
              <a:gd name="connsiteY109" fmla="*/ 1829002 h 2526966"/>
              <a:gd name="connsiteX110" fmla="*/ 2337093 w 2826510"/>
              <a:gd name="connsiteY110" fmla="*/ 1840908 h 2526966"/>
              <a:gd name="connsiteX111" fmla="*/ 2351381 w 2826510"/>
              <a:gd name="connsiteY111" fmla="*/ 1876628 h 2526966"/>
              <a:gd name="connsiteX112" fmla="*/ 2310899 w 2826510"/>
              <a:gd name="connsiteY112" fmla="*/ 1907583 h 2526966"/>
              <a:gd name="connsiteX113" fmla="*/ 2237081 w 2826510"/>
              <a:gd name="connsiteY113" fmla="*/ 1983784 h 2526966"/>
              <a:gd name="connsiteX114" fmla="*/ 2284706 w 2826510"/>
              <a:gd name="connsiteY114" fmla="*/ 2048078 h 2526966"/>
              <a:gd name="connsiteX115" fmla="*/ 2282324 w 2826510"/>
              <a:gd name="connsiteY115" fmla="*/ 2114752 h 2526966"/>
              <a:gd name="connsiteX116" fmla="*/ 2358524 w 2826510"/>
              <a:gd name="connsiteY116" fmla="*/ 2159996 h 2526966"/>
              <a:gd name="connsiteX117" fmla="*/ 2403768 w 2826510"/>
              <a:gd name="connsiteY117" fmla="*/ 2238576 h 2526966"/>
              <a:gd name="connsiteX118" fmla="*/ 2770480 w 2826510"/>
              <a:gd name="connsiteY118" fmla="*/ 2421933 h 2526966"/>
              <a:gd name="connsiteX119" fmla="*/ 2796673 w 2826510"/>
              <a:gd name="connsiteY119" fmla="*/ 2374308 h 2526966"/>
              <a:gd name="connsiteX120" fmla="*/ 2822868 w 2826510"/>
              <a:gd name="connsiteY120" fmla="*/ 2352877 h 2526966"/>
              <a:gd name="connsiteX121" fmla="*/ 2710949 w 2826510"/>
              <a:gd name="connsiteY121" fmla="*/ 2400500 h 2526966"/>
              <a:gd name="connsiteX122" fmla="*/ 2682374 w 2826510"/>
              <a:gd name="connsiteY122" fmla="*/ 2383833 h 2526966"/>
              <a:gd name="connsiteX123" fmla="*/ 2551405 w 2826510"/>
              <a:gd name="connsiteY123" fmla="*/ 2321919 h 2526966"/>
              <a:gd name="connsiteX124" fmla="*/ 2513305 w 2826510"/>
              <a:gd name="connsiteY124" fmla="*/ 2302869 h 2526966"/>
              <a:gd name="connsiteX125" fmla="*/ 2472824 w 2826510"/>
              <a:gd name="connsiteY125" fmla="*/ 2283819 h 2526966"/>
              <a:gd name="connsiteX126" fmla="*/ 2441868 w 2826510"/>
              <a:gd name="connsiteY126" fmla="*/ 2269531 h 2526966"/>
              <a:gd name="connsiteX127" fmla="*/ 2399006 w 2826510"/>
              <a:gd name="connsiteY127" fmla="*/ 2236196 h 2526966"/>
              <a:gd name="connsiteX128" fmla="*/ 2365668 w 2826510"/>
              <a:gd name="connsiteY128" fmla="*/ 2210000 h 2526966"/>
              <a:gd name="connsiteX129" fmla="*/ 2339474 w 2826510"/>
              <a:gd name="connsiteY129" fmla="*/ 2229052 h 2526966"/>
              <a:gd name="connsiteX130" fmla="*/ 2284706 w 2826510"/>
              <a:gd name="connsiteY130" fmla="*/ 2257628 h 2526966"/>
              <a:gd name="connsiteX131" fmla="*/ 2268037 w 2826510"/>
              <a:gd name="connsiteY131" fmla="*/ 2288583 h 2526966"/>
              <a:gd name="connsiteX132" fmla="*/ 2198980 w 2826510"/>
              <a:gd name="connsiteY132" fmla="*/ 2307633 h 2526966"/>
              <a:gd name="connsiteX133" fmla="*/ 2172788 w 2826510"/>
              <a:gd name="connsiteY133" fmla="*/ 2338590 h 2526966"/>
              <a:gd name="connsiteX134" fmla="*/ 2156119 w 2826510"/>
              <a:gd name="connsiteY134" fmla="*/ 2319540 h 2526966"/>
              <a:gd name="connsiteX135" fmla="*/ 2118019 w 2826510"/>
              <a:gd name="connsiteY135" fmla="*/ 2331447 h 2526966"/>
              <a:gd name="connsiteX136" fmla="*/ 2087063 w 2826510"/>
              <a:gd name="connsiteY136" fmla="*/ 2298109 h 2526966"/>
              <a:gd name="connsiteX137" fmla="*/ 2032294 w 2826510"/>
              <a:gd name="connsiteY137" fmla="*/ 2288584 h 2526966"/>
              <a:gd name="connsiteX138" fmla="*/ 2015625 w 2826510"/>
              <a:gd name="connsiteY138" fmla="*/ 2260009 h 2526966"/>
              <a:gd name="connsiteX139" fmla="*/ 1963238 w 2826510"/>
              <a:gd name="connsiteY139" fmla="*/ 2271915 h 2526966"/>
              <a:gd name="connsiteX140" fmla="*/ 1965618 w 2826510"/>
              <a:gd name="connsiteY140" fmla="*/ 2250483 h 2526966"/>
              <a:gd name="connsiteX141" fmla="*/ 1984668 w 2826510"/>
              <a:gd name="connsiteY141" fmla="*/ 2233814 h 2526966"/>
              <a:gd name="connsiteX142" fmla="*/ 1987050 w 2826510"/>
              <a:gd name="connsiteY142" fmla="*/ 2210003 h 2526966"/>
              <a:gd name="connsiteX143" fmla="*/ 1951331 w 2826510"/>
              <a:gd name="connsiteY143" fmla="*/ 2210003 h 2526966"/>
              <a:gd name="connsiteX144" fmla="*/ 1944188 w 2826510"/>
              <a:gd name="connsiteY144" fmla="*/ 2236197 h 2526966"/>
              <a:gd name="connsiteX145" fmla="*/ 1915613 w 2826510"/>
              <a:gd name="connsiteY145" fmla="*/ 2236197 h 2526966"/>
              <a:gd name="connsiteX146" fmla="*/ 1891800 w 2826510"/>
              <a:gd name="connsiteY146" fmla="*/ 2198097 h 2526966"/>
              <a:gd name="connsiteX147" fmla="*/ 1882275 w 2826510"/>
              <a:gd name="connsiteY147" fmla="*/ 2250484 h 2526966"/>
              <a:gd name="connsiteX148" fmla="*/ 1853700 w 2826510"/>
              <a:gd name="connsiteY148" fmla="*/ 2226672 h 2526966"/>
              <a:gd name="connsiteX149" fmla="*/ 1803694 w 2826510"/>
              <a:gd name="connsiteY149" fmla="*/ 2226672 h 2526966"/>
              <a:gd name="connsiteX150" fmla="*/ 1753687 w 2826510"/>
              <a:gd name="connsiteY150" fmla="*/ 2207620 h 2526966"/>
              <a:gd name="connsiteX151" fmla="*/ 1663200 w 2826510"/>
              <a:gd name="connsiteY151" fmla="*/ 2262390 h 2526966"/>
              <a:gd name="connsiteX152" fmla="*/ 1572713 w 2826510"/>
              <a:gd name="connsiteY152" fmla="*/ 2319539 h 2526966"/>
              <a:gd name="connsiteX153" fmla="*/ 1556044 w 2826510"/>
              <a:gd name="connsiteY153" fmla="*/ 2412409 h 2526966"/>
              <a:gd name="connsiteX154" fmla="*/ 1583513 w 2826510"/>
              <a:gd name="connsiteY154" fmla="*/ 2499546 h 2526966"/>
              <a:gd name="connsiteX155" fmla="*/ 1522706 w 2826510"/>
              <a:gd name="connsiteY155" fmla="*/ 2490989 h 2526966"/>
              <a:gd name="connsiteX156" fmla="*/ 1472700 w 2826510"/>
              <a:gd name="connsiteY156" fmla="*/ 2526709 h 2526966"/>
              <a:gd name="connsiteX157" fmla="*/ 1410788 w 2826510"/>
              <a:gd name="connsiteY157" fmla="*/ 2502897 h 2526966"/>
              <a:gd name="connsiteX158" fmla="*/ 1356019 w 2826510"/>
              <a:gd name="connsiteY158" fmla="*/ 2514802 h 2526966"/>
              <a:gd name="connsiteX159" fmla="*/ 1308394 w 2826510"/>
              <a:gd name="connsiteY159" fmla="*/ 2457652 h 2526966"/>
              <a:gd name="connsiteX160" fmla="*/ 1270294 w 2826510"/>
              <a:gd name="connsiteY160" fmla="*/ 2440984 h 2526966"/>
              <a:gd name="connsiteX161" fmla="*/ 1244100 w 2826510"/>
              <a:gd name="connsiteY161" fmla="*/ 2448128 h 2526966"/>
              <a:gd name="connsiteX162" fmla="*/ 1229813 w 2826510"/>
              <a:gd name="connsiteY162" fmla="*/ 2424314 h 2526966"/>
              <a:gd name="connsiteX163" fmla="*/ 1191713 w 2826510"/>
              <a:gd name="connsiteY163" fmla="*/ 2419553 h 2526966"/>
              <a:gd name="connsiteX164" fmla="*/ 1129800 w 2826510"/>
              <a:gd name="connsiteY164" fmla="*/ 2388597 h 2526966"/>
              <a:gd name="connsiteX165" fmla="*/ 1094080 w 2826510"/>
              <a:gd name="connsiteY165" fmla="*/ 2400500 h 2526966"/>
              <a:gd name="connsiteX166" fmla="*/ 1079794 w 2826510"/>
              <a:gd name="connsiteY166" fmla="*/ 2429078 h 2526966"/>
              <a:gd name="connsiteX167" fmla="*/ 996450 w 2826510"/>
              <a:gd name="connsiteY167" fmla="*/ 2414790 h 2526966"/>
              <a:gd name="connsiteX168" fmla="*/ 965494 w 2826510"/>
              <a:gd name="connsiteY168" fmla="*/ 2429078 h 2526966"/>
              <a:gd name="connsiteX169" fmla="*/ 925013 w 2826510"/>
              <a:gd name="connsiteY169" fmla="*/ 2407646 h 2526966"/>
              <a:gd name="connsiteX170" fmla="*/ 886913 w 2826510"/>
              <a:gd name="connsiteY170" fmla="*/ 2393359 h 2526966"/>
              <a:gd name="connsiteX171" fmla="*/ 855956 w 2826510"/>
              <a:gd name="connsiteY171" fmla="*/ 2407647 h 2526966"/>
              <a:gd name="connsiteX172" fmla="*/ 825000 w 2826510"/>
              <a:gd name="connsiteY172" fmla="*/ 2388597 h 2526966"/>
              <a:gd name="connsiteX173" fmla="*/ 810713 w 2826510"/>
              <a:gd name="connsiteY173" fmla="*/ 2355259 h 2526966"/>
              <a:gd name="connsiteX174" fmla="*/ 770231 w 2826510"/>
              <a:gd name="connsiteY174" fmla="*/ 2364784 h 2526966"/>
              <a:gd name="connsiteX175" fmla="*/ 734513 w 2826510"/>
              <a:gd name="connsiteY175" fmla="*/ 2343352 h 2526966"/>
              <a:gd name="connsiteX176" fmla="*/ 703556 w 2826510"/>
              <a:gd name="connsiteY176" fmla="*/ 2329065 h 2526966"/>
              <a:gd name="connsiteX177" fmla="*/ 670219 w 2826510"/>
              <a:gd name="connsiteY177" fmla="*/ 2333827 h 2526966"/>
              <a:gd name="connsiteX178" fmla="*/ 684506 w 2826510"/>
              <a:gd name="connsiteY178" fmla="*/ 2279058 h 2526966"/>
              <a:gd name="connsiteX179" fmla="*/ 639263 w 2826510"/>
              <a:gd name="connsiteY179" fmla="*/ 2260008 h 2526966"/>
              <a:gd name="connsiteX180" fmla="*/ 605924 w 2826510"/>
              <a:gd name="connsiteY180" fmla="*/ 2255244 h 2526966"/>
              <a:gd name="connsiteX181" fmla="*/ 651169 w 2826510"/>
              <a:gd name="connsiteY181" fmla="*/ 2200477 h 2526966"/>
              <a:gd name="connsiteX182" fmla="*/ 682125 w 2826510"/>
              <a:gd name="connsiteY182" fmla="*/ 2100464 h 2526966"/>
              <a:gd name="connsiteX183" fmla="*/ 720225 w 2826510"/>
              <a:gd name="connsiteY183" fmla="*/ 1902821 h 2526966"/>
              <a:gd name="connsiteX184" fmla="*/ 744038 w 2826510"/>
              <a:gd name="connsiteY184" fmla="*/ 1886152 h 2526966"/>
              <a:gd name="connsiteX185" fmla="*/ 722606 w 2826510"/>
              <a:gd name="connsiteY185" fmla="*/ 1855196 h 2526966"/>
              <a:gd name="connsiteX186" fmla="*/ 724988 w 2826510"/>
              <a:gd name="connsiteY186" fmla="*/ 1836146 h 2526966"/>
              <a:gd name="connsiteX187" fmla="*/ 734513 w 2826510"/>
              <a:gd name="connsiteY187" fmla="*/ 1690889 h 2526966"/>
              <a:gd name="connsiteX188" fmla="*/ 724988 w 2826510"/>
              <a:gd name="connsiteY188" fmla="*/ 1650408 h 2526966"/>
              <a:gd name="connsiteX189" fmla="*/ 798806 w 2826510"/>
              <a:gd name="connsiteY189" fmla="*/ 1690889 h 2526966"/>
              <a:gd name="connsiteX190" fmla="*/ 810713 w 2826510"/>
              <a:gd name="connsiteY190" fmla="*/ 1755183 h 2526966"/>
              <a:gd name="connsiteX191" fmla="*/ 851194 w 2826510"/>
              <a:gd name="connsiteY191" fmla="*/ 1812333 h 2526966"/>
              <a:gd name="connsiteX192" fmla="*/ 803569 w 2826510"/>
              <a:gd name="connsiteY192" fmla="*/ 1667077 h 2526966"/>
              <a:gd name="connsiteX193" fmla="*/ 722606 w 2826510"/>
              <a:gd name="connsiteY193" fmla="*/ 1600402 h 2526966"/>
              <a:gd name="connsiteX194" fmla="*/ 744038 w 2826510"/>
              <a:gd name="connsiteY194" fmla="*/ 1524202 h 2526966"/>
              <a:gd name="connsiteX195" fmla="*/ 724988 w 2826510"/>
              <a:gd name="connsiteY195" fmla="*/ 1462289 h 2526966"/>
              <a:gd name="connsiteX196" fmla="*/ 734513 w 2826510"/>
              <a:gd name="connsiteY196" fmla="*/ 1431333 h 2526966"/>
              <a:gd name="connsiteX197" fmla="*/ 686888 w 2826510"/>
              <a:gd name="connsiteY197" fmla="*/ 1414664 h 2526966"/>
              <a:gd name="connsiteX198" fmla="*/ 598781 w 2826510"/>
              <a:gd name="connsiteY198" fmla="*/ 1381327 h 2526966"/>
              <a:gd name="connsiteX199" fmla="*/ 586875 w 2826510"/>
              <a:gd name="connsiteY199" fmla="*/ 1336083 h 2526966"/>
              <a:gd name="connsiteX200" fmla="*/ 537388 w 2826510"/>
              <a:gd name="connsiteY200" fmla="*/ 1269493 h 2526966"/>
              <a:gd name="connsiteX0" fmla="*/ 537388 w 2811866"/>
              <a:gd name="connsiteY0" fmla="*/ 1269493 h 2526966"/>
              <a:gd name="connsiteX1" fmla="*/ 555919 w 2811866"/>
              <a:gd name="connsiteY1" fmla="*/ 1219402 h 2526966"/>
              <a:gd name="connsiteX2" fmla="*/ 534488 w 2811866"/>
              <a:gd name="connsiteY2" fmla="*/ 1174158 h 2526966"/>
              <a:gd name="connsiteX3" fmla="*/ 520200 w 2811866"/>
              <a:gd name="connsiteY3" fmla="*/ 1145583 h 2526966"/>
              <a:gd name="connsiteX4" fmla="*/ 472575 w 2811866"/>
              <a:gd name="connsiteY4" fmla="*/ 1147964 h 2526966"/>
              <a:gd name="connsiteX5" fmla="*/ 453525 w 2811866"/>
              <a:gd name="connsiteY5" fmla="*/ 1112246 h 2526966"/>
              <a:gd name="connsiteX6" fmla="*/ 477338 w 2811866"/>
              <a:gd name="connsiteY6" fmla="*/ 1071764 h 2526966"/>
              <a:gd name="connsiteX7" fmla="*/ 436856 w 2811866"/>
              <a:gd name="connsiteY7" fmla="*/ 1071764 h 2526966"/>
              <a:gd name="connsiteX8" fmla="*/ 413044 w 2811866"/>
              <a:gd name="connsiteY8" fmla="*/ 1090814 h 2526966"/>
              <a:gd name="connsiteX9" fmla="*/ 413044 w 2811866"/>
              <a:gd name="connsiteY9" fmla="*/ 1045571 h 2526966"/>
              <a:gd name="connsiteX10" fmla="*/ 365419 w 2811866"/>
              <a:gd name="connsiteY10" fmla="*/ 1062239 h 2526966"/>
              <a:gd name="connsiteX11" fmla="*/ 293981 w 2811866"/>
              <a:gd name="connsiteY11" fmla="*/ 1031283 h 2526966"/>
              <a:gd name="connsiteX12" fmla="*/ 165394 w 2811866"/>
              <a:gd name="connsiteY12" fmla="*/ 974133 h 2526966"/>
              <a:gd name="connsiteX13" fmla="*/ 115388 w 2811866"/>
              <a:gd name="connsiteY13" fmla="*/ 997946 h 2526966"/>
              <a:gd name="connsiteX14" fmla="*/ 91575 w 2811866"/>
              <a:gd name="connsiteY14" fmla="*/ 983658 h 2526966"/>
              <a:gd name="connsiteX15" fmla="*/ 74906 w 2811866"/>
              <a:gd name="connsiteY15" fmla="*/ 938414 h 2526966"/>
              <a:gd name="connsiteX16" fmla="*/ 20138 w 2811866"/>
              <a:gd name="connsiteY16" fmla="*/ 926508 h 2526966"/>
              <a:gd name="connsiteX17" fmla="*/ 113006 w 2811866"/>
              <a:gd name="connsiteY17" fmla="*/ 893171 h 2526966"/>
              <a:gd name="connsiteX18" fmla="*/ 74906 w 2811866"/>
              <a:gd name="connsiteY18" fmla="*/ 852689 h 2526966"/>
              <a:gd name="connsiteX19" fmla="*/ 122531 w 2811866"/>
              <a:gd name="connsiteY19" fmla="*/ 855071 h 2526966"/>
              <a:gd name="connsiteX20" fmla="*/ 22519 w 2811866"/>
              <a:gd name="connsiteY20" fmla="*/ 828877 h 2526966"/>
              <a:gd name="connsiteX21" fmla="*/ 1086 w 2811866"/>
              <a:gd name="connsiteY21" fmla="*/ 795538 h 2526966"/>
              <a:gd name="connsiteX22" fmla="*/ 53475 w 2811866"/>
              <a:gd name="connsiteY22" fmla="*/ 759821 h 2526966"/>
              <a:gd name="connsiteX23" fmla="*/ 143963 w 2811866"/>
              <a:gd name="connsiteY23" fmla="*/ 724102 h 2526966"/>
              <a:gd name="connsiteX24" fmla="*/ 243974 w 2811866"/>
              <a:gd name="connsiteY24" fmla="*/ 721721 h 2526966"/>
              <a:gd name="connsiteX25" fmla="*/ 258263 w 2811866"/>
              <a:gd name="connsiteY25" fmla="*/ 693146 h 2526966"/>
              <a:gd name="connsiteX26" fmla="*/ 336843 w 2811866"/>
              <a:gd name="connsiteY26" fmla="*/ 676477 h 2526966"/>
              <a:gd name="connsiteX27" fmla="*/ 434475 w 2811866"/>
              <a:gd name="connsiteY27" fmla="*/ 778871 h 2526966"/>
              <a:gd name="connsiteX28" fmla="*/ 458288 w 2811866"/>
              <a:gd name="connsiteY28" fmla="*/ 762202 h 2526966"/>
              <a:gd name="connsiteX29" fmla="*/ 491625 w 2811866"/>
              <a:gd name="connsiteY29" fmla="*/ 733627 h 2526966"/>
              <a:gd name="connsiteX30" fmla="*/ 548775 w 2811866"/>
              <a:gd name="connsiteY30" fmla="*/ 755058 h 2526966"/>
              <a:gd name="connsiteX31" fmla="*/ 570206 w 2811866"/>
              <a:gd name="connsiteY31" fmla="*/ 781252 h 2526966"/>
              <a:gd name="connsiteX32" fmla="*/ 563063 w 2811866"/>
              <a:gd name="connsiteY32" fmla="*/ 738389 h 2526966"/>
              <a:gd name="connsiteX33" fmla="*/ 582113 w 2811866"/>
              <a:gd name="connsiteY33" fmla="*/ 712196 h 2526966"/>
              <a:gd name="connsiteX34" fmla="*/ 608306 w 2811866"/>
              <a:gd name="connsiteY34" fmla="*/ 759821 h 2526966"/>
              <a:gd name="connsiteX35" fmla="*/ 677361 w 2811866"/>
              <a:gd name="connsiteY35" fmla="*/ 740771 h 2526966"/>
              <a:gd name="connsiteX36" fmla="*/ 660694 w 2811866"/>
              <a:gd name="connsiteY36" fmla="*/ 719339 h 2526966"/>
              <a:gd name="connsiteX37" fmla="*/ 644025 w 2811866"/>
              <a:gd name="connsiteY37" fmla="*/ 695527 h 2526966"/>
              <a:gd name="connsiteX38" fmla="*/ 648788 w 2811866"/>
              <a:gd name="connsiteY38" fmla="*/ 635996 h 2526966"/>
              <a:gd name="connsiteX39" fmla="*/ 632119 w 2811866"/>
              <a:gd name="connsiteY39" fmla="*/ 559796 h 2526966"/>
              <a:gd name="connsiteX40" fmla="*/ 594019 w 2811866"/>
              <a:gd name="connsiteY40" fmla="*/ 514552 h 2526966"/>
              <a:gd name="connsiteX41" fmla="*/ 591638 w 2811866"/>
              <a:gd name="connsiteY41" fmla="*/ 457402 h 2526966"/>
              <a:gd name="connsiteX42" fmla="*/ 572586 w 2811866"/>
              <a:gd name="connsiteY42" fmla="*/ 419301 h 2526966"/>
              <a:gd name="connsiteX43" fmla="*/ 646406 w 2811866"/>
              <a:gd name="connsiteY43" fmla="*/ 435971 h 2526966"/>
              <a:gd name="connsiteX44" fmla="*/ 710700 w 2811866"/>
              <a:gd name="connsiteY44" fmla="*/ 428827 h 2526966"/>
              <a:gd name="connsiteX45" fmla="*/ 705938 w 2811866"/>
              <a:gd name="connsiteY45" fmla="*/ 474071 h 2526966"/>
              <a:gd name="connsiteX46" fmla="*/ 751181 w 2811866"/>
              <a:gd name="connsiteY46" fmla="*/ 512171 h 2526966"/>
              <a:gd name="connsiteX47" fmla="*/ 853573 w 2811866"/>
              <a:gd name="connsiteY47" fmla="*/ 524077 h 2526966"/>
              <a:gd name="connsiteX48" fmla="*/ 922631 w 2811866"/>
              <a:gd name="connsiteY48" fmla="*/ 535983 h 2526966"/>
              <a:gd name="connsiteX49" fmla="*/ 1001213 w 2811866"/>
              <a:gd name="connsiteY49" fmla="*/ 512171 h 2526966"/>
              <a:gd name="connsiteX50" fmla="*/ 1044075 w 2811866"/>
              <a:gd name="connsiteY50" fmla="*/ 509789 h 2526966"/>
              <a:gd name="connsiteX51" fmla="*/ 1036931 w 2811866"/>
              <a:gd name="connsiteY51" fmla="*/ 490739 h 2526966"/>
              <a:gd name="connsiteX52" fmla="*/ 986925 w 2811866"/>
              <a:gd name="connsiteY52" fmla="*/ 485977 h 2526966"/>
              <a:gd name="connsiteX53" fmla="*/ 994067 w 2811866"/>
              <a:gd name="connsiteY53" fmla="*/ 421682 h 2526966"/>
              <a:gd name="connsiteX54" fmla="*/ 1079794 w 2811866"/>
              <a:gd name="connsiteY54" fmla="*/ 369296 h 2526966"/>
              <a:gd name="connsiteX55" fmla="*/ 1184569 w 2811866"/>
              <a:gd name="connsiteY55" fmla="*/ 343102 h 2526966"/>
              <a:gd name="connsiteX56" fmla="*/ 1234573 w 2811866"/>
              <a:gd name="connsiteY56" fmla="*/ 290713 h 2526966"/>
              <a:gd name="connsiteX57" fmla="*/ 1267912 w 2811866"/>
              <a:gd name="connsiteY57" fmla="*/ 159745 h 2526966"/>
              <a:gd name="connsiteX58" fmla="*/ 1279817 w 2811866"/>
              <a:gd name="connsiteY58" fmla="*/ 43063 h 2526966"/>
              <a:gd name="connsiteX59" fmla="*/ 1447782 w 2811866"/>
              <a:gd name="connsiteY59" fmla="*/ 1342 h 2526966"/>
              <a:gd name="connsiteX60" fmla="*/ 1498893 w 2811866"/>
              <a:gd name="connsiteY60" fmla="*/ 85925 h 2526966"/>
              <a:gd name="connsiteX61" fmla="*/ 1586999 w 2811866"/>
              <a:gd name="connsiteY61" fmla="*/ 85925 h 2526966"/>
              <a:gd name="connsiteX62" fmla="*/ 1610812 w 2811866"/>
              <a:gd name="connsiteY62" fmla="*/ 157362 h 2526966"/>
              <a:gd name="connsiteX63" fmla="*/ 1665580 w 2811866"/>
              <a:gd name="connsiteY63" fmla="*/ 169269 h 2526966"/>
              <a:gd name="connsiteX64" fmla="*/ 1689393 w 2811866"/>
              <a:gd name="connsiteY64" fmla="*/ 214513 h 2526966"/>
              <a:gd name="connsiteX65" fmla="*/ 1772737 w 2811866"/>
              <a:gd name="connsiteY65" fmla="*/ 231182 h 2526966"/>
              <a:gd name="connsiteX66" fmla="*/ 1789405 w 2811866"/>
              <a:gd name="connsiteY66" fmla="*/ 347864 h 2526966"/>
              <a:gd name="connsiteX67" fmla="*/ 1867987 w 2811866"/>
              <a:gd name="connsiteY67" fmla="*/ 338337 h 2526966"/>
              <a:gd name="connsiteX68" fmla="*/ 1896562 w 2811866"/>
              <a:gd name="connsiteY68" fmla="*/ 288331 h 2526966"/>
              <a:gd name="connsiteX69" fmla="*/ 1927518 w 2811866"/>
              <a:gd name="connsiteY69" fmla="*/ 269282 h 2526966"/>
              <a:gd name="connsiteX70" fmla="*/ 1925137 w 2811866"/>
              <a:gd name="connsiteY70" fmla="*/ 388345 h 2526966"/>
              <a:gd name="connsiteX71" fmla="*/ 1953712 w 2811866"/>
              <a:gd name="connsiteY71" fmla="*/ 405012 h 2526966"/>
              <a:gd name="connsiteX72" fmla="*/ 1998955 w 2811866"/>
              <a:gd name="connsiteY72" fmla="*/ 428825 h 2526966"/>
              <a:gd name="connsiteX73" fmla="*/ 2044199 w 2811866"/>
              <a:gd name="connsiteY73" fmla="*/ 488358 h 2526966"/>
              <a:gd name="connsiteX74" fmla="*/ 2091824 w 2811866"/>
              <a:gd name="connsiteY74" fmla="*/ 476450 h 2526966"/>
              <a:gd name="connsiteX75" fmla="*/ 2229937 w 2811866"/>
              <a:gd name="connsiteY75" fmla="*/ 505027 h 2526966"/>
              <a:gd name="connsiteX76" fmla="*/ 2296612 w 2811866"/>
              <a:gd name="connsiteY76" fmla="*/ 597894 h 2526966"/>
              <a:gd name="connsiteX77" fmla="*/ 2337093 w 2811866"/>
              <a:gd name="connsiteY77" fmla="*/ 585987 h 2526966"/>
              <a:gd name="connsiteX78" fmla="*/ 2382337 w 2811866"/>
              <a:gd name="connsiteY78" fmla="*/ 605037 h 2526966"/>
              <a:gd name="connsiteX79" fmla="*/ 2427580 w 2811866"/>
              <a:gd name="connsiteY79" fmla="*/ 590750 h 2526966"/>
              <a:gd name="connsiteX80" fmla="*/ 2482349 w 2811866"/>
              <a:gd name="connsiteY80" fmla="*/ 633612 h 2526966"/>
              <a:gd name="connsiteX81" fmla="*/ 2577598 w 2811866"/>
              <a:gd name="connsiteY81" fmla="*/ 652663 h 2526966"/>
              <a:gd name="connsiteX82" fmla="*/ 2522830 w 2811866"/>
              <a:gd name="connsiteY82" fmla="*/ 728862 h 2526966"/>
              <a:gd name="connsiteX83" fmla="*/ 2477587 w 2811866"/>
              <a:gd name="connsiteY83" fmla="*/ 836021 h 2526966"/>
              <a:gd name="connsiteX84" fmla="*/ 2446630 w 2811866"/>
              <a:gd name="connsiteY84" fmla="*/ 988421 h 2526966"/>
              <a:gd name="connsiteX85" fmla="*/ 2453774 w 2811866"/>
              <a:gd name="connsiteY85" fmla="*/ 1064621 h 2526966"/>
              <a:gd name="connsiteX86" fmla="*/ 2413293 w 2811866"/>
              <a:gd name="connsiteY86" fmla="*/ 1090814 h 2526966"/>
              <a:gd name="connsiteX87" fmla="*/ 2363287 w 2811866"/>
              <a:gd name="connsiteY87" fmla="*/ 1083671 h 2526966"/>
              <a:gd name="connsiteX88" fmla="*/ 2334712 w 2811866"/>
              <a:gd name="connsiteY88" fmla="*/ 1097958 h 2526966"/>
              <a:gd name="connsiteX89" fmla="*/ 2327568 w 2811866"/>
              <a:gd name="connsiteY89" fmla="*/ 1164633 h 2526966"/>
              <a:gd name="connsiteX90" fmla="*/ 2279943 w 2811866"/>
              <a:gd name="connsiteY90" fmla="*/ 1207496 h 2526966"/>
              <a:gd name="connsiteX91" fmla="*/ 2241843 w 2811866"/>
              <a:gd name="connsiteY91" fmla="*/ 1252739 h 2526966"/>
              <a:gd name="connsiteX92" fmla="*/ 2220412 w 2811866"/>
              <a:gd name="connsiteY92" fmla="*/ 1302746 h 2526966"/>
              <a:gd name="connsiteX93" fmla="*/ 2170405 w 2811866"/>
              <a:gd name="connsiteY93" fmla="*/ 1347989 h 2526966"/>
              <a:gd name="connsiteX94" fmla="*/ 2153737 w 2811866"/>
              <a:gd name="connsiteY94" fmla="*/ 1431333 h 2526966"/>
              <a:gd name="connsiteX95" fmla="*/ 2118018 w 2811866"/>
              <a:gd name="connsiteY95" fmla="*/ 1452764 h 2526966"/>
              <a:gd name="connsiteX96" fmla="*/ 2041469 w 2811866"/>
              <a:gd name="connsiteY96" fmla="*/ 1455231 h 2526966"/>
              <a:gd name="connsiteX97" fmla="*/ 2029912 w 2811866"/>
              <a:gd name="connsiteY97" fmla="*/ 1481339 h 2526966"/>
              <a:gd name="connsiteX98" fmla="*/ 2020387 w 2811866"/>
              <a:gd name="connsiteY98" fmla="*/ 1545633 h 2526966"/>
              <a:gd name="connsiteX99" fmla="*/ 2072774 w 2811866"/>
              <a:gd name="connsiteY99" fmla="*/ 1633739 h 2526966"/>
              <a:gd name="connsiteX100" fmla="*/ 2098968 w 2811866"/>
              <a:gd name="connsiteY100" fmla="*/ 1683746 h 2526966"/>
              <a:gd name="connsiteX101" fmla="*/ 2141830 w 2811866"/>
              <a:gd name="connsiteY101" fmla="*/ 1671839 h 2526966"/>
              <a:gd name="connsiteX102" fmla="*/ 2170405 w 2811866"/>
              <a:gd name="connsiteY102" fmla="*/ 1686127 h 2526966"/>
              <a:gd name="connsiteX103" fmla="*/ 2182312 w 2811866"/>
              <a:gd name="connsiteY103" fmla="*/ 1698033 h 2526966"/>
              <a:gd name="connsiteX104" fmla="*/ 2170405 w 2811866"/>
              <a:gd name="connsiteY104" fmla="*/ 1728989 h 2526966"/>
              <a:gd name="connsiteX105" fmla="*/ 2182312 w 2811866"/>
              <a:gd name="connsiteY105" fmla="*/ 1762327 h 2526966"/>
              <a:gd name="connsiteX106" fmla="*/ 2208505 w 2811866"/>
              <a:gd name="connsiteY106" fmla="*/ 1767089 h 2526966"/>
              <a:gd name="connsiteX107" fmla="*/ 2229937 w 2811866"/>
              <a:gd name="connsiteY107" fmla="*/ 1786139 h 2526966"/>
              <a:gd name="connsiteX108" fmla="*/ 2275180 w 2811866"/>
              <a:gd name="connsiteY108" fmla="*/ 1776614 h 2526966"/>
              <a:gd name="connsiteX109" fmla="*/ 2298993 w 2811866"/>
              <a:gd name="connsiteY109" fmla="*/ 1829002 h 2526966"/>
              <a:gd name="connsiteX110" fmla="*/ 2337093 w 2811866"/>
              <a:gd name="connsiteY110" fmla="*/ 1840908 h 2526966"/>
              <a:gd name="connsiteX111" fmla="*/ 2351381 w 2811866"/>
              <a:gd name="connsiteY111" fmla="*/ 1876628 h 2526966"/>
              <a:gd name="connsiteX112" fmla="*/ 2310899 w 2811866"/>
              <a:gd name="connsiteY112" fmla="*/ 1907583 h 2526966"/>
              <a:gd name="connsiteX113" fmla="*/ 2237081 w 2811866"/>
              <a:gd name="connsiteY113" fmla="*/ 1983784 h 2526966"/>
              <a:gd name="connsiteX114" fmla="*/ 2284706 w 2811866"/>
              <a:gd name="connsiteY114" fmla="*/ 2048078 h 2526966"/>
              <a:gd name="connsiteX115" fmla="*/ 2282324 w 2811866"/>
              <a:gd name="connsiteY115" fmla="*/ 2114752 h 2526966"/>
              <a:gd name="connsiteX116" fmla="*/ 2358524 w 2811866"/>
              <a:gd name="connsiteY116" fmla="*/ 2159996 h 2526966"/>
              <a:gd name="connsiteX117" fmla="*/ 2403768 w 2811866"/>
              <a:gd name="connsiteY117" fmla="*/ 2238576 h 2526966"/>
              <a:gd name="connsiteX118" fmla="*/ 2770480 w 2811866"/>
              <a:gd name="connsiteY118" fmla="*/ 2421933 h 2526966"/>
              <a:gd name="connsiteX119" fmla="*/ 2796673 w 2811866"/>
              <a:gd name="connsiteY119" fmla="*/ 2374308 h 2526966"/>
              <a:gd name="connsiteX120" fmla="*/ 2710949 w 2811866"/>
              <a:gd name="connsiteY120" fmla="*/ 2400500 h 2526966"/>
              <a:gd name="connsiteX121" fmla="*/ 2682374 w 2811866"/>
              <a:gd name="connsiteY121" fmla="*/ 2383833 h 2526966"/>
              <a:gd name="connsiteX122" fmla="*/ 2551405 w 2811866"/>
              <a:gd name="connsiteY122" fmla="*/ 2321919 h 2526966"/>
              <a:gd name="connsiteX123" fmla="*/ 2513305 w 2811866"/>
              <a:gd name="connsiteY123" fmla="*/ 2302869 h 2526966"/>
              <a:gd name="connsiteX124" fmla="*/ 2472824 w 2811866"/>
              <a:gd name="connsiteY124" fmla="*/ 2283819 h 2526966"/>
              <a:gd name="connsiteX125" fmla="*/ 2441868 w 2811866"/>
              <a:gd name="connsiteY125" fmla="*/ 2269531 h 2526966"/>
              <a:gd name="connsiteX126" fmla="*/ 2399006 w 2811866"/>
              <a:gd name="connsiteY126" fmla="*/ 2236196 h 2526966"/>
              <a:gd name="connsiteX127" fmla="*/ 2365668 w 2811866"/>
              <a:gd name="connsiteY127" fmla="*/ 2210000 h 2526966"/>
              <a:gd name="connsiteX128" fmla="*/ 2339474 w 2811866"/>
              <a:gd name="connsiteY128" fmla="*/ 2229052 h 2526966"/>
              <a:gd name="connsiteX129" fmla="*/ 2284706 w 2811866"/>
              <a:gd name="connsiteY129" fmla="*/ 2257628 h 2526966"/>
              <a:gd name="connsiteX130" fmla="*/ 2268037 w 2811866"/>
              <a:gd name="connsiteY130" fmla="*/ 2288583 h 2526966"/>
              <a:gd name="connsiteX131" fmla="*/ 2198980 w 2811866"/>
              <a:gd name="connsiteY131" fmla="*/ 2307633 h 2526966"/>
              <a:gd name="connsiteX132" fmla="*/ 2172788 w 2811866"/>
              <a:gd name="connsiteY132" fmla="*/ 2338590 h 2526966"/>
              <a:gd name="connsiteX133" fmla="*/ 2156119 w 2811866"/>
              <a:gd name="connsiteY133" fmla="*/ 2319540 h 2526966"/>
              <a:gd name="connsiteX134" fmla="*/ 2118019 w 2811866"/>
              <a:gd name="connsiteY134" fmla="*/ 2331447 h 2526966"/>
              <a:gd name="connsiteX135" fmla="*/ 2087063 w 2811866"/>
              <a:gd name="connsiteY135" fmla="*/ 2298109 h 2526966"/>
              <a:gd name="connsiteX136" fmla="*/ 2032294 w 2811866"/>
              <a:gd name="connsiteY136" fmla="*/ 2288584 h 2526966"/>
              <a:gd name="connsiteX137" fmla="*/ 2015625 w 2811866"/>
              <a:gd name="connsiteY137" fmla="*/ 2260009 h 2526966"/>
              <a:gd name="connsiteX138" fmla="*/ 1963238 w 2811866"/>
              <a:gd name="connsiteY138" fmla="*/ 2271915 h 2526966"/>
              <a:gd name="connsiteX139" fmla="*/ 1965618 w 2811866"/>
              <a:gd name="connsiteY139" fmla="*/ 2250483 h 2526966"/>
              <a:gd name="connsiteX140" fmla="*/ 1984668 w 2811866"/>
              <a:gd name="connsiteY140" fmla="*/ 2233814 h 2526966"/>
              <a:gd name="connsiteX141" fmla="*/ 1987050 w 2811866"/>
              <a:gd name="connsiteY141" fmla="*/ 2210003 h 2526966"/>
              <a:gd name="connsiteX142" fmla="*/ 1951331 w 2811866"/>
              <a:gd name="connsiteY142" fmla="*/ 2210003 h 2526966"/>
              <a:gd name="connsiteX143" fmla="*/ 1944188 w 2811866"/>
              <a:gd name="connsiteY143" fmla="*/ 2236197 h 2526966"/>
              <a:gd name="connsiteX144" fmla="*/ 1915613 w 2811866"/>
              <a:gd name="connsiteY144" fmla="*/ 2236197 h 2526966"/>
              <a:gd name="connsiteX145" fmla="*/ 1891800 w 2811866"/>
              <a:gd name="connsiteY145" fmla="*/ 2198097 h 2526966"/>
              <a:gd name="connsiteX146" fmla="*/ 1882275 w 2811866"/>
              <a:gd name="connsiteY146" fmla="*/ 2250484 h 2526966"/>
              <a:gd name="connsiteX147" fmla="*/ 1853700 w 2811866"/>
              <a:gd name="connsiteY147" fmla="*/ 2226672 h 2526966"/>
              <a:gd name="connsiteX148" fmla="*/ 1803694 w 2811866"/>
              <a:gd name="connsiteY148" fmla="*/ 2226672 h 2526966"/>
              <a:gd name="connsiteX149" fmla="*/ 1753687 w 2811866"/>
              <a:gd name="connsiteY149" fmla="*/ 2207620 h 2526966"/>
              <a:gd name="connsiteX150" fmla="*/ 1663200 w 2811866"/>
              <a:gd name="connsiteY150" fmla="*/ 2262390 h 2526966"/>
              <a:gd name="connsiteX151" fmla="*/ 1572713 w 2811866"/>
              <a:gd name="connsiteY151" fmla="*/ 2319539 h 2526966"/>
              <a:gd name="connsiteX152" fmla="*/ 1556044 w 2811866"/>
              <a:gd name="connsiteY152" fmla="*/ 2412409 h 2526966"/>
              <a:gd name="connsiteX153" fmla="*/ 1583513 w 2811866"/>
              <a:gd name="connsiteY153" fmla="*/ 2499546 h 2526966"/>
              <a:gd name="connsiteX154" fmla="*/ 1522706 w 2811866"/>
              <a:gd name="connsiteY154" fmla="*/ 2490989 h 2526966"/>
              <a:gd name="connsiteX155" fmla="*/ 1472700 w 2811866"/>
              <a:gd name="connsiteY155" fmla="*/ 2526709 h 2526966"/>
              <a:gd name="connsiteX156" fmla="*/ 1410788 w 2811866"/>
              <a:gd name="connsiteY156" fmla="*/ 2502897 h 2526966"/>
              <a:gd name="connsiteX157" fmla="*/ 1356019 w 2811866"/>
              <a:gd name="connsiteY157" fmla="*/ 2514802 h 2526966"/>
              <a:gd name="connsiteX158" fmla="*/ 1308394 w 2811866"/>
              <a:gd name="connsiteY158" fmla="*/ 2457652 h 2526966"/>
              <a:gd name="connsiteX159" fmla="*/ 1270294 w 2811866"/>
              <a:gd name="connsiteY159" fmla="*/ 2440984 h 2526966"/>
              <a:gd name="connsiteX160" fmla="*/ 1244100 w 2811866"/>
              <a:gd name="connsiteY160" fmla="*/ 2448128 h 2526966"/>
              <a:gd name="connsiteX161" fmla="*/ 1229813 w 2811866"/>
              <a:gd name="connsiteY161" fmla="*/ 2424314 h 2526966"/>
              <a:gd name="connsiteX162" fmla="*/ 1191713 w 2811866"/>
              <a:gd name="connsiteY162" fmla="*/ 2419553 h 2526966"/>
              <a:gd name="connsiteX163" fmla="*/ 1129800 w 2811866"/>
              <a:gd name="connsiteY163" fmla="*/ 2388597 h 2526966"/>
              <a:gd name="connsiteX164" fmla="*/ 1094080 w 2811866"/>
              <a:gd name="connsiteY164" fmla="*/ 2400500 h 2526966"/>
              <a:gd name="connsiteX165" fmla="*/ 1079794 w 2811866"/>
              <a:gd name="connsiteY165" fmla="*/ 2429078 h 2526966"/>
              <a:gd name="connsiteX166" fmla="*/ 996450 w 2811866"/>
              <a:gd name="connsiteY166" fmla="*/ 2414790 h 2526966"/>
              <a:gd name="connsiteX167" fmla="*/ 965494 w 2811866"/>
              <a:gd name="connsiteY167" fmla="*/ 2429078 h 2526966"/>
              <a:gd name="connsiteX168" fmla="*/ 925013 w 2811866"/>
              <a:gd name="connsiteY168" fmla="*/ 2407646 h 2526966"/>
              <a:gd name="connsiteX169" fmla="*/ 886913 w 2811866"/>
              <a:gd name="connsiteY169" fmla="*/ 2393359 h 2526966"/>
              <a:gd name="connsiteX170" fmla="*/ 855956 w 2811866"/>
              <a:gd name="connsiteY170" fmla="*/ 2407647 h 2526966"/>
              <a:gd name="connsiteX171" fmla="*/ 825000 w 2811866"/>
              <a:gd name="connsiteY171" fmla="*/ 2388597 h 2526966"/>
              <a:gd name="connsiteX172" fmla="*/ 810713 w 2811866"/>
              <a:gd name="connsiteY172" fmla="*/ 2355259 h 2526966"/>
              <a:gd name="connsiteX173" fmla="*/ 770231 w 2811866"/>
              <a:gd name="connsiteY173" fmla="*/ 2364784 h 2526966"/>
              <a:gd name="connsiteX174" fmla="*/ 734513 w 2811866"/>
              <a:gd name="connsiteY174" fmla="*/ 2343352 h 2526966"/>
              <a:gd name="connsiteX175" fmla="*/ 703556 w 2811866"/>
              <a:gd name="connsiteY175" fmla="*/ 2329065 h 2526966"/>
              <a:gd name="connsiteX176" fmla="*/ 670219 w 2811866"/>
              <a:gd name="connsiteY176" fmla="*/ 2333827 h 2526966"/>
              <a:gd name="connsiteX177" fmla="*/ 684506 w 2811866"/>
              <a:gd name="connsiteY177" fmla="*/ 2279058 h 2526966"/>
              <a:gd name="connsiteX178" fmla="*/ 639263 w 2811866"/>
              <a:gd name="connsiteY178" fmla="*/ 2260008 h 2526966"/>
              <a:gd name="connsiteX179" fmla="*/ 605924 w 2811866"/>
              <a:gd name="connsiteY179" fmla="*/ 2255244 h 2526966"/>
              <a:gd name="connsiteX180" fmla="*/ 651169 w 2811866"/>
              <a:gd name="connsiteY180" fmla="*/ 2200477 h 2526966"/>
              <a:gd name="connsiteX181" fmla="*/ 682125 w 2811866"/>
              <a:gd name="connsiteY181" fmla="*/ 2100464 h 2526966"/>
              <a:gd name="connsiteX182" fmla="*/ 720225 w 2811866"/>
              <a:gd name="connsiteY182" fmla="*/ 1902821 h 2526966"/>
              <a:gd name="connsiteX183" fmla="*/ 744038 w 2811866"/>
              <a:gd name="connsiteY183" fmla="*/ 1886152 h 2526966"/>
              <a:gd name="connsiteX184" fmla="*/ 722606 w 2811866"/>
              <a:gd name="connsiteY184" fmla="*/ 1855196 h 2526966"/>
              <a:gd name="connsiteX185" fmla="*/ 724988 w 2811866"/>
              <a:gd name="connsiteY185" fmla="*/ 1836146 h 2526966"/>
              <a:gd name="connsiteX186" fmla="*/ 734513 w 2811866"/>
              <a:gd name="connsiteY186" fmla="*/ 1690889 h 2526966"/>
              <a:gd name="connsiteX187" fmla="*/ 724988 w 2811866"/>
              <a:gd name="connsiteY187" fmla="*/ 1650408 h 2526966"/>
              <a:gd name="connsiteX188" fmla="*/ 798806 w 2811866"/>
              <a:gd name="connsiteY188" fmla="*/ 1690889 h 2526966"/>
              <a:gd name="connsiteX189" fmla="*/ 810713 w 2811866"/>
              <a:gd name="connsiteY189" fmla="*/ 1755183 h 2526966"/>
              <a:gd name="connsiteX190" fmla="*/ 851194 w 2811866"/>
              <a:gd name="connsiteY190" fmla="*/ 1812333 h 2526966"/>
              <a:gd name="connsiteX191" fmla="*/ 803569 w 2811866"/>
              <a:gd name="connsiteY191" fmla="*/ 1667077 h 2526966"/>
              <a:gd name="connsiteX192" fmla="*/ 722606 w 2811866"/>
              <a:gd name="connsiteY192" fmla="*/ 1600402 h 2526966"/>
              <a:gd name="connsiteX193" fmla="*/ 744038 w 2811866"/>
              <a:gd name="connsiteY193" fmla="*/ 1524202 h 2526966"/>
              <a:gd name="connsiteX194" fmla="*/ 724988 w 2811866"/>
              <a:gd name="connsiteY194" fmla="*/ 1462289 h 2526966"/>
              <a:gd name="connsiteX195" fmla="*/ 734513 w 2811866"/>
              <a:gd name="connsiteY195" fmla="*/ 1431333 h 2526966"/>
              <a:gd name="connsiteX196" fmla="*/ 686888 w 2811866"/>
              <a:gd name="connsiteY196" fmla="*/ 1414664 h 2526966"/>
              <a:gd name="connsiteX197" fmla="*/ 598781 w 2811866"/>
              <a:gd name="connsiteY197" fmla="*/ 1381327 h 2526966"/>
              <a:gd name="connsiteX198" fmla="*/ 586875 w 2811866"/>
              <a:gd name="connsiteY198" fmla="*/ 1336083 h 2526966"/>
              <a:gd name="connsiteX199" fmla="*/ 537388 w 2811866"/>
              <a:gd name="connsiteY199" fmla="*/ 1269493 h 2526966"/>
              <a:gd name="connsiteX0" fmla="*/ 537388 w 2785373"/>
              <a:gd name="connsiteY0" fmla="*/ 1269493 h 2526966"/>
              <a:gd name="connsiteX1" fmla="*/ 555919 w 2785373"/>
              <a:gd name="connsiteY1" fmla="*/ 1219402 h 2526966"/>
              <a:gd name="connsiteX2" fmla="*/ 534488 w 2785373"/>
              <a:gd name="connsiteY2" fmla="*/ 1174158 h 2526966"/>
              <a:gd name="connsiteX3" fmla="*/ 520200 w 2785373"/>
              <a:gd name="connsiteY3" fmla="*/ 1145583 h 2526966"/>
              <a:gd name="connsiteX4" fmla="*/ 472575 w 2785373"/>
              <a:gd name="connsiteY4" fmla="*/ 1147964 h 2526966"/>
              <a:gd name="connsiteX5" fmla="*/ 453525 w 2785373"/>
              <a:gd name="connsiteY5" fmla="*/ 1112246 h 2526966"/>
              <a:gd name="connsiteX6" fmla="*/ 477338 w 2785373"/>
              <a:gd name="connsiteY6" fmla="*/ 1071764 h 2526966"/>
              <a:gd name="connsiteX7" fmla="*/ 436856 w 2785373"/>
              <a:gd name="connsiteY7" fmla="*/ 1071764 h 2526966"/>
              <a:gd name="connsiteX8" fmla="*/ 413044 w 2785373"/>
              <a:gd name="connsiteY8" fmla="*/ 1090814 h 2526966"/>
              <a:gd name="connsiteX9" fmla="*/ 413044 w 2785373"/>
              <a:gd name="connsiteY9" fmla="*/ 1045571 h 2526966"/>
              <a:gd name="connsiteX10" fmla="*/ 365419 w 2785373"/>
              <a:gd name="connsiteY10" fmla="*/ 1062239 h 2526966"/>
              <a:gd name="connsiteX11" fmla="*/ 293981 w 2785373"/>
              <a:gd name="connsiteY11" fmla="*/ 1031283 h 2526966"/>
              <a:gd name="connsiteX12" fmla="*/ 165394 w 2785373"/>
              <a:gd name="connsiteY12" fmla="*/ 974133 h 2526966"/>
              <a:gd name="connsiteX13" fmla="*/ 115388 w 2785373"/>
              <a:gd name="connsiteY13" fmla="*/ 997946 h 2526966"/>
              <a:gd name="connsiteX14" fmla="*/ 91575 w 2785373"/>
              <a:gd name="connsiteY14" fmla="*/ 983658 h 2526966"/>
              <a:gd name="connsiteX15" fmla="*/ 74906 w 2785373"/>
              <a:gd name="connsiteY15" fmla="*/ 938414 h 2526966"/>
              <a:gd name="connsiteX16" fmla="*/ 20138 w 2785373"/>
              <a:gd name="connsiteY16" fmla="*/ 926508 h 2526966"/>
              <a:gd name="connsiteX17" fmla="*/ 113006 w 2785373"/>
              <a:gd name="connsiteY17" fmla="*/ 893171 h 2526966"/>
              <a:gd name="connsiteX18" fmla="*/ 74906 w 2785373"/>
              <a:gd name="connsiteY18" fmla="*/ 852689 h 2526966"/>
              <a:gd name="connsiteX19" fmla="*/ 122531 w 2785373"/>
              <a:gd name="connsiteY19" fmla="*/ 855071 h 2526966"/>
              <a:gd name="connsiteX20" fmla="*/ 22519 w 2785373"/>
              <a:gd name="connsiteY20" fmla="*/ 828877 h 2526966"/>
              <a:gd name="connsiteX21" fmla="*/ 1086 w 2785373"/>
              <a:gd name="connsiteY21" fmla="*/ 795538 h 2526966"/>
              <a:gd name="connsiteX22" fmla="*/ 53475 w 2785373"/>
              <a:gd name="connsiteY22" fmla="*/ 759821 h 2526966"/>
              <a:gd name="connsiteX23" fmla="*/ 143963 w 2785373"/>
              <a:gd name="connsiteY23" fmla="*/ 724102 h 2526966"/>
              <a:gd name="connsiteX24" fmla="*/ 243974 w 2785373"/>
              <a:gd name="connsiteY24" fmla="*/ 721721 h 2526966"/>
              <a:gd name="connsiteX25" fmla="*/ 258263 w 2785373"/>
              <a:gd name="connsiteY25" fmla="*/ 693146 h 2526966"/>
              <a:gd name="connsiteX26" fmla="*/ 336843 w 2785373"/>
              <a:gd name="connsiteY26" fmla="*/ 676477 h 2526966"/>
              <a:gd name="connsiteX27" fmla="*/ 434475 w 2785373"/>
              <a:gd name="connsiteY27" fmla="*/ 778871 h 2526966"/>
              <a:gd name="connsiteX28" fmla="*/ 458288 w 2785373"/>
              <a:gd name="connsiteY28" fmla="*/ 762202 h 2526966"/>
              <a:gd name="connsiteX29" fmla="*/ 491625 w 2785373"/>
              <a:gd name="connsiteY29" fmla="*/ 733627 h 2526966"/>
              <a:gd name="connsiteX30" fmla="*/ 548775 w 2785373"/>
              <a:gd name="connsiteY30" fmla="*/ 755058 h 2526966"/>
              <a:gd name="connsiteX31" fmla="*/ 570206 w 2785373"/>
              <a:gd name="connsiteY31" fmla="*/ 781252 h 2526966"/>
              <a:gd name="connsiteX32" fmla="*/ 563063 w 2785373"/>
              <a:gd name="connsiteY32" fmla="*/ 738389 h 2526966"/>
              <a:gd name="connsiteX33" fmla="*/ 582113 w 2785373"/>
              <a:gd name="connsiteY33" fmla="*/ 712196 h 2526966"/>
              <a:gd name="connsiteX34" fmla="*/ 608306 w 2785373"/>
              <a:gd name="connsiteY34" fmla="*/ 759821 h 2526966"/>
              <a:gd name="connsiteX35" fmla="*/ 677361 w 2785373"/>
              <a:gd name="connsiteY35" fmla="*/ 740771 h 2526966"/>
              <a:gd name="connsiteX36" fmla="*/ 660694 w 2785373"/>
              <a:gd name="connsiteY36" fmla="*/ 719339 h 2526966"/>
              <a:gd name="connsiteX37" fmla="*/ 644025 w 2785373"/>
              <a:gd name="connsiteY37" fmla="*/ 695527 h 2526966"/>
              <a:gd name="connsiteX38" fmla="*/ 648788 w 2785373"/>
              <a:gd name="connsiteY38" fmla="*/ 635996 h 2526966"/>
              <a:gd name="connsiteX39" fmla="*/ 632119 w 2785373"/>
              <a:gd name="connsiteY39" fmla="*/ 559796 h 2526966"/>
              <a:gd name="connsiteX40" fmla="*/ 594019 w 2785373"/>
              <a:gd name="connsiteY40" fmla="*/ 514552 h 2526966"/>
              <a:gd name="connsiteX41" fmla="*/ 591638 w 2785373"/>
              <a:gd name="connsiteY41" fmla="*/ 457402 h 2526966"/>
              <a:gd name="connsiteX42" fmla="*/ 572586 w 2785373"/>
              <a:gd name="connsiteY42" fmla="*/ 419301 h 2526966"/>
              <a:gd name="connsiteX43" fmla="*/ 646406 w 2785373"/>
              <a:gd name="connsiteY43" fmla="*/ 435971 h 2526966"/>
              <a:gd name="connsiteX44" fmla="*/ 710700 w 2785373"/>
              <a:gd name="connsiteY44" fmla="*/ 428827 h 2526966"/>
              <a:gd name="connsiteX45" fmla="*/ 705938 w 2785373"/>
              <a:gd name="connsiteY45" fmla="*/ 474071 h 2526966"/>
              <a:gd name="connsiteX46" fmla="*/ 751181 w 2785373"/>
              <a:gd name="connsiteY46" fmla="*/ 512171 h 2526966"/>
              <a:gd name="connsiteX47" fmla="*/ 853573 w 2785373"/>
              <a:gd name="connsiteY47" fmla="*/ 524077 h 2526966"/>
              <a:gd name="connsiteX48" fmla="*/ 922631 w 2785373"/>
              <a:gd name="connsiteY48" fmla="*/ 535983 h 2526966"/>
              <a:gd name="connsiteX49" fmla="*/ 1001213 w 2785373"/>
              <a:gd name="connsiteY49" fmla="*/ 512171 h 2526966"/>
              <a:gd name="connsiteX50" fmla="*/ 1044075 w 2785373"/>
              <a:gd name="connsiteY50" fmla="*/ 509789 h 2526966"/>
              <a:gd name="connsiteX51" fmla="*/ 1036931 w 2785373"/>
              <a:gd name="connsiteY51" fmla="*/ 490739 h 2526966"/>
              <a:gd name="connsiteX52" fmla="*/ 986925 w 2785373"/>
              <a:gd name="connsiteY52" fmla="*/ 485977 h 2526966"/>
              <a:gd name="connsiteX53" fmla="*/ 994067 w 2785373"/>
              <a:gd name="connsiteY53" fmla="*/ 421682 h 2526966"/>
              <a:gd name="connsiteX54" fmla="*/ 1079794 w 2785373"/>
              <a:gd name="connsiteY54" fmla="*/ 369296 h 2526966"/>
              <a:gd name="connsiteX55" fmla="*/ 1184569 w 2785373"/>
              <a:gd name="connsiteY55" fmla="*/ 343102 h 2526966"/>
              <a:gd name="connsiteX56" fmla="*/ 1234573 w 2785373"/>
              <a:gd name="connsiteY56" fmla="*/ 290713 h 2526966"/>
              <a:gd name="connsiteX57" fmla="*/ 1267912 w 2785373"/>
              <a:gd name="connsiteY57" fmla="*/ 159745 h 2526966"/>
              <a:gd name="connsiteX58" fmla="*/ 1279817 w 2785373"/>
              <a:gd name="connsiteY58" fmla="*/ 43063 h 2526966"/>
              <a:gd name="connsiteX59" fmla="*/ 1447782 w 2785373"/>
              <a:gd name="connsiteY59" fmla="*/ 1342 h 2526966"/>
              <a:gd name="connsiteX60" fmla="*/ 1498893 w 2785373"/>
              <a:gd name="connsiteY60" fmla="*/ 85925 h 2526966"/>
              <a:gd name="connsiteX61" fmla="*/ 1586999 w 2785373"/>
              <a:gd name="connsiteY61" fmla="*/ 85925 h 2526966"/>
              <a:gd name="connsiteX62" fmla="*/ 1610812 w 2785373"/>
              <a:gd name="connsiteY62" fmla="*/ 157362 h 2526966"/>
              <a:gd name="connsiteX63" fmla="*/ 1665580 w 2785373"/>
              <a:gd name="connsiteY63" fmla="*/ 169269 h 2526966"/>
              <a:gd name="connsiteX64" fmla="*/ 1689393 w 2785373"/>
              <a:gd name="connsiteY64" fmla="*/ 214513 h 2526966"/>
              <a:gd name="connsiteX65" fmla="*/ 1772737 w 2785373"/>
              <a:gd name="connsiteY65" fmla="*/ 231182 h 2526966"/>
              <a:gd name="connsiteX66" fmla="*/ 1789405 w 2785373"/>
              <a:gd name="connsiteY66" fmla="*/ 347864 h 2526966"/>
              <a:gd name="connsiteX67" fmla="*/ 1867987 w 2785373"/>
              <a:gd name="connsiteY67" fmla="*/ 338337 h 2526966"/>
              <a:gd name="connsiteX68" fmla="*/ 1896562 w 2785373"/>
              <a:gd name="connsiteY68" fmla="*/ 288331 h 2526966"/>
              <a:gd name="connsiteX69" fmla="*/ 1927518 w 2785373"/>
              <a:gd name="connsiteY69" fmla="*/ 269282 h 2526966"/>
              <a:gd name="connsiteX70" fmla="*/ 1925137 w 2785373"/>
              <a:gd name="connsiteY70" fmla="*/ 388345 h 2526966"/>
              <a:gd name="connsiteX71" fmla="*/ 1953712 w 2785373"/>
              <a:gd name="connsiteY71" fmla="*/ 405012 h 2526966"/>
              <a:gd name="connsiteX72" fmla="*/ 1998955 w 2785373"/>
              <a:gd name="connsiteY72" fmla="*/ 428825 h 2526966"/>
              <a:gd name="connsiteX73" fmla="*/ 2044199 w 2785373"/>
              <a:gd name="connsiteY73" fmla="*/ 488358 h 2526966"/>
              <a:gd name="connsiteX74" fmla="*/ 2091824 w 2785373"/>
              <a:gd name="connsiteY74" fmla="*/ 476450 h 2526966"/>
              <a:gd name="connsiteX75" fmla="*/ 2229937 w 2785373"/>
              <a:gd name="connsiteY75" fmla="*/ 505027 h 2526966"/>
              <a:gd name="connsiteX76" fmla="*/ 2296612 w 2785373"/>
              <a:gd name="connsiteY76" fmla="*/ 597894 h 2526966"/>
              <a:gd name="connsiteX77" fmla="*/ 2337093 w 2785373"/>
              <a:gd name="connsiteY77" fmla="*/ 585987 h 2526966"/>
              <a:gd name="connsiteX78" fmla="*/ 2382337 w 2785373"/>
              <a:gd name="connsiteY78" fmla="*/ 605037 h 2526966"/>
              <a:gd name="connsiteX79" fmla="*/ 2427580 w 2785373"/>
              <a:gd name="connsiteY79" fmla="*/ 590750 h 2526966"/>
              <a:gd name="connsiteX80" fmla="*/ 2482349 w 2785373"/>
              <a:gd name="connsiteY80" fmla="*/ 633612 h 2526966"/>
              <a:gd name="connsiteX81" fmla="*/ 2577598 w 2785373"/>
              <a:gd name="connsiteY81" fmla="*/ 652663 h 2526966"/>
              <a:gd name="connsiteX82" fmla="*/ 2522830 w 2785373"/>
              <a:gd name="connsiteY82" fmla="*/ 728862 h 2526966"/>
              <a:gd name="connsiteX83" fmla="*/ 2477587 w 2785373"/>
              <a:gd name="connsiteY83" fmla="*/ 836021 h 2526966"/>
              <a:gd name="connsiteX84" fmla="*/ 2446630 w 2785373"/>
              <a:gd name="connsiteY84" fmla="*/ 988421 h 2526966"/>
              <a:gd name="connsiteX85" fmla="*/ 2453774 w 2785373"/>
              <a:gd name="connsiteY85" fmla="*/ 1064621 h 2526966"/>
              <a:gd name="connsiteX86" fmla="*/ 2413293 w 2785373"/>
              <a:gd name="connsiteY86" fmla="*/ 1090814 h 2526966"/>
              <a:gd name="connsiteX87" fmla="*/ 2363287 w 2785373"/>
              <a:gd name="connsiteY87" fmla="*/ 1083671 h 2526966"/>
              <a:gd name="connsiteX88" fmla="*/ 2334712 w 2785373"/>
              <a:gd name="connsiteY88" fmla="*/ 1097958 h 2526966"/>
              <a:gd name="connsiteX89" fmla="*/ 2327568 w 2785373"/>
              <a:gd name="connsiteY89" fmla="*/ 1164633 h 2526966"/>
              <a:gd name="connsiteX90" fmla="*/ 2279943 w 2785373"/>
              <a:gd name="connsiteY90" fmla="*/ 1207496 h 2526966"/>
              <a:gd name="connsiteX91" fmla="*/ 2241843 w 2785373"/>
              <a:gd name="connsiteY91" fmla="*/ 1252739 h 2526966"/>
              <a:gd name="connsiteX92" fmla="*/ 2220412 w 2785373"/>
              <a:gd name="connsiteY92" fmla="*/ 1302746 h 2526966"/>
              <a:gd name="connsiteX93" fmla="*/ 2170405 w 2785373"/>
              <a:gd name="connsiteY93" fmla="*/ 1347989 h 2526966"/>
              <a:gd name="connsiteX94" fmla="*/ 2153737 w 2785373"/>
              <a:gd name="connsiteY94" fmla="*/ 1431333 h 2526966"/>
              <a:gd name="connsiteX95" fmla="*/ 2118018 w 2785373"/>
              <a:gd name="connsiteY95" fmla="*/ 1452764 h 2526966"/>
              <a:gd name="connsiteX96" fmla="*/ 2041469 w 2785373"/>
              <a:gd name="connsiteY96" fmla="*/ 1455231 h 2526966"/>
              <a:gd name="connsiteX97" fmla="*/ 2029912 w 2785373"/>
              <a:gd name="connsiteY97" fmla="*/ 1481339 h 2526966"/>
              <a:gd name="connsiteX98" fmla="*/ 2020387 w 2785373"/>
              <a:gd name="connsiteY98" fmla="*/ 1545633 h 2526966"/>
              <a:gd name="connsiteX99" fmla="*/ 2072774 w 2785373"/>
              <a:gd name="connsiteY99" fmla="*/ 1633739 h 2526966"/>
              <a:gd name="connsiteX100" fmla="*/ 2098968 w 2785373"/>
              <a:gd name="connsiteY100" fmla="*/ 1683746 h 2526966"/>
              <a:gd name="connsiteX101" fmla="*/ 2141830 w 2785373"/>
              <a:gd name="connsiteY101" fmla="*/ 1671839 h 2526966"/>
              <a:gd name="connsiteX102" fmla="*/ 2170405 w 2785373"/>
              <a:gd name="connsiteY102" fmla="*/ 1686127 h 2526966"/>
              <a:gd name="connsiteX103" fmla="*/ 2182312 w 2785373"/>
              <a:gd name="connsiteY103" fmla="*/ 1698033 h 2526966"/>
              <a:gd name="connsiteX104" fmla="*/ 2170405 w 2785373"/>
              <a:gd name="connsiteY104" fmla="*/ 1728989 h 2526966"/>
              <a:gd name="connsiteX105" fmla="*/ 2182312 w 2785373"/>
              <a:gd name="connsiteY105" fmla="*/ 1762327 h 2526966"/>
              <a:gd name="connsiteX106" fmla="*/ 2208505 w 2785373"/>
              <a:gd name="connsiteY106" fmla="*/ 1767089 h 2526966"/>
              <a:gd name="connsiteX107" fmla="*/ 2229937 w 2785373"/>
              <a:gd name="connsiteY107" fmla="*/ 1786139 h 2526966"/>
              <a:gd name="connsiteX108" fmla="*/ 2275180 w 2785373"/>
              <a:gd name="connsiteY108" fmla="*/ 1776614 h 2526966"/>
              <a:gd name="connsiteX109" fmla="*/ 2298993 w 2785373"/>
              <a:gd name="connsiteY109" fmla="*/ 1829002 h 2526966"/>
              <a:gd name="connsiteX110" fmla="*/ 2337093 w 2785373"/>
              <a:gd name="connsiteY110" fmla="*/ 1840908 h 2526966"/>
              <a:gd name="connsiteX111" fmla="*/ 2351381 w 2785373"/>
              <a:gd name="connsiteY111" fmla="*/ 1876628 h 2526966"/>
              <a:gd name="connsiteX112" fmla="*/ 2310899 w 2785373"/>
              <a:gd name="connsiteY112" fmla="*/ 1907583 h 2526966"/>
              <a:gd name="connsiteX113" fmla="*/ 2237081 w 2785373"/>
              <a:gd name="connsiteY113" fmla="*/ 1983784 h 2526966"/>
              <a:gd name="connsiteX114" fmla="*/ 2284706 w 2785373"/>
              <a:gd name="connsiteY114" fmla="*/ 2048078 h 2526966"/>
              <a:gd name="connsiteX115" fmla="*/ 2282324 w 2785373"/>
              <a:gd name="connsiteY115" fmla="*/ 2114752 h 2526966"/>
              <a:gd name="connsiteX116" fmla="*/ 2358524 w 2785373"/>
              <a:gd name="connsiteY116" fmla="*/ 2159996 h 2526966"/>
              <a:gd name="connsiteX117" fmla="*/ 2403768 w 2785373"/>
              <a:gd name="connsiteY117" fmla="*/ 2238576 h 2526966"/>
              <a:gd name="connsiteX118" fmla="*/ 2770480 w 2785373"/>
              <a:gd name="connsiteY118" fmla="*/ 2421933 h 2526966"/>
              <a:gd name="connsiteX119" fmla="*/ 2710949 w 2785373"/>
              <a:gd name="connsiteY119" fmla="*/ 2400500 h 2526966"/>
              <a:gd name="connsiteX120" fmla="*/ 2682374 w 2785373"/>
              <a:gd name="connsiteY120" fmla="*/ 2383833 h 2526966"/>
              <a:gd name="connsiteX121" fmla="*/ 2551405 w 2785373"/>
              <a:gd name="connsiteY121" fmla="*/ 2321919 h 2526966"/>
              <a:gd name="connsiteX122" fmla="*/ 2513305 w 2785373"/>
              <a:gd name="connsiteY122" fmla="*/ 2302869 h 2526966"/>
              <a:gd name="connsiteX123" fmla="*/ 2472824 w 2785373"/>
              <a:gd name="connsiteY123" fmla="*/ 2283819 h 2526966"/>
              <a:gd name="connsiteX124" fmla="*/ 2441868 w 2785373"/>
              <a:gd name="connsiteY124" fmla="*/ 2269531 h 2526966"/>
              <a:gd name="connsiteX125" fmla="*/ 2399006 w 2785373"/>
              <a:gd name="connsiteY125" fmla="*/ 2236196 h 2526966"/>
              <a:gd name="connsiteX126" fmla="*/ 2365668 w 2785373"/>
              <a:gd name="connsiteY126" fmla="*/ 2210000 h 2526966"/>
              <a:gd name="connsiteX127" fmla="*/ 2339474 w 2785373"/>
              <a:gd name="connsiteY127" fmla="*/ 2229052 h 2526966"/>
              <a:gd name="connsiteX128" fmla="*/ 2284706 w 2785373"/>
              <a:gd name="connsiteY128" fmla="*/ 2257628 h 2526966"/>
              <a:gd name="connsiteX129" fmla="*/ 2268037 w 2785373"/>
              <a:gd name="connsiteY129" fmla="*/ 2288583 h 2526966"/>
              <a:gd name="connsiteX130" fmla="*/ 2198980 w 2785373"/>
              <a:gd name="connsiteY130" fmla="*/ 2307633 h 2526966"/>
              <a:gd name="connsiteX131" fmla="*/ 2172788 w 2785373"/>
              <a:gd name="connsiteY131" fmla="*/ 2338590 h 2526966"/>
              <a:gd name="connsiteX132" fmla="*/ 2156119 w 2785373"/>
              <a:gd name="connsiteY132" fmla="*/ 2319540 h 2526966"/>
              <a:gd name="connsiteX133" fmla="*/ 2118019 w 2785373"/>
              <a:gd name="connsiteY133" fmla="*/ 2331447 h 2526966"/>
              <a:gd name="connsiteX134" fmla="*/ 2087063 w 2785373"/>
              <a:gd name="connsiteY134" fmla="*/ 2298109 h 2526966"/>
              <a:gd name="connsiteX135" fmla="*/ 2032294 w 2785373"/>
              <a:gd name="connsiteY135" fmla="*/ 2288584 h 2526966"/>
              <a:gd name="connsiteX136" fmla="*/ 2015625 w 2785373"/>
              <a:gd name="connsiteY136" fmla="*/ 2260009 h 2526966"/>
              <a:gd name="connsiteX137" fmla="*/ 1963238 w 2785373"/>
              <a:gd name="connsiteY137" fmla="*/ 2271915 h 2526966"/>
              <a:gd name="connsiteX138" fmla="*/ 1965618 w 2785373"/>
              <a:gd name="connsiteY138" fmla="*/ 2250483 h 2526966"/>
              <a:gd name="connsiteX139" fmla="*/ 1984668 w 2785373"/>
              <a:gd name="connsiteY139" fmla="*/ 2233814 h 2526966"/>
              <a:gd name="connsiteX140" fmla="*/ 1987050 w 2785373"/>
              <a:gd name="connsiteY140" fmla="*/ 2210003 h 2526966"/>
              <a:gd name="connsiteX141" fmla="*/ 1951331 w 2785373"/>
              <a:gd name="connsiteY141" fmla="*/ 2210003 h 2526966"/>
              <a:gd name="connsiteX142" fmla="*/ 1944188 w 2785373"/>
              <a:gd name="connsiteY142" fmla="*/ 2236197 h 2526966"/>
              <a:gd name="connsiteX143" fmla="*/ 1915613 w 2785373"/>
              <a:gd name="connsiteY143" fmla="*/ 2236197 h 2526966"/>
              <a:gd name="connsiteX144" fmla="*/ 1891800 w 2785373"/>
              <a:gd name="connsiteY144" fmla="*/ 2198097 h 2526966"/>
              <a:gd name="connsiteX145" fmla="*/ 1882275 w 2785373"/>
              <a:gd name="connsiteY145" fmla="*/ 2250484 h 2526966"/>
              <a:gd name="connsiteX146" fmla="*/ 1853700 w 2785373"/>
              <a:gd name="connsiteY146" fmla="*/ 2226672 h 2526966"/>
              <a:gd name="connsiteX147" fmla="*/ 1803694 w 2785373"/>
              <a:gd name="connsiteY147" fmla="*/ 2226672 h 2526966"/>
              <a:gd name="connsiteX148" fmla="*/ 1753687 w 2785373"/>
              <a:gd name="connsiteY148" fmla="*/ 2207620 h 2526966"/>
              <a:gd name="connsiteX149" fmla="*/ 1663200 w 2785373"/>
              <a:gd name="connsiteY149" fmla="*/ 2262390 h 2526966"/>
              <a:gd name="connsiteX150" fmla="*/ 1572713 w 2785373"/>
              <a:gd name="connsiteY150" fmla="*/ 2319539 h 2526966"/>
              <a:gd name="connsiteX151" fmla="*/ 1556044 w 2785373"/>
              <a:gd name="connsiteY151" fmla="*/ 2412409 h 2526966"/>
              <a:gd name="connsiteX152" fmla="*/ 1583513 w 2785373"/>
              <a:gd name="connsiteY152" fmla="*/ 2499546 h 2526966"/>
              <a:gd name="connsiteX153" fmla="*/ 1522706 w 2785373"/>
              <a:gd name="connsiteY153" fmla="*/ 2490989 h 2526966"/>
              <a:gd name="connsiteX154" fmla="*/ 1472700 w 2785373"/>
              <a:gd name="connsiteY154" fmla="*/ 2526709 h 2526966"/>
              <a:gd name="connsiteX155" fmla="*/ 1410788 w 2785373"/>
              <a:gd name="connsiteY155" fmla="*/ 2502897 h 2526966"/>
              <a:gd name="connsiteX156" fmla="*/ 1356019 w 2785373"/>
              <a:gd name="connsiteY156" fmla="*/ 2514802 h 2526966"/>
              <a:gd name="connsiteX157" fmla="*/ 1308394 w 2785373"/>
              <a:gd name="connsiteY157" fmla="*/ 2457652 h 2526966"/>
              <a:gd name="connsiteX158" fmla="*/ 1270294 w 2785373"/>
              <a:gd name="connsiteY158" fmla="*/ 2440984 h 2526966"/>
              <a:gd name="connsiteX159" fmla="*/ 1244100 w 2785373"/>
              <a:gd name="connsiteY159" fmla="*/ 2448128 h 2526966"/>
              <a:gd name="connsiteX160" fmla="*/ 1229813 w 2785373"/>
              <a:gd name="connsiteY160" fmla="*/ 2424314 h 2526966"/>
              <a:gd name="connsiteX161" fmla="*/ 1191713 w 2785373"/>
              <a:gd name="connsiteY161" fmla="*/ 2419553 h 2526966"/>
              <a:gd name="connsiteX162" fmla="*/ 1129800 w 2785373"/>
              <a:gd name="connsiteY162" fmla="*/ 2388597 h 2526966"/>
              <a:gd name="connsiteX163" fmla="*/ 1094080 w 2785373"/>
              <a:gd name="connsiteY163" fmla="*/ 2400500 h 2526966"/>
              <a:gd name="connsiteX164" fmla="*/ 1079794 w 2785373"/>
              <a:gd name="connsiteY164" fmla="*/ 2429078 h 2526966"/>
              <a:gd name="connsiteX165" fmla="*/ 996450 w 2785373"/>
              <a:gd name="connsiteY165" fmla="*/ 2414790 h 2526966"/>
              <a:gd name="connsiteX166" fmla="*/ 965494 w 2785373"/>
              <a:gd name="connsiteY166" fmla="*/ 2429078 h 2526966"/>
              <a:gd name="connsiteX167" fmla="*/ 925013 w 2785373"/>
              <a:gd name="connsiteY167" fmla="*/ 2407646 h 2526966"/>
              <a:gd name="connsiteX168" fmla="*/ 886913 w 2785373"/>
              <a:gd name="connsiteY168" fmla="*/ 2393359 h 2526966"/>
              <a:gd name="connsiteX169" fmla="*/ 855956 w 2785373"/>
              <a:gd name="connsiteY169" fmla="*/ 2407647 h 2526966"/>
              <a:gd name="connsiteX170" fmla="*/ 825000 w 2785373"/>
              <a:gd name="connsiteY170" fmla="*/ 2388597 h 2526966"/>
              <a:gd name="connsiteX171" fmla="*/ 810713 w 2785373"/>
              <a:gd name="connsiteY171" fmla="*/ 2355259 h 2526966"/>
              <a:gd name="connsiteX172" fmla="*/ 770231 w 2785373"/>
              <a:gd name="connsiteY172" fmla="*/ 2364784 h 2526966"/>
              <a:gd name="connsiteX173" fmla="*/ 734513 w 2785373"/>
              <a:gd name="connsiteY173" fmla="*/ 2343352 h 2526966"/>
              <a:gd name="connsiteX174" fmla="*/ 703556 w 2785373"/>
              <a:gd name="connsiteY174" fmla="*/ 2329065 h 2526966"/>
              <a:gd name="connsiteX175" fmla="*/ 670219 w 2785373"/>
              <a:gd name="connsiteY175" fmla="*/ 2333827 h 2526966"/>
              <a:gd name="connsiteX176" fmla="*/ 684506 w 2785373"/>
              <a:gd name="connsiteY176" fmla="*/ 2279058 h 2526966"/>
              <a:gd name="connsiteX177" fmla="*/ 639263 w 2785373"/>
              <a:gd name="connsiteY177" fmla="*/ 2260008 h 2526966"/>
              <a:gd name="connsiteX178" fmla="*/ 605924 w 2785373"/>
              <a:gd name="connsiteY178" fmla="*/ 2255244 h 2526966"/>
              <a:gd name="connsiteX179" fmla="*/ 651169 w 2785373"/>
              <a:gd name="connsiteY179" fmla="*/ 2200477 h 2526966"/>
              <a:gd name="connsiteX180" fmla="*/ 682125 w 2785373"/>
              <a:gd name="connsiteY180" fmla="*/ 2100464 h 2526966"/>
              <a:gd name="connsiteX181" fmla="*/ 720225 w 2785373"/>
              <a:gd name="connsiteY181" fmla="*/ 1902821 h 2526966"/>
              <a:gd name="connsiteX182" fmla="*/ 744038 w 2785373"/>
              <a:gd name="connsiteY182" fmla="*/ 1886152 h 2526966"/>
              <a:gd name="connsiteX183" fmla="*/ 722606 w 2785373"/>
              <a:gd name="connsiteY183" fmla="*/ 1855196 h 2526966"/>
              <a:gd name="connsiteX184" fmla="*/ 724988 w 2785373"/>
              <a:gd name="connsiteY184" fmla="*/ 1836146 h 2526966"/>
              <a:gd name="connsiteX185" fmla="*/ 734513 w 2785373"/>
              <a:gd name="connsiteY185" fmla="*/ 1690889 h 2526966"/>
              <a:gd name="connsiteX186" fmla="*/ 724988 w 2785373"/>
              <a:gd name="connsiteY186" fmla="*/ 1650408 h 2526966"/>
              <a:gd name="connsiteX187" fmla="*/ 798806 w 2785373"/>
              <a:gd name="connsiteY187" fmla="*/ 1690889 h 2526966"/>
              <a:gd name="connsiteX188" fmla="*/ 810713 w 2785373"/>
              <a:gd name="connsiteY188" fmla="*/ 1755183 h 2526966"/>
              <a:gd name="connsiteX189" fmla="*/ 851194 w 2785373"/>
              <a:gd name="connsiteY189" fmla="*/ 1812333 h 2526966"/>
              <a:gd name="connsiteX190" fmla="*/ 803569 w 2785373"/>
              <a:gd name="connsiteY190" fmla="*/ 1667077 h 2526966"/>
              <a:gd name="connsiteX191" fmla="*/ 722606 w 2785373"/>
              <a:gd name="connsiteY191" fmla="*/ 1600402 h 2526966"/>
              <a:gd name="connsiteX192" fmla="*/ 744038 w 2785373"/>
              <a:gd name="connsiteY192" fmla="*/ 1524202 h 2526966"/>
              <a:gd name="connsiteX193" fmla="*/ 724988 w 2785373"/>
              <a:gd name="connsiteY193" fmla="*/ 1462289 h 2526966"/>
              <a:gd name="connsiteX194" fmla="*/ 734513 w 2785373"/>
              <a:gd name="connsiteY194" fmla="*/ 1431333 h 2526966"/>
              <a:gd name="connsiteX195" fmla="*/ 686888 w 2785373"/>
              <a:gd name="connsiteY195" fmla="*/ 1414664 h 2526966"/>
              <a:gd name="connsiteX196" fmla="*/ 598781 w 2785373"/>
              <a:gd name="connsiteY196" fmla="*/ 1381327 h 2526966"/>
              <a:gd name="connsiteX197" fmla="*/ 586875 w 2785373"/>
              <a:gd name="connsiteY197" fmla="*/ 1336083 h 2526966"/>
              <a:gd name="connsiteX198" fmla="*/ 537388 w 2785373"/>
              <a:gd name="connsiteY198" fmla="*/ 1269493 h 2526966"/>
              <a:gd name="connsiteX0" fmla="*/ 537388 w 2730430"/>
              <a:gd name="connsiteY0" fmla="*/ 1269493 h 2526966"/>
              <a:gd name="connsiteX1" fmla="*/ 555919 w 2730430"/>
              <a:gd name="connsiteY1" fmla="*/ 1219402 h 2526966"/>
              <a:gd name="connsiteX2" fmla="*/ 534488 w 2730430"/>
              <a:gd name="connsiteY2" fmla="*/ 1174158 h 2526966"/>
              <a:gd name="connsiteX3" fmla="*/ 520200 w 2730430"/>
              <a:gd name="connsiteY3" fmla="*/ 1145583 h 2526966"/>
              <a:gd name="connsiteX4" fmla="*/ 472575 w 2730430"/>
              <a:gd name="connsiteY4" fmla="*/ 1147964 h 2526966"/>
              <a:gd name="connsiteX5" fmla="*/ 453525 w 2730430"/>
              <a:gd name="connsiteY5" fmla="*/ 1112246 h 2526966"/>
              <a:gd name="connsiteX6" fmla="*/ 477338 w 2730430"/>
              <a:gd name="connsiteY6" fmla="*/ 1071764 h 2526966"/>
              <a:gd name="connsiteX7" fmla="*/ 436856 w 2730430"/>
              <a:gd name="connsiteY7" fmla="*/ 1071764 h 2526966"/>
              <a:gd name="connsiteX8" fmla="*/ 413044 w 2730430"/>
              <a:gd name="connsiteY8" fmla="*/ 1090814 h 2526966"/>
              <a:gd name="connsiteX9" fmla="*/ 413044 w 2730430"/>
              <a:gd name="connsiteY9" fmla="*/ 1045571 h 2526966"/>
              <a:gd name="connsiteX10" fmla="*/ 365419 w 2730430"/>
              <a:gd name="connsiteY10" fmla="*/ 1062239 h 2526966"/>
              <a:gd name="connsiteX11" fmla="*/ 293981 w 2730430"/>
              <a:gd name="connsiteY11" fmla="*/ 1031283 h 2526966"/>
              <a:gd name="connsiteX12" fmla="*/ 165394 w 2730430"/>
              <a:gd name="connsiteY12" fmla="*/ 974133 h 2526966"/>
              <a:gd name="connsiteX13" fmla="*/ 115388 w 2730430"/>
              <a:gd name="connsiteY13" fmla="*/ 997946 h 2526966"/>
              <a:gd name="connsiteX14" fmla="*/ 91575 w 2730430"/>
              <a:gd name="connsiteY14" fmla="*/ 983658 h 2526966"/>
              <a:gd name="connsiteX15" fmla="*/ 74906 w 2730430"/>
              <a:gd name="connsiteY15" fmla="*/ 938414 h 2526966"/>
              <a:gd name="connsiteX16" fmla="*/ 20138 w 2730430"/>
              <a:gd name="connsiteY16" fmla="*/ 926508 h 2526966"/>
              <a:gd name="connsiteX17" fmla="*/ 113006 w 2730430"/>
              <a:gd name="connsiteY17" fmla="*/ 893171 h 2526966"/>
              <a:gd name="connsiteX18" fmla="*/ 74906 w 2730430"/>
              <a:gd name="connsiteY18" fmla="*/ 852689 h 2526966"/>
              <a:gd name="connsiteX19" fmla="*/ 122531 w 2730430"/>
              <a:gd name="connsiteY19" fmla="*/ 855071 h 2526966"/>
              <a:gd name="connsiteX20" fmla="*/ 22519 w 2730430"/>
              <a:gd name="connsiteY20" fmla="*/ 828877 h 2526966"/>
              <a:gd name="connsiteX21" fmla="*/ 1086 w 2730430"/>
              <a:gd name="connsiteY21" fmla="*/ 795538 h 2526966"/>
              <a:gd name="connsiteX22" fmla="*/ 53475 w 2730430"/>
              <a:gd name="connsiteY22" fmla="*/ 759821 h 2526966"/>
              <a:gd name="connsiteX23" fmla="*/ 143963 w 2730430"/>
              <a:gd name="connsiteY23" fmla="*/ 724102 h 2526966"/>
              <a:gd name="connsiteX24" fmla="*/ 243974 w 2730430"/>
              <a:gd name="connsiteY24" fmla="*/ 721721 h 2526966"/>
              <a:gd name="connsiteX25" fmla="*/ 258263 w 2730430"/>
              <a:gd name="connsiteY25" fmla="*/ 693146 h 2526966"/>
              <a:gd name="connsiteX26" fmla="*/ 336843 w 2730430"/>
              <a:gd name="connsiteY26" fmla="*/ 676477 h 2526966"/>
              <a:gd name="connsiteX27" fmla="*/ 434475 w 2730430"/>
              <a:gd name="connsiteY27" fmla="*/ 778871 h 2526966"/>
              <a:gd name="connsiteX28" fmla="*/ 458288 w 2730430"/>
              <a:gd name="connsiteY28" fmla="*/ 762202 h 2526966"/>
              <a:gd name="connsiteX29" fmla="*/ 491625 w 2730430"/>
              <a:gd name="connsiteY29" fmla="*/ 733627 h 2526966"/>
              <a:gd name="connsiteX30" fmla="*/ 548775 w 2730430"/>
              <a:gd name="connsiteY30" fmla="*/ 755058 h 2526966"/>
              <a:gd name="connsiteX31" fmla="*/ 570206 w 2730430"/>
              <a:gd name="connsiteY31" fmla="*/ 781252 h 2526966"/>
              <a:gd name="connsiteX32" fmla="*/ 563063 w 2730430"/>
              <a:gd name="connsiteY32" fmla="*/ 738389 h 2526966"/>
              <a:gd name="connsiteX33" fmla="*/ 582113 w 2730430"/>
              <a:gd name="connsiteY33" fmla="*/ 712196 h 2526966"/>
              <a:gd name="connsiteX34" fmla="*/ 608306 w 2730430"/>
              <a:gd name="connsiteY34" fmla="*/ 759821 h 2526966"/>
              <a:gd name="connsiteX35" fmla="*/ 677361 w 2730430"/>
              <a:gd name="connsiteY35" fmla="*/ 740771 h 2526966"/>
              <a:gd name="connsiteX36" fmla="*/ 660694 w 2730430"/>
              <a:gd name="connsiteY36" fmla="*/ 719339 h 2526966"/>
              <a:gd name="connsiteX37" fmla="*/ 644025 w 2730430"/>
              <a:gd name="connsiteY37" fmla="*/ 695527 h 2526966"/>
              <a:gd name="connsiteX38" fmla="*/ 648788 w 2730430"/>
              <a:gd name="connsiteY38" fmla="*/ 635996 h 2526966"/>
              <a:gd name="connsiteX39" fmla="*/ 632119 w 2730430"/>
              <a:gd name="connsiteY39" fmla="*/ 559796 h 2526966"/>
              <a:gd name="connsiteX40" fmla="*/ 594019 w 2730430"/>
              <a:gd name="connsiteY40" fmla="*/ 514552 h 2526966"/>
              <a:gd name="connsiteX41" fmla="*/ 591638 w 2730430"/>
              <a:gd name="connsiteY41" fmla="*/ 457402 h 2526966"/>
              <a:gd name="connsiteX42" fmla="*/ 572586 w 2730430"/>
              <a:gd name="connsiteY42" fmla="*/ 419301 h 2526966"/>
              <a:gd name="connsiteX43" fmla="*/ 646406 w 2730430"/>
              <a:gd name="connsiteY43" fmla="*/ 435971 h 2526966"/>
              <a:gd name="connsiteX44" fmla="*/ 710700 w 2730430"/>
              <a:gd name="connsiteY44" fmla="*/ 428827 h 2526966"/>
              <a:gd name="connsiteX45" fmla="*/ 705938 w 2730430"/>
              <a:gd name="connsiteY45" fmla="*/ 474071 h 2526966"/>
              <a:gd name="connsiteX46" fmla="*/ 751181 w 2730430"/>
              <a:gd name="connsiteY46" fmla="*/ 512171 h 2526966"/>
              <a:gd name="connsiteX47" fmla="*/ 853573 w 2730430"/>
              <a:gd name="connsiteY47" fmla="*/ 524077 h 2526966"/>
              <a:gd name="connsiteX48" fmla="*/ 922631 w 2730430"/>
              <a:gd name="connsiteY48" fmla="*/ 535983 h 2526966"/>
              <a:gd name="connsiteX49" fmla="*/ 1001213 w 2730430"/>
              <a:gd name="connsiteY49" fmla="*/ 512171 h 2526966"/>
              <a:gd name="connsiteX50" fmla="*/ 1044075 w 2730430"/>
              <a:gd name="connsiteY50" fmla="*/ 509789 h 2526966"/>
              <a:gd name="connsiteX51" fmla="*/ 1036931 w 2730430"/>
              <a:gd name="connsiteY51" fmla="*/ 490739 h 2526966"/>
              <a:gd name="connsiteX52" fmla="*/ 986925 w 2730430"/>
              <a:gd name="connsiteY52" fmla="*/ 485977 h 2526966"/>
              <a:gd name="connsiteX53" fmla="*/ 994067 w 2730430"/>
              <a:gd name="connsiteY53" fmla="*/ 421682 h 2526966"/>
              <a:gd name="connsiteX54" fmla="*/ 1079794 w 2730430"/>
              <a:gd name="connsiteY54" fmla="*/ 369296 h 2526966"/>
              <a:gd name="connsiteX55" fmla="*/ 1184569 w 2730430"/>
              <a:gd name="connsiteY55" fmla="*/ 343102 h 2526966"/>
              <a:gd name="connsiteX56" fmla="*/ 1234573 w 2730430"/>
              <a:gd name="connsiteY56" fmla="*/ 290713 h 2526966"/>
              <a:gd name="connsiteX57" fmla="*/ 1267912 w 2730430"/>
              <a:gd name="connsiteY57" fmla="*/ 159745 h 2526966"/>
              <a:gd name="connsiteX58" fmla="*/ 1279817 w 2730430"/>
              <a:gd name="connsiteY58" fmla="*/ 43063 h 2526966"/>
              <a:gd name="connsiteX59" fmla="*/ 1447782 w 2730430"/>
              <a:gd name="connsiteY59" fmla="*/ 1342 h 2526966"/>
              <a:gd name="connsiteX60" fmla="*/ 1498893 w 2730430"/>
              <a:gd name="connsiteY60" fmla="*/ 85925 h 2526966"/>
              <a:gd name="connsiteX61" fmla="*/ 1586999 w 2730430"/>
              <a:gd name="connsiteY61" fmla="*/ 85925 h 2526966"/>
              <a:gd name="connsiteX62" fmla="*/ 1610812 w 2730430"/>
              <a:gd name="connsiteY62" fmla="*/ 157362 h 2526966"/>
              <a:gd name="connsiteX63" fmla="*/ 1665580 w 2730430"/>
              <a:gd name="connsiteY63" fmla="*/ 169269 h 2526966"/>
              <a:gd name="connsiteX64" fmla="*/ 1689393 w 2730430"/>
              <a:gd name="connsiteY64" fmla="*/ 214513 h 2526966"/>
              <a:gd name="connsiteX65" fmla="*/ 1772737 w 2730430"/>
              <a:gd name="connsiteY65" fmla="*/ 231182 h 2526966"/>
              <a:gd name="connsiteX66" fmla="*/ 1789405 w 2730430"/>
              <a:gd name="connsiteY66" fmla="*/ 347864 h 2526966"/>
              <a:gd name="connsiteX67" fmla="*/ 1867987 w 2730430"/>
              <a:gd name="connsiteY67" fmla="*/ 338337 h 2526966"/>
              <a:gd name="connsiteX68" fmla="*/ 1896562 w 2730430"/>
              <a:gd name="connsiteY68" fmla="*/ 288331 h 2526966"/>
              <a:gd name="connsiteX69" fmla="*/ 1927518 w 2730430"/>
              <a:gd name="connsiteY69" fmla="*/ 269282 h 2526966"/>
              <a:gd name="connsiteX70" fmla="*/ 1925137 w 2730430"/>
              <a:gd name="connsiteY70" fmla="*/ 388345 h 2526966"/>
              <a:gd name="connsiteX71" fmla="*/ 1953712 w 2730430"/>
              <a:gd name="connsiteY71" fmla="*/ 405012 h 2526966"/>
              <a:gd name="connsiteX72" fmla="*/ 1998955 w 2730430"/>
              <a:gd name="connsiteY72" fmla="*/ 428825 h 2526966"/>
              <a:gd name="connsiteX73" fmla="*/ 2044199 w 2730430"/>
              <a:gd name="connsiteY73" fmla="*/ 488358 h 2526966"/>
              <a:gd name="connsiteX74" fmla="*/ 2091824 w 2730430"/>
              <a:gd name="connsiteY74" fmla="*/ 476450 h 2526966"/>
              <a:gd name="connsiteX75" fmla="*/ 2229937 w 2730430"/>
              <a:gd name="connsiteY75" fmla="*/ 505027 h 2526966"/>
              <a:gd name="connsiteX76" fmla="*/ 2296612 w 2730430"/>
              <a:gd name="connsiteY76" fmla="*/ 597894 h 2526966"/>
              <a:gd name="connsiteX77" fmla="*/ 2337093 w 2730430"/>
              <a:gd name="connsiteY77" fmla="*/ 585987 h 2526966"/>
              <a:gd name="connsiteX78" fmla="*/ 2382337 w 2730430"/>
              <a:gd name="connsiteY78" fmla="*/ 605037 h 2526966"/>
              <a:gd name="connsiteX79" fmla="*/ 2427580 w 2730430"/>
              <a:gd name="connsiteY79" fmla="*/ 590750 h 2526966"/>
              <a:gd name="connsiteX80" fmla="*/ 2482349 w 2730430"/>
              <a:gd name="connsiteY80" fmla="*/ 633612 h 2526966"/>
              <a:gd name="connsiteX81" fmla="*/ 2577598 w 2730430"/>
              <a:gd name="connsiteY81" fmla="*/ 652663 h 2526966"/>
              <a:gd name="connsiteX82" fmla="*/ 2522830 w 2730430"/>
              <a:gd name="connsiteY82" fmla="*/ 728862 h 2526966"/>
              <a:gd name="connsiteX83" fmla="*/ 2477587 w 2730430"/>
              <a:gd name="connsiteY83" fmla="*/ 836021 h 2526966"/>
              <a:gd name="connsiteX84" fmla="*/ 2446630 w 2730430"/>
              <a:gd name="connsiteY84" fmla="*/ 988421 h 2526966"/>
              <a:gd name="connsiteX85" fmla="*/ 2453774 w 2730430"/>
              <a:gd name="connsiteY85" fmla="*/ 1064621 h 2526966"/>
              <a:gd name="connsiteX86" fmla="*/ 2413293 w 2730430"/>
              <a:gd name="connsiteY86" fmla="*/ 1090814 h 2526966"/>
              <a:gd name="connsiteX87" fmla="*/ 2363287 w 2730430"/>
              <a:gd name="connsiteY87" fmla="*/ 1083671 h 2526966"/>
              <a:gd name="connsiteX88" fmla="*/ 2334712 w 2730430"/>
              <a:gd name="connsiteY88" fmla="*/ 1097958 h 2526966"/>
              <a:gd name="connsiteX89" fmla="*/ 2327568 w 2730430"/>
              <a:gd name="connsiteY89" fmla="*/ 1164633 h 2526966"/>
              <a:gd name="connsiteX90" fmla="*/ 2279943 w 2730430"/>
              <a:gd name="connsiteY90" fmla="*/ 1207496 h 2526966"/>
              <a:gd name="connsiteX91" fmla="*/ 2241843 w 2730430"/>
              <a:gd name="connsiteY91" fmla="*/ 1252739 h 2526966"/>
              <a:gd name="connsiteX92" fmla="*/ 2220412 w 2730430"/>
              <a:gd name="connsiteY92" fmla="*/ 1302746 h 2526966"/>
              <a:gd name="connsiteX93" fmla="*/ 2170405 w 2730430"/>
              <a:gd name="connsiteY93" fmla="*/ 1347989 h 2526966"/>
              <a:gd name="connsiteX94" fmla="*/ 2153737 w 2730430"/>
              <a:gd name="connsiteY94" fmla="*/ 1431333 h 2526966"/>
              <a:gd name="connsiteX95" fmla="*/ 2118018 w 2730430"/>
              <a:gd name="connsiteY95" fmla="*/ 1452764 h 2526966"/>
              <a:gd name="connsiteX96" fmla="*/ 2041469 w 2730430"/>
              <a:gd name="connsiteY96" fmla="*/ 1455231 h 2526966"/>
              <a:gd name="connsiteX97" fmla="*/ 2029912 w 2730430"/>
              <a:gd name="connsiteY97" fmla="*/ 1481339 h 2526966"/>
              <a:gd name="connsiteX98" fmla="*/ 2020387 w 2730430"/>
              <a:gd name="connsiteY98" fmla="*/ 1545633 h 2526966"/>
              <a:gd name="connsiteX99" fmla="*/ 2072774 w 2730430"/>
              <a:gd name="connsiteY99" fmla="*/ 1633739 h 2526966"/>
              <a:gd name="connsiteX100" fmla="*/ 2098968 w 2730430"/>
              <a:gd name="connsiteY100" fmla="*/ 1683746 h 2526966"/>
              <a:gd name="connsiteX101" fmla="*/ 2141830 w 2730430"/>
              <a:gd name="connsiteY101" fmla="*/ 1671839 h 2526966"/>
              <a:gd name="connsiteX102" fmla="*/ 2170405 w 2730430"/>
              <a:gd name="connsiteY102" fmla="*/ 1686127 h 2526966"/>
              <a:gd name="connsiteX103" fmla="*/ 2182312 w 2730430"/>
              <a:gd name="connsiteY103" fmla="*/ 1698033 h 2526966"/>
              <a:gd name="connsiteX104" fmla="*/ 2170405 w 2730430"/>
              <a:gd name="connsiteY104" fmla="*/ 1728989 h 2526966"/>
              <a:gd name="connsiteX105" fmla="*/ 2182312 w 2730430"/>
              <a:gd name="connsiteY105" fmla="*/ 1762327 h 2526966"/>
              <a:gd name="connsiteX106" fmla="*/ 2208505 w 2730430"/>
              <a:gd name="connsiteY106" fmla="*/ 1767089 h 2526966"/>
              <a:gd name="connsiteX107" fmla="*/ 2229937 w 2730430"/>
              <a:gd name="connsiteY107" fmla="*/ 1786139 h 2526966"/>
              <a:gd name="connsiteX108" fmla="*/ 2275180 w 2730430"/>
              <a:gd name="connsiteY108" fmla="*/ 1776614 h 2526966"/>
              <a:gd name="connsiteX109" fmla="*/ 2298993 w 2730430"/>
              <a:gd name="connsiteY109" fmla="*/ 1829002 h 2526966"/>
              <a:gd name="connsiteX110" fmla="*/ 2337093 w 2730430"/>
              <a:gd name="connsiteY110" fmla="*/ 1840908 h 2526966"/>
              <a:gd name="connsiteX111" fmla="*/ 2351381 w 2730430"/>
              <a:gd name="connsiteY111" fmla="*/ 1876628 h 2526966"/>
              <a:gd name="connsiteX112" fmla="*/ 2310899 w 2730430"/>
              <a:gd name="connsiteY112" fmla="*/ 1907583 h 2526966"/>
              <a:gd name="connsiteX113" fmla="*/ 2237081 w 2730430"/>
              <a:gd name="connsiteY113" fmla="*/ 1983784 h 2526966"/>
              <a:gd name="connsiteX114" fmla="*/ 2284706 w 2730430"/>
              <a:gd name="connsiteY114" fmla="*/ 2048078 h 2526966"/>
              <a:gd name="connsiteX115" fmla="*/ 2282324 w 2730430"/>
              <a:gd name="connsiteY115" fmla="*/ 2114752 h 2526966"/>
              <a:gd name="connsiteX116" fmla="*/ 2358524 w 2730430"/>
              <a:gd name="connsiteY116" fmla="*/ 2159996 h 2526966"/>
              <a:gd name="connsiteX117" fmla="*/ 2403768 w 2730430"/>
              <a:gd name="connsiteY117" fmla="*/ 2238576 h 2526966"/>
              <a:gd name="connsiteX118" fmla="*/ 2710949 w 2730430"/>
              <a:gd name="connsiteY118" fmla="*/ 2400500 h 2526966"/>
              <a:gd name="connsiteX119" fmla="*/ 2682374 w 2730430"/>
              <a:gd name="connsiteY119" fmla="*/ 2383833 h 2526966"/>
              <a:gd name="connsiteX120" fmla="*/ 2551405 w 2730430"/>
              <a:gd name="connsiteY120" fmla="*/ 2321919 h 2526966"/>
              <a:gd name="connsiteX121" fmla="*/ 2513305 w 2730430"/>
              <a:gd name="connsiteY121" fmla="*/ 2302869 h 2526966"/>
              <a:gd name="connsiteX122" fmla="*/ 2472824 w 2730430"/>
              <a:gd name="connsiteY122" fmla="*/ 2283819 h 2526966"/>
              <a:gd name="connsiteX123" fmla="*/ 2441868 w 2730430"/>
              <a:gd name="connsiteY123" fmla="*/ 2269531 h 2526966"/>
              <a:gd name="connsiteX124" fmla="*/ 2399006 w 2730430"/>
              <a:gd name="connsiteY124" fmla="*/ 2236196 h 2526966"/>
              <a:gd name="connsiteX125" fmla="*/ 2365668 w 2730430"/>
              <a:gd name="connsiteY125" fmla="*/ 2210000 h 2526966"/>
              <a:gd name="connsiteX126" fmla="*/ 2339474 w 2730430"/>
              <a:gd name="connsiteY126" fmla="*/ 2229052 h 2526966"/>
              <a:gd name="connsiteX127" fmla="*/ 2284706 w 2730430"/>
              <a:gd name="connsiteY127" fmla="*/ 2257628 h 2526966"/>
              <a:gd name="connsiteX128" fmla="*/ 2268037 w 2730430"/>
              <a:gd name="connsiteY128" fmla="*/ 2288583 h 2526966"/>
              <a:gd name="connsiteX129" fmla="*/ 2198980 w 2730430"/>
              <a:gd name="connsiteY129" fmla="*/ 2307633 h 2526966"/>
              <a:gd name="connsiteX130" fmla="*/ 2172788 w 2730430"/>
              <a:gd name="connsiteY130" fmla="*/ 2338590 h 2526966"/>
              <a:gd name="connsiteX131" fmla="*/ 2156119 w 2730430"/>
              <a:gd name="connsiteY131" fmla="*/ 2319540 h 2526966"/>
              <a:gd name="connsiteX132" fmla="*/ 2118019 w 2730430"/>
              <a:gd name="connsiteY132" fmla="*/ 2331447 h 2526966"/>
              <a:gd name="connsiteX133" fmla="*/ 2087063 w 2730430"/>
              <a:gd name="connsiteY133" fmla="*/ 2298109 h 2526966"/>
              <a:gd name="connsiteX134" fmla="*/ 2032294 w 2730430"/>
              <a:gd name="connsiteY134" fmla="*/ 2288584 h 2526966"/>
              <a:gd name="connsiteX135" fmla="*/ 2015625 w 2730430"/>
              <a:gd name="connsiteY135" fmla="*/ 2260009 h 2526966"/>
              <a:gd name="connsiteX136" fmla="*/ 1963238 w 2730430"/>
              <a:gd name="connsiteY136" fmla="*/ 2271915 h 2526966"/>
              <a:gd name="connsiteX137" fmla="*/ 1965618 w 2730430"/>
              <a:gd name="connsiteY137" fmla="*/ 2250483 h 2526966"/>
              <a:gd name="connsiteX138" fmla="*/ 1984668 w 2730430"/>
              <a:gd name="connsiteY138" fmla="*/ 2233814 h 2526966"/>
              <a:gd name="connsiteX139" fmla="*/ 1987050 w 2730430"/>
              <a:gd name="connsiteY139" fmla="*/ 2210003 h 2526966"/>
              <a:gd name="connsiteX140" fmla="*/ 1951331 w 2730430"/>
              <a:gd name="connsiteY140" fmla="*/ 2210003 h 2526966"/>
              <a:gd name="connsiteX141" fmla="*/ 1944188 w 2730430"/>
              <a:gd name="connsiteY141" fmla="*/ 2236197 h 2526966"/>
              <a:gd name="connsiteX142" fmla="*/ 1915613 w 2730430"/>
              <a:gd name="connsiteY142" fmla="*/ 2236197 h 2526966"/>
              <a:gd name="connsiteX143" fmla="*/ 1891800 w 2730430"/>
              <a:gd name="connsiteY143" fmla="*/ 2198097 h 2526966"/>
              <a:gd name="connsiteX144" fmla="*/ 1882275 w 2730430"/>
              <a:gd name="connsiteY144" fmla="*/ 2250484 h 2526966"/>
              <a:gd name="connsiteX145" fmla="*/ 1853700 w 2730430"/>
              <a:gd name="connsiteY145" fmla="*/ 2226672 h 2526966"/>
              <a:gd name="connsiteX146" fmla="*/ 1803694 w 2730430"/>
              <a:gd name="connsiteY146" fmla="*/ 2226672 h 2526966"/>
              <a:gd name="connsiteX147" fmla="*/ 1753687 w 2730430"/>
              <a:gd name="connsiteY147" fmla="*/ 2207620 h 2526966"/>
              <a:gd name="connsiteX148" fmla="*/ 1663200 w 2730430"/>
              <a:gd name="connsiteY148" fmla="*/ 2262390 h 2526966"/>
              <a:gd name="connsiteX149" fmla="*/ 1572713 w 2730430"/>
              <a:gd name="connsiteY149" fmla="*/ 2319539 h 2526966"/>
              <a:gd name="connsiteX150" fmla="*/ 1556044 w 2730430"/>
              <a:gd name="connsiteY150" fmla="*/ 2412409 h 2526966"/>
              <a:gd name="connsiteX151" fmla="*/ 1583513 w 2730430"/>
              <a:gd name="connsiteY151" fmla="*/ 2499546 h 2526966"/>
              <a:gd name="connsiteX152" fmla="*/ 1522706 w 2730430"/>
              <a:gd name="connsiteY152" fmla="*/ 2490989 h 2526966"/>
              <a:gd name="connsiteX153" fmla="*/ 1472700 w 2730430"/>
              <a:gd name="connsiteY153" fmla="*/ 2526709 h 2526966"/>
              <a:gd name="connsiteX154" fmla="*/ 1410788 w 2730430"/>
              <a:gd name="connsiteY154" fmla="*/ 2502897 h 2526966"/>
              <a:gd name="connsiteX155" fmla="*/ 1356019 w 2730430"/>
              <a:gd name="connsiteY155" fmla="*/ 2514802 h 2526966"/>
              <a:gd name="connsiteX156" fmla="*/ 1308394 w 2730430"/>
              <a:gd name="connsiteY156" fmla="*/ 2457652 h 2526966"/>
              <a:gd name="connsiteX157" fmla="*/ 1270294 w 2730430"/>
              <a:gd name="connsiteY157" fmla="*/ 2440984 h 2526966"/>
              <a:gd name="connsiteX158" fmla="*/ 1244100 w 2730430"/>
              <a:gd name="connsiteY158" fmla="*/ 2448128 h 2526966"/>
              <a:gd name="connsiteX159" fmla="*/ 1229813 w 2730430"/>
              <a:gd name="connsiteY159" fmla="*/ 2424314 h 2526966"/>
              <a:gd name="connsiteX160" fmla="*/ 1191713 w 2730430"/>
              <a:gd name="connsiteY160" fmla="*/ 2419553 h 2526966"/>
              <a:gd name="connsiteX161" fmla="*/ 1129800 w 2730430"/>
              <a:gd name="connsiteY161" fmla="*/ 2388597 h 2526966"/>
              <a:gd name="connsiteX162" fmla="*/ 1094080 w 2730430"/>
              <a:gd name="connsiteY162" fmla="*/ 2400500 h 2526966"/>
              <a:gd name="connsiteX163" fmla="*/ 1079794 w 2730430"/>
              <a:gd name="connsiteY163" fmla="*/ 2429078 h 2526966"/>
              <a:gd name="connsiteX164" fmla="*/ 996450 w 2730430"/>
              <a:gd name="connsiteY164" fmla="*/ 2414790 h 2526966"/>
              <a:gd name="connsiteX165" fmla="*/ 965494 w 2730430"/>
              <a:gd name="connsiteY165" fmla="*/ 2429078 h 2526966"/>
              <a:gd name="connsiteX166" fmla="*/ 925013 w 2730430"/>
              <a:gd name="connsiteY166" fmla="*/ 2407646 h 2526966"/>
              <a:gd name="connsiteX167" fmla="*/ 886913 w 2730430"/>
              <a:gd name="connsiteY167" fmla="*/ 2393359 h 2526966"/>
              <a:gd name="connsiteX168" fmla="*/ 855956 w 2730430"/>
              <a:gd name="connsiteY168" fmla="*/ 2407647 h 2526966"/>
              <a:gd name="connsiteX169" fmla="*/ 825000 w 2730430"/>
              <a:gd name="connsiteY169" fmla="*/ 2388597 h 2526966"/>
              <a:gd name="connsiteX170" fmla="*/ 810713 w 2730430"/>
              <a:gd name="connsiteY170" fmla="*/ 2355259 h 2526966"/>
              <a:gd name="connsiteX171" fmla="*/ 770231 w 2730430"/>
              <a:gd name="connsiteY171" fmla="*/ 2364784 h 2526966"/>
              <a:gd name="connsiteX172" fmla="*/ 734513 w 2730430"/>
              <a:gd name="connsiteY172" fmla="*/ 2343352 h 2526966"/>
              <a:gd name="connsiteX173" fmla="*/ 703556 w 2730430"/>
              <a:gd name="connsiteY173" fmla="*/ 2329065 h 2526966"/>
              <a:gd name="connsiteX174" fmla="*/ 670219 w 2730430"/>
              <a:gd name="connsiteY174" fmla="*/ 2333827 h 2526966"/>
              <a:gd name="connsiteX175" fmla="*/ 684506 w 2730430"/>
              <a:gd name="connsiteY175" fmla="*/ 2279058 h 2526966"/>
              <a:gd name="connsiteX176" fmla="*/ 639263 w 2730430"/>
              <a:gd name="connsiteY176" fmla="*/ 2260008 h 2526966"/>
              <a:gd name="connsiteX177" fmla="*/ 605924 w 2730430"/>
              <a:gd name="connsiteY177" fmla="*/ 2255244 h 2526966"/>
              <a:gd name="connsiteX178" fmla="*/ 651169 w 2730430"/>
              <a:gd name="connsiteY178" fmla="*/ 2200477 h 2526966"/>
              <a:gd name="connsiteX179" fmla="*/ 682125 w 2730430"/>
              <a:gd name="connsiteY179" fmla="*/ 2100464 h 2526966"/>
              <a:gd name="connsiteX180" fmla="*/ 720225 w 2730430"/>
              <a:gd name="connsiteY180" fmla="*/ 1902821 h 2526966"/>
              <a:gd name="connsiteX181" fmla="*/ 744038 w 2730430"/>
              <a:gd name="connsiteY181" fmla="*/ 1886152 h 2526966"/>
              <a:gd name="connsiteX182" fmla="*/ 722606 w 2730430"/>
              <a:gd name="connsiteY182" fmla="*/ 1855196 h 2526966"/>
              <a:gd name="connsiteX183" fmla="*/ 724988 w 2730430"/>
              <a:gd name="connsiteY183" fmla="*/ 1836146 h 2526966"/>
              <a:gd name="connsiteX184" fmla="*/ 734513 w 2730430"/>
              <a:gd name="connsiteY184" fmla="*/ 1690889 h 2526966"/>
              <a:gd name="connsiteX185" fmla="*/ 724988 w 2730430"/>
              <a:gd name="connsiteY185" fmla="*/ 1650408 h 2526966"/>
              <a:gd name="connsiteX186" fmla="*/ 798806 w 2730430"/>
              <a:gd name="connsiteY186" fmla="*/ 1690889 h 2526966"/>
              <a:gd name="connsiteX187" fmla="*/ 810713 w 2730430"/>
              <a:gd name="connsiteY187" fmla="*/ 1755183 h 2526966"/>
              <a:gd name="connsiteX188" fmla="*/ 851194 w 2730430"/>
              <a:gd name="connsiteY188" fmla="*/ 1812333 h 2526966"/>
              <a:gd name="connsiteX189" fmla="*/ 803569 w 2730430"/>
              <a:gd name="connsiteY189" fmla="*/ 1667077 h 2526966"/>
              <a:gd name="connsiteX190" fmla="*/ 722606 w 2730430"/>
              <a:gd name="connsiteY190" fmla="*/ 1600402 h 2526966"/>
              <a:gd name="connsiteX191" fmla="*/ 744038 w 2730430"/>
              <a:gd name="connsiteY191" fmla="*/ 1524202 h 2526966"/>
              <a:gd name="connsiteX192" fmla="*/ 724988 w 2730430"/>
              <a:gd name="connsiteY192" fmla="*/ 1462289 h 2526966"/>
              <a:gd name="connsiteX193" fmla="*/ 734513 w 2730430"/>
              <a:gd name="connsiteY193" fmla="*/ 1431333 h 2526966"/>
              <a:gd name="connsiteX194" fmla="*/ 686888 w 2730430"/>
              <a:gd name="connsiteY194" fmla="*/ 1414664 h 2526966"/>
              <a:gd name="connsiteX195" fmla="*/ 598781 w 2730430"/>
              <a:gd name="connsiteY195" fmla="*/ 1381327 h 2526966"/>
              <a:gd name="connsiteX196" fmla="*/ 586875 w 2730430"/>
              <a:gd name="connsiteY196" fmla="*/ 1336083 h 2526966"/>
              <a:gd name="connsiteX197" fmla="*/ 537388 w 2730430"/>
              <a:gd name="connsiteY197" fmla="*/ 1269493 h 2526966"/>
              <a:gd name="connsiteX0" fmla="*/ 537388 w 2685510"/>
              <a:gd name="connsiteY0" fmla="*/ 1269493 h 2526966"/>
              <a:gd name="connsiteX1" fmla="*/ 555919 w 2685510"/>
              <a:gd name="connsiteY1" fmla="*/ 1219402 h 2526966"/>
              <a:gd name="connsiteX2" fmla="*/ 534488 w 2685510"/>
              <a:gd name="connsiteY2" fmla="*/ 1174158 h 2526966"/>
              <a:gd name="connsiteX3" fmla="*/ 520200 w 2685510"/>
              <a:gd name="connsiteY3" fmla="*/ 1145583 h 2526966"/>
              <a:gd name="connsiteX4" fmla="*/ 472575 w 2685510"/>
              <a:gd name="connsiteY4" fmla="*/ 1147964 h 2526966"/>
              <a:gd name="connsiteX5" fmla="*/ 453525 w 2685510"/>
              <a:gd name="connsiteY5" fmla="*/ 1112246 h 2526966"/>
              <a:gd name="connsiteX6" fmla="*/ 477338 w 2685510"/>
              <a:gd name="connsiteY6" fmla="*/ 1071764 h 2526966"/>
              <a:gd name="connsiteX7" fmla="*/ 436856 w 2685510"/>
              <a:gd name="connsiteY7" fmla="*/ 1071764 h 2526966"/>
              <a:gd name="connsiteX8" fmla="*/ 413044 w 2685510"/>
              <a:gd name="connsiteY8" fmla="*/ 1090814 h 2526966"/>
              <a:gd name="connsiteX9" fmla="*/ 413044 w 2685510"/>
              <a:gd name="connsiteY9" fmla="*/ 1045571 h 2526966"/>
              <a:gd name="connsiteX10" fmla="*/ 365419 w 2685510"/>
              <a:gd name="connsiteY10" fmla="*/ 1062239 h 2526966"/>
              <a:gd name="connsiteX11" fmla="*/ 293981 w 2685510"/>
              <a:gd name="connsiteY11" fmla="*/ 1031283 h 2526966"/>
              <a:gd name="connsiteX12" fmla="*/ 165394 w 2685510"/>
              <a:gd name="connsiteY12" fmla="*/ 974133 h 2526966"/>
              <a:gd name="connsiteX13" fmla="*/ 115388 w 2685510"/>
              <a:gd name="connsiteY13" fmla="*/ 997946 h 2526966"/>
              <a:gd name="connsiteX14" fmla="*/ 91575 w 2685510"/>
              <a:gd name="connsiteY14" fmla="*/ 983658 h 2526966"/>
              <a:gd name="connsiteX15" fmla="*/ 74906 w 2685510"/>
              <a:gd name="connsiteY15" fmla="*/ 938414 h 2526966"/>
              <a:gd name="connsiteX16" fmla="*/ 20138 w 2685510"/>
              <a:gd name="connsiteY16" fmla="*/ 926508 h 2526966"/>
              <a:gd name="connsiteX17" fmla="*/ 113006 w 2685510"/>
              <a:gd name="connsiteY17" fmla="*/ 893171 h 2526966"/>
              <a:gd name="connsiteX18" fmla="*/ 74906 w 2685510"/>
              <a:gd name="connsiteY18" fmla="*/ 852689 h 2526966"/>
              <a:gd name="connsiteX19" fmla="*/ 122531 w 2685510"/>
              <a:gd name="connsiteY19" fmla="*/ 855071 h 2526966"/>
              <a:gd name="connsiteX20" fmla="*/ 22519 w 2685510"/>
              <a:gd name="connsiteY20" fmla="*/ 828877 h 2526966"/>
              <a:gd name="connsiteX21" fmla="*/ 1086 w 2685510"/>
              <a:gd name="connsiteY21" fmla="*/ 795538 h 2526966"/>
              <a:gd name="connsiteX22" fmla="*/ 53475 w 2685510"/>
              <a:gd name="connsiteY22" fmla="*/ 759821 h 2526966"/>
              <a:gd name="connsiteX23" fmla="*/ 143963 w 2685510"/>
              <a:gd name="connsiteY23" fmla="*/ 724102 h 2526966"/>
              <a:gd name="connsiteX24" fmla="*/ 243974 w 2685510"/>
              <a:gd name="connsiteY24" fmla="*/ 721721 h 2526966"/>
              <a:gd name="connsiteX25" fmla="*/ 258263 w 2685510"/>
              <a:gd name="connsiteY25" fmla="*/ 693146 h 2526966"/>
              <a:gd name="connsiteX26" fmla="*/ 336843 w 2685510"/>
              <a:gd name="connsiteY26" fmla="*/ 676477 h 2526966"/>
              <a:gd name="connsiteX27" fmla="*/ 434475 w 2685510"/>
              <a:gd name="connsiteY27" fmla="*/ 778871 h 2526966"/>
              <a:gd name="connsiteX28" fmla="*/ 458288 w 2685510"/>
              <a:gd name="connsiteY28" fmla="*/ 762202 h 2526966"/>
              <a:gd name="connsiteX29" fmla="*/ 491625 w 2685510"/>
              <a:gd name="connsiteY29" fmla="*/ 733627 h 2526966"/>
              <a:gd name="connsiteX30" fmla="*/ 548775 w 2685510"/>
              <a:gd name="connsiteY30" fmla="*/ 755058 h 2526966"/>
              <a:gd name="connsiteX31" fmla="*/ 570206 w 2685510"/>
              <a:gd name="connsiteY31" fmla="*/ 781252 h 2526966"/>
              <a:gd name="connsiteX32" fmla="*/ 563063 w 2685510"/>
              <a:gd name="connsiteY32" fmla="*/ 738389 h 2526966"/>
              <a:gd name="connsiteX33" fmla="*/ 582113 w 2685510"/>
              <a:gd name="connsiteY33" fmla="*/ 712196 h 2526966"/>
              <a:gd name="connsiteX34" fmla="*/ 608306 w 2685510"/>
              <a:gd name="connsiteY34" fmla="*/ 759821 h 2526966"/>
              <a:gd name="connsiteX35" fmla="*/ 677361 w 2685510"/>
              <a:gd name="connsiteY35" fmla="*/ 740771 h 2526966"/>
              <a:gd name="connsiteX36" fmla="*/ 660694 w 2685510"/>
              <a:gd name="connsiteY36" fmla="*/ 719339 h 2526966"/>
              <a:gd name="connsiteX37" fmla="*/ 644025 w 2685510"/>
              <a:gd name="connsiteY37" fmla="*/ 695527 h 2526966"/>
              <a:gd name="connsiteX38" fmla="*/ 648788 w 2685510"/>
              <a:gd name="connsiteY38" fmla="*/ 635996 h 2526966"/>
              <a:gd name="connsiteX39" fmla="*/ 632119 w 2685510"/>
              <a:gd name="connsiteY39" fmla="*/ 559796 h 2526966"/>
              <a:gd name="connsiteX40" fmla="*/ 594019 w 2685510"/>
              <a:gd name="connsiteY40" fmla="*/ 514552 h 2526966"/>
              <a:gd name="connsiteX41" fmla="*/ 591638 w 2685510"/>
              <a:gd name="connsiteY41" fmla="*/ 457402 h 2526966"/>
              <a:gd name="connsiteX42" fmla="*/ 572586 w 2685510"/>
              <a:gd name="connsiteY42" fmla="*/ 419301 h 2526966"/>
              <a:gd name="connsiteX43" fmla="*/ 646406 w 2685510"/>
              <a:gd name="connsiteY43" fmla="*/ 435971 h 2526966"/>
              <a:gd name="connsiteX44" fmla="*/ 710700 w 2685510"/>
              <a:gd name="connsiteY44" fmla="*/ 428827 h 2526966"/>
              <a:gd name="connsiteX45" fmla="*/ 705938 w 2685510"/>
              <a:gd name="connsiteY45" fmla="*/ 474071 h 2526966"/>
              <a:gd name="connsiteX46" fmla="*/ 751181 w 2685510"/>
              <a:gd name="connsiteY46" fmla="*/ 512171 h 2526966"/>
              <a:gd name="connsiteX47" fmla="*/ 853573 w 2685510"/>
              <a:gd name="connsiteY47" fmla="*/ 524077 h 2526966"/>
              <a:gd name="connsiteX48" fmla="*/ 922631 w 2685510"/>
              <a:gd name="connsiteY48" fmla="*/ 535983 h 2526966"/>
              <a:gd name="connsiteX49" fmla="*/ 1001213 w 2685510"/>
              <a:gd name="connsiteY49" fmla="*/ 512171 h 2526966"/>
              <a:gd name="connsiteX50" fmla="*/ 1044075 w 2685510"/>
              <a:gd name="connsiteY50" fmla="*/ 509789 h 2526966"/>
              <a:gd name="connsiteX51" fmla="*/ 1036931 w 2685510"/>
              <a:gd name="connsiteY51" fmla="*/ 490739 h 2526966"/>
              <a:gd name="connsiteX52" fmla="*/ 986925 w 2685510"/>
              <a:gd name="connsiteY52" fmla="*/ 485977 h 2526966"/>
              <a:gd name="connsiteX53" fmla="*/ 994067 w 2685510"/>
              <a:gd name="connsiteY53" fmla="*/ 421682 h 2526966"/>
              <a:gd name="connsiteX54" fmla="*/ 1079794 w 2685510"/>
              <a:gd name="connsiteY54" fmla="*/ 369296 h 2526966"/>
              <a:gd name="connsiteX55" fmla="*/ 1184569 w 2685510"/>
              <a:gd name="connsiteY55" fmla="*/ 343102 h 2526966"/>
              <a:gd name="connsiteX56" fmla="*/ 1234573 w 2685510"/>
              <a:gd name="connsiteY56" fmla="*/ 290713 h 2526966"/>
              <a:gd name="connsiteX57" fmla="*/ 1267912 w 2685510"/>
              <a:gd name="connsiteY57" fmla="*/ 159745 h 2526966"/>
              <a:gd name="connsiteX58" fmla="*/ 1279817 w 2685510"/>
              <a:gd name="connsiteY58" fmla="*/ 43063 h 2526966"/>
              <a:gd name="connsiteX59" fmla="*/ 1447782 w 2685510"/>
              <a:gd name="connsiteY59" fmla="*/ 1342 h 2526966"/>
              <a:gd name="connsiteX60" fmla="*/ 1498893 w 2685510"/>
              <a:gd name="connsiteY60" fmla="*/ 85925 h 2526966"/>
              <a:gd name="connsiteX61" fmla="*/ 1586999 w 2685510"/>
              <a:gd name="connsiteY61" fmla="*/ 85925 h 2526966"/>
              <a:gd name="connsiteX62" fmla="*/ 1610812 w 2685510"/>
              <a:gd name="connsiteY62" fmla="*/ 157362 h 2526966"/>
              <a:gd name="connsiteX63" fmla="*/ 1665580 w 2685510"/>
              <a:gd name="connsiteY63" fmla="*/ 169269 h 2526966"/>
              <a:gd name="connsiteX64" fmla="*/ 1689393 w 2685510"/>
              <a:gd name="connsiteY64" fmla="*/ 214513 h 2526966"/>
              <a:gd name="connsiteX65" fmla="*/ 1772737 w 2685510"/>
              <a:gd name="connsiteY65" fmla="*/ 231182 h 2526966"/>
              <a:gd name="connsiteX66" fmla="*/ 1789405 w 2685510"/>
              <a:gd name="connsiteY66" fmla="*/ 347864 h 2526966"/>
              <a:gd name="connsiteX67" fmla="*/ 1867987 w 2685510"/>
              <a:gd name="connsiteY67" fmla="*/ 338337 h 2526966"/>
              <a:gd name="connsiteX68" fmla="*/ 1896562 w 2685510"/>
              <a:gd name="connsiteY68" fmla="*/ 288331 h 2526966"/>
              <a:gd name="connsiteX69" fmla="*/ 1927518 w 2685510"/>
              <a:gd name="connsiteY69" fmla="*/ 269282 h 2526966"/>
              <a:gd name="connsiteX70" fmla="*/ 1925137 w 2685510"/>
              <a:gd name="connsiteY70" fmla="*/ 388345 h 2526966"/>
              <a:gd name="connsiteX71" fmla="*/ 1953712 w 2685510"/>
              <a:gd name="connsiteY71" fmla="*/ 405012 h 2526966"/>
              <a:gd name="connsiteX72" fmla="*/ 1998955 w 2685510"/>
              <a:gd name="connsiteY72" fmla="*/ 428825 h 2526966"/>
              <a:gd name="connsiteX73" fmla="*/ 2044199 w 2685510"/>
              <a:gd name="connsiteY73" fmla="*/ 488358 h 2526966"/>
              <a:gd name="connsiteX74" fmla="*/ 2091824 w 2685510"/>
              <a:gd name="connsiteY74" fmla="*/ 476450 h 2526966"/>
              <a:gd name="connsiteX75" fmla="*/ 2229937 w 2685510"/>
              <a:gd name="connsiteY75" fmla="*/ 505027 h 2526966"/>
              <a:gd name="connsiteX76" fmla="*/ 2296612 w 2685510"/>
              <a:gd name="connsiteY76" fmla="*/ 597894 h 2526966"/>
              <a:gd name="connsiteX77" fmla="*/ 2337093 w 2685510"/>
              <a:gd name="connsiteY77" fmla="*/ 585987 h 2526966"/>
              <a:gd name="connsiteX78" fmla="*/ 2382337 w 2685510"/>
              <a:gd name="connsiteY78" fmla="*/ 605037 h 2526966"/>
              <a:gd name="connsiteX79" fmla="*/ 2427580 w 2685510"/>
              <a:gd name="connsiteY79" fmla="*/ 590750 h 2526966"/>
              <a:gd name="connsiteX80" fmla="*/ 2482349 w 2685510"/>
              <a:gd name="connsiteY80" fmla="*/ 633612 h 2526966"/>
              <a:gd name="connsiteX81" fmla="*/ 2577598 w 2685510"/>
              <a:gd name="connsiteY81" fmla="*/ 652663 h 2526966"/>
              <a:gd name="connsiteX82" fmla="*/ 2522830 w 2685510"/>
              <a:gd name="connsiteY82" fmla="*/ 728862 h 2526966"/>
              <a:gd name="connsiteX83" fmla="*/ 2477587 w 2685510"/>
              <a:gd name="connsiteY83" fmla="*/ 836021 h 2526966"/>
              <a:gd name="connsiteX84" fmla="*/ 2446630 w 2685510"/>
              <a:gd name="connsiteY84" fmla="*/ 988421 h 2526966"/>
              <a:gd name="connsiteX85" fmla="*/ 2453774 w 2685510"/>
              <a:gd name="connsiteY85" fmla="*/ 1064621 h 2526966"/>
              <a:gd name="connsiteX86" fmla="*/ 2413293 w 2685510"/>
              <a:gd name="connsiteY86" fmla="*/ 1090814 h 2526966"/>
              <a:gd name="connsiteX87" fmla="*/ 2363287 w 2685510"/>
              <a:gd name="connsiteY87" fmla="*/ 1083671 h 2526966"/>
              <a:gd name="connsiteX88" fmla="*/ 2334712 w 2685510"/>
              <a:gd name="connsiteY88" fmla="*/ 1097958 h 2526966"/>
              <a:gd name="connsiteX89" fmla="*/ 2327568 w 2685510"/>
              <a:gd name="connsiteY89" fmla="*/ 1164633 h 2526966"/>
              <a:gd name="connsiteX90" fmla="*/ 2279943 w 2685510"/>
              <a:gd name="connsiteY90" fmla="*/ 1207496 h 2526966"/>
              <a:gd name="connsiteX91" fmla="*/ 2241843 w 2685510"/>
              <a:gd name="connsiteY91" fmla="*/ 1252739 h 2526966"/>
              <a:gd name="connsiteX92" fmla="*/ 2220412 w 2685510"/>
              <a:gd name="connsiteY92" fmla="*/ 1302746 h 2526966"/>
              <a:gd name="connsiteX93" fmla="*/ 2170405 w 2685510"/>
              <a:gd name="connsiteY93" fmla="*/ 1347989 h 2526966"/>
              <a:gd name="connsiteX94" fmla="*/ 2153737 w 2685510"/>
              <a:gd name="connsiteY94" fmla="*/ 1431333 h 2526966"/>
              <a:gd name="connsiteX95" fmla="*/ 2118018 w 2685510"/>
              <a:gd name="connsiteY95" fmla="*/ 1452764 h 2526966"/>
              <a:gd name="connsiteX96" fmla="*/ 2041469 w 2685510"/>
              <a:gd name="connsiteY96" fmla="*/ 1455231 h 2526966"/>
              <a:gd name="connsiteX97" fmla="*/ 2029912 w 2685510"/>
              <a:gd name="connsiteY97" fmla="*/ 1481339 h 2526966"/>
              <a:gd name="connsiteX98" fmla="*/ 2020387 w 2685510"/>
              <a:gd name="connsiteY98" fmla="*/ 1545633 h 2526966"/>
              <a:gd name="connsiteX99" fmla="*/ 2072774 w 2685510"/>
              <a:gd name="connsiteY99" fmla="*/ 1633739 h 2526966"/>
              <a:gd name="connsiteX100" fmla="*/ 2098968 w 2685510"/>
              <a:gd name="connsiteY100" fmla="*/ 1683746 h 2526966"/>
              <a:gd name="connsiteX101" fmla="*/ 2141830 w 2685510"/>
              <a:gd name="connsiteY101" fmla="*/ 1671839 h 2526966"/>
              <a:gd name="connsiteX102" fmla="*/ 2170405 w 2685510"/>
              <a:gd name="connsiteY102" fmla="*/ 1686127 h 2526966"/>
              <a:gd name="connsiteX103" fmla="*/ 2182312 w 2685510"/>
              <a:gd name="connsiteY103" fmla="*/ 1698033 h 2526966"/>
              <a:gd name="connsiteX104" fmla="*/ 2170405 w 2685510"/>
              <a:gd name="connsiteY104" fmla="*/ 1728989 h 2526966"/>
              <a:gd name="connsiteX105" fmla="*/ 2182312 w 2685510"/>
              <a:gd name="connsiteY105" fmla="*/ 1762327 h 2526966"/>
              <a:gd name="connsiteX106" fmla="*/ 2208505 w 2685510"/>
              <a:gd name="connsiteY106" fmla="*/ 1767089 h 2526966"/>
              <a:gd name="connsiteX107" fmla="*/ 2229937 w 2685510"/>
              <a:gd name="connsiteY107" fmla="*/ 1786139 h 2526966"/>
              <a:gd name="connsiteX108" fmla="*/ 2275180 w 2685510"/>
              <a:gd name="connsiteY108" fmla="*/ 1776614 h 2526966"/>
              <a:gd name="connsiteX109" fmla="*/ 2298993 w 2685510"/>
              <a:gd name="connsiteY109" fmla="*/ 1829002 h 2526966"/>
              <a:gd name="connsiteX110" fmla="*/ 2337093 w 2685510"/>
              <a:gd name="connsiteY110" fmla="*/ 1840908 h 2526966"/>
              <a:gd name="connsiteX111" fmla="*/ 2351381 w 2685510"/>
              <a:gd name="connsiteY111" fmla="*/ 1876628 h 2526966"/>
              <a:gd name="connsiteX112" fmla="*/ 2310899 w 2685510"/>
              <a:gd name="connsiteY112" fmla="*/ 1907583 h 2526966"/>
              <a:gd name="connsiteX113" fmla="*/ 2237081 w 2685510"/>
              <a:gd name="connsiteY113" fmla="*/ 1983784 h 2526966"/>
              <a:gd name="connsiteX114" fmla="*/ 2284706 w 2685510"/>
              <a:gd name="connsiteY114" fmla="*/ 2048078 h 2526966"/>
              <a:gd name="connsiteX115" fmla="*/ 2282324 w 2685510"/>
              <a:gd name="connsiteY115" fmla="*/ 2114752 h 2526966"/>
              <a:gd name="connsiteX116" fmla="*/ 2358524 w 2685510"/>
              <a:gd name="connsiteY116" fmla="*/ 2159996 h 2526966"/>
              <a:gd name="connsiteX117" fmla="*/ 2403768 w 2685510"/>
              <a:gd name="connsiteY117" fmla="*/ 2238576 h 2526966"/>
              <a:gd name="connsiteX118" fmla="*/ 2682374 w 2685510"/>
              <a:gd name="connsiteY118" fmla="*/ 2383833 h 2526966"/>
              <a:gd name="connsiteX119" fmla="*/ 2551405 w 2685510"/>
              <a:gd name="connsiteY119" fmla="*/ 2321919 h 2526966"/>
              <a:gd name="connsiteX120" fmla="*/ 2513305 w 2685510"/>
              <a:gd name="connsiteY120" fmla="*/ 2302869 h 2526966"/>
              <a:gd name="connsiteX121" fmla="*/ 2472824 w 2685510"/>
              <a:gd name="connsiteY121" fmla="*/ 2283819 h 2526966"/>
              <a:gd name="connsiteX122" fmla="*/ 2441868 w 2685510"/>
              <a:gd name="connsiteY122" fmla="*/ 2269531 h 2526966"/>
              <a:gd name="connsiteX123" fmla="*/ 2399006 w 2685510"/>
              <a:gd name="connsiteY123" fmla="*/ 2236196 h 2526966"/>
              <a:gd name="connsiteX124" fmla="*/ 2365668 w 2685510"/>
              <a:gd name="connsiteY124" fmla="*/ 2210000 h 2526966"/>
              <a:gd name="connsiteX125" fmla="*/ 2339474 w 2685510"/>
              <a:gd name="connsiteY125" fmla="*/ 2229052 h 2526966"/>
              <a:gd name="connsiteX126" fmla="*/ 2284706 w 2685510"/>
              <a:gd name="connsiteY126" fmla="*/ 2257628 h 2526966"/>
              <a:gd name="connsiteX127" fmla="*/ 2268037 w 2685510"/>
              <a:gd name="connsiteY127" fmla="*/ 2288583 h 2526966"/>
              <a:gd name="connsiteX128" fmla="*/ 2198980 w 2685510"/>
              <a:gd name="connsiteY128" fmla="*/ 2307633 h 2526966"/>
              <a:gd name="connsiteX129" fmla="*/ 2172788 w 2685510"/>
              <a:gd name="connsiteY129" fmla="*/ 2338590 h 2526966"/>
              <a:gd name="connsiteX130" fmla="*/ 2156119 w 2685510"/>
              <a:gd name="connsiteY130" fmla="*/ 2319540 h 2526966"/>
              <a:gd name="connsiteX131" fmla="*/ 2118019 w 2685510"/>
              <a:gd name="connsiteY131" fmla="*/ 2331447 h 2526966"/>
              <a:gd name="connsiteX132" fmla="*/ 2087063 w 2685510"/>
              <a:gd name="connsiteY132" fmla="*/ 2298109 h 2526966"/>
              <a:gd name="connsiteX133" fmla="*/ 2032294 w 2685510"/>
              <a:gd name="connsiteY133" fmla="*/ 2288584 h 2526966"/>
              <a:gd name="connsiteX134" fmla="*/ 2015625 w 2685510"/>
              <a:gd name="connsiteY134" fmla="*/ 2260009 h 2526966"/>
              <a:gd name="connsiteX135" fmla="*/ 1963238 w 2685510"/>
              <a:gd name="connsiteY135" fmla="*/ 2271915 h 2526966"/>
              <a:gd name="connsiteX136" fmla="*/ 1965618 w 2685510"/>
              <a:gd name="connsiteY136" fmla="*/ 2250483 h 2526966"/>
              <a:gd name="connsiteX137" fmla="*/ 1984668 w 2685510"/>
              <a:gd name="connsiteY137" fmla="*/ 2233814 h 2526966"/>
              <a:gd name="connsiteX138" fmla="*/ 1987050 w 2685510"/>
              <a:gd name="connsiteY138" fmla="*/ 2210003 h 2526966"/>
              <a:gd name="connsiteX139" fmla="*/ 1951331 w 2685510"/>
              <a:gd name="connsiteY139" fmla="*/ 2210003 h 2526966"/>
              <a:gd name="connsiteX140" fmla="*/ 1944188 w 2685510"/>
              <a:gd name="connsiteY140" fmla="*/ 2236197 h 2526966"/>
              <a:gd name="connsiteX141" fmla="*/ 1915613 w 2685510"/>
              <a:gd name="connsiteY141" fmla="*/ 2236197 h 2526966"/>
              <a:gd name="connsiteX142" fmla="*/ 1891800 w 2685510"/>
              <a:gd name="connsiteY142" fmla="*/ 2198097 h 2526966"/>
              <a:gd name="connsiteX143" fmla="*/ 1882275 w 2685510"/>
              <a:gd name="connsiteY143" fmla="*/ 2250484 h 2526966"/>
              <a:gd name="connsiteX144" fmla="*/ 1853700 w 2685510"/>
              <a:gd name="connsiteY144" fmla="*/ 2226672 h 2526966"/>
              <a:gd name="connsiteX145" fmla="*/ 1803694 w 2685510"/>
              <a:gd name="connsiteY145" fmla="*/ 2226672 h 2526966"/>
              <a:gd name="connsiteX146" fmla="*/ 1753687 w 2685510"/>
              <a:gd name="connsiteY146" fmla="*/ 2207620 h 2526966"/>
              <a:gd name="connsiteX147" fmla="*/ 1663200 w 2685510"/>
              <a:gd name="connsiteY147" fmla="*/ 2262390 h 2526966"/>
              <a:gd name="connsiteX148" fmla="*/ 1572713 w 2685510"/>
              <a:gd name="connsiteY148" fmla="*/ 2319539 h 2526966"/>
              <a:gd name="connsiteX149" fmla="*/ 1556044 w 2685510"/>
              <a:gd name="connsiteY149" fmla="*/ 2412409 h 2526966"/>
              <a:gd name="connsiteX150" fmla="*/ 1583513 w 2685510"/>
              <a:gd name="connsiteY150" fmla="*/ 2499546 h 2526966"/>
              <a:gd name="connsiteX151" fmla="*/ 1522706 w 2685510"/>
              <a:gd name="connsiteY151" fmla="*/ 2490989 h 2526966"/>
              <a:gd name="connsiteX152" fmla="*/ 1472700 w 2685510"/>
              <a:gd name="connsiteY152" fmla="*/ 2526709 h 2526966"/>
              <a:gd name="connsiteX153" fmla="*/ 1410788 w 2685510"/>
              <a:gd name="connsiteY153" fmla="*/ 2502897 h 2526966"/>
              <a:gd name="connsiteX154" fmla="*/ 1356019 w 2685510"/>
              <a:gd name="connsiteY154" fmla="*/ 2514802 h 2526966"/>
              <a:gd name="connsiteX155" fmla="*/ 1308394 w 2685510"/>
              <a:gd name="connsiteY155" fmla="*/ 2457652 h 2526966"/>
              <a:gd name="connsiteX156" fmla="*/ 1270294 w 2685510"/>
              <a:gd name="connsiteY156" fmla="*/ 2440984 h 2526966"/>
              <a:gd name="connsiteX157" fmla="*/ 1244100 w 2685510"/>
              <a:gd name="connsiteY157" fmla="*/ 2448128 h 2526966"/>
              <a:gd name="connsiteX158" fmla="*/ 1229813 w 2685510"/>
              <a:gd name="connsiteY158" fmla="*/ 2424314 h 2526966"/>
              <a:gd name="connsiteX159" fmla="*/ 1191713 w 2685510"/>
              <a:gd name="connsiteY159" fmla="*/ 2419553 h 2526966"/>
              <a:gd name="connsiteX160" fmla="*/ 1129800 w 2685510"/>
              <a:gd name="connsiteY160" fmla="*/ 2388597 h 2526966"/>
              <a:gd name="connsiteX161" fmla="*/ 1094080 w 2685510"/>
              <a:gd name="connsiteY161" fmla="*/ 2400500 h 2526966"/>
              <a:gd name="connsiteX162" fmla="*/ 1079794 w 2685510"/>
              <a:gd name="connsiteY162" fmla="*/ 2429078 h 2526966"/>
              <a:gd name="connsiteX163" fmla="*/ 996450 w 2685510"/>
              <a:gd name="connsiteY163" fmla="*/ 2414790 h 2526966"/>
              <a:gd name="connsiteX164" fmla="*/ 965494 w 2685510"/>
              <a:gd name="connsiteY164" fmla="*/ 2429078 h 2526966"/>
              <a:gd name="connsiteX165" fmla="*/ 925013 w 2685510"/>
              <a:gd name="connsiteY165" fmla="*/ 2407646 h 2526966"/>
              <a:gd name="connsiteX166" fmla="*/ 886913 w 2685510"/>
              <a:gd name="connsiteY166" fmla="*/ 2393359 h 2526966"/>
              <a:gd name="connsiteX167" fmla="*/ 855956 w 2685510"/>
              <a:gd name="connsiteY167" fmla="*/ 2407647 h 2526966"/>
              <a:gd name="connsiteX168" fmla="*/ 825000 w 2685510"/>
              <a:gd name="connsiteY168" fmla="*/ 2388597 h 2526966"/>
              <a:gd name="connsiteX169" fmla="*/ 810713 w 2685510"/>
              <a:gd name="connsiteY169" fmla="*/ 2355259 h 2526966"/>
              <a:gd name="connsiteX170" fmla="*/ 770231 w 2685510"/>
              <a:gd name="connsiteY170" fmla="*/ 2364784 h 2526966"/>
              <a:gd name="connsiteX171" fmla="*/ 734513 w 2685510"/>
              <a:gd name="connsiteY171" fmla="*/ 2343352 h 2526966"/>
              <a:gd name="connsiteX172" fmla="*/ 703556 w 2685510"/>
              <a:gd name="connsiteY172" fmla="*/ 2329065 h 2526966"/>
              <a:gd name="connsiteX173" fmla="*/ 670219 w 2685510"/>
              <a:gd name="connsiteY173" fmla="*/ 2333827 h 2526966"/>
              <a:gd name="connsiteX174" fmla="*/ 684506 w 2685510"/>
              <a:gd name="connsiteY174" fmla="*/ 2279058 h 2526966"/>
              <a:gd name="connsiteX175" fmla="*/ 639263 w 2685510"/>
              <a:gd name="connsiteY175" fmla="*/ 2260008 h 2526966"/>
              <a:gd name="connsiteX176" fmla="*/ 605924 w 2685510"/>
              <a:gd name="connsiteY176" fmla="*/ 2255244 h 2526966"/>
              <a:gd name="connsiteX177" fmla="*/ 651169 w 2685510"/>
              <a:gd name="connsiteY177" fmla="*/ 2200477 h 2526966"/>
              <a:gd name="connsiteX178" fmla="*/ 682125 w 2685510"/>
              <a:gd name="connsiteY178" fmla="*/ 2100464 h 2526966"/>
              <a:gd name="connsiteX179" fmla="*/ 720225 w 2685510"/>
              <a:gd name="connsiteY179" fmla="*/ 1902821 h 2526966"/>
              <a:gd name="connsiteX180" fmla="*/ 744038 w 2685510"/>
              <a:gd name="connsiteY180" fmla="*/ 1886152 h 2526966"/>
              <a:gd name="connsiteX181" fmla="*/ 722606 w 2685510"/>
              <a:gd name="connsiteY181" fmla="*/ 1855196 h 2526966"/>
              <a:gd name="connsiteX182" fmla="*/ 724988 w 2685510"/>
              <a:gd name="connsiteY182" fmla="*/ 1836146 h 2526966"/>
              <a:gd name="connsiteX183" fmla="*/ 734513 w 2685510"/>
              <a:gd name="connsiteY183" fmla="*/ 1690889 h 2526966"/>
              <a:gd name="connsiteX184" fmla="*/ 724988 w 2685510"/>
              <a:gd name="connsiteY184" fmla="*/ 1650408 h 2526966"/>
              <a:gd name="connsiteX185" fmla="*/ 798806 w 2685510"/>
              <a:gd name="connsiteY185" fmla="*/ 1690889 h 2526966"/>
              <a:gd name="connsiteX186" fmla="*/ 810713 w 2685510"/>
              <a:gd name="connsiteY186" fmla="*/ 1755183 h 2526966"/>
              <a:gd name="connsiteX187" fmla="*/ 851194 w 2685510"/>
              <a:gd name="connsiteY187" fmla="*/ 1812333 h 2526966"/>
              <a:gd name="connsiteX188" fmla="*/ 803569 w 2685510"/>
              <a:gd name="connsiteY188" fmla="*/ 1667077 h 2526966"/>
              <a:gd name="connsiteX189" fmla="*/ 722606 w 2685510"/>
              <a:gd name="connsiteY189" fmla="*/ 1600402 h 2526966"/>
              <a:gd name="connsiteX190" fmla="*/ 744038 w 2685510"/>
              <a:gd name="connsiteY190" fmla="*/ 1524202 h 2526966"/>
              <a:gd name="connsiteX191" fmla="*/ 724988 w 2685510"/>
              <a:gd name="connsiteY191" fmla="*/ 1462289 h 2526966"/>
              <a:gd name="connsiteX192" fmla="*/ 734513 w 2685510"/>
              <a:gd name="connsiteY192" fmla="*/ 1431333 h 2526966"/>
              <a:gd name="connsiteX193" fmla="*/ 686888 w 2685510"/>
              <a:gd name="connsiteY193" fmla="*/ 1414664 h 2526966"/>
              <a:gd name="connsiteX194" fmla="*/ 598781 w 2685510"/>
              <a:gd name="connsiteY194" fmla="*/ 1381327 h 2526966"/>
              <a:gd name="connsiteX195" fmla="*/ 586875 w 2685510"/>
              <a:gd name="connsiteY195" fmla="*/ 1336083 h 2526966"/>
              <a:gd name="connsiteX196" fmla="*/ 537388 w 2685510"/>
              <a:gd name="connsiteY196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403768 w 2578672"/>
              <a:gd name="connsiteY117" fmla="*/ 2238576 h 2526966"/>
              <a:gd name="connsiteX118" fmla="*/ 2551405 w 2578672"/>
              <a:gd name="connsiteY118" fmla="*/ 2321919 h 2526966"/>
              <a:gd name="connsiteX119" fmla="*/ 2513305 w 2578672"/>
              <a:gd name="connsiteY119" fmla="*/ 2302869 h 2526966"/>
              <a:gd name="connsiteX120" fmla="*/ 2472824 w 2578672"/>
              <a:gd name="connsiteY120" fmla="*/ 2283819 h 2526966"/>
              <a:gd name="connsiteX121" fmla="*/ 2441868 w 2578672"/>
              <a:gd name="connsiteY121" fmla="*/ 2269531 h 2526966"/>
              <a:gd name="connsiteX122" fmla="*/ 2399006 w 2578672"/>
              <a:gd name="connsiteY122" fmla="*/ 2236196 h 2526966"/>
              <a:gd name="connsiteX123" fmla="*/ 2365668 w 2578672"/>
              <a:gd name="connsiteY123" fmla="*/ 2210000 h 2526966"/>
              <a:gd name="connsiteX124" fmla="*/ 2339474 w 2578672"/>
              <a:gd name="connsiteY124" fmla="*/ 2229052 h 2526966"/>
              <a:gd name="connsiteX125" fmla="*/ 2284706 w 2578672"/>
              <a:gd name="connsiteY125" fmla="*/ 2257628 h 2526966"/>
              <a:gd name="connsiteX126" fmla="*/ 2268037 w 2578672"/>
              <a:gd name="connsiteY126" fmla="*/ 2288583 h 2526966"/>
              <a:gd name="connsiteX127" fmla="*/ 2198980 w 2578672"/>
              <a:gd name="connsiteY127" fmla="*/ 2307633 h 2526966"/>
              <a:gd name="connsiteX128" fmla="*/ 2172788 w 2578672"/>
              <a:gd name="connsiteY128" fmla="*/ 2338590 h 2526966"/>
              <a:gd name="connsiteX129" fmla="*/ 2156119 w 2578672"/>
              <a:gd name="connsiteY129" fmla="*/ 2319540 h 2526966"/>
              <a:gd name="connsiteX130" fmla="*/ 2118019 w 2578672"/>
              <a:gd name="connsiteY130" fmla="*/ 2331447 h 2526966"/>
              <a:gd name="connsiteX131" fmla="*/ 2087063 w 2578672"/>
              <a:gd name="connsiteY131" fmla="*/ 2298109 h 2526966"/>
              <a:gd name="connsiteX132" fmla="*/ 2032294 w 2578672"/>
              <a:gd name="connsiteY132" fmla="*/ 2288584 h 2526966"/>
              <a:gd name="connsiteX133" fmla="*/ 2015625 w 2578672"/>
              <a:gd name="connsiteY133" fmla="*/ 2260009 h 2526966"/>
              <a:gd name="connsiteX134" fmla="*/ 1963238 w 2578672"/>
              <a:gd name="connsiteY134" fmla="*/ 2271915 h 2526966"/>
              <a:gd name="connsiteX135" fmla="*/ 1965618 w 2578672"/>
              <a:gd name="connsiteY135" fmla="*/ 2250483 h 2526966"/>
              <a:gd name="connsiteX136" fmla="*/ 1984668 w 2578672"/>
              <a:gd name="connsiteY136" fmla="*/ 2233814 h 2526966"/>
              <a:gd name="connsiteX137" fmla="*/ 1987050 w 2578672"/>
              <a:gd name="connsiteY137" fmla="*/ 2210003 h 2526966"/>
              <a:gd name="connsiteX138" fmla="*/ 1951331 w 2578672"/>
              <a:gd name="connsiteY138" fmla="*/ 2210003 h 2526966"/>
              <a:gd name="connsiteX139" fmla="*/ 1944188 w 2578672"/>
              <a:gd name="connsiteY139" fmla="*/ 2236197 h 2526966"/>
              <a:gd name="connsiteX140" fmla="*/ 1915613 w 2578672"/>
              <a:gd name="connsiteY140" fmla="*/ 2236197 h 2526966"/>
              <a:gd name="connsiteX141" fmla="*/ 1891800 w 2578672"/>
              <a:gd name="connsiteY141" fmla="*/ 2198097 h 2526966"/>
              <a:gd name="connsiteX142" fmla="*/ 1882275 w 2578672"/>
              <a:gd name="connsiteY142" fmla="*/ 2250484 h 2526966"/>
              <a:gd name="connsiteX143" fmla="*/ 1853700 w 2578672"/>
              <a:gd name="connsiteY143" fmla="*/ 2226672 h 2526966"/>
              <a:gd name="connsiteX144" fmla="*/ 1803694 w 2578672"/>
              <a:gd name="connsiteY144" fmla="*/ 2226672 h 2526966"/>
              <a:gd name="connsiteX145" fmla="*/ 1753687 w 2578672"/>
              <a:gd name="connsiteY145" fmla="*/ 2207620 h 2526966"/>
              <a:gd name="connsiteX146" fmla="*/ 1663200 w 2578672"/>
              <a:gd name="connsiteY146" fmla="*/ 2262390 h 2526966"/>
              <a:gd name="connsiteX147" fmla="*/ 1572713 w 2578672"/>
              <a:gd name="connsiteY147" fmla="*/ 2319539 h 2526966"/>
              <a:gd name="connsiteX148" fmla="*/ 1556044 w 2578672"/>
              <a:gd name="connsiteY148" fmla="*/ 2412409 h 2526966"/>
              <a:gd name="connsiteX149" fmla="*/ 1583513 w 2578672"/>
              <a:gd name="connsiteY149" fmla="*/ 2499546 h 2526966"/>
              <a:gd name="connsiteX150" fmla="*/ 1522706 w 2578672"/>
              <a:gd name="connsiteY150" fmla="*/ 2490989 h 2526966"/>
              <a:gd name="connsiteX151" fmla="*/ 1472700 w 2578672"/>
              <a:gd name="connsiteY151" fmla="*/ 2526709 h 2526966"/>
              <a:gd name="connsiteX152" fmla="*/ 1410788 w 2578672"/>
              <a:gd name="connsiteY152" fmla="*/ 2502897 h 2526966"/>
              <a:gd name="connsiteX153" fmla="*/ 1356019 w 2578672"/>
              <a:gd name="connsiteY153" fmla="*/ 2514802 h 2526966"/>
              <a:gd name="connsiteX154" fmla="*/ 1308394 w 2578672"/>
              <a:gd name="connsiteY154" fmla="*/ 2457652 h 2526966"/>
              <a:gd name="connsiteX155" fmla="*/ 1270294 w 2578672"/>
              <a:gd name="connsiteY155" fmla="*/ 2440984 h 2526966"/>
              <a:gd name="connsiteX156" fmla="*/ 1244100 w 2578672"/>
              <a:gd name="connsiteY156" fmla="*/ 2448128 h 2526966"/>
              <a:gd name="connsiteX157" fmla="*/ 1229813 w 2578672"/>
              <a:gd name="connsiteY157" fmla="*/ 2424314 h 2526966"/>
              <a:gd name="connsiteX158" fmla="*/ 1191713 w 2578672"/>
              <a:gd name="connsiteY158" fmla="*/ 2419553 h 2526966"/>
              <a:gd name="connsiteX159" fmla="*/ 1129800 w 2578672"/>
              <a:gd name="connsiteY159" fmla="*/ 2388597 h 2526966"/>
              <a:gd name="connsiteX160" fmla="*/ 1094080 w 2578672"/>
              <a:gd name="connsiteY160" fmla="*/ 2400500 h 2526966"/>
              <a:gd name="connsiteX161" fmla="*/ 1079794 w 2578672"/>
              <a:gd name="connsiteY161" fmla="*/ 2429078 h 2526966"/>
              <a:gd name="connsiteX162" fmla="*/ 996450 w 2578672"/>
              <a:gd name="connsiteY162" fmla="*/ 2414790 h 2526966"/>
              <a:gd name="connsiteX163" fmla="*/ 965494 w 2578672"/>
              <a:gd name="connsiteY163" fmla="*/ 2429078 h 2526966"/>
              <a:gd name="connsiteX164" fmla="*/ 925013 w 2578672"/>
              <a:gd name="connsiteY164" fmla="*/ 2407646 h 2526966"/>
              <a:gd name="connsiteX165" fmla="*/ 886913 w 2578672"/>
              <a:gd name="connsiteY165" fmla="*/ 2393359 h 2526966"/>
              <a:gd name="connsiteX166" fmla="*/ 855956 w 2578672"/>
              <a:gd name="connsiteY166" fmla="*/ 2407647 h 2526966"/>
              <a:gd name="connsiteX167" fmla="*/ 825000 w 2578672"/>
              <a:gd name="connsiteY167" fmla="*/ 2388597 h 2526966"/>
              <a:gd name="connsiteX168" fmla="*/ 810713 w 2578672"/>
              <a:gd name="connsiteY168" fmla="*/ 2355259 h 2526966"/>
              <a:gd name="connsiteX169" fmla="*/ 770231 w 2578672"/>
              <a:gd name="connsiteY169" fmla="*/ 2364784 h 2526966"/>
              <a:gd name="connsiteX170" fmla="*/ 734513 w 2578672"/>
              <a:gd name="connsiteY170" fmla="*/ 2343352 h 2526966"/>
              <a:gd name="connsiteX171" fmla="*/ 703556 w 2578672"/>
              <a:gd name="connsiteY171" fmla="*/ 2329065 h 2526966"/>
              <a:gd name="connsiteX172" fmla="*/ 670219 w 2578672"/>
              <a:gd name="connsiteY172" fmla="*/ 2333827 h 2526966"/>
              <a:gd name="connsiteX173" fmla="*/ 684506 w 2578672"/>
              <a:gd name="connsiteY173" fmla="*/ 2279058 h 2526966"/>
              <a:gd name="connsiteX174" fmla="*/ 639263 w 2578672"/>
              <a:gd name="connsiteY174" fmla="*/ 2260008 h 2526966"/>
              <a:gd name="connsiteX175" fmla="*/ 605924 w 2578672"/>
              <a:gd name="connsiteY175" fmla="*/ 2255244 h 2526966"/>
              <a:gd name="connsiteX176" fmla="*/ 651169 w 2578672"/>
              <a:gd name="connsiteY176" fmla="*/ 2200477 h 2526966"/>
              <a:gd name="connsiteX177" fmla="*/ 682125 w 2578672"/>
              <a:gd name="connsiteY177" fmla="*/ 2100464 h 2526966"/>
              <a:gd name="connsiteX178" fmla="*/ 720225 w 2578672"/>
              <a:gd name="connsiteY178" fmla="*/ 1902821 h 2526966"/>
              <a:gd name="connsiteX179" fmla="*/ 744038 w 2578672"/>
              <a:gd name="connsiteY179" fmla="*/ 1886152 h 2526966"/>
              <a:gd name="connsiteX180" fmla="*/ 722606 w 2578672"/>
              <a:gd name="connsiteY180" fmla="*/ 1855196 h 2526966"/>
              <a:gd name="connsiteX181" fmla="*/ 724988 w 2578672"/>
              <a:gd name="connsiteY181" fmla="*/ 1836146 h 2526966"/>
              <a:gd name="connsiteX182" fmla="*/ 734513 w 2578672"/>
              <a:gd name="connsiteY182" fmla="*/ 1690889 h 2526966"/>
              <a:gd name="connsiteX183" fmla="*/ 724988 w 2578672"/>
              <a:gd name="connsiteY183" fmla="*/ 1650408 h 2526966"/>
              <a:gd name="connsiteX184" fmla="*/ 798806 w 2578672"/>
              <a:gd name="connsiteY184" fmla="*/ 1690889 h 2526966"/>
              <a:gd name="connsiteX185" fmla="*/ 810713 w 2578672"/>
              <a:gd name="connsiteY185" fmla="*/ 1755183 h 2526966"/>
              <a:gd name="connsiteX186" fmla="*/ 851194 w 2578672"/>
              <a:gd name="connsiteY186" fmla="*/ 1812333 h 2526966"/>
              <a:gd name="connsiteX187" fmla="*/ 803569 w 2578672"/>
              <a:gd name="connsiteY187" fmla="*/ 1667077 h 2526966"/>
              <a:gd name="connsiteX188" fmla="*/ 722606 w 2578672"/>
              <a:gd name="connsiteY188" fmla="*/ 1600402 h 2526966"/>
              <a:gd name="connsiteX189" fmla="*/ 744038 w 2578672"/>
              <a:gd name="connsiteY189" fmla="*/ 1524202 h 2526966"/>
              <a:gd name="connsiteX190" fmla="*/ 724988 w 2578672"/>
              <a:gd name="connsiteY190" fmla="*/ 1462289 h 2526966"/>
              <a:gd name="connsiteX191" fmla="*/ 734513 w 2578672"/>
              <a:gd name="connsiteY191" fmla="*/ 1431333 h 2526966"/>
              <a:gd name="connsiteX192" fmla="*/ 686888 w 2578672"/>
              <a:gd name="connsiteY192" fmla="*/ 1414664 h 2526966"/>
              <a:gd name="connsiteX193" fmla="*/ 598781 w 2578672"/>
              <a:gd name="connsiteY193" fmla="*/ 1381327 h 2526966"/>
              <a:gd name="connsiteX194" fmla="*/ 586875 w 2578672"/>
              <a:gd name="connsiteY194" fmla="*/ 1336083 h 2526966"/>
              <a:gd name="connsiteX195" fmla="*/ 537388 w 2578672"/>
              <a:gd name="connsiteY195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403768 w 2578672"/>
              <a:gd name="connsiteY117" fmla="*/ 2238576 h 2526966"/>
              <a:gd name="connsiteX118" fmla="*/ 2513305 w 2578672"/>
              <a:gd name="connsiteY118" fmla="*/ 2302869 h 2526966"/>
              <a:gd name="connsiteX119" fmla="*/ 2472824 w 2578672"/>
              <a:gd name="connsiteY119" fmla="*/ 2283819 h 2526966"/>
              <a:gd name="connsiteX120" fmla="*/ 2441868 w 2578672"/>
              <a:gd name="connsiteY120" fmla="*/ 2269531 h 2526966"/>
              <a:gd name="connsiteX121" fmla="*/ 2399006 w 2578672"/>
              <a:gd name="connsiteY121" fmla="*/ 2236196 h 2526966"/>
              <a:gd name="connsiteX122" fmla="*/ 2365668 w 2578672"/>
              <a:gd name="connsiteY122" fmla="*/ 2210000 h 2526966"/>
              <a:gd name="connsiteX123" fmla="*/ 2339474 w 2578672"/>
              <a:gd name="connsiteY123" fmla="*/ 2229052 h 2526966"/>
              <a:gd name="connsiteX124" fmla="*/ 2284706 w 2578672"/>
              <a:gd name="connsiteY124" fmla="*/ 2257628 h 2526966"/>
              <a:gd name="connsiteX125" fmla="*/ 2268037 w 2578672"/>
              <a:gd name="connsiteY125" fmla="*/ 2288583 h 2526966"/>
              <a:gd name="connsiteX126" fmla="*/ 2198980 w 2578672"/>
              <a:gd name="connsiteY126" fmla="*/ 2307633 h 2526966"/>
              <a:gd name="connsiteX127" fmla="*/ 2172788 w 2578672"/>
              <a:gd name="connsiteY127" fmla="*/ 2338590 h 2526966"/>
              <a:gd name="connsiteX128" fmla="*/ 2156119 w 2578672"/>
              <a:gd name="connsiteY128" fmla="*/ 2319540 h 2526966"/>
              <a:gd name="connsiteX129" fmla="*/ 2118019 w 2578672"/>
              <a:gd name="connsiteY129" fmla="*/ 2331447 h 2526966"/>
              <a:gd name="connsiteX130" fmla="*/ 2087063 w 2578672"/>
              <a:gd name="connsiteY130" fmla="*/ 2298109 h 2526966"/>
              <a:gd name="connsiteX131" fmla="*/ 2032294 w 2578672"/>
              <a:gd name="connsiteY131" fmla="*/ 2288584 h 2526966"/>
              <a:gd name="connsiteX132" fmla="*/ 2015625 w 2578672"/>
              <a:gd name="connsiteY132" fmla="*/ 2260009 h 2526966"/>
              <a:gd name="connsiteX133" fmla="*/ 1963238 w 2578672"/>
              <a:gd name="connsiteY133" fmla="*/ 2271915 h 2526966"/>
              <a:gd name="connsiteX134" fmla="*/ 1965618 w 2578672"/>
              <a:gd name="connsiteY134" fmla="*/ 2250483 h 2526966"/>
              <a:gd name="connsiteX135" fmla="*/ 1984668 w 2578672"/>
              <a:gd name="connsiteY135" fmla="*/ 2233814 h 2526966"/>
              <a:gd name="connsiteX136" fmla="*/ 1987050 w 2578672"/>
              <a:gd name="connsiteY136" fmla="*/ 2210003 h 2526966"/>
              <a:gd name="connsiteX137" fmla="*/ 1951331 w 2578672"/>
              <a:gd name="connsiteY137" fmla="*/ 2210003 h 2526966"/>
              <a:gd name="connsiteX138" fmla="*/ 1944188 w 2578672"/>
              <a:gd name="connsiteY138" fmla="*/ 2236197 h 2526966"/>
              <a:gd name="connsiteX139" fmla="*/ 1915613 w 2578672"/>
              <a:gd name="connsiteY139" fmla="*/ 2236197 h 2526966"/>
              <a:gd name="connsiteX140" fmla="*/ 1891800 w 2578672"/>
              <a:gd name="connsiteY140" fmla="*/ 2198097 h 2526966"/>
              <a:gd name="connsiteX141" fmla="*/ 1882275 w 2578672"/>
              <a:gd name="connsiteY141" fmla="*/ 2250484 h 2526966"/>
              <a:gd name="connsiteX142" fmla="*/ 1853700 w 2578672"/>
              <a:gd name="connsiteY142" fmla="*/ 2226672 h 2526966"/>
              <a:gd name="connsiteX143" fmla="*/ 1803694 w 2578672"/>
              <a:gd name="connsiteY143" fmla="*/ 2226672 h 2526966"/>
              <a:gd name="connsiteX144" fmla="*/ 1753687 w 2578672"/>
              <a:gd name="connsiteY144" fmla="*/ 2207620 h 2526966"/>
              <a:gd name="connsiteX145" fmla="*/ 1663200 w 2578672"/>
              <a:gd name="connsiteY145" fmla="*/ 2262390 h 2526966"/>
              <a:gd name="connsiteX146" fmla="*/ 1572713 w 2578672"/>
              <a:gd name="connsiteY146" fmla="*/ 2319539 h 2526966"/>
              <a:gd name="connsiteX147" fmla="*/ 1556044 w 2578672"/>
              <a:gd name="connsiteY147" fmla="*/ 2412409 h 2526966"/>
              <a:gd name="connsiteX148" fmla="*/ 1583513 w 2578672"/>
              <a:gd name="connsiteY148" fmla="*/ 2499546 h 2526966"/>
              <a:gd name="connsiteX149" fmla="*/ 1522706 w 2578672"/>
              <a:gd name="connsiteY149" fmla="*/ 2490989 h 2526966"/>
              <a:gd name="connsiteX150" fmla="*/ 1472700 w 2578672"/>
              <a:gd name="connsiteY150" fmla="*/ 2526709 h 2526966"/>
              <a:gd name="connsiteX151" fmla="*/ 1410788 w 2578672"/>
              <a:gd name="connsiteY151" fmla="*/ 2502897 h 2526966"/>
              <a:gd name="connsiteX152" fmla="*/ 1356019 w 2578672"/>
              <a:gd name="connsiteY152" fmla="*/ 2514802 h 2526966"/>
              <a:gd name="connsiteX153" fmla="*/ 1308394 w 2578672"/>
              <a:gd name="connsiteY153" fmla="*/ 2457652 h 2526966"/>
              <a:gd name="connsiteX154" fmla="*/ 1270294 w 2578672"/>
              <a:gd name="connsiteY154" fmla="*/ 2440984 h 2526966"/>
              <a:gd name="connsiteX155" fmla="*/ 1244100 w 2578672"/>
              <a:gd name="connsiteY155" fmla="*/ 2448128 h 2526966"/>
              <a:gd name="connsiteX156" fmla="*/ 1229813 w 2578672"/>
              <a:gd name="connsiteY156" fmla="*/ 2424314 h 2526966"/>
              <a:gd name="connsiteX157" fmla="*/ 1191713 w 2578672"/>
              <a:gd name="connsiteY157" fmla="*/ 2419553 h 2526966"/>
              <a:gd name="connsiteX158" fmla="*/ 1129800 w 2578672"/>
              <a:gd name="connsiteY158" fmla="*/ 2388597 h 2526966"/>
              <a:gd name="connsiteX159" fmla="*/ 1094080 w 2578672"/>
              <a:gd name="connsiteY159" fmla="*/ 2400500 h 2526966"/>
              <a:gd name="connsiteX160" fmla="*/ 1079794 w 2578672"/>
              <a:gd name="connsiteY160" fmla="*/ 2429078 h 2526966"/>
              <a:gd name="connsiteX161" fmla="*/ 996450 w 2578672"/>
              <a:gd name="connsiteY161" fmla="*/ 2414790 h 2526966"/>
              <a:gd name="connsiteX162" fmla="*/ 965494 w 2578672"/>
              <a:gd name="connsiteY162" fmla="*/ 2429078 h 2526966"/>
              <a:gd name="connsiteX163" fmla="*/ 925013 w 2578672"/>
              <a:gd name="connsiteY163" fmla="*/ 2407646 h 2526966"/>
              <a:gd name="connsiteX164" fmla="*/ 886913 w 2578672"/>
              <a:gd name="connsiteY164" fmla="*/ 2393359 h 2526966"/>
              <a:gd name="connsiteX165" fmla="*/ 855956 w 2578672"/>
              <a:gd name="connsiteY165" fmla="*/ 2407647 h 2526966"/>
              <a:gd name="connsiteX166" fmla="*/ 825000 w 2578672"/>
              <a:gd name="connsiteY166" fmla="*/ 2388597 h 2526966"/>
              <a:gd name="connsiteX167" fmla="*/ 810713 w 2578672"/>
              <a:gd name="connsiteY167" fmla="*/ 2355259 h 2526966"/>
              <a:gd name="connsiteX168" fmla="*/ 770231 w 2578672"/>
              <a:gd name="connsiteY168" fmla="*/ 2364784 h 2526966"/>
              <a:gd name="connsiteX169" fmla="*/ 734513 w 2578672"/>
              <a:gd name="connsiteY169" fmla="*/ 2343352 h 2526966"/>
              <a:gd name="connsiteX170" fmla="*/ 703556 w 2578672"/>
              <a:gd name="connsiteY170" fmla="*/ 2329065 h 2526966"/>
              <a:gd name="connsiteX171" fmla="*/ 670219 w 2578672"/>
              <a:gd name="connsiteY171" fmla="*/ 2333827 h 2526966"/>
              <a:gd name="connsiteX172" fmla="*/ 684506 w 2578672"/>
              <a:gd name="connsiteY172" fmla="*/ 2279058 h 2526966"/>
              <a:gd name="connsiteX173" fmla="*/ 639263 w 2578672"/>
              <a:gd name="connsiteY173" fmla="*/ 2260008 h 2526966"/>
              <a:gd name="connsiteX174" fmla="*/ 605924 w 2578672"/>
              <a:gd name="connsiteY174" fmla="*/ 2255244 h 2526966"/>
              <a:gd name="connsiteX175" fmla="*/ 651169 w 2578672"/>
              <a:gd name="connsiteY175" fmla="*/ 2200477 h 2526966"/>
              <a:gd name="connsiteX176" fmla="*/ 682125 w 2578672"/>
              <a:gd name="connsiteY176" fmla="*/ 2100464 h 2526966"/>
              <a:gd name="connsiteX177" fmla="*/ 720225 w 2578672"/>
              <a:gd name="connsiteY177" fmla="*/ 1902821 h 2526966"/>
              <a:gd name="connsiteX178" fmla="*/ 744038 w 2578672"/>
              <a:gd name="connsiteY178" fmla="*/ 1886152 h 2526966"/>
              <a:gd name="connsiteX179" fmla="*/ 722606 w 2578672"/>
              <a:gd name="connsiteY179" fmla="*/ 1855196 h 2526966"/>
              <a:gd name="connsiteX180" fmla="*/ 724988 w 2578672"/>
              <a:gd name="connsiteY180" fmla="*/ 1836146 h 2526966"/>
              <a:gd name="connsiteX181" fmla="*/ 734513 w 2578672"/>
              <a:gd name="connsiteY181" fmla="*/ 1690889 h 2526966"/>
              <a:gd name="connsiteX182" fmla="*/ 724988 w 2578672"/>
              <a:gd name="connsiteY182" fmla="*/ 1650408 h 2526966"/>
              <a:gd name="connsiteX183" fmla="*/ 798806 w 2578672"/>
              <a:gd name="connsiteY183" fmla="*/ 1690889 h 2526966"/>
              <a:gd name="connsiteX184" fmla="*/ 810713 w 2578672"/>
              <a:gd name="connsiteY184" fmla="*/ 1755183 h 2526966"/>
              <a:gd name="connsiteX185" fmla="*/ 851194 w 2578672"/>
              <a:gd name="connsiteY185" fmla="*/ 1812333 h 2526966"/>
              <a:gd name="connsiteX186" fmla="*/ 803569 w 2578672"/>
              <a:gd name="connsiteY186" fmla="*/ 1667077 h 2526966"/>
              <a:gd name="connsiteX187" fmla="*/ 722606 w 2578672"/>
              <a:gd name="connsiteY187" fmla="*/ 1600402 h 2526966"/>
              <a:gd name="connsiteX188" fmla="*/ 744038 w 2578672"/>
              <a:gd name="connsiteY188" fmla="*/ 1524202 h 2526966"/>
              <a:gd name="connsiteX189" fmla="*/ 724988 w 2578672"/>
              <a:gd name="connsiteY189" fmla="*/ 1462289 h 2526966"/>
              <a:gd name="connsiteX190" fmla="*/ 734513 w 2578672"/>
              <a:gd name="connsiteY190" fmla="*/ 1431333 h 2526966"/>
              <a:gd name="connsiteX191" fmla="*/ 686888 w 2578672"/>
              <a:gd name="connsiteY191" fmla="*/ 1414664 h 2526966"/>
              <a:gd name="connsiteX192" fmla="*/ 598781 w 2578672"/>
              <a:gd name="connsiteY192" fmla="*/ 1381327 h 2526966"/>
              <a:gd name="connsiteX193" fmla="*/ 586875 w 2578672"/>
              <a:gd name="connsiteY193" fmla="*/ 1336083 h 2526966"/>
              <a:gd name="connsiteX194" fmla="*/ 537388 w 2578672"/>
              <a:gd name="connsiteY194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403768 w 2578672"/>
              <a:gd name="connsiteY117" fmla="*/ 2238576 h 2526966"/>
              <a:gd name="connsiteX118" fmla="*/ 2472824 w 2578672"/>
              <a:gd name="connsiteY118" fmla="*/ 2283819 h 2526966"/>
              <a:gd name="connsiteX119" fmla="*/ 2441868 w 2578672"/>
              <a:gd name="connsiteY119" fmla="*/ 2269531 h 2526966"/>
              <a:gd name="connsiteX120" fmla="*/ 2399006 w 2578672"/>
              <a:gd name="connsiteY120" fmla="*/ 2236196 h 2526966"/>
              <a:gd name="connsiteX121" fmla="*/ 2365668 w 2578672"/>
              <a:gd name="connsiteY121" fmla="*/ 2210000 h 2526966"/>
              <a:gd name="connsiteX122" fmla="*/ 2339474 w 2578672"/>
              <a:gd name="connsiteY122" fmla="*/ 2229052 h 2526966"/>
              <a:gd name="connsiteX123" fmla="*/ 2284706 w 2578672"/>
              <a:gd name="connsiteY123" fmla="*/ 2257628 h 2526966"/>
              <a:gd name="connsiteX124" fmla="*/ 2268037 w 2578672"/>
              <a:gd name="connsiteY124" fmla="*/ 2288583 h 2526966"/>
              <a:gd name="connsiteX125" fmla="*/ 2198980 w 2578672"/>
              <a:gd name="connsiteY125" fmla="*/ 2307633 h 2526966"/>
              <a:gd name="connsiteX126" fmla="*/ 2172788 w 2578672"/>
              <a:gd name="connsiteY126" fmla="*/ 2338590 h 2526966"/>
              <a:gd name="connsiteX127" fmla="*/ 2156119 w 2578672"/>
              <a:gd name="connsiteY127" fmla="*/ 2319540 h 2526966"/>
              <a:gd name="connsiteX128" fmla="*/ 2118019 w 2578672"/>
              <a:gd name="connsiteY128" fmla="*/ 2331447 h 2526966"/>
              <a:gd name="connsiteX129" fmla="*/ 2087063 w 2578672"/>
              <a:gd name="connsiteY129" fmla="*/ 2298109 h 2526966"/>
              <a:gd name="connsiteX130" fmla="*/ 2032294 w 2578672"/>
              <a:gd name="connsiteY130" fmla="*/ 2288584 h 2526966"/>
              <a:gd name="connsiteX131" fmla="*/ 2015625 w 2578672"/>
              <a:gd name="connsiteY131" fmla="*/ 2260009 h 2526966"/>
              <a:gd name="connsiteX132" fmla="*/ 1963238 w 2578672"/>
              <a:gd name="connsiteY132" fmla="*/ 2271915 h 2526966"/>
              <a:gd name="connsiteX133" fmla="*/ 1965618 w 2578672"/>
              <a:gd name="connsiteY133" fmla="*/ 2250483 h 2526966"/>
              <a:gd name="connsiteX134" fmla="*/ 1984668 w 2578672"/>
              <a:gd name="connsiteY134" fmla="*/ 2233814 h 2526966"/>
              <a:gd name="connsiteX135" fmla="*/ 1987050 w 2578672"/>
              <a:gd name="connsiteY135" fmla="*/ 2210003 h 2526966"/>
              <a:gd name="connsiteX136" fmla="*/ 1951331 w 2578672"/>
              <a:gd name="connsiteY136" fmla="*/ 2210003 h 2526966"/>
              <a:gd name="connsiteX137" fmla="*/ 1944188 w 2578672"/>
              <a:gd name="connsiteY137" fmla="*/ 2236197 h 2526966"/>
              <a:gd name="connsiteX138" fmla="*/ 1915613 w 2578672"/>
              <a:gd name="connsiteY138" fmla="*/ 2236197 h 2526966"/>
              <a:gd name="connsiteX139" fmla="*/ 1891800 w 2578672"/>
              <a:gd name="connsiteY139" fmla="*/ 2198097 h 2526966"/>
              <a:gd name="connsiteX140" fmla="*/ 1882275 w 2578672"/>
              <a:gd name="connsiteY140" fmla="*/ 2250484 h 2526966"/>
              <a:gd name="connsiteX141" fmla="*/ 1853700 w 2578672"/>
              <a:gd name="connsiteY141" fmla="*/ 2226672 h 2526966"/>
              <a:gd name="connsiteX142" fmla="*/ 1803694 w 2578672"/>
              <a:gd name="connsiteY142" fmla="*/ 2226672 h 2526966"/>
              <a:gd name="connsiteX143" fmla="*/ 1753687 w 2578672"/>
              <a:gd name="connsiteY143" fmla="*/ 2207620 h 2526966"/>
              <a:gd name="connsiteX144" fmla="*/ 1663200 w 2578672"/>
              <a:gd name="connsiteY144" fmla="*/ 2262390 h 2526966"/>
              <a:gd name="connsiteX145" fmla="*/ 1572713 w 2578672"/>
              <a:gd name="connsiteY145" fmla="*/ 2319539 h 2526966"/>
              <a:gd name="connsiteX146" fmla="*/ 1556044 w 2578672"/>
              <a:gd name="connsiteY146" fmla="*/ 2412409 h 2526966"/>
              <a:gd name="connsiteX147" fmla="*/ 1583513 w 2578672"/>
              <a:gd name="connsiteY147" fmla="*/ 2499546 h 2526966"/>
              <a:gd name="connsiteX148" fmla="*/ 1522706 w 2578672"/>
              <a:gd name="connsiteY148" fmla="*/ 2490989 h 2526966"/>
              <a:gd name="connsiteX149" fmla="*/ 1472700 w 2578672"/>
              <a:gd name="connsiteY149" fmla="*/ 2526709 h 2526966"/>
              <a:gd name="connsiteX150" fmla="*/ 1410788 w 2578672"/>
              <a:gd name="connsiteY150" fmla="*/ 2502897 h 2526966"/>
              <a:gd name="connsiteX151" fmla="*/ 1356019 w 2578672"/>
              <a:gd name="connsiteY151" fmla="*/ 2514802 h 2526966"/>
              <a:gd name="connsiteX152" fmla="*/ 1308394 w 2578672"/>
              <a:gd name="connsiteY152" fmla="*/ 2457652 h 2526966"/>
              <a:gd name="connsiteX153" fmla="*/ 1270294 w 2578672"/>
              <a:gd name="connsiteY153" fmla="*/ 2440984 h 2526966"/>
              <a:gd name="connsiteX154" fmla="*/ 1244100 w 2578672"/>
              <a:gd name="connsiteY154" fmla="*/ 2448128 h 2526966"/>
              <a:gd name="connsiteX155" fmla="*/ 1229813 w 2578672"/>
              <a:gd name="connsiteY155" fmla="*/ 2424314 h 2526966"/>
              <a:gd name="connsiteX156" fmla="*/ 1191713 w 2578672"/>
              <a:gd name="connsiteY156" fmla="*/ 2419553 h 2526966"/>
              <a:gd name="connsiteX157" fmla="*/ 1129800 w 2578672"/>
              <a:gd name="connsiteY157" fmla="*/ 2388597 h 2526966"/>
              <a:gd name="connsiteX158" fmla="*/ 1094080 w 2578672"/>
              <a:gd name="connsiteY158" fmla="*/ 2400500 h 2526966"/>
              <a:gd name="connsiteX159" fmla="*/ 1079794 w 2578672"/>
              <a:gd name="connsiteY159" fmla="*/ 2429078 h 2526966"/>
              <a:gd name="connsiteX160" fmla="*/ 996450 w 2578672"/>
              <a:gd name="connsiteY160" fmla="*/ 2414790 h 2526966"/>
              <a:gd name="connsiteX161" fmla="*/ 965494 w 2578672"/>
              <a:gd name="connsiteY161" fmla="*/ 2429078 h 2526966"/>
              <a:gd name="connsiteX162" fmla="*/ 925013 w 2578672"/>
              <a:gd name="connsiteY162" fmla="*/ 2407646 h 2526966"/>
              <a:gd name="connsiteX163" fmla="*/ 886913 w 2578672"/>
              <a:gd name="connsiteY163" fmla="*/ 2393359 h 2526966"/>
              <a:gd name="connsiteX164" fmla="*/ 855956 w 2578672"/>
              <a:gd name="connsiteY164" fmla="*/ 2407647 h 2526966"/>
              <a:gd name="connsiteX165" fmla="*/ 825000 w 2578672"/>
              <a:gd name="connsiteY165" fmla="*/ 2388597 h 2526966"/>
              <a:gd name="connsiteX166" fmla="*/ 810713 w 2578672"/>
              <a:gd name="connsiteY166" fmla="*/ 2355259 h 2526966"/>
              <a:gd name="connsiteX167" fmla="*/ 770231 w 2578672"/>
              <a:gd name="connsiteY167" fmla="*/ 2364784 h 2526966"/>
              <a:gd name="connsiteX168" fmla="*/ 734513 w 2578672"/>
              <a:gd name="connsiteY168" fmla="*/ 2343352 h 2526966"/>
              <a:gd name="connsiteX169" fmla="*/ 703556 w 2578672"/>
              <a:gd name="connsiteY169" fmla="*/ 2329065 h 2526966"/>
              <a:gd name="connsiteX170" fmla="*/ 670219 w 2578672"/>
              <a:gd name="connsiteY170" fmla="*/ 2333827 h 2526966"/>
              <a:gd name="connsiteX171" fmla="*/ 684506 w 2578672"/>
              <a:gd name="connsiteY171" fmla="*/ 2279058 h 2526966"/>
              <a:gd name="connsiteX172" fmla="*/ 639263 w 2578672"/>
              <a:gd name="connsiteY172" fmla="*/ 2260008 h 2526966"/>
              <a:gd name="connsiteX173" fmla="*/ 605924 w 2578672"/>
              <a:gd name="connsiteY173" fmla="*/ 2255244 h 2526966"/>
              <a:gd name="connsiteX174" fmla="*/ 651169 w 2578672"/>
              <a:gd name="connsiteY174" fmla="*/ 2200477 h 2526966"/>
              <a:gd name="connsiteX175" fmla="*/ 682125 w 2578672"/>
              <a:gd name="connsiteY175" fmla="*/ 2100464 h 2526966"/>
              <a:gd name="connsiteX176" fmla="*/ 720225 w 2578672"/>
              <a:gd name="connsiteY176" fmla="*/ 1902821 h 2526966"/>
              <a:gd name="connsiteX177" fmla="*/ 744038 w 2578672"/>
              <a:gd name="connsiteY177" fmla="*/ 1886152 h 2526966"/>
              <a:gd name="connsiteX178" fmla="*/ 722606 w 2578672"/>
              <a:gd name="connsiteY178" fmla="*/ 1855196 h 2526966"/>
              <a:gd name="connsiteX179" fmla="*/ 724988 w 2578672"/>
              <a:gd name="connsiteY179" fmla="*/ 1836146 h 2526966"/>
              <a:gd name="connsiteX180" fmla="*/ 734513 w 2578672"/>
              <a:gd name="connsiteY180" fmla="*/ 1690889 h 2526966"/>
              <a:gd name="connsiteX181" fmla="*/ 724988 w 2578672"/>
              <a:gd name="connsiteY181" fmla="*/ 1650408 h 2526966"/>
              <a:gd name="connsiteX182" fmla="*/ 798806 w 2578672"/>
              <a:gd name="connsiteY182" fmla="*/ 1690889 h 2526966"/>
              <a:gd name="connsiteX183" fmla="*/ 810713 w 2578672"/>
              <a:gd name="connsiteY183" fmla="*/ 1755183 h 2526966"/>
              <a:gd name="connsiteX184" fmla="*/ 851194 w 2578672"/>
              <a:gd name="connsiteY184" fmla="*/ 1812333 h 2526966"/>
              <a:gd name="connsiteX185" fmla="*/ 803569 w 2578672"/>
              <a:gd name="connsiteY185" fmla="*/ 1667077 h 2526966"/>
              <a:gd name="connsiteX186" fmla="*/ 722606 w 2578672"/>
              <a:gd name="connsiteY186" fmla="*/ 1600402 h 2526966"/>
              <a:gd name="connsiteX187" fmla="*/ 744038 w 2578672"/>
              <a:gd name="connsiteY187" fmla="*/ 1524202 h 2526966"/>
              <a:gd name="connsiteX188" fmla="*/ 724988 w 2578672"/>
              <a:gd name="connsiteY188" fmla="*/ 1462289 h 2526966"/>
              <a:gd name="connsiteX189" fmla="*/ 734513 w 2578672"/>
              <a:gd name="connsiteY189" fmla="*/ 1431333 h 2526966"/>
              <a:gd name="connsiteX190" fmla="*/ 686888 w 2578672"/>
              <a:gd name="connsiteY190" fmla="*/ 1414664 h 2526966"/>
              <a:gd name="connsiteX191" fmla="*/ 598781 w 2578672"/>
              <a:gd name="connsiteY191" fmla="*/ 1381327 h 2526966"/>
              <a:gd name="connsiteX192" fmla="*/ 586875 w 2578672"/>
              <a:gd name="connsiteY192" fmla="*/ 1336083 h 2526966"/>
              <a:gd name="connsiteX193" fmla="*/ 537388 w 2578672"/>
              <a:gd name="connsiteY193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403768 w 2578672"/>
              <a:gd name="connsiteY117" fmla="*/ 2238576 h 2526966"/>
              <a:gd name="connsiteX118" fmla="*/ 2441868 w 2578672"/>
              <a:gd name="connsiteY118" fmla="*/ 2269531 h 2526966"/>
              <a:gd name="connsiteX119" fmla="*/ 2399006 w 2578672"/>
              <a:gd name="connsiteY119" fmla="*/ 2236196 h 2526966"/>
              <a:gd name="connsiteX120" fmla="*/ 2365668 w 2578672"/>
              <a:gd name="connsiteY120" fmla="*/ 2210000 h 2526966"/>
              <a:gd name="connsiteX121" fmla="*/ 2339474 w 2578672"/>
              <a:gd name="connsiteY121" fmla="*/ 2229052 h 2526966"/>
              <a:gd name="connsiteX122" fmla="*/ 2284706 w 2578672"/>
              <a:gd name="connsiteY122" fmla="*/ 2257628 h 2526966"/>
              <a:gd name="connsiteX123" fmla="*/ 2268037 w 2578672"/>
              <a:gd name="connsiteY123" fmla="*/ 2288583 h 2526966"/>
              <a:gd name="connsiteX124" fmla="*/ 2198980 w 2578672"/>
              <a:gd name="connsiteY124" fmla="*/ 2307633 h 2526966"/>
              <a:gd name="connsiteX125" fmla="*/ 2172788 w 2578672"/>
              <a:gd name="connsiteY125" fmla="*/ 2338590 h 2526966"/>
              <a:gd name="connsiteX126" fmla="*/ 2156119 w 2578672"/>
              <a:gd name="connsiteY126" fmla="*/ 2319540 h 2526966"/>
              <a:gd name="connsiteX127" fmla="*/ 2118019 w 2578672"/>
              <a:gd name="connsiteY127" fmla="*/ 2331447 h 2526966"/>
              <a:gd name="connsiteX128" fmla="*/ 2087063 w 2578672"/>
              <a:gd name="connsiteY128" fmla="*/ 2298109 h 2526966"/>
              <a:gd name="connsiteX129" fmla="*/ 2032294 w 2578672"/>
              <a:gd name="connsiteY129" fmla="*/ 2288584 h 2526966"/>
              <a:gd name="connsiteX130" fmla="*/ 2015625 w 2578672"/>
              <a:gd name="connsiteY130" fmla="*/ 2260009 h 2526966"/>
              <a:gd name="connsiteX131" fmla="*/ 1963238 w 2578672"/>
              <a:gd name="connsiteY131" fmla="*/ 2271915 h 2526966"/>
              <a:gd name="connsiteX132" fmla="*/ 1965618 w 2578672"/>
              <a:gd name="connsiteY132" fmla="*/ 2250483 h 2526966"/>
              <a:gd name="connsiteX133" fmla="*/ 1984668 w 2578672"/>
              <a:gd name="connsiteY133" fmla="*/ 2233814 h 2526966"/>
              <a:gd name="connsiteX134" fmla="*/ 1987050 w 2578672"/>
              <a:gd name="connsiteY134" fmla="*/ 2210003 h 2526966"/>
              <a:gd name="connsiteX135" fmla="*/ 1951331 w 2578672"/>
              <a:gd name="connsiteY135" fmla="*/ 2210003 h 2526966"/>
              <a:gd name="connsiteX136" fmla="*/ 1944188 w 2578672"/>
              <a:gd name="connsiteY136" fmla="*/ 2236197 h 2526966"/>
              <a:gd name="connsiteX137" fmla="*/ 1915613 w 2578672"/>
              <a:gd name="connsiteY137" fmla="*/ 2236197 h 2526966"/>
              <a:gd name="connsiteX138" fmla="*/ 1891800 w 2578672"/>
              <a:gd name="connsiteY138" fmla="*/ 2198097 h 2526966"/>
              <a:gd name="connsiteX139" fmla="*/ 1882275 w 2578672"/>
              <a:gd name="connsiteY139" fmla="*/ 2250484 h 2526966"/>
              <a:gd name="connsiteX140" fmla="*/ 1853700 w 2578672"/>
              <a:gd name="connsiteY140" fmla="*/ 2226672 h 2526966"/>
              <a:gd name="connsiteX141" fmla="*/ 1803694 w 2578672"/>
              <a:gd name="connsiteY141" fmla="*/ 2226672 h 2526966"/>
              <a:gd name="connsiteX142" fmla="*/ 1753687 w 2578672"/>
              <a:gd name="connsiteY142" fmla="*/ 2207620 h 2526966"/>
              <a:gd name="connsiteX143" fmla="*/ 1663200 w 2578672"/>
              <a:gd name="connsiteY143" fmla="*/ 2262390 h 2526966"/>
              <a:gd name="connsiteX144" fmla="*/ 1572713 w 2578672"/>
              <a:gd name="connsiteY144" fmla="*/ 2319539 h 2526966"/>
              <a:gd name="connsiteX145" fmla="*/ 1556044 w 2578672"/>
              <a:gd name="connsiteY145" fmla="*/ 2412409 h 2526966"/>
              <a:gd name="connsiteX146" fmla="*/ 1583513 w 2578672"/>
              <a:gd name="connsiteY146" fmla="*/ 2499546 h 2526966"/>
              <a:gd name="connsiteX147" fmla="*/ 1522706 w 2578672"/>
              <a:gd name="connsiteY147" fmla="*/ 2490989 h 2526966"/>
              <a:gd name="connsiteX148" fmla="*/ 1472700 w 2578672"/>
              <a:gd name="connsiteY148" fmla="*/ 2526709 h 2526966"/>
              <a:gd name="connsiteX149" fmla="*/ 1410788 w 2578672"/>
              <a:gd name="connsiteY149" fmla="*/ 2502897 h 2526966"/>
              <a:gd name="connsiteX150" fmla="*/ 1356019 w 2578672"/>
              <a:gd name="connsiteY150" fmla="*/ 2514802 h 2526966"/>
              <a:gd name="connsiteX151" fmla="*/ 1308394 w 2578672"/>
              <a:gd name="connsiteY151" fmla="*/ 2457652 h 2526966"/>
              <a:gd name="connsiteX152" fmla="*/ 1270294 w 2578672"/>
              <a:gd name="connsiteY152" fmla="*/ 2440984 h 2526966"/>
              <a:gd name="connsiteX153" fmla="*/ 1244100 w 2578672"/>
              <a:gd name="connsiteY153" fmla="*/ 2448128 h 2526966"/>
              <a:gd name="connsiteX154" fmla="*/ 1229813 w 2578672"/>
              <a:gd name="connsiteY154" fmla="*/ 2424314 h 2526966"/>
              <a:gd name="connsiteX155" fmla="*/ 1191713 w 2578672"/>
              <a:gd name="connsiteY155" fmla="*/ 2419553 h 2526966"/>
              <a:gd name="connsiteX156" fmla="*/ 1129800 w 2578672"/>
              <a:gd name="connsiteY156" fmla="*/ 2388597 h 2526966"/>
              <a:gd name="connsiteX157" fmla="*/ 1094080 w 2578672"/>
              <a:gd name="connsiteY157" fmla="*/ 2400500 h 2526966"/>
              <a:gd name="connsiteX158" fmla="*/ 1079794 w 2578672"/>
              <a:gd name="connsiteY158" fmla="*/ 2429078 h 2526966"/>
              <a:gd name="connsiteX159" fmla="*/ 996450 w 2578672"/>
              <a:gd name="connsiteY159" fmla="*/ 2414790 h 2526966"/>
              <a:gd name="connsiteX160" fmla="*/ 965494 w 2578672"/>
              <a:gd name="connsiteY160" fmla="*/ 2429078 h 2526966"/>
              <a:gd name="connsiteX161" fmla="*/ 925013 w 2578672"/>
              <a:gd name="connsiteY161" fmla="*/ 2407646 h 2526966"/>
              <a:gd name="connsiteX162" fmla="*/ 886913 w 2578672"/>
              <a:gd name="connsiteY162" fmla="*/ 2393359 h 2526966"/>
              <a:gd name="connsiteX163" fmla="*/ 855956 w 2578672"/>
              <a:gd name="connsiteY163" fmla="*/ 2407647 h 2526966"/>
              <a:gd name="connsiteX164" fmla="*/ 825000 w 2578672"/>
              <a:gd name="connsiteY164" fmla="*/ 2388597 h 2526966"/>
              <a:gd name="connsiteX165" fmla="*/ 810713 w 2578672"/>
              <a:gd name="connsiteY165" fmla="*/ 2355259 h 2526966"/>
              <a:gd name="connsiteX166" fmla="*/ 770231 w 2578672"/>
              <a:gd name="connsiteY166" fmla="*/ 2364784 h 2526966"/>
              <a:gd name="connsiteX167" fmla="*/ 734513 w 2578672"/>
              <a:gd name="connsiteY167" fmla="*/ 2343352 h 2526966"/>
              <a:gd name="connsiteX168" fmla="*/ 703556 w 2578672"/>
              <a:gd name="connsiteY168" fmla="*/ 2329065 h 2526966"/>
              <a:gd name="connsiteX169" fmla="*/ 670219 w 2578672"/>
              <a:gd name="connsiteY169" fmla="*/ 2333827 h 2526966"/>
              <a:gd name="connsiteX170" fmla="*/ 684506 w 2578672"/>
              <a:gd name="connsiteY170" fmla="*/ 2279058 h 2526966"/>
              <a:gd name="connsiteX171" fmla="*/ 639263 w 2578672"/>
              <a:gd name="connsiteY171" fmla="*/ 2260008 h 2526966"/>
              <a:gd name="connsiteX172" fmla="*/ 605924 w 2578672"/>
              <a:gd name="connsiteY172" fmla="*/ 2255244 h 2526966"/>
              <a:gd name="connsiteX173" fmla="*/ 651169 w 2578672"/>
              <a:gd name="connsiteY173" fmla="*/ 2200477 h 2526966"/>
              <a:gd name="connsiteX174" fmla="*/ 682125 w 2578672"/>
              <a:gd name="connsiteY174" fmla="*/ 2100464 h 2526966"/>
              <a:gd name="connsiteX175" fmla="*/ 720225 w 2578672"/>
              <a:gd name="connsiteY175" fmla="*/ 1902821 h 2526966"/>
              <a:gd name="connsiteX176" fmla="*/ 744038 w 2578672"/>
              <a:gd name="connsiteY176" fmla="*/ 1886152 h 2526966"/>
              <a:gd name="connsiteX177" fmla="*/ 722606 w 2578672"/>
              <a:gd name="connsiteY177" fmla="*/ 1855196 h 2526966"/>
              <a:gd name="connsiteX178" fmla="*/ 724988 w 2578672"/>
              <a:gd name="connsiteY178" fmla="*/ 1836146 h 2526966"/>
              <a:gd name="connsiteX179" fmla="*/ 734513 w 2578672"/>
              <a:gd name="connsiteY179" fmla="*/ 1690889 h 2526966"/>
              <a:gd name="connsiteX180" fmla="*/ 724988 w 2578672"/>
              <a:gd name="connsiteY180" fmla="*/ 1650408 h 2526966"/>
              <a:gd name="connsiteX181" fmla="*/ 798806 w 2578672"/>
              <a:gd name="connsiteY181" fmla="*/ 1690889 h 2526966"/>
              <a:gd name="connsiteX182" fmla="*/ 810713 w 2578672"/>
              <a:gd name="connsiteY182" fmla="*/ 1755183 h 2526966"/>
              <a:gd name="connsiteX183" fmla="*/ 851194 w 2578672"/>
              <a:gd name="connsiteY183" fmla="*/ 1812333 h 2526966"/>
              <a:gd name="connsiteX184" fmla="*/ 803569 w 2578672"/>
              <a:gd name="connsiteY184" fmla="*/ 1667077 h 2526966"/>
              <a:gd name="connsiteX185" fmla="*/ 722606 w 2578672"/>
              <a:gd name="connsiteY185" fmla="*/ 1600402 h 2526966"/>
              <a:gd name="connsiteX186" fmla="*/ 744038 w 2578672"/>
              <a:gd name="connsiteY186" fmla="*/ 1524202 h 2526966"/>
              <a:gd name="connsiteX187" fmla="*/ 724988 w 2578672"/>
              <a:gd name="connsiteY187" fmla="*/ 1462289 h 2526966"/>
              <a:gd name="connsiteX188" fmla="*/ 734513 w 2578672"/>
              <a:gd name="connsiteY188" fmla="*/ 1431333 h 2526966"/>
              <a:gd name="connsiteX189" fmla="*/ 686888 w 2578672"/>
              <a:gd name="connsiteY189" fmla="*/ 1414664 h 2526966"/>
              <a:gd name="connsiteX190" fmla="*/ 598781 w 2578672"/>
              <a:gd name="connsiteY190" fmla="*/ 1381327 h 2526966"/>
              <a:gd name="connsiteX191" fmla="*/ 586875 w 2578672"/>
              <a:gd name="connsiteY191" fmla="*/ 1336083 h 2526966"/>
              <a:gd name="connsiteX192" fmla="*/ 537388 w 2578672"/>
              <a:gd name="connsiteY192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403768 w 2578672"/>
              <a:gd name="connsiteY117" fmla="*/ 2238576 h 2526966"/>
              <a:gd name="connsiteX118" fmla="*/ 2399006 w 2578672"/>
              <a:gd name="connsiteY118" fmla="*/ 2236196 h 2526966"/>
              <a:gd name="connsiteX119" fmla="*/ 2365668 w 2578672"/>
              <a:gd name="connsiteY119" fmla="*/ 2210000 h 2526966"/>
              <a:gd name="connsiteX120" fmla="*/ 2339474 w 2578672"/>
              <a:gd name="connsiteY120" fmla="*/ 2229052 h 2526966"/>
              <a:gd name="connsiteX121" fmla="*/ 2284706 w 2578672"/>
              <a:gd name="connsiteY121" fmla="*/ 2257628 h 2526966"/>
              <a:gd name="connsiteX122" fmla="*/ 2268037 w 2578672"/>
              <a:gd name="connsiteY122" fmla="*/ 2288583 h 2526966"/>
              <a:gd name="connsiteX123" fmla="*/ 2198980 w 2578672"/>
              <a:gd name="connsiteY123" fmla="*/ 2307633 h 2526966"/>
              <a:gd name="connsiteX124" fmla="*/ 2172788 w 2578672"/>
              <a:gd name="connsiteY124" fmla="*/ 2338590 h 2526966"/>
              <a:gd name="connsiteX125" fmla="*/ 2156119 w 2578672"/>
              <a:gd name="connsiteY125" fmla="*/ 2319540 h 2526966"/>
              <a:gd name="connsiteX126" fmla="*/ 2118019 w 2578672"/>
              <a:gd name="connsiteY126" fmla="*/ 2331447 h 2526966"/>
              <a:gd name="connsiteX127" fmla="*/ 2087063 w 2578672"/>
              <a:gd name="connsiteY127" fmla="*/ 2298109 h 2526966"/>
              <a:gd name="connsiteX128" fmla="*/ 2032294 w 2578672"/>
              <a:gd name="connsiteY128" fmla="*/ 2288584 h 2526966"/>
              <a:gd name="connsiteX129" fmla="*/ 2015625 w 2578672"/>
              <a:gd name="connsiteY129" fmla="*/ 2260009 h 2526966"/>
              <a:gd name="connsiteX130" fmla="*/ 1963238 w 2578672"/>
              <a:gd name="connsiteY130" fmla="*/ 2271915 h 2526966"/>
              <a:gd name="connsiteX131" fmla="*/ 1965618 w 2578672"/>
              <a:gd name="connsiteY131" fmla="*/ 2250483 h 2526966"/>
              <a:gd name="connsiteX132" fmla="*/ 1984668 w 2578672"/>
              <a:gd name="connsiteY132" fmla="*/ 2233814 h 2526966"/>
              <a:gd name="connsiteX133" fmla="*/ 1987050 w 2578672"/>
              <a:gd name="connsiteY133" fmla="*/ 2210003 h 2526966"/>
              <a:gd name="connsiteX134" fmla="*/ 1951331 w 2578672"/>
              <a:gd name="connsiteY134" fmla="*/ 2210003 h 2526966"/>
              <a:gd name="connsiteX135" fmla="*/ 1944188 w 2578672"/>
              <a:gd name="connsiteY135" fmla="*/ 2236197 h 2526966"/>
              <a:gd name="connsiteX136" fmla="*/ 1915613 w 2578672"/>
              <a:gd name="connsiteY136" fmla="*/ 2236197 h 2526966"/>
              <a:gd name="connsiteX137" fmla="*/ 1891800 w 2578672"/>
              <a:gd name="connsiteY137" fmla="*/ 2198097 h 2526966"/>
              <a:gd name="connsiteX138" fmla="*/ 1882275 w 2578672"/>
              <a:gd name="connsiteY138" fmla="*/ 2250484 h 2526966"/>
              <a:gd name="connsiteX139" fmla="*/ 1853700 w 2578672"/>
              <a:gd name="connsiteY139" fmla="*/ 2226672 h 2526966"/>
              <a:gd name="connsiteX140" fmla="*/ 1803694 w 2578672"/>
              <a:gd name="connsiteY140" fmla="*/ 2226672 h 2526966"/>
              <a:gd name="connsiteX141" fmla="*/ 1753687 w 2578672"/>
              <a:gd name="connsiteY141" fmla="*/ 2207620 h 2526966"/>
              <a:gd name="connsiteX142" fmla="*/ 1663200 w 2578672"/>
              <a:gd name="connsiteY142" fmla="*/ 2262390 h 2526966"/>
              <a:gd name="connsiteX143" fmla="*/ 1572713 w 2578672"/>
              <a:gd name="connsiteY143" fmla="*/ 2319539 h 2526966"/>
              <a:gd name="connsiteX144" fmla="*/ 1556044 w 2578672"/>
              <a:gd name="connsiteY144" fmla="*/ 2412409 h 2526966"/>
              <a:gd name="connsiteX145" fmla="*/ 1583513 w 2578672"/>
              <a:gd name="connsiteY145" fmla="*/ 2499546 h 2526966"/>
              <a:gd name="connsiteX146" fmla="*/ 1522706 w 2578672"/>
              <a:gd name="connsiteY146" fmla="*/ 2490989 h 2526966"/>
              <a:gd name="connsiteX147" fmla="*/ 1472700 w 2578672"/>
              <a:gd name="connsiteY147" fmla="*/ 2526709 h 2526966"/>
              <a:gd name="connsiteX148" fmla="*/ 1410788 w 2578672"/>
              <a:gd name="connsiteY148" fmla="*/ 2502897 h 2526966"/>
              <a:gd name="connsiteX149" fmla="*/ 1356019 w 2578672"/>
              <a:gd name="connsiteY149" fmla="*/ 2514802 h 2526966"/>
              <a:gd name="connsiteX150" fmla="*/ 1308394 w 2578672"/>
              <a:gd name="connsiteY150" fmla="*/ 2457652 h 2526966"/>
              <a:gd name="connsiteX151" fmla="*/ 1270294 w 2578672"/>
              <a:gd name="connsiteY151" fmla="*/ 2440984 h 2526966"/>
              <a:gd name="connsiteX152" fmla="*/ 1244100 w 2578672"/>
              <a:gd name="connsiteY152" fmla="*/ 2448128 h 2526966"/>
              <a:gd name="connsiteX153" fmla="*/ 1229813 w 2578672"/>
              <a:gd name="connsiteY153" fmla="*/ 2424314 h 2526966"/>
              <a:gd name="connsiteX154" fmla="*/ 1191713 w 2578672"/>
              <a:gd name="connsiteY154" fmla="*/ 2419553 h 2526966"/>
              <a:gd name="connsiteX155" fmla="*/ 1129800 w 2578672"/>
              <a:gd name="connsiteY155" fmla="*/ 2388597 h 2526966"/>
              <a:gd name="connsiteX156" fmla="*/ 1094080 w 2578672"/>
              <a:gd name="connsiteY156" fmla="*/ 2400500 h 2526966"/>
              <a:gd name="connsiteX157" fmla="*/ 1079794 w 2578672"/>
              <a:gd name="connsiteY157" fmla="*/ 2429078 h 2526966"/>
              <a:gd name="connsiteX158" fmla="*/ 996450 w 2578672"/>
              <a:gd name="connsiteY158" fmla="*/ 2414790 h 2526966"/>
              <a:gd name="connsiteX159" fmla="*/ 965494 w 2578672"/>
              <a:gd name="connsiteY159" fmla="*/ 2429078 h 2526966"/>
              <a:gd name="connsiteX160" fmla="*/ 925013 w 2578672"/>
              <a:gd name="connsiteY160" fmla="*/ 2407646 h 2526966"/>
              <a:gd name="connsiteX161" fmla="*/ 886913 w 2578672"/>
              <a:gd name="connsiteY161" fmla="*/ 2393359 h 2526966"/>
              <a:gd name="connsiteX162" fmla="*/ 855956 w 2578672"/>
              <a:gd name="connsiteY162" fmla="*/ 2407647 h 2526966"/>
              <a:gd name="connsiteX163" fmla="*/ 825000 w 2578672"/>
              <a:gd name="connsiteY163" fmla="*/ 2388597 h 2526966"/>
              <a:gd name="connsiteX164" fmla="*/ 810713 w 2578672"/>
              <a:gd name="connsiteY164" fmla="*/ 2355259 h 2526966"/>
              <a:gd name="connsiteX165" fmla="*/ 770231 w 2578672"/>
              <a:gd name="connsiteY165" fmla="*/ 2364784 h 2526966"/>
              <a:gd name="connsiteX166" fmla="*/ 734513 w 2578672"/>
              <a:gd name="connsiteY166" fmla="*/ 2343352 h 2526966"/>
              <a:gd name="connsiteX167" fmla="*/ 703556 w 2578672"/>
              <a:gd name="connsiteY167" fmla="*/ 2329065 h 2526966"/>
              <a:gd name="connsiteX168" fmla="*/ 670219 w 2578672"/>
              <a:gd name="connsiteY168" fmla="*/ 2333827 h 2526966"/>
              <a:gd name="connsiteX169" fmla="*/ 684506 w 2578672"/>
              <a:gd name="connsiteY169" fmla="*/ 2279058 h 2526966"/>
              <a:gd name="connsiteX170" fmla="*/ 639263 w 2578672"/>
              <a:gd name="connsiteY170" fmla="*/ 2260008 h 2526966"/>
              <a:gd name="connsiteX171" fmla="*/ 605924 w 2578672"/>
              <a:gd name="connsiteY171" fmla="*/ 2255244 h 2526966"/>
              <a:gd name="connsiteX172" fmla="*/ 651169 w 2578672"/>
              <a:gd name="connsiteY172" fmla="*/ 2200477 h 2526966"/>
              <a:gd name="connsiteX173" fmla="*/ 682125 w 2578672"/>
              <a:gd name="connsiteY173" fmla="*/ 2100464 h 2526966"/>
              <a:gd name="connsiteX174" fmla="*/ 720225 w 2578672"/>
              <a:gd name="connsiteY174" fmla="*/ 1902821 h 2526966"/>
              <a:gd name="connsiteX175" fmla="*/ 744038 w 2578672"/>
              <a:gd name="connsiteY175" fmla="*/ 1886152 h 2526966"/>
              <a:gd name="connsiteX176" fmla="*/ 722606 w 2578672"/>
              <a:gd name="connsiteY176" fmla="*/ 1855196 h 2526966"/>
              <a:gd name="connsiteX177" fmla="*/ 724988 w 2578672"/>
              <a:gd name="connsiteY177" fmla="*/ 1836146 h 2526966"/>
              <a:gd name="connsiteX178" fmla="*/ 734513 w 2578672"/>
              <a:gd name="connsiteY178" fmla="*/ 1690889 h 2526966"/>
              <a:gd name="connsiteX179" fmla="*/ 724988 w 2578672"/>
              <a:gd name="connsiteY179" fmla="*/ 1650408 h 2526966"/>
              <a:gd name="connsiteX180" fmla="*/ 798806 w 2578672"/>
              <a:gd name="connsiteY180" fmla="*/ 1690889 h 2526966"/>
              <a:gd name="connsiteX181" fmla="*/ 810713 w 2578672"/>
              <a:gd name="connsiteY181" fmla="*/ 1755183 h 2526966"/>
              <a:gd name="connsiteX182" fmla="*/ 851194 w 2578672"/>
              <a:gd name="connsiteY182" fmla="*/ 1812333 h 2526966"/>
              <a:gd name="connsiteX183" fmla="*/ 803569 w 2578672"/>
              <a:gd name="connsiteY183" fmla="*/ 1667077 h 2526966"/>
              <a:gd name="connsiteX184" fmla="*/ 722606 w 2578672"/>
              <a:gd name="connsiteY184" fmla="*/ 1600402 h 2526966"/>
              <a:gd name="connsiteX185" fmla="*/ 744038 w 2578672"/>
              <a:gd name="connsiteY185" fmla="*/ 1524202 h 2526966"/>
              <a:gd name="connsiteX186" fmla="*/ 724988 w 2578672"/>
              <a:gd name="connsiteY186" fmla="*/ 1462289 h 2526966"/>
              <a:gd name="connsiteX187" fmla="*/ 734513 w 2578672"/>
              <a:gd name="connsiteY187" fmla="*/ 1431333 h 2526966"/>
              <a:gd name="connsiteX188" fmla="*/ 686888 w 2578672"/>
              <a:gd name="connsiteY188" fmla="*/ 1414664 h 2526966"/>
              <a:gd name="connsiteX189" fmla="*/ 598781 w 2578672"/>
              <a:gd name="connsiteY189" fmla="*/ 1381327 h 2526966"/>
              <a:gd name="connsiteX190" fmla="*/ 586875 w 2578672"/>
              <a:gd name="connsiteY190" fmla="*/ 1336083 h 2526966"/>
              <a:gd name="connsiteX191" fmla="*/ 537388 w 2578672"/>
              <a:gd name="connsiteY191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399006 w 2578672"/>
              <a:gd name="connsiteY117" fmla="*/ 2236196 h 2526966"/>
              <a:gd name="connsiteX118" fmla="*/ 2365668 w 2578672"/>
              <a:gd name="connsiteY118" fmla="*/ 2210000 h 2526966"/>
              <a:gd name="connsiteX119" fmla="*/ 2339474 w 2578672"/>
              <a:gd name="connsiteY119" fmla="*/ 2229052 h 2526966"/>
              <a:gd name="connsiteX120" fmla="*/ 2284706 w 2578672"/>
              <a:gd name="connsiteY120" fmla="*/ 2257628 h 2526966"/>
              <a:gd name="connsiteX121" fmla="*/ 2268037 w 2578672"/>
              <a:gd name="connsiteY121" fmla="*/ 2288583 h 2526966"/>
              <a:gd name="connsiteX122" fmla="*/ 2198980 w 2578672"/>
              <a:gd name="connsiteY122" fmla="*/ 2307633 h 2526966"/>
              <a:gd name="connsiteX123" fmla="*/ 2172788 w 2578672"/>
              <a:gd name="connsiteY123" fmla="*/ 2338590 h 2526966"/>
              <a:gd name="connsiteX124" fmla="*/ 2156119 w 2578672"/>
              <a:gd name="connsiteY124" fmla="*/ 2319540 h 2526966"/>
              <a:gd name="connsiteX125" fmla="*/ 2118019 w 2578672"/>
              <a:gd name="connsiteY125" fmla="*/ 2331447 h 2526966"/>
              <a:gd name="connsiteX126" fmla="*/ 2087063 w 2578672"/>
              <a:gd name="connsiteY126" fmla="*/ 2298109 h 2526966"/>
              <a:gd name="connsiteX127" fmla="*/ 2032294 w 2578672"/>
              <a:gd name="connsiteY127" fmla="*/ 2288584 h 2526966"/>
              <a:gd name="connsiteX128" fmla="*/ 2015625 w 2578672"/>
              <a:gd name="connsiteY128" fmla="*/ 2260009 h 2526966"/>
              <a:gd name="connsiteX129" fmla="*/ 1963238 w 2578672"/>
              <a:gd name="connsiteY129" fmla="*/ 2271915 h 2526966"/>
              <a:gd name="connsiteX130" fmla="*/ 1965618 w 2578672"/>
              <a:gd name="connsiteY130" fmla="*/ 2250483 h 2526966"/>
              <a:gd name="connsiteX131" fmla="*/ 1984668 w 2578672"/>
              <a:gd name="connsiteY131" fmla="*/ 2233814 h 2526966"/>
              <a:gd name="connsiteX132" fmla="*/ 1987050 w 2578672"/>
              <a:gd name="connsiteY132" fmla="*/ 2210003 h 2526966"/>
              <a:gd name="connsiteX133" fmla="*/ 1951331 w 2578672"/>
              <a:gd name="connsiteY133" fmla="*/ 2210003 h 2526966"/>
              <a:gd name="connsiteX134" fmla="*/ 1944188 w 2578672"/>
              <a:gd name="connsiteY134" fmla="*/ 2236197 h 2526966"/>
              <a:gd name="connsiteX135" fmla="*/ 1915613 w 2578672"/>
              <a:gd name="connsiteY135" fmla="*/ 2236197 h 2526966"/>
              <a:gd name="connsiteX136" fmla="*/ 1891800 w 2578672"/>
              <a:gd name="connsiteY136" fmla="*/ 2198097 h 2526966"/>
              <a:gd name="connsiteX137" fmla="*/ 1882275 w 2578672"/>
              <a:gd name="connsiteY137" fmla="*/ 2250484 h 2526966"/>
              <a:gd name="connsiteX138" fmla="*/ 1853700 w 2578672"/>
              <a:gd name="connsiteY138" fmla="*/ 2226672 h 2526966"/>
              <a:gd name="connsiteX139" fmla="*/ 1803694 w 2578672"/>
              <a:gd name="connsiteY139" fmla="*/ 2226672 h 2526966"/>
              <a:gd name="connsiteX140" fmla="*/ 1753687 w 2578672"/>
              <a:gd name="connsiteY140" fmla="*/ 2207620 h 2526966"/>
              <a:gd name="connsiteX141" fmla="*/ 1663200 w 2578672"/>
              <a:gd name="connsiteY141" fmla="*/ 2262390 h 2526966"/>
              <a:gd name="connsiteX142" fmla="*/ 1572713 w 2578672"/>
              <a:gd name="connsiteY142" fmla="*/ 2319539 h 2526966"/>
              <a:gd name="connsiteX143" fmla="*/ 1556044 w 2578672"/>
              <a:gd name="connsiteY143" fmla="*/ 2412409 h 2526966"/>
              <a:gd name="connsiteX144" fmla="*/ 1583513 w 2578672"/>
              <a:gd name="connsiteY144" fmla="*/ 2499546 h 2526966"/>
              <a:gd name="connsiteX145" fmla="*/ 1522706 w 2578672"/>
              <a:gd name="connsiteY145" fmla="*/ 2490989 h 2526966"/>
              <a:gd name="connsiteX146" fmla="*/ 1472700 w 2578672"/>
              <a:gd name="connsiteY146" fmla="*/ 2526709 h 2526966"/>
              <a:gd name="connsiteX147" fmla="*/ 1410788 w 2578672"/>
              <a:gd name="connsiteY147" fmla="*/ 2502897 h 2526966"/>
              <a:gd name="connsiteX148" fmla="*/ 1356019 w 2578672"/>
              <a:gd name="connsiteY148" fmla="*/ 2514802 h 2526966"/>
              <a:gd name="connsiteX149" fmla="*/ 1308394 w 2578672"/>
              <a:gd name="connsiteY149" fmla="*/ 2457652 h 2526966"/>
              <a:gd name="connsiteX150" fmla="*/ 1270294 w 2578672"/>
              <a:gd name="connsiteY150" fmla="*/ 2440984 h 2526966"/>
              <a:gd name="connsiteX151" fmla="*/ 1244100 w 2578672"/>
              <a:gd name="connsiteY151" fmla="*/ 2448128 h 2526966"/>
              <a:gd name="connsiteX152" fmla="*/ 1229813 w 2578672"/>
              <a:gd name="connsiteY152" fmla="*/ 2424314 h 2526966"/>
              <a:gd name="connsiteX153" fmla="*/ 1191713 w 2578672"/>
              <a:gd name="connsiteY153" fmla="*/ 2419553 h 2526966"/>
              <a:gd name="connsiteX154" fmla="*/ 1129800 w 2578672"/>
              <a:gd name="connsiteY154" fmla="*/ 2388597 h 2526966"/>
              <a:gd name="connsiteX155" fmla="*/ 1094080 w 2578672"/>
              <a:gd name="connsiteY155" fmla="*/ 2400500 h 2526966"/>
              <a:gd name="connsiteX156" fmla="*/ 1079794 w 2578672"/>
              <a:gd name="connsiteY156" fmla="*/ 2429078 h 2526966"/>
              <a:gd name="connsiteX157" fmla="*/ 996450 w 2578672"/>
              <a:gd name="connsiteY157" fmla="*/ 2414790 h 2526966"/>
              <a:gd name="connsiteX158" fmla="*/ 965494 w 2578672"/>
              <a:gd name="connsiteY158" fmla="*/ 2429078 h 2526966"/>
              <a:gd name="connsiteX159" fmla="*/ 925013 w 2578672"/>
              <a:gd name="connsiteY159" fmla="*/ 2407646 h 2526966"/>
              <a:gd name="connsiteX160" fmla="*/ 886913 w 2578672"/>
              <a:gd name="connsiteY160" fmla="*/ 2393359 h 2526966"/>
              <a:gd name="connsiteX161" fmla="*/ 855956 w 2578672"/>
              <a:gd name="connsiteY161" fmla="*/ 2407647 h 2526966"/>
              <a:gd name="connsiteX162" fmla="*/ 825000 w 2578672"/>
              <a:gd name="connsiteY162" fmla="*/ 2388597 h 2526966"/>
              <a:gd name="connsiteX163" fmla="*/ 810713 w 2578672"/>
              <a:gd name="connsiteY163" fmla="*/ 2355259 h 2526966"/>
              <a:gd name="connsiteX164" fmla="*/ 770231 w 2578672"/>
              <a:gd name="connsiteY164" fmla="*/ 2364784 h 2526966"/>
              <a:gd name="connsiteX165" fmla="*/ 734513 w 2578672"/>
              <a:gd name="connsiteY165" fmla="*/ 2343352 h 2526966"/>
              <a:gd name="connsiteX166" fmla="*/ 703556 w 2578672"/>
              <a:gd name="connsiteY166" fmla="*/ 2329065 h 2526966"/>
              <a:gd name="connsiteX167" fmla="*/ 670219 w 2578672"/>
              <a:gd name="connsiteY167" fmla="*/ 2333827 h 2526966"/>
              <a:gd name="connsiteX168" fmla="*/ 684506 w 2578672"/>
              <a:gd name="connsiteY168" fmla="*/ 2279058 h 2526966"/>
              <a:gd name="connsiteX169" fmla="*/ 639263 w 2578672"/>
              <a:gd name="connsiteY169" fmla="*/ 2260008 h 2526966"/>
              <a:gd name="connsiteX170" fmla="*/ 605924 w 2578672"/>
              <a:gd name="connsiteY170" fmla="*/ 2255244 h 2526966"/>
              <a:gd name="connsiteX171" fmla="*/ 651169 w 2578672"/>
              <a:gd name="connsiteY171" fmla="*/ 2200477 h 2526966"/>
              <a:gd name="connsiteX172" fmla="*/ 682125 w 2578672"/>
              <a:gd name="connsiteY172" fmla="*/ 2100464 h 2526966"/>
              <a:gd name="connsiteX173" fmla="*/ 720225 w 2578672"/>
              <a:gd name="connsiteY173" fmla="*/ 1902821 h 2526966"/>
              <a:gd name="connsiteX174" fmla="*/ 744038 w 2578672"/>
              <a:gd name="connsiteY174" fmla="*/ 1886152 h 2526966"/>
              <a:gd name="connsiteX175" fmla="*/ 722606 w 2578672"/>
              <a:gd name="connsiteY175" fmla="*/ 1855196 h 2526966"/>
              <a:gd name="connsiteX176" fmla="*/ 724988 w 2578672"/>
              <a:gd name="connsiteY176" fmla="*/ 1836146 h 2526966"/>
              <a:gd name="connsiteX177" fmla="*/ 734513 w 2578672"/>
              <a:gd name="connsiteY177" fmla="*/ 1690889 h 2526966"/>
              <a:gd name="connsiteX178" fmla="*/ 724988 w 2578672"/>
              <a:gd name="connsiteY178" fmla="*/ 1650408 h 2526966"/>
              <a:gd name="connsiteX179" fmla="*/ 798806 w 2578672"/>
              <a:gd name="connsiteY179" fmla="*/ 1690889 h 2526966"/>
              <a:gd name="connsiteX180" fmla="*/ 810713 w 2578672"/>
              <a:gd name="connsiteY180" fmla="*/ 1755183 h 2526966"/>
              <a:gd name="connsiteX181" fmla="*/ 851194 w 2578672"/>
              <a:gd name="connsiteY181" fmla="*/ 1812333 h 2526966"/>
              <a:gd name="connsiteX182" fmla="*/ 803569 w 2578672"/>
              <a:gd name="connsiteY182" fmla="*/ 1667077 h 2526966"/>
              <a:gd name="connsiteX183" fmla="*/ 722606 w 2578672"/>
              <a:gd name="connsiteY183" fmla="*/ 1600402 h 2526966"/>
              <a:gd name="connsiteX184" fmla="*/ 744038 w 2578672"/>
              <a:gd name="connsiteY184" fmla="*/ 1524202 h 2526966"/>
              <a:gd name="connsiteX185" fmla="*/ 724988 w 2578672"/>
              <a:gd name="connsiteY185" fmla="*/ 1462289 h 2526966"/>
              <a:gd name="connsiteX186" fmla="*/ 734513 w 2578672"/>
              <a:gd name="connsiteY186" fmla="*/ 1431333 h 2526966"/>
              <a:gd name="connsiteX187" fmla="*/ 686888 w 2578672"/>
              <a:gd name="connsiteY187" fmla="*/ 1414664 h 2526966"/>
              <a:gd name="connsiteX188" fmla="*/ 598781 w 2578672"/>
              <a:gd name="connsiteY188" fmla="*/ 1381327 h 2526966"/>
              <a:gd name="connsiteX189" fmla="*/ 586875 w 2578672"/>
              <a:gd name="connsiteY189" fmla="*/ 1336083 h 2526966"/>
              <a:gd name="connsiteX190" fmla="*/ 537388 w 2578672"/>
              <a:gd name="connsiteY190" fmla="*/ 1269493 h 2526966"/>
              <a:gd name="connsiteX0" fmla="*/ 537388 w 2578672"/>
              <a:gd name="connsiteY0" fmla="*/ 1269493 h 2526966"/>
              <a:gd name="connsiteX1" fmla="*/ 555919 w 2578672"/>
              <a:gd name="connsiteY1" fmla="*/ 1219402 h 2526966"/>
              <a:gd name="connsiteX2" fmla="*/ 534488 w 2578672"/>
              <a:gd name="connsiteY2" fmla="*/ 1174158 h 2526966"/>
              <a:gd name="connsiteX3" fmla="*/ 520200 w 2578672"/>
              <a:gd name="connsiteY3" fmla="*/ 1145583 h 2526966"/>
              <a:gd name="connsiteX4" fmla="*/ 472575 w 2578672"/>
              <a:gd name="connsiteY4" fmla="*/ 1147964 h 2526966"/>
              <a:gd name="connsiteX5" fmla="*/ 453525 w 2578672"/>
              <a:gd name="connsiteY5" fmla="*/ 1112246 h 2526966"/>
              <a:gd name="connsiteX6" fmla="*/ 477338 w 2578672"/>
              <a:gd name="connsiteY6" fmla="*/ 1071764 h 2526966"/>
              <a:gd name="connsiteX7" fmla="*/ 436856 w 2578672"/>
              <a:gd name="connsiteY7" fmla="*/ 1071764 h 2526966"/>
              <a:gd name="connsiteX8" fmla="*/ 413044 w 2578672"/>
              <a:gd name="connsiteY8" fmla="*/ 1090814 h 2526966"/>
              <a:gd name="connsiteX9" fmla="*/ 413044 w 2578672"/>
              <a:gd name="connsiteY9" fmla="*/ 1045571 h 2526966"/>
              <a:gd name="connsiteX10" fmla="*/ 365419 w 2578672"/>
              <a:gd name="connsiteY10" fmla="*/ 1062239 h 2526966"/>
              <a:gd name="connsiteX11" fmla="*/ 293981 w 2578672"/>
              <a:gd name="connsiteY11" fmla="*/ 1031283 h 2526966"/>
              <a:gd name="connsiteX12" fmla="*/ 165394 w 2578672"/>
              <a:gd name="connsiteY12" fmla="*/ 974133 h 2526966"/>
              <a:gd name="connsiteX13" fmla="*/ 115388 w 2578672"/>
              <a:gd name="connsiteY13" fmla="*/ 997946 h 2526966"/>
              <a:gd name="connsiteX14" fmla="*/ 91575 w 2578672"/>
              <a:gd name="connsiteY14" fmla="*/ 983658 h 2526966"/>
              <a:gd name="connsiteX15" fmla="*/ 74906 w 2578672"/>
              <a:gd name="connsiteY15" fmla="*/ 938414 h 2526966"/>
              <a:gd name="connsiteX16" fmla="*/ 20138 w 2578672"/>
              <a:gd name="connsiteY16" fmla="*/ 926508 h 2526966"/>
              <a:gd name="connsiteX17" fmla="*/ 113006 w 2578672"/>
              <a:gd name="connsiteY17" fmla="*/ 893171 h 2526966"/>
              <a:gd name="connsiteX18" fmla="*/ 74906 w 2578672"/>
              <a:gd name="connsiteY18" fmla="*/ 852689 h 2526966"/>
              <a:gd name="connsiteX19" fmla="*/ 122531 w 2578672"/>
              <a:gd name="connsiteY19" fmla="*/ 855071 h 2526966"/>
              <a:gd name="connsiteX20" fmla="*/ 22519 w 2578672"/>
              <a:gd name="connsiteY20" fmla="*/ 828877 h 2526966"/>
              <a:gd name="connsiteX21" fmla="*/ 1086 w 2578672"/>
              <a:gd name="connsiteY21" fmla="*/ 795538 h 2526966"/>
              <a:gd name="connsiteX22" fmla="*/ 53475 w 2578672"/>
              <a:gd name="connsiteY22" fmla="*/ 759821 h 2526966"/>
              <a:gd name="connsiteX23" fmla="*/ 143963 w 2578672"/>
              <a:gd name="connsiteY23" fmla="*/ 724102 h 2526966"/>
              <a:gd name="connsiteX24" fmla="*/ 243974 w 2578672"/>
              <a:gd name="connsiteY24" fmla="*/ 721721 h 2526966"/>
              <a:gd name="connsiteX25" fmla="*/ 258263 w 2578672"/>
              <a:gd name="connsiteY25" fmla="*/ 693146 h 2526966"/>
              <a:gd name="connsiteX26" fmla="*/ 336843 w 2578672"/>
              <a:gd name="connsiteY26" fmla="*/ 676477 h 2526966"/>
              <a:gd name="connsiteX27" fmla="*/ 434475 w 2578672"/>
              <a:gd name="connsiteY27" fmla="*/ 778871 h 2526966"/>
              <a:gd name="connsiteX28" fmla="*/ 458288 w 2578672"/>
              <a:gd name="connsiteY28" fmla="*/ 762202 h 2526966"/>
              <a:gd name="connsiteX29" fmla="*/ 491625 w 2578672"/>
              <a:gd name="connsiteY29" fmla="*/ 733627 h 2526966"/>
              <a:gd name="connsiteX30" fmla="*/ 548775 w 2578672"/>
              <a:gd name="connsiteY30" fmla="*/ 755058 h 2526966"/>
              <a:gd name="connsiteX31" fmla="*/ 570206 w 2578672"/>
              <a:gd name="connsiteY31" fmla="*/ 781252 h 2526966"/>
              <a:gd name="connsiteX32" fmla="*/ 563063 w 2578672"/>
              <a:gd name="connsiteY32" fmla="*/ 738389 h 2526966"/>
              <a:gd name="connsiteX33" fmla="*/ 582113 w 2578672"/>
              <a:gd name="connsiteY33" fmla="*/ 712196 h 2526966"/>
              <a:gd name="connsiteX34" fmla="*/ 608306 w 2578672"/>
              <a:gd name="connsiteY34" fmla="*/ 759821 h 2526966"/>
              <a:gd name="connsiteX35" fmla="*/ 677361 w 2578672"/>
              <a:gd name="connsiteY35" fmla="*/ 740771 h 2526966"/>
              <a:gd name="connsiteX36" fmla="*/ 660694 w 2578672"/>
              <a:gd name="connsiteY36" fmla="*/ 719339 h 2526966"/>
              <a:gd name="connsiteX37" fmla="*/ 644025 w 2578672"/>
              <a:gd name="connsiteY37" fmla="*/ 695527 h 2526966"/>
              <a:gd name="connsiteX38" fmla="*/ 648788 w 2578672"/>
              <a:gd name="connsiteY38" fmla="*/ 635996 h 2526966"/>
              <a:gd name="connsiteX39" fmla="*/ 632119 w 2578672"/>
              <a:gd name="connsiteY39" fmla="*/ 559796 h 2526966"/>
              <a:gd name="connsiteX40" fmla="*/ 594019 w 2578672"/>
              <a:gd name="connsiteY40" fmla="*/ 514552 h 2526966"/>
              <a:gd name="connsiteX41" fmla="*/ 591638 w 2578672"/>
              <a:gd name="connsiteY41" fmla="*/ 457402 h 2526966"/>
              <a:gd name="connsiteX42" fmla="*/ 572586 w 2578672"/>
              <a:gd name="connsiteY42" fmla="*/ 419301 h 2526966"/>
              <a:gd name="connsiteX43" fmla="*/ 646406 w 2578672"/>
              <a:gd name="connsiteY43" fmla="*/ 435971 h 2526966"/>
              <a:gd name="connsiteX44" fmla="*/ 710700 w 2578672"/>
              <a:gd name="connsiteY44" fmla="*/ 428827 h 2526966"/>
              <a:gd name="connsiteX45" fmla="*/ 705938 w 2578672"/>
              <a:gd name="connsiteY45" fmla="*/ 474071 h 2526966"/>
              <a:gd name="connsiteX46" fmla="*/ 751181 w 2578672"/>
              <a:gd name="connsiteY46" fmla="*/ 512171 h 2526966"/>
              <a:gd name="connsiteX47" fmla="*/ 853573 w 2578672"/>
              <a:gd name="connsiteY47" fmla="*/ 524077 h 2526966"/>
              <a:gd name="connsiteX48" fmla="*/ 922631 w 2578672"/>
              <a:gd name="connsiteY48" fmla="*/ 535983 h 2526966"/>
              <a:gd name="connsiteX49" fmla="*/ 1001213 w 2578672"/>
              <a:gd name="connsiteY49" fmla="*/ 512171 h 2526966"/>
              <a:gd name="connsiteX50" fmla="*/ 1044075 w 2578672"/>
              <a:gd name="connsiteY50" fmla="*/ 509789 h 2526966"/>
              <a:gd name="connsiteX51" fmla="*/ 1036931 w 2578672"/>
              <a:gd name="connsiteY51" fmla="*/ 490739 h 2526966"/>
              <a:gd name="connsiteX52" fmla="*/ 986925 w 2578672"/>
              <a:gd name="connsiteY52" fmla="*/ 485977 h 2526966"/>
              <a:gd name="connsiteX53" fmla="*/ 994067 w 2578672"/>
              <a:gd name="connsiteY53" fmla="*/ 421682 h 2526966"/>
              <a:gd name="connsiteX54" fmla="*/ 1079794 w 2578672"/>
              <a:gd name="connsiteY54" fmla="*/ 369296 h 2526966"/>
              <a:gd name="connsiteX55" fmla="*/ 1184569 w 2578672"/>
              <a:gd name="connsiteY55" fmla="*/ 343102 h 2526966"/>
              <a:gd name="connsiteX56" fmla="*/ 1234573 w 2578672"/>
              <a:gd name="connsiteY56" fmla="*/ 290713 h 2526966"/>
              <a:gd name="connsiteX57" fmla="*/ 1267912 w 2578672"/>
              <a:gd name="connsiteY57" fmla="*/ 159745 h 2526966"/>
              <a:gd name="connsiteX58" fmla="*/ 1279817 w 2578672"/>
              <a:gd name="connsiteY58" fmla="*/ 43063 h 2526966"/>
              <a:gd name="connsiteX59" fmla="*/ 1447782 w 2578672"/>
              <a:gd name="connsiteY59" fmla="*/ 1342 h 2526966"/>
              <a:gd name="connsiteX60" fmla="*/ 1498893 w 2578672"/>
              <a:gd name="connsiteY60" fmla="*/ 85925 h 2526966"/>
              <a:gd name="connsiteX61" fmla="*/ 1586999 w 2578672"/>
              <a:gd name="connsiteY61" fmla="*/ 85925 h 2526966"/>
              <a:gd name="connsiteX62" fmla="*/ 1610812 w 2578672"/>
              <a:gd name="connsiteY62" fmla="*/ 157362 h 2526966"/>
              <a:gd name="connsiteX63" fmla="*/ 1665580 w 2578672"/>
              <a:gd name="connsiteY63" fmla="*/ 169269 h 2526966"/>
              <a:gd name="connsiteX64" fmla="*/ 1689393 w 2578672"/>
              <a:gd name="connsiteY64" fmla="*/ 214513 h 2526966"/>
              <a:gd name="connsiteX65" fmla="*/ 1772737 w 2578672"/>
              <a:gd name="connsiteY65" fmla="*/ 231182 h 2526966"/>
              <a:gd name="connsiteX66" fmla="*/ 1789405 w 2578672"/>
              <a:gd name="connsiteY66" fmla="*/ 347864 h 2526966"/>
              <a:gd name="connsiteX67" fmla="*/ 1867987 w 2578672"/>
              <a:gd name="connsiteY67" fmla="*/ 338337 h 2526966"/>
              <a:gd name="connsiteX68" fmla="*/ 1896562 w 2578672"/>
              <a:gd name="connsiteY68" fmla="*/ 288331 h 2526966"/>
              <a:gd name="connsiteX69" fmla="*/ 1927518 w 2578672"/>
              <a:gd name="connsiteY69" fmla="*/ 269282 h 2526966"/>
              <a:gd name="connsiteX70" fmla="*/ 1925137 w 2578672"/>
              <a:gd name="connsiteY70" fmla="*/ 388345 h 2526966"/>
              <a:gd name="connsiteX71" fmla="*/ 1953712 w 2578672"/>
              <a:gd name="connsiteY71" fmla="*/ 405012 h 2526966"/>
              <a:gd name="connsiteX72" fmla="*/ 1998955 w 2578672"/>
              <a:gd name="connsiteY72" fmla="*/ 428825 h 2526966"/>
              <a:gd name="connsiteX73" fmla="*/ 2044199 w 2578672"/>
              <a:gd name="connsiteY73" fmla="*/ 488358 h 2526966"/>
              <a:gd name="connsiteX74" fmla="*/ 2091824 w 2578672"/>
              <a:gd name="connsiteY74" fmla="*/ 476450 h 2526966"/>
              <a:gd name="connsiteX75" fmla="*/ 2229937 w 2578672"/>
              <a:gd name="connsiteY75" fmla="*/ 505027 h 2526966"/>
              <a:gd name="connsiteX76" fmla="*/ 2296612 w 2578672"/>
              <a:gd name="connsiteY76" fmla="*/ 597894 h 2526966"/>
              <a:gd name="connsiteX77" fmla="*/ 2337093 w 2578672"/>
              <a:gd name="connsiteY77" fmla="*/ 585987 h 2526966"/>
              <a:gd name="connsiteX78" fmla="*/ 2382337 w 2578672"/>
              <a:gd name="connsiteY78" fmla="*/ 605037 h 2526966"/>
              <a:gd name="connsiteX79" fmla="*/ 2427580 w 2578672"/>
              <a:gd name="connsiteY79" fmla="*/ 590750 h 2526966"/>
              <a:gd name="connsiteX80" fmla="*/ 2482349 w 2578672"/>
              <a:gd name="connsiteY80" fmla="*/ 633612 h 2526966"/>
              <a:gd name="connsiteX81" fmla="*/ 2577598 w 2578672"/>
              <a:gd name="connsiteY81" fmla="*/ 652663 h 2526966"/>
              <a:gd name="connsiteX82" fmla="*/ 2522830 w 2578672"/>
              <a:gd name="connsiteY82" fmla="*/ 728862 h 2526966"/>
              <a:gd name="connsiteX83" fmla="*/ 2477587 w 2578672"/>
              <a:gd name="connsiteY83" fmla="*/ 836021 h 2526966"/>
              <a:gd name="connsiteX84" fmla="*/ 2446630 w 2578672"/>
              <a:gd name="connsiteY84" fmla="*/ 988421 h 2526966"/>
              <a:gd name="connsiteX85" fmla="*/ 2453774 w 2578672"/>
              <a:gd name="connsiteY85" fmla="*/ 1064621 h 2526966"/>
              <a:gd name="connsiteX86" fmla="*/ 2413293 w 2578672"/>
              <a:gd name="connsiteY86" fmla="*/ 1090814 h 2526966"/>
              <a:gd name="connsiteX87" fmla="*/ 2363287 w 2578672"/>
              <a:gd name="connsiteY87" fmla="*/ 1083671 h 2526966"/>
              <a:gd name="connsiteX88" fmla="*/ 2334712 w 2578672"/>
              <a:gd name="connsiteY88" fmla="*/ 1097958 h 2526966"/>
              <a:gd name="connsiteX89" fmla="*/ 2327568 w 2578672"/>
              <a:gd name="connsiteY89" fmla="*/ 1164633 h 2526966"/>
              <a:gd name="connsiteX90" fmla="*/ 2279943 w 2578672"/>
              <a:gd name="connsiteY90" fmla="*/ 1207496 h 2526966"/>
              <a:gd name="connsiteX91" fmla="*/ 2241843 w 2578672"/>
              <a:gd name="connsiteY91" fmla="*/ 1252739 h 2526966"/>
              <a:gd name="connsiteX92" fmla="*/ 2220412 w 2578672"/>
              <a:gd name="connsiteY92" fmla="*/ 1302746 h 2526966"/>
              <a:gd name="connsiteX93" fmla="*/ 2170405 w 2578672"/>
              <a:gd name="connsiteY93" fmla="*/ 1347989 h 2526966"/>
              <a:gd name="connsiteX94" fmla="*/ 2153737 w 2578672"/>
              <a:gd name="connsiteY94" fmla="*/ 1431333 h 2526966"/>
              <a:gd name="connsiteX95" fmla="*/ 2118018 w 2578672"/>
              <a:gd name="connsiteY95" fmla="*/ 1452764 h 2526966"/>
              <a:gd name="connsiteX96" fmla="*/ 2041469 w 2578672"/>
              <a:gd name="connsiteY96" fmla="*/ 1455231 h 2526966"/>
              <a:gd name="connsiteX97" fmla="*/ 2029912 w 2578672"/>
              <a:gd name="connsiteY97" fmla="*/ 1481339 h 2526966"/>
              <a:gd name="connsiteX98" fmla="*/ 2020387 w 2578672"/>
              <a:gd name="connsiteY98" fmla="*/ 1545633 h 2526966"/>
              <a:gd name="connsiteX99" fmla="*/ 2072774 w 2578672"/>
              <a:gd name="connsiteY99" fmla="*/ 1633739 h 2526966"/>
              <a:gd name="connsiteX100" fmla="*/ 2098968 w 2578672"/>
              <a:gd name="connsiteY100" fmla="*/ 1683746 h 2526966"/>
              <a:gd name="connsiteX101" fmla="*/ 2141830 w 2578672"/>
              <a:gd name="connsiteY101" fmla="*/ 1671839 h 2526966"/>
              <a:gd name="connsiteX102" fmla="*/ 2170405 w 2578672"/>
              <a:gd name="connsiteY102" fmla="*/ 1686127 h 2526966"/>
              <a:gd name="connsiteX103" fmla="*/ 2182312 w 2578672"/>
              <a:gd name="connsiteY103" fmla="*/ 1698033 h 2526966"/>
              <a:gd name="connsiteX104" fmla="*/ 2170405 w 2578672"/>
              <a:gd name="connsiteY104" fmla="*/ 1728989 h 2526966"/>
              <a:gd name="connsiteX105" fmla="*/ 2182312 w 2578672"/>
              <a:gd name="connsiteY105" fmla="*/ 1762327 h 2526966"/>
              <a:gd name="connsiteX106" fmla="*/ 2208505 w 2578672"/>
              <a:gd name="connsiteY106" fmla="*/ 1767089 h 2526966"/>
              <a:gd name="connsiteX107" fmla="*/ 2229937 w 2578672"/>
              <a:gd name="connsiteY107" fmla="*/ 1786139 h 2526966"/>
              <a:gd name="connsiteX108" fmla="*/ 2275180 w 2578672"/>
              <a:gd name="connsiteY108" fmla="*/ 1776614 h 2526966"/>
              <a:gd name="connsiteX109" fmla="*/ 2298993 w 2578672"/>
              <a:gd name="connsiteY109" fmla="*/ 1829002 h 2526966"/>
              <a:gd name="connsiteX110" fmla="*/ 2337093 w 2578672"/>
              <a:gd name="connsiteY110" fmla="*/ 1840908 h 2526966"/>
              <a:gd name="connsiteX111" fmla="*/ 2351381 w 2578672"/>
              <a:gd name="connsiteY111" fmla="*/ 1876628 h 2526966"/>
              <a:gd name="connsiteX112" fmla="*/ 2310899 w 2578672"/>
              <a:gd name="connsiteY112" fmla="*/ 1907583 h 2526966"/>
              <a:gd name="connsiteX113" fmla="*/ 2237081 w 2578672"/>
              <a:gd name="connsiteY113" fmla="*/ 1983784 h 2526966"/>
              <a:gd name="connsiteX114" fmla="*/ 2284706 w 2578672"/>
              <a:gd name="connsiteY114" fmla="*/ 2048078 h 2526966"/>
              <a:gd name="connsiteX115" fmla="*/ 2282324 w 2578672"/>
              <a:gd name="connsiteY115" fmla="*/ 2114752 h 2526966"/>
              <a:gd name="connsiteX116" fmla="*/ 2358524 w 2578672"/>
              <a:gd name="connsiteY116" fmla="*/ 2159996 h 2526966"/>
              <a:gd name="connsiteX117" fmla="*/ 2365668 w 2578672"/>
              <a:gd name="connsiteY117" fmla="*/ 2210000 h 2526966"/>
              <a:gd name="connsiteX118" fmla="*/ 2339474 w 2578672"/>
              <a:gd name="connsiteY118" fmla="*/ 2229052 h 2526966"/>
              <a:gd name="connsiteX119" fmla="*/ 2284706 w 2578672"/>
              <a:gd name="connsiteY119" fmla="*/ 2257628 h 2526966"/>
              <a:gd name="connsiteX120" fmla="*/ 2268037 w 2578672"/>
              <a:gd name="connsiteY120" fmla="*/ 2288583 h 2526966"/>
              <a:gd name="connsiteX121" fmla="*/ 2198980 w 2578672"/>
              <a:gd name="connsiteY121" fmla="*/ 2307633 h 2526966"/>
              <a:gd name="connsiteX122" fmla="*/ 2172788 w 2578672"/>
              <a:gd name="connsiteY122" fmla="*/ 2338590 h 2526966"/>
              <a:gd name="connsiteX123" fmla="*/ 2156119 w 2578672"/>
              <a:gd name="connsiteY123" fmla="*/ 2319540 h 2526966"/>
              <a:gd name="connsiteX124" fmla="*/ 2118019 w 2578672"/>
              <a:gd name="connsiteY124" fmla="*/ 2331447 h 2526966"/>
              <a:gd name="connsiteX125" fmla="*/ 2087063 w 2578672"/>
              <a:gd name="connsiteY125" fmla="*/ 2298109 h 2526966"/>
              <a:gd name="connsiteX126" fmla="*/ 2032294 w 2578672"/>
              <a:gd name="connsiteY126" fmla="*/ 2288584 h 2526966"/>
              <a:gd name="connsiteX127" fmla="*/ 2015625 w 2578672"/>
              <a:gd name="connsiteY127" fmla="*/ 2260009 h 2526966"/>
              <a:gd name="connsiteX128" fmla="*/ 1963238 w 2578672"/>
              <a:gd name="connsiteY128" fmla="*/ 2271915 h 2526966"/>
              <a:gd name="connsiteX129" fmla="*/ 1965618 w 2578672"/>
              <a:gd name="connsiteY129" fmla="*/ 2250483 h 2526966"/>
              <a:gd name="connsiteX130" fmla="*/ 1984668 w 2578672"/>
              <a:gd name="connsiteY130" fmla="*/ 2233814 h 2526966"/>
              <a:gd name="connsiteX131" fmla="*/ 1987050 w 2578672"/>
              <a:gd name="connsiteY131" fmla="*/ 2210003 h 2526966"/>
              <a:gd name="connsiteX132" fmla="*/ 1951331 w 2578672"/>
              <a:gd name="connsiteY132" fmla="*/ 2210003 h 2526966"/>
              <a:gd name="connsiteX133" fmla="*/ 1944188 w 2578672"/>
              <a:gd name="connsiteY133" fmla="*/ 2236197 h 2526966"/>
              <a:gd name="connsiteX134" fmla="*/ 1915613 w 2578672"/>
              <a:gd name="connsiteY134" fmla="*/ 2236197 h 2526966"/>
              <a:gd name="connsiteX135" fmla="*/ 1891800 w 2578672"/>
              <a:gd name="connsiteY135" fmla="*/ 2198097 h 2526966"/>
              <a:gd name="connsiteX136" fmla="*/ 1882275 w 2578672"/>
              <a:gd name="connsiteY136" fmla="*/ 2250484 h 2526966"/>
              <a:gd name="connsiteX137" fmla="*/ 1853700 w 2578672"/>
              <a:gd name="connsiteY137" fmla="*/ 2226672 h 2526966"/>
              <a:gd name="connsiteX138" fmla="*/ 1803694 w 2578672"/>
              <a:gd name="connsiteY138" fmla="*/ 2226672 h 2526966"/>
              <a:gd name="connsiteX139" fmla="*/ 1753687 w 2578672"/>
              <a:gd name="connsiteY139" fmla="*/ 2207620 h 2526966"/>
              <a:gd name="connsiteX140" fmla="*/ 1663200 w 2578672"/>
              <a:gd name="connsiteY140" fmla="*/ 2262390 h 2526966"/>
              <a:gd name="connsiteX141" fmla="*/ 1572713 w 2578672"/>
              <a:gd name="connsiteY141" fmla="*/ 2319539 h 2526966"/>
              <a:gd name="connsiteX142" fmla="*/ 1556044 w 2578672"/>
              <a:gd name="connsiteY142" fmla="*/ 2412409 h 2526966"/>
              <a:gd name="connsiteX143" fmla="*/ 1583513 w 2578672"/>
              <a:gd name="connsiteY143" fmla="*/ 2499546 h 2526966"/>
              <a:gd name="connsiteX144" fmla="*/ 1522706 w 2578672"/>
              <a:gd name="connsiteY144" fmla="*/ 2490989 h 2526966"/>
              <a:gd name="connsiteX145" fmla="*/ 1472700 w 2578672"/>
              <a:gd name="connsiteY145" fmla="*/ 2526709 h 2526966"/>
              <a:gd name="connsiteX146" fmla="*/ 1410788 w 2578672"/>
              <a:gd name="connsiteY146" fmla="*/ 2502897 h 2526966"/>
              <a:gd name="connsiteX147" fmla="*/ 1356019 w 2578672"/>
              <a:gd name="connsiteY147" fmla="*/ 2514802 h 2526966"/>
              <a:gd name="connsiteX148" fmla="*/ 1308394 w 2578672"/>
              <a:gd name="connsiteY148" fmla="*/ 2457652 h 2526966"/>
              <a:gd name="connsiteX149" fmla="*/ 1270294 w 2578672"/>
              <a:gd name="connsiteY149" fmla="*/ 2440984 h 2526966"/>
              <a:gd name="connsiteX150" fmla="*/ 1244100 w 2578672"/>
              <a:gd name="connsiteY150" fmla="*/ 2448128 h 2526966"/>
              <a:gd name="connsiteX151" fmla="*/ 1229813 w 2578672"/>
              <a:gd name="connsiteY151" fmla="*/ 2424314 h 2526966"/>
              <a:gd name="connsiteX152" fmla="*/ 1191713 w 2578672"/>
              <a:gd name="connsiteY152" fmla="*/ 2419553 h 2526966"/>
              <a:gd name="connsiteX153" fmla="*/ 1129800 w 2578672"/>
              <a:gd name="connsiteY153" fmla="*/ 2388597 h 2526966"/>
              <a:gd name="connsiteX154" fmla="*/ 1094080 w 2578672"/>
              <a:gd name="connsiteY154" fmla="*/ 2400500 h 2526966"/>
              <a:gd name="connsiteX155" fmla="*/ 1079794 w 2578672"/>
              <a:gd name="connsiteY155" fmla="*/ 2429078 h 2526966"/>
              <a:gd name="connsiteX156" fmla="*/ 996450 w 2578672"/>
              <a:gd name="connsiteY156" fmla="*/ 2414790 h 2526966"/>
              <a:gd name="connsiteX157" fmla="*/ 965494 w 2578672"/>
              <a:gd name="connsiteY157" fmla="*/ 2429078 h 2526966"/>
              <a:gd name="connsiteX158" fmla="*/ 925013 w 2578672"/>
              <a:gd name="connsiteY158" fmla="*/ 2407646 h 2526966"/>
              <a:gd name="connsiteX159" fmla="*/ 886913 w 2578672"/>
              <a:gd name="connsiteY159" fmla="*/ 2393359 h 2526966"/>
              <a:gd name="connsiteX160" fmla="*/ 855956 w 2578672"/>
              <a:gd name="connsiteY160" fmla="*/ 2407647 h 2526966"/>
              <a:gd name="connsiteX161" fmla="*/ 825000 w 2578672"/>
              <a:gd name="connsiteY161" fmla="*/ 2388597 h 2526966"/>
              <a:gd name="connsiteX162" fmla="*/ 810713 w 2578672"/>
              <a:gd name="connsiteY162" fmla="*/ 2355259 h 2526966"/>
              <a:gd name="connsiteX163" fmla="*/ 770231 w 2578672"/>
              <a:gd name="connsiteY163" fmla="*/ 2364784 h 2526966"/>
              <a:gd name="connsiteX164" fmla="*/ 734513 w 2578672"/>
              <a:gd name="connsiteY164" fmla="*/ 2343352 h 2526966"/>
              <a:gd name="connsiteX165" fmla="*/ 703556 w 2578672"/>
              <a:gd name="connsiteY165" fmla="*/ 2329065 h 2526966"/>
              <a:gd name="connsiteX166" fmla="*/ 670219 w 2578672"/>
              <a:gd name="connsiteY166" fmla="*/ 2333827 h 2526966"/>
              <a:gd name="connsiteX167" fmla="*/ 684506 w 2578672"/>
              <a:gd name="connsiteY167" fmla="*/ 2279058 h 2526966"/>
              <a:gd name="connsiteX168" fmla="*/ 639263 w 2578672"/>
              <a:gd name="connsiteY168" fmla="*/ 2260008 h 2526966"/>
              <a:gd name="connsiteX169" fmla="*/ 605924 w 2578672"/>
              <a:gd name="connsiteY169" fmla="*/ 2255244 h 2526966"/>
              <a:gd name="connsiteX170" fmla="*/ 651169 w 2578672"/>
              <a:gd name="connsiteY170" fmla="*/ 2200477 h 2526966"/>
              <a:gd name="connsiteX171" fmla="*/ 682125 w 2578672"/>
              <a:gd name="connsiteY171" fmla="*/ 2100464 h 2526966"/>
              <a:gd name="connsiteX172" fmla="*/ 720225 w 2578672"/>
              <a:gd name="connsiteY172" fmla="*/ 1902821 h 2526966"/>
              <a:gd name="connsiteX173" fmla="*/ 744038 w 2578672"/>
              <a:gd name="connsiteY173" fmla="*/ 1886152 h 2526966"/>
              <a:gd name="connsiteX174" fmla="*/ 722606 w 2578672"/>
              <a:gd name="connsiteY174" fmla="*/ 1855196 h 2526966"/>
              <a:gd name="connsiteX175" fmla="*/ 724988 w 2578672"/>
              <a:gd name="connsiteY175" fmla="*/ 1836146 h 2526966"/>
              <a:gd name="connsiteX176" fmla="*/ 734513 w 2578672"/>
              <a:gd name="connsiteY176" fmla="*/ 1690889 h 2526966"/>
              <a:gd name="connsiteX177" fmla="*/ 724988 w 2578672"/>
              <a:gd name="connsiteY177" fmla="*/ 1650408 h 2526966"/>
              <a:gd name="connsiteX178" fmla="*/ 798806 w 2578672"/>
              <a:gd name="connsiteY178" fmla="*/ 1690889 h 2526966"/>
              <a:gd name="connsiteX179" fmla="*/ 810713 w 2578672"/>
              <a:gd name="connsiteY179" fmla="*/ 1755183 h 2526966"/>
              <a:gd name="connsiteX180" fmla="*/ 851194 w 2578672"/>
              <a:gd name="connsiteY180" fmla="*/ 1812333 h 2526966"/>
              <a:gd name="connsiteX181" fmla="*/ 803569 w 2578672"/>
              <a:gd name="connsiteY181" fmla="*/ 1667077 h 2526966"/>
              <a:gd name="connsiteX182" fmla="*/ 722606 w 2578672"/>
              <a:gd name="connsiteY182" fmla="*/ 1600402 h 2526966"/>
              <a:gd name="connsiteX183" fmla="*/ 744038 w 2578672"/>
              <a:gd name="connsiteY183" fmla="*/ 1524202 h 2526966"/>
              <a:gd name="connsiteX184" fmla="*/ 724988 w 2578672"/>
              <a:gd name="connsiteY184" fmla="*/ 1462289 h 2526966"/>
              <a:gd name="connsiteX185" fmla="*/ 734513 w 2578672"/>
              <a:gd name="connsiteY185" fmla="*/ 1431333 h 2526966"/>
              <a:gd name="connsiteX186" fmla="*/ 686888 w 2578672"/>
              <a:gd name="connsiteY186" fmla="*/ 1414664 h 2526966"/>
              <a:gd name="connsiteX187" fmla="*/ 598781 w 2578672"/>
              <a:gd name="connsiteY187" fmla="*/ 1381327 h 2526966"/>
              <a:gd name="connsiteX188" fmla="*/ 586875 w 2578672"/>
              <a:gd name="connsiteY188" fmla="*/ 1336083 h 2526966"/>
              <a:gd name="connsiteX189" fmla="*/ 537388 w 2578672"/>
              <a:gd name="connsiteY189" fmla="*/ 1269493 h 2526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2578672" h="2526966">
                <a:moveTo>
                  <a:pt x="537388" y="1269493"/>
                </a:moveTo>
                <a:cubicBezTo>
                  <a:pt x="532229" y="1250046"/>
                  <a:pt x="556402" y="1235291"/>
                  <a:pt x="555919" y="1219402"/>
                </a:cubicBezTo>
                <a:cubicBezTo>
                  <a:pt x="555436" y="1203513"/>
                  <a:pt x="543219" y="1183286"/>
                  <a:pt x="534488" y="1174158"/>
                </a:cubicBezTo>
                <a:cubicBezTo>
                  <a:pt x="525757" y="1165030"/>
                  <a:pt x="530519" y="1149949"/>
                  <a:pt x="520200" y="1145583"/>
                </a:cubicBezTo>
                <a:cubicBezTo>
                  <a:pt x="509881" y="1141217"/>
                  <a:pt x="480909" y="1156695"/>
                  <a:pt x="472575" y="1147964"/>
                </a:cubicBezTo>
                <a:cubicBezTo>
                  <a:pt x="462170" y="1122153"/>
                  <a:pt x="452731" y="1124946"/>
                  <a:pt x="453525" y="1112246"/>
                </a:cubicBezTo>
                <a:cubicBezTo>
                  <a:pt x="454319" y="1099546"/>
                  <a:pt x="478925" y="1076526"/>
                  <a:pt x="477338" y="1071764"/>
                </a:cubicBezTo>
                <a:cubicBezTo>
                  <a:pt x="475751" y="1067002"/>
                  <a:pt x="447572" y="1068589"/>
                  <a:pt x="436856" y="1071764"/>
                </a:cubicBezTo>
                <a:cubicBezTo>
                  <a:pt x="426140" y="1074939"/>
                  <a:pt x="418203" y="1097164"/>
                  <a:pt x="413044" y="1090814"/>
                </a:cubicBezTo>
                <a:cubicBezTo>
                  <a:pt x="395978" y="1089624"/>
                  <a:pt x="432888" y="1055493"/>
                  <a:pt x="413044" y="1045571"/>
                </a:cubicBezTo>
                <a:cubicBezTo>
                  <a:pt x="402725" y="1036840"/>
                  <a:pt x="385263" y="1064620"/>
                  <a:pt x="365419" y="1062239"/>
                </a:cubicBezTo>
                <a:cubicBezTo>
                  <a:pt x="345575" y="1059858"/>
                  <a:pt x="324937" y="1039617"/>
                  <a:pt x="293981" y="1031283"/>
                </a:cubicBezTo>
                <a:cubicBezTo>
                  <a:pt x="263025" y="1022949"/>
                  <a:pt x="195159" y="979689"/>
                  <a:pt x="165394" y="974133"/>
                </a:cubicBezTo>
                <a:cubicBezTo>
                  <a:pt x="135629" y="968577"/>
                  <a:pt x="125707" y="997549"/>
                  <a:pt x="115388" y="997946"/>
                </a:cubicBezTo>
                <a:cubicBezTo>
                  <a:pt x="105069" y="998343"/>
                  <a:pt x="98322" y="993580"/>
                  <a:pt x="91575" y="983658"/>
                </a:cubicBezTo>
                <a:cubicBezTo>
                  <a:pt x="84828" y="973736"/>
                  <a:pt x="88796" y="946748"/>
                  <a:pt x="74906" y="938414"/>
                </a:cubicBezTo>
                <a:cubicBezTo>
                  <a:pt x="61016" y="930080"/>
                  <a:pt x="9423" y="937223"/>
                  <a:pt x="20138" y="926508"/>
                </a:cubicBezTo>
                <a:cubicBezTo>
                  <a:pt x="30853" y="915793"/>
                  <a:pt x="103878" y="905474"/>
                  <a:pt x="113006" y="893171"/>
                </a:cubicBezTo>
                <a:cubicBezTo>
                  <a:pt x="122134" y="880868"/>
                  <a:pt x="61809" y="856658"/>
                  <a:pt x="74906" y="852689"/>
                </a:cubicBezTo>
                <a:cubicBezTo>
                  <a:pt x="88003" y="848720"/>
                  <a:pt x="129675" y="861818"/>
                  <a:pt x="122531" y="855071"/>
                </a:cubicBezTo>
                <a:cubicBezTo>
                  <a:pt x="115387" y="848324"/>
                  <a:pt x="42760" y="838799"/>
                  <a:pt x="22519" y="828877"/>
                </a:cubicBezTo>
                <a:cubicBezTo>
                  <a:pt x="2278" y="818955"/>
                  <a:pt x="-2486" y="804269"/>
                  <a:pt x="1086" y="795538"/>
                </a:cubicBezTo>
                <a:cubicBezTo>
                  <a:pt x="4658" y="786807"/>
                  <a:pt x="29662" y="768552"/>
                  <a:pt x="53475" y="759821"/>
                </a:cubicBezTo>
                <a:cubicBezTo>
                  <a:pt x="77288" y="751090"/>
                  <a:pt x="112213" y="730452"/>
                  <a:pt x="143963" y="724102"/>
                </a:cubicBezTo>
                <a:cubicBezTo>
                  <a:pt x="175713" y="717752"/>
                  <a:pt x="224924" y="730055"/>
                  <a:pt x="243974" y="721721"/>
                </a:cubicBezTo>
                <a:cubicBezTo>
                  <a:pt x="290805" y="706640"/>
                  <a:pt x="242785" y="700687"/>
                  <a:pt x="258263" y="693146"/>
                </a:cubicBezTo>
                <a:cubicBezTo>
                  <a:pt x="273741" y="685605"/>
                  <a:pt x="311443" y="664174"/>
                  <a:pt x="336843" y="676477"/>
                </a:cubicBezTo>
                <a:cubicBezTo>
                  <a:pt x="362243" y="688780"/>
                  <a:pt x="412250" y="764187"/>
                  <a:pt x="434475" y="778871"/>
                </a:cubicBezTo>
                <a:cubicBezTo>
                  <a:pt x="456700" y="793555"/>
                  <a:pt x="448763" y="769743"/>
                  <a:pt x="458288" y="762202"/>
                </a:cubicBezTo>
                <a:cubicBezTo>
                  <a:pt x="467813" y="754661"/>
                  <a:pt x="478528" y="735214"/>
                  <a:pt x="491625" y="733627"/>
                </a:cubicBezTo>
                <a:cubicBezTo>
                  <a:pt x="504722" y="732040"/>
                  <a:pt x="535678" y="747121"/>
                  <a:pt x="548775" y="755058"/>
                </a:cubicBezTo>
                <a:cubicBezTo>
                  <a:pt x="561872" y="762995"/>
                  <a:pt x="565840" y="783633"/>
                  <a:pt x="570206" y="781252"/>
                </a:cubicBezTo>
                <a:cubicBezTo>
                  <a:pt x="574572" y="778871"/>
                  <a:pt x="561079" y="749898"/>
                  <a:pt x="563063" y="738389"/>
                </a:cubicBezTo>
                <a:cubicBezTo>
                  <a:pt x="565047" y="726880"/>
                  <a:pt x="576557" y="709021"/>
                  <a:pt x="582113" y="712196"/>
                </a:cubicBezTo>
                <a:cubicBezTo>
                  <a:pt x="587669" y="715371"/>
                  <a:pt x="592431" y="755058"/>
                  <a:pt x="608306" y="759821"/>
                </a:cubicBezTo>
                <a:cubicBezTo>
                  <a:pt x="624181" y="764584"/>
                  <a:pt x="668233" y="748709"/>
                  <a:pt x="677361" y="740771"/>
                </a:cubicBezTo>
                <a:cubicBezTo>
                  <a:pt x="686489" y="732833"/>
                  <a:pt x="666250" y="726880"/>
                  <a:pt x="660694" y="719339"/>
                </a:cubicBezTo>
                <a:cubicBezTo>
                  <a:pt x="655138" y="711798"/>
                  <a:pt x="646406" y="708227"/>
                  <a:pt x="644025" y="695527"/>
                </a:cubicBezTo>
                <a:cubicBezTo>
                  <a:pt x="641644" y="682827"/>
                  <a:pt x="650772" y="658618"/>
                  <a:pt x="648788" y="635996"/>
                </a:cubicBezTo>
                <a:cubicBezTo>
                  <a:pt x="646804" y="613374"/>
                  <a:pt x="640056" y="580037"/>
                  <a:pt x="632119" y="559796"/>
                </a:cubicBezTo>
                <a:cubicBezTo>
                  <a:pt x="624182" y="539555"/>
                  <a:pt x="603544" y="531618"/>
                  <a:pt x="594019" y="514552"/>
                </a:cubicBezTo>
                <a:cubicBezTo>
                  <a:pt x="584494" y="497486"/>
                  <a:pt x="595210" y="473277"/>
                  <a:pt x="591638" y="457402"/>
                </a:cubicBezTo>
                <a:cubicBezTo>
                  <a:pt x="588066" y="441527"/>
                  <a:pt x="560680" y="422873"/>
                  <a:pt x="572586" y="419301"/>
                </a:cubicBezTo>
                <a:cubicBezTo>
                  <a:pt x="584492" y="415729"/>
                  <a:pt x="623387" y="434383"/>
                  <a:pt x="646406" y="435971"/>
                </a:cubicBezTo>
                <a:cubicBezTo>
                  <a:pt x="669425" y="437559"/>
                  <a:pt x="691253" y="423668"/>
                  <a:pt x="710700" y="428827"/>
                </a:cubicBezTo>
                <a:cubicBezTo>
                  <a:pt x="730147" y="433986"/>
                  <a:pt x="698001" y="461768"/>
                  <a:pt x="705938" y="474071"/>
                </a:cubicBezTo>
                <a:cubicBezTo>
                  <a:pt x="713875" y="486374"/>
                  <a:pt x="726575" y="503837"/>
                  <a:pt x="751181" y="512171"/>
                </a:cubicBezTo>
                <a:cubicBezTo>
                  <a:pt x="775787" y="520505"/>
                  <a:pt x="824601" y="523283"/>
                  <a:pt x="853573" y="524077"/>
                </a:cubicBezTo>
                <a:cubicBezTo>
                  <a:pt x="882545" y="524871"/>
                  <a:pt x="897231" y="535586"/>
                  <a:pt x="922631" y="535983"/>
                </a:cubicBezTo>
                <a:cubicBezTo>
                  <a:pt x="948031" y="536380"/>
                  <a:pt x="980972" y="516537"/>
                  <a:pt x="1001213" y="512171"/>
                </a:cubicBezTo>
                <a:cubicBezTo>
                  <a:pt x="1021454" y="507805"/>
                  <a:pt x="1042091" y="512567"/>
                  <a:pt x="1044075" y="509789"/>
                </a:cubicBezTo>
                <a:cubicBezTo>
                  <a:pt x="1046059" y="507011"/>
                  <a:pt x="1046456" y="494708"/>
                  <a:pt x="1036931" y="490739"/>
                </a:cubicBezTo>
                <a:cubicBezTo>
                  <a:pt x="1027406" y="486770"/>
                  <a:pt x="990100" y="498280"/>
                  <a:pt x="986925" y="485977"/>
                </a:cubicBezTo>
                <a:cubicBezTo>
                  <a:pt x="983750" y="473674"/>
                  <a:pt x="978589" y="439144"/>
                  <a:pt x="994067" y="421682"/>
                </a:cubicBezTo>
                <a:cubicBezTo>
                  <a:pt x="1009545" y="404220"/>
                  <a:pt x="1049234" y="383980"/>
                  <a:pt x="1079794" y="369296"/>
                </a:cubicBezTo>
                <a:cubicBezTo>
                  <a:pt x="1110354" y="354612"/>
                  <a:pt x="1158773" y="356199"/>
                  <a:pt x="1184569" y="343102"/>
                </a:cubicBezTo>
                <a:cubicBezTo>
                  <a:pt x="1210365" y="330005"/>
                  <a:pt x="1223858" y="321272"/>
                  <a:pt x="1234573" y="290713"/>
                </a:cubicBezTo>
                <a:cubicBezTo>
                  <a:pt x="1245288" y="260154"/>
                  <a:pt x="1260371" y="201020"/>
                  <a:pt x="1267912" y="159745"/>
                </a:cubicBezTo>
                <a:cubicBezTo>
                  <a:pt x="1275453" y="118470"/>
                  <a:pt x="1246664" y="69463"/>
                  <a:pt x="1279817" y="43063"/>
                </a:cubicBezTo>
                <a:cubicBezTo>
                  <a:pt x="1312970" y="16663"/>
                  <a:pt x="1411269" y="-5802"/>
                  <a:pt x="1447782" y="1342"/>
                </a:cubicBezTo>
                <a:cubicBezTo>
                  <a:pt x="1484295" y="8486"/>
                  <a:pt x="1476484" y="61906"/>
                  <a:pt x="1498893" y="85925"/>
                </a:cubicBezTo>
                <a:cubicBezTo>
                  <a:pt x="1521302" y="109944"/>
                  <a:pt x="1564377" y="75606"/>
                  <a:pt x="1586999" y="85925"/>
                </a:cubicBezTo>
                <a:cubicBezTo>
                  <a:pt x="1609621" y="96244"/>
                  <a:pt x="1600096" y="140297"/>
                  <a:pt x="1610812" y="157362"/>
                </a:cubicBezTo>
                <a:cubicBezTo>
                  <a:pt x="1621528" y="174427"/>
                  <a:pt x="1652483" y="159744"/>
                  <a:pt x="1665580" y="169269"/>
                </a:cubicBezTo>
                <a:cubicBezTo>
                  <a:pt x="1678677" y="178794"/>
                  <a:pt x="1669152" y="207369"/>
                  <a:pt x="1689393" y="214513"/>
                </a:cubicBezTo>
                <a:cubicBezTo>
                  <a:pt x="1709634" y="221657"/>
                  <a:pt x="1752497" y="197051"/>
                  <a:pt x="1772737" y="231182"/>
                </a:cubicBezTo>
                <a:cubicBezTo>
                  <a:pt x="1792977" y="265313"/>
                  <a:pt x="1776308" y="334370"/>
                  <a:pt x="1789405" y="347864"/>
                </a:cubicBezTo>
                <a:cubicBezTo>
                  <a:pt x="1802502" y="361358"/>
                  <a:pt x="1848937" y="347862"/>
                  <a:pt x="1867987" y="338337"/>
                </a:cubicBezTo>
                <a:cubicBezTo>
                  <a:pt x="1887037" y="328812"/>
                  <a:pt x="1886640" y="299840"/>
                  <a:pt x="1896562" y="288331"/>
                </a:cubicBezTo>
                <a:cubicBezTo>
                  <a:pt x="1906484" y="276822"/>
                  <a:pt x="1923946" y="253010"/>
                  <a:pt x="1927518" y="269282"/>
                </a:cubicBezTo>
                <a:cubicBezTo>
                  <a:pt x="1931090" y="285554"/>
                  <a:pt x="1920771" y="364533"/>
                  <a:pt x="1925137" y="388345"/>
                </a:cubicBezTo>
                <a:cubicBezTo>
                  <a:pt x="1929503" y="412157"/>
                  <a:pt x="1941409" y="398265"/>
                  <a:pt x="1953712" y="405012"/>
                </a:cubicBezTo>
                <a:cubicBezTo>
                  <a:pt x="1966015" y="411759"/>
                  <a:pt x="1983874" y="416125"/>
                  <a:pt x="1998955" y="428825"/>
                </a:cubicBezTo>
                <a:cubicBezTo>
                  <a:pt x="2014036" y="441525"/>
                  <a:pt x="2028324" y="478039"/>
                  <a:pt x="2044199" y="488358"/>
                </a:cubicBezTo>
                <a:cubicBezTo>
                  <a:pt x="2060074" y="498677"/>
                  <a:pt x="2060868" y="473672"/>
                  <a:pt x="2091824" y="476450"/>
                </a:cubicBezTo>
                <a:cubicBezTo>
                  <a:pt x="2122780" y="479228"/>
                  <a:pt x="2189853" y="494708"/>
                  <a:pt x="2229937" y="505027"/>
                </a:cubicBezTo>
                <a:cubicBezTo>
                  <a:pt x="2270021" y="515346"/>
                  <a:pt x="2279547" y="581623"/>
                  <a:pt x="2296612" y="597894"/>
                </a:cubicBezTo>
                <a:cubicBezTo>
                  <a:pt x="2313677" y="614165"/>
                  <a:pt x="2322806" y="587971"/>
                  <a:pt x="2337093" y="585987"/>
                </a:cubicBezTo>
                <a:cubicBezTo>
                  <a:pt x="2351380" y="584003"/>
                  <a:pt x="2367256" y="604243"/>
                  <a:pt x="2382337" y="605037"/>
                </a:cubicBezTo>
                <a:cubicBezTo>
                  <a:pt x="2397418" y="605831"/>
                  <a:pt x="2410911" y="582813"/>
                  <a:pt x="2427580" y="590750"/>
                </a:cubicBezTo>
                <a:cubicBezTo>
                  <a:pt x="2444249" y="598687"/>
                  <a:pt x="2458140" y="629246"/>
                  <a:pt x="2482349" y="633612"/>
                </a:cubicBezTo>
                <a:cubicBezTo>
                  <a:pt x="2506558" y="637978"/>
                  <a:pt x="2568867" y="635597"/>
                  <a:pt x="2577598" y="652663"/>
                </a:cubicBezTo>
                <a:cubicBezTo>
                  <a:pt x="2586329" y="669729"/>
                  <a:pt x="2539498" y="698302"/>
                  <a:pt x="2522830" y="728862"/>
                </a:cubicBezTo>
                <a:cubicBezTo>
                  <a:pt x="2506162" y="759422"/>
                  <a:pt x="2492271" y="793952"/>
                  <a:pt x="2477587" y="836021"/>
                </a:cubicBezTo>
                <a:cubicBezTo>
                  <a:pt x="2462903" y="878090"/>
                  <a:pt x="2450599" y="950321"/>
                  <a:pt x="2446630" y="988421"/>
                </a:cubicBezTo>
                <a:cubicBezTo>
                  <a:pt x="2442661" y="1026521"/>
                  <a:pt x="2462108" y="1048349"/>
                  <a:pt x="2453774" y="1064621"/>
                </a:cubicBezTo>
                <a:cubicBezTo>
                  <a:pt x="2445440" y="1080893"/>
                  <a:pt x="2428374" y="1087639"/>
                  <a:pt x="2413293" y="1090814"/>
                </a:cubicBezTo>
                <a:cubicBezTo>
                  <a:pt x="2398212" y="1093989"/>
                  <a:pt x="2375193" y="1080893"/>
                  <a:pt x="2363287" y="1083671"/>
                </a:cubicBezTo>
                <a:cubicBezTo>
                  <a:pt x="2351381" y="1086449"/>
                  <a:pt x="2340665" y="1087242"/>
                  <a:pt x="2334712" y="1097958"/>
                </a:cubicBezTo>
                <a:cubicBezTo>
                  <a:pt x="2328759" y="1108674"/>
                  <a:pt x="2335903" y="1144392"/>
                  <a:pt x="2327568" y="1164633"/>
                </a:cubicBezTo>
                <a:cubicBezTo>
                  <a:pt x="2319234" y="1184874"/>
                  <a:pt x="2292643" y="1193209"/>
                  <a:pt x="2279943" y="1207496"/>
                </a:cubicBezTo>
                <a:cubicBezTo>
                  <a:pt x="2267243" y="1221784"/>
                  <a:pt x="2251765" y="1236864"/>
                  <a:pt x="2241843" y="1252739"/>
                </a:cubicBezTo>
                <a:cubicBezTo>
                  <a:pt x="2231921" y="1268614"/>
                  <a:pt x="2233906" y="1286474"/>
                  <a:pt x="2220412" y="1302746"/>
                </a:cubicBezTo>
                <a:cubicBezTo>
                  <a:pt x="2206918" y="1319018"/>
                  <a:pt x="2179136" y="1326558"/>
                  <a:pt x="2170405" y="1347989"/>
                </a:cubicBezTo>
                <a:cubicBezTo>
                  <a:pt x="2161674" y="1369420"/>
                  <a:pt x="2164452" y="1416252"/>
                  <a:pt x="2153737" y="1431333"/>
                </a:cubicBezTo>
                <a:cubicBezTo>
                  <a:pt x="2143022" y="1446414"/>
                  <a:pt x="2136729" y="1448781"/>
                  <a:pt x="2118018" y="1452764"/>
                </a:cubicBezTo>
                <a:cubicBezTo>
                  <a:pt x="2099307" y="1456747"/>
                  <a:pt x="2057344" y="1448881"/>
                  <a:pt x="2041469" y="1455231"/>
                </a:cubicBezTo>
                <a:cubicBezTo>
                  <a:pt x="2025594" y="1461581"/>
                  <a:pt x="2033426" y="1466272"/>
                  <a:pt x="2029912" y="1481339"/>
                </a:cubicBezTo>
                <a:cubicBezTo>
                  <a:pt x="2026398" y="1496406"/>
                  <a:pt x="2012053" y="1521821"/>
                  <a:pt x="2020387" y="1545633"/>
                </a:cubicBezTo>
                <a:cubicBezTo>
                  <a:pt x="2028721" y="1569445"/>
                  <a:pt x="2059677" y="1610720"/>
                  <a:pt x="2072774" y="1633739"/>
                </a:cubicBezTo>
                <a:cubicBezTo>
                  <a:pt x="2085871" y="1656758"/>
                  <a:pt x="2085474" y="1677396"/>
                  <a:pt x="2098968" y="1683746"/>
                </a:cubicBezTo>
                <a:cubicBezTo>
                  <a:pt x="2112462" y="1690096"/>
                  <a:pt x="2129924" y="1671442"/>
                  <a:pt x="2141830" y="1671839"/>
                </a:cubicBezTo>
                <a:cubicBezTo>
                  <a:pt x="2153736" y="1672236"/>
                  <a:pt x="2165246" y="1681761"/>
                  <a:pt x="2170405" y="1686127"/>
                </a:cubicBezTo>
                <a:cubicBezTo>
                  <a:pt x="2175565" y="1690493"/>
                  <a:pt x="2182312" y="1690889"/>
                  <a:pt x="2182312" y="1698033"/>
                </a:cubicBezTo>
                <a:cubicBezTo>
                  <a:pt x="2182312" y="1705177"/>
                  <a:pt x="2168818" y="1718273"/>
                  <a:pt x="2170405" y="1728989"/>
                </a:cubicBezTo>
                <a:cubicBezTo>
                  <a:pt x="2171992" y="1739705"/>
                  <a:pt x="2177550" y="1756374"/>
                  <a:pt x="2182312" y="1762327"/>
                </a:cubicBezTo>
                <a:cubicBezTo>
                  <a:pt x="2187074" y="1768280"/>
                  <a:pt x="2200568" y="1763120"/>
                  <a:pt x="2208505" y="1767089"/>
                </a:cubicBezTo>
                <a:cubicBezTo>
                  <a:pt x="2216442" y="1771058"/>
                  <a:pt x="2216840" y="1785742"/>
                  <a:pt x="2229937" y="1786139"/>
                </a:cubicBezTo>
                <a:cubicBezTo>
                  <a:pt x="2243034" y="1786536"/>
                  <a:pt x="2262480" y="1767486"/>
                  <a:pt x="2275180" y="1776614"/>
                </a:cubicBezTo>
                <a:cubicBezTo>
                  <a:pt x="2287880" y="1785742"/>
                  <a:pt x="2289468" y="1816302"/>
                  <a:pt x="2298993" y="1829002"/>
                </a:cubicBezTo>
                <a:cubicBezTo>
                  <a:pt x="2308518" y="1841702"/>
                  <a:pt x="2328362" y="1832970"/>
                  <a:pt x="2337093" y="1840908"/>
                </a:cubicBezTo>
                <a:cubicBezTo>
                  <a:pt x="2345824" y="1848846"/>
                  <a:pt x="2354953" y="1867500"/>
                  <a:pt x="2351381" y="1876628"/>
                </a:cubicBezTo>
                <a:cubicBezTo>
                  <a:pt x="2347809" y="1885756"/>
                  <a:pt x="2329949" y="1889724"/>
                  <a:pt x="2310899" y="1907583"/>
                </a:cubicBezTo>
                <a:cubicBezTo>
                  <a:pt x="2291849" y="1925442"/>
                  <a:pt x="2243431" y="1962750"/>
                  <a:pt x="2237081" y="1983784"/>
                </a:cubicBezTo>
                <a:cubicBezTo>
                  <a:pt x="2230731" y="2004819"/>
                  <a:pt x="2272800" y="2029028"/>
                  <a:pt x="2284706" y="2048078"/>
                </a:cubicBezTo>
                <a:cubicBezTo>
                  <a:pt x="2296612" y="2067128"/>
                  <a:pt x="2277165" y="2094909"/>
                  <a:pt x="2282324" y="2114752"/>
                </a:cubicBezTo>
                <a:cubicBezTo>
                  <a:pt x="2287483" y="2134596"/>
                  <a:pt x="2344633" y="2144121"/>
                  <a:pt x="2358524" y="2159996"/>
                </a:cubicBezTo>
                <a:cubicBezTo>
                  <a:pt x="2372415" y="2175871"/>
                  <a:pt x="2368843" y="2198491"/>
                  <a:pt x="2365668" y="2210000"/>
                </a:cubicBezTo>
                <a:cubicBezTo>
                  <a:pt x="2362493" y="2221509"/>
                  <a:pt x="2352571" y="2222701"/>
                  <a:pt x="2339474" y="2229052"/>
                </a:cubicBezTo>
                <a:cubicBezTo>
                  <a:pt x="2326377" y="2235403"/>
                  <a:pt x="2292643" y="2244531"/>
                  <a:pt x="2284706" y="2257628"/>
                </a:cubicBezTo>
                <a:cubicBezTo>
                  <a:pt x="2276769" y="2270725"/>
                  <a:pt x="2281531" y="2277471"/>
                  <a:pt x="2268037" y="2288583"/>
                </a:cubicBezTo>
                <a:cubicBezTo>
                  <a:pt x="2254543" y="2299695"/>
                  <a:pt x="2214855" y="2299299"/>
                  <a:pt x="2198980" y="2307633"/>
                </a:cubicBezTo>
                <a:cubicBezTo>
                  <a:pt x="2183105" y="2315967"/>
                  <a:pt x="2180725" y="2339384"/>
                  <a:pt x="2172788" y="2338590"/>
                </a:cubicBezTo>
                <a:cubicBezTo>
                  <a:pt x="2164851" y="2337796"/>
                  <a:pt x="2168819" y="2327874"/>
                  <a:pt x="2156119" y="2319540"/>
                </a:cubicBezTo>
                <a:cubicBezTo>
                  <a:pt x="2143419" y="2311206"/>
                  <a:pt x="2130719" y="2332637"/>
                  <a:pt x="2118019" y="2331447"/>
                </a:cubicBezTo>
                <a:cubicBezTo>
                  <a:pt x="2105319" y="2330257"/>
                  <a:pt x="2101351" y="2305253"/>
                  <a:pt x="2087063" y="2298109"/>
                </a:cubicBezTo>
                <a:cubicBezTo>
                  <a:pt x="2072776" y="2290965"/>
                  <a:pt x="2043010" y="2297315"/>
                  <a:pt x="2032294" y="2288584"/>
                </a:cubicBezTo>
                <a:cubicBezTo>
                  <a:pt x="2021578" y="2279853"/>
                  <a:pt x="2029515" y="2260803"/>
                  <a:pt x="2015625" y="2260009"/>
                </a:cubicBezTo>
                <a:cubicBezTo>
                  <a:pt x="2001735" y="2259215"/>
                  <a:pt x="1970382" y="2273106"/>
                  <a:pt x="1963238" y="2271915"/>
                </a:cubicBezTo>
                <a:cubicBezTo>
                  <a:pt x="1956094" y="2270724"/>
                  <a:pt x="1962046" y="2256833"/>
                  <a:pt x="1965618" y="2250483"/>
                </a:cubicBezTo>
                <a:cubicBezTo>
                  <a:pt x="1969190" y="2244133"/>
                  <a:pt x="1982287" y="2240957"/>
                  <a:pt x="1984668" y="2233814"/>
                </a:cubicBezTo>
                <a:cubicBezTo>
                  <a:pt x="1987049" y="2226671"/>
                  <a:pt x="1991416" y="2213575"/>
                  <a:pt x="1987050" y="2210003"/>
                </a:cubicBezTo>
                <a:cubicBezTo>
                  <a:pt x="1982685" y="2206431"/>
                  <a:pt x="1958475" y="2205637"/>
                  <a:pt x="1951331" y="2210003"/>
                </a:cubicBezTo>
                <a:cubicBezTo>
                  <a:pt x="1944187" y="2214369"/>
                  <a:pt x="1952126" y="2234213"/>
                  <a:pt x="1944188" y="2236197"/>
                </a:cubicBezTo>
                <a:cubicBezTo>
                  <a:pt x="1936251" y="2238182"/>
                  <a:pt x="1924344" y="2242547"/>
                  <a:pt x="1915613" y="2236197"/>
                </a:cubicBezTo>
                <a:cubicBezTo>
                  <a:pt x="1906882" y="2229847"/>
                  <a:pt x="1897356" y="2193335"/>
                  <a:pt x="1891800" y="2198097"/>
                </a:cubicBezTo>
                <a:cubicBezTo>
                  <a:pt x="1886244" y="2202860"/>
                  <a:pt x="1891800" y="2253659"/>
                  <a:pt x="1882275" y="2250484"/>
                </a:cubicBezTo>
                <a:cubicBezTo>
                  <a:pt x="1872750" y="2247309"/>
                  <a:pt x="1866797" y="2230641"/>
                  <a:pt x="1853700" y="2226672"/>
                </a:cubicBezTo>
                <a:cubicBezTo>
                  <a:pt x="1840603" y="2222703"/>
                  <a:pt x="1819172" y="2231435"/>
                  <a:pt x="1803694" y="2226672"/>
                </a:cubicBezTo>
                <a:cubicBezTo>
                  <a:pt x="1788216" y="2221909"/>
                  <a:pt x="1780674" y="2199683"/>
                  <a:pt x="1753687" y="2207620"/>
                </a:cubicBezTo>
                <a:cubicBezTo>
                  <a:pt x="1726700" y="2215557"/>
                  <a:pt x="1693362" y="2243737"/>
                  <a:pt x="1663200" y="2262390"/>
                </a:cubicBezTo>
                <a:cubicBezTo>
                  <a:pt x="1633038" y="2281043"/>
                  <a:pt x="1587397" y="2293345"/>
                  <a:pt x="1572713" y="2319539"/>
                </a:cubicBezTo>
                <a:cubicBezTo>
                  <a:pt x="1558029" y="2345733"/>
                  <a:pt x="1554244" y="2382408"/>
                  <a:pt x="1556044" y="2412409"/>
                </a:cubicBezTo>
                <a:cubicBezTo>
                  <a:pt x="1557844" y="2442410"/>
                  <a:pt x="1589069" y="2486449"/>
                  <a:pt x="1583513" y="2499546"/>
                </a:cubicBezTo>
                <a:cubicBezTo>
                  <a:pt x="1577957" y="2512643"/>
                  <a:pt x="1541175" y="2486462"/>
                  <a:pt x="1522706" y="2490989"/>
                </a:cubicBezTo>
                <a:cubicBezTo>
                  <a:pt x="1504237" y="2495516"/>
                  <a:pt x="1494925" y="2530281"/>
                  <a:pt x="1472700" y="2526709"/>
                </a:cubicBezTo>
                <a:cubicBezTo>
                  <a:pt x="1450475" y="2523137"/>
                  <a:pt x="1427060" y="2501707"/>
                  <a:pt x="1410788" y="2502897"/>
                </a:cubicBezTo>
                <a:cubicBezTo>
                  <a:pt x="1394516" y="2504087"/>
                  <a:pt x="1375466" y="2521152"/>
                  <a:pt x="1356019" y="2514802"/>
                </a:cubicBezTo>
                <a:cubicBezTo>
                  <a:pt x="1336572" y="2508452"/>
                  <a:pt x="1321888" y="2468367"/>
                  <a:pt x="1308394" y="2457652"/>
                </a:cubicBezTo>
                <a:cubicBezTo>
                  <a:pt x="1294900" y="2446937"/>
                  <a:pt x="1281010" y="2442571"/>
                  <a:pt x="1270294" y="2440984"/>
                </a:cubicBezTo>
                <a:cubicBezTo>
                  <a:pt x="1259578" y="2439397"/>
                  <a:pt x="1251640" y="2452494"/>
                  <a:pt x="1244100" y="2448128"/>
                </a:cubicBezTo>
                <a:cubicBezTo>
                  <a:pt x="1236560" y="2443762"/>
                  <a:pt x="1238941" y="2426695"/>
                  <a:pt x="1229813" y="2424314"/>
                </a:cubicBezTo>
                <a:cubicBezTo>
                  <a:pt x="1220685" y="2421933"/>
                  <a:pt x="1208382" y="2425506"/>
                  <a:pt x="1191713" y="2419553"/>
                </a:cubicBezTo>
                <a:cubicBezTo>
                  <a:pt x="1175044" y="2413600"/>
                  <a:pt x="1147660" y="2390582"/>
                  <a:pt x="1129800" y="2388597"/>
                </a:cubicBezTo>
                <a:cubicBezTo>
                  <a:pt x="1111940" y="2386612"/>
                  <a:pt x="1109161" y="2397722"/>
                  <a:pt x="1094080" y="2400500"/>
                </a:cubicBezTo>
                <a:cubicBezTo>
                  <a:pt x="1078999" y="2403278"/>
                  <a:pt x="1093684" y="2424315"/>
                  <a:pt x="1079794" y="2429078"/>
                </a:cubicBezTo>
                <a:cubicBezTo>
                  <a:pt x="1065904" y="2433841"/>
                  <a:pt x="1015500" y="2414790"/>
                  <a:pt x="996450" y="2414790"/>
                </a:cubicBezTo>
                <a:cubicBezTo>
                  <a:pt x="977400" y="2414790"/>
                  <a:pt x="979781" y="2432650"/>
                  <a:pt x="965494" y="2429078"/>
                </a:cubicBezTo>
                <a:cubicBezTo>
                  <a:pt x="951207" y="2425506"/>
                  <a:pt x="936919" y="2411218"/>
                  <a:pt x="925013" y="2407646"/>
                </a:cubicBezTo>
                <a:cubicBezTo>
                  <a:pt x="913107" y="2404074"/>
                  <a:pt x="898422" y="2393359"/>
                  <a:pt x="886913" y="2393359"/>
                </a:cubicBezTo>
                <a:cubicBezTo>
                  <a:pt x="875404" y="2393359"/>
                  <a:pt x="865878" y="2410425"/>
                  <a:pt x="855956" y="2407647"/>
                </a:cubicBezTo>
                <a:cubicBezTo>
                  <a:pt x="846034" y="2404869"/>
                  <a:pt x="832541" y="2397328"/>
                  <a:pt x="825000" y="2388597"/>
                </a:cubicBezTo>
                <a:cubicBezTo>
                  <a:pt x="817459" y="2379866"/>
                  <a:pt x="820238" y="2357243"/>
                  <a:pt x="810713" y="2355259"/>
                </a:cubicBezTo>
                <a:cubicBezTo>
                  <a:pt x="801188" y="2353275"/>
                  <a:pt x="782931" y="2366768"/>
                  <a:pt x="770231" y="2364784"/>
                </a:cubicBezTo>
                <a:cubicBezTo>
                  <a:pt x="757531" y="2362800"/>
                  <a:pt x="744832" y="2347718"/>
                  <a:pt x="734513" y="2343352"/>
                </a:cubicBezTo>
                <a:cubicBezTo>
                  <a:pt x="724194" y="2338986"/>
                  <a:pt x="714272" y="2330652"/>
                  <a:pt x="703556" y="2329065"/>
                </a:cubicBezTo>
                <a:cubicBezTo>
                  <a:pt x="692840" y="2327478"/>
                  <a:pt x="674188" y="2343749"/>
                  <a:pt x="670219" y="2333827"/>
                </a:cubicBezTo>
                <a:cubicBezTo>
                  <a:pt x="666250" y="2323905"/>
                  <a:pt x="694428" y="2288186"/>
                  <a:pt x="684506" y="2279058"/>
                </a:cubicBezTo>
                <a:cubicBezTo>
                  <a:pt x="674584" y="2269930"/>
                  <a:pt x="651963" y="2262786"/>
                  <a:pt x="639263" y="2260008"/>
                </a:cubicBezTo>
                <a:cubicBezTo>
                  <a:pt x="626563" y="2257230"/>
                  <a:pt x="605924" y="2265563"/>
                  <a:pt x="605924" y="2255244"/>
                </a:cubicBezTo>
                <a:cubicBezTo>
                  <a:pt x="605924" y="2244925"/>
                  <a:pt x="638866" y="2227464"/>
                  <a:pt x="651169" y="2200477"/>
                </a:cubicBezTo>
                <a:cubicBezTo>
                  <a:pt x="663472" y="2173490"/>
                  <a:pt x="669028" y="2143326"/>
                  <a:pt x="682125" y="2100464"/>
                </a:cubicBezTo>
                <a:cubicBezTo>
                  <a:pt x="695222" y="2057602"/>
                  <a:pt x="709906" y="1938540"/>
                  <a:pt x="720225" y="1902821"/>
                </a:cubicBezTo>
                <a:cubicBezTo>
                  <a:pt x="730544" y="1867102"/>
                  <a:pt x="742451" y="1894486"/>
                  <a:pt x="744038" y="1886152"/>
                </a:cubicBezTo>
                <a:cubicBezTo>
                  <a:pt x="745625" y="1877818"/>
                  <a:pt x="725781" y="1863530"/>
                  <a:pt x="722606" y="1855196"/>
                </a:cubicBezTo>
                <a:cubicBezTo>
                  <a:pt x="719431" y="1846862"/>
                  <a:pt x="724194" y="1863133"/>
                  <a:pt x="724988" y="1836146"/>
                </a:cubicBezTo>
                <a:cubicBezTo>
                  <a:pt x="721416" y="1803602"/>
                  <a:pt x="734513" y="1721845"/>
                  <a:pt x="734513" y="1690889"/>
                </a:cubicBezTo>
                <a:cubicBezTo>
                  <a:pt x="734513" y="1659933"/>
                  <a:pt x="712288" y="1650408"/>
                  <a:pt x="724988" y="1650408"/>
                </a:cubicBezTo>
                <a:cubicBezTo>
                  <a:pt x="737688" y="1650408"/>
                  <a:pt x="782534" y="1673823"/>
                  <a:pt x="798806" y="1690889"/>
                </a:cubicBezTo>
                <a:cubicBezTo>
                  <a:pt x="815078" y="1707955"/>
                  <a:pt x="803569" y="1735339"/>
                  <a:pt x="810713" y="1755183"/>
                </a:cubicBezTo>
                <a:cubicBezTo>
                  <a:pt x="817857" y="1775027"/>
                  <a:pt x="854369" y="1826620"/>
                  <a:pt x="851194" y="1812333"/>
                </a:cubicBezTo>
                <a:cubicBezTo>
                  <a:pt x="848019" y="1798046"/>
                  <a:pt x="823413" y="1702002"/>
                  <a:pt x="803569" y="1667077"/>
                </a:cubicBezTo>
                <a:cubicBezTo>
                  <a:pt x="783725" y="1632152"/>
                  <a:pt x="726575" y="1625802"/>
                  <a:pt x="722606" y="1600402"/>
                </a:cubicBezTo>
                <a:cubicBezTo>
                  <a:pt x="718637" y="1575002"/>
                  <a:pt x="743641" y="1547221"/>
                  <a:pt x="744038" y="1524202"/>
                </a:cubicBezTo>
                <a:cubicBezTo>
                  <a:pt x="744435" y="1501183"/>
                  <a:pt x="729354" y="1475783"/>
                  <a:pt x="724988" y="1462289"/>
                </a:cubicBezTo>
                <a:cubicBezTo>
                  <a:pt x="720622" y="1448795"/>
                  <a:pt x="740863" y="1439270"/>
                  <a:pt x="734513" y="1431333"/>
                </a:cubicBezTo>
                <a:cubicBezTo>
                  <a:pt x="728163" y="1423396"/>
                  <a:pt x="706732" y="1424983"/>
                  <a:pt x="686888" y="1414664"/>
                </a:cubicBezTo>
                <a:cubicBezTo>
                  <a:pt x="667044" y="1404345"/>
                  <a:pt x="614259" y="1396805"/>
                  <a:pt x="598781" y="1381327"/>
                </a:cubicBezTo>
                <a:cubicBezTo>
                  <a:pt x="583303" y="1365849"/>
                  <a:pt x="597107" y="1354722"/>
                  <a:pt x="586875" y="1336083"/>
                </a:cubicBezTo>
                <a:cubicBezTo>
                  <a:pt x="576643" y="1317444"/>
                  <a:pt x="542547" y="1288940"/>
                  <a:pt x="537388" y="1269493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Овал 4"/>
          <p:cNvSpPr/>
          <p:nvPr/>
        </p:nvSpPr>
        <p:spPr>
          <a:xfrm>
            <a:off x="-5244" y="65396"/>
            <a:ext cx="1420125" cy="2954076"/>
          </a:xfrm>
          <a:custGeom>
            <a:avLst/>
            <a:gdLst>
              <a:gd name="connsiteX0" fmla="*/ 0 w 720080"/>
              <a:gd name="connsiteY0" fmla="*/ 684076 h 1368152"/>
              <a:gd name="connsiteX1" fmla="*/ 360040 w 720080"/>
              <a:gd name="connsiteY1" fmla="*/ 0 h 1368152"/>
              <a:gd name="connsiteX2" fmla="*/ 720080 w 720080"/>
              <a:gd name="connsiteY2" fmla="*/ 684076 h 1368152"/>
              <a:gd name="connsiteX3" fmla="*/ 360040 w 720080"/>
              <a:gd name="connsiteY3" fmla="*/ 1368152 h 1368152"/>
              <a:gd name="connsiteX4" fmla="*/ 0 w 720080"/>
              <a:gd name="connsiteY4" fmla="*/ 684076 h 1368152"/>
              <a:gd name="connsiteX0" fmla="*/ 8055 w 728135"/>
              <a:gd name="connsiteY0" fmla="*/ 1524657 h 2208733"/>
              <a:gd name="connsiteX1" fmla="*/ 210932 w 728135"/>
              <a:gd name="connsiteY1" fmla="*/ 0 h 2208733"/>
              <a:gd name="connsiteX2" fmla="*/ 728135 w 728135"/>
              <a:gd name="connsiteY2" fmla="*/ 1524657 h 2208733"/>
              <a:gd name="connsiteX3" fmla="*/ 368095 w 728135"/>
              <a:gd name="connsiteY3" fmla="*/ 2208733 h 2208733"/>
              <a:gd name="connsiteX4" fmla="*/ 8055 w 728135"/>
              <a:gd name="connsiteY4" fmla="*/ 1524657 h 2208733"/>
              <a:gd name="connsiteX0" fmla="*/ 2992 w 724064"/>
              <a:gd name="connsiteY0" fmla="*/ 1580105 h 2264181"/>
              <a:gd name="connsiteX1" fmla="*/ 205869 w 724064"/>
              <a:gd name="connsiteY1" fmla="*/ 55448 h 2264181"/>
              <a:gd name="connsiteX2" fmla="*/ 463467 w 724064"/>
              <a:gd name="connsiteY2" fmla="*/ 451654 h 2264181"/>
              <a:gd name="connsiteX3" fmla="*/ 723072 w 724064"/>
              <a:gd name="connsiteY3" fmla="*/ 1580105 h 2264181"/>
              <a:gd name="connsiteX4" fmla="*/ 363032 w 724064"/>
              <a:gd name="connsiteY4" fmla="*/ 2264181 h 2264181"/>
              <a:gd name="connsiteX5" fmla="*/ 2992 w 724064"/>
              <a:gd name="connsiteY5" fmla="*/ 1580105 h 2264181"/>
              <a:gd name="connsiteX0" fmla="*/ 250936 w 972008"/>
              <a:gd name="connsiteY0" fmla="*/ 1540671 h 2224747"/>
              <a:gd name="connsiteX1" fmla="*/ 4179 w 972008"/>
              <a:gd name="connsiteY1" fmla="*/ 881326 h 2224747"/>
              <a:gd name="connsiteX2" fmla="*/ 453813 w 972008"/>
              <a:gd name="connsiteY2" fmla="*/ 16014 h 2224747"/>
              <a:gd name="connsiteX3" fmla="*/ 711411 w 972008"/>
              <a:gd name="connsiteY3" fmla="*/ 412220 h 2224747"/>
              <a:gd name="connsiteX4" fmla="*/ 971016 w 972008"/>
              <a:gd name="connsiteY4" fmla="*/ 1540671 h 2224747"/>
              <a:gd name="connsiteX5" fmla="*/ 610976 w 972008"/>
              <a:gd name="connsiteY5" fmla="*/ 2224747 h 2224747"/>
              <a:gd name="connsiteX6" fmla="*/ 250936 w 972008"/>
              <a:gd name="connsiteY6" fmla="*/ 1540671 h 2224747"/>
              <a:gd name="connsiteX0" fmla="*/ 267628 w 988700"/>
              <a:gd name="connsiteY0" fmla="*/ 1540671 h 2224747"/>
              <a:gd name="connsiteX1" fmla="*/ 75639 w 988700"/>
              <a:gd name="connsiteY1" fmla="*/ 1350432 h 2224747"/>
              <a:gd name="connsiteX2" fmla="*/ 20871 w 988700"/>
              <a:gd name="connsiteY2" fmla="*/ 881326 h 2224747"/>
              <a:gd name="connsiteX3" fmla="*/ 470505 w 988700"/>
              <a:gd name="connsiteY3" fmla="*/ 16014 h 2224747"/>
              <a:gd name="connsiteX4" fmla="*/ 728103 w 988700"/>
              <a:gd name="connsiteY4" fmla="*/ 412220 h 2224747"/>
              <a:gd name="connsiteX5" fmla="*/ 987708 w 988700"/>
              <a:gd name="connsiteY5" fmla="*/ 1540671 h 2224747"/>
              <a:gd name="connsiteX6" fmla="*/ 627668 w 988700"/>
              <a:gd name="connsiteY6" fmla="*/ 2224747 h 2224747"/>
              <a:gd name="connsiteX7" fmla="*/ 267628 w 988700"/>
              <a:gd name="connsiteY7" fmla="*/ 1540671 h 2224747"/>
              <a:gd name="connsiteX0" fmla="*/ 379546 w 988700"/>
              <a:gd name="connsiteY0" fmla="*/ 1509715 h 2224798"/>
              <a:gd name="connsiteX1" fmla="*/ 75639 w 988700"/>
              <a:gd name="connsiteY1" fmla="*/ 1350432 h 2224798"/>
              <a:gd name="connsiteX2" fmla="*/ 20871 w 988700"/>
              <a:gd name="connsiteY2" fmla="*/ 881326 h 2224798"/>
              <a:gd name="connsiteX3" fmla="*/ 470505 w 988700"/>
              <a:gd name="connsiteY3" fmla="*/ 16014 h 2224798"/>
              <a:gd name="connsiteX4" fmla="*/ 728103 w 988700"/>
              <a:gd name="connsiteY4" fmla="*/ 412220 h 2224798"/>
              <a:gd name="connsiteX5" fmla="*/ 987708 w 988700"/>
              <a:gd name="connsiteY5" fmla="*/ 1540671 h 2224798"/>
              <a:gd name="connsiteX6" fmla="*/ 627668 w 988700"/>
              <a:gd name="connsiteY6" fmla="*/ 2224747 h 2224798"/>
              <a:gd name="connsiteX7" fmla="*/ 379546 w 988700"/>
              <a:gd name="connsiteY7" fmla="*/ 1509715 h 2224798"/>
              <a:gd name="connsiteX0" fmla="*/ 379546 w 988700"/>
              <a:gd name="connsiteY0" fmla="*/ 1509715 h 2762931"/>
              <a:gd name="connsiteX1" fmla="*/ 75639 w 988700"/>
              <a:gd name="connsiteY1" fmla="*/ 1350432 h 2762931"/>
              <a:gd name="connsiteX2" fmla="*/ 20871 w 988700"/>
              <a:gd name="connsiteY2" fmla="*/ 881326 h 2762931"/>
              <a:gd name="connsiteX3" fmla="*/ 470505 w 988700"/>
              <a:gd name="connsiteY3" fmla="*/ 16014 h 2762931"/>
              <a:gd name="connsiteX4" fmla="*/ 728103 w 988700"/>
              <a:gd name="connsiteY4" fmla="*/ 412220 h 2762931"/>
              <a:gd name="connsiteX5" fmla="*/ 987708 w 988700"/>
              <a:gd name="connsiteY5" fmla="*/ 1540671 h 2762931"/>
              <a:gd name="connsiteX6" fmla="*/ 675293 w 988700"/>
              <a:gd name="connsiteY6" fmla="*/ 2762910 h 2762931"/>
              <a:gd name="connsiteX7" fmla="*/ 379546 w 988700"/>
              <a:gd name="connsiteY7" fmla="*/ 1509715 h 2762931"/>
              <a:gd name="connsiteX0" fmla="*/ 379546 w 988700"/>
              <a:gd name="connsiteY0" fmla="*/ 1509715 h 3026714"/>
              <a:gd name="connsiteX1" fmla="*/ 75639 w 988700"/>
              <a:gd name="connsiteY1" fmla="*/ 1350432 h 3026714"/>
              <a:gd name="connsiteX2" fmla="*/ 20871 w 988700"/>
              <a:gd name="connsiteY2" fmla="*/ 881326 h 3026714"/>
              <a:gd name="connsiteX3" fmla="*/ 470505 w 988700"/>
              <a:gd name="connsiteY3" fmla="*/ 16014 h 3026714"/>
              <a:gd name="connsiteX4" fmla="*/ 728103 w 988700"/>
              <a:gd name="connsiteY4" fmla="*/ 412220 h 3026714"/>
              <a:gd name="connsiteX5" fmla="*/ 987708 w 988700"/>
              <a:gd name="connsiteY5" fmla="*/ 1540671 h 3026714"/>
              <a:gd name="connsiteX6" fmla="*/ 675293 w 988700"/>
              <a:gd name="connsiteY6" fmla="*/ 2762910 h 3026714"/>
              <a:gd name="connsiteX7" fmla="*/ 16108 w 988700"/>
              <a:gd name="connsiteY7" fmla="*/ 2924438 h 3026714"/>
              <a:gd name="connsiteX8" fmla="*/ 379546 w 988700"/>
              <a:gd name="connsiteY8" fmla="*/ 1509715 h 3026714"/>
              <a:gd name="connsiteX0" fmla="*/ 379546 w 988700"/>
              <a:gd name="connsiteY0" fmla="*/ 1509715 h 3034509"/>
              <a:gd name="connsiteX1" fmla="*/ 75639 w 988700"/>
              <a:gd name="connsiteY1" fmla="*/ 1350432 h 3034509"/>
              <a:gd name="connsiteX2" fmla="*/ 20871 w 988700"/>
              <a:gd name="connsiteY2" fmla="*/ 881326 h 3034509"/>
              <a:gd name="connsiteX3" fmla="*/ 470505 w 988700"/>
              <a:gd name="connsiteY3" fmla="*/ 16014 h 3034509"/>
              <a:gd name="connsiteX4" fmla="*/ 728103 w 988700"/>
              <a:gd name="connsiteY4" fmla="*/ 412220 h 3034509"/>
              <a:gd name="connsiteX5" fmla="*/ 987708 w 988700"/>
              <a:gd name="connsiteY5" fmla="*/ 1540671 h 3034509"/>
              <a:gd name="connsiteX6" fmla="*/ 675293 w 988700"/>
              <a:gd name="connsiteY6" fmla="*/ 2762910 h 3034509"/>
              <a:gd name="connsiteX7" fmla="*/ 361389 w 988700"/>
              <a:gd name="connsiteY7" fmla="*/ 2905387 h 3034509"/>
              <a:gd name="connsiteX8" fmla="*/ 16108 w 988700"/>
              <a:gd name="connsiteY8" fmla="*/ 2924438 h 3034509"/>
              <a:gd name="connsiteX9" fmla="*/ 379546 w 988700"/>
              <a:gd name="connsiteY9" fmla="*/ 1509715 h 3034509"/>
              <a:gd name="connsiteX0" fmla="*/ 379546 w 1396752"/>
              <a:gd name="connsiteY0" fmla="*/ 1509715 h 3034509"/>
              <a:gd name="connsiteX1" fmla="*/ 75639 w 1396752"/>
              <a:gd name="connsiteY1" fmla="*/ 1350432 h 3034509"/>
              <a:gd name="connsiteX2" fmla="*/ 20871 w 1396752"/>
              <a:gd name="connsiteY2" fmla="*/ 881326 h 3034509"/>
              <a:gd name="connsiteX3" fmla="*/ 470505 w 1396752"/>
              <a:gd name="connsiteY3" fmla="*/ 16014 h 3034509"/>
              <a:gd name="connsiteX4" fmla="*/ 728103 w 1396752"/>
              <a:gd name="connsiteY4" fmla="*/ 412220 h 3034509"/>
              <a:gd name="connsiteX5" fmla="*/ 987708 w 1396752"/>
              <a:gd name="connsiteY5" fmla="*/ 1540671 h 3034509"/>
              <a:gd name="connsiteX6" fmla="*/ 1392471 w 1396752"/>
              <a:gd name="connsiteY6" fmla="*/ 2305312 h 3034509"/>
              <a:gd name="connsiteX7" fmla="*/ 675293 w 1396752"/>
              <a:gd name="connsiteY7" fmla="*/ 2762910 h 3034509"/>
              <a:gd name="connsiteX8" fmla="*/ 361389 w 1396752"/>
              <a:gd name="connsiteY8" fmla="*/ 2905387 h 3034509"/>
              <a:gd name="connsiteX9" fmla="*/ 16108 w 1396752"/>
              <a:gd name="connsiteY9" fmla="*/ 2924438 h 3034509"/>
              <a:gd name="connsiteX10" fmla="*/ 379546 w 1396752"/>
              <a:gd name="connsiteY10" fmla="*/ 1509715 h 3034509"/>
              <a:gd name="connsiteX0" fmla="*/ 379546 w 1426311"/>
              <a:gd name="connsiteY0" fmla="*/ 1509715 h 3034509"/>
              <a:gd name="connsiteX1" fmla="*/ 75639 w 1426311"/>
              <a:gd name="connsiteY1" fmla="*/ 1350432 h 3034509"/>
              <a:gd name="connsiteX2" fmla="*/ 20871 w 1426311"/>
              <a:gd name="connsiteY2" fmla="*/ 881326 h 3034509"/>
              <a:gd name="connsiteX3" fmla="*/ 470505 w 1426311"/>
              <a:gd name="connsiteY3" fmla="*/ 16014 h 3034509"/>
              <a:gd name="connsiteX4" fmla="*/ 728103 w 1426311"/>
              <a:gd name="connsiteY4" fmla="*/ 412220 h 3034509"/>
              <a:gd name="connsiteX5" fmla="*/ 987708 w 1426311"/>
              <a:gd name="connsiteY5" fmla="*/ 1540671 h 3034509"/>
              <a:gd name="connsiteX6" fmla="*/ 1392471 w 1426311"/>
              <a:gd name="connsiteY6" fmla="*/ 2305312 h 3034509"/>
              <a:gd name="connsiteX7" fmla="*/ 1354371 w 1426311"/>
              <a:gd name="connsiteY7" fmla="*/ 2605349 h 3034509"/>
              <a:gd name="connsiteX8" fmla="*/ 675293 w 1426311"/>
              <a:gd name="connsiteY8" fmla="*/ 2762910 h 3034509"/>
              <a:gd name="connsiteX9" fmla="*/ 361389 w 1426311"/>
              <a:gd name="connsiteY9" fmla="*/ 2905387 h 3034509"/>
              <a:gd name="connsiteX10" fmla="*/ 16108 w 1426311"/>
              <a:gd name="connsiteY10" fmla="*/ 2924438 h 3034509"/>
              <a:gd name="connsiteX11" fmla="*/ 379546 w 1426311"/>
              <a:gd name="connsiteY11" fmla="*/ 1509715 h 3034509"/>
              <a:gd name="connsiteX0" fmla="*/ 379546 w 1452031"/>
              <a:gd name="connsiteY0" fmla="*/ 1509715 h 3034509"/>
              <a:gd name="connsiteX1" fmla="*/ 75639 w 1452031"/>
              <a:gd name="connsiteY1" fmla="*/ 1350432 h 3034509"/>
              <a:gd name="connsiteX2" fmla="*/ 20871 w 1452031"/>
              <a:gd name="connsiteY2" fmla="*/ 881326 h 3034509"/>
              <a:gd name="connsiteX3" fmla="*/ 470505 w 1452031"/>
              <a:gd name="connsiteY3" fmla="*/ 16014 h 3034509"/>
              <a:gd name="connsiteX4" fmla="*/ 728103 w 1452031"/>
              <a:gd name="connsiteY4" fmla="*/ 412220 h 3034509"/>
              <a:gd name="connsiteX5" fmla="*/ 987708 w 1452031"/>
              <a:gd name="connsiteY5" fmla="*/ 1540671 h 3034509"/>
              <a:gd name="connsiteX6" fmla="*/ 1430571 w 1452031"/>
              <a:gd name="connsiteY6" fmla="*/ 2093380 h 3034509"/>
              <a:gd name="connsiteX7" fmla="*/ 1392471 w 1452031"/>
              <a:gd name="connsiteY7" fmla="*/ 2305312 h 3034509"/>
              <a:gd name="connsiteX8" fmla="*/ 1354371 w 1452031"/>
              <a:gd name="connsiteY8" fmla="*/ 2605349 h 3034509"/>
              <a:gd name="connsiteX9" fmla="*/ 675293 w 1452031"/>
              <a:gd name="connsiteY9" fmla="*/ 2762910 h 3034509"/>
              <a:gd name="connsiteX10" fmla="*/ 361389 w 1452031"/>
              <a:gd name="connsiteY10" fmla="*/ 2905387 h 3034509"/>
              <a:gd name="connsiteX11" fmla="*/ 16108 w 1452031"/>
              <a:gd name="connsiteY11" fmla="*/ 2924438 h 3034509"/>
              <a:gd name="connsiteX12" fmla="*/ 379546 w 1452031"/>
              <a:gd name="connsiteY12" fmla="*/ 1509715 h 3034509"/>
              <a:gd name="connsiteX0" fmla="*/ 379546 w 1437506"/>
              <a:gd name="connsiteY0" fmla="*/ 1509715 h 3034509"/>
              <a:gd name="connsiteX1" fmla="*/ 75639 w 1437506"/>
              <a:gd name="connsiteY1" fmla="*/ 1350432 h 3034509"/>
              <a:gd name="connsiteX2" fmla="*/ 20871 w 1437506"/>
              <a:gd name="connsiteY2" fmla="*/ 881326 h 3034509"/>
              <a:gd name="connsiteX3" fmla="*/ 470505 w 1437506"/>
              <a:gd name="connsiteY3" fmla="*/ 16014 h 3034509"/>
              <a:gd name="connsiteX4" fmla="*/ 728103 w 1437506"/>
              <a:gd name="connsiteY4" fmla="*/ 412220 h 3034509"/>
              <a:gd name="connsiteX5" fmla="*/ 987708 w 1437506"/>
              <a:gd name="connsiteY5" fmla="*/ 1540671 h 3034509"/>
              <a:gd name="connsiteX6" fmla="*/ 1121008 w 1437506"/>
              <a:gd name="connsiteY6" fmla="*/ 2048137 h 3034509"/>
              <a:gd name="connsiteX7" fmla="*/ 1430571 w 1437506"/>
              <a:gd name="connsiteY7" fmla="*/ 2093380 h 3034509"/>
              <a:gd name="connsiteX8" fmla="*/ 1392471 w 1437506"/>
              <a:gd name="connsiteY8" fmla="*/ 2305312 h 3034509"/>
              <a:gd name="connsiteX9" fmla="*/ 1354371 w 1437506"/>
              <a:gd name="connsiteY9" fmla="*/ 2605349 h 3034509"/>
              <a:gd name="connsiteX10" fmla="*/ 675293 w 1437506"/>
              <a:gd name="connsiteY10" fmla="*/ 2762910 h 3034509"/>
              <a:gd name="connsiteX11" fmla="*/ 361389 w 1437506"/>
              <a:gd name="connsiteY11" fmla="*/ 2905387 h 3034509"/>
              <a:gd name="connsiteX12" fmla="*/ 16108 w 1437506"/>
              <a:gd name="connsiteY12" fmla="*/ 2924438 h 3034509"/>
              <a:gd name="connsiteX13" fmla="*/ 379546 w 1437506"/>
              <a:gd name="connsiteY13" fmla="*/ 1509715 h 3034509"/>
              <a:gd name="connsiteX0" fmla="*/ 379546 w 1437506"/>
              <a:gd name="connsiteY0" fmla="*/ 1506648 h 3031442"/>
              <a:gd name="connsiteX1" fmla="*/ 75639 w 1437506"/>
              <a:gd name="connsiteY1" fmla="*/ 1347365 h 3031442"/>
              <a:gd name="connsiteX2" fmla="*/ 20871 w 1437506"/>
              <a:gd name="connsiteY2" fmla="*/ 878259 h 3031442"/>
              <a:gd name="connsiteX3" fmla="*/ 470505 w 1437506"/>
              <a:gd name="connsiteY3" fmla="*/ 12947 h 3031442"/>
              <a:gd name="connsiteX4" fmla="*/ 728103 w 1437506"/>
              <a:gd name="connsiteY4" fmla="*/ 409153 h 3031442"/>
              <a:gd name="connsiteX5" fmla="*/ 768583 w 1437506"/>
              <a:gd name="connsiteY5" fmla="*/ 1121145 h 3031442"/>
              <a:gd name="connsiteX6" fmla="*/ 987708 w 1437506"/>
              <a:gd name="connsiteY6" fmla="*/ 1537604 h 3031442"/>
              <a:gd name="connsiteX7" fmla="*/ 1121008 w 1437506"/>
              <a:gd name="connsiteY7" fmla="*/ 2045070 h 3031442"/>
              <a:gd name="connsiteX8" fmla="*/ 1430571 w 1437506"/>
              <a:gd name="connsiteY8" fmla="*/ 2090313 h 3031442"/>
              <a:gd name="connsiteX9" fmla="*/ 1392471 w 1437506"/>
              <a:gd name="connsiteY9" fmla="*/ 2302245 h 3031442"/>
              <a:gd name="connsiteX10" fmla="*/ 1354371 w 1437506"/>
              <a:gd name="connsiteY10" fmla="*/ 2602282 h 3031442"/>
              <a:gd name="connsiteX11" fmla="*/ 675293 w 1437506"/>
              <a:gd name="connsiteY11" fmla="*/ 2759843 h 3031442"/>
              <a:gd name="connsiteX12" fmla="*/ 361389 w 1437506"/>
              <a:gd name="connsiteY12" fmla="*/ 2902320 h 3031442"/>
              <a:gd name="connsiteX13" fmla="*/ 16108 w 1437506"/>
              <a:gd name="connsiteY13" fmla="*/ 2921371 h 3031442"/>
              <a:gd name="connsiteX14" fmla="*/ 379546 w 1437506"/>
              <a:gd name="connsiteY14" fmla="*/ 1506648 h 3031442"/>
              <a:gd name="connsiteX0" fmla="*/ 379546 w 1437506"/>
              <a:gd name="connsiteY0" fmla="*/ 1505223 h 3030017"/>
              <a:gd name="connsiteX1" fmla="*/ 75639 w 1437506"/>
              <a:gd name="connsiteY1" fmla="*/ 1345940 h 3030017"/>
              <a:gd name="connsiteX2" fmla="*/ 20871 w 1437506"/>
              <a:gd name="connsiteY2" fmla="*/ 876834 h 3030017"/>
              <a:gd name="connsiteX3" fmla="*/ 470505 w 1437506"/>
              <a:gd name="connsiteY3" fmla="*/ 11522 h 3030017"/>
              <a:gd name="connsiteX4" fmla="*/ 728103 w 1437506"/>
              <a:gd name="connsiteY4" fmla="*/ 407728 h 3030017"/>
              <a:gd name="connsiteX5" fmla="*/ 351864 w 1437506"/>
              <a:gd name="connsiteY5" fmla="*/ 955412 h 3030017"/>
              <a:gd name="connsiteX6" fmla="*/ 768583 w 1437506"/>
              <a:gd name="connsiteY6" fmla="*/ 1119720 h 3030017"/>
              <a:gd name="connsiteX7" fmla="*/ 987708 w 1437506"/>
              <a:gd name="connsiteY7" fmla="*/ 1536179 h 3030017"/>
              <a:gd name="connsiteX8" fmla="*/ 1121008 w 1437506"/>
              <a:gd name="connsiteY8" fmla="*/ 2043645 h 3030017"/>
              <a:gd name="connsiteX9" fmla="*/ 1430571 w 1437506"/>
              <a:gd name="connsiteY9" fmla="*/ 2088888 h 3030017"/>
              <a:gd name="connsiteX10" fmla="*/ 1392471 w 1437506"/>
              <a:gd name="connsiteY10" fmla="*/ 2300820 h 3030017"/>
              <a:gd name="connsiteX11" fmla="*/ 1354371 w 1437506"/>
              <a:gd name="connsiteY11" fmla="*/ 2600857 h 3030017"/>
              <a:gd name="connsiteX12" fmla="*/ 675293 w 1437506"/>
              <a:gd name="connsiteY12" fmla="*/ 2758418 h 3030017"/>
              <a:gd name="connsiteX13" fmla="*/ 361389 w 1437506"/>
              <a:gd name="connsiteY13" fmla="*/ 2900895 h 3030017"/>
              <a:gd name="connsiteX14" fmla="*/ 16108 w 1437506"/>
              <a:gd name="connsiteY14" fmla="*/ 2919946 h 3030017"/>
              <a:gd name="connsiteX15" fmla="*/ 379546 w 1437506"/>
              <a:gd name="connsiteY15" fmla="*/ 1505223 h 3030017"/>
              <a:gd name="connsiteX0" fmla="*/ 371645 w 1429605"/>
              <a:gd name="connsiteY0" fmla="*/ 1559115 h 3083909"/>
              <a:gd name="connsiteX1" fmla="*/ 67738 w 1429605"/>
              <a:gd name="connsiteY1" fmla="*/ 1399832 h 3083909"/>
              <a:gd name="connsiteX2" fmla="*/ 12970 w 1429605"/>
              <a:gd name="connsiteY2" fmla="*/ 930726 h 3083909"/>
              <a:gd name="connsiteX3" fmla="*/ 84407 w 1429605"/>
              <a:gd name="connsiteY3" fmla="*/ 90142 h 3083909"/>
              <a:gd name="connsiteX4" fmla="*/ 462604 w 1429605"/>
              <a:gd name="connsiteY4" fmla="*/ 65414 h 3083909"/>
              <a:gd name="connsiteX5" fmla="*/ 720202 w 1429605"/>
              <a:gd name="connsiteY5" fmla="*/ 461620 h 3083909"/>
              <a:gd name="connsiteX6" fmla="*/ 343963 w 1429605"/>
              <a:gd name="connsiteY6" fmla="*/ 1009304 h 3083909"/>
              <a:gd name="connsiteX7" fmla="*/ 760682 w 1429605"/>
              <a:gd name="connsiteY7" fmla="*/ 1173612 h 3083909"/>
              <a:gd name="connsiteX8" fmla="*/ 979807 w 1429605"/>
              <a:gd name="connsiteY8" fmla="*/ 1590071 h 3083909"/>
              <a:gd name="connsiteX9" fmla="*/ 1113107 w 1429605"/>
              <a:gd name="connsiteY9" fmla="*/ 2097537 h 3083909"/>
              <a:gd name="connsiteX10" fmla="*/ 1422670 w 1429605"/>
              <a:gd name="connsiteY10" fmla="*/ 2142780 h 3083909"/>
              <a:gd name="connsiteX11" fmla="*/ 1384570 w 1429605"/>
              <a:gd name="connsiteY11" fmla="*/ 2354712 h 3083909"/>
              <a:gd name="connsiteX12" fmla="*/ 1346470 w 1429605"/>
              <a:gd name="connsiteY12" fmla="*/ 2654749 h 3083909"/>
              <a:gd name="connsiteX13" fmla="*/ 667392 w 1429605"/>
              <a:gd name="connsiteY13" fmla="*/ 2812310 h 3083909"/>
              <a:gd name="connsiteX14" fmla="*/ 353488 w 1429605"/>
              <a:gd name="connsiteY14" fmla="*/ 2954787 h 3083909"/>
              <a:gd name="connsiteX15" fmla="*/ 8207 w 1429605"/>
              <a:gd name="connsiteY15" fmla="*/ 2973838 h 3083909"/>
              <a:gd name="connsiteX16" fmla="*/ 371645 w 1429605"/>
              <a:gd name="connsiteY16" fmla="*/ 1559115 h 3083909"/>
              <a:gd name="connsiteX0" fmla="*/ 368734 w 1426694"/>
              <a:gd name="connsiteY0" fmla="*/ 1530679 h 3055473"/>
              <a:gd name="connsiteX1" fmla="*/ 64827 w 1426694"/>
              <a:gd name="connsiteY1" fmla="*/ 1371396 h 3055473"/>
              <a:gd name="connsiteX2" fmla="*/ 10059 w 1426694"/>
              <a:gd name="connsiteY2" fmla="*/ 902290 h 3055473"/>
              <a:gd name="connsiteX3" fmla="*/ 5296 w 1426694"/>
              <a:gd name="connsiteY3" fmla="*/ 430800 h 3055473"/>
              <a:gd name="connsiteX4" fmla="*/ 81496 w 1426694"/>
              <a:gd name="connsiteY4" fmla="*/ 61706 h 3055473"/>
              <a:gd name="connsiteX5" fmla="*/ 459693 w 1426694"/>
              <a:gd name="connsiteY5" fmla="*/ 36978 h 3055473"/>
              <a:gd name="connsiteX6" fmla="*/ 717291 w 1426694"/>
              <a:gd name="connsiteY6" fmla="*/ 433184 h 3055473"/>
              <a:gd name="connsiteX7" fmla="*/ 341052 w 1426694"/>
              <a:gd name="connsiteY7" fmla="*/ 980868 h 3055473"/>
              <a:gd name="connsiteX8" fmla="*/ 757771 w 1426694"/>
              <a:gd name="connsiteY8" fmla="*/ 1145176 h 3055473"/>
              <a:gd name="connsiteX9" fmla="*/ 976896 w 1426694"/>
              <a:gd name="connsiteY9" fmla="*/ 1561635 h 3055473"/>
              <a:gd name="connsiteX10" fmla="*/ 1110196 w 1426694"/>
              <a:gd name="connsiteY10" fmla="*/ 2069101 h 3055473"/>
              <a:gd name="connsiteX11" fmla="*/ 1419759 w 1426694"/>
              <a:gd name="connsiteY11" fmla="*/ 2114344 h 3055473"/>
              <a:gd name="connsiteX12" fmla="*/ 1381659 w 1426694"/>
              <a:gd name="connsiteY12" fmla="*/ 2326276 h 3055473"/>
              <a:gd name="connsiteX13" fmla="*/ 1343559 w 1426694"/>
              <a:gd name="connsiteY13" fmla="*/ 2626313 h 3055473"/>
              <a:gd name="connsiteX14" fmla="*/ 664481 w 1426694"/>
              <a:gd name="connsiteY14" fmla="*/ 2783874 h 3055473"/>
              <a:gd name="connsiteX15" fmla="*/ 350577 w 1426694"/>
              <a:gd name="connsiteY15" fmla="*/ 2926351 h 3055473"/>
              <a:gd name="connsiteX16" fmla="*/ 5296 w 1426694"/>
              <a:gd name="connsiteY16" fmla="*/ 2945402 h 3055473"/>
              <a:gd name="connsiteX17" fmla="*/ 368734 w 1426694"/>
              <a:gd name="connsiteY17" fmla="*/ 1530679 h 3055473"/>
              <a:gd name="connsiteX0" fmla="*/ 368734 w 1426694"/>
              <a:gd name="connsiteY0" fmla="*/ 1514379 h 3039173"/>
              <a:gd name="connsiteX1" fmla="*/ 64827 w 1426694"/>
              <a:gd name="connsiteY1" fmla="*/ 1355096 h 3039173"/>
              <a:gd name="connsiteX2" fmla="*/ 10059 w 1426694"/>
              <a:gd name="connsiteY2" fmla="*/ 885990 h 3039173"/>
              <a:gd name="connsiteX3" fmla="*/ 5296 w 1426694"/>
              <a:gd name="connsiteY3" fmla="*/ 414500 h 3039173"/>
              <a:gd name="connsiteX4" fmla="*/ 81496 w 1426694"/>
              <a:gd name="connsiteY4" fmla="*/ 45406 h 3039173"/>
              <a:gd name="connsiteX5" fmla="*/ 250564 w 1426694"/>
              <a:gd name="connsiteY5" fmla="*/ 54931 h 3039173"/>
              <a:gd name="connsiteX6" fmla="*/ 459693 w 1426694"/>
              <a:gd name="connsiteY6" fmla="*/ 20678 h 3039173"/>
              <a:gd name="connsiteX7" fmla="*/ 717291 w 1426694"/>
              <a:gd name="connsiteY7" fmla="*/ 416884 h 3039173"/>
              <a:gd name="connsiteX8" fmla="*/ 341052 w 1426694"/>
              <a:gd name="connsiteY8" fmla="*/ 964568 h 3039173"/>
              <a:gd name="connsiteX9" fmla="*/ 757771 w 1426694"/>
              <a:gd name="connsiteY9" fmla="*/ 1128876 h 3039173"/>
              <a:gd name="connsiteX10" fmla="*/ 976896 w 1426694"/>
              <a:gd name="connsiteY10" fmla="*/ 1545335 h 3039173"/>
              <a:gd name="connsiteX11" fmla="*/ 1110196 w 1426694"/>
              <a:gd name="connsiteY11" fmla="*/ 2052801 h 3039173"/>
              <a:gd name="connsiteX12" fmla="*/ 1419759 w 1426694"/>
              <a:gd name="connsiteY12" fmla="*/ 2098044 h 3039173"/>
              <a:gd name="connsiteX13" fmla="*/ 1381659 w 1426694"/>
              <a:gd name="connsiteY13" fmla="*/ 2309976 h 3039173"/>
              <a:gd name="connsiteX14" fmla="*/ 1343559 w 1426694"/>
              <a:gd name="connsiteY14" fmla="*/ 2610013 h 3039173"/>
              <a:gd name="connsiteX15" fmla="*/ 664481 w 1426694"/>
              <a:gd name="connsiteY15" fmla="*/ 2767574 h 3039173"/>
              <a:gd name="connsiteX16" fmla="*/ 350577 w 1426694"/>
              <a:gd name="connsiteY16" fmla="*/ 2910051 h 3039173"/>
              <a:gd name="connsiteX17" fmla="*/ 5296 w 1426694"/>
              <a:gd name="connsiteY17" fmla="*/ 2929102 h 3039173"/>
              <a:gd name="connsiteX18" fmla="*/ 368734 w 1426694"/>
              <a:gd name="connsiteY18" fmla="*/ 1514379 h 3039173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717291 w 1426694"/>
              <a:gd name="connsiteY8" fmla="*/ 417385 h 3039674"/>
              <a:gd name="connsiteX9" fmla="*/ 341052 w 1426694"/>
              <a:gd name="connsiteY9" fmla="*/ 965069 h 3039674"/>
              <a:gd name="connsiteX10" fmla="*/ 757771 w 1426694"/>
              <a:gd name="connsiteY10" fmla="*/ 1129377 h 3039674"/>
              <a:gd name="connsiteX11" fmla="*/ 976896 w 1426694"/>
              <a:gd name="connsiteY11" fmla="*/ 1545836 h 3039674"/>
              <a:gd name="connsiteX12" fmla="*/ 1110196 w 1426694"/>
              <a:gd name="connsiteY12" fmla="*/ 2053302 h 3039674"/>
              <a:gd name="connsiteX13" fmla="*/ 1419759 w 1426694"/>
              <a:gd name="connsiteY13" fmla="*/ 2098545 h 3039674"/>
              <a:gd name="connsiteX14" fmla="*/ 1381659 w 1426694"/>
              <a:gd name="connsiteY14" fmla="*/ 2310477 h 3039674"/>
              <a:gd name="connsiteX15" fmla="*/ 1343559 w 1426694"/>
              <a:gd name="connsiteY15" fmla="*/ 2610514 h 3039674"/>
              <a:gd name="connsiteX16" fmla="*/ 664481 w 1426694"/>
              <a:gd name="connsiteY16" fmla="*/ 2768075 h 3039674"/>
              <a:gd name="connsiteX17" fmla="*/ 350577 w 1426694"/>
              <a:gd name="connsiteY17" fmla="*/ 2910552 h 3039674"/>
              <a:gd name="connsiteX18" fmla="*/ 5296 w 1426694"/>
              <a:gd name="connsiteY18" fmla="*/ 2929603 h 3039674"/>
              <a:gd name="connsiteX19" fmla="*/ 368734 w 1426694"/>
              <a:gd name="connsiteY19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717291 w 1426694"/>
              <a:gd name="connsiteY9" fmla="*/ 417385 h 3039674"/>
              <a:gd name="connsiteX10" fmla="*/ 341052 w 1426694"/>
              <a:gd name="connsiteY10" fmla="*/ 965069 h 3039674"/>
              <a:gd name="connsiteX11" fmla="*/ 757771 w 1426694"/>
              <a:gd name="connsiteY11" fmla="*/ 1129377 h 3039674"/>
              <a:gd name="connsiteX12" fmla="*/ 976896 w 1426694"/>
              <a:gd name="connsiteY12" fmla="*/ 1545836 h 3039674"/>
              <a:gd name="connsiteX13" fmla="*/ 1110196 w 1426694"/>
              <a:gd name="connsiteY13" fmla="*/ 2053302 h 3039674"/>
              <a:gd name="connsiteX14" fmla="*/ 1419759 w 1426694"/>
              <a:gd name="connsiteY14" fmla="*/ 2098545 h 3039674"/>
              <a:gd name="connsiteX15" fmla="*/ 1381659 w 1426694"/>
              <a:gd name="connsiteY15" fmla="*/ 2310477 h 3039674"/>
              <a:gd name="connsiteX16" fmla="*/ 1343559 w 1426694"/>
              <a:gd name="connsiteY16" fmla="*/ 2610514 h 3039674"/>
              <a:gd name="connsiteX17" fmla="*/ 664481 w 1426694"/>
              <a:gd name="connsiteY17" fmla="*/ 2768075 h 3039674"/>
              <a:gd name="connsiteX18" fmla="*/ 350577 w 1426694"/>
              <a:gd name="connsiteY18" fmla="*/ 2910552 h 3039674"/>
              <a:gd name="connsiteX19" fmla="*/ 5296 w 1426694"/>
              <a:gd name="connsiteY19" fmla="*/ 2929603 h 3039674"/>
              <a:gd name="connsiteX20" fmla="*/ 368734 w 1426694"/>
              <a:gd name="connsiteY20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717291 w 1426694"/>
              <a:gd name="connsiteY10" fmla="*/ 417385 h 3039674"/>
              <a:gd name="connsiteX11" fmla="*/ 341052 w 1426694"/>
              <a:gd name="connsiteY11" fmla="*/ 965069 h 3039674"/>
              <a:gd name="connsiteX12" fmla="*/ 757771 w 1426694"/>
              <a:gd name="connsiteY12" fmla="*/ 1129377 h 3039674"/>
              <a:gd name="connsiteX13" fmla="*/ 976896 w 1426694"/>
              <a:gd name="connsiteY13" fmla="*/ 1545836 h 3039674"/>
              <a:gd name="connsiteX14" fmla="*/ 1110196 w 1426694"/>
              <a:gd name="connsiteY14" fmla="*/ 2053302 h 3039674"/>
              <a:gd name="connsiteX15" fmla="*/ 1419759 w 1426694"/>
              <a:gd name="connsiteY15" fmla="*/ 2098545 h 3039674"/>
              <a:gd name="connsiteX16" fmla="*/ 1381659 w 1426694"/>
              <a:gd name="connsiteY16" fmla="*/ 2310477 h 3039674"/>
              <a:gd name="connsiteX17" fmla="*/ 1343559 w 1426694"/>
              <a:gd name="connsiteY17" fmla="*/ 2610514 h 3039674"/>
              <a:gd name="connsiteX18" fmla="*/ 664481 w 1426694"/>
              <a:gd name="connsiteY18" fmla="*/ 2768075 h 3039674"/>
              <a:gd name="connsiteX19" fmla="*/ 350577 w 1426694"/>
              <a:gd name="connsiteY19" fmla="*/ 2910552 h 3039674"/>
              <a:gd name="connsiteX20" fmla="*/ 5296 w 1426694"/>
              <a:gd name="connsiteY20" fmla="*/ 2929603 h 3039674"/>
              <a:gd name="connsiteX21" fmla="*/ 368734 w 1426694"/>
              <a:gd name="connsiteY21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717291 w 1426694"/>
              <a:gd name="connsiteY10" fmla="*/ 417385 h 3039674"/>
              <a:gd name="connsiteX11" fmla="*/ 564889 w 1426694"/>
              <a:gd name="connsiteY11" fmla="*/ 772188 h 3039674"/>
              <a:gd name="connsiteX12" fmla="*/ 341052 w 1426694"/>
              <a:gd name="connsiteY12" fmla="*/ 965069 h 3039674"/>
              <a:gd name="connsiteX13" fmla="*/ 757771 w 1426694"/>
              <a:gd name="connsiteY13" fmla="*/ 1129377 h 3039674"/>
              <a:gd name="connsiteX14" fmla="*/ 976896 w 1426694"/>
              <a:gd name="connsiteY14" fmla="*/ 1545836 h 3039674"/>
              <a:gd name="connsiteX15" fmla="*/ 1110196 w 1426694"/>
              <a:gd name="connsiteY15" fmla="*/ 2053302 h 3039674"/>
              <a:gd name="connsiteX16" fmla="*/ 1419759 w 1426694"/>
              <a:gd name="connsiteY16" fmla="*/ 2098545 h 3039674"/>
              <a:gd name="connsiteX17" fmla="*/ 1381659 w 1426694"/>
              <a:gd name="connsiteY17" fmla="*/ 2310477 h 3039674"/>
              <a:gd name="connsiteX18" fmla="*/ 1343559 w 1426694"/>
              <a:gd name="connsiteY18" fmla="*/ 2610514 h 3039674"/>
              <a:gd name="connsiteX19" fmla="*/ 664481 w 1426694"/>
              <a:gd name="connsiteY19" fmla="*/ 2768075 h 3039674"/>
              <a:gd name="connsiteX20" fmla="*/ 350577 w 1426694"/>
              <a:gd name="connsiteY20" fmla="*/ 2910552 h 3039674"/>
              <a:gd name="connsiteX21" fmla="*/ 5296 w 1426694"/>
              <a:gd name="connsiteY21" fmla="*/ 2929603 h 3039674"/>
              <a:gd name="connsiteX22" fmla="*/ 368734 w 1426694"/>
              <a:gd name="connsiteY22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717291 w 1426694"/>
              <a:gd name="connsiteY10" fmla="*/ 417385 h 3039674"/>
              <a:gd name="connsiteX11" fmla="*/ 722051 w 1426694"/>
              <a:gd name="connsiteY11" fmla="*/ 469769 h 3039674"/>
              <a:gd name="connsiteX12" fmla="*/ 564889 w 1426694"/>
              <a:gd name="connsiteY12" fmla="*/ 772188 h 3039674"/>
              <a:gd name="connsiteX13" fmla="*/ 341052 w 1426694"/>
              <a:gd name="connsiteY13" fmla="*/ 965069 h 3039674"/>
              <a:gd name="connsiteX14" fmla="*/ 757771 w 1426694"/>
              <a:gd name="connsiteY14" fmla="*/ 1129377 h 3039674"/>
              <a:gd name="connsiteX15" fmla="*/ 976896 w 1426694"/>
              <a:gd name="connsiteY15" fmla="*/ 1545836 h 3039674"/>
              <a:gd name="connsiteX16" fmla="*/ 1110196 w 1426694"/>
              <a:gd name="connsiteY16" fmla="*/ 2053302 h 3039674"/>
              <a:gd name="connsiteX17" fmla="*/ 1419759 w 1426694"/>
              <a:gd name="connsiteY17" fmla="*/ 2098545 h 3039674"/>
              <a:gd name="connsiteX18" fmla="*/ 1381659 w 1426694"/>
              <a:gd name="connsiteY18" fmla="*/ 2310477 h 3039674"/>
              <a:gd name="connsiteX19" fmla="*/ 1343559 w 1426694"/>
              <a:gd name="connsiteY19" fmla="*/ 2610514 h 3039674"/>
              <a:gd name="connsiteX20" fmla="*/ 664481 w 1426694"/>
              <a:gd name="connsiteY20" fmla="*/ 2768075 h 3039674"/>
              <a:gd name="connsiteX21" fmla="*/ 350577 w 1426694"/>
              <a:gd name="connsiteY21" fmla="*/ 2910552 h 3039674"/>
              <a:gd name="connsiteX22" fmla="*/ 5296 w 1426694"/>
              <a:gd name="connsiteY22" fmla="*/ 2929603 h 3039674"/>
              <a:gd name="connsiteX23" fmla="*/ 368734 w 1426694"/>
              <a:gd name="connsiteY23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564889 w 1426694"/>
              <a:gd name="connsiteY13" fmla="*/ 772188 h 3039674"/>
              <a:gd name="connsiteX14" fmla="*/ 341052 w 1426694"/>
              <a:gd name="connsiteY14" fmla="*/ 965069 h 3039674"/>
              <a:gd name="connsiteX15" fmla="*/ 757771 w 1426694"/>
              <a:gd name="connsiteY15" fmla="*/ 1129377 h 3039674"/>
              <a:gd name="connsiteX16" fmla="*/ 976896 w 1426694"/>
              <a:gd name="connsiteY16" fmla="*/ 1545836 h 3039674"/>
              <a:gd name="connsiteX17" fmla="*/ 1110196 w 1426694"/>
              <a:gd name="connsiteY17" fmla="*/ 2053302 h 3039674"/>
              <a:gd name="connsiteX18" fmla="*/ 1419759 w 1426694"/>
              <a:gd name="connsiteY18" fmla="*/ 2098545 h 3039674"/>
              <a:gd name="connsiteX19" fmla="*/ 1381659 w 1426694"/>
              <a:gd name="connsiteY19" fmla="*/ 2310477 h 3039674"/>
              <a:gd name="connsiteX20" fmla="*/ 1343559 w 1426694"/>
              <a:gd name="connsiteY20" fmla="*/ 2610514 h 3039674"/>
              <a:gd name="connsiteX21" fmla="*/ 664481 w 1426694"/>
              <a:gd name="connsiteY21" fmla="*/ 2768075 h 3039674"/>
              <a:gd name="connsiteX22" fmla="*/ 350577 w 1426694"/>
              <a:gd name="connsiteY22" fmla="*/ 2910552 h 3039674"/>
              <a:gd name="connsiteX23" fmla="*/ 5296 w 1426694"/>
              <a:gd name="connsiteY23" fmla="*/ 2929603 h 3039674"/>
              <a:gd name="connsiteX24" fmla="*/ 368734 w 1426694"/>
              <a:gd name="connsiteY24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341052 w 1426694"/>
              <a:gd name="connsiteY15" fmla="*/ 965069 h 3039674"/>
              <a:gd name="connsiteX16" fmla="*/ 757771 w 1426694"/>
              <a:gd name="connsiteY16" fmla="*/ 1129377 h 3039674"/>
              <a:gd name="connsiteX17" fmla="*/ 976896 w 1426694"/>
              <a:gd name="connsiteY17" fmla="*/ 1545836 h 3039674"/>
              <a:gd name="connsiteX18" fmla="*/ 1110196 w 1426694"/>
              <a:gd name="connsiteY18" fmla="*/ 2053302 h 3039674"/>
              <a:gd name="connsiteX19" fmla="*/ 1419759 w 1426694"/>
              <a:gd name="connsiteY19" fmla="*/ 2098545 h 3039674"/>
              <a:gd name="connsiteX20" fmla="*/ 1381659 w 1426694"/>
              <a:gd name="connsiteY20" fmla="*/ 2310477 h 3039674"/>
              <a:gd name="connsiteX21" fmla="*/ 1343559 w 1426694"/>
              <a:gd name="connsiteY21" fmla="*/ 2610514 h 3039674"/>
              <a:gd name="connsiteX22" fmla="*/ 664481 w 1426694"/>
              <a:gd name="connsiteY22" fmla="*/ 2768075 h 3039674"/>
              <a:gd name="connsiteX23" fmla="*/ 350577 w 1426694"/>
              <a:gd name="connsiteY23" fmla="*/ 2910552 h 3039674"/>
              <a:gd name="connsiteX24" fmla="*/ 5296 w 1426694"/>
              <a:gd name="connsiteY24" fmla="*/ 2929603 h 3039674"/>
              <a:gd name="connsiteX25" fmla="*/ 368734 w 1426694"/>
              <a:gd name="connsiteY25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341052 w 1426694"/>
              <a:gd name="connsiteY16" fmla="*/ 965069 h 3039674"/>
              <a:gd name="connsiteX17" fmla="*/ 757771 w 1426694"/>
              <a:gd name="connsiteY17" fmla="*/ 1129377 h 3039674"/>
              <a:gd name="connsiteX18" fmla="*/ 976896 w 1426694"/>
              <a:gd name="connsiteY18" fmla="*/ 1545836 h 3039674"/>
              <a:gd name="connsiteX19" fmla="*/ 1110196 w 1426694"/>
              <a:gd name="connsiteY19" fmla="*/ 2053302 h 3039674"/>
              <a:gd name="connsiteX20" fmla="*/ 1419759 w 1426694"/>
              <a:gd name="connsiteY20" fmla="*/ 2098545 h 3039674"/>
              <a:gd name="connsiteX21" fmla="*/ 1381659 w 1426694"/>
              <a:gd name="connsiteY21" fmla="*/ 2310477 h 3039674"/>
              <a:gd name="connsiteX22" fmla="*/ 1343559 w 1426694"/>
              <a:gd name="connsiteY22" fmla="*/ 2610514 h 3039674"/>
              <a:gd name="connsiteX23" fmla="*/ 664481 w 1426694"/>
              <a:gd name="connsiteY23" fmla="*/ 2768075 h 3039674"/>
              <a:gd name="connsiteX24" fmla="*/ 350577 w 1426694"/>
              <a:gd name="connsiteY24" fmla="*/ 2910552 h 3039674"/>
              <a:gd name="connsiteX25" fmla="*/ 5296 w 1426694"/>
              <a:gd name="connsiteY25" fmla="*/ 2929603 h 3039674"/>
              <a:gd name="connsiteX26" fmla="*/ 368734 w 1426694"/>
              <a:gd name="connsiteY26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341052 w 1426694"/>
              <a:gd name="connsiteY17" fmla="*/ 965069 h 3039674"/>
              <a:gd name="connsiteX18" fmla="*/ 757771 w 1426694"/>
              <a:gd name="connsiteY18" fmla="*/ 1129377 h 3039674"/>
              <a:gd name="connsiteX19" fmla="*/ 976896 w 1426694"/>
              <a:gd name="connsiteY19" fmla="*/ 1545836 h 3039674"/>
              <a:gd name="connsiteX20" fmla="*/ 1110196 w 1426694"/>
              <a:gd name="connsiteY20" fmla="*/ 2053302 h 3039674"/>
              <a:gd name="connsiteX21" fmla="*/ 1419759 w 1426694"/>
              <a:gd name="connsiteY21" fmla="*/ 2098545 h 3039674"/>
              <a:gd name="connsiteX22" fmla="*/ 1381659 w 1426694"/>
              <a:gd name="connsiteY22" fmla="*/ 2310477 h 3039674"/>
              <a:gd name="connsiteX23" fmla="*/ 1343559 w 1426694"/>
              <a:gd name="connsiteY23" fmla="*/ 2610514 h 3039674"/>
              <a:gd name="connsiteX24" fmla="*/ 664481 w 1426694"/>
              <a:gd name="connsiteY24" fmla="*/ 2768075 h 3039674"/>
              <a:gd name="connsiteX25" fmla="*/ 350577 w 1426694"/>
              <a:gd name="connsiteY25" fmla="*/ 2910552 h 3039674"/>
              <a:gd name="connsiteX26" fmla="*/ 5296 w 1426694"/>
              <a:gd name="connsiteY26" fmla="*/ 2929603 h 3039674"/>
              <a:gd name="connsiteX27" fmla="*/ 368734 w 1426694"/>
              <a:gd name="connsiteY27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341052 w 1426694"/>
              <a:gd name="connsiteY17" fmla="*/ 965069 h 3039674"/>
              <a:gd name="connsiteX18" fmla="*/ 545839 w 1426694"/>
              <a:gd name="connsiteY18" fmla="*/ 969832 h 3039674"/>
              <a:gd name="connsiteX19" fmla="*/ 757771 w 1426694"/>
              <a:gd name="connsiteY19" fmla="*/ 1129377 h 3039674"/>
              <a:gd name="connsiteX20" fmla="*/ 976896 w 1426694"/>
              <a:gd name="connsiteY20" fmla="*/ 1545836 h 3039674"/>
              <a:gd name="connsiteX21" fmla="*/ 1110196 w 1426694"/>
              <a:gd name="connsiteY21" fmla="*/ 2053302 h 3039674"/>
              <a:gd name="connsiteX22" fmla="*/ 1419759 w 1426694"/>
              <a:gd name="connsiteY22" fmla="*/ 2098545 h 3039674"/>
              <a:gd name="connsiteX23" fmla="*/ 1381659 w 1426694"/>
              <a:gd name="connsiteY23" fmla="*/ 2310477 h 3039674"/>
              <a:gd name="connsiteX24" fmla="*/ 1343559 w 1426694"/>
              <a:gd name="connsiteY24" fmla="*/ 2610514 h 3039674"/>
              <a:gd name="connsiteX25" fmla="*/ 664481 w 1426694"/>
              <a:gd name="connsiteY25" fmla="*/ 2768075 h 3039674"/>
              <a:gd name="connsiteX26" fmla="*/ 350577 w 1426694"/>
              <a:gd name="connsiteY26" fmla="*/ 2910552 h 3039674"/>
              <a:gd name="connsiteX27" fmla="*/ 5296 w 1426694"/>
              <a:gd name="connsiteY27" fmla="*/ 2929603 h 3039674"/>
              <a:gd name="connsiteX28" fmla="*/ 368734 w 1426694"/>
              <a:gd name="connsiteY28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341052 w 1426694"/>
              <a:gd name="connsiteY17" fmla="*/ 965069 h 3039674"/>
              <a:gd name="connsiteX18" fmla="*/ 481545 w 1426694"/>
              <a:gd name="connsiteY18" fmla="*/ 1005551 h 3039674"/>
              <a:gd name="connsiteX19" fmla="*/ 545839 w 1426694"/>
              <a:gd name="connsiteY19" fmla="*/ 969832 h 3039674"/>
              <a:gd name="connsiteX20" fmla="*/ 757771 w 1426694"/>
              <a:gd name="connsiteY20" fmla="*/ 1129377 h 3039674"/>
              <a:gd name="connsiteX21" fmla="*/ 976896 w 1426694"/>
              <a:gd name="connsiteY21" fmla="*/ 1545836 h 3039674"/>
              <a:gd name="connsiteX22" fmla="*/ 1110196 w 1426694"/>
              <a:gd name="connsiteY22" fmla="*/ 2053302 h 3039674"/>
              <a:gd name="connsiteX23" fmla="*/ 1419759 w 1426694"/>
              <a:gd name="connsiteY23" fmla="*/ 2098545 h 3039674"/>
              <a:gd name="connsiteX24" fmla="*/ 1381659 w 1426694"/>
              <a:gd name="connsiteY24" fmla="*/ 2310477 h 3039674"/>
              <a:gd name="connsiteX25" fmla="*/ 1343559 w 1426694"/>
              <a:gd name="connsiteY25" fmla="*/ 2610514 h 3039674"/>
              <a:gd name="connsiteX26" fmla="*/ 664481 w 1426694"/>
              <a:gd name="connsiteY26" fmla="*/ 2768075 h 3039674"/>
              <a:gd name="connsiteX27" fmla="*/ 350577 w 1426694"/>
              <a:gd name="connsiteY27" fmla="*/ 2910552 h 3039674"/>
              <a:gd name="connsiteX28" fmla="*/ 5296 w 1426694"/>
              <a:gd name="connsiteY28" fmla="*/ 2929603 h 3039674"/>
              <a:gd name="connsiteX29" fmla="*/ 368734 w 1426694"/>
              <a:gd name="connsiteY29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341052 w 1426694"/>
              <a:gd name="connsiteY17" fmla="*/ 965069 h 3039674"/>
              <a:gd name="connsiteX18" fmla="*/ 376770 w 1426694"/>
              <a:gd name="connsiteY18" fmla="*/ 986501 h 3039674"/>
              <a:gd name="connsiteX19" fmla="*/ 481545 w 1426694"/>
              <a:gd name="connsiteY19" fmla="*/ 1005551 h 3039674"/>
              <a:gd name="connsiteX20" fmla="*/ 545839 w 1426694"/>
              <a:gd name="connsiteY20" fmla="*/ 969832 h 3039674"/>
              <a:gd name="connsiteX21" fmla="*/ 757771 w 1426694"/>
              <a:gd name="connsiteY21" fmla="*/ 1129377 h 3039674"/>
              <a:gd name="connsiteX22" fmla="*/ 976896 w 1426694"/>
              <a:gd name="connsiteY22" fmla="*/ 1545836 h 3039674"/>
              <a:gd name="connsiteX23" fmla="*/ 1110196 w 1426694"/>
              <a:gd name="connsiteY23" fmla="*/ 2053302 h 3039674"/>
              <a:gd name="connsiteX24" fmla="*/ 1419759 w 1426694"/>
              <a:gd name="connsiteY24" fmla="*/ 2098545 h 3039674"/>
              <a:gd name="connsiteX25" fmla="*/ 1381659 w 1426694"/>
              <a:gd name="connsiteY25" fmla="*/ 2310477 h 3039674"/>
              <a:gd name="connsiteX26" fmla="*/ 1343559 w 1426694"/>
              <a:gd name="connsiteY26" fmla="*/ 2610514 h 3039674"/>
              <a:gd name="connsiteX27" fmla="*/ 664481 w 1426694"/>
              <a:gd name="connsiteY27" fmla="*/ 2768075 h 3039674"/>
              <a:gd name="connsiteX28" fmla="*/ 350577 w 1426694"/>
              <a:gd name="connsiteY28" fmla="*/ 2910552 h 3039674"/>
              <a:gd name="connsiteX29" fmla="*/ 5296 w 1426694"/>
              <a:gd name="connsiteY29" fmla="*/ 2929603 h 3039674"/>
              <a:gd name="connsiteX30" fmla="*/ 368734 w 1426694"/>
              <a:gd name="connsiteY30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429158 w 1426694"/>
              <a:gd name="connsiteY17" fmla="*/ 967451 h 3039674"/>
              <a:gd name="connsiteX18" fmla="*/ 341052 w 1426694"/>
              <a:gd name="connsiteY18" fmla="*/ 965069 h 3039674"/>
              <a:gd name="connsiteX19" fmla="*/ 376770 w 1426694"/>
              <a:gd name="connsiteY19" fmla="*/ 986501 h 3039674"/>
              <a:gd name="connsiteX20" fmla="*/ 481545 w 1426694"/>
              <a:gd name="connsiteY20" fmla="*/ 1005551 h 3039674"/>
              <a:gd name="connsiteX21" fmla="*/ 545839 w 1426694"/>
              <a:gd name="connsiteY21" fmla="*/ 969832 h 3039674"/>
              <a:gd name="connsiteX22" fmla="*/ 757771 w 1426694"/>
              <a:gd name="connsiteY22" fmla="*/ 1129377 h 3039674"/>
              <a:gd name="connsiteX23" fmla="*/ 976896 w 1426694"/>
              <a:gd name="connsiteY23" fmla="*/ 1545836 h 3039674"/>
              <a:gd name="connsiteX24" fmla="*/ 1110196 w 1426694"/>
              <a:gd name="connsiteY24" fmla="*/ 2053302 h 3039674"/>
              <a:gd name="connsiteX25" fmla="*/ 1419759 w 1426694"/>
              <a:gd name="connsiteY25" fmla="*/ 2098545 h 3039674"/>
              <a:gd name="connsiteX26" fmla="*/ 1381659 w 1426694"/>
              <a:gd name="connsiteY26" fmla="*/ 2310477 h 3039674"/>
              <a:gd name="connsiteX27" fmla="*/ 1343559 w 1426694"/>
              <a:gd name="connsiteY27" fmla="*/ 2610514 h 3039674"/>
              <a:gd name="connsiteX28" fmla="*/ 664481 w 1426694"/>
              <a:gd name="connsiteY28" fmla="*/ 2768075 h 3039674"/>
              <a:gd name="connsiteX29" fmla="*/ 350577 w 1426694"/>
              <a:gd name="connsiteY29" fmla="*/ 2910552 h 3039674"/>
              <a:gd name="connsiteX30" fmla="*/ 5296 w 1426694"/>
              <a:gd name="connsiteY30" fmla="*/ 2929603 h 3039674"/>
              <a:gd name="connsiteX31" fmla="*/ 368734 w 1426694"/>
              <a:gd name="connsiteY31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560126 w 1426694"/>
              <a:gd name="connsiteY16" fmla="*/ 888869 h 3039674"/>
              <a:gd name="connsiteX17" fmla="*/ 486308 w 1426694"/>
              <a:gd name="connsiteY17" fmla="*/ 929351 h 3039674"/>
              <a:gd name="connsiteX18" fmla="*/ 429158 w 1426694"/>
              <a:gd name="connsiteY18" fmla="*/ 967451 h 3039674"/>
              <a:gd name="connsiteX19" fmla="*/ 341052 w 1426694"/>
              <a:gd name="connsiteY19" fmla="*/ 965069 h 3039674"/>
              <a:gd name="connsiteX20" fmla="*/ 376770 w 1426694"/>
              <a:gd name="connsiteY20" fmla="*/ 986501 h 3039674"/>
              <a:gd name="connsiteX21" fmla="*/ 481545 w 1426694"/>
              <a:gd name="connsiteY21" fmla="*/ 1005551 h 3039674"/>
              <a:gd name="connsiteX22" fmla="*/ 545839 w 1426694"/>
              <a:gd name="connsiteY22" fmla="*/ 969832 h 3039674"/>
              <a:gd name="connsiteX23" fmla="*/ 757771 w 1426694"/>
              <a:gd name="connsiteY23" fmla="*/ 1129377 h 3039674"/>
              <a:gd name="connsiteX24" fmla="*/ 976896 w 1426694"/>
              <a:gd name="connsiteY24" fmla="*/ 1545836 h 3039674"/>
              <a:gd name="connsiteX25" fmla="*/ 1110196 w 1426694"/>
              <a:gd name="connsiteY25" fmla="*/ 2053302 h 3039674"/>
              <a:gd name="connsiteX26" fmla="*/ 1419759 w 1426694"/>
              <a:gd name="connsiteY26" fmla="*/ 2098545 h 3039674"/>
              <a:gd name="connsiteX27" fmla="*/ 1381659 w 1426694"/>
              <a:gd name="connsiteY27" fmla="*/ 2310477 h 3039674"/>
              <a:gd name="connsiteX28" fmla="*/ 1343559 w 1426694"/>
              <a:gd name="connsiteY28" fmla="*/ 2610514 h 3039674"/>
              <a:gd name="connsiteX29" fmla="*/ 664481 w 1426694"/>
              <a:gd name="connsiteY29" fmla="*/ 2768075 h 3039674"/>
              <a:gd name="connsiteX30" fmla="*/ 350577 w 1426694"/>
              <a:gd name="connsiteY30" fmla="*/ 2910552 h 3039674"/>
              <a:gd name="connsiteX31" fmla="*/ 5296 w 1426694"/>
              <a:gd name="connsiteY31" fmla="*/ 2929603 h 3039674"/>
              <a:gd name="connsiteX32" fmla="*/ 368734 w 1426694"/>
              <a:gd name="connsiteY32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443445 w 1426694"/>
              <a:gd name="connsiteY16" fmla="*/ 862676 h 3039674"/>
              <a:gd name="connsiteX17" fmla="*/ 560126 w 1426694"/>
              <a:gd name="connsiteY17" fmla="*/ 888869 h 3039674"/>
              <a:gd name="connsiteX18" fmla="*/ 486308 w 1426694"/>
              <a:gd name="connsiteY18" fmla="*/ 929351 h 3039674"/>
              <a:gd name="connsiteX19" fmla="*/ 429158 w 1426694"/>
              <a:gd name="connsiteY19" fmla="*/ 967451 h 3039674"/>
              <a:gd name="connsiteX20" fmla="*/ 341052 w 1426694"/>
              <a:gd name="connsiteY20" fmla="*/ 965069 h 3039674"/>
              <a:gd name="connsiteX21" fmla="*/ 376770 w 1426694"/>
              <a:gd name="connsiteY21" fmla="*/ 986501 h 3039674"/>
              <a:gd name="connsiteX22" fmla="*/ 481545 w 1426694"/>
              <a:gd name="connsiteY22" fmla="*/ 1005551 h 3039674"/>
              <a:gd name="connsiteX23" fmla="*/ 545839 w 1426694"/>
              <a:gd name="connsiteY23" fmla="*/ 969832 h 3039674"/>
              <a:gd name="connsiteX24" fmla="*/ 757771 w 1426694"/>
              <a:gd name="connsiteY24" fmla="*/ 1129377 h 3039674"/>
              <a:gd name="connsiteX25" fmla="*/ 976896 w 1426694"/>
              <a:gd name="connsiteY25" fmla="*/ 1545836 h 3039674"/>
              <a:gd name="connsiteX26" fmla="*/ 1110196 w 1426694"/>
              <a:gd name="connsiteY26" fmla="*/ 2053302 h 3039674"/>
              <a:gd name="connsiteX27" fmla="*/ 1419759 w 1426694"/>
              <a:gd name="connsiteY27" fmla="*/ 2098545 h 3039674"/>
              <a:gd name="connsiteX28" fmla="*/ 1381659 w 1426694"/>
              <a:gd name="connsiteY28" fmla="*/ 2310477 h 3039674"/>
              <a:gd name="connsiteX29" fmla="*/ 1343559 w 1426694"/>
              <a:gd name="connsiteY29" fmla="*/ 2610514 h 3039674"/>
              <a:gd name="connsiteX30" fmla="*/ 664481 w 1426694"/>
              <a:gd name="connsiteY30" fmla="*/ 2768075 h 3039674"/>
              <a:gd name="connsiteX31" fmla="*/ 350577 w 1426694"/>
              <a:gd name="connsiteY31" fmla="*/ 2910552 h 3039674"/>
              <a:gd name="connsiteX32" fmla="*/ 5296 w 1426694"/>
              <a:gd name="connsiteY32" fmla="*/ 2929603 h 3039674"/>
              <a:gd name="connsiteX33" fmla="*/ 368734 w 1426694"/>
              <a:gd name="connsiteY33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443445 w 1426694"/>
              <a:gd name="connsiteY16" fmla="*/ 862676 h 3039674"/>
              <a:gd name="connsiteX17" fmla="*/ 512501 w 1426694"/>
              <a:gd name="connsiteY17" fmla="*/ 834101 h 3039674"/>
              <a:gd name="connsiteX18" fmla="*/ 560126 w 1426694"/>
              <a:gd name="connsiteY18" fmla="*/ 888869 h 3039674"/>
              <a:gd name="connsiteX19" fmla="*/ 486308 w 1426694"/>
              <a:gd name="connsiteY19" fmla="*/ 929351 h 3039674"/>
              <a:gd name="connsiteX20" fmla="*/ 429158 w 1426694"/>
              <a:gd name="connsiteY20" fmla="*/ 967451 h 3039674"/>
              <a:gd name="connsiteX21" fmla="*/ 341052 w 1426694"/>
              <a:gd name="connsiteY21" fmla="*/ 965069 h 3039674"/>
              <a:gd name="connsiteX22" fmla="*/ 376770 w 1426694"/>
              <a:gd name="connsiteY22" fmla="*/ 986501 h 3039674"/>
              <a:gd name="connsiteX23" fmla="*/ 481545 w 1426694"/>
              <a:gd name="connsiteY23" fmla="*/ 1005551 h 3039674"/>
              <a:gd name="connsiteX24" fmla="*/ 545839 w 1426694"/>
              <a:gd name="connsiteY24" fmla="*/ 969832 h 3039674"/>
              <a:gd name="connsiteX25" fmla="*/ 757771 w 1426694"/>
              <a:gd name="connsiteY25" fmla="*/ 1129377 h 3039674"/>
              <a:gd name="connsiteX26" fmla="*/ 976896 w 1426694"/>
              <a:gd name="connsiteY26" fmla="*/ 1545836 h 3039674"/>
              <a:gd name="connsiteX27" fmla="*/ 1110196 w 1426694"/>
              <a:gd name="connsiteY27" fmla="*/ 2053302 h 3039674"/>
              <a:gd name="connsiteX28" fmla="*/ 1419759 w 1426694"/>
              <a:gd name="connsiteY28" fmla="*/ 2098545 h 3039674"/>
              <a:gd name="connsiteX29" fmla="*/ 1381659 w 1426694"/>
              <a:gd name="connsiteY29" fmla="*/ 2310477 h 3039674"/>
              <a:gd name="connsiteX30" fmla="*/ 1343559 w 1426694"/>
              <a:gd name="connsiteY30" fmla="*/ 2610514 h 3039674"/>
              <a:gd name="connsiteX31" fmla="*/ 664481 w 1426694"/>
              <a:gd name="connsiteY31" fmla="*/ 2768075 h 3039674"/>
              <a:gd name="connsiteX32" fmla="*/ 350577 w 1426694"/>
              <a:gd name="connsiteY32" fmla="*/ 2910552 h 3039674"/>
              <a:gd name="connsiteX33" fmla="*/ 5296 w 1426694"/>
              <a:gd name="connsiteY33" fmla="*/ 2929603 h 3039674"/>
              <a:gd name="connsiteX34" fmla="*/ 368734 w 1426694"/>
              <a:gd name="connsiteY34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564889 w 1426694"/>
              <a:gd name="connsiteY14" fmla="*/ 772188 h 3039674"/>
              <a:gd name="connsiteX15" fmla="*/ 469639 w 1426694"/>
              <a:gd name="connsiteY15" fmla="*/ 824576 h 3039674"/>
              <a:gd name="connsiteX16" fmla="*/ 443445 w 1426694"/>
              <a:gd name="connsiteY16" fmla="*/ 862676 h 3039674"/>
              <a:gd name="connsiteX17" fmla="*/ 512501 w 1426694"/>
              <a:gd name="connsiteY17" fmla="*/ 834101 h 3039674"/>
              <a:gd name="connsiteX18" fmla="*/ 536314 w 1426694"/>
              <a:gd name="connsiteY18" fmla="*/ 857913 h 3039674"/>
              <a:gd name="connsiteX19" fmla="*/ 560126 w 1426694"/>
              <a:gd name="connsiteY19" fmla="*/ 888869 h 3039674"/>
              <a:gd name="connsiteX20" fmla="*/ 486308 w 1426694"/>
              <a:gd name="connsiteY20" fmla="*/ 929351 h 3039674"/>
              <a:gd name="connsiteX21" fmla="*/ 429158 w 1426694"/>
              <a:gd name="connsiteY21" fmla="*/ 967451 h 3039674"/>
              <a:gd name="connsiteX22" fmla="*/ 341052 w 1426694"/>
              <a:gd name="connsiteY22" fmla="*/ 965069 h 3039674"/>
              <a:gd name="connsiteX23" fmla="*/ 376770 w 1426694"/>
              <a:gd name="connsiteY23" fmla="*/ 986501 h 3039674"/>
              <a:gd name="connsiteX24" fmla="*/ 481545 w 1426694"/>
              <a:gd name="connsiteY24" fmla="*/ 1005551 h 3039674"/>
              <a:gd name="connsiteX25" fmla="*/ 545839 w 1426694"/>
              <a:gd name="connsiteY25" fmla="*/ 969832 h 3039674"/>
              <a:gd name="connsiteX26" fmla="*/ 757771 w 1426694"/>
              <a:gd name="connsiteY26" fmla="*/ 1129377 h 3039674"/>
              <a:gd name="connsiteX27" fmla="*/ 976896 w 1426694"/>
              <a:gd name="connsiteY27" fmla="*/ 1545836 h 3039674"/>
              <a:gd name="connsiteX28" fmla="*/ 1110196 w 1426694"/>
              <a:gd name="connsiteY28" fmla="*/ 2053302 h 3039674"/>
              <a:gd name="connsiteX29" fmla="*/ 1419759 w 1426694"/>
              <a:gd name="connsiteY29" fmla="*/ 2098545 h 3039674"/>
              <a:gd name="connsiteX30" fmla="*/ 1381659 w 1426694"/>
              <a:gd name="connsiteY30" fmla="*/ 2310477 h 3039674"/>
              <a:gd name="connsiteX31" fmla="*/ 1343559 w 1426694"/>
              <a:gd name="connsiteY31" fmla="*/ 2610514 h 3039674"/>
              <a:gd name="connsiteX32" fmla="*/ 664481 w 1426694"/>
              <a:gd name="connsiteY32" fmla="*/ 2768075 h 3039674"/>
              <a:gd name="connsiteX33" fmla="*/ 350577 w 1426694"/>
              <a:gd name="connsiteY33" fmla="*/ 2910552 h 3039674"/>
              <a:gd name="connsiteX34" fmla="*/ 5296 w 1426694"/>
              <a:gd name="connsiteY34" fmla="*/ 2929603 h 3039674"/>
              <a:gd name="connsiteX35" fmla="*/ 368734 w 1426694"/>
              <a:gd name="connsiteY35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636326 w 1426694"/>
              <a:gd name="connsiteY14" fmla="*/ 676938 h 3039674"/>
              <a:gd name="connsiteX15" fmla="*/ 564889 w 1426694"/>
              <a:gd name="connsiteY15" fmla="*/ 772188 h 3039674"/>
              <a:gd name="connsiteX16" fmla="*/ 469639 w 1426694"/>
              <a:gd name="connsiteY16" fmla="*/ 824576 h 3039674"/>
              <a:gd name="connsiteX17" fmla="*/ 443445 w 1426694"/>
              <a:gd name="connsiteY17" fmla="*/ 862676 h 3039674"/>
              <a:gd name="connsiteX18" fmla="*/ 512501 w 1426694"/>
              <a:gd name="connsiteY18" fmla="*/ 834101 h 3039674"/>
              <a:gd name="connsiteX19" fmla="*/ 536314 w 1426694"/>
              <a:gd name="connsiteY19" fmla="*/ 857913 h 3039674"/>
              <a:gd name="connsiteX20" fmla="*/ 560126 w 1426694"/>
              <a:gd name="connsiteY20" fmla="*/ 888869 h 3039674"/>
              <a:gd name="connsiteX21" fmla="*/ 486308 w 1426694"/>
              <a:gd name="connsiteY21" fmla="*/ 929351 h 3039674"/>
              <a:gd name="connsiteX22" fmla="*/ 429158 w 1426694"/>
              <a:gd name="connsiteY22" fmla="*/ 967451 h 3039674"/>
              <a:gd name="connsiteX23" fmla="*/ 341052 w 1426694"/>
              <a:gd name="connsiteY23" fmla="*/ 965069 h 3039674"/>
              <a:gd name="connsiteX24" fmla="*/ 376770 w 1426694"/>
              <a:gd name="connsiteY24" fmla="*/ 986501 h 3039674"/>
              <a:gd name="connsiteX25" fmla="*/ 481545 w 1426694"/>
              <a:gd name="connsiteY25" fmla="*/ 1005551 h 3039674"/>
              <a:gd name="connsiteX26" fmla="*/ 545839 w 1426694"/>
              <a:gd name="connsiteY26" fmla="*/ 969832 h 3039674"/>
              <a:gd name="connsiteX27" fmla="*/ 757771 w 1426694"/>
              <a:gd name="connsiteY27" fmla="*/ 1129377 h 3039674"/>
              <a:gd name="connsiteX28" fmla="*/ 976896 w 1426694"/>
              <a:gd name="connsiteY28" fmla="*/ 1545836 h 3039674"/>
              <a:gd name="connsiteX29" fmla="*/ 1110196 w 1426694"/>
              <a:gd name="connsiteY29" fmla="*/ 2053302 h 3039674"/>
              <a:gd name="connsiteX30" fmla="*/ 1419759 w 1426694"/>
              <a:gd name="connsiteY30" fmla="*/ 2098545 h 3039674"/>
              <a:gd name="connsiteX31" fmla="*/ 1381659 w 1426694"/>
              <a:gd name="connsiteY31" fmla="*/ 2310477 h 3039674"/>
              <a:gd name="connsiteX32" fmla="*/ 1343559 w 1426694"/>
              <a:gd name="connsiteY32" fmla="*/ 2610514 h 3039674"/>
              <a:gd name="connsiteX33" fmla="*/ 664481 w 1426694"/>
              <a:gd name="connsiteY33" fmla="*/ 2768075 h 3039674"/>
              <a:gd name="connsiteX34" fmla="*/ 350577 w 1426694"/>
              <a:gd name="connsiteY34" fmla="*/ 2910552 h 3039674"/>
              <a:gd name="connsiteX35" fmla="*/ 5296 w 1426694"/>
              <a:gd name="connsiteY35" fmla="*/ 2929603 h 3039674"/>
              <a:gd name="connsiteX36" fmla="*/ 368734 w 1426694"/>
              <a:gd name="connsiteY36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636326 w 1426694"/>
              <a:gd name="connsiteY14" fmla="*/ 676938 h 3039674"/>
              <a:gd name="connsiteX15" fmla="*/ 569651 w 1426694"/>
              <a:gd name="connsiteY15" fmla="*/ 786476 h 3039674"/>
              <a:gd name="connsiteX16" fmla="*/ 469639 w 1426694"/>
              <a:gd name="connsiteY16" fmla="*/ 824576 h 3039674"/>
              <a:gd name="connsiteX17" fmla="*/ 443445 w 1426694"/>
              <a:gd name="connsiteY17" fmla="*/ 862676 h 3039674"/>
              <a:gd name="connsiteX18" fmla="*/ 512501 w 1426694"/>
              <a:gd name="connsiteY18" fmla="*/ 834101 h 3039674"/>
              <a:gd name="connsiteX19" fmla="*/ 536314 w 1426694"/>
              <a:gd name="connsiteY19" fmla="*/ 857913 h 3039674"/>
              <a:gd name="connsiteX20" fmla="*/ 560126 w 1426694"/>
              <a:gd name="connsiteY20" fmla="*/ 888869 h 3039674"/>
              <a:gd name="connsiteX21" fmla="*/ 486308 w 1426694"/>
              <a:gd name="connsiteY21" fmla="*/ 929351 h 3039674"/>
              <a:gd name="connsiteX22" fmla="*/ 429158 w 1426694"/>
              <a:gd name="connsiteY22" fmla="*/ 967451 h 3039674"/>
              <a:gd name="connsiteX23" fmla="*/ 341052 w 1426694"/>
              <a:gd name="connsiteY23" fmla="*/ 965069 h 3039674"/>
              <a:gd name="connsiteX24" fmla="*/ 376770 w 1426694"/>
              <a:gd name="connsiteY24" fmla="*/ 986501 h 3039674"/>
              <a:gd name="connsiteX25" fmla="*/ 481545 w 1426694"/>
              <a:gd name="connsiteY25" fmla="*/ 1005551 h 3039674"/>
              <a:gd name="connsiteX26" fmla="*/ 545839 w 1426694"/>
              <a:gd name="connsiteY26" fmla="*/ 969832 h 3039674"/>
              <a:gd name="connsiteX27" fmla="*/ 757771 w 1426694"/>
              <a:gd name="connsiteY27" fmla="*/ 1129377 h 3039674"/>
              <a:gd name="connsiteX28" fmla="*/ 976896 w 1426694"/>
              <a:gd name="connsiteY28" fmla="*/ 1545836 h 3039674"/>
              <a:gd name="connsiteX29" fmla="*/ 1110196 w 1426694"/>
              <a:gd name="connsiteY29" fmla="*/ 2053302 h 3039674"/>
              <a:gd name="connsiteX30" fmla="*/ 1419759 w 1426694"/>
              <a:gd name="connsiteY30" fmla="*/ 2098545 h 3039674"/>
              <a:gd name="connsiteX31" fmla="*/ 1381659 w 1426694"/>
              <a:gd name="connsiteY31" fmla="*/ 2310477 h 3039674"/>
              <a:gd name="connsiteX32" fmla="*/ 1343559 w 1426694"/>
              <a:gd name="connsiteY32" fmla="*/ 2610514 h 3039674"/>
              <a:gd name="connsiteX33" fmla="*/ 664481 w 1426694"/>
              <a:gd name="connsiteY33" fmla="*/ 2768075 h 3039674"/>
              <a:gd name="connsiteX34" fmla="*/ 350577 w 1426694"/>
              <a:gd name="connsiteY34" fmla="*/ 2910552 h 3039674"/>
              <a:gd name="connsiteX35" fmla="*/ 5296 w 1426694"/>
              <a:gd name="connsiteY35" fmla="*/ 2929603 h 3039674"/>
              <a:gd name="connsiteX36" fmla="*/ 368734 w 1426694"/>
              <a:gd name="connsiteY36" fmla="*/ 1514880 h 3039674"/>
              <a:gd name="connsiteX0" fmla="*/ 368734 w 1426694"/>
              <a:gd name="connsiteY0" fmla="*/ 1514880 h 3039674"/>
              <a:gd name="connsiteX1" fmla="*/ 64827 w 1426694"/>
              <a:gd name="connsiteY1" fmla="*/ 1355597 h 3039674"/>
              <a:gd name="connsiteX2" fmla="*/ 10059 w 1426694"/>
              <a:gd name="connsiteY2" fmla="*/ 886491 h 3039674"/>
              <a:gd name="connsiteX3" fmla="*/ 5296 w 1426694"/>
              <a:gd name="connsiteY3" fmla="*/ 415001 h 3039674"/>
              <a:gd name="connsiteX4" fmla="*/ 81496 w 1426694"/>
              <a:gd name="connsiteY4" fmla="*/ 45907 h 3039674"/>
              <a:gd name="connsiteX5" fmla="*/ 250564 w 1426694"/>
              <a:gd name="connsiteY5" fmla="*/ 55432 h 3039674"/>
              <a:gd name="connsiteX6" fmla="*/ 459693 w 1426694"/>
              <a:gd name="connsiteY6" fmla="*/ 21179 h 3039674"/>
              <a:gd name="connsiteX7" fmla="*/ 210083 w 1426694"/>
              <a:gd name="connsiteY7" fmla="*/ 424526 h 3039674"/>
              <a:gd name="connsiteX8" fmla="*/ 414870 w 1426694"/>
              <a:gd name="connsiteY8" fmla="*/ 372138 h 3039674"/>
              <a:gd name="connsiteX9" fmla="*/ 622039 w 1426694"/>
              <a:gd name="connsiteY9" fmla="*/ 384044 h 3039674"/>
              <a:gd name="connsiteX10" fmla="*/ 686333 w 1426694"/>
              <a:gd name="connsiteY10" fmla="*/ 381663 h 3039674"/>
              <a:gd name="connsiteX11" fmla="*/ 717291 w 1426694"/>
              <a:gd name="connsiteY11" fmla="*/ 417385 h 3039674"/>
              <a:gd name="connsiteX12" fmla="*/ 722051 w 1426694"/>
              <a:gd name="connsiteY12" fmla="*/ 469769 h 3039674"/>
              <a:gd name="connsiteX13" fmla="*/ 683951 w 1426694"/>
              <a:gd name="connsiteY13" fmla="*/ 522157 h 3039674"/>
              <a:gd name="connsiteX14" fmla="*/ 636326 w 1426694"/>
              <a:gd name="connsiteY14" fmla="*/ 676938 h 3039674"/>
              <a:gd name="connsiteX15" fmla="*/ 569651 w 1426694"/>
              <a:gd name="connsiteY15" fmla="*/ 786476 h 3039674"/>
              <a:gd name="connsiteX16" fmla="*/ 469639 w 1426694"/>
              <a:gd name="connsiteY16" fmla="*/ 824576 h 3039674"/>
              <a:gd name="connsiteX17" fmla="*/ 448208 w 1426694"/>
              <a:gd name="connsiteY17" fmla="*/ 838863 h 3039674"/>
              <a:gd name="connsiteX18" fmla="*/ 443445 w 1426694"/>
              <a:gd name="connsiteY18" fmla="*/ 862676 h 3039674"/>
              <a:gd name="connsiteX19" fmla="*/ 512501 w 1426694"/>
              <a:gd name="connsiteY19" fmla="*/ 834101 h 3039674"/>
              <a:gd name="connsiteX20" fmla="*/ 536314 w 1426694"/>
              <a:gd name="connsiteY20" fmla="*/ 857913 h 3039674"/>
              <a:gd name="connsiteX21" fmla="*/ 560126 w 1426694"/>
              <a:gd name="connsiteY21" fmla="*/ 888869 h 3039674"/>
              <a:gd name="connsiteX22" fmla="*/ 486308 w 1426694"/>
              <a:gd name="connsiteY22" fmla="*/ 929351 h 3039674"/>
              <a:gd name="connsiteX23" fmla="*/ 429158 w 1426694"/>
              <a:gd name="connsiteY23" fmla="*/ 967451 h 3039674"/>
              <a:gd name="connsiteX24" fmla="*/ 341052 w 1426694"/>
              <a:gd name="connsiteY24" fmla="*/ 965069 h 3039674"/>
              <a:gd name="connsiteX25" fmla="*/ 376770 w 1426694"/>
              <a:gd name="connsiteY25" fmla="*/ 986501 h 3039674"/>
              <a:gd name="connsiteX26" fmla="*/ 481545 w 1426694"/>
              <a:gd name="connsiteY26" fmla="*/ 1005551 h 3039674"/>
              <a:gd name="connsiteX27" fmla="*/ 545839 w 1426694"/>
              <a:gd name="connsiteY27" fmla="*/ 969832 h 3039674"/>
              <a:gd name="connsiteX28" fmla="*/ 757771 w 1426694"/>
              <a:gd name="connsiteY28" fmla="*/ 1129377 h 3039674"/>
              <a:gd name="connsiteX29" fmla="*/ 976896 w 1426694"/>
              <a:gd name="connsiteY29" fmla="*/ 1545836 h 3039674"/>
              <a:gd name="connsiteX30" fmla="*/ 1110196 w 1426694"/>
              <a:gd name="connsiteY30" fmla="*/ 2053302 h 3039674"/>
              <a:gd name="connsiteX31" fmla="*/ 1419759 w 1426694"/>
              <a:gd name="connsiteY31" fmla="*/ 2098545 h 3039674"/>
              <a:gd name="connsiteX32" fmla="*/ 1381659 w 1426694"/>
              <a:gd name="connsiteY32" fmla="*/ 2310477 h 3039674"/>
              <a:gd name="connsiteX33" fmla="*/ 1343559 w 1426694"/>
              <a:gd name="connsiteY33" fmla="*/ 2610514 h 3039674"/>
              <a:gd name="connsiteX34" fmla="*/ 664481 w 1426694"/>
              <a:gd name="connsiteY34" fmla="*/ 2768075 h 3039674"/>
              <a:gd name="connsiteX35" fmla="*/ 350577 w 1426694"/>
              <a:gd name="connsiteY35" fmla="*/ 2910552 h 3039674"/>
              <a:gd name="connsiteX36" fmla="*/ 5296 w 1426694"/>
              <a:gd name="connsiteY36" fmla="*/ 2929603 h 3039674"/>
              <a:gd name="connsiteX37" fmla="*/ 368734 w 1426694"/>
              <a:gd name="connsiteY37" fmla="*/ 1514880 h 3039674"/>
              <a:gd name="connsiteX0" fmla="*/ 368734 w 1426694"/>
              <a:gd name="connsiteY0" fmla="*/ 1514389 h 3039183"/>
              <a:gd name="connsiteX1" fmla="*/ 64827 w 1426694"/>
              <a:gd name="connsiteY1" fmla="*/ 1355106 h 3039183"/>
              <a:gd name="connsiteX2" fmla="*/ 10059 w 1426694"/>
              <a:gd name="connsiteY2" fmla="*/ 886000 h 3039183"/>
              <a:gd name="connsiteX3" fmla="*/ 5296 w 1426694"/>
              <a:gd name="connsiteY3" fmla="*/ 414510 h 3039183"/>
              <a:gd name="connsiteX4" fmla="*/ 81496 w 1426694"/>
              <a:gd name="connsiteY4" fmla="*/ 45416 h 3039183"/>
              <a:gd name="connsiteX5" fmla="*/ 138645 w 1426694"/>
              <a:gd name="connsiteY5" fmla="*/ 95422 h 3039183"/>
              <a:gd name="connsiteX6" fmla="*/ 250564 w 1426694"/>
              <a:gd name="connsiteY6" fmla="*/ 54941 h 3039183"/>
              <a:gd name="connsiteX7" fmla="*/ 459693 w 1426694"/>
              <a:gd name="connsiteY7" fmla="*/ 20688 h 3039183"/>
              <a:gd name="connsiteX8" fmla="*/ 210083 w 1426694"/>
              <a:gd name="connsiteY8" fmla="*/ 424035 h 3039183"/>
              <a:gd name="connsiteX9" fmla="*/ 414870 w 1426694"/>
              <a:gd name="connsiteY9" fmla="*/ 371647 h 3039183"/>
              <a:gd name="connsiteX10" fmla="*/ 622039 w 1426694"/>
              <a:gd name="connsiteY10" fmla="*/ 383553 h 3039183"/>
              <a:gd name="connsiteX11" fmla="*/ 686333 w 1426694"/>
              <a:gd name="connsiteY11" fmla="*/ 381172 h 3039183"/>
              <a:gd name="connsiteX12" fmla="*/ 717291 w 1426694"/>
              <a:gd name="connsiteY12" fmla="*/ 416894 h 3039183"/>
              <a:gd name="connsiteX13" fmla="*/ 722051 w 1426694"/>
              <a:gd name="connsiteY13" fmla="*/ 469278 h 3039183"/>
              <a:gd name="connsiteX14" fmla="*/ 683951 w 1426694"/>
              <a:gd name="connsiteY14" fmla="*/ 521666 h 3039183"/>
              <a:gd name="connsiteX15" fmla="*/ 636326 w 1426694"/>
              <a:gd name="connsiteY15" fmla="*/ 676447 h 3039183"/>
              <a:gd name="connsiteX16" fmla="*/ 569651 w 1426694"/>
              <a:gd name="connsiteY16" fmla="*/ 785985 h 3039183"/>
              <a:gd name="connsiteX17" fmla="*/ 469639 w 1426694"/>
              <a:gd name="connsiteY17" fmla="*/ 824085 h 3039183"/>
              <a:gd name="connsiteX18" fmla="*/ 448208 w 1426694"/>
              <a:gd name="connsiteY18" fmla="*/ 838372 h 3039183"/>
              <a:gd name="connsiteX19" fmla="*/ 443445 w 1426694"/>
              <a:gd name="connsiteY19" fmla="*/ 862185 h 3039183"/>
              <a:gd name="connsiteX20" fmla="*/ 512501 w 1426694"/>
              <a:gd name="connsiteY20" fmla="*/ 833610 h 3039183"/>
              <a:gd name="connsiteX21" fmla="*/ 536314 w 1426694"/>
              <a:gd name="connsiteY21" fmla="*/ 857422 h 3039183"/>
              <a:gd name="connsiteX22" fmla="*/ 560126 w 1426694"/>
              <a:gd name="connsiteY22" fmla="*/ 888378 h 3039183"/>
              <a:gd name="connsiteX23" fmla="*/ 486308 w 1426694"/>
              <a:gd name="connsiteY23" fmla="*/ 928860 h 3039183"/>
              <a:gd name="connsiteX24" fmla="*/ 429158 w 1426694"/>
              <a:gd name="connsiteY24" fmla="*/ 966960 h 3039183"/>
              <a:gd name="connsiteX25" fmla="*/ 341052 w 1426694"/>
              <a:gd name="connsiteY25" fmla="*/ 964578 h 3039183"/>
              <a:gd name="connsiteX26" fmla="*/ 376770 w 1426694"/>
              <a:gd name="connsiteY26" fmla="*/ 986010 h 3039183"/>
              <a:gd name="connsiteX27" fmla="*/ 481545 w 1426694"/>
              <a:gd name="connsiteY27" fmla="*/ 1005060 h 3039183"/>
              <a:gd name="connsiteX28" fmla="*/ 545839 w 1426694"/>
              <a:gd name="connsiteY28" fmla="*/ 969341 h 3039183"/>
              <a:gd name="connsiteX29" fmla="*/ 757771 w 1426694"/>
              <a:gd name="connsiteY29" fmla="*/ 1128886 h 3039183"/>
              <a:gd name="connsiteX30" fmla="*/ 976896 w 1426694"/>
              <a:gd name="connsiteY30" fmla="*/ 1545345 h 3039183"/>
              <a:gd name="connsiteX31" fmla="*/ 1110196 w 1426694"/>
              <a:gd name="connsiteY31" fmla="*/ 2052811 h 3039183"/>
              <a:gd name="connsiteX32" fmla="*/ 1419759 w 1426694"/>
              <a:gd name="connsiteY32" fmla="*/ 2098054 h 3039183"/>
              <a:gd name="connsiteX33" fmla="*/ 1381659 w 1426694"/>
              <a:gd name="connsiteY33" fmla="*/ 2309986 h 3039183"/>
              <a:gd name="connsiteX34" fmla="*/ 1343559 w 1426694"/>
              <a:gd name="connsiteY34" fmla="*/ 2610023 h 3039183"/>
              <a:gd name="connsiteX35" fmla="*/ 664481 w 1426694"/>
              <a:gd name="connsiteY35" fmla="*/ 2767584 h 3039183"/>
              <a:gd name="connsiteX36" fmla="*/ 350577 w 1426694"/>
              <a:gd name="connsiteY36" fmla="*/ 2910061 h 3039183"/>
              <a:gd name="connsiteX37" fmla="*/ 5296 w 1426694"/>
              <a:gd name="connsiteY37" fmla="*/ 2929112 h 3039183"/>
              <a:gd name="connsiteX38" fmla="*/ 368734 w 1426694"/>
              <a:gd name="connsiteY38" fmla="*/ 1514389 h 3039183"/>
              <a:gd name="connsiteX0" fmla="*/ 368734 w 1426694"/>
              <a:gd name="connsiteY0" fmla="*/ 1515745 h 3040539"/>
              <a:gd name="connsiteX1" fmla="*/ 64827 w 1426694"/>
              <a:gd name="connsiteY1" fmla="*/ 1356462 h 3040539"/>
              <a:gd name="connsiteX2" fmla="*/ 10059 w 1426694"/>
              <a:gd name="connsiteY2" fmla="*/ 887356 h 3040539"/>
              <a:gd name="connsiteX3" fmla="*/ 5296 w 1426694"/>
              <a:gd name="connsiteY3" fmla="*/ 415866 h 3040539"/>
              <a:gd name="connsiteX4" fmla="*/ 81496 w 1426694"/>
              <a:gd name="connsiteY4" fmla="*/ 46772 h 3040539"/>
              <a:gd name="connsiteX5" fmla="*/ 138645 w 1426694"/>
              <a:gd name="connsiteY5" fmla="*/ 96778 h 3040539"/>
              <a:gd name="connsiteX6" fmla="*/ 181508 w 1426694"/>
              <a:gd name="connsiteY6" fmla="*/ 51534 h 3040539"/>
              <a:gd name="connsiteX7" fmla="*/ 250564 w 1426694"/>
              <a:gd name="connsiteY7" fmla="*/ 56297 h 3040539"/>
              <a:gd name="connsiteX8" fmla="*/ 459693 w 1426694"/>
              <a:gd name="connsiteY8" fmla="*/ 22044 h 3040539"/>
              <a:gd name="connsiteX9" fmla="*/ 210083 w 1426694"/>
              <a:gd name="connsiteY9" fmla="*/ 425391 h 3040539"/>
              <a:gd name="connsiteX10" fmla="*/ 414870 w 1426694"/>
              <a:gd name="connsiteY10" fmla="*/ 373003 h 3040539"/>
              <a:gd name="connsiteX11" fmla="*/ 622039 w 1426694"/>
              <a:gd name="connsiteY11" fmla="*/ 384909 h 3040539"/>
              <a:gd name="connsiteX12" fmla="*/ 686333 w 1426694"/>
              <a:gd name="connsiteY12" fmla="*/ 382528 h 3040539"/>
              <a:gd name="connsiteX13" fmla="*/ 717291 w 1426694"/>
              <a:gd name="connsiteY13" fmla="*/ 418250 h 3040539"/>
              <a:gd name="connsiteX14" fmla="*/ 722051 w 1426694"/>
              <a:gd name="connsiteY14" fmla="*/ 470634 h 3040539"/>
              <a:gd name="connsiteX15" fmla="*/ 683951 w 1426694"/>
              <a:gd name="connsiteY15" fmla="*/ 523022 h 3040539"/>
              <a:gd name="connsiteX16" fmla="*/ 636326 w 1426694"/>
              <a:gd name="connsiteY16" fmla="*/ 677803 h 3040539"/>
              <a:gd name="connsiteX17" fmla="*/ 569651 w 1426694"/>
              <a:gd name="connsiteY17" fmla="*/ 787341 h 3040539"/>
              <a:gd name="connsiteX18" fmla="*/ 469639 w 1426694"/>
              <a:gd name="connsiteY18" fmla="*/ 825441 h 3040539"/>
              <a:gd name="connsiteX19" fmla="*/ 448208 w 1426694"/>
              <a:gd name="connsiteY19" fmla="*/ 839728 h 3040539"/>
              <a:gd name="connsiteX20" fmla="*/ 443445 w 1426694"/>
              <a:gd name="connsiteY20" fmla="*/ 863541 h 3040539"/>
              <a:gd name="connsiteX21" fmla="*/ 512501 w 1426694"/>
              <a:gd name="connsiteY21" fmla="*/ 834966 h 3040539"/>
              <a:gd name="connsiteX22" fmla="*/ 536314 w 1426694"/>
              <a:gd name="connsiteY22" fmla="*/ 858778 h 3040539"/>
              <a:gd name="connsiteX23" fmla="*/ 560126 w 1426694"/>
              <a:gd name="connsiteY23" fmla="*/ 889734 h 3040539"/>
              <a:gd name="connsiteX24" fmla="*/ 486308 w 1426694"/>
              <a:gd name="connsiteY24" fmla="*/ 930216 h 3040539"/>
              <a:gd name="connsiteX25" fmla="*/ 429158 w 1426694"/>
              <a:gd name="connsiteY25" fmla="*/ 968316 h 3040539"/>
              <a:gd name="connsiteX26" fmla="*/ 341052 w 1426694"/>
              <a:gd name="connsiteY26" fmla="*/ 965934 h 3040539"/>
              <a:gd name="connsiteX27" fmla="*/ 376770 w 1426694"/>
              <a:gd name="connsiteY27" fmla="*/ 987366 h 3040539"/>
              <a:gd name="connsiteX28" fmla="*/ 481545 w 1426694"/>
              <a:gd name="connsiteY28" fmla="*/ 1006416 h 3040539"/>
              <a:gd name="connsiteX29" fmla="*/ 545839 w 1426694"/>
              <a:gd name="connsiteY29" fmla="*/ 970697 h 3040539"/>
              <a:gd name="connsiteX30" fmla="*/ 757771 w 1426694"/>
              <a:gd name="connsiteY30" fmla="*/ 1130242 h 3040539"/>
              <a:gd name="connsiteX31" fmla="*/ 976896 w 1426694"/>
              <a:gd name="connsiteY31" fmla="*/ 1546701 h 3040539"/>
              <a:gd name="connsiteX32" fmla="*/ 1110196 w 1426694"/>
              <a:gd name="connsiteY32" fmla="*/ 2054167 h 3040539"/>
              <a:gd name="connsiteX33" fmla="*/ 1419759 w 1426694"/>
              <a:gd name="connsiteY33" fmla="*/ 2099410 h 3040539"/>
              <a:gd name="connsiteX34" fmla="*/ 1381659 w 1426694"/>
              <a:gd name="connsiteY34" fmla="*/ 2311342 h 3040539"/>
              <a:gd name="connsiteX35" fmla="*/ 1343559 w 1426694"/>
              <a:gd name="connsiteY35" fmla="*/ 2611379 h 3040539"/>
              <a:gd name="connsiteX36" fmla="*/ 664481 w 1426694"/>
              <a:gd name="connsiteY36" fmla="*/ 2768940 h 3040539"/>
              <a:gd name="connsiteX37" fmla="*/ 350577 w 1426694"/>
              <a:gd name="connsiteY37" fmla="*/ 2911417 h 3040539"/>
              <a:gd name="connsiteX38" fmla="*/ 5296 w 1426694"/>
              <a:gd name="connsiteY38" fmla="*/ 2930468 h 3040539"/>
              <a:gd name="connsiteX39" fmla="*/ 368734 w 1426694"/>
              <a:gd name="connsiteY39" fmla="*/ 1515745 h 3040539"/>
              <a:gd name="connsiteX0" fmla="*/ 368734 w 1426694"/>
              <a:gd name="connsiteY0" fmla="*/ 1518044 h 3042838"/>
              <a:gd name="connsiteX1" fmla="*/ 64827 w 1426694"/>
              <a:gd name="connsiteY1" fmla="*/ 1358761 h 3042838"/>
              <a:gd name="connsiteX2" fmla="*/ 10059 w 1426694"/>
              <a:gd name="connsiteY2" fmla="*/ 889655 h 3042838"/>
              <a:gd name="connsiteX3" fmla="*/ 5296 w 1426694"/>
              <a:gd name="connsiteY3" fmla="*/ 418165 h 3042838"/>
              <a:gd name="connsiteX4" fmla="*/ 81496 w 1426694"/>
              <a:gd name="connsiteY4" fmla="*/ 49071 h 3042838"/>
              <a:gd name="connsiteX5" fmla="*/ 138645 w 1426694"/>
              <a:gd name="connsiteY5" fmla="*/ 99077 h 3042838"/>
              <a:gd name="connsiteX6" fmla="*/ 181508 w 1426694"/>
              <a:gd name="connsiteY6" fmla="*/ 53833 h 3042838"/>
              <a:gd name="connsiteX7" fmla="*/ 250564 w 1426694"/>
              <a:gd name="connsiteY7" fmla="*/ 58596 h 3042838"/>
              <a:gd name="connsiteX8" fmla="*/ 331526 w 1426694"/>
              <a:gd name="connsiteY8" fmla="*/ 46690 h 3042838"/>
              <a:gd name="connsiteX9" fmla="*/ 459693 w 1426694"/>
              <a:gd name="connsiteY9" fmla="*/ 24343 h 3042838"/>
              <a:gd name="connsiteX10" fmla="*/ 210083 w 1426694"/>
              <a:gd name="connsiteY10" fmla="*/ 427690 h 3042838"/>
              <a:gd name="connsiteX11" fmla="*/ 414870 w 1426694"/>
              <a:gd name="connsiteY11" fmla="*/ 375302 h 3042838"/>
              <a:gd name="connsiteX12" fmla="*/ 622039 w 1426694"/>
              <a:gd name="connsiteY12" fmla="*/ 387208 h 3042838"/>
              <a:gd name="connsiteX13" fmla="*/ 686333 w 1426694"/>
              <a:gd name="connsiteY13" fmla="*/ 384827 h 3042838"/>
              <a:gd name="connsiteX14" fmla="*/ 717291 w 1426694"/>
              <a:gd name="connsiteY14" fmla="*/ 420549 h 3042838"/>
              <a:gd name="connsiteX15" fmla="*/ 722051 w 1426694"/>
              <a:gd name="connsiteY15" fmla="*/ 472933 h 3042838"/>
              <a:gd name="connsiteX16" fmla="*/ 683951 w 1426694"/>
              <a:gd name="connsiteY16" fmla="*/ 525321 h 3042838"/>
              <a:gd name="connsiteX17" fmla="*/ 636326 w 1426694"/>
              <a:gd name="connsiteY17" fmla="*/ 680102 h 3042838"/>
              <a:gd name="connsiteX18" fmla="*/ 569651 w 1426694"/>
              <a:gd name="connsiteY18" fmla="*/ 789640 h 3042838"/>
              <a:gd name="connsiteX19" fmla="*/ 469639 w 1426694"/>
              <a:gd name="connsiteY19" fmla="*/ 827740 h 3042838"/>
              <a:gd name="connsiteX20" fmla="*/ 448208 w 1426694"/>
              <a:gd name="connsiteY20" fmla="*/ 842027 h 3042838"/>
              <a:gd name="connsiteX21" fmla="*/ 443445 w 1426694"/>
              <a:gd name="connsiteY21" fmla="*/ 865840 h 3042838"/>
              <a:gd name="connsiteX22" fmla="*/ 512501 w 1426694"/>
              <a:gd name="connsiteY22" fmla="*/ 837265 h 3042838"/>
              <a:gd name="connsiteX23" fmla="*/ 536314 w 1426694"/>
              <a:gd name="connsiteY23" fmla="*/ 861077 h 3042838"/>
              <a:gd name="connsiteX24" fmla="*/ 560126 w 1426694"/>
              <a:gd name="connsiteY24" fmla="*/ 892033 h 3042838"/>
              <a:gd name="connsiteX25" fmla="*/ 486308 w 1426694"/>
              <a:gd name="connsiteY25" fmla="*/ 932515 h 3042838"/>
              <a:gd name="connsiteX26" fmla="*/ 429158 w 1426694"/>
              <a:gd name="connsiteY26" fmla="*/ 970615 h 3042838"/>
              <a:gd name="connsiteX27" fmla="*/ 341052 w 1426694"/>
              <a:gd name="connsiteY27" fmla="*/ 968233 h 3042838"/>
              <a:gd name="connsiteX28" fmla="*/ 376770 w 1426694"/>
              <a:gd name="connsiteY28" fmla="*/ 989665 h 3042838"/>
              <a:gd name="connsiteX29" fmla="*/ 481545 w 1426694"/>
              <a:gd name="connsiteY29" fmla="*/ 1008715 h 3042838"/>
              <a:gd name="connsiteX30" fmla="*/ 545839 w 1426694"/>
              <a:gd name="connsiteY30" fmla="*/ 972996 h 3042838"/>
              <a:gd name="connsiteX31" fmla="*/ 757771 w 1426694"/>
              <a:gd name="connsiteY31" fmla="*/ 1132541 h 3042838"/>
              <a:gd name="connsiteX32" fmla="*/ 976896 w 1426694"/>
              <a:gd name="connsiteY32" fmla="*/ 1549000 h 3042838"/>
              <a:gd name="connsiteX33" fmla="*/ 1110196 w 1426694"/>
              <a:gd name="connsiteY33" fmla="*/ 2056466 h 3042838"/>
              <a:gd name="connsiteX34" fmla="*/ 1419759 w 1426694"/>
              <a:gd name="connsiteY34" fmla="*/ 2101709 h 3042838"/>
              <a:gd name="connsiteX35" fmla="*/ 1381659 w 1426694"/>
              <a:gd name="connsiteY35" fmla="*/ 2313641 h 3042838"/>
              <a:gd name="connsiteX36" fmla="*/ 1343559 w 1426694"/>
              <a:gd name="connsiteY36" fmla="*/ 2613678 h 3042838"/>
              <a:gd name="connsiteX37" fmla="*/ 664481 w 1426694"/>
              <a:gd name="connsiteY37" fmla="*/ 2771239 h 3042838"/>
              <a:gd name="connsiteX38" fmla="*/ 350577 w 1426694"/>
              <a:gd name="connsiteY38" fmla="*/ 2913716 h 3042838"/>
              <a:gd name="connsiteX39" fmla="*/ 5296 w 1426694"/>
              <a:gd name="connsiteY39" fmla="*/ 2932767 h 3042838"/>
              <a:gd name="connsiteX40" fmla="*/ 368734 w 1426694"/>
              <a:gd name="connsiteY40" fmla="*/ 1518044 h 3042838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210083 w 1426694"/>
              <a:gd name="connsiteY11" fmla="*/ 406505 h 3021653"/>
              <a:gd name="connsiteX12" fmla="*/ 414870 w 1426694"/>
              <a:gd name="connsiteY12" fmla="*/ 354117 h 3021653"/>
              <a:gd name="connsiteX13" fmla="*/ 622039 w 1426694"/>
              <a:gd name="connsiteY13" fmla="*/ 366023 h 3021653"/>
              <a:gd name="connsiteX14" fmla="*/ 686333 w 1426694"/>
              <a:gd name="connsiteY14" fmla="*/ 363642 h 3021653"/>
              <a:gd name="connsiteX15" fmla="*/ 717291 w 1426694"/>
              <a:gd name="connsiteY15" fmla="*/ 399364 h 3021653"/>
              <a:gd name="connsiteX16" fmla="*/ 722051 w 1426694"/>
              <a:gd name="connsiteY16" fmla="*/ 451748 h 3021653"/>
              <a:gd name="connsiteX17" fmla="*/ 683951 w 1426694"/>
              <a:gd name="connsiteY17" fmla="*/ 504136 h 3021653"/>
              <a:gd name="connsiteX18" fmla="*/ 636326 w 1426694"/>
              <a:gd name="connsiteY18" fmla="*/ 658917 h 3021653"/>
              <a:gd name="connsiteX19" fmla="*/ 569651 w 1426694"/>
              <a:gd name="connsiteY19" fmla="*/ 768455 h 3021653"/>
              <a:gd name="connsiteX20" fmla="*/ 469639 w 1426694"/>
              <a:gd name="connsiteY20" fmla="*/ 806555 h 3021653"/>
              <a:gd name="connsiteX21" fmla="*/ 448208 w 1426694"/>
              <a:gd name="connsiteY21" fmla="*/ 820842 h 3021653"/>
              <a:gd name="connsiteX22" fmla="*/ 443445 w 1426694"/>
              <a:gd name="connsiteY22" fmla="*/ 844655 h 3021653"/>
              <a:gd name="connsiteX23" fmla="*/ 512501 w 1426694"/>
              <a:gd name="connsiteY23" fmla="*/ 816080 h 3021653"/>
              <a:gd name="connsiteX24" fmla="*/ 536314 w 1426694"/>
              <a:gd name="connsiteY24" fmla="*/ 839892 h 3021653"/>
              <a:gd name="connsiteX25" fmla="*/ 560126 w 1426694"/>
              <a:gd name="connsiteY25" fmla="*/ 870848 h 3021653"/>
              <a:gd name="connsiteX26" fmla="*/ 486308 w 1426694"/>
              <a:gd name="connsiteY26" fmla="*/ 911330 h 3021653"/>
              <a:gd name="connsiteX27" fmla="*/ 429158 w 1426694"/>
              <a:gd name="connsiteY27" fmla="*/ 949430 h 3021653"/>
              <a:gd name="connsiteX28" fmla="*/ 341052 w 1426694"/>
              <a:gd name="connsiteY28" fmla="*/ 947048 h 3021653"/>
              <a:gd name="connsiteX29" fmla="*/ 376770 w 1426694"/>
              <a:gd name="connsiteY29" fmla="*/ 968480 h 3021653"/>
              <a:gd name="connsiteX30" fmla="*/ 481545 w 1426694"/>
              <a:gd name="connsiteY30" fmla="*/ 987530 h 3021653"/>
              <a:gd name="connsiteX31" fmla="*/ 545839 w 1426694"/>
              <a:gd name="connsiteY31" fmla="*/ 951811 h 3021653"/>
              <a:gd name="connsiteX32" fmla="*/ 757771 w 1426694"/>
              <a:gd name="connsiteY32" fmla="*/ 1111356 h 3021653"/>
              <a:gd name="connsiteX33" fmla="*/ 976896 w 1426694"/>
              <a:gd name="connsiteY33" fmla="*/ 1527815 h 3021653"/>
              <a:gd name="connsiteX34" fmla="*/ 1110196 w 1426694"/>
              <a:gd name="connsiteY34" fmla="*/ 2035281 h 3021653"/>
              <a:gd name="connsiteX35" fmla="*/ 1419759 w 1426694"/>
              <a:gd name="connsiteY35" fmla="*/ 2080524 h 3021653"/>
              <a:gd name="connsiteX36" fmla="*/ 1381659 w 1426694"/>
              <a:gd name="connsiteY36" fmla="*/ 2292456 h 3021653"/>
              <a:gd name="connsiteX37" fmla="*/ 1343559 w 1426694"/>
              <a:gd name="connsiteY37" fmla="*/ 2592493 h 3021653"/>
              <a:gd name="connsiteX38" fmla="*/ 664481 w 1426694"/>
              <a:gd name="connsiteY38" fmla="*/ 2750054 h 3021653"/>
              <a:gd name="connsiteX39" fmla="*/ 350577 w 1426694"/>
              <a:gd name="connsiteY39" fmla="*/ 2892531 h 3021653"/>
              <a:gd name="connsiteX40" fmla="*/ 5296 w 1426694"/>
              <a:gd name="connsiteY40" fmla="*/ 2911582 h 3021653"/>
              <a:gd name="connsiteX41" fmla="*/ 368734 w 1426694"/>
              <a:gd name="connsiteY41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10083 w 1426694"/>
              <a:gd name="connsiteY12" fmla="*/ 406505 h 3021653"/>
              <a:gd name="connsiteX13" fmla="*/ 414870 w 1426694"/>
              <a:gd name="connsiteY13" fmla="*/ 354117 h 3021653"/>
              <a:gd name="connsiteX14" fmla="*/ 622039 w 1426694"/>
              <a:gd name="connsiteY14" fmla="*/ 366023 h 3021653"/>
              <a:gd name="connsiteX15" fmla="*/ 686333 w 1426694"/>
              <a:gd name="connsiteY15" fmla="*/ 363642 h 3021653"/>
              <a:gd name="connsiteX16" fmla="*/ 717291 w 1426694"/>
              <a:gd name="connsiteY16" fmla="*/ 399364 h 3021653"/>
              <a:gd name="connsiteX17" fmla="*/ 722051 w 1426694"/>
              <a:gd name="connsiteY17" fmla="*/ 451748 h 3021653"/>
              <a:gd name="connsiteX18" fmla="*/ 683951 w 1426694"/>
              <a:gd name="connsiteY18" fmla="*/ 504136 h 3021653"/>
              <a:gd name="connsiteX19" fmla="*/ 636326 w 1426694"/>
              <a:gd name="connsiteY19" fmla="*/ 658917 h 3021653"/>
              <a:gd name="connsiteX20" fmla="*/ 569651 w 1426694"/>
              <a:gd name="connsiteY20" fmla="*/ 768455 h 3021653"/>
              <a:gd name="connsiteX21" fmla="*/ 469639 w 1426694"/>
              <a:gd name="connsiteY21" fmla="*/ 806555 h 3021653"/>
              <a:gd name="connsiteX22" fmla="*/ 448208 w 1426694"/>
              <a:gd name="connsiteY22" fmla="*/ 820842 h 3021653"/>
              <a:gd name="connsiteX23" fmla="*/ 443445 w 1426694"/>
              <a:gd name="connsiteY23" fmla="*/ 844655 h 3021653"/>
              <a:gd name="connsiteX24" fmla="*/ 512501 w 1426694"/>
              <a:gd name="connsiteY24" fmla="*/ 816080 h 3021653"/>
              <a:gd name="connsiteX25" fmla="*/ 536314 w 1426694"/>
              <a:gd name="connsiteY25" fmla="*/ 839892 h 3021653"/>
              <a:gd name="connsiteX26" fmla="*/ 560126 w 1426694"/>
              <a:gd name="connsiteY26" fmla="*/ 870848 h 3021653"/>
              <a:gd name="connsiteX27" fmla="*/ 486308 w 1426694"/>
              <a:gd name="connsiteY27" fmla="*/ 911330 h 3021653"/>
              <a:gd name="connsiteX28" fmla="*/ 429158 w 1426694"/>
              <a:gd name="connsiteY28" fmla="*/ 949430 h 3021653"/>
              <a:gd name="connsiteX29" fmla="*/ 341052 w 1426694"/>
              <a:gd name="connsiteY29" fmla="*/ 947048 h 3021653"/>
              <a:gd name="connsiteX30" fmla="*/ 376770 w 1426694"/>
              <a:gd name="connsiteY30" fmla="*/ 968480 h 3021653"/>
              <a:gd name="connsiteX31" fmla="*/ 481545 w 1426694"/>
              <a:gd name="connsiteY31" fmla="*/ 987530 h 3021653"/>
              <a:gd name="connsiteX32" fmla="*/ 545839 w 1426694"/>
              <a:gd name="connsiteY32" fmla="*/ 951811 h 3021653"/>
              <a:gd name="connsiteX33" fmla="*/ 757771 w 1426694"/>
              <a:gd name="connsiteY33" fmla="*/ 1111356 h 3021653"/>
              <a:gd name="connsiteX34" fmla="*/ 976896 w 1426694"/>
              <a:gd name="connsiteY34" fmla="*/ 1527815 h 3021653"/>
              <a:gd name="connsiteX35" fmla="*/ 1110196 w 1426694"/>
              <a:gd name="connsiteY35" fmla="*/ 2035281 h 3021653"/>
              <a:gd name="connsiteX36" fmla="*/ 1419759 w 1426694"/>
              <a:gd name="connsiteY36" fmla="*/ 2080524 h 3021653"/>
              <a:gd name="connsiteX37" fmla="*/ 1381659 w 1426694"/>
              <a:gd name="connsiteY37" fmla="*/ 2292456 h 3021653"/>
              <a:gd name="connsiteX38" fmla="*/ 1343559 w 1426694"/>
              <a:gd name="connsiteY38" fmla="*/ 2592493 h 3021653"/>
              <a:gd name="connsiteX39" fmla="*/ 664481 w 1426694"/>
              <a:gd name="connsiteY39" fmla="*/ 2750054 h 3021653"/>
              <a:gd name="connsiteX40" fmla="*/ 350577 w 1426694"/>
              <a:gd name="connsiteY40" fmla="*/ 2892531 h 3021653"/>
              <a:gd name="connsiteX41" fmla="*/ 5296 w 1426694"/>
              <a:gd name="connsiteY41" fmla="*/ 2911582 h 3021653"/>
              <a:gd name="connsiteX42" fmla="*/ 368734 w 1426694"/>
              <a:gd name="connsiteY42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10083 w 1426694"/>
              <a:gd name="connsiteY12" fmla="*/ 275536 h 3021653"/>
              <a:gd name="connsiteX13" fmla="*/ 210083 w 1426694"/>
              <a:gd name="connsiteY13" fmla="*/ 406505 h 3021653"/>
              <a:gd name="connsiteX14" fmla="*/ 414870 w 1426694"/>
              <a:gd name="connsiteY14" fmla="*/ 354117 h 3021653"/>
              <a:gd name="connsiteX15" fmla="*/ 622039 w 1426694"/>
              <a:gd name="connsiteY15" fmla="*/ 366023 h 3021653"/>
              <a:gd name="connsiteX16" fmla="*/ 686333 w 1426694"/>
              <a:gd name="connsiteY16" fmla="*/ 363642 h 3021653"/>
              <a:gd name="connsiteX17" fmla="*/ 717291 w 1426694"/>
              <a:gd name="connsiteY17" fmla="*/ 399364 h 3021653"/>
              <a:gd name="connsiteX18" fmla="*/ 722051 w 1426694"/>
              <a:gd name="connsiteY18" fmla="*/ 451748 h 3021653"/>
              <a:gd name="connsiteX19" fmla="*/ 683951 w 1426694"/>
              <a:gd name="connsiteY19" fmla="*/ 504136 h 3021653"/>
              <a:gd name="connsiteX20" fmla="*/ 636326 w 1426694"/>
              <a:gd name="connsiteY20" fmla="*/ 658917 h 3021653"/>
              <a:gd name="connsiteX21" fmla="*/ 569651 w 1426694"/>
              <a:gd name="connsiteY21" fmla="*/ 768455 h 3021653"/>
              <a:gd name="connsiteX22" fmla="*/ 469639 w 1426694"/>
              <a:gd name="connsiteY22" fmla="*/ 806555 h 3021653"/>
              <a:gd name="connsiteX23" fmla="*/ 448208 w 1426694"/>
              <a:gd name="connsiteY23" fmla="*/ 820842 h 3021653"/>
              <a:gd name="connsiteX24" fmla="*/ 443445 w 1426694"/>
              <a:gd name="connsiteY24" fmla="*/ 844655 h 3021653"/>
              <a:gd name="connsiteX25" fmla="*/ 512501 w 1426694"/>
              <a:gd name="connsiteY25" fmla="*/ 816080 h 3021653"/>
              <a:gd name="connsiteX26" fmla="*/ 536314 w 1426694"/>
              <a:gd name="connsiteY26" fmla="*/ 839892 h 3021653"/>
              <a:gd name="connsiteX27" fmla="*/ 560126 w 1426694"/>
              <a:gd name="connsiteY27" fmla="*/ 870848 h 3021653"/>
              <a:gd name="connsiteX28" fmla="*/ 486308 w 1426694"/>
              <a:gd name="connsiteY28" fmla="*/ 911330 h 3021653"/>
              <a:gd name="connsiteX29" fmla="*/ 429158 w 1426694"/>
              <a:gd name="connsiteY29" fmla="*/ 949430 h 3021653"/>
              <a:gd name="connsiteX30" fmla="*/ 341052 w 1426694"/>
              <a:gd name="connsiteY30" fmla="*/ 947048 h 3021653"/>
              <a:gd name="connsiteX31" fmla="*/ 376770 w 1426694"/>
              <a:gd name="connsiteY31" fmla="*/ 968480 h 3021653"/>
              <a:gd name="connsiteX32" fmla="*/ 481545 w 1426694"/>
              <a:gd name="connsiteY32" fmla="*/ 987530 h 3021653"/>
              <a:gd name="connsiteX33" fmla="*/ 545839 w 1426694"/>
              <a:gd name="connsiteY33" fmla="*/ 951811 h 3021653"/>
              <a:gd name="connsiteX34" fmla="*/ 757771 w 1426694"/>
              <a:gd name="connsiteY34" fmla="*/ 1111356 h 3021653"/>
              <a:gd name="connsiteX35" fmla="*/ 976896 w 1426694"/>
              <a:gd name="connsiteY35" fmla="*/ 1527815 h 3021653"/>
              <a:gd name="connsiteX36" fmla="*/ 1110196 w 1426694"/>
              <a:gd name="connsiteY36" fmla="*/ 2035281 h 3021653"/>
              <a:gd name="connsiteX37" fmla="*/ 1419759 w 1426694"/>
              <a:gd name="connsiteY37" fmla="*/ 2080524 h 3021653"/>
              <a:gd name="connsiteX38" fmla="*/ 1381659 w 1426694"/>
              <a:gd name="connsiteY38" fmla="*/ 2292456 h 3021653"/>
              <a:gd name="connsiteX39" fmla="*/ 1343559 w 1426694"/>
              <a:gd name="connsiteY39" fmla="*/ 2592493 h 3021653"/>
              <a:gd name="connsiteX40" fmla="*/ 664481 w 1426694"/>
              <a:gd name="connsiteY40" fmla="*/ 2750054 h 3021653"/>
              <a:gd name="connsiteX41" fmla="*/ 350577 w 1426694"/>
              <a:gd name="connsiteY41" fmla="*/ 2892531 h 3021653"/>
              <a:gd name="connsiteX42" fmla="*/ 5296 w 1426694"/>
              <a:gd name="connsiteY42" fmla="*/ 2911582 h 3021653"/>
              <a:gd name="connsiteX43" fmla="*/ 368734 w 1426694"/>
              <a:gd name="connsiteY43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10083 w 1426694"/>
              <a:gd name="connsiteY14" fmla="*/ 406505 h 3021653"/>
              <a:gd name="connsiteX15" fmla="*/ 414870 w 1426694"/>
              <a:gd name="connsiteY15" fmla="*/ 354117 h 3021653"/>
              <a:gd name="connsiteX16" fmla="*/ 622039 w 1426694"/>
              <a:gd name="connsiteY16" fmla="*/ 366023 h 3021653"/>
              <a:gd name="connsiteX17" fmla="*/ 686333 w 1426694"/>
              <a:gd name="connsiteY17" fmla="*/ 363642 h 3021653"/>
              <a:gd name="connsiteX18" fmla="*/ 717291 w 1426694"/>
              <a:gd name="connsiteY18" fmla="*/ 399364 h 3021653"/>
              <a:gd name="connsiteX19" fmla="*/ 722051 w 1426694"/>
              <a:gd name="connsiteY19" fmla="*/ 451748 h 3021653"/>
              <a:gd name="connsiteX20" fmla="*/ 683951 w 1426694"/>
              <a:gd name="connsiteY20" fmla="*/ 504136 h 3021653"/>
              <a:gd name="connsiteX21" fmla="*/ 636326 w 1426694"/>
              <a:gd name="connsiteY21" fmla="*/ 658917 h 3021653"/>
              <a:gd name="connsiteX22" fmla="*/ 569651 w 1426694"/>
              <a:gd name="connsiteY22" fmla="*/ 768455 h 3021653"/>
              <a:gd name="connsiteX23" fmla="*/ 469639 w 1426694"/>
              <a:gd name="connsiteY23" fmla="*/ 806555 h 3021653"/>
              <a:gd name="connsiteX24" fmla="*/ 448208 w 1426694"/>
              <a:gd name="connsiteY24" fmla="*/ 820842 h 3021653"/>
              <a:gd name="connsiteX25" fmla="*/ 443445 w 1426694"/>
              <a:gd name="connsiteY25" fmla="*/ 844655 h 3021653"/>
              <a:gd name="connsiteX26" fmla="*/ 512501 w 1426694"/>
              <a:gd name="connsiteY26" fmla="*/ 816080 h 3021653"/>
              <a:gd name="connsiteX27" fmla="*/ 536314 w 1426694"/>
              <a:gd name="connsiteY27" fmla="*/ 839892 h 3021653"/>
              <a:gd name="connsiteX28" fmla="*/ 560126 w 1426694"/>
              <a:gd name="connsiteY28" fmla="*/ 870848 h 3021653"/>
              <a:gd name="connsiteX29" fmla="*/ 486308 w 1426694"/>
              <a:gd name="connsiteY29" fmla="*/ 911330 h 3021653"/>
              <a:gd name="connsiteX30" fmla="*/ 429158 w 1426694"/>
              <a:gd name="connsiteY30" fmla="*/ 949430 h 3021653"/>
              <a:gd name="connsiteX31" fmla="*/ 341052 w 1426694"/>
              <a:gd name="connsiteY31" fmla="*/ 947048 h 3021653"/>
              <a:gd name="connsiteX32" fmla="*/ 376770 w 1426694"/>
              <a:gd name="connsiteY32" fmla="*/ 968480 h 3021653"/>
              <a:gd name="connsiteX33" fmla="*/ 481545 w 1426694"/>
              <a:gd name="connsiteY33" fmla="*/ 987530 h 3021653"/>
              <a:gd name="connsiteX34" fmla="*/ 545839 w 1426694"/>
              <a:gd name="connsiteY34" fmla="*/ 951811 h 3021653"/>
              <a:gd name="connsiteX35" fmla="*/ 757771 w 1426694"/>
              <a:gd name="connsiteY35" fmla="*/ 1111356 h 3021653"/>
              <a:gd name="connsiteX36" fmla="*/ 976896 w 1426694"/>
              <a:gd name="connsiteY36" fmla="*/ 1527815 h 3021653"/>
              <a:gd name="connsiteX37" fmla="*/ 1110196 w 1426694"/>
              <a:gd name="connsiteY37" fmla="*/ 2035281 h 3021653"/>
              <a:gd name="connsiteX38" fmla="*/ 1419759 w 1426694"/>
              <a:gd name="connsiteY38" fmla="*/ 2080524 h 3021653"/>
              <a:gd name="connsiteX39" fmla="*/ 1381659 w 1426694"/>
              <a:gd name="connsiteY39" fmla="*/ 2292456 h 3021653"/>
              <a:gd name="connsiteX40" fmla="*/ 1343559 w 1426694"/>
              <a:gd name="connsiteY40" fmla="*/ 2592493 h 3021653"/>
              <a:gd name="connsiteX41" fmla="*/ 664481 w 1426694"/>
              <a:gd name="connsiteY41" fmla="*/ 2750054 h 3021653"/>
              <a:gd name="connsiteX42" fmla="*/ 350577 w 1426694"/>
              <a:gd name="connsiteY42" fmla="*/ 2892531 h 3021653"/>
              <a:gd name="connsiteX43" fmla="*/ 5296 w 1426694"/>
              <a:gd name="connsiteY43" fmla="*/ 2911582 h 3021653"/>
              <a:gd name="connsiteX44" fmla="*/ 368734 w 1426694"/>
              <a:gd name="connsiteY44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338670 w 1426694"/>
              <a:gd name="connsiteY14" fmla="*/ 330305 h 3021653"/>
              <a:gd name="connsiteX15" fmla="*/ 210083 w 1426694"/>
              <a:gd name="connsiteY15" fmla="*/ 406505 h 3021653"/>
              <a:gd name="connsiteX16" fmla="*/ 414870 w 1426694"/>
              <a:gd name="connsiteY16" fmla="*/ 354117 h 3021653"/>
              <a:gd name="connsiteX17" fmla="*/ 622039 w 1426694"/>
              <a:gd name="connsiteY17" fmla="*/ 366023 h 3021653"/>
              <a:gd name="connsiteX18" fmla="*/ 686333 w 1426694"/>
              <a:gd name="connsiteY18" fmla="*/ 363642 h 3021653"/>
              <a:gd name="connsiteX19" fmla="*/ 717291 w 1426694"/>
              <a:gd name="connsiteY19" fmla="*/ 399364 h 3021653"/>
              <a:gd name="connsiteX20" fmla="*/ 722051 w 1426694"/>
              <a:gd name="connsiteY20" fmla="*/ 451748 h 3021653"/>
              <a:gd name="connsiteX21" fmla="*/ 683951 w 1426694"/>
              <a:gd name="connsiteY21" fmla="*/ 504136 h 3021653"/>
              <a:gd name="connsiteX22" fmla="*/ 636326 w 1426694"/>
              <a:gd name="connsiteY22" fmla="*/ 658917 h 3021653"/>
              <a:gd name="connsiteX23" fmla="*/ 569651 w 1426694"/>
              <a:gd name="connsiteY23" fmla="*/ 768455 h 3021653"/>
              <a:gd name="connsiteX24" fmla="*/ 469639 w 1426694"/>
              <a:gd name="connsiteY24" fmla="*/ 806555 h 3021653"/>
              <a:gd name="connsiteX25" fmla="*/ 448208 w 1426694"/>
              <a:gd name="connsiteY25" fmla="*/ 820842 h 3021653"/>
              <a:gd name="connsiteX26" fmla="*/ 443445 w 1426694"/>
              <a:gd name="connsiteY26" fmla="*/ 844655 h 3021653"/>
              <a:gd name="connsiteX27" fmla="*/ 512501 w 1426694"/>
              <a:gd name="connsiteY27" fmla="*/ 816080 h 3021653"/>
              <a:gd name="connsiteX28" fmla="*/ 536314 w 1426694"/>
              <a:gd name="connsiteY28" fmla="*/ 839892 h 3021653"/>
              <a:gd name="connsiteX29" fmla="*/ 560126 w 1426694"/>
              <a:gd name="connsiteY29" fmla="*/ 870848 h 3021653"/>
              <a:gd name="connsiteX30" fmla="*/ 486308 w 1426694"/>
              <a:gd name="connsiteY30" fmla="*/ 911330 h 3021653"/>
              <a:gd name="connsiteX31" fmla="*/ 429158 w 1426694"/>
              <a:gd name="connsiteY31" fmla="*/ 949430 h 3021653"/>
              <a:gd name="connsiteX32" fmla="*/ 341052 w 1426694"/>
              <a:gd name="connsiteY32" fmla="*/ 947048 h 3021653"/>
              <a:gd name="connsiteX33" fmla="*/ 376770 w 1426694"/>
              <a:gd name="connsiteY33" fmla="*/ 968480 h 3021653"/>
              <a:gd name="connsiteX34" fmla="*/ 481545 w 1426694"/>
              <a:gd name="connsiteY34" fmla="*/ 987530 h 3021653"/>
              <a:gd name="connsiteX35" fmla="*/ 545839 w 1426694"/>
              <a:gd name="connsiteY35" fmla="*/ 951811 h 3021653"/>
              <a:gd name="connsiteX36" fmla="*/ 757771 w 1426694"/>
              <a:gd name="connsiteY36" fmla="*/ 1111356 h 3021653"/>
              <a:gd name="connsiteX37" fmla="*/ 976896 w 1426694"/>
              <a:gd name="connsiteY37" fmla="*/ 1527815 h 3021653"/>
              <a:gd name="connsiteX38" fmla="*/ 1110196 w 1426694"/>
              <a:gd name="connsiteY38" fmla="*/ 2035281 h 3021653"/>
              <a:gd name="connsiteX39" fmla="*/ 1419759 w 1426694"/>
              <a:gd name="connsiteY39" fmla="*/ 2080524 h 3021653"/>
              <a:gd name="connsiteX40" fmla="*/ 1381659 w 1426694"/>
              <a:gd name="connsiteY40" fmla="*/ 2292456 h 3021653"/>
              <a:gd name="connsiteX41" fmla="*/ 1343559 w 1426694"/>
              <a:gd name="connsiteY41" fmla="*/ 2592493 h 3021653"/>
              <a:gd name="connsiteX42" fmla="*/ 664481 w 1426694"/>
              <a:gd name="connsiteY42" fmla="*/ 2750054 h 3021653"/>
              <a:gd name="connsiteX43" fmla="*/ 350577 w 1426694"/>
              <a:gd name="connsiteY43" fmla="*/ 2892531 h 3021653"/>
              <a:gd name="connsiteX44" fmla="*/ 5296 w 1426694"/>
              <a:gd name="connsiteY44" fmla="*/ 2911582 h 3021653"/>
              <a:gd name="connsiteX45" fmla="*/ 368734 w 1426694"/>
              <a:gd name="connsiteY45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338670 w 1426694"/>
              <a:gd name="connsiteY14" fmla="*/ 330305 h 3021653"/>
              <a:gd name="connsiteX15" fmla="*/ 236276 w 1426694"/>
              <a:gd name="connsiteY15" fmla="*/ 349355 h 3021653"/>
              <a:gd name="connsiteX16" fmla="*/ 210083 w 1426694"/>
              <a:gd name="connsiteY16" fmla="*/ 406505 h 3021653"/>
              <a:gd name="connsiteX17" fmla="*/ 414870 w 1426694"/>
              <a:gd name="connsiteY17" fmla="*/ 354117 h 3021653"/>
              <a:gd name="connsiteX18" fmla="*/ 622039 w 1426694"/>
              <a:gd name="connsiteY18" fmla="*/ 366023 h 3021653"/>
              <a:gd name="connsiteX19" fmla="*/ 686333 w 1426694"/>
              <a:gd name="connsiteY19" fmla="*/ 363642 h 3021653"/>
              <a:gd name="connsiteX20" fmla="*/ 717291 w 1426694"/>
              <a:gd name="connsiteY20" fmla="*/ 399364 h 3021653"/>
              <a:gd name="connsiteX21" fmla="*/ 722051 w 1426694"/>
              <a:gd name="connsiteY21" fmla="*/ 451748 h 3021653"/>
              <a:gd name="connsiteX22" fmla="*/ 683951 w 1426694"/>
              <a:gd name="connsiteY22" fmla="*/ 504136 h 3021653"/>
              <a:gd name="connsiteX23" fmla="*/ 636326 w 1426694"/>
              <a:gd name="connsiteY23" fmla="*/ 658917 h 3021653"/>
              <a:gd name="connsiteX24" fmla="*/ 569651 w 1426694"/>
              <a:gd name="connsiteY24" fmla="*/ 768455 h 3021653"/>
              <a:gd name="connsiteX25" fmla="*/ 469639 w 1426694"/>
              <a:gd name="connsiteY25" fmla="*/ 806555 h 3021653"/>
              <a:gd name="connsiteX26" fmla="*/ 448208 w 1426694"/>
              <a:gd name="connsiteY26" fmla="*/ 820842 h 3021653"/>
              <a:gd name="connsiteX27" fmla="*/ 443445 w 1426694"/>
              <a:gd name="connsiteY27" fmla="*/ 844655 h 3021653"/>
              <a:gd name="connsiteX28" fmla="*/ 512501 w 1426694"/>
              <a:gd name="connsiteY28" fmla="*/ 816080 h 3021653"/>
              <a:gd name="connsiteX29" fmla="*/ 536314 w 1426694"/>
              <a:gd name="connsiteY29" fmla="*/ 839892 h 3021653"/>
              <a:gd name="connsiteX30" fmla="*/ 560126 w 1426694"/>
              <a:gd name="connsiteY30" fmla="*/ 870848 h 3021653"/>
              <a:gd name="connsiteX31" fmla="*/ 486308 w 1426694"/>
              <a:gd name="connsiteY31" fmla="*/ 911330 h 3021653"/>
              <a:gd name="connsiteX32" fmla="*/ 429158 w 1426694"/>
              <a:gd name="connsiteY32" fmla="*/ 949430 h 3021653"/>
              <a:gd name="connsiteX33" fmla="*/ 341052 w 1426694"/>
              <a:gd name="connsiteY33" fmla="*/ 947048 h 3021653"/>
              <a:gd name="connsiteX34" fmla="*/ 376770 w 1426694"/>
              <a:gd name="connsiteY34" fmla="*/ 968480 h 3021653"/>
              <a:gd name="connsiteX35" fmla="*/ 481545 w 1426694"/>
              <a:gd name="connsiteY35" fmla="*/ 987530 h 3021653"/>
              <a:gd name="connsiteX36" fmla="*/ 545839 w 1426694"/>
              <a:gd name="connsiteY36" fmla="*/ 951811 h 3021653"/>
              <a:gd name="connsiteX37" fmla="*/ 757771 w 1426694"/>
              <a:gd name="connsiteY37" fmla="*/ 1111356 h 3021653"/>
              <a:gd name="connsiteX38" fmla="*/ 976896 w 1426694"/>
              <a:gd name="connsiteY38" fmla="*/ 1527815 h 3021653"/>
              <a:gd name="connsiteX39" fmla="*/ 1110196 w 1426694"/>
              <a:gd name="connsiteY39" fmla="*/ 2035281 h 3021653"/>
              <a:gd name="connsiteX40" fmla="*/ 1419759 w 1426694"/>
              <a:gd name="connsiteY40" fmla="*/ 2080524 h 3021653"/>
              <a:gd name="connsiteX41" fmla="*/ 1381659 w 1426694"/>
              <a:gd name="connsiteY41" fmla="*/ 2292456 h 3021653"/>
              <a:gd name="connsiteX42" fmla="*/ 1343559 w 1426694"/>
              <a:gd name="connsiteY42" fmla="*/ 2592493 h 3021653"/>
              <a:gd name="connsiteX43" fmla="*/ 664481 w 1426694"/>
              <a:gd name="connsiteY43" fmla="*/ 2750054 h 3021653"/>
              <a:gd name="connsiteX44" fmla="*/ 350577 w 1426694"/>
              <a:gd name="connsiteY44" fmla="*/ 2892531 h 3021653"/>
              <a:gd name="connsiteX45" fmla="*/ 5296 w 1426694"/>
              <a:gd name="connsiteY45" fmla="*/ 2911582 h 3021653"/>
              <a:gd name="connsiteX46" fmla="*/ 368734 w 1426694"/>
              <a:gd name="connsiteY46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38670 w 1426694"/>
              <a:gd name="connsiteY15" fmla="*/ 330305 h 3021653"/>
              <a:gd name="connsiteX16" fmla="*/ 236276 w 1426694"/>
              <a:gd name="connsiteY16" fmla="*/ 349355 h 3021653"/>
              <a:gd name="connsiteX17" fmla="*/ 210083 w 1426694"/>
              <a:gd name="connsiteY17" fmla="*/ 406505 h 3021653"/>
              <a:gd name="connsiteX18" fmla="*/ 414870 w 1426694"/>
              <a:gd name="connsiteY18" fmla="*/ 354117 h 3021653"/>
              <a:gd name="connsiteX19" fmla="*/ 622039 w 1426694"/>
              <a:gd name="connsiteY19" fmla="*/ 366023 h 3021653"/>
              <a:gd name="connsiteX20" fmla="*/ 686333 w 1426694"/>
              <a:gd name="connsiteY20" fmla="*/ 363642 h 3021653"/>
              <a:gd name="connsiteX21" fmla="*/ 717291 w 1426694"/>
              <a:gd name="connsiteY21" fmla="*/ 399364 h 3021653"/>
              <a:gd name="connsiteX22" fmla="*/ 722051 w 1426694"/>
              <a:gd name="connsiteY22" fmla="*/ 451748 h 3021653"/>
              <a:gd name="connsiteX23" fmla="*/ 683951 w 1426694"/>
              <a:gd name="connsiteY23" fmla="*/ 504136 h 3021653"/>
              <a:gd name="connsiteX24" fmla="*/ 636326 w 1426694"/>
              <a:gd name="connsiteY24" fmla="*/ 658917 h 3021653"/>
              <a:gd name="connsiteX25" fmla="*/ 569651 w 1426694"/>
              <a:gd name="connsiteY25" fmla="*/ 768455 h 3021653"/>
              <a:gd name="connsiteX26" fmla="*/ 469639 w 1426694"/>
              <a:gd name="connsiteY26" fmla="*/ 806555 h 3021653"/>
              <a:gd name="connsiteX27" fmla="*/ 448208 w 1426694"/>
              <a:gd name="connsiteY27" fmla="*/ 820842 h 3021653"/>
              <a:gd name="connsiteX28" fmla="*/ 443445 w 1426694"/>
              <a:gd name="connsiteY28" fmla="*/ 844655 h 3021653"/>
              <a:gd name="connsiteX29" fmla="*/ 512501 w 1426694"/>
              <a:gd name="connsiteY29" fmla="*/ 816080 h 3021653"/>
              <a:gd name="connsiteX30" fmla="*/ 536314 w 1426694"/>
              <a:gd name="connsiteY30" fmla="*/ 839892 h 3021653"/>
              <a:gd name="connsiteX31" fmla="*/ 560126 w 1426694"/>
              <a:gd name="connsiteY31" fmla="*/ 870848 h 3021653"/>
              <a:gd name="connsiteX32" fmla="*/ 486308 w 1426694"/>
              <a:gd name="connsiteY32" fmla="*/ 911330 h 3021653"/>
              <a:gd name="connsiteX33" fmla="*/ 429158 w 1426694"/>
              <a:gd name="connsiteY33" fmla="*/ 949430 h 3021653"/>
              <a:gd name="connsiteX34" fmla="*/ 341052 w 1426694"/>
              <a:gd name="connsiteY34" fmla="*/ 947048 h 3021653"/>
              <a:gd name="connsiteX35" fmla="*/ 376770 w 1426694"/>
              <a:gd name="connsiteY35" fmla="*/ 968480 h 3021653"/>
              <a:gd name="connsiteX36" fmla="*/ 481545 w 1426694"/>
              <a:gd name="connsiteY36" fmla="*/ 987530 h 3021653"/>
              <a:gd name="connsiteX37" fmla="*/ 545839 w 1426694"/>
              <a:gd name="connsiteY37" fmla="*/ 951811 h 3021653"/>
              <a:gd name="connsiteX38" fmla="*/ 757771 w 1426694"/>
              <a:gd name="connsiteY38" fmla="*/ 1111356 h 3021653"/>
              <a:gd name="connsiteX39" fmla="*/ 976896 w 1426694"/>
              <a:gd name="connsiteY39" fmla="*/ 1527815 h 3021653"/>
              <a:gd name="connsiteX40" fmla="*/ 1110196 w 1426694"/>
              <a:gd name="connsiteY40" fmla="*/ 2035281 h 3021653"/>
              <a:gd name="connsiteX41" fmla="*/ 1419759 w 1426694"/>
              <a:gd name="connsiteY41" fmla="*/ 2080524 h 3021653"/>
              <a:gd name="connsiteX42" fmla="*/ 1381659 w 1426694"/>
              <a:gd name="connsiteY42" fmla="*/ 2292456 h 3021653"/>
              <a:gd name="connsiteX43" fmla="*/ 1343559 w 1426694"/>
              <a:gd name="connsiteY43" fmla="*/ 2592493 h 3021653"/>
              <a:gd name="connsiteX44" fmla="*/ 664481 w 1426694"/>
              <a:gd name="connsiteY44" fmla="*/ 2750054 h 3021653"/>
              <a:gd name="connsiteX45" fmla="*/ 350577 w 1426694"/>
              <a:gd name="connsiteY45" fmla="*/ 2892531 h 3021653"/>
              <a:gd name="connsiteX46" fmla="*/ 5296 w 1426694"/>
              <a:gd name="connsiteY46" fmla="*/ 2911582 h 3021653"/>
              <a:gd name="connsiteX47" fmla="*/ 368734 w 1426694"/>
              <a:gd name="connsiteY47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19620 w 1426694"/>
              <a:gd name="connsiteY15" fmla="*/ 320780 h 3021653"/>
              <a:gd name="connsiteX16" fmla="*/ 236276 w 1426694"/>
              <a:gd name="connsiteY16" fmla="*/ 349355 h 3021653"/>
              <a:gd name="connsiteX17" fmla="*/ 210083 w 1426694"/>
              <a:gd name="connsiteY17" fmla="*/ 406505 h 3021653"/>
              <a:gd name="connsiteX18" fmla="*/ 414870 w 1426694"/>
              <a:gd name="connsiteY18" fmla="*/ 354117 h 3021653"/>
              <a:gd name="connsiteX19" fmla="*/ 622039 w 1426694"/>
              <a:gd name="connsiteY19" fmla="*/ 366023 h 3021653"/>
              <a:gd name="connsiteX20" fmla="*/ 686333 w 1426694"/>
              <a:gd name="connsiteY20" fmla="*/ 363642 h 3021653"/>
              <a:gd name="connsiteX21" fmla="*/ 717291 w 1426694"/>
              <a:gd name="connsiteY21" fmla="*/ 399364 h 3021653"/>
              <a:gd name="connsiteX22" fmla="*/ 722051 w 1426694"/>
              <a:gd name="connsiteY22" fmla="*/ 451748 h 3021653"/>
              <a:gd name="connsiteX23" fmla="*/ 683951 w 1426694"/>
              <a:gd name="connsiteY23" fmla="*/ 504136 h 3021653"/>
              <a:gd name="connsiteX24" fmla="*/ 636326 w 1426694"/>
              <a:gd name="connsiteY24" fmla="*/ 658917 h 3021653"/>
              <a:gd name="connsiteX25" fmla="*/ 569651 w 1426694"/>
              <a:gd name="connsiteY25" fmla="*/ 768455 h 3021653"/>
              <a:gd name="connsiteX26" fmla="*/ 469639 w 1426694"/>
              <a:gd name="connsiteY26" fmla="*/ 806555 h 3021653"/>
              <a:gd name="connsiteX27" fmla="*/ 448208 w 1426694"/>
              <a:gd name="connsiteY27" fmla="*/ 820842 h 3021653"/>
              <a:gd name="connsiteX28" fmla="*/ 443445 w 1426694"/>
              <a:gd name="connsiteY28" fmla="*/ 844655 h 3021653"/>
              <a:gd name="connsiteX29" fmla="*/ 512501 w 1426694"/>
              <a:gd name="connsiteY29" fmla="*/ 816080 h 3021653"/>
              <a:gd name="connsiteX30" fmla="*/ 536314 w 1426694"/>
              <a:gd name="connsiteY30" fmla="*/ 839892 h 3021653"/>
              <a:gd name="connsiteX31" fmla="*/ 560126 w 1426694"/>
              <a:gd name="connsiteY31" fmla="*/ 870848 h 3021653"/>
              <a:gd name="connsiteX32" fmla="*/ 486308 w 1426694"/>
              <a:gd name="connsiteY32" fmla="*/ 911330 h 3021653"/>
              <a:gd name="connsiteX33" fmla="*/ 429158 w 1426694"/>
              <a:gd name="connsiteY33" fmla="*/ 949430 h 3021653"/>
              <a:gd name="connsiteX34" fmla="*/ 341052 w 1426694"/>
              <a:gd name="connsiteY34" fmla="*/ 947048 h 3021653"/>
              <a:gd name="connsiteX35" fmla="*/ 376770 w 1426694"/>
              <a:gd name="connsiteY35" fmla="*/ 968480 h 3021653"/>
              <a:gd name="connsiteX36" fmla="*/ 481545 w 1426694"/>
              <a:gd name="connsiteY36" fmla="*/ 987530 h 3021653"/>
              <a:gd name="connsiteX37" fmla="*/ 545839 w 1426694"/>
              <a:gd name="connsiteY37" fmla="*/ 951811 h 3021653"/>
              <a:gd name="connsiteX38" fmla="*/ 757771 w 1426694"/>
              <a:gd name="connsiteY38" fmla="*/ 1111356 h 3021653"/>
              <a:gd name="connsiteX39" fmla="*/ 976896 w 1426694"/>
              <a:gd name="connsiteY39" fmla="*/ 1527815 h 3021653"/>
              <a:gd name="connsiteX40" fmla="*/ 1110196 w 1426694"/>
              <a:gd name="connsiteY40" fmla="*/ 2035281 h 3021653"/>
              <a:gd name="connsiteX41" fmla="*/ 1419759 w 1426694"/>
              <a:gd name="connsiteY41" fmla="*/ 2080524 h 3021653"/>
              <a:gd name="connsiteX42" fmla="*/ 1381659 w 1426694"/>
              <a:gd name="connsiteY42" fmla="*/ 2292456 h 3021653"/>
              <a:gd name="connsiteX43" fmla="*/ 1343559 w 1426694"/>
              <a:gd name="connsiteY43" fmla="*/ 2592493 h 3021653"/>
              <a:gd name="connsiteX44" fmla="*/ 664481 w 1426694"/>
              <a:gd name="connsiteY44" fmla="*/ 2750054 h 3021653"/>
              <a:gd name="connsiteX45" fmla="*/ 350577 w 1426694"/>
              <a:gd name="connsiteY45" fmla="*/ 2892531 h 3021653"/>
              <a:gd name="connsiteX46" fmla="*/ 5296 w 1426694"/>
              <a:gd name="connsiteY46" fmla="*/ 2911582 h 3021653"/>
              <a:gd name="connsiteX47" fmla="*/ 368734 w 1426694"/>
              <a:gd name="connsiteY47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19620 w 1426694"/>
              <a:gd name="connsiteY15" fmla="*/ 320780 h 3021653"/>
              <a:gd name="connsiteX16" fmla="*/ 293426 w 1426694"/>
              <a:gd name="connsiteY16" fmla="*/ 342211 h 3021653"/>
              <a:gd name="connsiteX17" fmla="*/ 236276 w 1426694"/>
              <a:gd name="connsiteY17" fmla="*/ 349355 h 3021653"/>
              <a:gd name="connsiteX18" fmla="*/ 210083 w 1426694"/>
              <a:gd name="connsiteY18" fmla="*/ 406505 h 3021653"/>
              <a:gd name="connsiteX19" fmla="*/ 414870 w 1426694"/>
              <a:gd name="connsiteY19" fmla="*/ 354117 h 3021653"/>
              <a:gd name="connsiteX20" fmla="*/ 622039 w 1426694"/>
              <a:gd name="connsiteY20" fmla="*/ 366023 h 3021653"/>
              <a:gd name="connsiteX21" fmla="*/ 686333 w 1426694"/>
              <a:gd name="connsiteY21" fmla="*/ 363642 h 3021653"/>
              <a:gd name="connsiteX22" fmla="*/ 717291 w 1426694"/>
              <a:gd name="connsiteY22" fmla="*/ 399364 h 3021653"/>
              <a:gd name="connsiteX23" fmla="*/ 722051 w 1426694"/>
              <a:gd name="connsiteY23" fmla="*/ 451748 h 3021653"/>
              <a:gd name="connsiteX24" fmla="*/ 683951 w 1426694"/>
              <a:gd name="connsiteY24" fmla="*/ 504136 h 3021653"/>
              <a:gd name="connsiteX25" fmla="*/ 636326 w 1426694"/>
              <a:gd name="connsiteY25" fmla="*/ 658917 h 3021653"/>
              <a:gd name="connsiteX26" fmla="*/ 569651 w 1426694"/>
              <a:gd name="connsiteY26" fmla="*/ 768455 h 3021653"/>
              <a:gd name="connsiteX27" fmla="*/ 469639 w 1426694"/>
              <a:gd name="connsiteY27" fmla="*/ 806555 h 3021653"/>
              <a:gd name="connsiteX28" fmla="*/ 448208 w 1426694"/>
              <a:gd name="connsiteY28" fmla="*/ 820842 h 3021653"/>
              <a:gd name="connsiteX29" fmla="*/ 443445 w 1426694"/>
              <a:gd name="connsiteY29" fmla="*/ 844655 h 3021653"/>
              <a:gd name="connsiteX30" fmla="*/ 512501 w 1426694"/>
              <a:gd name="connsiteY30" fmla="*/ 816080 h 3021653"/>
              <a:gd name="connsiteX31" fmla="*/ 536314 w 1426694"/>
              <a:gd name="connsiteY31" fmla="*/ 839892 h 3021653"/>
              <a:gd name="connsiteX32" fmla="*/ 560126 w 1426694"/>
              <a:gd name="connsiteY32" fmla="*/ 870848 h 3021653"/>
              <a:gd name="connsiteX33" fmla="*/ 486308 w 1426694"/>
              <a:gd name="connsiteY33" fmla="*/ 911330 h 3021653"/>
              <a:gd name="connsiteX34" fmla="*/ 429158 w 1426694"/>
              <a:gd name="connsiteY34" fmla="*/ 949430 h 3021653"/>
              <a:gd name="connsiteX35" fmla="*/ 341052 w 1426694"/>
              <a:gd name="connsiteY35" fmla="*/ 947048 h 3021653"/>
              <a:gd name="connsiteX36" fmla="*/ 376770 w 1426694"/>
              <a:gd name="connsiteY36" fmla="*/ 968480 h 3021653"/>
              <a:gd name="connsiteX37" fmla="*/ 481545 w 1426694"/>
              <a:gd name="connsiteY37" fmla="*/ 987530 h 3021653"/>
              <a:gd name="connsiteX38" fmla="*/ 545839 w 1426694"/>
              <a:gd name="connsiteY38" fmla="*/ 951811 h 3021653"/>
              <a:gd name="connsiteX39" fmla="*/ 757771 w 1426694"/>
              <a:gd name="connsiteY39" fmla="*/ 1111356 h 3021653"/>
              <a:gd name="connsiteX40" fmla="*/ 976896 w 1426694"/>
              <a:gd name="connsiteY40" fmla="*/ 1527815 h 3021653"/>
              <a:gd name="connsiteX41" fmla="*/ 1110196 w 1426694"/>
              <a:gd name="connsiteY41" fmla="*/ 2035281 h 3021653"/>
              <a:gd name="connsiteX42" fmla="*/ 1419759 w 1426694"/>
              <a:gd name="connsiteY42" fmla="*/ 2080524 h 3021653"/>
              <a:gd name="connsiteX43" fmla="*/ 1381659 w 1426694"/>
              <a:gd name="connsiteY43" fmla="*/ 2292456 h 3021653"/>
              <a:gd name="connsiteX44" fmla="*/ 1343559 w 1426694"/>
              <a:gd name="connsiteY44" fmla="*/ 2592493 h 3021653"/>
              <a:gd name="connsiteX45" fmla="*/ 664481 w 1426694"/>
              <a:gd name="connsiteY45" fmla="*/ 2750054 h 3021653"/>
              <a:gd name="connsiteX46" fmla="*/ 350577 w 1426694"/>
              <a:gd name="connsiteY46" fmla="*/ 2892531 h 3021653"/>
              <a:gd name="connsiteX47" fmla="*/ 5296 w 1426694"/>
              <a:gd name="connsiteY47" fmla="*/ 2911582 h 3021653"/>
              <a:gd name="connsiteX48" fmla="*/ 368734 w 1426694"/>
              <a:gd name="connsiteY48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19620 w 1426694"/>
              <a:gd name="connsiteY15" fmla="*/ 320780 h 3021653"/>
              <a:gd name="connsiteX16" fmla="*/ 293426 w 1426694"/>
              <a:gd name="connsiteY16" fmla="*/ 342211 h 3021653"/>
              <a:gd name="connsiteX17" fmla="*/ 236276 w 1426694"/>
              <a:gd name="connsiteY17" fmla="*/ 349355 h 3021653"/>
              <a:gd name="connsiteX18" fmla="*/ 210083 w 1426694"/>
              <a:gd name="connsiteY18" fmla="*/ 387455 h 3021653"/>
              <a:gd name="connsiteX19" fmla="*/ 210083 w 1426694"/>
              <a:gd name="connsiteY19" fmla="*/ 406505 h 3021653"/>
              <a:gd name="connsiteX20" fmla="*/ 414870 w 1426694"/>
              <a:gd name="connsiteY20" fmla="*/ 354117 h 3021653"/>
              <a:gd name="connsiteX21" fmla="*/ 622039 w 1426694"/>
              <a:gd name="connsiteY21" fmla="*/ 366023 h 3021653"/>
              <a:gd name="connsiteX22" fmla="*/ 686333 w 1426694"/>
              <a:gd name="connsiteY22" fmla="*/ 363642 h 3021653"/>
              <a:gd name="connsiteX23" fmla="*/ 717291 w 1426694"/>
              <a:gd name="connsiteY23" fmla="*/ 399364 h 3021653"/>
              <a:gd name="connsiteX24" fmla="*/ 722051 w 1426694"/>
              <a:gd name="connsiteY24" fmla="*/ 451748 h 3021653"/>
              <a:gd name="connsiteX25" fmla="*/ 683951 w 1426694"/>
              <a:gd name="connsiteY25" fmla="*/ 504136 h 3021653"/>
              <a:gd name="connsiteX26" fmla="*/ 636326 w 1426694"/>
              <a:gd name="connsiteY26" fmla="*/ 658917 h 3021653"/>
              <a:gd name="connsiteX27" fmla="*/ 569651 w 1426694"/>
              <a:gd name="connsiteY27" fmla="*/ 768455 h 3021653"/>
              <a:gd name="connsiteX28" fmla="*/ 469639 w 1426694"/>
              <a:gd name="connsiteY28" fmla="*/ 806555 h 3021653"/>
              <a:gd name="connsiteX29" fmla="*/ 448208 w 1426694"/>
              <a:gd name="connsiteY29" fmla="*/ 820842 h 3021653"/>
              <a:gd name="connsiteX30" fmla="*/ 443445 w 1426694"/>
              <a:gd name="connsiteY30" fmla="*/ 844655 h 3021653"/>
              <a:gd name="connsiteX31" fmla="*/ 512501 w 1426694"/>
              <a:gd name="connsiteY31" fmla="*/ 816080 h 3021653"/>
              <a:gd name="connsiteX32" fmla="*/ 536314 w 1426694"/>
              <a:gd name="connsiteY32" fmla="*/ 839892 h 3021653"/>
              <a:gd name="connsiteX33" fmla="*/ 560126 w 1426694"/>
              <a:gd name="connsiteY33" fmla="*/ 870848 h 3021653"/>
              <a:gd name="connsiteX34" fmla="*/ 486308 w 1426694"/>
              <a:gd name="connsiteY34" fmla="*/ 911330 h 3021653"/>
              <a:gd name="connsiteX35" fmla="*/ 429158 w 1426694"/>
              <a:gd name="connsiteY35" fmla="*/ 949430 h 3021653"/>
              <a:gd name="connsiteX36" fmla="*/ 341052 w 1426694"/>
              <a:gd name="connsiteY36" fmla="*/ 947048 h 3021653"/>
              <a:gd name="connsiteX37" fmla="*/ 376770 w 1426694"/>
              <a:gd name="connsiteY37" fmla="*/ 968480 h 3021653"/>
              <a:gd name="connsiteX38" fmla="*/ 481545 w 1426694"/>
              <a:gd name="connsiteY38" fmla="*/ 987530 h 3021653"/>
              <a:gd name="connsiteX39" fmla="*/ 545839 w 1426694"/>
              <a:gd name="connsiteY39" fmla="*/ 951811 h 3021653"/>
              <a:gd name="connsiteX40" fmla="*/ 757771 w 1426694"/>
              <a:gd name="connsiteY40" fmla="*/ 1111356 h 3021653"/>
              <a:gd name="connsiteX41" fmla="*/ 976896 w 1426694"/>
              <a:gd name="connsiteY41" fmla="*/ 1527815 h 3021653"/>
              <a:gd name="connsiteX42" fmla="*/ 1110196 w 1426694"/>
              <a:gd name="connsiteY42" fmla="*/ 2035281 h 3021653"/>
              <a:gd name="connsiteX43" fmla="*/ 1419759 w 1426694"/>
              <a:gd name="connsiteY43" fmla="*/ 2080524 h 3021653"/>
              <a:gd name="connsiteX44" fmla="*/ 1381659 w 1426694"/>
              <a:gd name="connsiteY44" fmla="*/ 2292456 h 3021653"/>
              <a:gd name="connsiteX45" fmla="*/ 1343559 w 1426694"/>
              <a:gd name="connsiteY45" fmla="*/ 2592493 h 3021653"/>
              <a:gd name="connsiteX46" fmla="*/ 664481 w 1426694"/>
              <a:gd name="connsiteY46" fmla="*/ 2750054 h 3021653"/>
              <a:gd name="connsiteX47" fmla="*/ 350577 w 1426694"/>
              <a:gd name="connsiteY47" fmla="*/ 2892531 h 3021653"/>
              <a:gd name="connsiteX48" fmla="*/ 5296 w 1426694"/>
              <a:gd name="connsiteY48" fmla="*/ 2911582 h 3021653"/>
              <a:gd name="connsiteX49" fmla="*/ 368734 w 1426694"/>
              <a:gd name="connsiteY49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19620 w 1426694"/>
              <a:gd name="connsiteY15" fmla="*/ 320780 h 3021653"/>
              <a:gd name="connsiteX16" fmla="*/ 293426 w 1426694"/>
              <a:gd name="connsiteY16" fmla="*/ 342211 h 3021653"/>
              <a:gd name="connsiteX17" fmla="*/ 269614 w 1426694"/>
              <a:gd name="connsiteY17" fmla="*/ 339830 h 3021653"/>
              <a:gd name="connsiteX18" fmla="*/ 236276 w 1426694"/>
              <a:gd name="connsiteY18" fmla="*/ 349355 h 3021653"/>
              <a:gd name="connsiteX19" fmla="*/ 210083 w 1426694"/>
              <a:gd name="connsiteY19" fmla="*/ 387455 h 3021653"/>
              <a:gd name="connsiteX20" fmla="*/ 210083 w 1426694"/>
              <a:gd name="connsiteY20" fmla="*/ 406505 h 3021653"/>
              <a:gd name="connsiteX21" fmla="*/ 414870 w 1426694"/>
              <a:gd name="connsiteY21" fmla="*/ 354117 h 3021653"/>
              <a:gd name="connsiteX22" fmla="*/ 622039 w 1426694"/>
              <a:gd name="connsiteY22" fmla="*/ 366023 h 3021653"/>
              <a:gd name="connsiteX23" fmla="*/ 686333 w 1426694"/>
              <a:gd name="connsiteY23" fmla="*/ 363642 h 3021653"/>
              <a:gd name="connsiteX24" fmla="*/ 717291 w 1426694"/>
              <a:gd name="connsiteY24" fmla="*/ 399364 h 3021653"/>
              <a:gd name="connsiteX25" fmla="*/ 722051 w 1426694"/>
              <a:gd name="connsiteY25" fmla="*/ 451748 h 3021653"/>
              <a:gd name="connsiteX26" fmla="*/ 683951 w 1426694"/>
              <a:gd name="connsiteY26" fmla="*/ 504136 h 3021653"/>
              <a:gd name="connsiteX27" fmla="*/ 636326 w 1426694"/>
              <a:gd name="connsiteY27" fmla="*/ 658917 h 3021653"/>
              <a:gd name="connsiteX28" fmla="*/ 569651 w 1426694"/>
              <a:gd name="connsiteY28" fmla="*/ 768455 h 3021653"/>
              <a:gd name="connsiteX29" fmla="*/ 469639 w 1426694"/>
              <a:gd name="connsiteY29" fmla="*/ 806555 h 3021653"/>
              <a:gd name="connsiteX30" fmla="*/ 448208 w 1426694"/>
              <a:gd name="connsiteY30" fmla="*/ 820842 h 3021653"/>
              <a:gd name="connsiteX31" fmla="*/ 443445 w 1426694"/>
              <a:gd name="connsiteY31" fmla="*/ 844655 h 3021653"/>
              <a:gd name="connsiteX32" fmla="*/ 512501 w 1426694"/>
              <a:gd name="connsiteY32" fmla="*/ 816080 h 3021653"/>
              <a:gd name="connsiteX33" fmla="*/ 536314 w 1426694"/>
              <a:gd name="connsiteY33" fmla="*/ 839892 h 3021653"/>
              <a:gd name="connsiteX34" fmla="*/ 560126 w 1426694"/>
              <a:gd name="connsiteY34" fmla="*/ 870848 h 3021653"/>
              <a:gd name="connsiteX35" fmla="*/ 486308 w 1426694"/>
              <a:gd name="connsiteY35" fmla="*/ 911330 h 3021653"/>
              <a:gd name="connsiteX36" fmla="*/ 429158 w 1426694"/>
              <a:gd name="connsiteY36" fmla="*/ 949430 h 3021653"/>
              <a:gd name="connsiteX37" fmla="*/ 341052 w 1426694"/>
              <a:gd name="connsiteY37" fmla="*/ 947048 h 3021653"/>
              <a:gd name="connsiteX38" fmla="*/ 376770 w 1426694"/>
              <a:gd name="connsiteY38" fmla="*/ 968480 h 3021653"/>
              <a:gd name="connsiteX39" fmla="*/ 481545 w 1426694"/>
              <a:gd name="connsiteY39" fmla="*/ 987530 h 3021653"/>
              <a:gd name="connsiteX40" fmla="*/ 545839 w 1426694"/>
              <a:gd name="connsiteY40" fmla="*/ 951811 h 3021653"/>
              <a:gd name="connsiteX41" fmla="*/ 757771 w 1426694"/>
              <a:gd name="connsiteY41" fmla="*/ 1111356 h 3021653"/>
              <a:gd name="connsiteX42" fmla="*/ 976896 w 1426694"/>
              <a:gd name="connsiteY42" fmla="*/ 1527815 h 3021653"/>
              <a:gd name="connsiteX43" fmla="*/ 1110196 w 1426694"/>
              <a:gd name="connsiteY43" fmla="*/ 2035281 h 3021653"/>
              <a:gd name="connsiteX44" fmla="*/ 1419759 w 1426694"/>
              <a:gd name="connsiteY44" fmla="*/ 2080524 h 3021653"/>
              <a:gd name="connsiteX45" fmla="*/ 1381659 w 1426694"/>
              <a:gd name="connsiteY45" fmla="*/ 2292456 h 3021653"/>
              <a:gd name="connsiteX46" fmla="*/ 1343559 w 1426694"/>
              <a:gd name="connsiteY46" fmla="*/ 2592493 h 3021653"/>
              <a:gd name="connsiteX47" fmla="*/ 664481 w 1426694"/>
              <a:gd name="connsiteY47" fmla="*/ 2750054 h 3021653"/>
              <a:gd name="connsiteX48" fmla="*/ 350577 w 1426694"/>
              <a:gd name="connsiteY48" fmla="*/ 2892531 h 3021653"/>
              <a:gd name="connsiteX49" fmla="*/ 5296 w 1426694"/>
              <a:gd name="connsiteY49" fmla="*/ 2911582 h 3021653"/>
              <a:gd name="connsiteX50" fmla="*/ 368734 w 1426694"/>
              <a:gd name="connsiteY50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29145 w 1426694"/>
              <a:gd name="connsiteY15" fmla="*/ 301730 h 3021653"/>
              <a:gd name="connsiteX16" fmla="*/ 293426 w 1426694"/>
              <a:gd name="connsiteY16" fmla="*/ 342211 h 3021653"/>
              <a:gd name="connsiteX17" fmla="*/ 269614 w 1426694"/>
              <a:gd name="connsiteY17" fmla="*/ 339830 h 3021653"/>
              <a:gd name="connsiteX18" fmla="*/ 236276 w 1426694"/>
              <a:gd name="connsiteY18" fmla="*/ 349355 h 3021653"/>
              <a:gd name="connsiteX19" fmla="*/ 210083 w 1426694"/>
              <a:gd name="connsiteY19" fmla="*/ 387455 h 3021653"/>
              <a:gd name="connsiteX20" fmla="*/ 210083 w 1426694"/>
              <a:gd name="connsiteY20" fmla="*/ 406505 h 3021653"/>
              <a:gd name="connsiteX21" fmla="*/ 414870 w 1426694"/>
              <a:gd name="connsiteY21" fmla="*/ 354117 h 3021653"/>
              <a:gd name="connsiteX22" fmla="*/ 622039 w 1426694"/>
              <a:gd name="connsiteY22" fmla="*/ 366023 h 3021653"/>
              <a:gd name="connsiteX23" fmla="*/ 686333 w 1426694"/>
              <a:gd name="connsiteY23" fmla="*/ 363642 h 3021653"/>
              <a:gd name="connsiteX24" fmla="*/ 717291 w 1426694"/>
              <a:gd name="connsiteY24" fmla="*/ 399364 h 3021653"/>
              <a:gd name="connsiteX25" fmla="*/ 722051 w 1426694"/>
              <a:gd name="connsiteY25" fmla="*/ 451748 h 3021653"/>
              <a:gd name="connsiteX26" fmla="*/ 683951 w 1426694"/>
              <a:gd name="connsiteY26" fmla="*/ 504136 h 3021653"/>
              <a:gd name="connsiteX27" fmla="*/ 636326 w 1426694"/>
              <a:gd name="connsiteY27" fmla="*/ 658917 h 3021653"/>
              <a:gd name="connsiteX28" fmla="*/ 569651 w 1426694"/>
              <a:gd name="connsiteY28" fmla="*/ 768455 h 3021653"/>
              <a:gd name="connsiteX29" fmla="*/ 469639 w 1426694"/>
              <a:gd name="connsiteY29" fmla="*/ 806555 h 3021653"/>
              <a:gd name="connsiteX30" fmla="*/ 448208 w 1426694"/>
              <a:gd name="connsiteY30" fmla="*/ 820842 h 3021653"/>
              <a:gd name="connsiteX31" fmla="*/ 443445 w 1426694"/>
              <a:gd name="connsiteY31" fmla="*/ 844655 h 3021653"/>
              <a:gd name="connsiteX32" fmla="*/ 512501 w 1426694"/>
              <a:gd name="connsiteY32" fmla="*/ 816080 h 3021653"/>
              <a:gd name="connsiteX33" fmla="*/ 536314 w 1426694"/>
              <a:gd name="connsiteY33" fmla="*/ 839892 h 3021653"/>
              <a:gd name="connsiteX34" fmla="*/ 560126 w 1426694"/>
              <a:gd name="connsiteY34" fmla="*/ 870848 h 3021653"/>
              <a:gd name="connsiteX35" fmla="*/ 486308 w 1426694"/>
              <a:gd name="connsiteY35" fmla="*/ 911330 h 3021653"/>
              <a:gd name="connsiteX36" fmla="*/ 429158 w 1426694"/>
              <a:gd name="connsiteY36" fmla="*/ 949430 h 3021653"/>
              <a:gd name="connsiteX37" fmla="*/ 341052 w 1426694"/>
              <a:gd name="connsiteY37" fmla="*/ 947048 h 3021653"/>
              <a:gd name="connsiteX38" fmla="*/ 376770 w 1426694"/>
              <a:gd name="connsiteY38" fmla="*/ 968480 h 3021653"/>
              <a:gd name="connsiteX39" fmla="*/ 481545 w 1426694"/>
              <a:gd name="connsiteY39" fmla="*/ 987530 h 3021653"/>
              <a:gd name="connsiteX40" fmla="*/ 545839 w 1426694"/>
              <a:gd name="connsiteY40" fmla="*/ 951811 h 3021653"/>
              <a:gd name="connsiteX41" fmla="*/ 757771 w 1426694"/>
              <a:gd name="connsiteY41" fmla="*/ 1111356 h 3021653"/>
              <a:gd name="connsiteX42" fmla="*/ 976896 w 1426694"/>
              <a:gd name="connsiteY42" fmla="*/ 1527815 h 3021653"/>
              <a:gd name="connsiteX43" fmla="*/ 1110196 w 1426694"/>
              <a:gd name="connsiteY43" fmla="*/ 2035281 h 3021653"/>
              <a:gd name="connsiteX44" fmla="*/ 1419759 w 1426694"/>
              <a:gd name="connsiteY44" fmla="*/ 2080524 h 3021653"/>
              <a:gd name="connsiteX45" fmla="*/ 1381659 w 1426694"/>
              <a:gd name="connsiteY45" fmla="*/ 2292456 h 3021653"/>
              <a:gd name="connsiteX46" fmla="*/ 1343559 w 1426694"/>
              <a:gd name="connsiteY46" fmla="*/ 2592493 h 3021653"/>
              <a:gd name="connsiteX47" fmla="*/ 664481 w 1426694"/>
              <a:gd name="connsiteY47" fmla="*/ 2750054 h 3021653"/>
              <a:gd name="connsiteX48" fmla="*/ 350577 w 1426694"/>
              <a:gd name="connsiteY48" fmla="*/ 2892531 h 3021653"/>
              <a:gd name="connsiteX49" fmla="*/ 5296 w 1426694"/>
              <a:gd name="connsiteY49" fmla="*/ 2911582 h 3021653"/>
              <a:gd name="connsiteX50" fmla="*/ 368734 w 1426694"/>
              <a:gd name="connsiteY50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414870 w 1426694"/>
              <a:gd name="connsiteY22" fmla="*/ 354117 h 3021653"/>
              <a:gd name="connsiteX23" fmla="*/ 622039 w 1426694"/>
              <a:gd name="connsiteY23" fmla="*/ 366023 h 3021653"/>
              <a:gd name="connsiteX24" fmla="*/ 686333 w 1426694"/>
              <a:gd name="connsiteY24" fmla="*/ 363642 h 3021653"/>
              <a:gd name="connsiteX25" fmla="*/ 717291 w 1426694"/>
              <a:gd name="connsiteY25" fmla="*/ 399364 h 3021653"/>
              <a:gd name="connsiteX26" fmla="*/ 722051 w 1426694"/>
              <a:gd name="connsiteY26" fmla="*/ 451748 h 3021653"/>
              <a:gd name="connsiteX27" fmla="*/ 683951 w 1426694"/>
              <a:gd name="connsiteY27" fmla="*/ 504136 h 3021653"/>
              <a:gd name="connsiteX28" fmla="*/ 636326 w 1426694"/>
              <a:gd name="connsiteY28" fmla="*/ 658917 h 3021653"/>
              <a:gd name="connsiteX29" fmla="*/ 569651 w 1426694"/>
              <a:gd name="connsiteY29" fmla="*/ 768455 h 3021653"/>
              <a:gd name="connsiteX30" fmla="*/ 469639 w 1426694"/>
              <a:gd name="connsiteY30" fmla="*/ 806555 h 3021653"/>
              <a:gd name="connsiteX31" fmla="*/ 448208 w 1426694"/>
              <a:gd name="connsiteY31" fmla="*/ 820842 h 3021653"/>
              <a:gd name="connsiteX32" fmla="*/ 443445 w 1426694"/>
              <a:gd name="connsiteY32" fmla="*/ 844655 h 3021653"/>
              <a:gd name="connsiteX33" fmla="*/ 512501 w 1426694"/>
              <a:gd name="connsiteY33" fmla="*/ 816080 h 3021653"/>
              <a:gd name="connsiteX34" fmla="*/ 536314 w 1426694"/>
              <a:gd name="connsiteY34" fmla="*/ 839892 h 3021653"/>
              <a:gd name="connsiteX35" fmla="*/ 560126 w 1426694"/>
              <a:gd name="connsiteY35" fmla="*/ 870848 h 3021653"/>
              <a:gd name="connsiteX36" fmla="*/ 486308 w 1426694"/>
              <a:gd name="connsiteY36" fmla="*/ 911330 h 3021653"/>
              <a:gd name="connsiteX37" fmla="*/ 429158 w 1426694"/>
              <a:gd name="connsiteY37" fmla="*/ 949430 h 3021653"/>
              <a:gd name="connsiteX38" fmla="*/ 341052 w 1426694"/>
              <a:gd name="connsiteY38" fmla="*/ 947048 h 3021653"/>
              <a:gd name="connsiteX39" fmla="*/ 376770 w 1426694"/>
              <a:gd name="connsiteY39" fmla="*/ 968480 h 3021653"/>
              <a:gd name="connsiteX40" fmla="*/ 481545 w 1426694"/>
              <a:gd name="connsiteY40" fmla="*/ 987530 h 3021653"/>
              <a:gd name="connsiteX41" fmla="*/ 545839 w 1426694"/>
              <a:gd name="connsiteY41" fmla="*/ 951811 h 3021653"/>
              <a:gd name="connsiteX42" fmla="*/ 757771 w 1426694"/>
              <a:gd name="connsiteY42" fmla="*/ 1111356 h 3021653"/>
              <a:gd name="connsiteX43" fmla="*/ 976896 w 1426694"/>
              <a:gd name="connsiteY43" fmla="*/ 1527815 h 3021653"/>
              <a:gd name="connsiteX44" fmla="*/ 1110196 w 1426694"/>
              <a:gd name="connsiteY44" fmla="*/ 2035281 h 3021653"/>
              <a:gd name="connsiteX45" fmla="*/ 1419759 w 1426694"/>
              <a:gd name="connsiteY45" fmla="*/ 2080524 h 3021653"/>
              <a:gd name="connsiteX46" fmla="*/ 1381659 w 1426694"/>
              <a:gd name="connsiteY46" fmla="*/ 2292456 h 3021653"/>
              <a:gd name="connsiteX47" fmla="*/ 1343559 w 1426694"/>
              <a:gd name="connsiteY47" fmla="*/ 2592493 h 3021653"/>
              <a:gd name="connsiteX48" fmla="*/ 664481 w 1426694"/>
              <a:gd name="connsiteY48" fmla="*/ 2750054 h 3021653"/>
              <a:gd name="connsiteX49" fmla="*/ 350577 w 1426694"/>
              <a:gd name="connsiteY49" fmla="*/ 2892531 h 3021653"/>
              <a:gd name="connsiteX50" fmla="*/ 5296 w 1426694"/>
              <a:gd name="connsiteY50" fmla="*/ 2911582 h 3021653"/>
              <a:gd name="connsiteX51" fmla="*/ 368734 w 1426694"/>
              <a:gd name="connsiteY51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60089 w 1426694"/>
              <a:gd name="connsiteY22" fmla="*/ 363642 h 3021653"/>
              <a:gd name="connsiteX23" fmla="*/ 414870 w 1426694"/>
              <a:gd name="connsiteY23" fmla="*/ 354117 h 3021653"/>
              <a:gd name="connsiteX24" fmla="*/ 622039 w 1426694"/>
              <a:gd name="connsiteY24" fmla="*/ 366023 h 3021653"/>
              <a:gd name="connsiteX25" fmla="*/ 686333 w 1426694"/>
              <a:gd name="connsiteY25" fmla="*/ 363642 h 3021653"/>
              <a:gd name="connsiteX26" fmla="*/ 717291 w 1426694"/>
              <a:gd name="connsiteY26" fmla="*/ 399364 h 3021653"/>
              <a:gd name="connsiteX27" fmla="*/ 722051 w 1426694"/>
              <a:gd name="connsiteY27" fmla="*/ 451748 h 3021653"/>
              <a:gd name="connsiteX28" fmla="*/ 683951 w 1426694"/>
              <a:gd name="connsiteY28" fmla="*/ 504136 h 3021653"/>
              <a:gd name="connsiteX29" fmla="*/ 636326 w 1426694"/>
              <a:gd name="connsiteY29" fmla="*/ 658917 h 3021653"/>
              <a:gd name="connsiteX30" fmla="*/ 569651 w 1426694"/>
              <a:gd name="connsiteY30" fmla="*/ 768455 h 3021653"/>
              <a:gd name="connsiteX31" fmla="*/ 469639 w 1426694"/>
              <a:gd name="connsiteY31" fmla="*/ 806555 h 3021653"/>
              <a:gd name="connsiteX32" fmla="*/ 448208 w 1426694"/>
              <a:gd name="connsiteY32" fmla="*/ 820842 h 3021653"/>
              <a:gd name="connsiteX33" fmla="*/ 443445 w 1426694"/>
              <a:gd name="connsiteY33" fmla="*/ 844655 h 3021653"/>
              <a:gd name="connsiteX34" fmla="*/ 512501 w 1426694"/>
              <a:gd name="connsiteY34" fmla="*/ 816080 h 3021653"/>
              <a:gd name="connsiteX35" fmla="*/ 536314 w 1426694"/>
              <a:gd name="connsiteY35" fmla="*/ 839892 h 3021653"/>
              <a:gd name="connsiteX36" fmla="*/ 560126 w 1426694"/>
              <a:gd name="connsiteY36" fmla="*/ 870848 h 3021653"/>
              <a:gd name="connsiteX37" fmla="*/ 486308 w 1426694"/>
              <a:gd name="connsiteY37" fmla="*/ 911330 h 3021653"/>
              <a:gd name="connsiteX38" fmla="*/ 429158 w 1426694"/>
              <a:gd name="connsiteY38" fmla="*/ 949430 h 3021653"/>
              <a:gd name="connsiteX39" fmla="*/ 341052 w 1426694"/>
              <a:gd name="connsiteY39" fmla="*/ 947048 h 3021653"/>
              <a:gd name="connsiteX40" fmla="*/ 376770 w 1426694"/>
              <a:gd name="connsiteY40" fmla="*/ 968480 h 3021653"/>
              <a:gd name="connsiteX41" fmla="*/ 481545 w 1426694"/>
              <a:gd name="connsiteY41" fmla="*/ 987530 h 3021653"/>
              <a:gd name="connsiteX42" fmla="*/ 545839 w 1426694"/>
              <a:gd name="connsiteY42" fmla="*/ 951811 h 3021653"/>
              <a:gd name="connsiteX43" fmla="*/ 757771 w 1426694"/>
              <a:gd name="connsiteY43" fmla="*/ 1111356 h 3021653"/>
              <a:gd name="connsiteX44" fmla="*/ 976896 w 1426694"/>
              <a:gd name="connsiteY44" fmla="*/ 1527815 h 3021653"/>
              <a:gd name="connsiteX45" fmla="*/ 1110196 w 1426694"/>
              <a:gd name="connsiteY45" fmla="*/ 2035281 h 3021653"/>
              <a:gd name="connsiteX46" fmla="*/ 1419759 w 1426694"/>
              <a:gd name="connsiteY46" fmla="*/ 2080524 h 3021653"/>
              <a:gd name="connsiteX47" fmla="*/ 1381659 w 1426694"/>
              <a:gd name="connsiteY47" fmla="*/ 2292456 h 3021653"/>
              <a:gd name="connsiteX48" fmla="*/ 1343559 w 1426694"/>
              <a:gd name="connsiteY48" fmla="*/ 2592493 h 3021653"/>
              <a:gd name="connsiteX49" fmla="*/ 664481 w 1426694"/>
              <a:gd name="connsiteY49" fmla="*/ 2750054 h 3021653"/>
              <a:gd name="connsiteX50" fmla="*/ 350577 w 1426694"/>
              <a:gd name="connsiteY50" fmla="*/ 2892531 h 3021653"/>
              <a:gd name="connsiteX51" fmla="*/ 5296 w 1426694"/>
              <a:gd name="connsiteY51" fmla="*/ 2911582 h 3021653"/>
              <a:gd name="connsiteX52" fmla="*/ 368734 w 1426694"/>
              <a:gd name="connsiteY52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60089 w 1426694"/>
              <a:gd name="connsiteY22" fmla="*/ 363642 h 3021653"/>
              <a:gd name="connsiteX23" fmla="*/ 245801 w 1426694"/>
              <a:gd name="connsiteY23" fmla="*/ 423173 h 3021653"/>
              <a:gd name="connsiteX24" fmla="*/ 414870 w 1426694"/>
              <a:gd name="connsiteY24" fmla="*/ 354117 h 3021653"/>
              <a:gd name="connsiteX25" fmla="*/ 622039 w 1426694"/>
              <a:gd name="connsiteY25" fmla="*/ 366023 h 3021653"/>
              <a:gd name="connsiteX26" fmla="*/ 686333 w 1426694"/>
              <a:gd name="connsiteY26" fmla="*/ 363642 h 3021653"/>
              <a:gd name="connsiteX27" fmla="*/ 717291 w 1426694"/>
              <a:gd name="connsiteY27" fmla="*/ 399364 h 3021653"/>
              <a:gd name="connsiteX28" fmla="*/ 722051 w 1426694"/>
              <a:gd name="connsiteY28" fmla="*/ 451748 h 3021653"/>
              <a:gd name="connsiteX29" fmla="*/ 683951 w 1426694"/>
              <a:gd name="connsiteY29" fmla="*/ 504136 h 3021653"/>
              <a:gd name="connsiteX30" fmla="*/ 636326 w 1426694"/>
              <a:gd name="connsiteY30" fmla="*/ 658917 h 3021653"/>
              <a:gd name="connsiteX31" fmla="*/ 569651 w 1426694"/>
              <a:gd name="connsiteY31" fmla="*/ 768455 h 3021653"/>
              <a:gd name="connsiteX32" fmla="*/ 469639 w 1426694"/>
              <a:gd name="connsiteY32" fmla="*/ 806555 h 3021653"/>
              <a:gd name="connsiteX33" fmla="*/ 448208 w 1426694"/>
              <a:gd name="connsiteY33" fmla="*/ 820842 h 3021653"/>
              <a:gd name="connsiteX34" fmla="*/ 443445 w 1426694"/>
              <a:gd name="connsiteY34" fmla="*/ 844655 h 3021653"/>
              <a:gd name="connsiteX35" fmla="*/ 512501 w 1426694"/>
              <a:gd name="connsiteY35" fmla="*/ 816080 h 3021653"/>
              <a:gd name="connsiteX36" fmla="*/ 536314 w 1426694"/>
              <a:gd name="connsiteY36" fmla="*/ 839892 h 3021653"/>
              <a:gd name="connsiteX37" fmla="*/ 560126 w 1426694"/>
              <a:gd name="connsiteY37" fmla="*/ 870848 h 3021653"/>
              <a:gd name="connsiteX38" fmla="*/ 486308 w 1426694"/>
              <a:gd name="connsiteY38" fmla="*/ 911330 h 3021653"/>
              <a:gd name="connsiteX39" fmla="*/ 429158 w 1426694"/>
              <a:gd name="connsiteY39" fmla="*/ 949430 h 3021653"/>
              <a:gd name="connsiteX40" fmla="*/ 341052 w 1426694"/>
              <a:gd name="connsiteY40" fmla="*/ 947048 h 3021653"/>
              <a:gd name="connsiteX41" fmla="*/ 376770 w 1426694"/>
              <a:gd name="connsiteY41" fmla="*/ 968480 h 3021653"/>
              <a:gd name="connsiteX42" fmla="*/ 481545 w 1426694"/>
              <a:gd name="connsiteY42" fmla="*/ 987530 h 3021653"/>
              <a:gd name="connsiteX43" fmla="*/ 545839 w 1426694"/>
              <a:gd name="connsiteY43" fmla="*/ 951811 h 3021653"/>
              <a:gd name="connsiteX44" fmla="*/ 757771 w 1426694"/>
              <a:gd name="connsiteY44" fmla="*/ 1111356 h 3021653"/>
              <a:gd name="connsiteX45" fmla="*/ 976896 w 1426694"/>
              <a:gd name="connsiteY45" fmla="*/ 1527815 h 3021653"/>
              <a:gd name="connsiteX46" fmla="*/ 1110196 w 1426694"/>
              <a:gd name="connsiteY46" fmla="*/ 2035281 h 3021653"/>
              <a:gd name="connsiteX47" fmla="*/ 1419759 w 1426694"/>
              <a:gd name="connsiteY47" fmla="*/ 2080524 h 3021653"/>
              <a:gd name="connsiteX48" fmla="*/ 1381659 w 1426694"/>
              <a:gd name="connsiteY48" fmla="*/ 2292456 h 3021653"/>
              <a:gd name="connsiteX49" fmla="*/ 1343559 w 1426694"/>
              <a:gd name="connsiteY49" fmla="*/ 2592493 h 3021653"/>
              <a:gd name="connsiteX50" fmla="*/ 664481 w 1426694"/>
              <a:gd name="connsiteY50" fmla="*/ 2750054 h 3021653"/>
              <a:gd name="connsiteX51" fmla="*/ 350577 w 1426694"/>
              <a:gd name="connsiteY51" fmla="*/ 2892531 h 3021653"/>
              <a:gd name="connsiteX52" fmla="*/ 5296 w 1426694"/>
              <a:gd name="connsiteY52" fmla="*/ 2911582 h 3021653"/>
              <a:gd name="connsiteX53" fmla="*/ 368734 w 1426694"/>
              <a:gd name="connsiteY53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60089 w 1426694"/>
              <a:gd name="connsiteY22" fmla="*/ 363642 h 3021653"/>
              <a:gd name="connsiteX23" fmla="*/ 269614 w 1426694"/>
              <a:gd name="connsiteY23" fmla="*/ 387455 h 3021653"/>
              <a:gd name="connsiteX24" fmla="*/ 245801 w 1426694"/>
              <a:gd name="connsiteY24" fmla="*/ 423173 h 3021653"/>
              <a:gd name="connsiteX25" fmla="*/ 414870 w 1426694"/>
              <a:gd name="connsiteY25" fmla="*/ 354117 h 3021653"/>
              <a:gd name="connsiteX26" fmla="*/ 622039 w 1426694"/>
              <a:gd name="connsiteY26" fmla="*/ 366023 h 3021653"/>
              <a:gd name="connsiteX27" fmla="*/ 686333 w 1426694"/>
              <a:gd name="connsiteY27" fmla="*/ 363642 h 3021653"/>
              <a:gd name="connsiteX28" fmla="*/ 717291 w 1426694"/>
              <a:gd name="connsiteY28" fmla="*/ 399364 h 3021653"/>
              <a:gd name="connsiteX29" fmla="*/ 722051 w 1426694"/>
              <a:gd name="connsiteY29" fmla="*/ 451748 h 3021653"/>
              <a:gd name="connsiteX30" fmla="*/ 683951 w 1426694"/>
              <a:gd name="connsiteY30" fmla="*/ 504136 h 3021653"/>
              <a:gd name="connsiteX31" fmla="*/ 636326 w 1426694"/>
              <a:gd name="connsiteY31" fmla="*/ 658917 h 3021653"/>
              <a:gd name="connsiteX32" fmla="*/ 569651 w 1426694"/>
              <a:gd name="connsiteY32" fmla="*/ 768455 h 3021653"/>
              <a:gd name="connsiteX33" fmla="*/ 469639 w 1426694"/>
              <a:gd name="connsiteY33" fmla="*/ 806555 h 3021653"/>
              <a:gd name="connsiteX34" fmla="*/ 448208 w 1426694"/>
              <a:gd name="connsiteY34" fmla="*/ 820842 h 3021653"/>
              <a:gd name="connsiteX35" fmla="*/ 443445 w 1426694"/>
              <a:gd name="connsiteY35" fmla="*/ 844655 h 3021653"/>
              <a:gd name="connsiteX36" fmla="*/ 512501 w 1426694"/>
              <a:gd name="connsiteY36" fmla="*/ 816080 h 3021653"/>
              <a:gd name="connsiteX37" fmla="*/ 536314 w 1426694"/>
              <a:gd name="connsiteY37" fmla="*/ 839892 h 3021653"/>
              <a:gd name="connsiteX38" fmla="*/ 560126 w 1426694"/>
              <a:gd name="connsiteY38" fmla="*/ 870848 h 3021653"/>
              <a:gd name="connsiteX39" fmla="*/ 486308 w 1426694"/>
              <a:gd name="connsiteY39" fmla="*/ 911330 h 3021653"/>
              <a:gd name="connsiteX40" fmla="*/ 429158 w 1426694"/>
              <a:gd name="connsiteY40" fmla="*/ 949430 h 3021653"/>
              <a:gd name="connsiteX41" fmla="*/ 341052 w 1426694"/>
              <a:gd name="connsiteY41" fmla="*/ 947048 h 3021653"/>
              <a:gd name="connsiteX42" fmla="*/ 376770 w 1426694"/>
              <a:gd name="connsiteY42" fmla="*/ 968480 h 3021653"/>
              <a:gd name="connsiteX43" fmla="*/ 481545 w 1426694"/>
              <a:gd name="connsiteY43" fmla="*/ 987530 h 3021653"/>
              <a:gd name="connsiteX44" fmla="*/ 545839 w 1426694"/>
              <a:gd name="connsiteY44" fmla="*/ 951811 h 3021653"/>
              <a:gd name="connsiteX45" fmla="*/ 757771 w 1426694"/>
              <a:gd name="connsiteY45" fmla="*/ 1111356 h 3021653"/>
              <a:gd name="connsiteX46" fmla="*/ 976896 w 1426694"/>
              <a:gd name="connsiteY46" fmla="*/ 1527815 h 3021653"/>
              <a:gd name="connsiteX47" fmla="*/ 1110196 w 1426694"/>
              <a:gd name="connsiteY47" fmla="*/ 2035281 h 3021653"/>
              <a:gd name="connsiteX48" fmla="*/ 1419759 w 1426694"/>
              <a:gd name="connsiteY48" fmla="*/ 2080524 h 3021653"/>
              <a:gd name="connsiteX49" fmla="*/ 1381659 w 1426694"/>
              <a:gd name="connsiteY49" fmla="*/ 2292456 h 3021653"/>
              <a:gd name="connsiteX50" fmla="*/ 1343559 w 1426694"/>
              <a:gd name="connsiteY50" fmla="*/ 2592493 h 3021653"/>
              <a:gd name="connsiteX51" fmla="*/ 664481 w 1426694"/>
              <a:gd name="connsiteY51" fmla="*/ 2750054 h 3021653"/>
              <a:gd name="connsiteX52" fmla="*/ 350577 w 1426694"/>
              <a:gd name="connsiteY52" fmla="*/ 2892531 h 3021653"/>
              <a:gd name="connsiteX53" fmla="*/ 5296 w 1426694"/>
              <a:gd name="connsiteY53" fmla="*/ 2911582 h 3021653"/>
              <a:gd name="connsiteX54" fmla="*/ 368734 w 1426694"/>
              <a:gd name="connsiteY54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36276 w 1426694"/>
              <a:gd name="connsiteY22" fmla="*/ 373167 h 3021653"/>
              <a:gd name="connsiteX23" fmla="*/ 260089 w 1426694"/>
              <a:gd name="connsiteY23" fmla="*/ 363642 h 3021653"/>
              <a:gd name="connsiteX24" fmla="*/ 269614 w 1426694"/>
              <a:gd name="connsiteY24" fmla="*/ 387455 h 3021653"/>
              <a:gd name="connsiteX25" fmla="*/ 245801 w 1426694"/>
              <a:gd name="connsiteY25" fmla="*/ 423173 h 3021653"/>
              <a:gd name="connsiteX26" fmla="*/ 414870 w 1426694"/>
              <a:gd name="connsiteY26" fmla="*/ 354117 h 3021653"/>
              <a:gd name="connsiteX27" fmla="*/ 622039 w 1426694"/>
              <a:gd name="connsiteY27" fmla="*/ 366023 h 3021653"/>
              <a:gd name="connsiteX28" fmla="*/ 686333 w 1426694"/>
              <a:gd name="connsiteY28" fmla="*/ 363642 h 3021653"/>
              <a:gd name="connsiteX29" fmla="*/ 717291 w 1426694"/>
              <a:gd name="connsiteY29" fmla="*/ 399364 h 3021653"/>
              <a:gd name="connsiteX30" fmla="*/ 722051 w 1426694"/>
              <a:gd name="connsiteY30" fmla="*/ 451748 h 3021653"/>
              <a:gd name="connsiteX31" fmla="*/ 683951 w 1426694"/>
              <a:gd name="connsiteY31" fmla="*/ 504136 h 3021653"/>
              <a:gd name="connsiteX32" fmla="*/ 636326 w 1426694"/>
              <a:gd name="connsiteY32" fmla="*/ 658917 h 3021653"/>
              <a:gd name="connsiteX33" fmla="*/ 569651 w 1426694"/>
              <a:gd name="connsiteY33" fmla="*/ 768455 h 3021653"/>
              <a:gd name="connsiteX34" fmla="*/ 469639 w 1426694"/>
              <a:gd name="connsiteY34" fmla="*/ 806555 h 3021653"/>
              <a:gd name="connsiteX35" fmla="*/ 448208 w 1426694"/>
              <a:gd name="connsiteY35" fmla="*/ 820842 h 3021653"/>
              <a:gd name="connsiteX36" fmla="*/ 443445 w 1426694"/>
              <a:gd name="connsiteY36" fmla="*/ 844655 h 3021653"/>
              <a:gd name="connsiteX37" fmla="*/ 512501 w 1426694"/>
              <a:gd name="connsiteY37" fmla="*/ 816080 h 3021653"/>
              <a:gd name="connsiteX38" fmla="*/ 536314 w 1426694"/>
              <a:gd name="connsiteY38" fmla="*/ 839892 h 3021653"/>
              <a:gd name="connsiteX39" fmla="*/ 560126 w 1426694"/>
              <a:gd name="connsiteY39" fmla="*/ 870848 h 3021653"/>
              <a:gd name="connsiteX40" fmla="*/ 486308 w 1426694"/>
              <a:gd name="connsiteY40" fmla="*/ 911330 h 3021653"/>
              <a:gd name="connsiteX41" fmla="*/ 429158 w 1426694"/>
              <a:gd name="connsiteY41" fmla="*/ 949430 h 3021653"/>
              <a:gd name="connsiteX42" fmla="*/ 341052 w 1426694"/>
              <a:gd name="connsiteY42" fmla="*/ 947048 h 3021653"/>
              <a:gd name="connsiteX43" fmla="*/ 376770 w 1426694"/>
              <a:gd name="connsiteY43" fmla="*/ 968480 h 3021653"/>
              <a:gd name="connsiteX44" fmla="*/ 481545 w 1426694"/>
              <a:gd name="connsiteY44" fmla="*/ 987530 h 3021653"/>
              <a:gd name="connsiteX45" fmla="*/ 545839 w 1426694"/>
              <a:gd name="connsiteY45" fmla="*/ 951811 h 3021653"/>
              <a:gd name="connsiteX46" fmla="*/ 757771 w 1426694"/>
              <a:gd name="connsiteY46" fmla="*/ 1111356 h 3021653"/>
              <a:gd name="connsiteX47" fmla="*/ 976896 w 1426694"/>
              <a:gd name="connsiteY47" fmla="*/ 1527815 h 3021653"/>
              <a:gd name="connsiteX48" fmla="*/ 1110196 w 1426694"/>
              <a:gd name="connsiteY48" fmla="*/ 2035281 h 3021653"/>
              <a:gd name="connsiteX49" fmla="*/ 1419759 w 1426694"/>
              <a:gd name="connsiteY49" fmla="*/ 2080524 h 3021653"/>
              <a:gd name="connsiteX50" fmla="*/ 1381659 w 1426694"/>
              <a:gd name="connsiteY50" fmla="*/ 2292456 h 3021653"/>
              <a:gd name="connsiteX51" fmla="*/ 1343559 w 1426694"/>
              <a:gd name="connsiteY51" fmla="*/ 2592493 h 3021653"/>
              <a:gd name="connsiteX52" fmla="*/ 664481 w 1426694"/>
              <a:gd name="connsiteY52" fmla="*/ 2750054 h 3021653"/>
              <a:gd name="connsiteX53" fmla="*/ 350577 w 1426694"/>
              <a:gd name="connsiteY53" fmla="*/ 2892531 h 3021653"/>
              <a:gd name="connsiteX54" fmla="*/ 5296 w 1426694"/>
              <a:gd name="connsiteY54" fmla="*/ 2911582 h 3021653"/>
              <a:gd name="connsiteX55" fmla="*/ 368734 w 1426694"/>
              <a:gd name="connsiteY55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36276 w 1426694"/>
              <a:gd name="connsiteY22" fmla="*/ 373167 h 3021653"/>
              <a:gd name="connsiteX23" fmla="*/ 260089 w 1426694"/>
              <a:gd name="connsiteY23" fmla="*/ 363642 h 3021653"/>
              <a:gd name="connsiteX24" fmla="*/ 269614 w 1426694"/>
              <a:gd name="connsiteY24" fmla="*/ 387455 h 3021653"/>
              <a:gd name="connsiteX25" fmla="*/ 245801 w 1426694"/>
              <a:gd name="connsiteY25" fmla="*/ 423173 h 3021653"/>
              <a:gd name="connsiteX26" fmla="*/ 367245 w 1426694"/>
              <a:gd name="connsiteY26" fmla="*/ 375548 h 3021653"/>
              <a:gd name="connsiteX27" fmla="*/ 414870 w 1426694"/>
              <a:gd name="connsiteY27" fmla="*/ 354117 h 3021653"/>
              <a:gd name="connsiteX28" fmla="*/ 622039 w 1426694"/>
              <a:gd name="connsiteY28" fmla="*/ 366023 h 3021653"/>
              <a:gd name="connsiteX29" fmla="*/ 686333 w 1426694"/>
              <a:gd name="connsiteY29" fmla="*/ 363642 h 3021653"/>
              <a:gd name="connsiteX30" fmla="*/ 717291 w 1426694"/>
              <a:gd name="connsiteY30" fmla="*/ 399364 h 3021653"/>
              <a:gd name="connsiteX31" fmla="*/ 722051 w 1426694"/>
              <a:gd name="connsiteY31" fmla="*/ 451748 h 3021653"/>
              <a:gd name="connsiteX32" fmla="*/ 683951 w 1426694"/>
              <a:gd name="connsiteY32" fmla="*/ 504136 h 3021653"/>
              <a:gd name="connsiteX33" fmla="*/ 636326 w 1426694"/>
              <a:gd name="connsiteY33" fmla="*/ 658917 h 3021653"/>
              <a:gd name="connsiteX34" fmla="*/ 569651 w 1426694"/>
              <a:gd name="connsiteY34" fmla="*/ 768455 h 3021653"/>
              <a:gd name="connsiteX35" fmla="*/ 469639 w 1426694"/>
              <a:gd name="connsiteY35" fmla="*/ 806555 h 3021653"/>
              <a:gd name="connsiteX36" fmla="*/ 448208 w 1426694"/>
              <a:gd name="connsiteY36" fmla="*/ 820842 h 3021653"/>
              <a:gd name="connsiteX37" fmla="*/ 443445 w 1426694"/>
              <a:gd name="connsiteY37" fmla="*/ 844655 h 3021653"/>
              <a:gd name="connsiteX38" fmla="*/ 512501 w 1426694"/>
              <a:gd name="connsiteY38" fmla="*/ 816080 h 3021653"/>
              <a:gd name="connsiteX39" fmla="*/ 536314 w 1426694"/>
              <a:gd name="connsiteY39" fmla="*/ 839892 h 3021653"/>
              <a:gd name="connsiteX40" fmla="*/ 560126 w 1426694"/>
              <a:gd name="connsiteY40" fmla="*/ 870848 h 3021653"/>
              <a:gd name="connsiteX41" fmla="*/ 486308 w 1426694"/>
              <a:gd name="connsiteY41" fmla="*/ 911330 h 3021653"/>
              <a:gd name="connsiteX42" fmla="*/ 429158 w 1426694"/>
              <a:gd name="connsiteY42" fmla="*/ 949430 h 3021653"/>
              <a:gd name="connsiteX43" fmla="*/ 341052 w 1426694"/>
              <a:gd name="connsiteY43" fmla="*/ 947048 h 3021653"/>
              <a:gd name="connsiteX44" fmla="*/ 376770 w 1426694"/>
              <a:gd name="connsiteY44" fmla="*/ 968480 h 3021653"/>
              <a:gd name="connsiteX45" fmla="*/ 481545 w 1426694"/>
              <a:gd name="connsiteY45" fmla="*/ 987530 h 3021653"/>
              <a:gd name="connsiteX46" fmla="*/ 545839 w 1426694"/>
              <a:gd name="connsiteY46" fmla="*/ 951811 h 3021653"/>
              <a:gd name="connsiteX47" fmla="*/ 757771 w 1426694"/>
              <a:gd name="connsiteY47" fmla="*/ 1111356 h 3021653"/>
              <a:gd name="connsiteX48" fmla="*/ 976896 w 1426694"/>
              <a:gd name="connsiteY48" fmla="*/ 1527815 h 3021653"/>
              <a:gd name="connsiteX49" fmla="*/ 1110196 w 1426694"/>
              <a:gd name="connsiteY49" fmla="*/ 2035281 h 3021653"/>
              <a:gd name="connsiteX50" fmla="*/ 1419759 w 1426694"/>
              <a:gd name="connsiteY50" fmla="*/ 2080524 h 3021653"/>
              <a:gd name="connsiteX51" fmla="*/ 1381659 w 1426694"/>
              <a:gd name="connsiteY51" fmla="*/ 2292456 h 3021653"/>
              <a:gd name="connsiteX52" fmla="*/ 1343559 w 1426694"/>
              <a:gd name="connsiteY52" fmla="*/ 2592493 h 3021653"/>
              <a:gd name="connsiteX53" fmla="*/ 664481 w 1426694"/>
              <a:gd name="connsiteY53" fmla="*/ 2750054 h 3021653"/>
              <a:gd name="connsiteX54" fmla="*/ 350577 w 1426694"/>
              <a:gd name="connsiteY54" fmla="*/ 2892531 h 3021653"/>
              <a:gd name="connsiteX55" fmla="*/ 5296 w 1426694"/>
              <a:gd name="connsiteY55" fmla="*/ 2911582 h 3021653"/>
              <a:gd name="connsiteX56" fmla="*/ 368734 w 1426694"/>
              <a:gd name="connsiteY56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36276 w 1426694"/>
              <a:gd name="connsiteY22" fmla="*/ 373167 h 3021653"/>
              <a:gd name="connsiteX23" fmla="*/ 260089 w 1426694"/>
              <a:gd name="connsiteY23" fmla="*/ 363642 h 3021653"/>
              <a:gd name="connsiteX24" fmla="*/ 269614 w 1426694"/>
              <a:gd name="connsiteY24" fmla="*/ 387455 h 3021653"/>
              <a:gd name="connsiteX25" fmla="*/ 245801 w 1426694"/>
              <a:gd name="connsiteY25" fmla="*/ 423173 h 3021653"/>
              <a:gd name="connsiteX26" fmla="*/ 260089 w 1426694"/>
              <a:gd name="connsiteY26" fmla="*/ 425555 h 3021653"/>
              <a:gd name="connsiteX27" fmla="*/ 367245 w 1426694"/>
              <a:gd name="connsiteY27" fmla="*/ 375548 h 3021653"/>
              <a:gd name="connsiteX28" fmla="*/ 414870 w 1426694"/>
              <a:gd name="connsiteY28" fmla="*/ 354117 h 3021653"/>
              <a:gd name="connsiteX29" fmla="*/ 622039 w 1426694"/>
              <a:gd name="connsiteY29" fmla="*/ 366023 h 3021653"/>
              <a:gd name="connsiteX30" fmla="*/ 686333 w 1426694"/>
              <a:gd name="connsiteY30" fmla="*/ 363642 h 3021653"/>
              <a:gd name="connsiteX31" fmla="*/ 717291 w 1426694"/>
              <a:gd name="connsiteY31" fmla="*/ 399364 h 3021653"/>
              <a:gd name="connsiteX32" fmla="*/ 722051 w 1426694"/>
              <a:gd name="connsiteY32" fmla="*/ 451748 h 3021653"/>
              <a:gd name="connsiteX33" fmla="*/ 683951 w 1426694"/>
              <a:gd name="connsiteY33" fmla="*/ 504136 h 3021653"/>
              <a:gd name="connsiteX34" fmla="*/ 636326 w 1426694"/>
              <a:gd name="connsiteY34" fmla="*/ 658917 h 3021653"/>
              <a:gd name="connsiteX35" fmla="*/ 569651 w 1426694"/>
              <a:gd name="connsiteY35" fmla="*/ 768455 h 3021653"/>
              <a:gd name="connsiteX36" fmla="*/ 469639 w 1426694"/>
              <a:gd name="connsiteY36" fmla="*/ 806555 h 3021653"/>
              <a:gd name="connsiteX37" fmla="*/ 448208 w 1426694"/>
              <a:gd name="connsiteY37" fmla="*/ 820842 h 3021653"/>
              <a:gd name="connsiteX38" fmla="*/ 443445 w 1426694"/>
              <a:gd name="connsiteY38" fmla="*/ 844655 h 3021653"/>
              <a:gd name="connsiteX39" fmla="*/ 512501 w 1426694"/>
              <a:gd name="connsiteY39" fmla="*/ 816080 h 3021653"/>
              <a:gd name="connsiteX40" fmla="*/ 536314 w 1426694"/>
              <a:gd name="connsiteY40" fmla="*/ 839892 h 3021653"/>
              <a:gd name="connsiteX41" fmla="*/ 560126 w 1426694"/>
              <a:gd name="connsiteY41" fmla="*/ 870848 h 3021653"/>
              <a:gd name="connsiteX42" fmla="*/ 486308 w 1426694"/>
              <a:gd name="connsiteY42" fmla="*/ 911330 h 3021653"/>
              <a:gd name="connsiteX43" fmla="*/ 429158 w 1426694"/>
              <a:gd name="connsiteY43" fmla="*/ 949430 h 3021653"/>
              <a:gd name="connsiteX44" fmla="*/ 341052 w 1426694"/>
              <a:gd name="connsiteY44" fmla="*/ 947048 h 3021653"/>
              <a:gd name="connsiteX45" fmla="*/ 376770 w 1426694"/>
              <a:gd name="connsiteY45" fmla="*/ 968480 h 3021653"/>
              <a:gd name="connsiteX46" fmla="*/ 481545 w 1426694"/>
              <a:gd name="connsiteY46" fmla="*/ 987530 h 3021653"/>
              <a:gd name="connsiteX47" fmla="*/ 545839 w 1426694"/>
              <a:gd name="connsiteY47" fmla="*/ 951811 h 3021653"/>
              <a:gd name="connsiteX48" fmla="*/ 757771 w 1426694"/>
              <a:gd name="connsiteY48" fmla="*/ 1111356 h 3021653"/>
              <a:gd name="connsiteX49" fmla="*/ 976896 w 1426694"/>
              <a:gd name="connsiteY49" fmla="*/ 1527815 h 3021653"/>
              <a:gd name="connsiteX50" fmla="*/ 1110196 w 1426694"/>
              <a:gd name="connsiteY50" fmla="*/ 2035281 h 3021653"/>
              <a:gd name="connsiteX51" fmla="*/ 1419759 w 1426694"/>
              <a:gd name="connsiteY51" fmla="*/ 2080524 h 3021653"/>
              <a:gd name="connsiteX52" fmla="*/ 1381659 w 1426694"/>
              <a:gd name="connsiteY52" fmla="*/ 2292456 h 3021653"/>
              <a:gd name="connsiteX53" fmla="*/ 1343559 w 1426694"/>
              <a:gd name="connsiteY53" fmla="*/ 2592493 h 3021653"/>
              <a:gd name="connsiteX54" fmla="*/ 664481 w 1426694"/>
              <a:gd name="connsiteY54" fmla="*/ 2750054 h 3021653"/>
              <a:gd name="connsiteX55" fmla="*/ 350577 w 1426694"/>
              <a:gd name="connsiteY55" fmla="*/ 2892531 h 3021653"/>
              <a:gd name="connsiteX56" fmla="*/ 5296 w 1426694"/>
              <a:gd name="connsiteY56" fmla="*/ 2911582 h 3021653"/>
              <a:gd name="connsiteX57" fmla="*/ 368734 w 1426694"/>
              <a:gd name="connsiteY57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74376 w 1426694"/>
              <a:gd name="connsiteY12" fmla="*/ 294586 h 3021653"/>
              <a:gd name="connsiteX13" fmla="*/ 210083 w 1426694"/>
              <a:gd name="connsiteY13" fmla="*/ 275536 h 3021653"/>
              <a:gd name="connsiteX14" fmla="*/ 229133 w 1426694"/>
              <a:gd name="connsiteY14" fmla="*/ 304111 h 3021653"/>
              <a:gd name="connsiteX15" fmla="*/ 302951 w 1426694"/>
              <a:gd name="connsiteY15" fmla="*/ 313636 h 3021653"/>
              <a:gd name="connsiteX16" fmla="*/ 329145 w 1426694"/>
              <a:gd name="connsiteY16" fmla="*/ 301730 h 3021653"/>
              <a:gd name="connsiteX17" fmla="*/ 293426 w 1426694"/>
              <a:gd name="connsiteY17" fmla="*/ 342211 h 3021653"/>
              <a:gd name="connsiteX18" fmla="*/ 269614 w 1426694"/>
              <a:gd name="connsiteY18" fmla="*/ 339830 h 3021653"/>
              <a:gd name="connsiteX19" fmla="*/ 236276 w 1426694"/>
              <a:gd name="connsiteY19" fmla="*/ 349355 h 3021653"/>
              <a:gd name="connsiteX20" fmla="*/ 210083 w 1426694"/>
              <a:gd name="connsiteY20" fmla="*/ 387455 h 3021653"/>
              <a:gd name="connsiteX21" fmla="*/ 210083 w 1426694"/>
              <a:gd name="connsiteY21" fmla="*/ 406505 h 3021653"/>
              <a:gd name="connsiteX22" fmla="*/ 236276 w 1426694"/>
              <a:gd name="connsiteY22" fmla="*/ 373167 h 3021653"/>
              <a:gd name="connsiteX23" fmla="*/ 260089 w 1426694"/>
              <a:gd name="connsiteY23" fmla="*/ 363642 h 3021653"/>
              <a:gd name="connsiteX24" fmla="*/ 269614 w 1426694"/>
              <a:gd name="connsiteY24" fmla="*/ 387455 h 3021653"/>
              <a:gd name="connsiteX25" fmla="*/ 245801 w 1426694"/>
              <a:gd name="connsiteY25" fmla="*/ 423173 h 3021653"/>
              <a:gd name="connsiteX26" fmla="*/ 260089 w 1426694"/>
              <a:gd name="connsiteY26" fmla="*/ 425555 h 3021653"/>
              <a:gd name="connsiteX27" fmla="*/ 322001 w 1426694"/>
              <a:gd name="connsiteY27" fmla="*/ 387455 h 3021653"/>
              <a:gd name="connsiteX28" fmla="*/ 367245 w 1426694"/>
              <a:gd name="connsiteY28" fmla="*/ 375548 h 3021653"/>
              <a:gd name="connsiteX29" fmla="*/ 414870 w 1426694"/>
              <a:gd name="connsiteY29" fmla="*/ 354117 h 3021653"/>
              <a:gd name="connsiteX30" fmla="*/ 622039 w 1426694"/>
              <a:gd name="connsiteY30" fmla="*/ 366023 h 3021653"/>
              <a:gd name="connsiteX31" fmla="*/ 686333 w 1426694"/>
              <a:gd name="connsiteY31" fmla="*/ 363642 h 3021653"/>
              <a:gd name="connsiteX32" fmla="*/ 717291 w 1426694"/>
              <a:gd name="connsiteY32" fmla="*/ 399364 h 3021653"/>
              <a:gd name="connsiteX33" fmla="*/ 722051 w 1426694"/>
              <a:gd name="connsiteY33" fmla="*/ 451748 h 3021653"/>
              <a:gd name="connsiteX34" fmla="*/ 683951 w 1426694"/>
              <a:gd name="connsiteY34" fmla="*/ 504136 h 3021653"/>
              <a:gd name="connsiteX35" fmla="*/ 636326 w 1426694"/>
              <a:gd name="connsiteY35" fmla="*/ 658917 h 3021653"/>
              <a:gd name="connsiteX36" fmla="*/ 569651 w 1426694"/>
              <a:gd name="connsiteY36" fmla="*/ 768455 h 3021653"/>
              <a:gd name="connsiteX37" fmla="*/ 469639 w 1426694"/>
              <a:gd name="connsiteY37" fmla="*/ 806555 h 3021653"/>
              <a:gd name="connsiteX38" fmla="*/ 448208 w 1426694"/>
              <a:gd name="connsiteY38" fmla="*/ 820842 h 3021653"/>
              <a:gd name="connsiteX39" fmla="*/ 443445 w 1426694"/>
              <a:gd name="connsiteY39" fmla="*/ 844655 h 3021653"/>
              <a:gd name="connsiteX40" fmla="*/ 512501 w 1426694"/>
              <a:gd name="connsiteY40" fmla="*/ 816080 h 3021653"/>
              <a:gd name="connsiteX41" fmla="*/ 536314 w 1426694"/>
              <a:gd name="connsiteY41" fmla="*/ 839892 h 3021653"/>
              <a:gd name="connsiteX42" fmla="*/ 560126 w 1426694"/>
              <a:gd name="connsiteY42" fmla="*/ 870848 h 3021653"/>
              <a:gd name="connsiteX43" fmla="*/ 486308 w 1426694"/>
              <a:gd name="connsiteY43" fmla="*/ 911330 h 3021653"/>
              <a:gd name="connsiteX44" fmla="*/ 429158 w 1426694"/>
              <a:gd name="connsiteY44" fmla="*/ 949430 h 3021653"/>
              <a:gd name="connsiteX45" fmla="*/ 341052 w 1426694"/>
              <a:gd name="connsiteY45" fmla="*/ 947048 h 3021653"/>
              <a:gd name="connsiteX46" fmla="*/ 376770 w 1426694"/>
              <a:gd name="connsiteY46" fmla="*/ 968480 h 3021653"/>
              <a:gd name="connsiteX47" fmla="*/ 481545 w 1426694"/>
              <a:gd name="connsiteY47" fmla="*/ 987530 h 3021653"/>
              <a:gd name="connsiteX48" fmla="*/ 545839 w 1426694"/>
              <a:gd name="connsiteY48" fmla="*/ 951811 h 3021653"/>
              <a:gd name="connsiteX49" fmla="*/ 757771 w 1426694"/>
              <a:gd name="connsiteY49" fmla="*/ 1111356 h 3021653"/>
              <a:gd name="connsiteX50" fmla="*/ 976896 w 1426694"/>
              <a:gd name="connsiteY50" fmla="*/ 1527815 h 3021653"/>
              <a:gd name="connsiteX51" fmla="*/ 1110196 w 1426694"/>
              <a:gd name="connsiteY51" fmla="*/ 2035281 h 3021653"/>
              <a:gd name="connsiteX52" fmla="*/ 1419759 w 1426694"/>
              <a:gd name="connsiteY52" fmla="*/ 2080524 h 3021653"/>
              <a:gd name="connsiteX53" fmla="*/ 1381659 w 1426694"/>
              <a:gd name="connsiteY53" fmla="*/ 2292456 h 3021653"/>
              <a:gd name="connsiteX54" fmla="*/ 1343559 w 1426694"/>
              <a:gd name="connsiteY54" fmla="*/ 2592493 h 3021653"/>
              <a:gd name="connsiteX55" fmla="*/ 664481 w 1426694"/>
              <a:gd name="connsiteY55" fmla="*/ 2750054 h 3021653"/>
              <a:gd name="connsiteX56" fmla="*/ 350577 w 1426694"/>
              <a:gd name="connsiteY56" fmla="*/ 2892531 h 3021653"/>
              <a:gd name="connsiteX57" fmla="*/ 5296 w 1426694"/>
              <a:gd name="connsiteY57" fmla="*/ 2911582 h 3021653"/>
              <a:gd name="connsiteX58" fmla="*/ 368734 w 1426694"/>
              <a:gd name="connsiteY58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329145 w 1426694"/>
              <a:gd name="connsiteY11" fmla="*/ 216005 h 3021653"/>
              <a:gd name="connsiteX12" fmla="*/ 295808 w 1426694"/>
              <a:gd name="connsiteY12" fmla="*/ 251723 h 3021653"/>
              <a:gd name="connsiteX13" fmla="*/ 274376 w 1426694"/>
              <a:gd name="connsiteY13" fmla="*/ 294586 h 3021653"/>
              <a:gd name="connsiteX14" fmla="*/ 210083 w 1426694"/>
              <a:gd name="connsiteY14" fmla="*/ 275536 h 3021653"/>
              <a:gd name="connsiteX15" fmla="*/ 229133 w 1426694"/>
              <a:gd name="connsiteY15" fmla="*/ 304111 h 3021653"/>
              <a:gd name="connsiteX16" fmla="*/ 302951 w 1426694"/>
              <a:gd name="connsiteY16" fmla="*/ 313636 h 3021653"/>
              <a:gd name="connsiteX17" fmla="*/ 329145 w 1426694"/>
              <a:gd name="connsiteY17" fmla="*/ 301730 h 3021653"/>
              <a:gd name="connsiteX18" fmla="*/ 293426 w 1426694"/>
              <a:gd name="connsiteY18" fmla="*/ 342211 h 3021653"/>
              <a:gd name="connsiteX19" fmla="*/ 269614 w 1426694"/>
              <a:gd name="connsiteY19" fmla="*/ 339830 h 3021653"/>
              <a:gd name="connsiteX20" fmla="*/ 236276 w 1426694"/>
              <a:gd name="connsiteY20" fmla="*/ 349355 h 3021653"/>
              <a:gd name="connsiteX21" fmla="*/ 210083 w 1426694"/>
              <a:gd name="connsiteY21" fmla="*/ 387455 h 3021653"/>
              <a:gd name="connsiteX22" fmla="*/ 210083 w 1426694"/>
              <a:gd name="connsiteY22" fmla="*/ 406505 h 3021653"/>
              <a:gd name="connsiteX23" fmla="*/ 236276 w 1426694"/>
              <a:gd name="connsiteY23" fmla="*/ 373167 h 3021653"/>
              <a:gd name="connsiteX24" fmla="*/ 260089 w 1426694"/>
              <a:gd name="connsiteY24" fmla="*/ 363642 h 3021653"/>
              <a:gd name="connsiteX25" fmla="*/ 269614 w 1426694"/>
              <a:gd name="connsiteY25" fmla="*/ 387455 h 3021653"/>
              <a:gd name="connsiteX26" fmla="*/ 245801 w 1426694"/>
              <a:gd name="connsiteY26" fmla="*/ 423173 h 3021653"/>
              <a:gd name="connsiteX27" fmla="*/ 260089 w 1426694"/>
              <a:gd name="connsiteY27" fmla="*/ 425555 h 3021653"/>
              <a:gd name="connsiteX28" fmla="*/ 322001 w 1426694"/>
              <a:gd name="connsiteY28" fmla="*/ 387455 h 3021653"/>
              <a:gd name="connsiteX29" fmla="*/ 367245 w 1426694"/>
              <a:gd name="connsiteY29" fmla="*/ 375548 h 3021653"/>
              <a:gd name="connsiteX30" fmla="*/ 414870 w 1426694"/>
              <a:gd name="connsiteY30" fmla="*/ 354117 h 3021653"/>
              <a:gd name="connsiteX31" fmla="*/ 622039 w 1426694"/>
              <a:gd name="connsiteY31" fmla="*/ 366023 h 3021653"/>
              <a:gd name="connsiteX32" fmla="*/ 686333 w 1426694"/>
              <a:gd name="connsiteY32" fmla="*/ 363642 h 3021653"/>
              <a:gd name="connsiteX33" fmla="*/ 717291 w 1426694"/>
              <a:gd name="connsiteY33" fmla="*/ 399364 h 3021653"/>
              <a:gd name="connsiteX34" fmla="*/ 722051 w 1426694"/>
              <a:gd name="connsiteY34" fmla="*/ 451748 h 3021653"/>
              <a:gd name="connsiteX35" fmla="*/ 683951 w 1426694"/>
              <a:gd name="connsiteY35" fmla="*/ 504136 h 3021653"/>
              <a:gd name="connsiteX36" fmla="*/ 636326 w 1426694"/>
              <a:gd name="connsiteY36" fmla="*/ 658917 h 3021653"/>
              <a:gd name="connsiteX37" fmla="*/ 569651 w 1426694"/>
              <a:gd name="connsiteY37" fmla="*/ 768455 h 3021653"/>
              <a:gd name="connsiteX38" fmla="*/ 469639 w 1426694"/>
              <a:gd name="connsiteY38" fmla="*/ 806555 h 3021653"/>
              <a:gd name="connsiteX39" fmla="*/ 448208 w 1426694"/>
              <a:gd name="connsiteY39" fmla="*/ 820842 h 3021653"/>
              <a:gd name="connsiteX40" fmla="*/ 443445 w 1426694"/>
              <a:gd name="connsiteY40" fmla="*/ 844655 h 3021653"/>
              <a:gd name="connsiteX41" fmla="*/ 512501 w 1426694"/>
              <a:gd name="connsiteY41" fmla="*/ 816080 h 3021653"/>
              <a:gd name="connsiteX42" fmla="*/ 536314 w 1426694"/>
              <a:gd name="connsiteY42" fmla="*/ 839892 h 3021653"/>
              <a:gd name="connsiteX43" fmla="*/ 560126 w 1426694"/>
              <a:gd name="connsiteY43" fmla="*/ 870848 h 3021653"/>
              <a:gd name="connsiteX44" fmla="*/ 486308 w 1426694"/>
              <a:gd name="connsiteY44" fmla="*/ 911330 h 3021653"/>
              <a:gd name="connsiteX45" fmla="*/ 429158 w 1426694"/>
              <a:gd name="connsiteY45" fmla="*/ 949430 h 3021653"/>
              <a:gd name="connsiteX46" fmla="*/ 341052 w 1426694"/>
              <a:gd name="connsiteY46" fmla="*/ 947048 h 3021653"/>
              <a:gd name="connsiteX47" fmla="*/ 376770 w 1426694"/>
              <a:gd name="connsiteY47" fmla="*/ 968480 h 3021653"/>
              <a:gd name="connsiteX48" fmla="*/ 481545 w 1426694"/>
              <a:gd name="connsiteY48" fmla="*/ 987530 h 3021653"/>
              <a:gd name="connsiteX49" fmla="*/ 545839 w 1426694"/>
              <a:gd name="connsiteY49" fmla="*/ 951811 h 3021653"/>
              <a:gd name="connsiteX50" fmla="*/ 757771 w 1426694"/>
              <a:gd name="connsiteY50" fmla="*/ 1111356 h 3021653"/>
              <a:gd name="connsiteX51" fmla="*/ 976896 w 1426694"/>
              <a:gd name="connsiteY51" fmla="*/ 1527815 h 3021653"/>
              <a:gd name="connsiteX52" fmla="*/ 1110196 w 1426694"/>
              <a:gd name="connsiteY52" fmla="*/ 2035281 h 3021653"/>
              <a:gd name="connsiteX53" fmla="*/ 1419759 w 1426694"/>
              <a:gd name="connsiteY53" fmla="*/ 2080524 h 3021653"/>
              <a:gd name="connsiteX54" fmla="*/ 1381659 w 1426694"/>
              <a:gd name="connsiteY54" fmla="*/ 2292456 h 3021653"/>
              <a:gd name="connsiteX55" fmla="*/ 1343559 w 1426694"/>
              <a:gd name="connsiteY55" fmla="*/ 2592493 h 3021653"/>
              <a:gd name="connsiteX56" fmla="*/ 664481 w 1426694"/>
              <a:gd name="connsiteY56" fmla="*/ 2750054 h 3021653"/>
              <a:gd name="connsiteX57" fmla="*/ 350577 w 1426694"/>
              <a:gd name="connsiteY57" fmla="*/ 2892531 h 3021653"/>
              <a:gd name="connsiteX58" fmla="*/ 5296 w 1426694"/>
              <a:gd name="connsiteY58" fmla="*/ 2911582 h 3021653"/>
              <a:gd name="connsiteX59" fmla="*/ 368734 w 1426694"/>
              <a:gd name="connsiteY59" fmla="*/ 1496859 h 3021653"/>
              <a:gd name="connsiteX0" fmla="*/ 368734 w 1426694"/>
              <a:gd name="connsiteY0" fmla="*/ 1496859 h 3021653"/>
              <a:gd name="connsiteX1" fmla="*/ 64827 w 1426694"/>
              <a:gd name="connsiteY1" fmla="*/ 1337576 h 3021653"/>
              <a:gd name="connsiteX2" fmla="*/ 10059 w 1426694"/>
              <a:gd name="connsiteY2" fmla="*/ 868470 h 3021653"/>
              <a:gd name="connsiteX3" fmla="*/ 5296 w 1426694"/>
              <a:gd name="connsiteY3" fmla="*/ 396980 h 3021653"/>
              <a:gd name="connsiteX4" fmla="*/ 81496 w 1426694"/>
              <a:gd name="connsiteY4" fmla="*/ 27886 h 3021653"/>
              <a:gd name="connsiteX5" fmla="*/ 138645 w 1426694"/>
              <a:gd name="connsiteY5" fmla="*/ 77892 h 3021653"/>
              <a:gd name="connsiteX6" fmla="*/ 181508 w 1426694"/>
              <a:gd name="connsiteY6" fmla="*/ 32648 h 3021653"/>
              <a:gd name="connsiteX7" fmla="*/ 250564 w 1426694"/>
              <a:gd name="connsiteY7" fmla="*/ 37411 h 3021653"/>
              <a:gd name="connsiteX8" fmla="*/ 331526 w 1426694"/>
              <a:gd name="connsiteY8" fmla="*/ 25505 h 3021653"/>
              <a:gd name="connsiteX9" fmla="*/ 459693 w 1426694"/>
              <a:gd name="connsiteY9" fmla="*/ 3158 h 3021653"/>
              <a:gd name="connsiteX10" fmla="*/ 462495 w 1426694"/>
              <a:gd name="connsiteY10" fmla="*/ 101705 h 3021653"/>
              <a:gd name="connsiteX11" fmla="*/ 422014 w 1426694"/>
              <a:gd name="connsiteY11" fmla="*/ 137423 h 3021653"/>
              <a:gd name="connsiteX12" fmla="*/ 329145 w 1426694"/>
              <a:gd name="connsiteY12" fmla="*/ 216005 h 3021653"/>
              <a:gd name="connsiteX13" fmla="*/ 295808 w 1426694"/>
              <a:gd name="connsiteY13" fmla="*/ 251723 h 3021653"/>
              <a:gd name="connsiteX14" fmla="*/ 274376 w 1426694"/>
              <a:gd name="connsiteY14" fmla="*/ 294586 h 3021653"/>
              <a:gd name="connsiteX15" fmla="*/ 210083 w 1426694"/>
              <a:gd name="connsiteY15" fmla="*/ 275536 h 3021653"/>
              <a:gd name="connsiteX16" fmla="*/ 229133 w 1426694"/>
              <a:gd name="connsiteY16" fmla="*/ 304111 h 3021653"/>
              <a:gd name="connsiteX17" fmla="*/ 302951 w 1426694"/>
              <a:gd name="connsiteY17" fmla="*/ 313636 h 3021653"/>
              <a:gd name="connsiteX18" fmla="*/ 329145 w 1426694"/>
              <a:gd name="connsiteY18" fmla="*/ 301730 h 3021653"/>
              <a:gd name="connsiteX19" fmla="*/ 293426 w 1426694"/>
              <a:gd name="connsiteY19" fmla="*/ 342211 h 3021653"/>
              <a:gd name="connsiteX20" fmla="*/ 269614 w 1426694"/>
              <a:gd name="connsiteY20" fmla="*/ 339830 h 3021653"/>
              <a:gd name="connsiteX21" fmla="*/ 236276 w 1426694"/>
              <a:gd name="connsiteY21" fmla="*/ 349355 h 3021653"/>
              <a:gd name="connsiteX22" fmla="*/ 210083 w 1426694"/>
              <a:gd name="connsiteY22" fmla="*/ 387455 h 3021653"/>
              <a:gd name="connsiteX23" fmla="*/ 210083 w 1426694"/>
              <a:gd name="connsiteY23" fmla="*/ 406505 h 3021653"/>
              <a:gd name="connsiteX24" fmla="*/ 236276 w 1426694"/>
              <a:gd name="connsiteY24" fmla="*/ 373167 h 3021653"/>
              <a:gd name="connsiteX25" fmla="*/ 260089 w 1426694"/>
              <a:gd name="connsiteY25" fmla="*/ 363642 h 3021653"/>
              <a:gd name="connsiteX26" fmla="*/ 269614 w 1426694"/>
              <a:gd name="connsiteY26" fmla="*/ 387455 h 3021653"/>
              <a:gd name="connsiteX27" fmla="*/ 245801 w 1426694"/>
              <a:gd name="connsiteY27" fmla="*/ 423173 h 3021653"/>
              <a:gd name="connsiteX28" fmla="*/ 260089 w 1426694"/>
              <a:gd name="connsiteY28" fmla="*/ 425555 h 3021653"/>
              <a:gd name="connsiteX29" fmla="*/ 322001 w 1426694"/>
              <a:gd name="connsiteY29" fmla="*/ 387455 h 3021653"/>
              <a:gd name="connsiteX30" fmla="*/ 367245 w 1426694"/>
              <a:gd name="connsiteY30" fmla="*/ 375548 h 3021653"/>
              <a:gd name="connsiteX31" fmla="*/ 414870 w 1426694"/>
              <a:gd name="connsiteY31" fmla="*/ 354117 h 3021653"/>
              <a:gd name="connsiteX32" fmla="*/ 622039 w 1426694"/>
              <a:gd name="connsiteY32" fmla="*/ 366023 h 3021653"/>
              <a:gd name="connsiteX33" fmla="*/ 686333 w 1426694"/>
              <a:gd name="connsiteY33" fmla="*/ 363642 h 3021653"/>
              <a:gd name="connsiteX34" fmla="*/ 717291 w 1426694"/>
              <a:gd name="connsiteY34" fmla="*/ 399364 h 3021653"/>
              <a:gd name="connsiteX35" fmla="*/ 722051 w 1426694"/>
              <a:gd name="connsiteY35" fmla="*/ 451748 h 3021653"/>
              <a:gd name="connsiteX36" fmla="*/ 683951 w 1426694"/>
              <a:gd name="connsiteY36" fmla="*/ 504136 h 3021653"/>
              <a:gd name="connsiteX37" fmla="*/ 636326 w 1426694"/>
              <a:gd name="connsiteY37" fmla="*/ 658917 h 3021653"/>
              <a:gd name="connsiteX38" fmla="*/ 569651 w 1426694"/>
              <a:gd name="connsiteY38" fmla="*/ 768455 h 3021653"/>
              <a:gd name="connsiteX39" fmla="*/ 469639 w 1426694"/>
              <a:gd name="connsiteY39" fmla="*/ 806555 h 3021653"/>
              <a:gd name="connsiteX40" fmla="*/ 448208 w 1426694"/>
              <a:gd name="connsiteY40" fmla="*/ 820842 h 3021653"/>
              <a:gd name="connsiteX41" fmla="*/ 443445 w 1426694"/>
              <a:gd name="connsiteY41" fmla="*/ 844655 h 3021653"/>
              <a:gd name="connsiteX42" fmla="*/ 512501 w 1426694"/>
              <a:gd name="connsiteY42" fmla="*/ 816080 h 3021653"/>
              <a:gd name="connsiteX43" fmla="*/ 536314 w 1426694"/>
              <a:gd name="connsiteY43" fmla="*/ 839892 h 3021653"/>
              <a:gd name="connsiteX44" fmla="*/ 560126 w 1426694"/>
              <a:gd name="connsiteY44" fmla="*/ 870848 h 3021653"/>
              <a:gd name="connsiteX45" fmla="*/ 486308 w 1426694"/>
              <a:gd name="connsiteY45" fmla="*/ 911330 h 3021653"/>
              <a:gd name="connsiteX46" fmla="*/ 429158 w 1426694"/>
              <a:gd name="connsiteY46" fmla="*/ 949430 h 3021653"/>
              <a:gd name="connsiteX47" fmla="*/ 341052 w 1426694"/>
              <a:gd name="connsiteY47" fmla="*/ 947048 h 3021653"/>
              <a:gd name="connsiteX48" fmla="*/ 376770 w 1426694"/>
              <a:gd name="connsiteY48" fmla="*/ 968480 h 3021653"/>
              <a:gd name="connsiteX49" fmla="*/ 481545 w 1426694"/>
              <a:gd name="connsiteY49" fmla="*/ 987530 h 3021653"/>
              <a:gd name="connsiteX50" fmla="*/ 545839 w 1426694"/>
              <a:gd name="connsiteY50" fmla="*/ 951811 h 3021653"/>
              <a:gd name="connsiteX51" fmla="*/ 757771 w 1426694"/>
              <a:gd name="connsiteY51" fmla="*/ 1111356 h 3021653"/>
              <a:gd name="connsiteX52" fmla="*/ 976896 w 1426694"/>
              <a:gd name="connsiteY52" fmla="*/ 1527815 h 3021653"/>
              <a:gd name="connsiteX53" fmla="*/ 1110196 w 1426694"/>
              <a:gd name="connsiteY53" fmla="*/ 2035281 h 3021653"/>
              <a:gd name="connsiteX54" fmla="*/ 1419759 w 1426694"/>
              <a:gd name="connsiteY54" fmla="*/ 2080524 h 3021653"/>
              <a:gd name="connsiteX55" fmla="*/ 1381659 w 1426694"/>
              <a:gd name="connsiteY55" fmla="*/ 2292456 h 3021653"/>
              <a:gd name="connsiteX56" fmla="*/ 1343559 w 1426694"/>
              <a:gd name="connsiteY56" fmla="*/ 2592493 h 3021653"/>
              <a:gd name="connsiteX57" fmla="*/ 664481 w 1426694"/>
              <a:gd name="connsiteY57" fmla="*/ 2750054 h 3021653"/>
              <a:gd name="connsiteX58" fmla="*/ 350577 w 1426694"/>
              <a:gd name="connsiteY58" fmla="*/ 2892531 h 3021653"/>
              <a:gd name="connsiteX59" fmla="*/ 5296 w 1426694"/>
              <a:gd name="connsiteY59" fmla="*/ 2911582 h 3021653"/>
              <a:gd name="connsiteX60" fmla="*/ 368734 w 1426694"/>
              <a:gd name="connsiteY60" fmla="*/ 1496859 h 3021653"/>
              <a:gd name="connsiteX0" fmla="*/ 368734 w 1426694"/>
              <a:gd name="connsiteY0" fmla="*/ 1497413 h 3022207"/>
              <a:gd name="connsiteX1" fmla="*/ 64827 w 1426694"/>
              <a:gd name="connsiteY1" fmla="*/ 1338130 h 3022207"/>
              <a:gd name="connsiteX2" fmla="*/ 10059 w 1426694"/>
              <a:gd name="connsiteY2" fmla="*/ 869024 h 3022207"/>
              <a:gd name="connsiteX3" fmla="*/ 5296 w 1426694"/>
              <a:gd name="connsiteY3" fmla="*/ 397534 h 3022207"/>
              <a:gd name="connsiteX4" fmla="*/ 81496 w 1426694"/>
              <a:gd name="connsiteY4" fmla="*/ 28440 h 3022207"/>
              <a:gd name="connsiteX5" fmla="*/ 138645 w 1426694"/>
              <a:gd name="connsiteY5" fmla="*/ 78446 h 3022207"/>
              <a:gd name="connsiteX6" fmla="*/ 181508 w 1426694"/>
              <a:gd name="connsiteY6" fmla="*/ 33202 h 3022207"/>
              <a:gd name="connsiteX7" fmla="*/ 250564 w 1426694"/>
              <a:gd name="connsiteY7" fmla="*/ 37965 h 3022207"/>
              <a:gd name="connsiteX8" fmla="*/ 331526 w 1426694"/>
              <a:gd name="connsiteY8" fmla="*/ 26059 h 3022207"/>
              <a:gd name="connsiteX9" fmla="*/ 407726 w 1426694"/>
              <a:gd name="connsiteY9" fmla="*/ 21296 h 3022207"/>
              <a:gd name="connsiteX10" fmla="*/ 459693 w 1426694"/>
              <a:gd name="connsiteY10" fmla="*/ 3712 h 3022207"/>
              <a:gd name="connsiteX11" fmla="*/ 462495 w 1426694"/>
              <a:gd name="connsiteY11" fmla="*/ 102259 h 3022207"/>
              <a:gd name="connsiteX12" fmla="*/ 422014 w 1426694"/>
              <a:gd name="connsiteY12" fmla="*/ 137977 h 3022207"/>
              <a:gd name="connsiteX13" fmla="*/ 329145 w 1426694"/>
              <a:gd name="connsiteY13" fmla="*/ 216559 h 3022207"/>
              <a:gd name="connsiteX14" fmla="*/ 295808 w 1426694"/>
              <a:gd name="connsiteY14" fmla="*/ 252277 h 3022207"/>
              <a:gd name="connsiteX15" fmla="*/ 274376 w 1426694"/>
              <a:gd name="connsiteY15" fmla="*/ 295140 h 3022207"/>
              <a:gd name="connsiteX16" fmla="*/ 210083 w 1426694"/>
              <a:gd name="connsiteY16" fmla="*/ 276090 h 3022207"/>
              <a:gd name="connsiteX17" fmla="*/ 229133 w 1426694"/>
              <a:gd name="connsiteY17" fmla="*/ 304665 h 3022207"/>
              <a:gd name="connsiteX18" fmla="*/ 302951 w 1426694"/>
              <a:gd name="connsiteY18" fmla="*/ 314190 h 3022207"/>
              <a:gd name="connsiteX19" fmla="*/ 329145 w 1426694"/>
              <a:gd name="connsiteY19" fmla="*/ 302284 h 3022207"/>
              <a:gd name="connsiteX20" fmla="*/ 293426 w 1426694"/>
              <a:gd name="connsiteY20" fmla="*/ 342765 h 3022207"/>
              <a:gd name="connsiteX21" fmla="*/ 269614 w 1426694"/>
              <a:gd name="connsiteY21" fmla="*/ 340384 h 3022207"/>
              <a:gd name="connsiteX22" fmla="*/ 236276 w 1426694"/>
              <a:gd name="connsiteY22" fmla="*/ 349909 h 3022207"/>
              <a:gd name="connsiteX23" fmla="*/ 210083 w 1426694"/>
              <a:gd name="connsiteY23" fmla="*/ 388009 h 3022207"/>
              <a:gd name="connsiteX24" fmla="*/ 210083 w 1426694"/>
              <a:gd name="connsiteY24" fmla="*/ 407059 h 3022207"/>
              <a:gd name="connsiteX25" fmla="*/ 236276 w 1426694"/>
              <a:gd name="connsiteY25" fmla="*/ 373721 h 3022207"/>
              <a:gd name="connsiteX26" fmla="*/ 260089 w 1426694"/>
              <a:gd name="connsiteY26" fmla="*/ 364196 h 3022207"/>
              <a:gd name="connsiteX27" fmla="*/ 269614 w 1426694"/>
              <a:gd name="connsiteY27" fmla="*/ 388009 h 3022207"/>
              <a:gd name="connsiteX28" fmla="*/ 245801 w 1426694"/>
              <a:gd name="connsiteY28" fmla="*/ 423727 h 3022207"/>
              <a:gd name="connsiteX29" fmla="*/ 260089 w 1426694"/>
              <a:gd name="connsiteY29" fmla="*/ 426109 h 3022207"/>
              <a:gd name="connsiteX30" fmla="*/ 322001 w 1426694"/>
              <a:gd name="connsiteY30" fmla="*/ 388009 h 3022207"/>
              <a:gd name="connsiteX31" fmla="*/ 367245 w 1426694"/>
              <a:gd name="connsiteY31" fmla="*/ 376102 h 3022207"/>
              <a:gd name="connsiteX32" fmla="*/ 414870 w 1426694"/>
              <a:gd name="connsiteY32" fmla="*/ 354671 h 3022207"/>
              <a:gd name="connsiteX33" fmla="*/ 622039 w 1426694"/>
              <a:gd name="connsiteY33" fmla="*/ 366577 h 3022207"/>
              <a:gd name="connsiteX34" fmla="*/ 686333 w 1426694"/>
              <a:gd name="connsiteY34" fmla="*/ 364196 h 3022207"/>
              <a:gd name="connsiteX35" fmla="*/ 717291 w 1426694"/>
              <a:gd name="connsiteY35" fmla="*/ 399918 h 3022207"/>
              <a:gd name="connsiteX36" fmla="*/ 722051 w 1426694"/>
              <a:gd name="connsiteY36" fmla="*/ 452302 h 3022207"/>
              <a:gd name="connsiteX37" fmla="*/ 683951 w 1426694"/>
              <a:gd name="connsiteY37" fmla="*/ 504690 h 3022207"/>
              <a:gd name="connsiteX38" fmla="*/ 636326 w 1426694"/>
              <a:gd name="connsiteY38" fmla="*/ 659471 h 3022207"/>
              <a:gd name="connsiteX39" fmla="*/ 569651 w 1426694"/>
              <a:gd name="connsiteY39" fmla="*/ 769009 h 3022207"/>
              <a:gd name="connsiteX40" fmla="*/ 469639 w 1426694"/>
              <a:gd name="connsiteY40" fmla="*/ 807109 h 3022207"/>
              <a:gd name="connsiteX41" fmla="*/ 448208 w 1426694"/>
              <a:gd name="connsiteY41" fmla="*/ 821396 h 3022207"/>
              <a:gd name="connsiteX42" fmla="*/ 443445 w 1426694"/>
              <a:gd name="connsiteY42" fmla="*/ 845209 h 3022207"/>
              <a:gd name="connsiteX43" fmla="*/ 512501 w 1426694"/>
              <a:gd name="connsiteY43" fmla="*/ 816634 h 3022207"/>
              <a:gd name="connsiteX44" fmla="*/ 536314 w 1426694"/>
              <a:gd name="connsiteY44" fmla="*/ 840446 h 3022207"/>
              <a:gd name="connsiteX45" fmla="*/ 560126 w 1426694"/>
              <a:gd name="connsiteY45" fmla="*/ 871402 h 3022207"/>
              <a:gd name="connsiteX46" fmla="*/ 486308 w 1426694"/>
              <a:gd name="connsiteY46" fmla="*/ 911884 h 3022207"/>
              <a:gd name="connsiteX47" fmla="*/ 429158 w 1426694"/>
              <a:gd name="connsiteY47" fmla="*/ 949984 h 3022207"/>
              <a:gd name="connsiteX48" fmla="*/ 341052 w 1426694"/>
              <a:gd name="connsiteY48" fmla="*/ 947602 h 3022207"/>
              <a:gd name="connsiteX49" fmla="*/ 376770 w 1426694"/>
              <a:gd name="connsiteY49" fmla="*/ 969034 h 3022207"/>
              <a:gd name="connsiteX50" fmla="*/ 481545 w 1426694"/>
              <a:gd name="connsiteY50" fmla="*/ 988084 h 3022207"/>
              <a:gd name="connsiteX51" fmla="*/ 545839 w 1426694"/>
              <a:gd name="connsiteY51" fmla="*/ 952365 h 3022207"/>
              <a:gd name="connsiteX52" fmla="*/ 757771 w 1426694"/>
              <a:gd name="connsiteY52" fmla="*/ 1111910 h 3022207"/>
              <a:gd name="connsiteX53" fmla="*/ 976896 w 1426694"/>
              <a:gd name="connsiteY53" fmla="*/ 1528369 h 3022207"/>
              <a:gd name="connsiteX54" fmla="*/ 1110196 w 1426694"/>
              <a:gd name="connsiteY54" fmla="*/ 2035835 h 3022207"/>
              <a:gd name="connsiteX55" fmla="*/ 1419759 w 1426694"/>
              <a:gd name="connsiteY55" fmla="*/ 2081078 h 3022207"/>
              <a:gd name="connsiteX56" fmla="*/ 1381659 w 1426694"/>
              <a:gd name="connsiteY56" fmla="*/ 2293010 h 3022207"/>
              <a:gd name="connsiteX57" fmla="*/ 1343559 w 1426694"/>
              <a:gd name="connsiteY57" fmla="*/ 2593047 h 3022207"/>
              <a:gd name="connsiteX58" fmla="*/ 664481 w 1426694"/>
              <a:gd name="connsiteY58" fmla="*/ 2750608 h 3022207"/>
              <a:gd name="connsiteX59" fmla="*/ 350577 w 1426694"/>
              <a:gd name="connsiteY59" fmla="*/ 2893085 h 3022207"/>
              <a:gd name="connsiteX60" fmla="*/ 5296 w 1426694"/>
              <a:gd name="connsiteY60" fmla="*/ 2912136 h 3022207"/>
              <a:gd name="connsiteX61" fmla="*/ 368734 w 1426694"/>
              <a:gd name="connsiteY61" fmla="*/ 1497413 h 3022207"/>
              <a:gd name="connsiteX0" fmla="*/ 368734 w 1426694"/>
              <a:gd name="connsiteY0" fmla="*/ 1497413 h 3022207"/>
              <a:gd name="connsiteX1" fmla="*/ 64827 w 1426694"/>
              <a:gd name="connsiteY1" fmla="*/ 1338130 h 3022207"/>
              <a:gd name="connsiteX2" fmla="*/ 10059 w 1426694"/>
              <a:gd name="connsiteY2" fmla="*/ 869024 h 3022207"/>
              <a:gd name="connsiteX3" fmla="*/ 5296 w 1426694"/>
              <a:gd name="connsiteY3" fmla="*/ 397534 h 3022207"/>
              <a:gd name="connsiteX4" fmla="*/ 81496 w 1426694"/>
              <a:gd name="connsiteY4" fmla="*/ 28440 h 3022207"/>
              <a:gd name="connsiteX5" fmla="*/ 138645 w 1426694"/>
              <a:gd name="connsiteY5" fmla="*/ 78446 h 3022207"/>
              <a:gd name="connsiteX6" fmla="*/ 181508 w 1426694"/>
              <a:gd name="connsiteY6" fmla="*/ 33202 h 3022207"/>
              <a:gd name="connsiteX7" fmla="*/ 250564 w 1426694"/>
              <a:gd name="connsiteY7" fmla="*/ 37965 h 3022207"/>
              <a:gd name="connsiteX8" fmla="*/ 331526 w 1426694"/>
              <a:gd name="connsiteY8" fmla="*/ 26059 h 3022207"/>
              <a:gd name="connsiteX9" fmla="*/ 367245 w 1426694"/>
              <a:gd name="connsiteY9" fmla="*/ 7009 h 3022207"/>
              <a:gd name="connsiteX10" fmla="*/ 407726 w 1426694"/>
              <a:gd name="connsiteY10" fmla="*/ 21296 h 3022207"/>
              <a:gd name="connsiteX11" fmla="*/ 459693 w 1426694"/>
              <a:gd name="connsiteY11" fmla="*/ 3712 h 3022207"/>
              <a:gd name="connsiteX12" fmla="*/ 462495 w 1426694"/>
              <a:gd name="connsiteY12" fmla="*/ 102259 h 3022207"/>
              <a:gd name="connsiteX13" fmla="*/ 422014 w 1426694"/>
              <a:gd name="connsiteY13" fmla="*/ 137977 h 3022207"/>
              <a:gd name="connsiteX14" fmla="*/ 329145 w 1426694"/>
              <a:gd name="connsiteY14" fmla="*/ 216559 h 3022207"/>
              <a:gd name="connsiteX15" fmla="*/ 295808 w 1426694"/>
              <a:gd name="connsiteY15" fmla="*/ 252277 h 3022207"/>
              <a:gd name="connsiteX16" fmla="*/ 274376 w 1426694"/>
              <a:gd name="connsiteY16" fmla="*/ 295140 h 3022207"/>
              <a:gd name="connsiteX17" fmla="*/ 210083 w 1426694"/>
              <a:gd name="connsiteY17" fmla="*/ 276090 h 3022207"/>
              <a:gd name="connsiteX18" fmla="*/ 229133 w 1426694"/>
              <a:gd name="connsiteY18" fmla="*/ 304665 h 3022207"/>
              <a:gd name="connsiteX19" fmla="*/ 302951 w 1426694"/>
              <a:gd name="connsiteY19" fmla="*/ 314190 h 3022207"/>
              <a:gd name="connsiteX20" fmla="*/ 329145 w 1426694"/>
              <a:gd name="connsiteY20" fmla="*/ 302284 h 3022207"/>
              <a:gd name="connsiteX21" fmla="*/ 293426 w 1426694"/>
              <a:gd name="connsiteY21" fmla="*/ 342765 h 3022207"/>
              <a:gd name="connsiteX22" fmla="*/ 269614 w 1426694"/>
              <a:gd name="connsiteY22" fmla="*/ 340384 h 3022207"/>
              <a:gd name="connsiteX23" fmla="*/ 236276 w 1426694"/>
              <a:gd name="connsiteY23" fmla="*/ 349909 h 3022207"/>
              <a:gd name="connsiteX24" fmla="*/ 210083 w 1426694"/>
              <a:gd name="connsiteY24" fmla="*/ 388009 h 3022207"/>
              <a:gd name="connsiteX25" fmla="*/ 210083 w 1426694"/>
              <a:gd name="connsiteY25" fmla="*/ 407059 h 3022207"/>
              <a:gd name="connsiteX26" fmla="*/ 236276 w 1426694"/>
              <a:gd name="connsiteY26" fmla="*/ 373721 h 3022207"/>
              <a:gd name="connsiteX27" fmla="*/ 260089 w 1426694"/>
              <a:gd name="connsiteY27" fmla="*/ 364196 h 3022207"/>
              <a:gd name="connsiteX28" fmla="*/ 269614 w 1426694"/>
              <a:gd name="connsiteY28" fmla="*/ 388009 h 3022207"/>
              <a:gd name="connsiteX29" fmla="*/ 245801 w 1426694"/>
              <a:gd name="connsiteY29" fmla="*/ 423727 h 3022207"/>
              <a:gd name="connsiteX30" fmla="*/ 260089 w 1426694"/>
              <a:gd name="connsiteY30" fmla="*/ 426109 h 3022207"/>
              <a:gd name="connsiteX31" fmla="*/ 322001 w 1426694"/>
              <a:gd name="connsiteY31" fmla="*/ 388009 h 3022207"/>
              <a:gd name="connsiteX32" fmla="*/ 367245 w 1426694"/>
              <a:gd name="connsiteY32" fmla="*/ 376102 h 3022207"/>
              <a:gd name="connsiteX33" fmla="*/ 414870 w 1426694"/>
              <a:gd name="connsiteY33" fmla="*/ 354671 h 3022207"/>
              <a:gd name="connsiteX34" fmla="*/ 622039 w 1426694"/>
              <a:gd name="connsiteY34" fmla="*/ 366577 h 3022207"/>
              <a:gd name="connsiteX35" fmla="*/ 686333 w 1426694"/>
              <a:gd name="connsiteY35" fmla="*/ 364196 h 3022207"/>
              <a:gd name="connsiteX36" fmla="*/ 717291 w 1426694"/>
              <a:gd name="connsiteY36" fmla="*/ 399918 h 3022207"/>
              <a:gd name="connsiteX37" fmla="*/ 722051 w 1426694"/>
              <a:gd name="connsiteY37" fmla="*/ 452302 h 3022207"/>
              <a:gd name="connsiteX38" fmla="*/ 683951 w 1426694"/>
              <a:gd name="connsiteY38" fmla="*/ 504690 h 3022207"/>
              <a:gd name="connsiteX39" fmla="*/ 636326 w 1426694"/>
              <a:gd name="connsiteY39" fmla="*/ 659471 h 3022207"/>
              <a:gd name="connsiteX40" fmla="*/ 569651 w 1426694"/>
              <a:gd name="connsiteY40" fmla="*/ 769009 h 3022207"/>
              <a:gd name="connsiteX41" fmla="*/ 469639 w 1426694"/>
              <a:gd name="connsiteY41" fmla="*/ 807109 h 3022207"/>
              <a:gd name="connsiteX42" fmla="*/ 448208 w 1426694"/>
              <a:gd name="connsiteY42" fmla="*/ 821396 h 3022207"/>
              <a:gd name="connsiteX43" fmla="*/ 443445 w 1426694"/>
              <a:gd name="connsiteY43" fmla="*/ 845209 h 3022207"/>
              <a:gd name="connsiteX44" fmla="*/ 512501 w 1426694"/>
              <a:gd name="connsiteY44" fmla="*/ 816634 h 3022207"/>
              <a:gd name="connsiteX45" fmla="*/ 536314 w 1426694"/>
              <a:gd name="connsiteY45" fmla="*/ 840446 h 3022207"/>
              <a:gd name="connsiteX46" fmla="*/ 560126 w 1426694"/>
              <a:gd name="connsiteY46" fmla="*/ 871402 h 3022207"/>
              <a:gd name="connsiteX47" fmla="*/ 486308 w 1426694"/>
              <a:gd name="connsiteY47" fmla="*/ 911884 h 3022207"/>
              <a:gd name="connsiteX48" fmla="*/ 429158 w 1426694"/>
              <a:gd name="connsiteY48" fmla="*/ 949984 h 3022207"/>
              <a:gd name="connsiteX49" fmla="*/ 341052 w 1426694"/>
              <a:gd name="connsiteY49" fmla="*/ 947602 h 3022207"/>
              <a:gd name="connsiteX50" fmla="*/ 376770 w 1426694"/>
              <a:gd name="connsiteY50" fmla="*/ 969034 h 3022207"/>
              <a:gd name="connsiteX51" fmla="*/ 481545 w 1426694"/>
              <a:gd name="connsiteY51" fmla="*/ 988084 h 3022207"/>
              <a:gd name="connsiteX52" fmla="*/ 545839 w 1426694"/>
              <a:gd name="connsiteY52" fmla="*/ 952365 h 3022207"/>
              <a:gd name="connsiteX53" fmla="*/ 757771 w 1426694"/>
              <a:gd name="connsiteY53" fmla="*/ 1111910 h 3022207"/>
              <a:gd name="connsiteX54" fmla="*/ 976896 w 1426694"/>
              <a:gd name="connsiteY54" fmla="*/ 1528369 h 3022207"/>
              <a:gd name="connsiteX55" fmla="*/ 1110196 w 1426694"/>
              <a:gd name="connsiteY55" fmla="*/ 2035835 h 3022207"/>
              <a:gd name="connsiteX56" fmla="*/ 1419759 w 1426694"/>
              <a:gd name="connsiteY56" fmla="*/ 2081078 h 3022207"/>
              <a:gd name="connsiteX57" fmla="*/ 1381659 w 1426694"/>
              <a:gd name="connsiteY57" fmla="*/ 2293010 h 3022207"/>
              <a:gd name="connsiteX58" fmla="*/ 1343559 w 1426694"/>
              <a:gd name="connsiteY58" fmla="*/ 2593047 h 3022207"/>
              <a:gd name="connsiteX59" fmla="*/ 664481 w 1426694"/>
              <a:gd name="connsiteY59" fmla="*/ 2750608 h 3022207"/>
              <a:gd name="connsiteX60" fmla="*/ 350577 w 1426694"/>
              <a:gd name="connsiteY60" fmla="*/ 2893085 h 3022207"/>
              <a:gd name="connsiteX61" fmla="*/ 5296 w 1426694"/>
              <a:gd name="connsiteY61" fmla="*/ 2912136 h 3022207"/>
              <a:gd name="connsiteX62" fmla="*/ 368734 w 1426694"/>
              <a:gd name="connsiteY62" fmla="*/ 1497413 h 3022207"/>
              <a:gd name="connsiteX0" fmla="*/ 368734 w 1426694"/>
              <a:gd name="connsiteY0" fmla="*/ 1502269 h 3027063"/>
              <a:gd name="connsiteX1" fmla="*/ 64827 w 1426694"/>
              <a:gd name="connsiteY1" fmla="*/ 1342986 h 3027063"/>
              <a:gd name="connsiteX2" fmla="*/ 10059 w 1426694"/>
              <a:gd name="connsiteY2" fmla="*/ 873880 h 3027063"/>
              <a:gd name="connsiteX3" fmla="*/ 5296 w 1426694"/>
              <a:gd name="connsiteY3" fmla="*/ 402390 h 3027063"/>
              <a:gd name="connsiteX4" fmla="*/ 81496 w 1426694"/>
              <a:gd name="connsiteY4" fmla="*/ 33296 h 3027063"/>
              <a:gd name="connsiteX5" fmla="*/ 138645 w 1426694"/>
              <a:gd name="connsiteY5" fmla="*/ 83302 h 3027063"/>
              <a:gd name="connsiteX6" fmla="*/ 181508 w 1426694"/>
              <a:gd name="connsiteY6" fmla="*/ 38058 h 3027063"/>
              <a:gd name="connsiteX7" fmla="*/ 250564 w 1426694"/>
              <a:gd name="connsiteY7" fmla="*/ 42821 h 3027063"/>
              <a:gd name="connsiteX8" fmla="*/ 331526 w 1426694"/>
              <a:gd name="connsiteY8" fmla="*/ 30915 h 3027063"/>
              <a:gd name="connsiteX9" fmla="*/ 367245 w 1426694"/>
              <a:gd name="connsiteY9" fmla="*/ 11865 h 3027063"/>
              <a:gd name="connsiteX10" fmla="*/ 407726 w 1426694"/>
              <a:gd name="connsiteY10" fmla="*/ 26152 h 3027063"/>
              <a:gd name="connsiteX11" fmla="*/ 422014 w 1426694"/>
              <a:gd name="connsiteY11" fmla="*/ 7102 h 3027063"/>
              <a:gd name="connsiteX12" fmla="*/ 459693 w 1426694"/>
              <a:gd name="connsiteY12" fmla="*/ 8568 h 3027063"/>
              <a:gd name="connsiteX13" fmla="*/ 462495 w 1426694"/>
              <a:gd name="connsiteY13" fmla="*/ 107115 h 3027063"/>
              <a:gd name="connsiteX14" fmla="*/ 422014 w 1426694"/>
              <a:gd name="connsiteY14" fmla="*/ 142833 h 3027063"/>
              <a:gd name="connsiteX15" fmla="*/ 329145 w 1426694"/>
              <a:gd name="connsiteY15" fmla="*/ 221415 h 3027063"/>
              <a:gd name="connsiteX16" fmla="*/ 295808 w 1426694"/>
              <a:gd name="connsiteY16" fmla="*/ 257133 h 3027063"/>
              <a:gd name="connsiteX17" fmla="*/ 274376 w 1426694"/>
              <a:gd name="connsiteY17" fmla="*/ 299996 h 3027063"/>
              <a:gd name="connsiteX18" fmla="*/ 210083 w 1426694"/>
              <a:gd name="connsiteY18" fmla="*/ 280946 h 3027063"/>
              <a:gd name="connsiteX19" fmla="*/ 229133 w 1426694"/>
              <a:gd name="connsiteY19" fmla="*/ 309521 h 3027063"/>
              <a:gd name="connsiteX20" fmla="*/ 302951 w 1426694"/>
              <a:gd name="connsiteY20" fmla="*/ 319046 h 3027063"/>
              <a:gd name="connsiteX21" fmla="*/ 329145 w 1426694"/>
              <a:gd name="connsiteY21" fmla="*/ 307140 h 3027063"/>
              <a:gd name="connsiteX22" fmla="*/ 293426 w 1426694"/>
              <a:gd name="connsiteY22" fmla="*/ 347621 h 3027063"/>
              <a:gd name="connsiteX23" fmla="*/ 269614 w 1426694"/>
              <a:gd name="connsiteY23" fmla="*/ 345240 h 3027063"/>
              <a:gd name="connsiteX24" fmla="*/ 236276 w 1426694"/>
              <a:gd name="connsiteY24" fmla="*/ 354765 h 3027063"/>
              <a:gd name="connsiteX25" fmla="*/ 210083 w 1426694"/>
              <a:gd name="connsiteY25" fmla="*/ 392865 h 3027063"/>
              <a:gd name="connsiteX26" fmla="*/ 210083 w 1426694"/>
              <a:gd name="connsiteY26" fmla="*/ 411915 h 3027063"/>
              <a:gd name="connsiteX27" fmla="*/ 236276 w 1426694"/>
              <a:gd name="connsiteY27" fmla="*/ 378577 h 3027063"/>
              <a:gd name="connsiteX28" fmla="*/ 260089 w 1426694"/>
              <a:gd name="connsiteY28" fmla="*/ 369052 h 3027063"/>
              <a:gd name="connsiteX29" fmla="*/ 269614 w 1426694"/>
              <a:gd name="connsiteY29" fmla="*/ 392865 h 3027063"/>
              <a:gd name="connsiteX30" fmla="*/ 245801 w 1426694"/>
              <a:gd name="connsiteY30" fmla="*/ 428583 h 3027063"/>
              <a:gd name="connsiteX31" fmla="*/ 260089 w 1426694"/>
              <a:gd name="connsiteY31" fmla="*/ 430965 h 3027063"/>
              <a:gd name="connsiteX32" fmla="*/ 322001 w 1426694"/>
              <a:gd name="connsiteY32" fmla="*/ 392865 h 3027063"/>
              <a:gd name="connsiteX33" fmla="*/ 367245 w 1426694"/>
              <a:gd name="connsiteY33" fmla="*/ 380958 h 3027063"/>
              <a:gd name="connsiteX34" fmla="*/ 414870 w 1426694"/>
              <a:gd name="connsiteY34" fmla="*/ 359527 h 3027063"/>
              <a:gd name="connsiteX35" fmla="*/ 622039 w 1426694"/>
              <a:gd name="connsiteY35" fmla="*/ 371433 h 3027063"/>
              <a:gd name="connsiteX36" fmla="*/ 686333 w 1426694"/>
              <a:gd name="connsiteY36" fmla="*/ 369052 h 3027063"/>
              <a:gd name="connsiteX37" fmla="*/ 717291 w 1426694"/>
              <a:gd name="connsiteY37" fmla="*/ 404774 h 3027063"/>
              <a:gd name="connsiteX38" fmla="*/ 722051 w 1426694"/>
              <a:gd name="connsiteY38" fmla="*/ 457158 h 3027063"/>
              <a:gd name="connsiteX39" fmla="*/ 683951 w 1426694"/>
              <a:gd name="connsiteY39" fmla="*/ 509546 h 3027063"/>
              <a:gd name="connsiteX40" fmla="*/ 636326 w 1426694"/>
              <a:gd name="connsiteY40" fmla="*/ 664327 h 3027063"/>
              <a:gd name="connsiteX41" fmla="*/ 569651 w 1426694"/>
              <a:gd name="connsiteY41" fmla="*/ 773865 h 3027063"/>
              <a:gd name="connsiteX42" fmla="*/ 469639 w 1426694"/>
              <a:gd name="connsiteY42" fmla="*/ 811965 h 3027063"/>
              <a:gd name="connsiteX43" fmla="*/ 448208 w 1426694"/>
              <a:gd name="connsiteY43" fmla="*/ 826252 h 3027063"/>
              <a:gd name="connsiteX44" fmla="*/ 443445 w 1426694"/>
              <a:gd name="connsiteY44" fmla="*/ 850065 h 3027063"/>
              <a:gd name="connsiteX45" fmla="*/ 512501 w 1426694"/>
              <a:gd name="connsiteY45" fmla="*/ 821490 h 3027063"/>
              <a:gd name="connsiteX46" fmla="*/ 536314 w 1426694"/>
              <a:gd name="connsiteY46" fmla="*/ 845302 h 3027063"/>
              <a:gd name="connsiteX47" fmla="*/ 560126 w 1426694"/>
              <a:gd name="connsiteY47" fmla="*/ 876258 h 3027063"/>
              <a:gd name="connsiteX48" fmla="*/ 486308 w 1426694"/>
              <a:gd name="connsiteY48" fmla="*/ 916740 h 3027063"/>
              <a:gd name="connsiteX49" fmla="*/ 429158 w 1426694"/>
              <a:gd name="connsiteY49" fmla="*/ 954840 h 3027063"/>
              <a:gd name="connsiteX50" fmla="*/ 341052 w 1426694"/>
              <a:gd name="connsiteY50" fmla="*/ 952458 h 3027063"/>
              <a:gd name="connsiteX51" fmla="*/ 376770 w 1426694"/>
              <a:gd name="connsiteY51" fmla="*/ 973890 h 3027063"/>
              <a:gd name="connsiteX52" fmla="*/ 481545 w 1426694"/>
              <a:gd name="connsiteY52" fmla="*/ 992940 h 3027063"/>
              <a:gd name="connsiteX53" fmla="*/ 545839 w 1426694"/>
              <a:gd name="connsiteY53" fmla="*/ 957221 h 3027063"/>
              <a:gd name="connsiteX54" fmla="*/ 757771 w 1426694"/>
              <a:gd name="connsiteY54" fmla="*/ 1116766 h 3027063"/>
              <a:gd name="connsiteX55" fmla="*/ 976896 w 1426694"/>
              <a:gd name="connsiteY55" fmla="*/ 1533225 h 3027063"/>
              <a:gd name="connsiteX56" fmla="*/ 1110196 w 1426694"/>
              <a:gd name="connsiteY56" fmla="*/ 2040691 h 3027063"/>
              <a:gd name="connsiteX57" fmla="*/ 1419759 w 1426694"/>
              <a:gd name="connsiteY57" fmla="*/ 2085934 h 3027063"/>
              <a:gd name="connsiteX58" fmla="*/ 1381659 w 1426694"/>
              <a:gd name="connsiteY58" fmla="*/ 2297866 h 3027063"/>
              <a:gd name="connsiteX59" fmla="*/ 1343559 w 1426694"/>
              <a:gd name="connsiteY59" fmla="*/ 2597903 h 3027063"/>
              <a:gd name="connsiteX60" fmla="*/ 664481 w 1426694"/>
              <a:gd name="connsiteY60" fmla="*/ 2755464 h 3027063"/>
              <a:gd name="connsiteX61" fmla="*/ 350577 w 1426694"/>
              <a:gd name="connsiteY61" fmla="*/ 2897941 h 3027063"/>
              <a:gd name="connsiteX62" fmla="*/ 5296 w 1426694"/>
              <a:gd name="connsiteY62" fmla="*/ 2916992 h 3027063"/>
              <a:gd name="connsiteX63" fmla="*/ 368734 w 1426694"/>
              <a:gd name="connsiteY63" fmla="*/ 1502269 h 3027063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622039 w 1426694"/>
              <a:gd name="connsiteY36" fmla="*/ 365610 h 3021240"/>
              <a:gd name="connsiteX37" fmla="*/ 686333 w 1426694"/>
              <a:gd name="connsiteY37" fmla="*/ 363229 h 3021240"/>
              <a:gd name="connsiteX38" fmla="*/ 717291 w 1426694"/>
              <a:gd name="connsiteY38" fmla="*/ 398951 h 3021240"/>
              <a:gd name="connsiteX39" fmla="*/ 722051 w 1426694"/>
              <a:gd name="connsiteY39" fmla="*/ 451335 h 3021240"/>
              <a:gd name="connsiteX40" fmla="*/ 683951 w 1426694"/>
              <a:gd name="connsiteY40" fmla="*/ 503723 h 3021240"/>
              <a:gd name="connsiteX41" fmla="*/ 636326 w 1426694"/>
              <a:gd name="connsiteY41" fmla="*/ 658504 h 3021240"/>
              <a:gd name="connsiteX42" fmla="*/ 569651 w 1426694"/>
              <a:gd name="connsiteY42" fmla="*/ 768042 h 3021240"/>
              <a:gd name="connsiteX43" fmla="*/ 469639 w 1426694"/>
              <a:gd name="connsiteY43" fmla="*/ 806142 h 3021240"/>
              <a:gd name="connsiteX44" fmla="*/ 448208 w 1426694"/>
              <a:gd name="connsiteY44" fmla="*/ 820429 h 3021240"/>
              <a:gd name="connsiteX45" fmla="*/ 443445 w 1426694"/>
              <a:gd name="connsiteY45" fmla="*/ 844242 h 3021240"/>
              <a:gd name="connsiteX46" fmla="*/ 512501 w 1426694"/>
              <a:gd name="connsiteY46" fmla="*/ 815667 h 3021240"/>
              <a:gd name="connsiteX47" fmla="*/ 536314 w 1426694"/>
              <a:gd name="connsiteY47" fmla="*/ 839479 h 3021240"/>
              <a:gd name="connsiteX48" fmla="*/ 560126 w 1426694"/>
              <a:gd name="connsiteY48" fmla="*/ 870435 h 3021240"/>
              <a:gd name="connsiteX49" fmla="*/ 486308 w 1426694"/>
              <a:gd name="connsiteY49" fmla="*/ 910917 h 3021240"/>
              <a:gd name="connsiteX50" fmla="*/ 429158 w 1426694"/>
              <a:gd name="connsiteY50" fmla="*/ 949017 h 3021240"/>
              <a:gd name="connsiteX51" fmla="*/ 341052 w 1426694"/>
              <a:gd name="connsiteY51" fmla="*/ 946635 h 3021240"/>
              <a:gd name="connsiteX52" fmla="*/ 376770 w 1426694"/>
              <a:gd name="connsiteY52" fmla="*/ 968067 h 3021240"/>
              <a:gd name="connsiteX53" fmla="*/ 481545 w 1426694"/>
              <a:gd name="connsiteY53" fmla="*/ 987117 h 3021240"/>
              <a:gd name="connsiteX54" fmla="*/ 545839 w 1426694"/>
              <a:gd name="connsiteY54" fmla="*/ 951398 h 3021240"/>
              <a:gd name="connsiteX55" fmla="*/ 757771 w 1426694"/>
              <a:gd name="connsiteY55" fmla="*/ 1110943 h 3021240"/>
              <a:gd name="connsiteX56" fmla="*/ 976896 w 1426694"/>
              <a:gd name="connsiteY56" fmla="*/ 1527402 h 3021240"/>
              <a:gd name="connsiteX57" fmla="*/ 1110196 w 1426694"/>
              <a:gd name="connsiteY57" fmla="*/ 2034868 h 3021240"/>
              <a:gd name="connsiteX58" fmla="*/ 1419759 w 1426694"/>
              <a:gd name="connsiteY58" fmla="*/ 2080111 h 3021240"/>
              <a:gd name="connsiteX59" fmla="*/ 1381659 w 1426694"/>
              <a:gd name="connsiteY59" fmla="*/ 2292043 h 3021240"/>
              <a:gd name="connsiteX60" fmla="*/ 1343559 w 1426694"/>
              <a:gd name="connsiteY60" fmla="*/ 2592080 h 3021240"/>
              <a:gd name="connsiteX61" fmla="*/ 664481 w 1426694"/>
              <a:gd name="connsiteY61" fmla="*/ 2749641 h 3021240"/>
              <a:gd name="connsiteX62" fmla="*/ 350577 w 1426694"/>
              <a:gd name="connsiteY62" fmla="*/ 2892118 h 3021240"/>
              <a:gd name="connsiteX63" fmla="*/ 5296 w 1426694"/>
              <a:gd name="connsiteY63" fmla="*/ 2911169 h 3021240"/>
              <a:gd name="connsiteX64" fmla="*/ 368734 w 1426694"/>
              <a:gd name="connsiteY64" fmla="*/ 1496446 h 3021240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543458 w 1426694"/>
              <a:gd name="connsiteY36" fmla="*/ 353703 h 3021240"/>
              <a:gd name="connsiteX37" fmla="*/ 622039 w 1426694"/>
              <a:gd name="connsiteY37" fmla="*/ 365610 h 3021240"/>
              <a:gd name="connsiteX38" fmla="*/ 686333 w 1426694"/>
              <a:gd name="connsiteY38" fmla="*/ 363229 h 3021240"/>
              <a:gd name="connsiteX39" fmla="*/ 717291 w 1426694"/>
              <a:gd name="connsiteY39" fmla="*/ 398951 h 3021240"/>
              <a:gd name="connsiteX40" fmla="*/ 722051 w 1426694"/>
              <a:gd name="connsiteY40" fmla="*/ 451335 h 3021240"/>
              <a:gd name="connsiteX41" fmla="*/ 683951 w 1426694"/>
              <a:gd name="connsiteY41" fmla="*/ 503723 h 3021240"/>
              <a:gd name="connsiteX42" fmla="*/ 636326 w 1426694"/>
              <a:gd name="connsiteY42" fmla="*/ 658504 h 3021240"/>
              <a:gd name="connsiteX43" fmla="*/ 569651 w 1426694"/>
              <a:gd name="connsiteY43" fmla="*/ 768042 h 3021240"/>
              <a:gd name="connsiteX44" fmla="*/ 469639 w 1426694"/>
              <a:gd name="connsiteY44" fmla="*/ 806142 h 3021240"/>
              <a:gd name="connsiteX45" fmla="*/ 448208 w 1426694"/>
              <a:gd name="connsiteY45" fmla="*/ 820429 h 3021240"/>
              <a:gd name="connsiteX46" fmla="*/ 443445 w 1426694"/>
              <a:gd name="connsiteY46" fmla="*/ 844242 h 3021240"/>
              <a:gd name="connsiteX47" fmla="*/ 512501 w 1426694"/>
              <a:gd name="connsiteY47" fmla="*/ 815667 h 3021240"/>
              <a:gd name="connsiteX48" fmla="*/ 536314 w 1426694"/>
              <a:gd name="connsiteY48" fmla="*/ 839479 h 3021240"/>
              <a:gd name="connsiteX49" fmla="*/ 560126 w 1426694"/>
              <a:gd name="connsiteY49" fmla="*/ 870435 h 3021240"/>
              <a:gd name="connsiteX50" fmla="*/ 486308 w 1426694"/>
              <a:gd name="connsiteY50" fmla="*/ 910917 h 3021240"/>
              <a:gd name="connsiteX51" fmla="*/ 429158 w 1426694"/>
              <a:gd name="connsiteY51" fmla="*/ 949017 h 3021240"/>
              <a:gd name="connsiteX52" fmla="*/ 341052 w 1426694"/>
              <a:gd name="connsiteY52" fmla="*/ 946635 h 3021240"/>
              <a:gd name="connsiteX53" fmla="*/ 376770 w 1426694"/>
              <a:gd name="connsiteY53" fmla="*/ 968067 h 3021240"/>
              <a:gd name="connsiteX54" fmla="*/ 481545 w 1426694"/>
              <a:gd name="connsiteY54" fmla="*/ 987117 h 3021240"/>
              <a:gd name="connsiteX55" fmla="*/ 545839 w 1426694"/>
              <a:gd name="connsiteY55" fmla="*/ 951398 h 3021240"/>
              <a:gd name="connsiteX56" fmla="*/ 757771 w 1426694"/>
              <a:gd name="connsiteY56" fmla="*/ 1110943 h 3021240"/>
              <a:gd name="connsiteX57" fmla="*/ 976896 w 1426694"/>
              <a:gd name="connsiteY57" fmla="*/ 1527402 h 3021240"/>
              <a:gd name="connsiteX58" fmla="*/ 1110196 w 1426694"/>
              <a:gd name="connsiteY58" fmla="*/ 2034868 h 3021240"/>
              <a:gd name="connsiteX59" fmla="*/ 1419759 w 1426694"/>
              <a:gd name="connsiteY59" fmla="*/ 2080111 h 3021240"/>
              <a:gd name="connsiteX60" fmla="*/ 1381659 w 1426694"/>
              <a:gd name="connsiteY60" fmla="*/ 2292043 h 3021240"/>
              <a:gd name="connsiteX61" fmla="*/ 1343559 w 1426694"/>
              <a:gd name="connsiteY61" fmla="*/ 2592080 h 3021240"/>
              <a:gd name="connsiteX62" fmla="*/ 664481 w 1426694"/>
              <a:gd name="connsiteY62" fmla="*/ 2749641 h 3021240"/>
              <a:gd name="connsiteX63" fmla="*/ 350577 w 1426694"/>
              <a:gd name="connsiteY63" fmla="*/ 2892118 h 3021240"/>
              <a:gd name="connsiteX64" fmla="*/ 5296 w 1426694"/>
              <a:gd name="connsiteY64" fmla="*/ 2911169 h 3021240"/>
              <a:gd name="connsiteX65" fmla="*/ 368734 w 1426694"/>
              <a:gd name="connsiteY65" fmla="*/ 1496446 h 3021240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476783 w 1426694"/>
              <a:gd name="connsiteY36" fmla="*/ 367991 h 3021240"/>
              <a:gd name="connsiteX37" fmla="*/ 543458 w 1426694"/>
              <a:gd name="connsiteY37" fmla="*/ 353703 h 3021240"/>
              <a:gd name="connsiteX38" fmla="*/ 622039 w 1426694"/>
              <a:gd name="connsiteY38" fmla="*/ 365610 h 3021240"/>
              <a:gd name="connsiteX39" fmla="*/ 686333 w 1426694"/>
              <a:gd name="connsiteY39" fmla="*/ 363229 h 3021240"/>
              <a:gd name="connsiteX40" fmla="*/ 717291 w 1426694"/>
              <a:gd name="connsiteY40" fmla="*/ 398951 h 3021240"/>
              <a:gd name="connsiteX41" fmla="*/ 722051 w 1426694"/>
              <a:gd name="connsiteY41" fmla="*/ 451335 h 3021240"/>
              <a:gd name="connsiteX42" fmla="*/ 683951 w 1426694"/>
              <a:gd name="connsiteY42" fmla="*/ 503723 h 3021240"/>
              <a:gd name="connsiteX43" fmla="*/ 636326 w 1426694"/>
              <a:gd name="connsiteY43" fmla="*/ 658504 h 3021240"/>
              <a:gd name="connsiteX44" fmla="*/ 569651 w 1426694"/>
              <a:gd name="connsiteY44" fmla="*/ 768042 h 3021240"/>
              <a:gd name="connsiteX45" fmla="*/ 469639 w 1426694"/>
              <a:gd name="connsiteY45" fmla="*/ 806142 h 3021240"/>
              <a:gd name="connsiteX46" fmla="*/ 448208 w 1426694"/>
              <a:gd name="connsiteY46" fmla="*/ 820429 h 3021240"/>
              <a:gd name="connsiteX47" fmla="*/ 443445 w 1426694"/>
              <a:gd name="connsiteY47" fmla="*/ 844242 h 3021240"/>
              <a:gd name="connsiteX48" fmla="*/ 512501 w 1426694"/>
              <a:gd name="connsiteY48" fmla="*/ 815667 h 3021240"/>
              <a:gd name="connsiteX49" fmla="*/ 536314 w 1426694"/>
              <a:gd name="connsiteY49" fmla="*/ 839479 h 3021240"/>
              <a:gd name="connsiteX50" fmla="*/ 560126 w 1426694"/>
              <a:gd name="connsiteY50" fmla="*/ 870435 h 3021240"/>
              <a:gd name="connsiteX51" fmla="*/ 486308 w 1426694"/>
              <a:gd name="connsiteY51" fmla="*/ 910917 h 3021240"/>
              <a:gd name="connsiteX52" fmla="*/ 429158 w 1426694"/>
              <a:gd name="connsiteY52" fmla="*/ 949017 h 3021240"/>
              <a:gd name="connsiteX53" fmla="*/ 341052 w 1426694"/>
              <a:gd name="connsiteY53" fmla="*/ 946635 h 3021240"/>
              <a:gd name="connsiteX54" fmla="*/ 376770 w 1426694"/>
              <a:gd name="connsiteY54" fmla="*/ 968067 h 3021240"/>
              <a:gd name="connsiteX55" fmla="*/ 481545 w 1426694"/>
              <a:gd name="connsiteY55" fmla="*/ 987117 h 3021240"/>
              <a:gd name="connsiteX56" fmla="*/ 545839 w 1426694"/>
              <a:gd name="connsiteY56" fmla="*/ 951398 h 3021240"/>
              <a:gd name="connsiteX57" fmla="*/ 757771 w 1426694"/>
              <a:gd name="connsiteY57" fmla="*/ 1110943 h 3021240"/>
              <a:gd name="connsiteX58" fmla="*/ 976896 w 1426694"/>
              <a:gd name="connsiteY58" fmla="*/ 1527402 h 3021240"/>
              <a:gd name="connsiteX59" fmla="*/ 1110196 w 1426694"/>
              <a:gd name="connsiteY59" fmla="*/ 2034868 h 3021240"/>
              <a:gd name="connsiteX60" fmla="*/ 1419759 w 1426694"/>
              <a:gd name="connsiteY60" fmla="*/ 2080111 h 3021240"/>
              <a:gd name="connsiteX61" fmla="*/ 1381659 w 1426694"/>
              <a:gd name="connsiteY61" fmla="*/ 2292043 h 3021240"/>
              <a:gd name="connsiteX62" fmla="*/ 1343559 w 1426694"/>
              <a:gd name="connsiteY62" fmla="*/ 2592080 h 3021240"/>
              <a:gd name="connsiteX63" fmla="*/ 664481 w 1426694"/>
              <a:gd name="connsiteY63" fmla="*/ 2749641 h 3021240"/>
              <a:gd name="connsiteX64" fmla="*/ 350577 w 1426694"/>
              <a:gd name="connsiteY64" fmla="*/ 2892118 h 3021240"/>
              <a:gd name="connsiteX65" fmla="*/ 5296 w 1426694"/>
              <a:gd name="connsiteY65" fmla="*/ 2911169 h 3021240"/>
              <a:gd name="connsiteX66" fmla="*/ 368734 w 1426694"/>
              <a:gd name="connsiteY66" fmla="*/ 1496446 h 3021240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476783 w 1426694"/>
              <a:gd name="connsiteY36" fmla="*/ 367991 h 3021240"/>
              <a:gd name="connsiteX37" fmla="*/ 543458 w 1426694"/>
              <a:gd name="connsiteY37" fmla="*/ 353703 h 3021240"/>
              <a:gd name="connsiteX38" fmla="*/ 622039 w 1426694"/>
              <a:gd name="connsiteY38" fmla="*/ 365610 h 3021240"/>
              <a:gd name="connsiteX39" fmla="*/ 686333 w 1426694"/>
              <a:gd name="connsiteY39" fmla="*/ 363229 h 3021240"/>
              <a:gd name="connsiteX40" fmla="*/ 717291 w 1426694"/>
              <a:gd name="connsiteY40" fmla="*/ 398951 h 3021240"/>
              <a:gd name="connsiteX41" fmla="*/ 722051 w 1426694"/>
              <a:gd name="connsiteY41" fmla="*/ 451335 h 3021240"/>
              <a:gd name="connsiteX42" fmla="*/ 683951 w 1426694"/>
              <a:gd name="connsiteY42" fmla="*/ 503723 h 3021240"/>
              <a:gd name="connsiteX43" fmla="*/ 636326 w 1426694"/>
              <a:gd name="connsiteY43" fmla="*/ 658504 h 3021240"/>
              <a:gd name="connsiteX44" fmla="*/ 600608 w 1426694"/>
              <a:gd name="connsiteY44" fmla="*/ 703747 h 3021240"/>
              <a:gd name="connsiteX45" fmla="*/ 569651 w 1426694"/>
              <a:gd name="connsiteY45" fmla="*/ 768042 h 3021240"/>
              <a:gd name="connsiteX46" fmla="*/ 469639 w 1426694"/>
              <a:gd name="connsiteY46" fmla="*/ 806142 h 3021240"/>
              <a:gd name="connsiteX47" fmla="*/ 448208 w 1426694"/>
              <a:gd name="connsiteY47" fmla="*/ 820429 h 3021240"/>
              <a:gd name="connsiteX48" fmla="*/ 443445 w 1426694"/>
              <a:gd name="connsiteY48" fmla="*/ 844242 h 3021240"/>
              <a:gd name="connsiteX49" fmla="*/ 512501 w 1426694"/>
              <a:gd name="connsiteY49" fmla="*/ 815667 h 3021240"/>
              <a:gd name="connsiteX50" fmla="*/ 536314 w 1426694"/>
              <a:gd name="connsiteY50" fmla="*/ 839479 h 3021240"/>
              <a:gd name="connsiteX51" fmla="*/ 560126 w 1426694"/>
              <a:gd name="connsiteY51" fmla="*/ 870435 h 3021240"/>
              <a:gd name="connsiteX52" fmla="*/ 486308 w 1426694"/>
              <a:gd name="connsiteY52" fmla="*/ 910917 h 3021240"/>
              <a:gd name="connsiteX53" fmla="*/ 429158 w 1426694"/>
              <a:gd name="connsiteY53" fmla="*/ 949017 h 3021240"/>
              <a:gd name="connsiteX54" fmla="*/ 341052 w 1426694"/>
              <a:gd name="connsiteY54" fmla="*/ 946635 h 3021240"/>
              <a:gd name="connsiteX55" fmla="*/ 376770 w 1426694"/>
              <a:gd name="connsiteY55" fmla="*/ 968067 h 3021240"/>
              <a:gd name="connsiteX56" fmla="*/ 481545 w 1426694"/>
              <a:gd name="connsiteY56" fmla="*/ 987117 h 3021240"/>
              <a:gd name="connsiteX57" fmla="*/ 545839 w 1426694"/>
              <a:gd name="connsiteY57" fmla="*/ 951398 h 3021240"/>
              <a:gd name="connsiteX58" fmla="*/ 757771 w 1426694"/>
              <a:gd name="connsiteY58" fmla="*/ 1110943 h 3021240"/>
              <a:gd name="connsiteX59" fmla="*/ 976896 w 1426694"/>
              <a:gd name="connsiteY59" fmla="*/ 1527402 h 3021240"/>
              <a:gd name="connsiteX60" fmla="*/ 1110196 w 1426694"/>
              <a:gd name="connsiteY60" fmla="*/ 2034868 h 3021240"/>
              <a:gd name="connsiteX61" fmla="*/ 1419759 w 1426694"/>
              <a:gd name="connsiteY61" fmla="*/ 2080111 h 3021240"/>
              <a:gd name="connsiteX62" fmla="*/ 1381659 w 1426694"/>
              <a:gd name="connsiteY62" fmla="*/ 2292043 h 3021240"/>
              <a:gd name="connsiteX63" fmla="*/ 1343559 w 1426694"/>
              <a:gd name="connsiteY63" fmla="*/ 2592080 h 3021240"/>
              <a:gd name="connsiteX64" fmla="*/ 664481 w 1426694"/>
              <a:gd name="connsiteY64" fmla="*/ 2749641 h 3021240"/>
              <a:gd name="connsiteX65" fmla="*/ 350577 w 1426694"/>
              <a:gd name="connsiteY65" fmla="*/ 2892118 h 3021240"/>
              <a:gd name="connsiteX66" fmla="*/ 5296 w 1426694"/>
              <a:gd name="connsiteY66" fmla="*/ 2911169 h 3021240"/>
              <a:gd name="connsiteX67" fmla="*/ 368734 w 1426694"/>
              <a:gd name="connsiteY67" fmla="*/ 1496446 h 3021240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476783 w 1426694"/>
              <a:gd name="connsiteY36" fmla="*/ 367991 h 3021240"/>
              <a:gd name="connsiteX37" fmla="*/ 543458 w 1426694"/>
              <a:gd name="connsiteY37" fmla="*/ 353703 h 3021240"/>
              <a:gd name="connsiteX38" fmla="*/ 622039 w 1426694"/>
              <a:gd name="connsiteY38" fmla="*/ 365610 h 3021240"/>
              <a:gd name="connsiteX39" fmla="*/ 686333 w 1426694"/>
              <a:gd name="connsiteY39" fmla="*/ 363229 h 3021240"/>
              <a:gd name="connsiteX40" fmla="*/ 717291 w 1426694"/>
              <a:gd name="connsiteY40" fmla="*/ 398951 h 3021240"/>
              <a:gd name="connsiteX41" fmla="*/ 722051 w 1426694"/>
              <a:gd name="connsiteY41" fmla="*/ 451335 h 3021240"/>
              <a:gd name="connsiteX42" fmla="*/ 683951 w 1426694"/>
              <a:gd name="connsiteY42" fmla="*/ 503723 h 3021240"/>
              <a:gd name="connsiteX43" fmla="*/ 674426 w 1426694"/>
              <a:gd name="connsiteY43" fmla="*/ 565634 h 3021240"/>
              <a:gd name="connsiteX44" fmla="*/ 636326 w 1426694"/>
              <a:gd name="connsiteY44" fmla="*/ 658504 h 3021240"/>
              <a:gd name="connsiteX45" fmla="*/ 600608 w 1426694"/>
              <a:gd name="connsiteY45" fmla="*/ 703747 h 3021240"/>
              <a:gd name="connsiteX46" fmla="*/ 569651 w 1426694"/>
              <a:gd name="connsiteY46" fmla="*/ 768042 h 3021240"/>
              <a:gd name="connsiteX47" fmla="*/ 469639 w 1426694"/>
              <a:gd name="connsiteY47" fmla="*/ 806142 h 3021240"/>
              <a:gd name="connsiteX48" fmla="*/ 448208 w 1426694"/>
              <a:gd name="connsiteY48" fmla="*/ 820429 h 3021240"/>
              <a:gd name="connsiteX49" fmla="*/ 443445 w 1426694"/>
              <a:gd name="connsiteY49" fmla="*/ 844242 h 3021240"/>
              <a:gd name="connsiteX50" fmla="*/ 512501 w 1426694"/>
              <a:gd name="connsiteY50" fmla="*/ 815667 h 3021240"/>
              <a:gd name="connsiteX51" fmla="*/ 536314 w 1426694"/>
              <a:gd name="connsiteY51" fmla="*/ 839479 h 3021240"/>
              <a:gd name="connsiteX52" fmla="*/ 560126 w 1426694"/>
              <a:gd name="connsiteY52" fmla="*/ 870435 h 3021240"/>
              <a:gd name="connsiteX53" fmla="*/ 486308 w 1426694"/>
              <a:gd name="connsiteY53" fmla="*/ 910917 h 3021240"/>
              <a:gd name="connsiteX54" fmla="*/ 429158 w 1426694"/>
              <a:gd name="connsiteY54" fmla="*/ 949017 h 3021240"/>
              <a:gd name="connsiteX55" fmla="*/ 341052 w 1426694"/>
              <a:gd name="connsiteY55" fmla="*/ 946635 h 3021240"/>
              <a:gd name="connsiteX56" fmla="*/ 376770 w 1426694"/>
              <a:gd name="connsiteY56" fmla="*/ 968067 h 3021240"/>
              <a:gd name="connsiteX57" fmla="*/ 481545 w 1426694"/>
              <a:gd name="connsiteY57" fmla="*/ 987117 h 3021240"/>
              <a:gd name="connsiteX58" fmla="*/ 545839 w 1426694"/>
              <a:gd name="connsiteY58" fmla="*/ 951398 h 3021240"/>
              <a:gd name="connsiteX59" fmla="*/ 757771 w 1426694"/>
              <a:gd name="connsiteY59" fmla="*/ 1110943 h 3021240"/>
              <a:gd name="connsiteX60" fmla="*/ 976896 w 1426694"/>
              <a:gd name="connsiteY60" fmla="*/ 1527402 h 3021240"/>
              <a:gd name="connsiteX61" fmla="*/ 1110196 w 1426694"/>
              <a:gd name="connsiteY61" fmla="*/ 2034868 h 3021240"/>
              <a:gd name="connsiteX62" fmla="*/ 1419759 w 1426694"/>
              <a:gd name="connsiteY62" fmla="*/ 2080111 h 3021240"/>
              <a:gd name="connsiteX63" fmla="*/ 1381659 w 1426694"/>
              <a:gd name="connsiteY63" fmla="*/ 2292043 h 3021240"/>
              <a:gd name="connsiteX64" fmla="*/ 1343559 w 1426694"/>
              <a:gd name="connsiteY64" fmla="*/ 2592080 h 3021240"/>
              <a:gd name="connsiteX65" fmla="*/ 664481 w 1426694"/>
              <a:gd name="connsiteY65" fmla="*/ 2749641 h 3021240"/>
              <a:gd name="connsiteX66" fmla="*/ 350577 w 1426694"/>
              <a:gd name="connsiteY66" fmla="*/ 2892118 h 3021240"/>
              <a:gd name="connsiteX67" fmla="*/ 5296 w 1426694"/>
              <a:gd name="connsiteY67" fmla="*/ 2911169 h 3021240"/>
              <a:gd name="connsiteX68" fmla="*/ 368734 w 1426694"/>
              <a:gd name="connsiteY68" fmla="*/ 1496446 h 3021240"/>
              <a:gd name="connsiteX0" fmla="*/ 368734 w 1426694"/>
              <a:gd name="connsiteY0" fmla="*/ 1496446 h 3021240"/>
              <a:gd name="connsiteX1" fmla="*/ 64827 w 1426694"/>
              <a:gd name="connsiteY1" fmla="*/ 1337163 h 3021240"/>
              <a:gd name="connsiteX2" fmla="*/ 10059 w 1426694"/>
              <a:gd name="connsiteY2" fmla="*/ 868057 h 3021240"/>
              <a:gd name="connsiteX3" fmla="*/ 5296 w 1426694"/>
              <a:gd name="connsiteY3" fmla="*/ 396567 h 3021240"/>
              <a:gd name="connsiteX4" fmla="*/ 81496 w 1426694"/>
              <a:gd name="connsiteY4" fmla="*/ 27473 h 3021240"/>
              <a:gd name="connsiteX5" fmla="*/ 138645 w 1426694"/>
              <a:gd name="connsiteY5" fmla="*/ 77479 h 3021240"/>
              <a:gd name="connsiteX6" fmla="*/ 181508 w 1426694"/>
              <a:gd name="connsiteY6" fmla="*/ 32235 h 3021240"/>
              <a:gd name="connsiteX7" fmla="*/ 250564 w 1426694"/>
              <a:gd name="connsiteY7" fmla="*/ 36998 h 3021240"/>
              <a:gd name="connsiteX8" fmla="*/ 331526 w 1426694"/>
              <a:gd name="connsiteY8" fmla="*/ 25092 h 3021240"/>
              <a:gd name="connsiteX9" fmla="*/ 367245 w 1426694"/>
              <a:gd name="connsiteY9" fmla="*/ 6042 h 3021240"/>
              <a:gd name="connsiteX10" fmla="*/ 407726 w 1426694"/>
              <a:gd name="connsiteY10" fmla="*/ 20329 h 3021240"/>
              <a:gd name="connsiteX11" fmla="*/ 422014 w 1426694"/>
              <a:gd name="connsiteY11" fmla="*/ 1279 h 3021240"/>
              <a:gd name="connsiteX12" fmla="*/ 459693 w 1426694"/>
              <a:gd name="connsiteY12" fmla="*/ 2745 h 3021240"/>
              <a:gd name="connsiteX13" fmla="*/ 467258 w 1426694"/>
              <a:gd name="connsiteY13" fmla="*/ 10804 h 3021240"/>
              <a:gd name="connsiteX14" fmla="*/ 462495 w 1426694"/>
              <a:gd name="connsiteY14" fmla="*/ 101292 h 3021240"/>
              <a:gd name="connsiteX15" fmla="*/ 422014 w 1426694"/>
              <a:gd name="connsiteY15" fmla="*/ 137010 h 3021240"/>
              <a:gd name="connsiteX16" fmla="*/ 329145 w 1426694"/>
              <a:gd name="connsiteY16" fmla="*/ 215592 h 3021240"/>
              <a:gd name="connsiteX17" fmla="*/ 295808 w 1426694"/>
              <a:gd name="connsiteY17" fmla="*/ 251310 h 3021240"/>
              <a:gd name="connsiteX18" fmla="*/ 274376 w 1426694"/>
              <a:gd name="connsiteY18" fmla="*/ 294173 h 3021240"/>
              <a:gd name="connsiteX19" fmla="*/ 210083 w 1426694"/>
              <a:gd name="connsiteY19" fmla="*/ 275123 h 3021240"/>
              <a:gd name="connsiteX20" fmla="*/ 229133 w 1426694"/>
              <a:gd name="connsiteY20" fmla="*/ 303698 h 3021240"/>
              <a:gd name="connsiteX21" fmla="*/ 302951 w 1426694"/>
              <a:gd name="connsiteY21" fmla="*/ 313223 h 3021240"/>
              <a:gd name="connsiteX22" fmla="*/ 329145 w 1426694"/>
              <a:gd name="connsiteY22" fmla="*/ 301317 h 3021240"/>
              <a:gd name="connsiteX23" fmla="*/ 293426 w 1426694"/>
              <a:gd name="connsiteY23" fmla="*/ 341798 h 3021240"/>
              <a:gd name="connsiteX24" fmla="*/ 269614 w 1426694"/>
              <a:gd name="connsiteY24" fmla="*/ 339417 h 3021240"/>
              <a:gd name="connsiteX25" fmla="*/ 236276 w 1426694"/>
              <a:gd name="connsiteY25" fmla="*/ 348942 h 3021240"/>
              <a:gd name="connsiteX26" fmla="*/ 210083 w 1426694"/>
              <a:gd name="connsiteY26" fmla="*/ 387042 h 3021240"/>
              <a:gd name="connsiteX27" fmla="*/ 210083 w 1426694"/>
              <a:gd name="connsiteY27" fmla="*/ 406092 h 3021240"/>
              <a:gd name="connsiteX28" fmla="*/ 236276 w 1426694"/>
              <a:gd name="connsiteY28" fmla="*/ 372754 h 3021240"/>
              <a:gd name="connsiteX29" fmla="*/ 260089 w 1426694"/>
              <a:gd name="connsiteY29" fmla="*/ 363229 h 3021240"/>
              <a:gd name="connsiteX30" fmla="*/ 269614 w 1426694"/>
              <a:gd name="connsiteY30" fmla="*/ 387042 h 3021240"/>
              <a:gd name="connsiteX31" fmla="*/ 245801 w 1426694"/>
              <a:gd name="connsiteY31" fmla="*/ 422760 h 3021240"/>
              <a:gd name="connsiteX32" fmla="*/ 260089 w 1426694"/>
              <a:gd name="connsiteY32" fmla="*/ 425142 h 3021240"/>
              <a:gd name="connsiteX33" fmla="*/ 322001 w 1426694"/>
              <a:gd name="connsiteY33" fmla="*/ 387042 h 3021240"/>
              <a:gd name="connsiteX34" fmla="*/ 367245 w 1426694"/>
              <a:gd name="connsiteY34" fmla="*/ 375135 h 3021240"/>
              <a:gd name="connsiteX35" fmla="*/ 414870 w 1426694"/>
              <a:gd name="connsiteY35" fmla="*/ 353704 h 3021240"/>
              <a:gd name="connsiteX36" fmla="*/ 476783 w 1426694"/>
              <a:gd name="connsiteY36" fmla="*/ 367991 h 3021240"/>
              <a:gd name="connsiteX37" fmla="*/ 543458 w 1426694"/>
              <a:gd name="connsiteY37" fmla="*/ 353703 h 3021240"/>
              <a:gd name="connsiteX38" fmla="*/ 622039 w 1426694"/>
              <a:gd name="connsiteY38" fmla="*/ 365610 h 3021240"/>
              <a:gd name="connsiteX39" fmla="*/ 686333 w 1426694"/>
              <a:gd name="connsiteY39" fmla="*/ 363229 h 3021240"/>
              <a:gd name="connsiteX40" fmla="*/ 717291 w 1426694"/>
              <a:gd name="connsiteY40" fmla="*/ 398951 h 3021240"/>
              <a:gd name="connsiteX41" fmla="*/ 722051 w 1426694"/>
              <a:gd name="connsiteY41" fmla="*/ 451335 h 3021240"/>
              <a:gd name="connsiteX42" fmla="*/ 683951 w 1426694"/>
              <a:gd name="connsiteY42" fmla="*/ 503723 h 3021240"/>
              <a:gd name="connsiteX43" fmla="*/ 674426 w 1426694"/>
              <a:gd name="connsiteY43" fmla="*/ 565634 h 3021240"/>
              <a:gd name="connsiteX44" fmla="*/ 648233 w 1426694"/>
              <a:gd name="connsiteY44" fmla="*/ 615641 h 3021240"/>
              <a:gd name="connsiteX45" fmla="*/ 636326 w 1426694"/>
              <a:gd name="connsiteY45" fmla="*/ 658504 h 3021240"/>
              <a:gd name="connsiteX46" fmla="*/ 600608 w 1426694"/>
              <a:gd name="connsiteY46" fmla="*/ 703747 h 3021240"/>
              <a:gd name="connsiteX47" fmla="*/ 569651 w 1426694"/>
              <a:gd name="connsiteY47" fmla="*/ 768042 h 3021240"/>
              <a:gd name="connsiteX48" fmla="*/ 469639 w 1426694"/>
              <a:gd name="connsiteY48" fmla="*/ 806142 h 3021240"/>
              <a:gd name="connsiteX49" fmla="*/ 448208 w 1426694"/>
              <a:gd name="connsiteY49" fmla="*/ 820429 h 3021240"/>
              <a:gd name="connsiteX50" fmla="*/ 443445 w 1426694"/>
              <a:gd name="connsiteY50" fmla="*/ 844242 h 3021240"/>
              <a:gd name="connsiteX51" fmla="*/ 512501 w 1426694"/>
              <a:gd name="connsiteY51" fmla="*/ 815667 h 3021240"/>
              <a:gd name="connsiteX52" fmla="*/ 536314 w 1426694"/>
              <a:gd name="connsiteY52" fmla="*/ 839479 h 3021240"/>
              <a:gd name="connsiteX53" fmla="*/ 560126 w 1426694"/>
              <a:gd name="connsiteY53" fmla="*/ 870435 h 3021240"/>
              <a:gd name="connsiteX54" fmla="*/ 486308 w 1426694"/>
              <a:gd name="connsiteY54" fmla="*/ 910917 h 3021240"/>
              <a:gd name="connsiteX55" fmla="*/ 429158 w 1426694"/>
              <a:gd name="connsiteY55" fmla="*/ 949017 h 3021240"/>
              <a:gd name="connsiteX56" fmla="*/ 341052 w 1426694"/>
              <a:gd name="connsiteY56" fmla="*/ 946635 h 3021240"/>
              <a:gd name="connsiteX57" fmla="*/ 376770 w 1426694"/>
              <a:gd name="connsiteY57" fmla="*/ 968067 h 3021240"/>
              <a:gd name="connsiteX58" fmla="*/ 481545 w 1426694"/>
              <a:gd name="connsiteY58" fmla="*/ 987117 h 3021240"/>
              <a:gd name="connsiteX59" fmla="*/ 545839 w 1426694"/>
              <a:gd name="connsiteY59" fmla="*/ 951398 h 3021240"/>
              <a:gd name="connsiteX60" fmla="*/ 757771 w 1426694"/>
              <a:gd name="connsiteY60" fmla="*/ 1110943 h 3021240"/>
              <a:gd name="connsiteX61" fmla="*/ 976896 w 1426694"/>
              <a:gd name="connsiteY61" fmla="*/ 1527402 h 3021240"/>
              <a:gd name="connsiteX62" fmla="*/ 1110196 w 1426694"/>
              <a:gd name="connsiteY62" fmla="*/ 2034868 h 3021240"/>
              <a:gd name="connsiteX63" fmla="*/ 1419759 w 1426694"/>
              <a:gd name="connsiteY63" fmla="*/ 2080111 h 3021240"/>
              <a:gd name="connsiteX64" fmla="*/ 1381659 w 1426694"/>
              <a:gd name="connsiteY64" fmla="*/ 2292043 h 3021240"/>
              <a:gd name="connsiteX65" fmla="*/ 1343559 w 1426694"/>
              <a:gd name="connsiteY65" fmla="*/ 2592080 h 3021240"/>
              <a:gd name="connsiteX66" fmla="*/ 664481 w 1426694"/>
              <a:gd name="connsiteY66" fmla="*/ 2749641 h 3021240"/>
              <a:gd name="connsiteX67" fmla="*/ 350577 w 1426694"/>
              <a:gd name="connsiteY67" fmla="*/ 2892118 h 3021240"/>
              <a:gd name="connsiteX68" fmla="*/ 5296 w 1426694"/>
              <a:gd name="connsiteY68" fmla="*/ 2911169 h 3021240"/>
              <a:gd name="connsiteX69" fmla="*/ 368734 w 1426694"/>
              <a:gd name="connsiteY69" fmla="*/ 1496446 h 3021240"/>
              <a:gd name="connsiteX0" fmla="*/ 367618 w 1425578"/>
              <a:gd name="connsiteY0" fmla="*/ 1496446 h 3021240"/>
              <a:gd name="connsiteX1" fmla="*/ 63711 w 1425578"/>
              <a:gd name="connsiteY1" fmla="*/ 1337163 h 3021240"/>
              <a:gd name="connsiteX2" fmla="*/ 8943 w 1425578"/>
              <a:gd name="connsiteY2" fmla="*/ 868057 h 3021240"/>
              <a:gd name="connsiteX3" fmla="*/ 4180 w 1425578"/>
              <a:gd name="connsiteY3" fmla="*/ 396567 h 3021240"/>
              <a:gd name="connsiteX4" fmla="*/ 75617 w 1425578"/>
              <a:gd name="connsiteY4" fmla="*/ 141772 h 3021240"/>
              <a:gd name="connsiteX5" fmla="*/ 80380 w 1425578"/>
              <a:gd name="connsiteY5" fmla="*/ 27473 h 3021240"/>
              <a:gd name="connsiteX6" fmla="*/ 137529 w 1425578"/>
              <a:gd name="connsiteY6" fmla="*/ 77479 h 3021240"/>
              <a:gd name="connsiteX7" fmla="*/ 180392 w 1425578"/>
              <a:gd name="connsiteY7" fmla="*/ 32235 h 3021240"/>
              <a:gd name="connsiteX8" fmla="*/ 249448 w 1425578"/>
              <a:gd name="connsiteY8" fmla="*/ 36998 h 3021240"/>
              <a:gd name="connsiteX9" fmla="*/ 330410 w 1425578"/>
              <a:gd name="connsiteY9" fmla="*/ 25092 h 3021240"/>
              <a:gd name="connsiteX10" fmla="*/ 366129 w 1425578"/>
              <a:gd name="connsiteY10" fmla="*/ 6042 h 3021240"/>
              <a:gd name="connsiteX11" fmla="*/ 406610 w 1425578"/>
              <a:gd name="connsiteY11" fmla="*/ 20329 h 3021240"/>
              <a:gd name="connsiteX12" fmla="*/ 420898 w 1425578"/>
              <a:gd name="connsiteY12" fmla="*/ 1279 h 3021240"/>
              <a:gd name="connsiteX13" fmla="*/ 458577 w 1425578"/>
              <a:gd name="connsiteY13" fmla="*/ 2745 h 3021240"/>
              <a:gd name="connsiteX14" fmla="*/ 466142 w 1425578"/>
              <a:gd name="connsiteY14" fmla="*/ 10804 h 3021240"/>
              <a:gd name="connsiteX15" fmla="*/ 461379 w 1425578"/>
              <a:gd name="connsiteY15" fmla="*/ 101292 h 3021240"/>
              <a:gd name="connsiteX16" fmla="*/ 420898 w 1425578"/>
              <a:gd name="connsiteY16" fmla="*/ 137010 h 3021240"/>
              <a:gd name="connsiteX17" fmla="*/ 328029 w 1425578"/>
              <a:gd name="connsiteY17" fmla="*/ 215592 h 3021240"/>
              <a:gd name="connsiteX18" fmla="*/ 294692 w 1425578"/>
              <a:gd name="connsiteY18" fmla="*/ 251310 h 3021240"/>
              <a:gd name="connsiteX19" fmla="*/ 273260 w 1425578"/>
              <a:gd name="connsiteY19" fmla="*/ 294173 h 3021240"/>
              <a:gd name="connsiteX20" fmla="*/ 208967 w 1425578"/>
              <a:gd name="connsiteY20" fmla="*/ 275123 h 3021240"/>
              <a:gd name="connsiteX21" fmla="*/ 228017 w 1425578"/>
              <a:gd name="connsiteY21" fmla="*/ 303698 h 3021240"/>
              <a:gd name="connsiteX22" fmla="*/ 301835 w 1425578"/>
              <a:gd name="connsiteY22" fmla="*/ 313223 h 3021240"/>
              <a:gd name="connsiteX23" fmla="*/ 328029 w 1425578"/>
              <a:gd name="connsiteY23" fmla="*/ 301317 h 3021240"/>
              <a:gd name="connsiteX24" fmla="*/ 292310 w 1425578"/>
              <a:gd name="connsiteY24" fmla="*/ 341798 h 3021240"/>
              <a:gd name="connsiteX25" fmla="*/ 268498 w 1425578"/>
              <a:gd name="connsiteY25" fmla="*/ 339417 h 3021240"/>
              <a:gd name="connsiteX26" fmla="*/ 235160 w 1425578"/>
              <a:gd name="connsiteY26" fmla="*/ 348942 h 3021240"/>
              <a:gd name="connsiteX27" fmla="*/ 208967 w 1425578"/>
              <a:gd name="connsiteY27" fmla="*/ 387042 h 3021240"/>
              <a:gd name="connsiteX28" fmla="*/ 208967 w 1425578"/>
              <a:gd name="connsiteY28" fmla="*/ 406092 h 3021240"/>
              <a:gd name="connsiteX29" fmla="*/ 235160 w 1425578"/>
              <a:gd name="connsiteY29" fmla="*/ 372754 h 3021240"/>
              <a:gd name="connsiteX30" fmla="*/ 258973 w 1425578"/>
              <a:gd name="connsiteY30" fmla="*/ 363229 h 3021240"/>
              <a:gd name="connsiteX31" fmla="*/ 268498 w 1425578"/>
              <a:gd name="connsiteY31" fmla="*/ 387042 h 3021240"/>
              <a:gd name="connsiteX32" fmla="*/ 244685 w 1425578"/>
              <a:gd name="connsiteY32" fmla="*/ 422760 h 3021240"/>
              <a:gd name="connsiteX33" fmla="*/ 258973 w 1425578"/>
              <a:gd name="connsiteY33" fmla="*/ 425142 h 3021240"/>
              <a:gd name="connsiteX34" fmla="*/ 320885 w 1425578"/>
              <a:gd name="connsiteY34" fmla="*/ 387042 h 3021240"/>
              <a:gd name="connsiteX35" fmla="*/ 366129 w 1425578"/>
              <a:gd name="connsiteY35" fmla="*/ 375135 h 3021240"/>
              <a:gd name="connsiteX36" fmla="*/ 413754 w 1425578"/>
              <a:gd name="connsiteY36" fmla="*/ 353704 h 3021240"/>
              <a:gd name="connsiteX37" fmla="*/ 475667 w 1425578"/>
              <a:gd name="connsiteY37" fmla="*/ 367991 h 3021240"/>
              <a:gd name="connsiteX38" fmla="*/ 542342 w 1425578"/>
              <a:gd name="connsiteY38" fmla="*/ 353703 h 3021240"/>
              <a:gd name="connsiteX39" fmla="*/ 620923 w 1425578"/>
              <a:gd name="connsiteY39" fmla="*/ 365610 h 3021240"/>
              <a:gd name="connsiteX40" fmla="*/ 685217 w 1425578"/>
              <a:gd name="connsiteY40" fmla="*/ 363229 h 3021240"/>
              <a:gd name="connsiteX41" fmla="*/ 716175 w 1425578"/>
              <a:gd name="connsiteY41" fmla="*/ 398951 h 3021240"/>
              <a:gd name="connsiteX42" fmla="*/ 720935 w 1425578"/>
              <a:gd name="connsiteY42" fmla="*/ 451335 h 3021240"/>
              <a:gd name="connsiteX43" fmla="*/ 682835 w 1425578"/>
              <a:gd name="connsiteY43" fmla="*/ 503723 h 3021240"/>
              <a:gd name="connsiteX44" fmla="*/ 673310 w 1425578"/>
              <a:gd name="connsiteY44" fmla="*/ 565634 h 3021240"/>
              <a:gd name="connsiteX45" fmla="*/ 647117 w 1425578"/>
              <a:gd name="connsiteY45" fmla="*/ 615641 h 3021240"/>
              <a:gd name="connsiteX46" fmla="*/ 635210 w 1425578"/>
              <a:gd name="connsiteY46" fmla="*/ 658504 h 3021240"/>
              <a:gd name="connsiteX47" fmla="*/ 599492 w 1425578"/>
              <a:gd name="connsiteY47" fmla="*/ 703747 h 3021240"/>
              <a:gd name="connsiteX48" fmla="*/ 568535 w 1425578"/>
              <a:gd name="connsiteY48" fmla="*/ 768042 h 3021240"/>
              <a:gd name="connsiteX49" fmla="*/ 468523 w 1425578"/>
              <a:gd name="connsiteY49" fmla="*/ 806142 h 3021240"/>
              <a:gd name="connsiteX50" fmla="*/ 447092 w 1425578"/>
              <a:gd name="connsiteY50" fmla="*/ 820429 h 3021240"/>
              <a:gd name="connsiteX51" fmla="*/ 442329 w 1425578"/>
              <a:gd name="connsiteY51" fmla="*/ 844242 h 3021240"/>
              <a:gd name="connsiteX52" fmla="*/ 511385 w 1425578"/>
              <a:gd name="connsiteY52" fmla="*/ 815667 h 3021240"/>
              <a:gd name="connsiteX53" fmla="*/ 535198 w 1425578"/>
              <a:gd name="connsiteY53" fmla="*/ 839479 h 3021240"/>
              <a:gd name="connsiteX54" fmla="*/ 559010 w 1425578"/>
              <a:gd name="connsiteY54" fmla="*/ 870435 h 3021240"/>
              <a:gd name="connsiteX55" fmla="*/ 485192 w 1425578"/>
              <a:gd name="connsiteY55" fmla="*/ 910917 h 3021240"/>
              <a:gd name="connsiteX56" fmla="*/ 428042 w 1425578"/>
              <a:gd name="connsiteY56" fmla="*/ 949017 h 3021240"/>
              <a:gd name="connsiteX57" fmla="*/ 339936 w 1425578"/>
              <a:gd name="connsiteY57" fmla="*/ 946635 h 3021240"/>
              <a:gd name="connsiteX58" fmla="*/ 375654 w 1425578"/>
              <a:gd name="connsiteY58" fmla="*/ 968067 h 3021240"/>
              <a:gd name="connsiteX59" fmla="*/ 480429 w 1425578"/>
              <a:gd name="connsiteY59" fmla="*/ 987117 h 3021240"/>
              <a:gd name="connsiteX60" fmla="*/ 544723 w 1425578"/>
              <a:gd name="connsiteY60" fmla="*/ 951398 h 3021240"/>
              <a:gd name="connsiteX61" fmla="*/ 756655 w 1425578"/>
              <a:gd name="connsiteY61" fmla="*/ 1110943 h 3021240"/>
              <a:gd name="connsiteX62" fmla="*/ 975780 w 1425578"/>
              <a:gd name="connsiteY62" fmla="*/ 1527402 h 3021240"/>
              <a:gd name="connsiteX63" fmla="*/ 1109080 w 1425578"/>
              <a:gd name="connsiteY63" fmla="*/ 2034868 h 3021240"/>
              <a:gd name="connsiteX64" fmla="*/ 1418643 w 1425578"/>
              <a:gd name="connsiteY64" fmla="*/ 2080111 h 3021240"/>
              <a:gd name="connsiteX65" fmla="*/ 1380543 w 1425578"/>
              <a:gd name="connsiteY65" fmla="*/ 2292043 h 3021240"/>
              <a:gd name="connsiteX66" fmla="*/ 1342443 w 1425578"/>
              <a:gd name="connsiteY66" fmla="*/ 2592080 h 3021240"/>
              <a:gd name="connsiteX67" fmla="*/ 663365 w 1425578"/>
              <a:gd name="connsiteY67" fmla="*/ 2749641 h 3021240"/>
              <a:gd name="connsiteX68" fmla="*/ 349461 w 1425578"/>
              <a:gd name="connsiteY68" fmla="*/ 2892118 h 3021240"/>
              <a:gd name="connsiteX69" fmla="*/ 4180 w 1425578"/>
              <a:gd name="connsiteY69" fmla="*/ 2911169 h 3021240"/>
              <a:gd name="connsiteX70" fmla="*/ 367618 w 1425578"/>
              <a:gd name="connsiteY70" fmla="*/ 1496446 h 3021240"/>
              <a:gd name="connsiteX0" fmla="*/ 367618 w 1425578"/>
              <a:gd name="connsiteY0" fmla="*/ 1496446 h 3021240"/>
              <a:gd name="connsiteX1" fmla="*/ 63711 w 1425578"/>
              <a:gd name="connsiteY1" fmla="*/ 1337163 h 3021240"/>
              <a:gd name="connsiteX2" fmla="*/ 8943 w 1425578"/>
              <a:gd name="connsiteY2" fmla="*/ 868057 h 3021240"/>
              <a:gd name="connsiteX3" fmla="*/ 4180 w 1425578"/>
              <a:gd name="connsiteY3" fmla="*/ 396567 h 3021240"/>
              <a:gd name="connsiteX4" fmla="*/ 13704 w 1425578"/>
              <a:gd name="connsiteY4" fmla="*/ 153678 h 3021240"/>
              <a:gd name="connsiteX5" fmla="*/ 75617 w 1425578"/>
              <a:gd name="connsiteY5" fmla="*/ 141772 h 3021240"/>
              <a:gd name="connsiteX6" fmla="*/ 80380 w 1425578"/>
              <a:gd name="connsiteY6" fmla="*/ 27473 h 3021240"/>
              <a:gd name="connsiteX7" fmla="*/ 137529 w 1425578"/>
              <a:gd name="connsiteY7" fmla="*/ 77479 h 3021240"/>
              <a:gd name="connsiteX8" fmla="*/ 180392 w 1425578"/>
              <a:gd name="connsiteY8" fmla="*/ 32235 h 3021240"/>
              <a:gd name="connsiteX9" fmla="*/ 249448 w 1425578"/>
              <a:gd name="connsiteY9" fmla="*/ 36998 h 3021240"/>
              <a:gd name="connsiteX10" fmla="*/ 330410 w 1425578"/>
              <a:gd name="connsiteY10" fmla="*/ 25092 h 3021240"/>
              <a:gd name="connsiteX11" fmla="*/ 366129 w 1425578"/>
              <a:gd name="connsiteY11" fmla="*/ 6042 h 3021240"/>
              <a:gd name="connsiteX12" fmla="*/ 406610 w 1425578"/>
              <a:gd name="connsiteY12" fmla="*/ 20329 h 3021240"/>
              <a:gd name="connsiteX13" fmla="*/ 420898 w 1425578"/>
              <a:gd name="connsiteY13" fmla="*/ 1279 h 3021240"/>
              <a:gd name="connsiteX14" fmla="*/ 458577 w 1425578"/>
              <a:gd name="connsiteY14" fmla="*/ 2745 h 3021240"/>
              <a:gd name="connsiteX15" fmla="*/ 466142 w 1425578"/>
              <a:gd name="connsiteY15" fmla="*/ 10804 h 3021240"/>
              <a:gd name="connsiteX16" fmla="*/ 461379 w 1425578"/>
              <a:gd name="connsiteY16" fmla="*/ 101292 h 3021240"/>
              <a:gd name="connsiteX17" fmla="*/ 420898 w 1425578"/>
              <a:gd name="connsiteY17" fmla="*/ 137010 h 3021240"/>
              <a:gd name="connsiteX18" fmla="*/ 328029 w 1425578"/>
              <a:gd name="connsiteY18" fmla="*/ 215592 h 3021240"/>
              <a:gd name="connsiteX19" fmla="*/ 294692 w 1425578"/>
              <a:gd name="connsiteY19" fmla="*/ 251310 h 3021240"/>
              <a:gd name="connsiteX20" fmla="*/ 273260 w 1425578"/>
              <a:gd name="connsiteY20" fmla="*/ 294173 h 3021240"/>
              <a:gd name="connsiteX21" fmla="*/ 208967 w 1425578"/>
              <a:gd name="connsiteY21" fmla="*/ 275123 h 3021240"/>
              <a:gd name="connsiteX22" fmla="*/ 228017 w 1425578"/>
              <a:gd name="connsiteY22" fmla="*/ 303698 h 3021240"/>
              <a:gd name="connsiteX23" fmla="*/ 301835 w 1425578"/>
              <a:gd name="connsiteY23" fmla="*/ 313223 h 3021240"/>
              <a:gd name="connsiteX24" fmla="*/ 328029 w 1425578"/>
              <a:gd name="connsiteY24" fmla="*/ 301317 h 3021240"/>
              <a:gd name="connsiteX25" fmla="*/ 292310 w 1425578"/>
              <a:gd name="connsiteY25" fmla="*/ 341798 h 3021240"/>
              <a:gd name="connsiteX26" fmla="*/ 268498 w 1425578"/>
              <a:gd name="connsiteY26" fmla="*/ 339417 h 3021240"/>
              <a:gd name="connsiteX27" fmla="*/ 235160 w 1425578"/>
              <a:gd name="connsiteY27" fmla="*/ 348942 h 3021240"/>
              <a:gd name="connsiteX28" fmla="*/ 208967 w 1425578"/>
              <a:gd name="connsiteY28" fmla="*/ 387042 h 3021240"/>
              <a:gd name="connsiteX29" fmla="*/ 208967 w 1425578"/>
              <a:gd name="connsiteY29" fmla="*/ 406092 h 3021240"/>
              <a:gd name="connsiteX30" fmla="*/ 235160 w 1425578"/>
              <a:gd name="connsiteY30" fmla="*/ 372754 h 3021240"/>
              <a:gd name="connsiteX31" fmla="*/ 258973 w 1425578"/>
              <a:gd name="connsiteY31" fmla="*/ 363229 h 3021240"/>
              <a:gd name="connsiteX32" fmla="*/ 268498 w 1425578"/>
              <a:gd name="connsiteY32" fmla="*/ 387042 h 3021240"/>
              <a:gd name="connsiteX33" fmla="*/ 244685 w 1425578"/>
              <a:gd name="connsiteY33" fmla="*/ 422760 h 3021240"/>
              <a:gd name="connsiteX34" fmla="*/ 258973 w 1425578"/>
              <a:gd name="connsiteY34" fmla="*/ 425142 h 3021240"/>
              <a:gd name="connsiteX35" fmla="*/ 320885 w 1425578"/>
              <a:gd name="connsiteY35" fmla="*/ 387042 h 3021240"/>
              <a:gd name="connsiteX36" fmla="*/ 366129 w 1425578"/>
              <a:gd name="connsiteY36" fmla="*/ 375135 h 3021240"/>
              <a:gd name="connsiteX37" fmla="*/ 413754 w 1425578"/>
              <a:gd name="connsiteY37" fmla="*/ 353704 h 3021240"/>
              <a:gd name="connsiteX38" fmla="*/ 475667 w 1425578"/>
              <a:gd name="connsiteY38" fmla="*/ 367991 h 3021240"/>
              <a:gd name="connsiteX39" fmla="*/ 542342 w 1425578"/>
              <a:gd name="connsiteY39" fmla="*/ 353703 h 3021240"/>
              <a:gd name="connsiteX40" fmla="*/ 620923 w 1425578"/>
              <a:gd name="connsiteY40" fmla="*/ 365610 h 3021240"/>
              <a:gd name="connsiteX41" fmla="*/ 685217 w 1425578"/>
              <a:gd name="connsiteY41" fmla="*/ 363229 h 3021240"/>
              <a:gd name="connsiteX42" fmla="*/ 716175 w 1425578"/>
              <a:gd name="connsiteY42" fmla="*/ 398951 h 3021240"/>
              <a:gd name="connsiteX43" fmla="*/ 720935 w 1425578"/>
              <a:gd name="connsiteY43" fmla="*/ 451335 h 3021240"/>
              <a:gd name="connsiteX44" fmla="*/ 682835 w 1425578"/>
              <a:gd name="connsiteY44" fmla="*/ 503723 h 3021240"/>
              <a:gd name="connsiteX45" fmla="*/ 673310 w 1425578"/>
              <a:gd name="connsiteY45" fmla="*/ 565634 h 3021240"/>
              <a:gd name="connsiteX46" fmla="*/ 647117 w 1425578"/>
              <a:gd name="connsiteY46" fmla="*/ 615641 h 3021240"/>
              <a:gd name="connsiteX47" fmla="*/ 635210 w 1425578"/>
              <a:gd name="connsiteY47" fmla="*/ 658504 h 3021240"/>
              <a:gd name="connsiteX48" fmla="*/ 599492 w 1425578"/>
              <a:gd name="connsiteY48" fmla="*/ 703747 h 3021240"/>
              <a:gd name="connsiteX49" fmla="*/ 568535 w 1425578"/>
              <a:gd name="connsiteY49" fmla="*/ 768042 h 3021240"/>
              <a:gd name="connsiteX50" fmla="*/ 468523 w 1425578"/>
              <a:gd name="connsiteY50" fmla="*/ 806142 h 3021240"/>
              <a:gd name="connsiteX51" fmla="*/ 447092 w 1425578"/>
              <a:gd name="connsiteY51" fmla="*/ 820429 h 3021240"/>
              <a:gd name="connsiteX52" fmla="*/ 442329 w 1425578"/>
              <a:gd name="connsiteY52" fmla="*/ 844242 h 3021240"/>
              <a:gd name="connsiteX53" fmla="*/ 511385 w 1425578"/>
              <a:gd name="connsiteY53" fmla="*/ 815667 h 3021240"/>
              <a:gd name="connsiteX54" fmla="*/ 535198 w 1425578"/>
              <a:gd name="connsiteY54" fmla="*/ 839479 h 3021240"/>
              <a:gd name="connsiteX55" fmla="*/ 559010 w 1425578"/>
              <a:gd name="connsiteY55" fmla="*/ 870435 h 3021240"/>
              <a:gd name="connsiteX56" fmla="*/ 485192 w 1425578"/>
              <a:gd name="connsiteY56" fmla="*/ 910917 h 3021240"/>
              <a:gd name="connsiteX57" fmla="*/ 428042 w 1425578"/>
              <a:gd name="connsiteY57" fmla="*/ 949017 h 3021240"/>
              <a:gd name="connsiteX58" fmla="*/ 339936 w 1425578"/>
              <a:gd name="connsiteY58" fmla="*/ 946635 h 3021240"/>
              <a:gd name="connsiteX59" fmla="*/ 375654 w 1425578"/>
              <a:gd name="connsiteY59" fmla="*/ 968067 h 3021240"/>
              <a:gd name="connsiteX60" fmla="*/ 480429 w 1425578"/>
              <a:gd name="connsiteY60" fmla="*/ 987117 h 3021240"/>
              <a:gd name="connsiteX61" fmla="*/ 544723 w 1425578"/>
              <a:gd name="connsiteY61" fmla="*/ 951398 h 3021240"/>
              <a:gd name="connsiteX62" fmla="*/ 756655 w 1425578"/>
              <a:gd name="connsiteY62" fmla="*/ 1110943 h 3021240"/>
              <a:gd name="connsiteX63" fmla="*/ 975780 w 1425578"/>
              <a:gd name="connsiteY63" fmla="*/ 1527402 h 3021240"/>
              <a:gd name="connsiteX64" fmla="*/ 1109080 w 1425578"/>
              <a:gd name="connsiteY64" fmla="*/ 2034868 h 3021240"/>
              <a:gd name="connsiteX65" fmla="*/ 1418643 w 1425578"/>
              <a:gd name="connsiteY65" fmla="*/ 2080111 h 3021240"/>
              <a:gd name="connsiteX66" fmla="*/ 1380543 w 1425578"/>
              <a:gd name="connsiteY66" fmla="*/ 2292043 h 3021240"/>
              <a:gd name="connsiteX67" fmla="*/ 1342443 w 1425578"/>
              <a:gd name="connsiteY67" fmla="*/ 2592080 h 3021240"/>
              <a:gd name="connsiteX68" fmla="*/ 663365 w 1425578"/>
              <a:gd name="connsiteY68" fmla="*/ 2749641 h 3021240"/>
              <a:gd name="connsiteX69" fmla="*/ 349461 w 1425578"/>
              <a:gd name="connsiteY69" fmla="*/ 2892118 h 3021240"/>
              <a:gd name="connsiteX70" fmla="*/ 4180 w 1425578"/>
              <a:gd name="connsiteY70" fmla="*/ 2911169 h 3021240"/>
              <a:gd name="connsiteX71" fmla="*/ 367618 w 1425578"/>
              <a:gd name="connsiteY71" fmla="*/ 1496446 h 3021240"/>
              <a:gd name="connsiteX0" fmla="*/ 367618 w 1425578"/>
              <a:gd name="connsiteY0" fmla="*/ 1496446 h 3021240"/>
              <a:gd name="connsiteX1" fmla="*/ 63711 w 1425578"/>
              <a:gd name="connsiteY1" fmla="*/ 1337163 h 3021240"/>
              <a:gd name="connsiteX2" fmla="*/ 8943 w 1425578"/>
              <a:gd name="connsiteY2" fmla="*/ 868057 h 3021240"/>
              <a:gd name="connsiteX3" fmla="*/ 4180 w 1425578"/>
              <a:gd name="connsiteY3" fmla="*/ 396567 h 3021240"/>
              <a:gd name="connsiteX4" fmla="*/ 70854 w 1425578"/>
              <a:gd name="connsiteY4" fmla="*/ 291791 h 3021240"/>
              <a:gd name="connsiteX5" fmla="*/ 13704 w 1425578"/>
              <a:gd name="connsiteY5" fmla="*/ 153678 h 3021240"/>
              <a:gd name="connsiteX6" fmla="*/ 75617 w 1425578"/>
              <a:gd name="connsiteY6" fmla="*/ 141772 h 3021240"/>
              <a:gd name="connsiteX7" fmla="*/ 80380 w 1425578"/>
              <a:gd name="connsiteY7" fmla="*/ 27473 h 3021240"/>
              <a:gd name="connsiteX8" fmla="*/ 137529 w 1425578"/>
              <a:gd name="connsiteY8" fmla="*/ 77479 h 3021240"/>
              <a:gd name="connsiteX9" fmla="*/ 180392 w 1425578"/>
              <a:gd name="connsiteY9" fmla="*/ 32235 h 3021240"/>
              <a:gd name="connsiteX10" fmla="*/ 249448 w 1425578"/>
              <a:gd name="connsiteY10" fmla="*/ 36998 h 3021240"/>
              <a:gd name="connsiteX11" fmla="*/ 330410 w 1425578"/>
              <a:gd name="connsiteY11" fmla="*/ 25092 h 3021240"/>
              <a:gd name="connsiteX12" fmla="*/ 366129 w 1425578"/>
              <a:gd name="connsiteY12" fmla="*/ 6042 h 3021240"/>
              <a:gd name="connsiteX13" fmla="*/ 406610 w 1425578"/>
              <a:gd name="connsiteY13" fmla="*/ 20329 h 3021240"/>
              <a:gd name="connsiteX14" fmla="*/ 420898 w 1425578"/>
              <a:gd name="connsiteY14" fmla="*/ 1279 h 3021240"/>
              <a:gd name="connsiteX15" fmla="*/ 458577 w 1425578"/>
              <a:gd name="connsiteY15" fmla="*/ 2745 h 3021240"/>
              <a:gd name="connsiteX16" fmla="*/ 466142 w 1425578"/>
              <a:gd name="connsiteY16" fmla="*/ 10804 h 3021240"/>
              <a:gd name="connsiteX17" fmla="*/ 461379 w 1425578"/>
              <a:gd name="connsiteY17" fmla="*/ 101292 h 3021240"/>
              <a:gd name="connsiteX18" fmla="*/ 420898 w 1425578"/>
              <a:gd name="connsiteY18" fmla="*/ 137010 h 3021240"/>
              <a:gd name="connsiteX19" fmla="*/ 328029 w 1425578"/>
              <a:gd name="connsiteY19" fmla="*/ 215592 h 3021240"/>
              <a:gd name="connsiteX20" fmla="*/ 294692 w 1425578"/>
              <a:gd name="connsiteY20" fmla="*/ 251310 h 3021240"/>
              <a:gd name="connsiteX21" fmla="*/ 273260 w 1425578"/>
              <a:gd name="connsiteY21" fmla="*/ 294173 h 3021240"/>
              <a:gd name="connsiteX22" fmla="*/ 208967 w 1425578"/>
              <a:gd name="connsiteY22" fmla="*/ 275123 h 3021240"/>
              <a:gd name="connsiteX23" fmla="*/ 228017 w 1425578"/>
              <a:gd name="connsiteY23" fmla="*/ 303698 h 3021240"/>
              <a:gd name="connsiteX24" fmla="*/ 301835 w 1425578"/>
              <a:gd name="connsiteY24" fmla="*/ 313223 h 3021240"/>
              <a:gd name="connsiteX25" fmla="*/ 328029 w 1425578"/>
              <a:gd name="connsiteY25" fmla="*/ 301317 h 3021240"/>
              <a:gd name="connsiteX26" fmla="*/ 292310 w 1425578"/>
              <a:gd name="connsiteY26" fmla="*/ 341798 h 3021240"/>
              <a:gd name="connsiteX27" fmla="*/ 268498 w 1425578"/>
              <a:gd name="connsiteY27" fmla="*/ 339417 h 3021240"/>
              <a:gd name="connsiteX28" fmla="*/ 235160 w 1425578"/>
              <a:gd name="connsiteY28" fmla="*/ 348942 h 3021240"/>
              <a:gd name="connsiteX29" fmla="*/ 208967 w 1425578"/>
              <a:gd name="connsiteY29" fmla="*/ 387042 h 3021240"/>
              <a:gd name="connsiteX30" fmla="*/ 208967 w 1425578"/>
              <a:gd name="connsiteY30" fmla="*/ 406092 h 3021240"/>
              <a:gd name="connsiteX31" fmla="*/ 235160 w 1425578"/>
              <a:gd name="connsiteY31" fmla="*/ 372754 h 3021240"/>
              <a:gd name="connsiteX32" fmla="*/ 258973 w 1425578"/>
              <a:gd name="connsiteY32" fmla="*/ 363229 h 3021240"/>
              <a:gd name="connsiteX33" fmla="*/ 268498 w 1425578"/>
              <a:gd name="connsiteY33" fmla="*/ 387042 h 3021240"/>
              <a:gd name="connsiteX34" fmla="*/ 244685 w 1425578"/>
              <a:gd name="connsiteY34" fmla="*/ 422760 h 3021240"/>
              <a:gd name="connsiteX35" fmla="*/ 258973 w 1425578"/>
              <a:gd name="connsiteY35" fmla="*/ 425142 h 3021240"/>
              <a:gd name="connsiteX36" fmla="*/ 320885 w 1425578"/>
              <a:gd name="connsiteY36" fmla="*/ 387042 h 3021240"/>
              <a:gd name="connsiteX37" fmla="*/ 366129 w 1425578"/>
              <a:gd name="connsiteY37" fmla="*/ 375135 h 3021240"/>
              <a:gd name="connsiteX38" fmla="*/ 413754 w 1425578"/>
              <a:gd name="connsiteY38" fmla="*/ 353704 h 3021240"/>
              <a:gd name="connsiteX39" fmla="*/ 475667 w 1425578"/>
              <a:gd name="connsiteY39" fmla="*/ 367991 h 3021240"/>
              <a:gd name="connsiteX40" fmla="*/ 542342 w 1425578"/>
              <a:gd name="connsiteY40" fmla="*/ 353703 h 3021240"/>
              <a:gd name="connsiteX41" fmla="*/ 620923 w 1425578"/>
              <a:gd name="connsiteY41" fmla="*/ 365610 h 3021240"/>
              <a:gd name="connsiteX42" fmla="*/ 685217 w 1425578"/>
              <a:gd name="connsiteY42" fmla="*/ 363229 h 3021240"/>
              <a:gd name="connsiteX43" fmla="*/ 716175 w 1425578"/>
              <a:gd name="connsiteY43" fmla="*/ 398951 h 3021240"/>
              <a:gd name="connsiteX44" fmla="*/ 720935 w 1425578"/>
              <a:gd name="connsiteY44" fmla="*/ 451335 h 3021240"/>
              <a:gd name="connsiteX45" fmla="*/ 682835 w 1425578"/>
              <a:gd name="connsiteY45" fmla="*/ 503723 h 3021240"/>
              <a:gd name="connsiteX46" fmla="*/ 673310 w 1425578"/>
              <a:gd name="connsiteY46" fmla="*/ 565634 h 3021240"/>
              <a:gd name="connsiteX47" fmla="*/ 647117 w 1425578"/>
              <a:gd name="connsiteY47" fmla="*/ 615641 h 3021240"/>
              <a:gd name="connsiteX48" fmla="*/ 635210 w 1425578"/>
              <a:gd name="connsiteY48" fmla="*/ 658504 h 3021240"/>
              <a:gd name="connsiteX49" fmla="*/ 599492 w 1425578"/>
              <a:gd name="connsiteY49" fmla="*/ 703747 h 3021240"/>
              <a:gd name="connsiteX50" fmla="*/ 568535 w 1425578"/>
              <a:gd name="connsiteY50" fmla="*/ 768042 h 3021240"/>
              <a:gd name="connsiteX51" fmla="*/ 468523 w 1425578"/>
              <a:gd name="connsiteY51" fmla="*/ 806142 h 3021240"/>
              <a:gd name="connsiteX52" fmla="*/ 447092 w 1425578"/>
              <a:gd name="connsiteY52" fmla="*/ 820429 h 3021240"/>
              <a:gd name="connsiteX53" fmla="*/ 442329 w 1425578"/>
              <a:gd name="connsiteY53" fmla="*/ 844242 h 3021240"/>
              <a:gd name="connsiteX54" fmla="*/ 511385 w 1425578"/>
              <a:gd name="connsiteY54" fmla="*/ 815667 h 3021240"/>
              <a:gd name="connsiteX55" fmla="*/ 535198 w 1425578"/>
              <a:gd name="connsiteY55" fmla="*/ 839479 h 3021240"/>
              <a:gd name="connsiteX56" fmla="*/ 559010 w 1425578"/>
              <a:gd name="connsiteY56" fmla="*/ 870435 h 3021240"/>
              <a:gd name="connsiteX57" fmla="*/ 485192 w 1425578"/>
              <a:gd name="connsiteY57" fmla="*/ 910917 h 3021240"/>
              <a:gd name="connsiteX58" fmla="*/ 428042 w 1425578"/>
              <a:gd name="connsiteY58" fmla="*/ 949017 h 3021240"/>
              <a:gd name="connsiteX59" fmla="*/ 339936 w 1425578"/>
              <a:gd name="connsiteY59" fmla="*/ 946635 h 3021240"/>
              <a:gd name="connsiteX60" fmla="*/ 375654 w 1425578"/>
              <a:gd name="connsiteY60" fmla="*/ 968067 h 3021240"/>
              <a:gd name="connsiteX61" fmla="*/ 480429 w 1425578"/>
              <a:gd name="connsiteY61" fmla="*/ 987117 h 3021240"/>
              <a:gd name="connsiteX62" fmla="*/ 544723 w 1425578"/>
              <a:gd name="connsiteY62" fmla="*/ 951398 h 3021240"/>
              <a:gd name="connsiteX63" fmla="*/ 756655 w 1425578"/>
              <a:gd name="connsiteY63" fmla="*/ 1110943 h 3021240"/>
              <a:gd name="connsiteX64" fmla="*/ 975780 w 1425578"/>
              <a:gd name="connsiteY64" fmla="*/ 1527402 h 3021240"/>
              <a:gd name="connsiteX65" fmla="*/ 1109080 w 1425578"/>
              <a:gd name="connsiteY65" fmla="*/ 2034868 h 3021240"/>
              <a:gd name="connsiteX66" fmla="*/ 1418643 w 1425578"/>
              <a:gd name="connsiteY66" fmla="*/ 2080111 h 3021240"/>
              <a:gd name="connsiteX67" fmla="*/ 1380543 w 1425578"/>
              <a:gd name="connsiteY67" fmla="*/ 2292043 h 3021240"/>
              <a:gd name="connsiteX68" fmla="*/ 1342443 w 1425578"/>
              <a:gd name="connsiteY68" fmla="*/ 2592080 h 3021240"/>
              <a:gd name="connsiteX69" fmla="*/ 663365 w 1425578"/>
              <a:gd name="connsiteY69" fmla="*/ 2749641 h 3021240"/>
              <a:gd name="connsiteX70" fmla="*/ 349461 w 1425578"/>
              <a:gd name="connsiteY70" fmla="*/ 2892118 h 3021240"/>
              <a:gd name="connsiteX71" fmla="*/ 4180 w 1425578"/>
              <a:gd name="connsiteY71" fmla="*/ 2911169 h 3021240"/>
              <a:gd name="connsiteX72" fmla="*/ 367618 w 1425578"/>
              <a:gd name="connsiteY72" fmla="*/ 1496446 h 3021240"/>
              <a:gd name="connsiteX0" fmla="*/ 367618 w 1425578"/>
              <a:gd name="connsiteY0" fmla="*/ 1496446 h 3021240"/>
              <a:gd name="connsiteX1" fmla="*/ 63711 w 1425578"/>
              <a:gd name="connsiteY1" fmla="*/ 1337163 h 3021240"/>
              <a:gd name="connsiteX2" fmla="*/ 8943 w 1425578"/>
              <a:gd name="connsiteY2" fmla="*/ 868057 h 3021240"/>
              <a:gd name="connsiteX3" fmla="*/ 4180 w 1425578"/>
              <a:gd name="connsiteY3" fmla="*/ 396567 h 3021240"/>
              <a:gd name="connsiteX4" fmla="*/ 16085 w 1425578"/>
              <a:gd name="connsiteY4" fmla="*/ 279884 h 3021240"/>
              <a:gd name="connsiteX5" fmla="*/ 70854 w 1425578"/>
              <a:gd name="connsiteY5" fmla="*/ 291791 h 3021240"/>
              <a:gd name="connsiteX6" fmla="*/ 13704 w 1425578"/>
              <a:gd name="connsiteY6" fmla="*/ 153678 h 3021240"/>
              <a:gd name="connsiteX7" fmla="*/ 75617 w 1425578"/>
              <a:gd name="connsiteY7" fmla="*/ 141772 h 3021240"/>
              <a:gd name="connsiteX8" fmla="*/ 80380 w 1425578"/>
              <a:gd name="connsiteY8" fmla="*/ 27473 h 3021240"/>
              <a:gd name="connsiteX9" fmla="*/ 137529 w 1425578"/>
              <a:gd name="connsiteY9" fmla="*/ 77479 h 3021240"/>
              <a:gd name="connsiteX10" fmla="*/ 180392 w 1425578"/>
              <a:gd name="connsiteY10" fmla="*/ 32235 h 3021240"/>
              <a:gd name="connsiteX11" fmla="*/ 249448 w 1425578"/>
              <a:gd name="connsiteY11" fmla="*/ 36998 h 3021240"/>
              <a:gd name="connsiteX12" fmla="*/ 330410 w 1425578"/>
              <a:gd name="connsiteY12" fmla="*/ 25092 h 3021240"/>
              <a:gd name="connsiteX13" fmla="*/ 366129 w 1425578"/>
              <a:gd name="connsiteY13" fmla="*/ 6042 h 3021240"/>
              <a:gd name="connsiteX14" fmla="*/ 406610 w 1425578"/>
              <a:gd name="connsiteY14" fmla="*/ 20329 h 3021240"/>
              <a:gd name="connsiteX15" fmla="*/ 420898 w 1425578"/>
              <a:gd name="connsiteY15" fmla="*/ 1279 h 3021240"/>
              <a:gd name="connsiteX16" fmla="*/ 458577 w 1425578"/>
              <a:gd name="connsiteY16" fmla="*/ 2745 h 3021240"/>
              <a:gd name="connsiteX17" fmla="*/ 466142 w 1425578"/>
              <a:gd name="connsiteY17" fmla="*/ 10804 h 3021240"/>
              <a:gd name="connsiteX18" fmla="*/ 461379 w 1425578"/>
              <a:gd name="connsiteY18" fmla="*/ 101292 h 3021240"/>
              <a:gd name="connsiteX19" fmla="*/ 420898 w 1425578"/>
              <a:gd name="connsiteY19" fmla="*/ 137010 h 3021240"/>
              <a:gd name="connsiteX20" fmla="*/ 328029 w 1425578"/>
              <a:gd name="connsiteY20" fmla="*/ 215592 h 3021240"/>
              <a:gd name="connsiteX21" fmla="*/ 294692 w 1425578"/>
              <a:gd name="connsiteY21" fmla="*/ 251310 h 3021240"/>
              <a:gd name="connsiteX22" fmla="*/ 273260 w 1425578"/>
              <a:gd name="connsiteY22" fmla="*/ 294173 h 3021240"/>
              <a:gd name="connsiteX23" fmla="*/ 208967 w 1425578"/>
              <a:gd name="connsiteY23" fmla="*/ 275123 h 3021240"/>
              <a:gd name="connsiteX24" fmla="*/ 228017 w 1425578"/>
              <a:gd name="connsiteY24" fmla="*/ 303698 h 3021240"/>
              <a:gd name="connsiteX25" fmla="*/ 301835 w 1425578"/>
              <a:gd name="connsiteY25" fmla="*/ 313223 h 3021240"/>
              <a:gd name="connsiteX26" fmla="*/ 328029 w 1425578"/>
              <a:gd name="connsiteY26" fmla="*/ 301317 h 3021240"/>
              <a:gd name="connsiteX27" fmla="*/ 292310 w 1425578"/>
              <a:gd name="connsiteY27" fmla="*/ 341798 h 3021240"/>
              <a:gd name="connsiteX28" fmla="*/ 268498 w 1425578"/>
              <a:gd name="connsiteY28" fmla="*/ 339417 h 3021240"/>
              <a:gd name="connsiteX29" fmla="*/ 235160 w 1425578"/>
              <a:gd name="connsiteY29" fmla="*/ 348942 h 3021240"/>
              <a:gd name="connsiteX30" fmla="*/ 208967 w 1425578"/>
              <a:gd name="connsiteY30" fmla="*/ 387042 h 3021240"/>
              <a:gd name="connsiteX31" fmla="*/ 208967 w 1425578"/>
              <a:gd name="connsiteY31" fmla="*/ 406092 h 3021240"/>
              <a:gd name="connsiteX32" fmla="*/ 235160 w 1425578"/>
              <a:gd name="connsiteY32" fmla="*/ 372754 h 3021240"/>
              <a:gd name="connsiteX33" fmla="*/ 258973 w 1425578"/>
              <a:gd name="connsiteY33" fmla="*/ 363229 h 3021240"/>
              <a:gd name="connsiteX34" fmla="*/ 268498 w 1425578"/>
              <a:gd name="connsiteY34" fmla="*/ 387042 h 3021240"/>
              <a:gd name="connsiteX35" fmla="*/ 244685 w 1425578"/>
              <a:gd name="connsiteY35" fmla="*/ 422760 h 3021240"/>
              <a:gd name="connsiteX36" fmla="*/ 258973 w 1425578"/>
              <a:gd name="connsiteY36" fmla="*/ 425142 h 3021240"/>
              <a:gd name="connsiteX37" fmla="*/ 320885 w 1425578"/>
              <a:gd name="connsiteY37" fmla="*/ 387042 h 3021240"/>
              <a:gd name="connsiteX38" fmla="*/ 366129 w 1425578"/>
              <a:gd name="connsiteY38" fmla="*/ 375135 h 3021240"/>
              <a:gd name="connsiteX39" fmla="*/ 413754 w 1425578"/>
              <a:gd name="connsiteY39" fmla="*/ 353704 h 3021240"/>
              <a:gd name="connsiteX40" fmla="*/ 475667 w 1425578"/>
              <a:gd name="connsiteY40" fmla="*/ 367991 h 3021240"/>
              <a:gd name="connsiteX41" fmla="*/ 542342 w 1425578"/>
              <a:gd name="connsiteY41" fmla="*/ 353703 h 3021240"/>
              <a:gd name="connsiteX42" fmla="*/ 620923 w 1425578"/>
              <a:gd name="connsiteY42" fmla="*/ 365610 h 3021240"/>
              <a:gd name="connsiteX43" fmla="*/ 685217 w 1425578"/>
              <a:gd name="connsiteY43" fmla="*/ 363229 h 3021240"/>
              <a:gd name="connsiteX44" fmla="*/ 716175 w 1425578"/>
              <a:gd name="connsiteY44" fmla="*/ 398951 h 3021240"/>
              <a:gd name="connsiteX45" fmla="*/ 720935 w 1425578"/>
              <a:gd name="connsiteY45" fmla="*/ 451335 h 3021240"/>
              <a:gd name="connsiteX46" fmla="*/ 682835 w 1425578"/>
              <a:gd name="connsiteY46" fmla="*/ 503723 h 3021240"/>
              <a:gd name="connsiteX47" fmla="*/ 673310 w 1425578"/>
              <a:gd name="connsiteY47" fmla="*/ 565634 h 3021240"/>
              <a:gd name="connsiteX48" fmla="*/ 647117 w 1425578"/>
              <a:gd name="connsiteY48" fmla="*/ 615641 h 3021240"/>
              <a:gd name="connsiteX49" fmla="*/ 635210 w 1425578"/>
              <a:gd name="connsiteY49" fmla="*/ 658504 h 3021240"/>
              <a:gd name="connsiteX50" fmla="*/ 599492 w 1425578"/>
              <a:gd name="connsiteY50" fmla="*/ 703747 h 3021240"/>
              <a:gd name="connsiteX51" fmla="*/ 568535 w 1425578"/>
              <a:gd name="connsiteY51" fmla="*/ 768042 h 3021240"/>
              <a:gd name="connsiteX52" fmla="*/ 468523 w 1425578"/>
              <a:gd name="connsiteY52" fmla="*/ 806142 h 3021240"/>
              <a:gd name="connsiteX53" fmla="*/ 447092 w 1425578"/>
              <a:gd name="connsiteY53" fmla="*/ 820429 h 3021240"/>
              <a:gd name="connsiteX54" fmla="*/ 442329 w 1425578"/>
              <a:gd name="connsiteY54" fmla="*/ 844242 h 3021240"/>
              <a:gd name="connsiteX55" fmla="*/ 511385 w 1425578"/>
              <a:gd name="connsiteY55" fmla="*/ 815667 h 3021240"/>
              <a:gd name="connsiteX56" fmla="*/ 535198 w 1425578"/>
              <a:gd name="connsiteY56" fmla="*/ 839479 h 3021240"/>
              <a:gd name="connsiteX57" fmla="*/ 559010 w 1425578"/>
              <a:gd name="connsiteY57" fmla="*/ 870435 h 3021240"/>
              <a:gd name="connsiteX58" fmla="*/ 485192 w 1425578"/>
              <a:gd name="connsiteY58" fmla="*/ 910917 h 3021240"/>
              <a:gd name="connsiteX59" fmla="*/ 428042 w 1425578"/>
              <a:gd name="connsiteY59" fmla="*/ 949017 h 3021240"/>
              <a:gd name="connsiteX60" fmla="*/ 339936 w 1425578"/>
              <a:gd name="connsiteY60" fmla="*/ 946635 h 3021240"/>
              <a:gd name="connsiteX61" fmla="*/ 375654 w 1425578"/>
              <a:gd name="connsiteY61" fmla="*/ 968067 h 3021240"/>
              <a:gd name="connsiteX62" fmla="*/ 480429 w 1425578"/>
              <a:gd name="connsiteY62" fmla="*/ 987117 h 3021240"/>
              <a:gd name="connsiteX63" fmla="*/ 544723 w 1425578"/>
              <a:gd name="connsiteY63" fmla="*/ 951398 h 3021240"/>
              <a:gd name="connsiteX64" fmla="*/ 756655 w 1425578"/>
              <a:gd name="connsiteY64" fmla="*/ 1110943 h 3021240"/>
              <a:gd name="connsiteX65" fmla="*/ 975780 w 1425578"/>
              <a:gd name="connsiteY65" fmla="*/ 1527402 h 3021240"/>
              <a:gd name="connsiteX66" fmla="*/ 1109080 w 1425578"/>
              <a:gd name="connsiteY66" fmla="*/ 2034868 h 3021240"/>
              <a:gd name="connsiteX67" fmla="*/ 1418643 w 1425578"/>
              <a:gd name="connsiteY67" fmla="*/ 2080111 h 3021240"/>
              <a:gd name="connsiteX68" fmla="*/ 1380543 w 1425578"/>
              <a:gd name="connsiteY68" fmla="*/ 2292043 h 3021240"/>
              <a:gd name="connsiteX69" fmla="*/ 1342443 w 1425578"/>
              <a:gd name="connsiteY69" fmla="*/ 2592080 h 3021240"/>
              <a:gd name="connsiteX70" fmla="*/ 663365 w 1425578"/>
              <a:gd name="connsiteY70" fmla="*/ 2749641 h 3021240"/>
              <a:gd name="connsiteX71" fmla="*/ 349461 w 1425578"/>
              <a:gd name="connsiteY71" fmla="*/ 2892118 h 3021240"/>
              <a:gd name="connsiteX72" fmla="*/ 4180 w 1425578"/>
              <a:gd name="connsiteY72" fmla="*/ 2911169 h 3021240"/>
              <a:gd name="connsiteX73" fmla="*/ 367618 w 1425578"/>
              <a:gd name="connsiteY73" fmla="*/ 1496446 h 3021240"/>
              <a:gd name="connsiteX0" fmla="*/ 367618 w 1425578"/>
              <a:gd name="connsiteY0" fmla="*/ 1496446 h 3021240"/>
              <a:gd name="connsiteX1" fmla="*/ 63711 w 1425578"/>
              <a:gd name="connsiteY1" fmla="*/ 1337163 h 3021240"/>
              <a:gd name="connsiteX2" fmla="*/ 8943 w 1425578"/>
              <a:gd name="connsiteY2" fmla="*/ 868057 h 3021240"/>
              <a:gd name="connsiteX3" fmla="*/ 4180 w 1425578"/>
              <a:gd name="connsiteY3" fmla="*/ 396567 h 3021240"/>
              <a:gd name="connsiteX4" fmla="*/ 16085 w 1425578"/>
              <a:gd name="connsiteY4" fmla="*/ 279884 h 3021240"/>
              <a:gd name="connsiteX5" fmla="*/ 70854 w 1425578"/>
              <a:gd name="connsiteY5" fmla="*/ 291791 h 3021240"/>
              <a:gd name="connsiteX6" fmla="*/ 35135 w 1425578"/>
              <a:gd name="connsiteY6" fmla="*/ 194159 h 3021240"/>
              <a:gd name="connsiteX7" fmla="*/ 13704 w 1425578"/>
              <a:gd name="connsiteY7" fmla="*/ 153678 h 3021240"/>
              <a:gd name="connsiteX8" fmla="*/ 75617 w 1425578"/>
              <a:gd name="connsiteY8" fmla="*/ 141772 h 3021240"/>
              <a:gd name="connsiteX9" fmla="*/ 80380 w 1425578"/>
              <a:gd name="connsiteY9" fmla="*/ 27473 h 3021240"/>
              <a:gd name="connsiteX10" fmla="*/ 137529 w 1425578"/>
              <a:gd name="connsiteY10" fmla="*/ 77479 h 3021240"/>
              <a:gd name="connsiteX11" fmla="*/ 180392 w 1425578"/>
              <a:gd name="connsiteY11" fmla="*/ 32235 h 3021240"/>
              <a:gd name="connsiteX12" fmla="*/ 249448 w 1425578"/>
              <a:gd name="connsiteY12" fmla="*/ 36998 h 3021240"/>
              <a:gd name="connsiteX13" fmla="*/ 330410 w 1425578"/>
              <a:gd name="connsiteY13" fmla="*/ 25092 h 3021240"/>
              <a:gd name="connsiteX14" fmla="*/ 366129 w 1425578"/>
              <a:gd name="connsiteY14" fmla="*/ 6042 h 3021240"/>
              <a:gd name="connsiteX15" fmla="*/ 406610 w 1425578"/>
              <a:gd name="connsiteY15" fmla="*/ 20329 h 3021240"/>
              <a:gd name="connsiteX16" fmla="*/ 420898 w 1425578"/>
              <a:gd name="connsiteY16" fmla="*/ 1279 h 3021240"/>
              <a:gd name="connsiteX17" fmla="*/ 458577 w 1425578"/>
              <a:gd name="connsiteY17" fmla="*/ 2745 h 3021240"/>
              <a:gd name="connsiteX18" fmla="*/ 466142 w 1425578"/>
              <a:gd name="connsiteY18" fmla="*/ 10804 h 3021240"/>
              <a:gd name="connsiteX19" fmla="*/ 461379 w 1425578"/>
              <a:gd name="connsiteY19" fmla="*/ 101292 h 3021240"/>
              <a:gd name="connsiteX20" fmla="*/ 420898 w 1425578"/>
              <a:gd name="connsiteY20" fmla="*/ 137010 h 3021240"/>
              <a:gd name="connsiteX21" fmla="*/ 328029 w 1425578"/>
              <a:gd name="connsiteY21" fmla="*/ 215592 h 3021240"/>
              <a:gd name="connsiteX22" fmla="*/ 294692 w 1425578"/>
              <a:gd name="connsiteY22" fmla="*/ 251310 h 3021240"/>
              <a:gd name="connsiteX23" fmla="*/ 273260 w 1425578"/>
              <a:gd name="connsiteY23" fmla="*/ 294173 h 3021240"/>
              <a:gd name="connsiteX24" fmla="*/ 208967 w 1425578"/>
              <a:gd name="connsiteY24" fmla="*/ 275123 h 3021240"/>
              <a:gd name="connsiteX25" fmla="*/ 228017 w 1425578"/>
              <a:gd name="connsiteY25" fmla="*/ 303698 h 3021240"/>
              <a:gd name="connsiteX26" fmla="*/ 301835 w 1425578"/>
              <a:gd name="connsiteY26" fmla="*/ 313223 h 3021240"/>
              <a:gd name="connsiteX27" fmla="*/ 328029 w 1425578"/>
              <a:gd name="connsiteY27" fmla="*/ 301317 h 3021240"/>
              <a:gd name="connsiteX28" fmla="*/ 292310 w 1425578"/>
              <a:gd name="connsiteY28" fmla="*/ 341798 h 3021240"/>
              <a:gd name="connsiteX29" fmla="*/ 268498 w 1425578"/>
              <a:gd name="connsiteY29" fmla="*/ 339417 h 3021240"/>
              <a:gd name="connsiteX30" fmla="*/ 235160 w 1425578"/>
              <a:gd name="connsiteY30" fmla="*/ 348942 h 3021240"/>
              <a:gd name="connsiteX31" fmla="*/ 208967 w 1425578"/>
              <a:gd name="connsiteY31" fmla="*/ 387042 h 3021240"/>
              <a:gd name="connsiteX32" fmla="*/ 208967 w 1425578"/>
              <a:gd name="connsiteY32" fmla="*/ 406092 h 3021240"/>
              <a:gd name="connsiteX33" fmla="*/ 235160 w 1425578"/>
              <a:gd name="connsiteY33" fmla="*/ 372754 h 3021240"/>
              <a:gd name="connsiteX34" fmla="*/ 258973 w 1425578"/>
              <a:gd name="connsiteY34" fmla="*/ 363229 h 3021240"/>
              <a:gd name="connsiteX35" fmla="*/ 268498 w 1425578"/>
              <a:gd name="connsiteY35" fmla="*/ 387042 h 3021240"/>
              <a:gd name="connsiteX36" fmla="*/ 244685 w 1425578"/>
              <a:gd name="connsiteY36" fmla="*/ 422760 h 3021240"/>
              <a:gd name="connsiteX37" fmla="*/ 258973 w 1425578"/>
              <a:gd name="connsiteY37" fmla="*/ 425142 h 3021240"/>
              <a:gd name="connsiteX38" fmla="*/ 320885 w 1425578"/>
              <a:gd name="connsiteY38" fmla="*/ 387042 h 3021240"/>
              <a:gd name="connsiteX39" fmla="*/ 366129 w 1425578"/>
              <a:gd name="connsiteY39" fmla="*/ 375135 h 3021240"/>
              <a:gd name="connsiteX40" fmla="*/ 413754 w 1425578"/>
              <a:gd name="connsiteY40" fmla="*/ 353704 h 3021240"/>
              <a:gd name="connsiteX41" fmla="*/ 475667 w 1425578"/>
              <a:gd name="connsiteY41" fmla="*/ 367991 h 3021240"/>
              <a:gd name="connsiteX42" fmla="*/ 542342 w 1425578"/>
              <a:gd name="connsiteY42" fmla="*/ 353703 h 3021240"/>
              <a:gd name="connsiteX43" fmla="*/ 620923 w 1425578"/>
              <a:gd name="connsiteY43" fmla="*/ 365610 h 3021240"/>
              <a:gd name="connsiteX44" fmla="*/ 685217 w 1425578"/>
              <a:gd name="connsiteY44" fmla="*/ 363229 h 3021240"/>
              <a:gd name="connsiteX45" fmla="*/ 716175 w 1425578"/>
              <a:gd name="connsiteY45" fmla="*/ 398951 h 3021240"/>
              <a:gd name="connsiteX46" fmla="*/ 720935 w 1425578"/>
              <a:gd name="connsiteY46" fmla="*/ 451335 h 3021240"/>
              <a:gd name="connsiteX47" fmla="*/ 682835 w 1425578"/>
              <a:gd name="connsiteY47" fmla="*/ 503723 h 3021240"/>
              <a:gd name="connsiteX48" fmla="*/ 673310 w 1425578"/>
              <a:gd name="connsiteY48" fmla="*/ 565634 h 3021240"/>
              <a:gd name="connsiteX49" fmla="*/ 647117 w 1425578"/>
              <a:gd name="connsiteY49" fmla="*/ 615641 h 3021240"/>
              <a:gd name="connsiteX50" fmla="*/ 635210 w 1425578"/>
              <a:gd name="connsiteY50" fmla="*/ 658504 h 3021240"/>
              <a:gd name="connsiteX51" fmla="*/ 599492 w 1425578"/>
              <a:gd name="connsiteY51" fmla="*/ 703747 h 3021240"/>
              <a:gd name="connsiteX52" fmla="*/ 568535 w 1425578"/>
              <a:gd name="connsiteY52" fmla="*/ 768042 h 3021240"/>
              <a:gd name="connsiteX53" fmla="*/ 468523 w 1425578"/>
              <a:gd name="connsiteY53" fmla="*/ 806142 h 3021240"/>
              <a:gd name="connsiteX54" fmla="*/ 447092 w 1425578"/>
              <a:gd name="connsiteY54" fmla="*/ 820429 h 3021240"/>
              <a:gd name="connsiteX55" fmla="*/ 442329 w 1425578"/>
              <a:gd name="connsiteY55" fmla="*/ 844242 h 3021240"/>
              <a:gd name="connsiteX56" fmla="*/ 511385 w 1425578"/>
              <a:gd name="connsiteY56" fmla="*/ 815667 h 3021240"/>
              <a:gd name="connsiteX57" fmla="*/ 535198 w 1425578"/>
              <a:gd name="connsiteY57" fmla="*/ 839479 h 3021240"/>
              <a:gd name="connsiteX58" fmla="*/ 559010 w 1425578"/>
              <a:gd name="connsiteY58" fmla="*/ 870435 h 3021240"/>
              <a:gd name="connsiteX59" fmla="*/ 485192 w 1425578"/>
              <a:gd name="connsiteY59" fmla="*/ 910917 h 3021240"/>
              <a:gd name="connsiteX60" fmla="*/ 428042 w 1425578"/>
              <a:gd name="connsiteY60" fmla="*/ 949017 h 3021240"/>
              <a:gd name="connsiteX61" fmla="*/ 339936 w 1425578"/>
              <a:gd name="connsiteY61" fmla="*/ 946635 h 3021240"/>
              <a:gd name="connsiteX62" fmla="*/ 375654 w 1425578"/>
              <a:gd name="connsiteY62" fmla="*/ 968067 h 3021240"/>
              <a:gd name="connsiteX63" fmla="*/ 480429 w 1425578"/>
              <a:gd name="connsiteY63" fmla="*/ 987117 h 3021240"/>
              <a:gd name="connsiteX64" fmla="*/ 544723 w 1425578"/>
              <a:gd name="connsiteY64" fmla="*/ 951398 h 3021240"/>
              <a:gd name="connsiteX65" fmla="*/ 756655 w 1425578"/>
              <a:gd name="connsiteY65" fmla="*/ 1110943 h 3021240"/>
              <a:gd name="connsiteX66" fmla="*/ 975780 w 1425578"/>
              <a:gd name="connsiteY66" fmla="*/ 1527402 h 3021240"/>
              <a:gd name="connsiteX67" fmla="*/ 1109080 w 1425578"/>
              <a:gd name="connsiteY67" fmla="*/ 2034868 h 3021240"/>
              <a:gd name="connsiteX68" fmla="*/ 1418643 w 1425578"/>
              <a:gd name="connsiteY68" fmla="*/ 2080111 h 3021240"/>
              <a:gd name="connsiteX69" fmla="*/ 1380543 w 1425578"/>
              <a:gd name="connsiteY69" fmla="*/ 2292043 h 3021240"/>
              <a:gd name="connsiteX70" fmla="*/ 1342443 w 1425578"/>
              <a:gd name="connsiteY70" fmla="*/ 2592080 h 3021240"/>
              <a:gd name="connsiteX71" fmla="*/ 663365 w 1425578"/>
              <a:gd name="connsiteY71" fmla="*/ 2749641 h 3021240"/>
              <a:gd name="connsiteX72" fmla="*/ 349461 w 1425578"/>
              <a:gd name="connsiteY72" fmla="*/ 2892118 h 3021240"/>
              <a:gd name="connsiteX73" fmla="*/ 4180 w 1425578"/>
              <a:gd name="connsiteY73" fmla="*/ 2911169 h 3021240"/>
              <a:gd name="connsiteX74" fmla="*/ 367618 w 1425578"/>
              <a:gd name="connsiteY74" fmla="*/ 1496446 h 3021240"/>
              <a:gd name="connsiteX0" fmla="*/ 368702 w 1426662"/>
              <a:gd name="connsiteY0" fmla="*/ 1496446 h 3021240"/>
              <a:gd name="connsiteX1" fmla="*/ 64795 w 1426662"/>
              <a:gd name="connsiteY1" fmla="*/ 1337163 h 3021240"/>
              <a:gd name="connsiteX2" fmla="*/ 10027 w 1426662"/>
              <a:gd name="connsiteY2" fmla="*/ 868057 h 3021240"/>
              <a:gd name="connsiteX3" fmla="*/ 5264 w 1426662"/>
              <a:gd name="connsiteY3" fmla="*/ 396567 h 3021240"/>
              <a:gd name="connsiteX4" fmla="*/ 17169 w 1426662"/>
              <a:gd name="connsiteY4" fmla="*/ 279884 h 3021240"/>
              <a:gd name="connsiteX5" fmla="*/ 71938 w 1426662"/>
              <a:gd name="connsiteY5" fmla="*/ 291791 h 3021240"/>
              <a:gd name="connsiteX6" fmla="*/ 500 w 1426662"/>
              <a:gd name="connsiteY6" fmla="*/ 225116 h 3021240"/>
              <a:gd name="connsiteX7" fmla="*/ 36219 w 1426662"/>
              <a:gd name="connsiteY7" fmla="*/ 194159 h 3021240"/>
              <a:gd name="connsiteX8" fmla="*/ 14788 w 1426662"/>
              <a:gd name="connsiteY8" fmla="*/ 153678 h 3021240"/>
              <a:gd name="connsiteX9" fmla="*/ 76701 w 1426662"/>
              <a:gd name="connsiteY9" fmla="*/ 141772 h 3021240"/>
              <a:gd name="connsiteX10" fmla="*/ 81464 w 1426662"/>
              <a:gd name="connsiteY10" fmla="*/ 27473 h 3021240"/>
              <a:gd name="connsiteX11" fmla="*/ 138613 w 1426662"/>
              <a:gd name="connsiteY11" fmla="*/ 77479 h 3021240"/>
              <a:gd name="connsiteX12" fmla="*/ 181476 w 1426662"/>
              <a:gd name="connsiteY12" fmla="*/ 32235 h 3021240"/>
              <a:gd name="connsiteX13" fmla="*/ 250532 w 1426662"/>
              <a:gd name="connsiteY13" fmla="*/ 36998 h 3021240"/>
              <a:gd name="connsiteX14" fmla="*/ 331494 w 1426662"/>
              <a:gd name="connsiteY14" fmla="*/ 25092 h 3021240"/>
              <a:gd name="connsiteX15" fmla="*/ 367213 w 1426662"/>
              <a:gd name="connsiteY15" fmla="*/ 6042 h 3021240"/>
              <a:gd name="connsiteX16" fmla="*/ 407694 w 1426662"/>
              <a:gd name="connsiteY16" fmla="*/ 20329 h 3021240"/>
              <a:gd name="connsiteX17" fmla="*/ 421982 w 1426662"/>
              <a:gd name="connsiteY17" fmla="*/ 1279 h 3021240"/>
              <a:gd name="connsiteX18" fmla="*/ 459661 w 1426662"/>
              <a:gd name="connsiteY18" fmla="*/ 2745 h 3021240"/>
              <a:gd name="connsiteX19" fmla="*/ 467226 w 1426662"/>
              <a:gd name="connsiteY19" fmla="*/ 10804 h 3021240"/>
              <a:gd name="connsiteX20" fmla="*/ 462463 w 1426662"/>
              <a:gd name="connsiteY20" fmla="*/ 101292 h 3021240"/>
              <a:gd name="connsiteX21" fmla="*/ 421982 w 1426662"/>
              <a:gd name="connsiteY21" fmla="*/ 137010 h 3021240"/>
              <a:gd name="connsiteX22" fmla="*/ 329113 w 1426662"/>
              <a:gd name="connsiteY22" fmla="*/ 215592 h 3021240"/>
              <a:gd name="connsiteX23" fmla="*/ 295776 w 1426662"/>
              <a:gd name="connsiteY23" fmla="*/ 251310 h 3021240"/>
              <a:gd name="connsiteX24" fmla="*/ 274344 w 1426662"/>
              <a:gd name="connsiteY24" fmla="*/ 294173 h 3021240"/>
              <a:gd name="connsiteX25" fmla="*/ 210051 w 1426662"/>
              <a:gd name="connsiteY25" fmla="*/ 275123 h 3021240"/>
              <a:gd name="connsiteX26" fmla="*/ 229101 w 1426662"/>
              <a:gd name="connsiteY26" fmla="*/ 303698 h 3021240"/>
              <a:gd name="connsiteX27" fmla="*/ 302919 w 1426662"/>
              <a:gd name="connsiteY27" fmla="*/ 313223 h 3021240"/>
              <a:gd name="connsiteX28" fmla="*/ 329113 w 1426662"/>
              <a:gd name="connsiteY28" fmla="*/ 301317 h 3021240"/>
              <a:gd name="connsiteX29" fmla="*/ 293394 w 1426662"/>
              <a:gd name="connsiteY29" fmla="*/ 341798 h 3021240"/>
              <a:gd name="connsiteX30" fmla="*/ 269582 w 1426662"/>
              <a:gd name="connsiteY30" fmla="*/ 339417 h 3021240"/>
              <a:gd name="connsiteX31" fmla="*/ 236244 w 1426662"/>
              <a:gd name="connsiteY31" fmla="*/ 348942 h 3021240"/>
              <a:gd name="connsiteX32" fmla="*/ 210051 w 1426662"/>
              <a:gd name="connsiteY32" fmla="*/ 387042 h 3021240"/>
              <a:gd name="connsiteX33" fmla="*/ 210051 w 1426662"/>
              <a:gd name="connsiteY33" fmla="*/ 406092 h 3021240"/>
              <a:gd name="connsiteX34" fmla="*/ 236244 w 1426662"/>
              <a:gd name="connsiteY34" fmla="*/ 372754 h 3021240"/>
              <a:gd name="connsiteX35" fmla="*/ 260057 w 1426662"/>
              <a:gd name="connsiteY35" fmla="*/ 363229 h 3021240"/>
              <a:gd name="connsiteX36" fmla="*/ 269582 w 1426662"/>
              <a:gd name="connsiteY36" fmla="*/ 387042 h 3021240"/>
              <a:gd name="connsiteX37" fmla="*/ 245769 w 1426662"/>
              <a:gd name="connsiteY37" fmla="*/ 422760 h 3021240"/>
              <a:gd name="connsiteX38" fmla="*/ 260057 w 1426662"/>
              <a:gd name="connsiteY38" fmla="*/ 425142 h 3021240"/>
              <a:gd name="connsiteX39" fmla="*/ 321969 w 1426662"/>
              <a:gd name="connsiteY39" fmla="*/ 387042 h 3021240"/>
              <a:gd name="connsiteX40" fmla="*/ 367213 w 1426662"/>
              <a:gd name="connsiteY40" fmla="*/ 375135 h 3021240"/>
              <a:gd name="connsiteX41" fmla="*/ 414838 w 1426662"/>
              <a:gd name="connsiteY41" fmla="*/ 353704 h 3021240"/>
              <a:gd name="connsiteX42" fmla="*/ 476751 w 1426662"/>
              <a:gd name="connsiteY42" fmla="*/ 367991 h 3021240"/>
              <a:gd name="connsiteX43" fmla="*/ 543426 w 1426662"/>
              <a:gd name="connsiteY43" fmla="*/ 353703 h 3021240"/>
              <a:gd name="connsiteX44" fmla="*/ 622007 w 1426662"/>
              <a:gd name="connsiteY44" fmla="*/ 365610 h 3021240"/>
              <a:gd name="connsiteX45" fmla="*/ 686301 w 1426662"/>
              <a:gd name="connsiteY45" fmla="*/ 363229 h 3021240"/>
              <a:gd name="connsiteX46" fmla="*/ 717259 w 1426662"/>
              <a:gd name="connsiteY46" fmla="*/ 398951 h 3021240"/>
              <a:gd name="connsiteX47" fmla="*/ 722019 w 1426662"/>
              <a:gd name="connsiteY47" fmla="*/ 451335 h 3021240"/>
              <a:gd name="connsiteX48" fmla="*/ 683919 w 1426662"/>
              <a:gd name="connsiteY48" fmla="*/ 503723 h 3021240"/>
              <a:gd name="connsiteX49" fmla="*/ 674394 w 1426662"/>
              <a:gd name="connsiteY49" fmla="*/ 565634 h 3021240"/>
              <a:gd name="connsiteX50" fmla="*/ 648201 w 1426662"/>
              <a:gd name="connsiteY50" fmla="*/ 615641 h 3021240"/>
              <a:gd name="connsiteX51" fmla="*/ 636294 w 1426662"/>
              <a:gd name="connsiteY51" fmla="*/ 658504 h 3021240"/>
              <a:gd name="connsiteX52" fmla="*/ 600576 w 1426662"/>
              <a:gd name="connsiteY52" fmla="*/ 703747 h 3021240"/>
              <a:gd name="connsiteX53" fmla="*/ 569619 w 1426662"/>
              <a:gd name="connsiteY53" fmla="*/ 768042 h 3021240"/>
              <a:gd name="connsiteX54" fmla="*/ 469607 w 1426662"/>
              <a:gd name="connsiteY54" fmla="*/ 806142 h 3021240"/>
              <a:gd name="connsiteX55" fmla="*/ 448176 w 1426662"/>
              <a:gd name="connsiteY55" fmla="*/ 820429 h 3021240"/>
              <a:gd name="connsiteX56" fmla="*/ 443413 w 1426662"/>
              <a:gd name="connsiteY56" fmla="*/ 844242 h 3021240"/>
              <a:gd name="connsiteX57" fmla="*/ 512469 w 1426662"/>
              <a:gd name="connsiteY57" fmla="*/ 815667 h 3021240"/>
              <a:gd name="connsiteX58" fmla="*/ 536282 w 1426662"/>
              <a:gd name="connsiteY58" fmla="*/ 839479 h 3021240"/>
              <a:gd name="connsiteX59" fmla="*/ 560094 w 1426662"/>
              <a:gd name="connsiteY59" fmla="*/ 870435 h 3021240"/>
              <a:gd name="connsiteX60" fmla="*/ 486276 w 1426662"/>
              <a:gd name="connsiteY60" fmla="*/ 910917 h 3021240"/>
              <a:gd name="connsiteX61" fmla="*/ 429126 w 1426662"/>
              <a:gd name="connsiteY61" fmla="*/ 949017 h 3021240"/>
              <a:gd name="connsiteX62" fmla="*/ 341020 w 1426662"/>
              <a:gd name="connsiteY62" fmla="*/ 946635 h 3021240"/>
              <a:gd name="connsiteX63" fmla="*/ 376738 w 1426662"/>
              <a:gd name="connsiteY63" fmla="*/ 968067 h 3021240"/>
              <a:gd name="connsiteX64" fmla="*/ 481513 w 1426662"/>
              <a:gd name="connsiteY64" fmla="*/ 987117 h 3021240"/>
              <a:gd name="connsiteX65" fmla="*/ 545807 w 1426662"/>
              <a:gd name="connsiteY65" fmla="*/ 951398 h 3021240"/>
              <a:gd name="connsiteX66" fmla="*/ 757739 w 1426662"/>
              <a:gd name="connsiteY66" fmla="*/ 1110943 h 3021240"/>
              <a:gd name="connsiteX67" fmla="*/ 976864 w 1426662"/>
              <a:gd name="connsiteY67" fmla="*/ 1527402 h 3021240"/>
              <a:gd name="connsiteX68" fmla="*/ 1110164 w 1426662"/>
              <a:gd name="connsiteY68" fmla="*/ 2034868 h 3021240"/>
              <a:gd name="connsiteX69" fmla="*/ 1419727 w 1426662"/>
              <a:gd name="connsiteY69" fmla="*/ 2080111 h 3021240"/>
              <a:gd name="connsiteX70" fmla="*/ 1381627 w 1426662"/>
              <a:gd name="connsiteY70" fmla="*/ 2292043 h 3021240"/>
              <a:gd name="connsiteX71" fmla="*/ 1343527 w 1426662"/>
              <a:gd name="connsiteY71" fmla="*/ 2592080 h 3021240"/>
              <a:gd name="connsiteX72" fmla="*/ 664449 w 1426662"/>
              <a:gd name="connsiteY72" fmla="*/ 2749641 h 3021240"/>
              <a:gd name="connsiteX73" fmla="*/ 350545 w 1426662"/>
              <a:gd name="connsiteY73" fmla="*/ 2892118 h 3021240"/>
              <a:gd name="connsiteX74" fmla="*/ 5264 w 1426662"/>
              <a:gd name="connsiteY74" fmla="*/ 2911169 h 3021240"/>
              <a:gd name="connsiteX75" fmla="*/ 368702 w 1426662"/>
              <a:gd name="connsiteY75" fmla="*/ 1496446 h 3021240"/>
              <a:gd name="connsiteX0" fmla="*/ 368213 w 1426173"/>
              <a:gd name="connsiteY0" fmla="*/ 1496446 h 3021240"/>
              <a:gd name="connsiteX1" fmla="*/ 64306 w 1426173"/>
              <a:gd name="connsiteY1" fmla="*/ 1337163 h 3021240"/>
              <a:gd name="connsiteX2" fmla="*/ 9538 w 1426173"/>
              <a:gd name="connsiteY2" fmla="*/ 868057 h 3021240"/>
              <a:gd name="connsiteX3" fmla="*/ 4775 w 1426173"/>
              <a:gd name="connsiteY3" fmla="*/ 396567 h 3021240"/>
              <a:gd name="connsiteX4" fmla="*/ 16680 w 1426173"/>
              <a:gd name="connsiteY4" fmla="*/ 279884 h 3021240"/>
              <a:gd name="connsiteX5" fmla="*/ 71449 w 1426173"/>
              <a:gd name="connsiteY5" fmla="*/ 291791 h 3021240"/>
              <a:gd name="connsiteX6" fmla="*/ 52399 w 1426173"/>
              <a:gd name="connsiteY6" fmla="*/ 258453 h 3021240"/>
              <a:gd name="connsiteX7" fmla="*/ 11 w 1426173"/>
              <a:gd name="connsiteY7" fmla="*/ 225116 h 3021240"/>
              <a:gd name="connsiteX8" fmla="*/ 35730 w 1426173"/>
              <a:gd name="connsiteY8" fmla="*/ 194159 h 3021240"/>
              <a:gd name="connsiteX9" fmla="*/ 14299 w 1426173"/>
              <a:gd name="connsiteY9" fmla="*/ 153678 h 3021240"/>
              <a:gd name="connsiteX10" fmla="*/ 76212 w 1426173"/>
              <a:gd name="connsiteY10" fmla="*/ 141772 h 3021240"/>
              <a:gd name="connsiteX11" fmla="*/ 80975 w 1426173"/>
              <a:gd name="connsiteY11" fmla="*/ 27473 h 3021240"/>
              <a:gd name="connsiteX12" fmla="*/ 138124 w 1426173"/>
              <a:gd name="connsiteY12" fmla="*/ 77479 h 3021240"/>
              <a:gd name="connsiteX13" fmla="*/ 180987 w 1426173"/>
              <a:gd name="connsiteY13" fmla="*/ 32235 h 3021240"/>
              <a:gd name="connsiteX14" fmla="*/ 250043 w 1426173"/>
              <a:gd name="connsiteY14" fmla="*/ 36998 h 3021240"/>
              <a:gd name="connsiteX15" fmla="*/ 331005 w 1426173"/>
              <a:gd name="connsiteY15" fmla="*/ 25092 h 3021240"/>
              <a:gd name="connsiteX16" fmla="*/ 366724 w 1426173"/>
              <a:gd name="connsiteY16" fmla="*/ 6042 h 3021240"/>
              <a:gd name="connsiteX17" fmla="*/ 407205 w 1426173"/>
              <a:gd name="connsiteY17" fmla="*/ 20329 h 3021240"/>
              <a:gd name="connsiteX18" fmla="*/ 421493 w 1426173"/>
              <a:gd name="connsiteY18" fmla="*/ 1279 h 3021240"/>
              <a:gd name="connsiteX19" fmla="*/ 459172 w 1426173"/>
              <a:gd name="connsiteY19" fmla="*/ 2745 h 3021240"/>
              <a:gd name="connsiteX20" fmla="*/ 466737 w 1426173"/>
              <a:gd name="connsiteY20" fmla="*/ 10804 h 3021240"/>
              <a:gd name="connsiteX21" fmla="*/ 461974 w 1426173"/>
              <a:gd name="connsiteY21" fmla="*/ 101292 h 3021240"/>
              <a:gd name="connsiteX22" fmla="*/ 421493 w 1426173"/>
              <a:gd name="connsiteY22" fmla="*/ 137010 h 3021240"/>
              <a:gd name="connsiteX23" fmla="*/ 328624 w 1426173"/>
              <a:gd name="connsiteY23" fmla="*/ 215592 h 3021240"/>
              <a:gd name="connsiteX24" fmla="*/ 295287 w 1426173"/>
              <a:gd name="connsiteY24" fmla="*/ 251310 h 3021240"/>
              <a:gd name="connsiteX25" fmla="*/ 273855 w 1426173"/>
              <a:gd name="connsiteY25" fmla="*/ 294173 h 3021240"/>
              <a:gd name="connsiteX26" fmla="*/ 209562 w 1426173"/>
              <a:gd name="connsiteY26" fmla="*/ 275123 h 3021240"/>
              <a:gd name="connsiteX27" fmla="*/ 228612 w 1426173"/>
              <a:gd name="connsiteY27" fmla="*/ 303698 h 3021240"/>
              <a:gd name="connsiteX28" fmla="*/ 302430 w 1426173"/>
              <a:gd name="connsiteY28" fmla="*/ 313223 h 3021240"/>
              <a:gd name="connsiteX29" fmla="*/ 328624 w 1426173"/>
              <a:gd name="connsiteY29" fmla="*/ 301317 h 3021240"/>
              <a:gd name="connsiteX30" fmla="*/ 292905 w 1426173"/>
              <a:gd name="connsiteY30" fmla="*/ 341798 h 3021240"/>
              <a:gd name="connsiteX31" fmla="*/ 269093 w 1426173"/>
              <a:gd name="connsiteY31" fmla="*/ 339417 h 3021240"/>
              <a:gd name="connsiteX32" fmla="*/ 235755 w 1426173"/>
              <a:gd name="connsiteY32" fmla="*/ 348942 h 3021240"/>
              <a:gd name="connsiteX33" fmla="*/ 209562 w 1426173"/>
              <a:gd name="connsiteY33" fmla="*/ 387042 h 3021240"/>
              <a:gd name="connsiteX34" fmla="*/ 209562 w 1426173"/>
              <a:gd name="connsiteY34" fmla="*/ 406092 h 3021240"/>
              <a:gd name="connsiteX35" fmla="*/ 235755 w 1426173"/>
              <a:gd name="connsiteY35" fmla="*/ 372754 h 3021240"/>
              <a:gd name="connsiteX36" fmla="*/ 259568 w 1426173"/>
              <a:gd name="connsiteY36" fmla="*/ 363229 h 3021240"/>
              <a:gd name="connsiteX37" fmla="*/ 269093 w 1426173"/>
              <a:gd name="connsiteY37" fmla="*/ 387042 h 3021240"/>
              <a:gd name="connsiteX38" fmla="*/ 245280 w 1426173"/>
              <a:gd name="connsiteY38" fmla="*/ 422760 h 3021240"/>
              <a:gd name="connsiteX39" fmla="*/ 259568 w 1426173"/>
              <a:gd name="connsiteY39" fmla="*/ 425142 h 3021240"/>
              <a:gd name="connsiteX40" fmla="*/ 321480 w 1426173"/>
              <a:gd name="connsiteY40" fmla="*/ 387042 h 3021240"/>
              <a:gd name="connsiteX41" fmla="*/ 366724 w 1426173"/>
              <a:gd name="connsiteY41" fmla="*/ 375135 h 3021240"/>
              <a:gd name="connsiteX42" fmla="*/ 414349 w 1426173"/>
              <a:gd name="connsiteY42" fmla="*/ 353704 h 3021240"/>
              <a:gd name="connsiteX43" fmla="*/ 476262 w 1426173"/>
              <a:gd name="connsiteY43" fmla="*/ 367991 h 3021240"/>
              <a:gd name="connsiteX44" fmla="*/ 542937 w 1426173"/>
              <a:gd name="connsiteY44" fmla="*/ 353703 h 3021240"/>
              <a:gd name="connsiteX45" fmla="*/ 621518 w 1426173"/>
              <a:gd name="connsiteY45" fmla="*/ 365610 h 3021240"/>
              <a:gd name="connsiteX46" fmla="*/ 685812 w 1426173"/>
              <a:gd name="connsiteY46" fmla="*/ 363229 h 3021240"/>
              <a:gd name="connsiteX47" fmla="*/ 716770 w 1426173"/>
              <a:gd name="connsiteY47" fmla="*/ 398951 h 3021240"/>
              <a:gd name="connsiteX48" fmla="*/ 721530 w 1426173"/>
              <a:gd name="connsiteY48" fmla="*/ 451335 h 3021240"/>
              <a:gd name="connsiteX49" fmla="*/ 683430 w 1426173"/>
              <a:gd name="connsiteY49" fmla="*/ 503723 h 3021240"/>
              <a:gd name="connsiteX50" fmla="*/ 673905 w 1426173"/>
              <a:gd name="connsiteY50" fmla="*/ 565634 h 3021240"/>
              <a:gd name="connsiteX51" fmla="*/ 647712 w 1426173"/>
              <a:gd name="connsiteY51" fmla="*/ 615641 h 3021240"/>
              <a:gd name="connsiteX52" fmla="*/ 635805 w 1426173"/>
              <a:gd name="connsiteY52" fmla="*/ 658504 h 3021240"/>
              <a:gd name="connsiteX53" fmla="*/ 600087 w 1426173"/>
              <a:gd name="connsiteY53" fmla="*/ 703747 h 3021240"/>
              <a:gd name="connsiteX54" fmla="*/ 569130 w 1426173"/>
              <a:gd name="connsiteY54" fmla="*/ 768042 h 3021240"/>
              <a:gd name="connsiteX55" fmla="*/ 469118 w 1426173"/>
              <a:gd name="connsiteY55" fmla="*/ 806142 h 3021240"/>
              <a:gd name="connsiteX56" fmla="*/ 447687 w 1426173"/>
              <a:gd name="connsiteY56" fmla="*/ 820429 h 3021240"/>
              <a:gd name="connsiteX57" fmla="*/ 442924 w 1426173"/>
              <a:gd name="connsiteY57" fmla="*/ 844242 h 3021240"/>
              <a:gd name="connsiteX58" fmla="*/ 511980 w 1426173"/>
              <a:gd name="connsiteY58" fmla="*/ 815667 h 3021240"/>
              <a:gd name="connsiteX59" fmla="*/ 535793 w 1426173"/>
              <a:gd name="connsiteY59" fmla="*/ 839479 h 3021240"/>
              <a:gd name="connsiteX60" fmla="*/ 559605 w 1426173"/>
              <a:gd name="connsiteY60" fmla="*/ 870435 h 3021240"/>
              <a:gd name="connsiteX61" fmla="*/ 485787 w 1426173"/>
              <a:gd name="connsiteY61" fmla="*/ 910917 h 3021240"/>
              <a:gd name="connsiteX62" fmla="*/ 428637 w 1426173"/>
              <a:gd name="connsiteY62" fmla="*/ 949017 h 3021240"/>
              <a:gd name="connsiteX63" fmla="*/ 340531 w 1426173"/>
              <a:gd name="connsiteY63" fmla="*/ 946635 h 3021240"/>
              <a:gd name="connsiteX64" fmla="*/ 376249 w 1426173"/>
              <a:gd name="connsiteY64" fmla="*/ 968067 h 3021240"/>
              <a:gd name="connsiteX65" fmla="*/ 481024 w 1426173"/>
              <a:gd name="connsiteY65" fmla="*/ 987117 h 3021240"/>
              <a:gd name="connsiteX66" fmla="*/ 545318 w 1426173"/>
              <a:gd name="connsiteY66" fmla="*/ 951398 h 3021240"/>
              <a:gd name="connsiteX67" fmla="*/ 757250 w 1426173"/>
              <a:gd name="connsiteY67" fmla="*/ 1110943 h 3021240"/>
              <a:gd name="connsiteX68" fmla="*/ 976375 w 1426173"/>
              <a:gd name="connsiteY68" fmla="*/ 1527402 h 3021240"/>
              <a:gd name="connsiteX69" fmla="*/ 1109675 w 1426173"/>
              <a:gd name="connsiteY69" fmla="*/ 2034868 h 3021240"/>
              <a:gd name="connsiteX70" fmla="*/ 1419238 w 1426173"/>
              <a:gd name="connsiteY70" fmla="*/ 2080111 h 3021240"/>
              <a:gd name="connsiteX71" fmla="*/ 1381138 w 1426173"/>
              <a:gd name="connsiteY71" fmla="*/ 2292043 h 3021240"/>
              <a:gd name="connsiteX72" fmla="*/ 1343038 w 1426173"/>
              <a:gd name="connsiteY72" fmla="*/ 2592080 h 3021240"/>
              <a:gd name="connsiteX73" fmla="*/ 663960 w 1426173"/>
              <a:gd name="connsiteY73" fmla="*/ 2749641 h 3021240"/>
              <a:gd name="connsiteX74" fmla="*/ 350056 w 1426173"/>
              <a:gd name="connsiteY74" fmla="*/ 2892118 h 3021240"/>
              <a:gd name="connsiteX75" fmla="*/ 4775 w 1426173"/>
              <a:gd name="connsiteY75" fmla="*/ 2911169 h 3021240"/>
              <a:gd name="connsiteX76" fmla="*/ 368213 w 1426173"/>
              <a:gd name="connsiteY76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76680 w 1426641"/>
              <a:gd name="connsiteY11" fmla="*/ 141772 h 3021240"/>
              <a:gd name="connsiteX12" fmla="*/ 81443 w 1426641"/>
              <a:gd name="connsiteY12" fmla="*/ 27473 h 3021240"/>
              <a:gd name="connsiteX13" fmla="*/ 138592 w 1426641"/>
              <a:gd name="connsiteY13" fmla="*/ 77479 h 3021240"/>
              <a:gd name="connsiteX14" fmla="*/ 181455 w 1426641"/>
              <a:gd name="connsiteY14" fmla="*/ 32235 h 3021240"/>
              <a:gd name="connsiteX15" fmla="*/ 250511 w 1426641"/>
              <a:gd name="connsiteY15" fmla="*/ 36998 h 3021240"/>
              <a:gd name="connsiteX16" fmla="*/ 331473 w 1426641"/>
              <a:gd name="connsiteY16" fmla="*/ 25092 h 3021240"/>
              <a:gd name="connsiteX17" fmla="*/ 367192 w 1426641"/>
              <a:gd name="connsiteY17" fmla="*/ 6042 h 3021240"/>
              <a:gd name="connsiteX18" fmla="*/ 407673 w 1426641"/>
              <a:gd name="connsiteY18" fmla="*/ 20329 h 3021240"/>
              <a:gd name="connsiteX19" fmla="*/ 421961 w 1426641"/>
              <a:gd name="connsiteY19" fmla="*/ 1279 h 3021240"/>
              <a:gd name="connsiteX20" fmla="*/ 459640 w 1426641"/>
              <a:gd name="connsiteY20" fmla="*/ 2745 h 3021240"/>
              <a:gd name="connsiteX21" fmla="*/ 467205 w 1426641"/>
              <a:gd name="connsiteY21" fmla="*/ 10804 h 3021240"/>
              <a:gd name="connsiteX22" fmla="*/ 462442 w 1426641"/>
              <a:gd name="connsiteY22" fmla="*/ 101292 h 3021240"/>
              <a:gd name="connsiteX23" fmla="*/ 421961 w 1426641"/>
              <a:gd name="connsiteY23" fmla="*/ 137010 h 3021240"/>
              <a:gd name="connsiteX24" fmla="*/ 329092 w 1426641"/>
              <a:gd name="connsiteY24" fmla="*/ 215592 h 3021240"/>
              <a:gd name="connsiteX25" fmla="*/ 295755 w 1426641"/>
              <a:gd name="connsiteY25" fmla="*/ 251310 h 3021240"/>
              <a:gd name="connsiteX26" fmla="*/ 274323 w 1426641"/>
              <a:gd name="connsiteY26" fmla="*/ 294173 h 3021240"/>
              <a:gd name="connsiteX27" fmla="*/ 210030 w 1426641"/>
              <a:gd name="connsiteY27" fmla="*/ 275123 h 3021240"/>
              <a:gd name="connsiteX28" fmla="*/ 229080 w 1426641"/>
              <a:gd name="connsiteY28" fmla="*/ 303698 h 3021240"/>
              <a:gd name="connsiteX29" fmla="*/ 302898 w 1426641"/>
              <a:gd name="connsiteY29" fmla="*/ 313223 h 3021240"/>
              <a:gd name="connsiteX30" fmla="*/ 329092 w 1426641"/>
              <a:gd name="connsiteY30" fmla="*/ 301317 h 3021240"/>
              <a:gd name="connsiteX31" fmla="*/ 293373 w 1426641"/>
              <a:gd name="connsiteY31" fmla="*/ 341798 h 3021240"/>
              <a:gd name="connsiteX32" fmla="*/ 269561 w 1426641"/>
              <a:gd name="connsiteY32" fmla="*/ 339417 h 3021240"/>
              <a:gd name="connsiteX33" fmla="*/ 236223 w 1426641"/>
              <a:gd name="connsiteY33" fmla="*/ 348942 h 3021240"/>
              <a:gd name="connsiteX34" fmla="*/ 210030 w 1426641"/>
              <a:gd name="connsiteY34" fmla="*/ 387042 h 3021240"/>
              <a:gd name="connsiteX35" fmla="*/ 210030 w 1426641"/>
              <a:gd name="connsiteY35" fmla="*/ 406092 h 3021240"/>
              <a:gd name="connsiteX36" fmla="*/ 236223 w 1426641"/>
              <a:gd name="connsiteY36" fmla="*/ 372754 h 3021240"/>
              <a:gd name="connsiteX37" fmla="*/ 260036 w 1426641"/>
              <a:gd name="connsiteY37" fmla="*/ 363229 h 3021240"/>
              <a:gd name="connsiteX38" fmla="*/ 269561 w 1426641"/>
              <a:gd name="connsiteY38" fmla="*/ 387042 h 3021240"/>
              <a:gd name="connsiteX39" fmla="*/ 245748 w 1426641"/>
              <a:gd name="connsiteY39" fmla="*/ 422760 h 3021240"/>
              <a:gd name="connsiteX40" fmla="*/ 260036 w 1426641"/>
              <a:gd name="connsiteY40" fmla="*/ 425142 h 3021240"/>
              <a:gd name="connsiteX41" fmla="*/ 321948 w 1426641"/>
              <a:gd name="connsiteY41" fmla="*/ 387042 h 3021240"/>
              <a:gd name="connsiteX42" fmla="*/ 367192 w 1426641"/>
              <a:gd name="connsiteY42" fmla="*/ 375135 h 3021240"/>
              <a:gd name="connsiteX43" fmla="*/ 414817 w 1426641"/>
              <a:gd name="connsiteY43" fmla="*/ 353704 h 3021240"/>
              <a:gd name="connsiteX44" fmla="*/ 476730 w 1426641"/>
              <a:gd name="connsiteY44" fmla="*/ 367991 h 3021240"/>
              <a:gd name="connsiteX45" fmla="*/ 543405 w 1426641"/>
              <a:gd name="connsiteY45" fmla="*/ 353703 h 3021240"/>
              <a:gd name="connsiteX46" fmla="*/ 621986 w 1426641"/>
              <a:gd name="connsiteY46" fmla="*/ 365610 h 3021240"/>
              <a:gd name="connsiteX47" fmla="*/ 686280 w 1426641"/>
              <a:gd name="connsiteY47" fmla="*/ 363229 h 3021240"/>
              <a:gd name="connsiteX48" fmla="*/ 717238 w 1426641"/>
              <a:gd name="connsiteY48" fmla="*/ 398951 h 3021240"/>
              <a:gd name="connsiteX49" fmla="*/ 721998 w 1426641"/>
              <a:gd name="connsiteY49" fmla="*/ 451335 h 3021240"/>
              <a:gd name="connsiteX50" fmla="*/ 683898 w 1426641"/>
              <a:gd name="connsiteY50" fmla="*/ 503723 h 3021240"/>
              <a:gd name="connsiteX51" fmla="*/ 674373 w 1426641"/>
              <a:gd name="connsiteY51" fmla="*/ 565634 h 3021240"/>
              <a:gd name="connsiteX52" fmla="*/ 648180 w 1426641"/>
              <a:gd name="connsiteY52" fmla="*/ 615641 h 3021240"/>
              <a:gd name="connsiteX53" fmla="*/ 636273 w 1426641"/>
              <a:gd name="connsiteY53" fmla="*/ 658504 h 3021240"/>
              <a:gd name="connsiteX54" fmla="*/ 600555 w 1426641"/>
              <a:gd name="connsiteY54" fmla="*/ 703747 h 3021240"/>
              <a:gd name="connsiteX55" fmla="*/ 569598 w 1426641"/>
              <a:gd name="connsiteY55" fmla="*/ 768042 h 3021240"/>
              <a:gd name="connsiteX56" fmla="*/ 469586 w 1426641"/>
              <a:gd name="connsiteY56" fmla="*/ 806142 h 3021240"/>
              <a:gd name="connsiteX57" fmla="*/ 448155 w 1426641"/>
              <a:gd name="connsiteY57" fmla="*/ 820429 h 3021240"/>
              <a:gd name="connsiteX58" fmla="*/ 443392 w 1426641"/>
              <a:gd name="connsiteY58" fmla="*/ 844242 h 3021240"/>
              <a:gd name="connsiteX59" fmla="*/ 512448 w 1426641"/>
              <a:gd name="connsiteY59" fmla="*/ 815667 h 3021240"/>
              <a:gd name="connsiteX60" fmla="*/ 536261 w 1426641"/>
              <a:gd name="connsiteY60" fmla="*/ 839479 h 3021240"/>
              <a:gd name="connsiteX61" fmla="*/ 560073 w 1426641"/>
              <a:gd name="connsiteY61" fmla="*/ 870435 h 3021240"/>
              <a:gd name="connsiteX62" fmla="*/ 486255 w 1426641"/>
              <a:gd name="connsiteY62" fmla="*/ 910917 h 3021240"/>
              <a:gd name="connsiteX63" fmla="*/ 429105 w 1426641"/>
              <a:gd name="connsiteY63" fmla="*/ 949017 h 3021240"/>
              <a:gd name="connsiteX64" fmla="*/ 340999 w 1426641"/>
              <a:gd name="connsiteY64" fmla="*/ 946635 h 3021240"/>
              <a:gd name="connsiteX65" fmla="*/ 376717 w 1426641"/>
              <a:gd name="connsiteY65" fmla="*/ 968067 h 3021240"/>
              <a:gd name="connsiteX66" fmla="*/ 481492 w 1426641"/>
              <a:gd name="connsiteY66" fmla="*/ 987117 h 3021240"/>
              <a:gd name="connsiteX67" fmla="*/ 545786 w 1426641"/>
              <a:gd name="connsiteY67" fmla="*/ 951398 h 3021240"/>
              <a:gd name="connsiteX68" fmla="*/ 757718 w 1426641"/>
              <a:gd name="connsiteY68" fmla="*/ 1110943 h 3021240"/>
              <a:gd name="connsiteX69" fmla="*/ 976843 w 1426641"/>
              <a:gd name="connsiteY69" fmla="*/ 1527402 h 3021240"/>
              <a:gd name="connsiteX70" fmla="*/ 1110143 w 1426641"/>
              <a:gd name="connsiteY70" fmla="*/ 2034868 h 3021240"/>
              <a:gd name="connsiteX71" fmla="*/ 1419706 w 1426641"/>
              <a:gd name="connsiteY71" fmla="*/ 2080111 h 3021240"/>
              <a:gd name="connsiteX72" fmla="*/ 1381606 w 1426641"/>
              <a:gd name="connsiteY72" fmla="*/ 2292043 h 3021240"/>
              <a:gd name="connsiteX73" fmla="*/ 1343506 w 1426641"/>
              <a:gd name="connsiteY73" fmla="*/ 2592080 h 3021240"/>
              <a:gd name="connsiteX74" fmla="*/ 664428 w 1426641"/>
              <a:gd name="connsiteY74" fmla="*/ 2749641 h 3021240"/>
              <a:gd name="connsiteX75" fmla="*/ 350524 w 1426641"/>
              <a:gd name="connsiteY75" fmla="*/ 2892118 h 3021240"/>
              <a:gd name="connsiteX76" fmla="*/ 5243 w 1426641"/>
              <a:gd name="connsiteY76" fmla="*/ 2911169 h 3021240"/>
              <a:gd name="connsiteX77" fmla="*/ 368681 w 1426641"/>
              <a:gd name="connsiteY77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76680 w 1426641"/>
              <a:gd name="connsiteY11" fmla="*/ 141772 h 3021240"/>
              <a:gd name="connsiteX12" fmla="*/ 64773 w 1426641"/>
              <a:gd name="connsiteY12" fmla="*/ 101291 h 3021240"/>
              <a:gd name="connsiteX13" fmla="*/ 81443 w 1426641"/>
              <a:gd name="connsiteY13" fmla="*/ 27473 h 3021240"/>
              <a:gd name="connsiteX14" fmla="*/ 138592 w 1426641"/>
              <a:gd name="connsiteY14" fmla="*/ 77479 h 3021240"/>
              <a:gd name="connsiteX15" fmla="*/ 181455 w 1426641"/>
              <a:gd name="connsiteY15" fmla="*/ 32235 h 3021240"/>
              <a:gd name="connsiteX16" fmla="*/ 250511 w 1426641"/>
              <a:gd name="connsiteY16" fmla="*/ 36998 h 3021240"/>
              <a:gd name="connsiteX17" fmla="*/ 331473 w 1426641"/>
              <a:gd name="connsiteY17" fmla="*/ 25092 h 3021240"/>
              <a:gd name="connsiteX18" fmla="*/ 367192 w 1426641"/>
              <a:gd name="connsiteY18" fmla="*/ 6042 h 3021240"/>
              <a:gd name="connsiteX19" fmla="*/ 407673 w 1426641"/>
              <a:gd name="connsiteY19" fmla="*/ 20329 h 3021240"/>
              <a:gd name="connsiteX20" fmla="*/ 421961 w 1426641"/>
              <a:gd name="connsiteY20" fmla="*/ 1279 h 3021240"/>
              <a:gd name="connsiteX21" fmla="*/ 459640 w 1426641"/>
              <a:gd name="connsiteY21" fmla="*/ 2745 h 3021240"/>
              <a:gd name="connsiteX22" fmla="*/ 467205 w 1426641"/>
              <a:gd name="connsiteY22" fmla="*/ 10804 h 3021240"/>
              <a:gd name="connsiteX23" fmla="*/ 462442 w 1426641"/>
              <a:gd name="connsiteY23" fmla="*/ 101292 h 3021240"/>
              <a:gd name="connsiteX24" fmla="*/ 421961 w 1426641"/>
              <a:gd name="connsiteY24" fmla="*/ 137010 h 3021240"/>
              <a:gd name="connsiteX25" fmla="*/ 329092 w 1426641"/>
              <a:gd name="connsiteY25" fmla="*/ 215592 h 3021240"/>
              <a:gd name="connsiteX26" fmla="*/ 295755 w 1426641"/>
              <a:gd name="connsiteY26" fmla="*/ 251310 h 3021240"/>
              <a:gd name="connsiteX27" fmla="*/ 274323 w 1426641"/>
              <a:gd name="connsiteY27" fmla="*/ 294173 h 3021240"/>
              <a:gd name="connsiteX28" fmla="*/ 210030 w 1426641"/>
              <a:gd name="connsiteY28" fmla="*/ 275123 h 3021240"/>
              <a:gd name="connsiteX29" fmla="*/ 229080 w 1426641"/>
              <a:gd name="connsiteY29" fmla="*/ 303698 h 3021240"/>
              <a:gd name="connsiteX30" fmla="*/ 302898 w 1426641"/>
              <a:gd name="connsiteY30" fmla="*/ 313223 h 3021240"/>
              <a:gd name="connsiteX31" fmla="*/ 329092 w 1426641"/>
              <a:gd name="connsiteY31" fmla="*/ 301317 h 3021240"/>
              <a:gd name="connsiteX32" fmla="*/ 293373 w 1426641"/>
              <a:gd name="connsiteY32" fmla="*/ 341798 h 3021240"/>
              <a:gd name="connsiteX33" fmla="*/ 269561 w 1426641"/>
              <a:gd name="connsiteY33" fmla="*/ 339417 h 3021240"/>
              <a:gd name="connsiteX34" fmla="*/ 236223 w 1426641"/>
              <a:gd name="connsiteY34" fmla="*/ 348942 h 3021240"/>
              <a:gd name="connsiteX35" fmla="*/ 210030 w 1426641"/>
              <a:gd name="connsiteY35" fmla="*/ 387042 h 3021240"/>
              <a:gd name="connsiteX36" fmla="*/ 210030 w 1426641"/>
              <a:gd name="connsiteY36" fmla="*/ 406092 h 3021240"/>
              <a:gd name="connsiteX37" fmla="*/ 236223 w 1426641"/>
              <a:gd name="connsiteY37" fmla="*/ 372754 h 3021240"/>
              <a:gd name="connsiteX38" fmla="*/ 260036 w 1426641"/>
              <a:gd name="connsiteY38" fmla="*/ 363229 h 3021240"/>
              <a:gd name="connsiteX39" fmla="*/ 269561 w 1426641"/>
              <a:gd name="connsiteY39" fmla="*/ 387042 h 3021240"/>
              <a:gd name="connsiteX40" fmla="*/ 245748 w 1426641"/>
              <a:gd name="connsiteY40" fmla="*/ 422760 h 3021240"/>
              <a:gd name="connsiteX41" fmla="*/ 260036 w 1426641"/>
              <a:gd name="connsiteY41" fmla="*/ 425142 h 3021240"/>
              <a:gd name="connsiteX42" fmla="*/ 321948 w 1426641"/>
              <a:gd name="connsiteY42" fmla="*/ 387042 h 3021240"/>
              <a:gd name="connsiteX43" fmla="*/ 367192 w 1426641"/>
              <a:gd name="connsiteY43" fmla="*/ 375135 h 3021240"/>
              <a:gd name="connsiteX44" fmla="*/ 414817 w 1426641"/>
              <a:gd name="connsiteY44" fmla="*/ 353704 h 3021240"/>
              <a:gd name="connsiteX45" fmla="*/ 476730 w 1426641"/>
              <a:gd name="connsiteY45" fmla="*/ 367991 h 3021240"/>
              <a:gd name="connsiteX46" fmla="*/ 543405 w 1426641"/>
              <a:gd name="connsiteY46" fmla="*/ 353703 h 3021240"/>
              <a:gd name="connsiteX47" fmla="*/ 621986 w 1426641"/>
              <a:gd name="connsiteY47" fmla="*/ 365610 h 3021240"/>
              <a:gd name="connsiteX48" fmla="*/ 686280 w 1426641"/>
              <a:gd name="connsiteY48" fmla="*/ 363229 h 3021240"/>
              <a:gd name="connsiteX49" fmla="*/ 717238 w 1426641"/>
              <a:gd name="connsiteY49" fmla="*/ 398951 h 3021240"/>
              <a:gd name="connsiteX50" fmla="*/ 721998 w 1426641"/>
              <a:gd name="connsiteY50" fmla="*/ 451335 h 3021240"/>
              <a:gd name="connsiteX51" fmla="*/ 683898 w 1426641"/>
              <a:gd name="connsiteY51" fmla="*/ 503723 h 3021240"/>
              <a:gd name="connsiteX52" fmla="*/ 674373 w 1426641"/>
              <a:gd name="connsiteY52" fmla="*/ 565634 h 3021240"/>
              <a:gd name="connsiteX53" fmla="*/ 648180 w 1426641"/>
              <a:gd name="connsiteY53" fmla="*/ 615641 h 3021240"/>
              <a:gd name="connsiteX54" fmla="*/ 636273 w 1426641"/>
              <a:gd name="connsiteY54" fmla="*/ 658504 h 3021240"/>
              <a:gd name="connsiteX55" fmla="*/ 600555 w 1426641"/>
              <a:gd name="connsiteY55" fmla="*/ 703747 h 3021240"/>
              <a:gd name="connsiteX56" fmla="*/ 569598 w 1426641"/>
              <a:gd name="connsiteY56" fmla="*/ 768042 h 3021240"/>
              <a:gd name="connsiteX57" fmla="*/ 469586 w 1426641"/>
              <a:gd name="connsiteY57" fmla="*/ 806142 h 3021240"/>
              <a:gd name="connsiteX58" fmla="*/ 448155 w 1426641"/>
              <a:gd name="connsiteY58" fmla="*/ 820429 h 3021240"/>
              <a:gd name="connsiteX59" fmla="*/ 443392 w 1426641"/>
              <a:gd name="connsiteY59" fmla="*/ 844242 h 3021240"/>
              <a:gd name="connsiteX60" fmla="*/ 512448 w 1426641"/>
              <a:gd name="connsiteY60" fmla="*/ 815667 h 3021240"/>
              <a:gd name="connsiteX61" fmla="*/ 536261 w 1426641"/>
              <a:gd name="connsiteY61" fmla="*/ 839479 h 3021240"/>
              <a:gd name="connsiteX62" fmla="*/ 560073 w 1426641"/>
              <a:gd name="connsiteY62" fmla="*/ 870435 h 3021240"/>
              <a:gd name="connsiteX63" fmla="*/ 486255 w 1426641"/>
              <a:gd name="connsiteY63" fmla="*/ 910917 h 3021240"/>
              <a:gd name="connsiteX64" fmla="*/ 429105 w 1426641"/>
              <a:gd name="connsiteY64" fmla="*/ 949017 h 3021240"/>
              <a:gd name="connsiteX65" fmla="*/ 340999 w 1426641"/>
              <a:gd name="connsiteY65" fmla="*/ 946635 h 3021240"/>
              <a:gd name="connsiteX66" fmla="*/ 376717 w 1426641"/>
              <a:gd name="connsiteY66" fmla="*/ 968067 h 3021240"/>
              <a:gd name="connsiteX67" fmla="*/ 481492 w 1426641"/>
              <a:gd name="connsiteY67" fmla="*/ 987117 h 3021240"/>
              <a:gd name="connsiteX68" fmla="*/ 545786 w 1426641"/>
              <a:gd name="connsiteY68" fmla="*/ 951398 h 3021240"/>
              <a:gd name="connsiteX69" fmla="*/ 757718 w 1426641"/>
              <a:gd name="connsiteY69" fmla="*/ 1110943 h 3021240"/>
              <a:gd name="connsiteX70" fmla="*/ 976843 w 1426641"/>
              <a:gd name="connsiteY70" fmla="*/ 1527402 h 3021240"/>
              <a:gd name="connsiteX71" fmla="*/ 1110143 w 1426641"/>
              <a:gd name="connsiteY71" fmla="*/ 2034868 h 3021240"/>
              <a:gd name="connsiteX72" fmla="*/ 1419706 w 1426641"/>
              <a:gd name="connsiteY72" fmla="*/ 2080111 h 3021240"/>
              <a:gd name="connsiteX73" fmla="*/ 1381606 w 1426641"/>
              <a:gd name="connsiteY73" fmla="*/ 2292043 h 3021240"/>
              <a:gd name="connsiteX74" fmla="*/ 1343506 w 1426641"/>
              <a:gd name="connsiteY74" fmla="*/ 2592080 h 3021240"/>
              <a:gd name="connsiteX75" fmla="*/ 664428 w 1426641"/>
              <a:gd name="connsiteY75" fmla="*/ 2749641 h 3021240"/>
              <a:gd name="connsiteX76" fmla="*/ 350524 w 1426641"/>
              <a:gd name="connsiteY76" fmla="*/ 2892118 h 3021240"/>
              <a:gd name="connsiteX77" fmla="*/ 5243 w 1426641"/>
              <a:gd name="connsiteY77" fmla="*/ 2911169 h 3021240"/>
              <a:gd name="connsiteX78" fmla="*/ 368681 w 1426641"/>
              <a:gd name="connsiteY78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76680 w 1426641"/>
              <a:gd name="connsiteY11" fmla="*/ 141772 h 3021240"/>
              <a:gd name="connsiteX12" fmla="*/ 64773 w 1426641"/>
              <a:gd name="connsiteY12" fmla="*/ 101291 h 3021240"/>
              <a:gd name="connsiteX13" fmla="*/ 81443 w 1426641"/>
              <a:gd name="connsiteY13" fmla="*/ 27473 h 3021240"/>
              <a:gd name="connsiteX14" fmla="*/ 145736 w 1426641"/>
              <a:gd name="connsiteY14" fmla="*/ 20328 h 3021240"/>
              <a:gd name="connsiteX15" fmla="*/ 138592 w 1426641"/>
              <a:gd name="connsiteY15" fmla="*/ 77479 h 3021240"/>
              <a:gd name="connsiteX16" fmla="*/ 181455 w 1426641"/>
              <a:gd name="connsiteY16" fmla="*/ 32235 h 3021240"/>
              <a:gd name="connsiteX17" fmla="*/ 250511 w 1426641"/>
              <a:gd name="connsiteY17" fmla="*/ 36998 h 3021240"/>
              <a:gd name="connsiteX18" fmla="*/ 331473 w 1426641"/>
              <a:gd name="connsiteY18" fmla="*/ 25092 h 3021240"/>
              <a:gd name="connsiteX19" fmla="*/ 367192 w 1426641"/>
              <a:gd name="connsiteY19" fmla="*/ 6042 h 3021240"/>
              <a:gd name="connsiteX20" fmla="*/ 407673 w 1426641"/>
              <a:gd name="connsiteY20" fmla="*/ 20329 h 3021240"/>
              <a:gd name="connsiteX21" fmla="*/ 421961 w 1426641"/>
              <a:gd name="connsiteY21" fmla="*/ 1279 h 3021240"/>
              <a:gd name="connsiteX22" fmla="*/ 459640 w 1426641"/>
              <a:gd name="connsiteY22" fmla="*/ 2745 h 3021240"/>
              <a:gd name="connsiteX23" fmla="*/ 467205 w 1426641"/>
              <a:gd name="connsiteY23" fmla="*/ 10804 h 3021240"/>
              <a:gd name="connsiteX24" fmla="*/ 462442 w 1426641"/>
              <a:gd name="connsiteY24" fmla="*/ 101292 h 3021240"/>
              <a:gd name="connsiteX25" fmla="*/ 421961 w 1426641"/>
              <a:gd name="connsiteY25" fmla="*/ 137010 h 3021240"/>
              <a:gd name="connsiteX26" fmla="*/ 329092 w 1426641"/>
              <a:gd name="connsiteY26" fmla="*/ 215592 h 3021240"/>
              <a:gd name="connsiteX27" fmla="*/ 295755 w 1426641"/>
              <a:gd name="connsiteY27" fmla="*/ 251310 h 3021240"/>
              <a:gd name="connsiteX28" fmla="*/ 274323 w 1426641"/>
              <a:gd name="connsiteY28" fmla="*/ 294173 h 3021240"/>
              <a:gd name="connsiteX29" fmla="*/ 210030 w 1426641"/>
              <a:gd name="connsiteY29" fmla="*/ 275123 h 3021240"/>
              <a:gd name="connsiteX30" fmla="*/ 229080 w 1426641"/>
              <a:gd name="connsiteY30" fmla="*/ 303698 h 3021240"/>
              <a:gd name="connsiteX31" fmla="*/ 302898 w 1426641"/>
              <a:gd name="connsiteY31" fmla="*/ 313223 h 3021240"/>
              <a:gd name="connsiteX32" fmla="*/ 329092 w 1426641"/>
              <a:gd name="connsiteY32" fmla="*/ 301317 h 3021240"/>
              <a:gd name="connsiteX33" fmla="*/ 293373 w 1426641"/>
              <a:gd name="connsiteY33" fmla="*/ 341798 h 3021240"/>
              <a:gd name="connsiteX34" fmla="*/ 269561 w 1426641"/>
              <a:gd name="connsiteY34" fmla="*/ 339417 h 3021240"/>
              <a:gd name="connsiteX35" fmla="*/ 236223 w 1426641"/>
              <a:gd name="connsiteY35" fmla="*/ 348942 h 3021240"/>
              <a:gd name="connsiteX36" fmla="*/ 210030 w 1426641"/>
              <a:gd name="connsiteY36" fmla="*/ 387042 h 3021240"/>
              <a:gd name="connsiteX37" fmla="*/ 210030 w 1426641"/>
              <a:gd name="connsiteY37" fmla="*/ 406092 h 3021240"/>
              <a:gd name="connsiteX38" fmla="*/ 236223 w 1426641"/>
              <a:gd name="connsiteY38" fmla="*/ 372754 h 3021240"/>
              <a:gd name="connsiteX39" fmla="*/ 260036 w 1426641"/>
              <a:gd name="connsiteY39" fmla="*/ 363229 h 3021240"/>
              <a:gd name="connsiteX40" fmla="*/ 269561 w 1426641"/>
              <a:gd name="connsiteY40" fmla="*/ 387042 h 3021240"/>
              <a:gd name="connsiteX41" fmla="*/ 245748 w 1426641"/>
              <a:gd name="connsiteY41" fmla="*/ 422760 h 3021240"/>
              <a:gd name="connsiteX42" fmla="*/ 260036 w 1426641"/>
              <a:gd name="connsiteY42" fmla="*/ 425142 h 3021240"/>
              <a:gd name="connsiteX43" fmla="*/ 321948 w 1426641"/>
              <a:gd name="connsiteY43" fmla="*/ 387042 h 3021240"/>
              <a:gd name="connsiteX44" fmla="*/ 367192 w 1426641"/>
              <a:gd name="connsiteY44" fmla="*/ 375135 h 3021240"/>
              <a:gd name="connsiteX45" fmla="*/ 414817 w 1426641"/>
              <a:gd name="connsiteY45" fmla="*/ 353704 h 3021240"/>
              <a:gd name="connsiteX46" fmla="*/ 476730 w 1426641"/>
              <a:gd name="connsiteY46" fmla="*/ 367991 h 3021240"/>
              <a:gd name="connsiteX47" fmla="*/ 543405 w 1426641"/>
              <a:gd name="connsiteY47" fmla="*/ 353703 h 3021240"/>
              <a:gd name="connsiteX48" fmla="*/ 621986 w 1426641"/>
              <a:gd name="connsiteY48" fmla="*/ 365610 h 3021240"/>
              <a:gd name="connsiteX49" fmla="*/ 686280 w 1426641"/>
              <a:gd name="connsiteY49" fmla="*/ 363229 h 3021240"/>
              <a:gd name="connsiteX50" fmla="*/ 717238 w 1426641"/>
              <a:gd name="connsiteY50" fmla="*/ 398951 h 3021240"/>
              <a:gd name="connsiteX51" fmla="*/ 721998 w 1426641"/>
              <a:gd name="connsiteY51" fmla="*/ 451335 h 3021240"/>
              <a:gd name="connsiteX52" fmla="*/ 683898 w 1426641"/>
              <a:gd name="connsiteY52" fmla="*/ 503723 h 3021240"/>
              <a:gd name="connsiteX53" fmla="*/ 674373 w 1426641"/>
              <a:gd name="connsiteY53" fmla="*/ 565634 h 3021240"/>
              <a:gd name="connsiteX54" fmla="*/ 648180 w 1426641"/>
              <a:gd name="connsiteY54" fmla="*/ 615641 h 3021240"/>
              <a:gd name="connsiteX55" fmla="*/ 636273 w 1426641"/>
              <a:gd name="connsiteY55" fmla="*/ 658504 h 3021240"/>
              <a:gd name="connsiteX56" fmla="*/ 600555 w 1426641"/>
              <a:gd name="connsiteY56" fmla="*/ 703747 h 3021240"/>
              <a:gd name="connsiteX57" fmla="*/ 569598 w 1426641"/>
              <a:gd name="connsiteY57" fmla="*/ 768042 h 3021240"/>
              <a:gd name="connsiteX58" fmla="*/ 469586 w 1426641"/>
              <a:gd name="connsiteY58" fmla="*/ 806142 h 3021240"/>
              <a:gd name="connsiteX59" fmla="*/ 448155 w 1426641"/>
              <a:gd name="connsiteY59" fmla="*/ 820429 h 3021240"/>
              <a:gd name="connsiteX60" fmla="*/ 443392 w 1426641"/>
              <a:gd name="connsiteY60" fmla="*/ 844242 h 3021240"/>
              <a:gd name="connsiteX61" fmla="*/ 512448 w 1426641"/>
              <a:gd name="connsiteY61" fmla="*/ 815667 h 3021240"/>
              <a:gd name="connsiteX62" fmla="*/ 536261 w 1426641"/>
              <a:gd name="connsiteY62" fmla="*/ 839479 h 3021240"/>
              <a:gd name="connsiteX63" fmla="*/ 560073 w 1426641"/>
              <a:gd name="connsiteY63" fmla="*/ 870435 h 3021240"/>
              <a:gd name="connsiteX64" fmla="*/ 486255 w 1426641"/>
              <a:gd name="connsiteY64" fmla="*/ 910917 h 3021240"/>
              <a:gd name="connsiteX65" fmla="*/ 429105 w 1426641"/>
              <a:gd name="connsiteY65" fmla="*/ 949017 h 3021240"/>
              <a:gd name="connsiteX66" fmla="*/ 340999 w 1426641"/>
              <a:gd name="connsiteY66" fmla="*/ 946635 h 3021240"/>
              <a:gd name="connsiteX67" fmla="*/ 376717 w 1426641"/>
              <a:gd name="connsiteY67" fmla="*/ 968067 h 3021240"/>
              <a:gd name="connsiteX68" fmla="*/ 481492 w 1426641"/>
              <a:gd name="connsiteY68" fmla="*/ 987117 h 3021240"/>
              <a:gd name="connsiteX69" fmla="*/ 545786 w 1426641"/>
              <a:gd name="connsiteY69" fmla="*/ 951398 h 3021240"/>
              <a:gd name="connsiteX70" fmla="*/ 757718 w 1426641"/>
              <a:gd name="connsiteY70" fmla="*/ 1110943 h 3021240"/>
              <a:gd name="connsiteX71" fmla="*/ 976843 w 1426641"/>
              <a:gd name="connsiteY71" fmla="*/ 1527402 h 3021240"/>
              <a:gd name="connsiteX72" fmla="*/ 1110143 w 1426641"/>
              <a:gd name="connsiteY72" fmla="*/ 2034868 h 3021240"/>
              <a:gd name="connsiteX73" fmla="*/ 1419706 w 1426641"/>
              <a:gd name="connsiteY73" fmla="*/ 2080111 h 3021240"/>
              <a:gd name="connsiteX74" fmla="*/ 1381606 w 1426641"/>
              <a:gd name="connsiteY74" fmla="*/ 2292043 h 3021240"/>
              <a:gd name="connsiteX75" fmla="*/ 1343506 w 1426641"/>
              <a:gd name="connsiteY75" fmla="*/ 2592080 h 3021240"/>
              <a:gd name="connsiteX76" fmla="*/ 664428 w 1426641"/>
              <a:gd name="connsiteY76" fmla="*/ 2749641 h 3021240"/>
              <a:gd name="connsiteX77" fmla="*/ 350524 w 1426641"/>
              <a:gd name="connsiteY77" fmla="*/ 2892118 h 3021240"/>
              <a:gd name="connsiteX78" fmla="*/ 5243 w 1426641"/>
              <a:gd name="connsiteY78" fmla="*/ 2911169 h 3021240"/>
              <a:gd name="connsiteX79" fmla="*/ 368681 w 1426641"/>
              <a:gd name="connsiteY79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76680 w 1426641"/>
              <a:gd name="connsiteY11" fmla="*/ 141772 h 3021240"/>
              <a:gd name="connsiteX12" fmla="*/ 64773 w 1426641"/>
              <a:gd name="connsiteY12" fmla="*/ 101291 h 3021240"/>
              <a:gd name="connsiteX13" fmla="*/ 81443 w 1426641"/>
              <a:gd name="connsiteY13" fmla="*/ 27473 h 3021240"/>
              <a:gd name="connsiteX14" fmla="*/ 98111 w 1426641"/>
              <a:gd name="connsiteY14" fmla="*/ 8422 h 3021240"/>
              <a:gd name="connsiteX15" fmla="*/ 145736 w 1426641"/>
              <a:gd name="connsiteY15" fmla="*/ 20328 h 3021240"/>
              <a:gd name="connsiteX16" fmla="*/ 138592 w 1426641"/>
              <a:gd name="connsiteY16" fmla="*/ 77479 h 3021240"/>
              <a:gd name="connsiteX17" fmla="*/ 181455 w 1426641"/>
              <a:gd name="connsiteY17" fmla="*/ 32235 h 3021240"/>
              <a:gd name="connsiteX18" fmla="*/ 250511 w 1426641"/>
              <a:gd name="connsiteY18" fmla="*/ 36998 h 3021240"/>
              <a:gd name="connsiteX19" fmla="*/ 331473 w 1426641"/>
              <a:gd name="connsiteY19" fmla="*/ 25092 h 3021240"/>
              <a:gd name="connsiteX20" fmla="*/ 367192 w 1426641"/>
              <a:gd name="connsiteY20" fmla="*/ 6042 h 3021240"/>
              <a:gd name="connsiteX21" fmla="*/ 407673 w 1426641"/>
              <a:gd name="connsiteY21" fmla="*/ 20329 h 3021240"/>
              <a:gd name="connsiteX22" fmla="*/ 421961 w 1426641"/>
              <a:gd name="connsiteY22" fmla="*/ 1279 h 3021240"/>
              <a:gd name="connsiteX23" fmla="*/ 459640 w 1426641"/>
              <a:gd name="connsiteY23" fmla="*/ 2745 h 3021240"/>
              <a:gd name="connsiteX24" fmla="*/ 467205 w 1426641"/>
              <a:gd name="connsiteY24" fmla="*/ 10804 h 3021240"/>
              <a:gd name="connsiteX25" fmla="*/ 462442 w 1426641"/>
              <a:gd name="connsiteY25" fmla="*/ 101292 h 3021240"/>
              <a:gd name="connsiteX26" fmla="*/ 421961 w 1426641"/>
              <a:gd name="connsiteY26" fmla="*/ 137010 h 3021240"/>
              <a:gd name="connsiteX27" fmla="*/ 329092 w 1426641"/>
              <a:gd name="connsiteY27" fmla="*/ 215592 h 3021240"/>
              <a:gd name="connsiteX28" fmla="*/ 295755 w 1426641"/>
              <a:gd name="connsiteY28" fmla="*/ 251310 h 3021240"/>
              <a:gd name="connsiteX29" fmla="*/ 274323 w 1426641"/>
              <a:gd name="connsiteY29" fmla="*/ 294173 h 3021240"/>
              <a:gd name="connsiteX30" fmla="*/ 210030 w 1426641"/>
              <a:gd name="connsiteY30" fmla="*/ 275123 h 3021240"/>
              <a:gd name="connsiteX31" fmla="*/ 229080 w 1426641"/>
              <a:gd name="connsiteY31" fmla="*/ 303698 h 3021240"/>
              <a:gd name="connsiteX32" fmla="*/ 302898 w 1426641"/>
              <a:gd name="connsiteY32" fmla="*/ 313223 h 3021240"/>
              <a:gd name="connsiteX33" fmla="*/ 329092 w 1426641"/>
              <a:gd name="connsiteY33" fmla="*/ 301317 h 3021240"/>
              <a:gd name="connsiteX34" fmla="*/ 293373 w 1426641"/>
              <a:gd name="connsiteY34" fmla="*/ 341798 h 3021240"/>
              <a:gd name="connsiteX35" fmla="*/ 269561 w 1426641"/>
              <a:gd name="connsiteY35" fmla="*/ 339417 h 3021240"/>
              <a:gd name="connsiteX36" fmla="*/ 236223 w 1426641"/>
              <a:gd name="connsiteY36" fmla="*/ 348942 h 3021240"/>
              <a:gd name="connsiteX37" fmla="*/ 210030 w 1426641"/>
              <a:gd name="connsiteY37" fmla="*/ 387042 h 3021240"/>
              <a:gd name="connsiteX38" fmla="*/ 210030 w 1426641"/>
              <a:gd name="connsiteY38" fmla="*/ 406092 h 3021240"/>
              <a:gd name="connsiteX39" fmla="*/ 236223 w 1426641"/>
              <a:gd name="connsiteY39" fmla="*/ 372754 h 3021240"/>
              <a:gd name="connsiteX40" fmla="*/ 260036 w 1426641"/>
              <a:gd name="connsiteY40" fmla="*/ 363229 h 3021240"/>
              <a:gd name="connsiteX41" fmla="*/ 269561 w 1426641"/>
              <a:gd name="connsiteY41" fmla="*/ 387042 h 3021240"/>
              <a:gd name="connsiteX42" fmla="*/ 245748 w 1426641"/>
              <a:gd name="connsiteY42" fmla="*/ 422760 h 3021240"/>
              <a:gd name="connsiteX43" fmla="*/ 260036 w 1426641"/>
              <a:gd name="connsiteY43" fmla="*/ 425142 h 3021240"/>
              <a:gd name="connsiteX44" fmla="*/ 321948 w 1426641"/>
              <a:gd name="connsiteY44" fmla="*/ 387042 h 3021240"/>
              <a:gd name="connsiteX45" fmla="*/ 367192 w 1426641"/>
              <a:gd name="connsiteY45" fmla="*/ 375135 h 3021240"/>
              <a:gd name="connsiteX46" fmla="*/ 414817 w 1426641"/>
              <a:gd name="connsiteY46" fmla="*/ 353704 h 3021240"/>
              <a:gd name="connsiteX47" fmla="*/ 476730 w 1426641"/>
              <a:gd name="connsiteY47" fmla="*/ 367991 h 3021240"/>
              <a:gd name="connsiteX48" fmla="*/ 543405 w 1426641"/>
              <a:gd name="connsiteY48" fmla="*/ 353703 h 3021240"/>
              <a:gd name="connsiteX49" fmla="*/ 621986 w 1426641"/>
              <a:gd name="connsiteY49" fmla="*/ 365610 h 3021240"/>
              <a:gd name="connsiteX50" fmla="*/ 686280 w 1426641"/>
              <a:gd name="connsiteY50" fmla="*/ 363229 h 3021240"/>
              <a:gd name="connsiteX51" fmla="*/ 717238 w 1426641"/>
              <a:gd name="connsiteY51" fmla="*/ 398951 h 3021240"/>
              <a:gd name="connsiteX52" fmla="*/ 721998 w 1426641"/>
              <a:gd name="connsiteY52" fmla="*/ 451335 h 3021240"/>
              <a:gd name="connsiteX53" fmla="*/ 683898 w 1426641"/>
              <a:gd name="connsiteY53" fmla="*/ 503723 h 3021240"/>
              <a:gd name="connsiteX54" fmla="*/ 674373 w 1426641"/>
              <a:gd name="connsiteY54" fmla="*/ 565634 h 3021240"/>
              <a:gd name="connsiteX55" fmla="*/ 648180 w 1426641"/>
              <a:gd name="connsiteY55" fmla="*/ 615641 h 3021240"/>
              <a:gd name="connsiteX56" fmla="*/ 636273 w 1426641"/>
              <a:gd name="connsiteY56" fmla="*/ 658504 h 3021240"/>
              <a:gd name="connsiteX57" fmla="*/ 600555 w 1426641"/>
              <a:gd name="connsiteY57" fmla="*/ 703747 h 3021240"/>
              <a:gd name="connsiteX58" fmla="*/ 569598 w 1426641"/>
              <a:gd name="connsiteY58" fmla="*/ 768042 h 3021240"/>
              <a:gd name="connsiteX59" fmla="*/ 469586 w 1426641"/>
              <a:gd name="connsiteY59" fmla="*/ 806142 h 3021240"/>
              <a:gd name="connsiteX60" fmla="*/ 448155 w 1426641"/>
              <a:gd name="connsiteY60" fmla="*/ 820429 h 3021240"/>
              <a:gd name="connsiteX61" fmla="*/ 443392 w 1426641"/>
              <a:gd name="connsiteY61" fmla="*/ 844242 h 3021240"/>
              <a:gd name="connsiteX62" fmla="*/ 512448 w 1426641"/>
              <a:gd name="connsiteY62" fmla="*/ 815667 h 3021240"/>
              <a:gd name="connsiteX63" fmla="*/ 536261 w 1426641"/>
              <a:gd name="connsiteY63" fmla="*/ 839479 h 3021240"/>
              <a:gd name="connsiteX64" fmla="*/ 560073 w 1426641"/>
              <a:gd name="connsiteY64" fmla="*/ 870435 h 3021240"/>
              <a:gd name="connsiteX65" fmla="*/ 486255 w 1426641"/>
              <a:gd name="connsiteY65" fmla="*/ 910917 h 3021240"/>
              <a:gd name="connsiteX66" fmla="*/ 429105 w 1426641"/>
              <a:gd name="connsiteY66" fmla="*/ 949017 h 3021240"/>
              <a:gd name="connsiteX67" fmla="*/ 340999 w 1426641"/>
              <a:gd name="connsiteY67" fmla="*/ 946635 h 3021240"/>
              <a:gd name="connsiteX68" fmla="*/ 376717 w 1426641"/>
              <a:gd name="connsiteY68" fmla="*/ 968067 h 3021240"/>
              <a:gd name="connsiteX69" fmla="*/ 481492 w 1426641"/>
              <a:gd name="connsiteY69" fmla="*/ 987117 h 3021240"/>
              <a:gd name="connsiteX70" fmla="*/ 545786 w 1426641"/>
              <a:gd name="connsiteY70" fmla="*/ 951398 h 3021240"/>
              <a:gd name="connsiteX71" fmla="*/ 757718 w 1426641"/>
              <a:gd name="connsiteY71" fmla="*/ 1110943 h 3021240"/>
              <a:gd name="connsiteX72" fmla="*/ 976843 w 1426641"/>
              <a:gd name="connsiteY72" fmla="*/ 1527402 h 3021240"/>
              <a:gd name="connsiteX73" fmla="*/ 1110143 w 1426641"/>
              <a:gd name="connsiteY73" fmla="*/ 2034868 h 3021240"/>
              <a:gd name="connsiteX74" fmla="*/ 1419706 w 1426641"/>
              <a:gd name="connsiteY74" fmla="*/ 2080111 h 3021240"/>
              <a:gd name="connsiteX75" fmla="*/ 1381606 w 1426641"/>
              <a:gd name="connsiteY75" fmla="*/ 2292043 h 3021240"/>
              <a:gd name="connsiteX76" fmla="*/ 1343506 w 1426641"/>
              <a:gd name="connsiteY76" fmla="*/ 2592080 h 3021240"/>
              <a:gd name="connsiteX77" fmla="*/ 664428 w 1426641"/>
              <a:gd name="connsiteY77" fmla="*/ 2749641 h 3021240"/>
              <a:gd name="connsiteX78" fmla="*/ 350524 w 1426641"/>
              <a:gd name="connsiteY78" fmla="*/ 2892118 h 3021240"/>
              <a:gd name="connsiteX79" fmla="*/ 5243 w 1426641"/>
              <a:gd name="connsiteY79" fmla="*/ 2911169 h 3021240"/>
              <a:gd name="connsiteX80" fmla="*/ 368681 w 1426641"/>
              <a:gd name="connsiteY80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52867 w 1426641"/>
              <a:gd name="connsiteY11" fmla="*/ 151297 h 3021240"/>
              <a:gd name="connsiteX12" fmla="*/ 76680 w 1426641"/>
              <a:gd name="connsiteY12" fmla="*/ 141772 h 3021240"/>
              <a:gd name="connsiteX13" fmla="*/ 64773 w 1426641"/>
              <a:gd name="connsiteY13" fmla="*/ 101291 h 3021240"/>
              <a:gd name="connsiteX14" fmla="*/ 81443 w 1426641"/>
              <a:gd name="connsiteY14" fmla="*/ 27473 h 3021240"/>
              <a:gd name="connsiteX15" fmla="*/ 98111 w 1426641"/>
              <a:gd name="connsiteY15" fmla="*/ 8422 h 3021240"/>
              <a:gd name="connsiteX16" fmla="*/ 145736 w 1426641"/>
              <a:gd name="connsiteY16" fmla="*/ 20328 h 3021240"/>
              <a:gd name="connsiteX17" fmla="*/ 138592 w 1426641"/>
              <a:gd name="connsiteY17" fmla="*/ 77479 h 3021240"/>
              <a:gd name="connsiteX18" fmla="*/ 181455 w 1426641"/>
              <a:gd name="connsiteY18" fmla="*/ 32235 h 3021240"/>
              <a:gd name="connsiteX19" fmla="*/ 250511 w 1426641"/>
              <a:gd name="connsiteY19" fmla="*/ 36998 h 3021240"/>
              <a:gd name="connsiteX20" fmla="*/ 331473 w 1426641"/>
              <a:gd name="connsiteY20" fmla="*/ 25092 h 3021240"/>
              <a:gd name="connsiteX21" fmla="*/ 367192 w 1426641"/>
              <a:gd name="connsiteY21" fmla="*/ 6042 h 3021240"/>
              <a:gd name="connsiteX22" fmla="*/ 407673 w 1426641"/>
              <a:gd name="connsiteY22" fmla="*/ 20329 h 3021240"/>
              <a:gd name="connsiteX23" fmla="*/ 421961 w 1426641"/>
              <a:gd name="connsiteY23" fmla="*/ 1279 h 3021240"/>
              <a:gd name="connsiteX24" fmla="*/ 459640 w 1426641"/>
              <a:gd name="connsiteY24" fmla="*/ 2745 h 3021240"/>
              <a:gd name="connsiteX25" fmla="*/ 467205 w 1426641"/>
              <a:gd name="connsiteY25" fmla="*/ 10804 h 3021240"/>
              <a:gd name="connsiteX26" fmla="*/ 462442 w 1426641"/>
              <a:gd name="connsiteY26" fmla="*/ 101292 h 3021240"/>
              <a:gd name="connsiteX27" fmla="*/ 421961 w 1426641"/>
              <a:gd name="connsiteY27" fmla="*/ 137010 h 3021240"/>
              <a:gd name="connsiteX28" fmla="*/ 329092 w 1426641"/>
              <a:gd name="connsiteY28" fmla="*/ 215592 h 3021240"/>
              <a:gd name="connsiteX29" fmla="*/ 295755 w 1426641"/>
              <a:gd name="connsiteY29" fmla="*/ 251310 h 3021240"/>
              <a:gd name="connsiteX30" fmla="*/ 274323 w 1426641"/>
              <a:gd name="connsiteY30" fmla="*/ 294173 h 3021240"/>
              <a:gd name="connsiteX31" fmla="*/ 210030 w 1426641"/>
              <a:gd name="connsiteY31" fmla="*/ 275123 h 3021240"/>
              <a:gd name="connsiteX32" fmla="*/ 229080 w 1426641"/>
              <a:gd name="connsiteY32" fmla="*/ 303698 h 3021240"/>
              <a:gd name="connsiteX33" fmla="*/ 302898 w 1426641"/>
              <a:gd name="connsiteY33" fmla="*/ 313223 h 3021240"/>
              <a:gd name="connsiteX34" fmla="*/ 329092 w 1426641"/>
              <a:gd name="connsiteY34" fmla="*/ 301317 h 3021240"/>
              <a:gd name="connsiteX35" fmla="*/ 293373 w 1426641"/>
              <a:gd name="connsiteY35" fmla="*/ 341798 h 3021240"/>
              <a:gd name="connsiteX36" fmla="*/ 269561 w 1426641"/>
              <a:gd name="connsiteY36" fmla="*/ 339417 h 3021240"/>
              <a:gd name="connsiteX37" fmla="*/ 236223 w 1426641"/>
              <a:gd name="connsiteY37" fmla="*/ 348942 h 3021240"/>
              <a:gd name="connsiteX38" fmla="*/ 210030 w 1426641"/>
              <a:gd name="connsiteY38" fmla="*/ 387042 h 3021240"/>
              <a:gd name="connsiteX39" fmla="*/ 210030 w 1426641"/>
              <a:gd name="connsiteY39" fmla="*/ 406092 h 3021240"/>
              <a:gd name="connsiteX40" fmla="*/ 236223 w 1426641"/>
              <a:gd name="connsiteY40" fmla="*/ 372754 h 3021240"/>
              <a:gd name="connsiteX41" fmla="*/ 260036 w 1426641"/>
              <a:gd name="connsiteY41" fmla="*/ 363229 h 3021240"/>
              <a:gd name="connsiteX42" fmla="*/ 269561 w 1426641"/>
              <a:gd name="connsiteY42" fmla="*/ 387042 h 3021240"/>
              <a:gd name="connsiteX43" fmla="*/ 245748 w 1426641"/>
              <a:gd name="connsiteY43" fmla="*/ 422760 h 3021240"/>
              <a:gd name="connsiteX44" fmla="*/ 260036 w 1426641"/>
              <a:gd name="connsiteY44" fmla="*/ 425142 h 3021240"/>
              <a:gd name="connsiteX45" fmla="*/ 321948 w 1426641"/>
              <a:gd name="connsiteY45" fmla="*/ 387042 h 3021240"/>
              <a:gd name="connsiteX46" fmla="*/ 367192 w 1426641"/>
              <a:gd name="connsiteY46" fmla="*/ 375135 h 3021240"/>
              <a:gd name="connsiteX47" fmla="*/ 414817 w 1426641"/>
              <a:gd name="connsiteY47" fmla="*/ 353704 h 3021240"/>
              <a:gd name="connsiteX48" fmla="*/ 476730 w 1426641"/>
              <a:gd name="connsiteY48" fmla="*/ 367991 h 3021240"/>
              <a:gd name="connsiteX49" fmla="*/ 543405 w 1426641"/>
              <a:gd name="connsiteY49" fmla="*/ 353703 h 3021240"/>
              <a:gd name="connsiteX50" fmla="*/ 621986 w 1426641"/>
              <a:gd name="connsiteY50" fmla="*/ 365610 h 3021240"/>
              <a:gd name="connsiteX51" fmla="*/ 686280 w 1426641"/>
              <a:gd name="connsiteY51" fmla="*/ 363229 h 3021240"/>
              <a:gd name="connsiteX52" fmla="*/ 717238 w 1426641"/>
              <a:gd name="connsiteY52" fmla="*/ 398951 h 3021240"/>
              <a:gd name="connsiteX53" fmla="*/ 721998 w 1426641"/>
              <a:gd name="connsiteY53" fmla="*/ 451335 h 3021240"/>
              <a:gd name="connsiteX54" fmla="*/ 683898 w 1426641"/>
              <a:gd name="connsiteY54" fmla="*/ 503723 h 3021240"/>
              <a:gd name="connsiteX55" fmla="*/ 674373 w 1426641"/>
              <a:gd name="connsiteY55" fmla="*/ 565634 h 3021240"/>
              <a:gd name="connsiteX56" fmla="*/ 648180 w 1426641"/>
              <a:gd name="connsiteY56" fmla="*/ 615641 h 3021240"/>
              <a:gd name="connsiteX57" fmla="*/ 636273 w 1426641"/>
              <a:gd name="connsiteY57" fmla="*/ 658504 h 3021240"/>
              <a:gd name="connsiteX58" fmla="*/ 600555 w 1426641"/>
              <a:gd name="connsiteY58" fmla="*/ 703747 h 3021240"/>
              <a:gd name="connsiteX59" fmla="*/ 569598 w 1426641"/>
              <a:gd name="connsiteY59" fmla="*/ 768042 h 3021240"/>
              <a:gd name="connsiteX60" fmla="*/ 469586 w 1426641"/>
              <a:gd name="connsiteY60" fmla="*/ 806142 h 3021240"/>
              <a:gd name="connsiteX61" fmla="*/ 448155 w 1426641"/>
              <a:gd name="connsiteY61" fmla="*/ 820429 h 3021240"/>
              <a:gd name="connsiteX62" fmla="*/ 443392 w 1426641"/>
              <a:gd name="connsiteY62" fmla="*/ 844242 h 3021240"/>
              <a:gd name="connsiteX63" fmla="*/ 512448 w 1426641"/>
              <a:gd name="connsiteY63" fmla="*/ 815667 h 3021240"/>
              <a:gd name="connsiteX64" fmla="*/ 536261 w 1426641"/>
              <a:gd name="connsiteY64" fmla="*/ 839479 h 3021240"/>
              <a:gd name="connsiteX65" fmla="*/ 560073 w 1426641"/>
              <a:gd name="connsiteY65" fmla="*/ 870435 h 3021240"/>
              <a:gd name="connsiteX66" fmla="*/ 486255 w 1426641"/>
              <a:gd name="connsiteY66" fmla="*/ 910917 h 3021240"/>
              <a:gd name="connsiteX67" fmla="*/ 429105 w 1426641"/>
              <a:gd name="connsiteY67" fmla="*/ 949017 h 3021240"/>
              <a:gd name="connsiteX68" fmla="*/ 340999 w 1426641"/>
              <a:gd name="connsiteY68" fmla="*/ 946635 h 3021240"/>
              <a:gd name="connsiteX69" fmla="*/ 376717 w 1426641"/>
              <a:gd name="connsiteY69" fmla="*/ 968067 h 3021240"/>
              <a:gd name="connsiteX70" fmla="*/ 481492 w 1426641"/>
              <a:gd name="connsiteY70" fmla="*/ 987117 h 3021240"/>
              <a:gd name="connsiteX71" fmla="*/ 545786 w 1426641"/>
              <a:gd name="connsiteY71" fmla="*/ 951398 h 3021240"/>
              <a:gd name="connsiteX72" fmla="*/ 757718 w 1426641"/>
              <a:gd name="connsiteY72" fmla="*/ 1110943 h 3021240"/>
              <a:gd name="connsiteX73" fmla="*/ 976843 w 1426641"/>
              <a:gd name="connsiteY73" fmla="*/ 1527402 h 3021240"/>
              <a:gd name="connsiteX74" fmla="*/ 1110143 w 1426641"/>
              <a:gd name="connsiteY74" fmla="*/ 2034868 h 3021240"/>
              <a:gd name="connsiteX75" fmla="*/ 1419706 w 1426641"/>
              <a:gd name="connsiteY75" fmla="*/ 2080111 h 3021240"/>
              <a:gd name="connsiteX76" fmla="*/ 1381606 w 1426641"/>
              <a:gd name="connsiteY76" fmla="*/ 2292043 h 3021240"/>
              <a:gd name="connsiteX77" fmla="*/ 1343506 w 1426641"/>
              <a:gd name="connsiteY77" fmla="*/ 2592080 h 3021240"/>
              <a:gd name="connsiteX78" fmla="*/ 664428 w 1426641"/>
              <a:gd name="connsiteY78" fmla="*/ 2749641 h 3021240"/>
              <a:gd name="connsiteX79" fmla="*/ 350524 w 1426641"/>
              <a:gd name="connsiteY79" fmla="*/ 2892118 h 3021240"/>
              <a:gd name="connsiteX80" fmla="*/ 5243 w 1426641"/>
              <a:gd name="connsiteY80" fmla="*/ 2911169 h 3021240"/>
              <a:gd name="connsiteX81" fmla="*/ 368681 w 1426641"/>
              <a:gd name="connsiteY81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5243 w 1426641"/>
              <a:gd name="connsiteY3" fmla="*/ 396567 h 3021240"/>
              <a:gd name="connsiteX4" fmla="*/ 17148 w 1426641"/>
              <a:gd name="connsiteY4" fmla="*/ 279884 h 3021240"/>
              <a:gd name="connsiteX5" fmla="*/ 71917 w 1426641"/>
              <a:gd name="connsiteY5" fmla="*/ 291791 h 3021240"/>
              <a:gd name="connsiteX6" fmla="*/ 52867 w 1426641"/>
              <a:gd name="connsiteY6" fmla="*/ 258453 h 3021240"/>
              <a:gd name="connsiteX7" fmla="*/ 479 w 1426641"/>
              <a:gd name="connsiteY7" fmla="*/ 225116 h 3021240"/>
              <a:gd name="connsiteX8" fmla="*/ 33817 w 1426641"/>
              <a:gd name="connsiteY8" fmla="*/ 208447 h 3021240"/>
              <a:gd name="connsiteX9" fmla="*/ 36198 w 1426641"/>
              <a:gd name="connsiteY9" fmla="*/ 194159 h 3021240"/>
              <a:gd name="connsiteX10" fmla="*/ 14767 w 1426641"/>
              <a:gd name="connsiteY10" fmla="*/ 153678 h 3021240"/>
              <a:gd name="connsiteX11" fmla="*/ 52867 w 1426641"/>
              <a:gd name="connsiteY11" fmla="*/ 151297 h 3021240"/>
              <a:gd name="connsiteX12" fmla="*/ 76680 w 1426641"/>
              <a:gd name="connsiteY12" fmla="*/ 141772 h 3021240"/>
              <a:gd name="connsiteX13" fmla="*/ 57629 w 1426641"/>
              <a:gd name="connsiteY13" fmla="*/ 101291 h 3021240"/>
              <a:gd name="connsiteX14" fmla="*/ 81443 w 1426641"/>
              <a:gd name="connsiteY14" fmla="*/ 27473 h 3021240"/>
              <a:gd name="connsiteX15" fmla="*/ 98111 w 1426641"/>
              <a:gd name="connsiteY15" fmla="*/ 8422 h 3021240"/>
              <a:gd name="connsiteX16" fmla="*/ 145736 w 1426641"/>
              <a:gd name="connsiteY16" fmla="*/ 20328 h 3021240"/>
              <a:gd name="connsiteX17" fmla="*/ 138592 w 1426641"/>
              <a:gd name="connsiteY17" fmla="*/ 77479 h 3021240"/>
              <a:gd name="connsiteX18" fmla="*/ 181455 w 1426641"/>
              <a:gd name="connsiteY18" fmla="*/ 32235 h 3021240"/>
              <a:gd name="connsiteX19" fmla="*/ 250511 w 1426641"/>
              <a:gd name="connsiteY19" fmla="*/ 36998 h 3021240"/>
              <a:gd name="connsiteX20" fmla="*/ 331473 w 1426641"/>
              <a:gd name="connsiteY20" fmla="*/ 25092 h 3021240"/>
              <a:gd name="connsiteX21" fmla="*/ 367192 w 1426641"/>
              <a:gd name="connsiteY21" fmla="*/ 6042 h 3021240"/>
              <a:gd name="connsiteX22" fmla="*/ 407673 w 1426641"/>
              <a:gd name="connsiteY22" fmla="*/ 20329 h 3021240"/>
              <a:gd name="connsiteX23" fmla="*/ 421961 w 1426641"/>
              <a:gd name="connsiteY23" fmla="*/ 1279 h 3021240"/>
              <a:gd name="connsiteX24" fmla="*/ 459640 w 1426641"/>
              <a:gd name="connsiteY24" fmla="*/ 2745 h 3021240"/>
              <a:gd name="connsiteX25" fmla="*/ 467205 w 1426641"/>
              <a:gd name="connsiteY25" fmla="*/ 10804 h 3021240"/>
              <a:gd name="connsiteX26" fmla="*/ 462442 w 1426641"/>
              <a:gd name="connsiteY26" fmla="*/ 101292 h 3021240"/>
              <a:gd name="connsiteX27" fmla="*/ 421961 w 1426641"/>
              <a:gd name="connsiteY27" fmla="*/ 137010 h 3021240"/>
              <a:gd name="connsiteX28" fmla="*/ 329092 w 1426641"/>
              <a:gd name="connsiteY28" fmla="*/ 215592 h 3021240"/>
              <a:gd name="connsiteX29" fmla="*/ 295755 w 1426641"/>
              <a:gd name="connsiteY29" fmla="*/ 251310 h 3021240"/>
              <a:gd name="connsiteX30" fmla="*/ 274323 w 1426641"/>
              <a:gd name="connsiteY30" fmla="*/ 294173 h 3021240"/>
              <a:gd name="connsiteX31" fmla="*/ 210030 w 1426641"/>
              <a:gd name="connsiteY31" fmla="*/ 275123 h 3021240"/>
              <a:gd name="connsiteX32" fmla="*/ 229080 w 1426641"/>
              <a:gd name="connsiteY32" fmla="*/ 303698 h 3021240"/>
              <a:gd name="connsiteX33" fmla="*/ 302898 w 1426641"/>
              <a:gd name="connsiteY33" fmla="*/ 313223 h 3021240"/>
              <a:gd name="connsiteX34" fmla="*/ 329092 w 1426641"/>
              <a:gd name="connsiteY34" fmla="*/ 301317 h 3021240"/>
              <a:gd name="connsiteX35" fmla="*/ 293373 w 1426641"/>
              <a:gd name="connsiteY35" fmla="*/ 341798 h 3021240"/>
              <a:gd name="connsiteX36" fmla="*/ 269561 w 1426641"/>
              <a:gd name="connsiteY36" fmla="*/ 339417 h 3021240"/>
              <a:gd name="connsiteX37" fmla="*/ 236223 w 1426641"/>
              <a:gd name="connsiteY37" fmla="*/ 348942 h 3021240"/>
              <a:gd name="connsiteX38" fmla="*/ 210030 w 1426641"/>
              <a:gd name="connsiteY38" fmla="*/ 387042 h 3021240"/>
              <a:gd name="connsiteX39" fmla="*/ 210030 w 1426641"/>
              <a:gd name="connsiteY39" fmla="*/ 406092 h 3021240"/>
              <a:gd name="connsiteX40" fmla="*/ 236223 w 1426641"/>
              <a:gd name="connsiteY40" fmla="*/ 372754 h 3021240"/>
              <a:gd name="connsiteX41" fmla="*/ 260036 w 1426641"/>
              <a:gd name="connsiteY41" fmla="*/ 363229 h 3021240"/>
              <a:gd name="connsiteX42" fmla="*/ 269561 w 1426641"/>
              <a:gd name="connsiteY42" fmla="*/ 387042 h 3021240"/>
              <a:gd name="connsiteX43" fmla="*/ 245748 w 1426641"/>
              <a:gd name="connsiteY43" fmla="*/ 422760 h 3021240"/>
              <a:gd name="connsiteX44" fmla="*/ 260036 w 1426641"/>
              <a:gd name="connsiteY44" fmla="*/ 425142 h 3021240"/>
              <a:gd name="connsiteX45" fmla="*/ 321948 w 1426641"/>
              <a:gd name="connsiteY45" fmla="*/ 387042 h 3021240"/>
              <a:gd name="connsiteX46" fmla="*/ 367192 w 1426641"/>
              <a:gd name="connsiteY46" fmla="*/ 375135 h 3021240"/>
              <a:gd name="connsiteX47" fmla="*/ 414817 w 1426641"/>
              <a:gd name="connsiteY47" fmla="*/ 353704 h 3021240"/>
              <a:gd name="connsiteX48" fmla="*/ 476730 w 1426641"/>
              <a:gd name="connsiteY48" fmla="*/ 367991 h 3021240"/>
              <a:gd name="connsiteX49" fmla="*/ 543405 w 1426641"/>
              <a:gd name="connsiteY49" fmla="*/ 353703 h 3021240"/>
              <a:gd name="connsiteX50" fmla="*/ 621986 w 1426641"/>
              <a:gd name="connsiteY50" fmla="*/ 365610 h 3021240"/>
              <a:gd name="connsiteX51" fmla="*/ 686280 w 1426641"/>
              <a:gd name="connsiteY51" fmla="*/ 363229 h 3021240"/>
              <a:gd name="connsiteX52" fmla="*/ 717238 w 1426641"/>
              <a:gd name="connsiteY52" fmla="*/ 398951 h 3021240"/>
              <a:gd name="connsiteX53" fmla="*/ 721998 w 1426641"/>
              <a:gd name="connsiteY53" fmla="*/ 451335 h 3021240"/>
              <a:gd name="connsiteX54" fmla="*/ 683898 w 1426641"/>
              <a:gd name="connsiteY54" fmla="*/ 503723 h 3021240"/>
              <a:gd name="connsiteX55" fmla="*/ 674373 w 1426641"/>
              <a:gd name="connsiteY55" fmla="*/ 565634 h 3021240"/>
              <a:gd name="connsiteX56" fmla="*/ 648180 w 1426641"/>
              <a:gd name="connsiteY56" fmla="*/ 615641 h 3021240"/>
              <a:gd name="connsiteX57" fmla="*/ 636273 w 1426641"/>
              <a:gd name="connsiteY57" fmla="*/ 658504 h 3021240"/>
              <a:gd name="connsiteX58" fmla="*/ 600555 w 1426641"/>
              <a:gd name="connsiteY58" fmla="*/ 703747 h 3021240"/>
              <a:gd name="connsiteX59" fmla="*/ 569598 w 1426641"/>
              <a:gd name="connsiteY59" fmla="*/ 768042 h 3021240"/>
              <a:gd name="connsiteX60" fmla="*/ 469586 w 1426641"/>
              <a:gd name="connsiteY60" fmla="*/ 806142 h 3021240"/>
              <a:gd name="connsiteX61" fmla="*/ 448155 w 1426641"/>
              <a:gd name="connsiteY61" fmla="*/ 820429 h 3021240"/>
              <a:gd name="connsiteX62" fmla="*/ 443392 w 1426641"/>
              <a:gd name="connsiteY62" fmla="*/ 844242 h 3021240"/>
              <a:gd name="connsiteX63" fmla="*/ 512448 w 1426641"/>
              <a:gd name="connsiteY63" fmla="*/ 815667 h 3021240"/>
              <a:gd name="connsiteX64" fmla="*/ 536261 w 1426641"/>
              <a:gd name="connsiteY64" fmla="*/ 839479 h 3021240"/>
              <a:gd name="connsiteX65" fmla="*/ 560073 w 1426641"/>
              <a:gd name="connsiteY65" fmla="*/ 870435 h 3021240"/>
              <a:gd name="connsiteX66" fmla="*/ 486255 w 1426641"/>
              <a:gd name="connsiteY66" fmla="*/ 910917 h 3021240"/>
              <a:gd name="connsiteX67" fmla="*/ 429105 w 1426641"/>
              <a:gd name="connsiteY67" fmla="*/ 949017 h 3021240"/>
              <a:gd name="connsiteX68" fmla="*/ 340999 w 1426641"/>
              <a:gd name="connsiteY68" fmla="*/ 946635 h 3021240"/>
              <a:gd name="connsiteX69" fmla="*/ 376717 w 1426641"/>
              <a:gd name="connsiteY69" fmla="*/ 968067 h 3021240"/>
              <a:gd name="connsiteX70" fmla="*/ 481492 w 1426641"/>
              <a:gd name="connsiteY70" fmla="*/ 987117 h 3021240"/>
              <a:gd name="connsiteX71" fmla="*/ 545786 w 1426641"/>
              <a:gd name="connsiteY71" fmla="*/ 951398 h 3021240"/>
              <a:gd name="connsiteX72" fmla="*/ 757718 w 1426641"/>
              <a:gd name="connsiteY72" fmla="*/ 1110943 h 3021240"/>
              <a:gd name="connsiteX73" fmla="*/ 976843 w 1426641"/>
              <a:gd name="connsiteY73" fmla="*/ 1527402 h 3021240"/>
              <a:gd name="connsiteX74" fmla="*/ 1110143 w 1426641"/>
              <a:gd name="connsiteY74" fmla="*/ 2034868 h 3021240"/>
              <a:gd name="connsiteX75" fmla="*/ 1419706 w 1426641"/>
              <a:gd name="connsiteY75" fmla="*/ 2080111 h 3021240"/>
              <a:gd name="connsiteX76" fmla="*/ 1381606 w 1426641"/>
              <a:gd name="connsiteY76" fmla="*/ 2292043 h 3021240"/>
              <a:gd name="connsiteX77" fmla="*/ 1343506 w 1426641"/>
              <a:gd name="connsiteY77" fmla="*/ 2592080 h 3021240"/>
              <a:gd name="connsiteX78" fmla="*/ 664428 w 1426641"/>
              <a:gd name="connsiteY78" fmla="*/ 2749641 h 3021240"/>
              <a:gd name="connsiteX79" fmla="*/ 350524 w 1426641"/>
              <a:gd name="connsiteY79" fmla="*/ 2892118 h 3021240"/>
              <a:gd name="connsiteX80" fmla="*/ 5243 w 1426641"/>
              <a:gd name="connsiteY80" fmla="*/ 2911169 h 3021240"/>
              <a:gd name="connsiteX81" fmla="*/ 368681 w 1426641"/>
              <a:gd name="connsiteY81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64773 w 1426641"/>
              <a:gd name="connsiteY3" fmla="*/ 677553 h 3021240"/>
              <a:gd name="connsiteX4" fmla="*/ 5243 w 1426641"/>
              <a:gd name="connsiteY4" fmla="*/ 396567 h 3021240"/>
              <a:gd name="connsiteX5" fmla="*/ 17148 w 1426641"/>
              <a:gd name="connsiteY5" fmla="*/ 279884 h 3021240"/>
              <a:gd name="connsiteX6" fmla="*/ 71917 w 1426641"/>
              <a:gd name="connsiteY6" fmla="*/ 291791 h 3021240"/>
              <a:gd name="connsiteX7" fmla="*/ 52867 w 1426641"/>
              <a:gd name="connsiteY7" fmla="*/ 258453 h 3021240"/>
              <a:gd name="connsiteX8" fmla="*/ 479 w 1426641"/>
              <a:gd name="connsiteY8" fmla="*/ 225116 h 3021240"/>
              <a:gd name="connsiteX9" fmla="*/ 33817 w 1426641"/>
              <a:gd name="connsiteY9" fmla="*/ 208447 h 3021240"/>
              <a:gd name="connsiteX10" fmla="*/ 36198 w 1426641"/>
              <a:gd name="connsiteY10" fmla="*/ 194159 h 3021240"/>
              <a:gd name="connsiteX11" fmla="*/ 14767 w 1426641"/>
              <a:gd name="connsiteY11" fmla="*/ 153678 h 3021240"/>
              <a:gd name="connsiteX12" fmla="*/ 52867 w 1426641"/>
              <a:gd name="connsiteY12" fmla="*/ 151297 h 3021240"/>
              <a:gd name="connsiteX13" fmla="*/ 76680 w 1426641"/>
              <a:gd name="connsiteY13" fmla="*/ 141772 h 3021240"/>
              <a:gd name="connsiteX14" fmla="*/ 57629 w 1426641"/>
              <a:gd name="connsiteY14" fmla="*/ 101291 h 3021240"/>
              <a:gd name="connsiteX15" fmla="*/ 81443 w 1426641"/>
              <a:gd name="connsiteY15" fmla="*/ 27473 h 3021240"/>
              <a:gd name="connsiteX16" fmla="*/ 98111 w 1426641"/>
              <a:gd name="connsiteY16" fmla="*/ 8422 h 3021240"/>
              <a:gd name="connsiteX17" fmla="*/ 145736 w 1426641"/>
              <a:gd name="connsiteY17" fmla="*/ 20328 h 3021240"/>
              <a:gd name="connsiteX18" fmla="*/ 138592 w 1426641"/>
              <a:gd name="connsiteY18" fmla="*/ 77479 h 3021240"/>
              <a:gd name="connsiteX19" fmla="*/ 181455 w 1426641"/>
              <a:gd name="connsiteY19" fmla="*/ 32235 h 3021240"/>
              <a:gd name="connsiteX20" fmla="*/ 250511 w 1426641"/>
              <a:gd name="connsiteY20" fmla="*/ 36998 h 3021240"/>
              <a:gd name="connsiteX21" fmla="*/ 331473 w 1426641"/>
              <a:gd name="connsiteY21" fmla="*/ 25092 h 3021240"/>
              <a:gd name="connsiteX22" fmla="*/ 367192 w 1426641"/>
              <a:gd name="connsiteY22" fmla="*/ 6042 h 3021240"/>
              <a:gd name="connsiteX23" fmla="*/ 407673 w 1426641"/>
              <a:gd name="connsiteY23" fmla="*/ 20329 h 3021240"/>
              <a:gd name="connsiteX24" fmla="*/ 421961 w 1426641"/>
              <a:gd name="connsiteY24" fmla="*/ 1279 h 3021240"/>
              <a:gd name="connsiteX25" fmla="*/ 459640 w 1426641"/>
              <a:gd name="connsiteY25" fmla="*/ 2745 h 3021240"/>
              <a:gd name="connsiteX26" fmla="*/ 467205 w 1426641"/>
              <a:gd name="connsiteY26" fmla="*/ 10804 h 3021240"/>
              <a:gd name="connsiteX27" fmla="*/ 462442 w 1426641"/>
              <a:gd name="connsiteY27" fmla="*/ 101292 h 3021240"/>
              <a:gd name="connsiteX28" fmla="*/ 421961 w 1426641"/>
              <a:gd name="connsiteY28" fmla="*/ 137010 h 3021240"/>
              <a:gd name="connsiteX29" fmla="*/ 329092 w 1426641"/>
              <a:gd name="connsiteY29" fmla="*/ 215592 h 3021240"/>
              <a:gd name="connsiteX30" fmla="*/ 295755 w 1426641"/>
              <a:gd name="connsiteY30" fmla="*/ 251310 h 3021240"/>
              <a:gd name="connsiteX31" fmla="*/ 274323 w 1426641"/>
              <a:gd name="connsiteY31" fmla="*/ 294173 h 3021240"/>
              <a:gd name="connsiteX32" fmla="*/ 210030 w 1426641"/>
              <a:gd name="connsiteY32" fmla="*/ 275123 h 3021240"/>
              <a:gd name="connsiteX33" fmla="*/ 229080 w 1426641"/>
              <a:gd name="connsiteY33" fmla="*/ 303698 h 3021240"/>
              <a:gd name="connsiteX34" fmla="*/ 302898 w 1426641"/>
              <a:gd name="connsiteY34" fmla="*/ 313223 h 3021240"/>
              <a:gd name="connsiteX35" fmla="*/ 329092 w 1426641"/>
              <a:gd name="connsiteY35" fmla="*/ 301317 h 3021240"/>
              <a:gd name="connsiteX36" fmla="*/ 293373 w 1426641"/>
              <a:gd name="connsiteY36" fmla="*/ 341798 h 3021240"/>
              <a:gd name="connsiteX37" fmla="*/ 269561 w 1426641"/>
              <a:gd name="connsiteY37" fmla="*/ 339417 h 3021240"/>
              <a:gd name="connsiteX38" fmla="*/ 236223 w 1426641"/>
              <a:gd name="connsiteY38" fmla="*/ 348942 h 3021240"/>
              <a:gd name="connsiteX39" fmla="*/ 210030 w 1426641"/>
              <a:gd name="connsiteY39" fmla="*/ 387042 h 3021240"/>
              <a:gd name="connsiteX40" fmla="*/ 210030 w 1426641"/>
              <a:gd name="connsiteY40" fmla="*/ 406092 h 3021240"/>
              <a:gd name="connsiteX41" fmla="*/ 236223 w 1426641"/>
              <a:gd name="connsiteY41" fmla="*/ 372754 h 3021240"/>
              <a:gd name="connsiteX42" fmla="*/ 260036 w 1426641"/>
              <a:gd name="connsiteY42" fmla="*/ 363229 h 3021240"/>
              <a:gd name="connsiteX43" fmla="*/ 269561 w 1426641"/>
              <a:gd name="connsiteY43" fmla="*/ 387042 h 3021240"/>
              <a:gd name="connsiteX44" fmla="*/ 245748 w 1426641"/>
              <a:gd name="connsiteY44" fmla="*/ 422760 h 3021240"/>
              <a:gd name="connsiteX45" fmla="*/ 260036 w 1426641"/>
              <a:gd name="connsiteY45" fmla="*/ 425142 h 3021240"/>
              <a:gd name="connsiteX46" fmla="*/ 321948 w 1426641"/>
              <a:gd name="connsiteY46" fmla="*/ 387042 h 3021240"/>
              <a:gd name="connsiteX47" fmla="*/ 367192 w 1426641"/>
              <a:gd name="connsiteY47" fmla="*/ 375135 h 3021240"/>
              <a:gd name="connsiteX48" fmla="*/ 414817 w 1426641"/>
              <a:gd name="connsiteY48" fmla="*/ 353704 h 3021240"/>
              <a:gd name="connsiteX49" fmla="*/ 476730 w 1426641"/>
              <a:gd name="connsiteY49" fmla="*/ 367991 h 3021240"/>
              <a:gd name="connsiteX50" fmla="*/ 543405 w 1426641"/>
              <a:gd name="connsiteY50" fmla="*/ 353703 h 3021240"/>
              <a:gd name="connsiteX51" fmla="*/ 621986 w 1426641"/>
              <a:gd name="connsiteY51" fmla="*/ 365610 h 3021240"/>
              <a:gd name="connsiteX52" fmla="*/ 686280 w 1426641"/>
              <a:gd name="connsiteY52" fmla="*/ 363229 h 3021240"/>
              <a:gd name="connsiteX53" fmla="*/ 717238 w 1426641"/>
              <a:gd name="connsiteY53" fmla="*/ 398951 h 3021240"/>
              <a:gd name="connsiteX54" fmla="*/ 721998 w 1426641"/>
              <a:gd name="connsiteY54" fmla="*/ 451335 h 3021240"/>
              <a:gd name="connsiteX55" fmla="*/ 683898 w 1426641"/>
              <a:gd name="connsiteY55" fmla="*/ 503723 h 3021240"/>
              <a:gd name="connsiteX56" fmla="*/ 674373 w 1426641"/>
              <a:gd name="connsiteY56" fmla="*/ 565634 h 3021240"/>
              <a:gd name="connsiteX57" fmla="*/ 648180 w 1426641"/>
              <a:gd name="connsiteY57" fmla="*/ 615641 h 3021240"/>
              <a:gd name="connsiteX58" fmla="*/ 636273 w 1426641"/>
              <a:gd name="connsiteY58" fmla="*/ 658504 h 3021240"/>
              <a:gd name="connsiteX59" fmla="*/ 600555 w 1426641"/>
              <a:gd name="connsiteY59" fmla="*/ 703747 h 3021240"/>
              <a:gd name="connsiteX60" fmla="*/ 569598 w 1426641"/>
              <a:gd name="connsiteY60" fmla="*/ 768042 h 3021240"/>
              <a:gd name="connsiteX61" fmla="*/ 469586 w 1426641"/>
              <a:gd name="connsiteY61" fmla="*/ 806142 h 3021240"/>
              <a:gd name="connsiteX62" fmla="*/ 448155 w 1426641"/>
              <a:gd name="connsiteY62" fmla="*/ 820429 h 3021240"/>
              <a:gd name="connsiteX63" fmla="*/ 443392 w 1426641"/>
              <a:gd name="connsiteY63" fmla="*/ 844242 h 3021240"/>
              <a:gd name="connsiteX64" fmla="*/ 512448 w 1426641"/>
              <a:gd name="connsiteY64" fmla="*/ 815667 h 3021240"/>
              <a:gd name="connsiteX65" fmla="*/ 536261 w 1426641"/>
              <a:gd name="connsiteY65" fmla="*/ 839479 h 3021240"/>
              <a:gd name="connsiteX66" fmla="*/ 560073 w 1426641"/>
              <a:gd name="connsiteY66" fmla="*/ 870435 h 3021240"/>
              <a:gd name="connsiteX67" fmla="*/ 486255 w 1426641"/>
              <a:gd name="connsiteY67" fmla="*/ 910917 h 3021240"/>
              <a:gd name="connsiteX68" fmla="*/ 429105 w 1426641"/>
              <a:gd name="connsiteY68" fmla="*/ 949017 h 3021240"/>
              <a:gd name="connsiteX69" fmla="*/ 340999 w 1426641"/>
              <a:gd name="connsiteY69" fmla="*/ 946635 h 3021240"/>
              <a:gd name="connsiteX70" fmla="*/ 376717 w 1426641"/>
              <a:gd name="connsiteY70" fmla="*/ 968067 h 3021240"/>
              <a:gd name="connsiteX71" fmla="*/ 481492 w 1426641"/>
              <a:gd name="connsiteY71" fmla="*/ 987117 h 3021240"/>
              <a:gd name="connsiteX72" fmla="*/ 545786 w 1426641"/>
              <a:gd name="connsiteY72" fmla="*/ 951398 h 3021240"/>
              <a:gd name="connsiteX73" fmla="*/ 757718 w 1426641"/>
              <a:gd name="connsiteY73" fmla="*/ 1110943 h 3021240"/>
              <a:gd name="connsiteX74" fmla="*/ 976843 w 1426641"/>
              <a:gd name="connsiteY74" fmla="*/ 1527402 h 3021240"/>
              <a:gd name="connsiteX75" fmla="*/ 1110143 w 1426641"/>
              <a:gd name="connsiteY75" fmla="*/ 2034868 h 3021240"/>
              <a:gd name="connsiteX76" fmla="*/ 1419706 w 1426641"/>
              <a:gd name="connsiteY76" fmla="*/ 2080111 h 3021240"/>
              <a:gd name="connsiteX77" fmla="*/ 1381606 w 1426641"/>
              <a:gd name="connsiteY77" fmla="*/ 2292043 h 3021240"/>
              <a:gd name="connsiteX78" fmla="*/ 1343506 w 1426641"/>
              <a:gd name="connsiteY78" fmla="*/ 2592080 h 3021240"/>
              <a:gd name="connsiteX79" fmla="*/ 664428 w 1426641"/>
              <a:gd name="connsiteY79" fmla="*/ 2749641 h 3021240"/>
              <a:gd name="connsiteX80" fmla="*/ 350524 w 1426641"/>
              <a:gd name="connsiteY80" fmla="*/ 2892118 h 3021240"/>
              <a:gd name="connsiteX81" fmla="*/ 5243 w 1426641"/>
              <a:gd name="connsiteY81" fmla="*/ 2911169 h 3021240"/>
              <a:gd name="connsiteX82" fmla="*/ 368681 w 1426641"/>
              <a:gd name="connsiteY82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64773 w 1426641"/>
              <a:gd name="connsiteY3" fmla="*/ 677553 h 3021240"/>
              <a:gd name="connsiteX4" fmla="*/ 5243 w 1426641"/>
              <a:gd name="connsiteY4" fmla="*/ 396567 h 3021240"/>
              <a:gd name="connsiteX5" fmla="*/ 17148 w 1426641"/>
              <a:gd name="connsiteY5" fmla="*/ 279884 h 3021240"/>
              <a:gd name="connsiteX6" fmla="*/ 71917 w 1426641"/>
              <a:gd name="connsiteY6" fmla="*/ 291791 h 3021240"/>
              <a:gd name="connsiteX7" fmla="*/ 52867 w 1426641"/>
              <a:gd name="connsiteY7" fmla="*/ 258453 h 3021240"/>
              <a:gd name="connsiteX8" fmla="*/ 479 w 1426641"/>
              <a:gd name="connsiteY8" fmla="*/ 225116 h 3021240"/>
              <a:gd name="connsiteX9" fmla="*/ 33817 w 1426641"/>
              <a:gd name="connsiteY9" fmla="*/ 208447 h 3021240"/>
              <a:gd name="connsiteX10" fmla="*/ 36198 w 1426641"/>
              <a:gd name="connsiteY10" fmla="*/ 194159 h 3021240"/>
              <a:gd name="connsiteX11" fmla="*/ 14767 w 1426641"/>
              <a:gd name="connsiteY11" fmla="*/ 153678 h 3021240"/>
              <a:gd name="connsiteX12" fmla="*/ 52867 w 1426641"/>
              <a:gd name="connsiteY12" fmla="*/ 151297 h 3021240"/>
              <a:gd name="connsiteX13" fmla="*/ 76680 w 1426641"/>
              <a:gd name="connsiteY13" fmla="*/ 141772 h 3021240"/>
              <a:gd name="connsiteX14" fmla="*/ 57629 w 1426641"/>
              <a:gd name="connsiteY14" fmla="*/ 101291 h 3021240"/>
              <a:gd name="connsiteX15" fmla="*/ 81443 w 1426641"/>
              <a:gd name="connsiteY15" fmla="*/ 27473 h 3021240"/>
              <a:gd name="connsiteX16" fmla="*/ 98111 w 1426641"/>
              <a:gd name="connsiteY16" fmla="*/ 8422 h 3021240"/>
              <a:gd name="connsiteX17" fmla="*/ 145736 w 1426641"/>
              <a:gd name="connsiteY17" fmla="*/ 20328 h 3021240"/>
              <a:gd name="connsiteX18" fmla="*/ 138592 w 1426641"/>
              <a:gd name="connsiteY18" fmla="*/ 77479 h 3021240"/>
              <a:gd name="connsiteX19" fmla="*/ 181455 w 1426641"/>
              <a:gd name="connsiteY19" fmla="*/ 32235 h 3021240"/>
              <a:gd name="connsiteX20" fmla="*/ 250511 w 1426641"/>
              <a:gd name="connsiteY20" fmla="*/ 36998 h 3021240"/>
              <a:gd name="connsiteX21" fmla="*/ 331473 w 1426641"/>
              <a:gd name="connsiteY21" fmla="*/ 25092 h 3021240"/>
              <a:gd name="connsiteX22" fmla="*/ 367192 w 1426641"/>
              <a:gd name="connsiteY22" fmla="*/ 6042 h 3021240"/>
              <a:gd name="connsiteX23" fmla="*/ 407673 w 1426641"/>
              <a:gd name="connsiteY23" fmla="*/ 20329 h 3021240"/>
              <a:gd name="connsiteX24" fmla="*/ 421961 w 1426641"/>
              <a:gd name="connsiteY24" fmla="*/ 1279 h 3021240"/>
              <a:gd name="connsiteX25" fmla="*/ 459640 w 1426641"/>
              <a:gd name="connsiteY25" fmla="*/ 2745 h 3021240"/>
              <a:gd name="connsiteX26" fmla="*/ 467205 w 1426641"/>
              <a:gd name="connsiteY26" fmla="*/ 10804 h 3021240"/>
              <a:gd name="connsiteX27" fmla="*/ 462442 w 1426641"/>
              <a:gd name="connsiteY27" fmla="*/ 101292 h 3021240"/>
              <a:gd name="connsiteX28" fmla="*/ 421961 w 1426641"/>
              <a:gd name="connsiteY28" fmla="*/ 137010 h 3021240"/>
              <a:gd name="connsiteX29" fmla="*/ 329092 w 1426641"/>
              <a:gd name="connsiteY29" fmla="*/ 215592 h 3021240"/>
              <a:gd name="connsiteX30" fmla="*/ 295755 w 1426641"/>
              <a:gd name="connsiteY30" fmla="*/ 251310 h 3021240"/>
              <a:gd name="connsiteX31" fmla="*/ 274323 w 1426641"/>
              <a:gd name="connsiteY31" fmla="*/ 294173 h 3021240"/>
              <a:gd name="connsiteX32" fmla="*/ 210030 w 1426641"/>
              <a:gd name="connsiteY32" fmla="*/ 275123 h 3021240"/>
              <a:gd name="connsiteX33" fmla="*/ 229080 w 1426641"/>
              <a:gd name="connsiteY33" fmla="*/ 303698 h 3021240"/>
              <a:gd name="connsiteX34" fmla="*/ 302898 w 1426641"/>
              <a:gd name="connsiteY34" fmla="*/ 313223 h 3021240"/>
              <a:gd name="connsiteX35" fmla="*/ 329092 w 1426641"/>
              <a:gd name="connsiteY35" fmla="*/ 301317 h 3021240"/>
              <a:gd name="connsiteX36" fmla="*/ 293373 w 1426641"/>
              <a:gd name="connsiteY36" fmla="*/ 341798 h 3021240"/>
              <a:gd name="connsiteX37" fmla="*/ 269561 w 1426641"/>
              <a:gd name="connsiteY37" fmla="*/ 339417 h 3021240"/>
              <a:gd name="connsiteX38" fmla="*/ 236223 w 1426641"/>
              <a:gd name="connsiteY38" fmla="*/ 348942 h 3021240"/>
              <a:gd name="connsiteX39" fmla="*/ 210030 w 1426641"/>
              <a:gd name="connsiteY39" fmla="*/ 387042 h 3021240"/>
              <a:gd name="connsiteX40" fmla="*/ 210030 w 1426641"/>
              <a:gd name="connsiteY40" fmla="*/ 406092 h 3021240"/>
              <a:gd name="connsiteX41" fmla="*/ 236223 w 1426641"/>
              <a:gd name="connsiteY41" fmla="*/ 372754 h 3021240"/>
              <a:gd name="connsiteX42" fmla="*/ 260036 w 1426641"/>
              <a:gd name="connsiteY42" fmla="*/ 363229 h 3021240"/>
              <a:gd name="connsiteX43" fmla="*/ 269561 w 1426641"/>
              <a:gd name="connsiteY43" fmla="*/ 387042 h 3021240"/>
              <a:gd name="connsiteX44" fmla="*/ 245748 w 1426641"/>
              <a:gd name="connsiteY44" fmla="*/ 422760 h 3021240"/>
              <a:gd name="connsiteX45" fmla="*/ 260036 w 1426641"/>
              <a:gd name="connsiteY45" fmla="*/ 425142 h 3021240"/>
              <a:gd name="connsiteX46" fmla="*/ 321948 w 1426641"/>
              <a:gd name="connsiteY46" fmla="*/ 387042 h 3021240"/>
              <a:gd name="connsiteX47" fmla="*/ 367192 w 1426641"/>
              <a:gd name="connsiteY47" fmla="*/ 375135 h 3021240"/>
              <a:gd name="connsiteX48" fmla="*/ 414817 w 1426641"/>
              <a:gd name="connsiteY48" fmla="*/ 353704 h 3021240"/>
              <a:gd name="connsiteX49" fmla="*/ 476730 w 1426641"/>
              <a:gd name="connsiteY49" fmla="*/ 367991 h 3021240"/>
              <a:gd name="connsiteX50" fmla="*/ 543405 w 1426641"/>
              <a:gd name="connsiteY50" fmla="*/ 353703 h 3021240"/>
              <a:gd name="connsiteX51" fmla="*/ 621986 w 1426641"/>
              <a:gd name="connsiteY51" fmla="*/ 365610 h 3021240"/>
              <a:gd name="connsiteX52" fmla="*/ 686280 w 1426641"/>
              <a:gd name="connsiteY52" fmla="*/ 363229 h 3021240"/>
              <a:gd name="connsiteX53" fmla="*/ 717238 w 1426641"/>
              <a:gd name="connsiteY53" fmla="*/ 398951 h 3021240"/>
              <a:gd name="connsiteX54" fmla="*/ 721998 w 1426641"/>
              <a:gd name="connsiteY54" fmla="*/ 451335 h 3021240"/>
              <a:gd name="connsiteX55" fmla="*/ 683898 w 1426641"/>
              <a:gd name="connsiteY55" fmla="*/ 503723 h 3021240"/>
              <a:gd name="connsiteX56" fmla="*/ 674373 w 1426641"/>
              <a:gd name="connsiteY56" fmla="*/ 565634 h 3021240"/>
              <a:gd name="connsiteX57" fmla="*/ 648180 w 1426641"/>
              <a:gd name="connsiteY57" fmla="*/ 615641 h 3021240"/>
              <a:gd name="connsiteX58" fmla="*/ 636273 w 1426641"/>
              <a:gd name="connsiteY58" fmla="*/ 658504 h 3021240"/>
              <a:gd name="connsiteX59" fmla="*/ 600555 w 1426641"/>
              <a:gd name="connsiteY59" fmla="*/ 703747 h 3021240"/>
              <a:gd name="connsiteX60" fmla="*/ 569598 w 1426641"/>
              <a:gd name="connsiteY60" fmla="*/ 768042 h 3021240"/>
              <a:gd name="connsiteX61" fmla="*/ 469586 w 1426641"/>
              <a:gd name="connsiteY61" fmla="*/ 806142 h 3021240"/>
              <a:gd name="connsiteX62" fmla="*/ 448155 w 1426641"/>
              <a:gd name="connsiteY62" fmla="*/ 820429 h 3021240"/>
              <a:gd name="connsiteX63" fmla="*/ 443392 w 1426641"/>
              <a:gd name="connsiteY63" fmla="*/ 844242 h 3021240"/>
              <a:gd name="connsiteX64" fmla="*/ 512448 w 1426641"/>
              <a:gd name="connsiteY64" fmla="*/ 815667 h 3021240"/>
              <a:gd name="connsiteX65" fmla="*/ 536261 w 1426641"/>
              <a:gd name="connsiteY65" fmla="*/ 839479 h 3021240"/>
              <a:gd name="connsiteX66" fmla="*/ 560073 w 1426641"/>
              <a:gd name="connsiteY66" fmla="*/ 870435 h 3021240"/>
              <a:gd name="connsiteX67" fmla="*/ 486255 w 1426641"/>
              <a:gd name="connsiteY67" fmla="*/ 910917 h 3021240"/>
              <a:gd name="connsiteX68" fmla="*/ 429105 w 1426641"/>
              <a:gd name="connsiteY68" fmla="*/ 949017 h 3021240"/>
              <a:gd name="connsiteX69" fmla="*/ 340999 w 1426641"/>
              <a:gd name="connsiteY69" fmla="*/ 946635 h 3021240"/>
              <a:gd name="connsiteX70" fmla="*/ 376717 w 1426641"/>
              <a:gd name="connsiteY70" fmla="*/ 968067 h 3021240"/>
              <a:gd name="connsiteX71" fmla="*/ 481492 w 1426641"/>
              <a:gd name="connsiteY71" fmla="*/ 987117 h 3021240"/>
              <a:gd name="connsiteX72" fmla="*/ 545786 w 1426641"/>
              <a:gd name="connsiteY72" fmla="*/ 951398 h 3021240"/>
              <a:gd name="connsiteX73" fmla="*/ 757718 w 1426641"/>
              <a:gd name="connsiteY73" fmla="*/ 1110943 h 3021240"/>
              <a:gd name="connsiteX74" fmla="*/ 976843 w 1426641"/>
              <a:gd name="connsiteY74" fmla="*/ 1527402 h 3021240"/>
              <a:gd name="connsiteX75" fmla="*/ 1110143 w 1426641"/>
              <a:gd name="connsiteY75" fmla="*/ 2034868 h 3021240"/>
              <a:gd name="connsiteX76" fmla="*/ 1419706 w 1426641"/>
              <a:gd name="connsiteY76" fmla="*/ 2080111 h 3021240"/>
              <a:gd name="connsiteX77" fmla="*/ 1381606 w 1426641"/>
              <a:gd name="connsiteY77" fmla="*/ 2292043 h 3021240"/>
              <a:gd name="connsiteX78" fmla="*/ 1343506 w 1426641"/>
              <a:gd name="connsiteY78" fmla="*/ 2592080 h 3021240"/>
              <a:gd name="connsiteX79" fmla="*/ 664428 w 1426641"/>
              <a:gd name="connsiteY79" fmla="*/ 2749641 h 3021240"/>
              <a:gd name="connsiteX80" fmla="*/ 350524 w 1426641"/>
              <a:gd name="connsiteY80" fmla="*/ 2892118 h 3021240"/>
              <a:gd name="connsiteX81" fmla="*/ 5243 w 1426641"/>
              <a:gd name="connsiteY81" fmla="*/ 2911169 h 3021240"/>
              <a:gd name="connsiteX82" fmla="*/ 368681 w 1426641"/>
              <a:gd name="connsiteY82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64773 w 1426641"/>
              <a:gd name="connsiteY3" fmla="*/ 677553 h 3021240"/>
              <a:gd name="connsiteX4" fmla="*/ 5242 w 1426641"/>
              <a:gd name="connsiteY4" fmla="*/ 737084 h 3021240"/>
              <a:gd name="connsiteX5" fmla="*/ 5243 w 1426641"/>
              <a:gd name="connsiteY5" fmla="*/ 396567 h 3021240"/>
              <a:gd name="connsiteX6" fmla="*/ 17148 w 1426641"/>
              <a:gd name="connsiteY6" fmla="*/ 279884 h 3021240"/>
              <a:gd name="connsiteX7" fmla="*/ 71917 w 1426641"/>
              <a:gd name="connsiteY7" fmla="*/ 291791 h 3021240"/>
              <a:gd name="connsiteX8" fmla="*/ 52867 w 1426641"/>
              <a:gd name="connsiteY8" fmla="*/ 258453 h 3021240"/>
              <a:gd name="connsiteX9" fmla="*/ 479 w 1426641"/>
              <a:gd name="connsiteY9" fmla="*/ 225116 h 3021240"/>
              <a:gd name="connsiteX10" fmla="*/ 33817 w 1426641"/>
              <a:gd name="connsiteY10" fmla="*/ 208447 h 3021240"/>
              <a:gd name="connsiteX11" fmla="*/ 36198 w 1426641"/>
              <a:gd name="connsiteY11" fmla="*/ 194159 h 3021240"/>
              <a:gd name="connsiteX12" fmla="*/ 14767 w 1426641"/>
              <a:gd name="connsiteY12" fmla="*/ 153678 h 3021240"/>
              <a:gd name="connsiteX13" fmla="*/ 52867 w 1426641"/>
              <a:gd name="connsiteY13" fmla="*/ 151297 h 3021240"/>
              <a:gd name="connsiteX14" fmla="*/ 76680 w 1426641"/>
              <a:gd name="connsiteY14" fmla="*/ 141772 h 3021240"/>
              <a:gd name="connsiteX15" fmla="*/ 57629 w 1426641"/>
              <a:gd name="connsiteY15" fmla="*/ 101291 h 3021240"/>
              <a:gd name="connsiteX16" fmla="*/ 81443 w 1426641"/>
              <a:gd name="connsiteY16" fmla="*/ 27473 h 3021240"/>
              <a:gd name="connsiteX17" fmla="*/ 98111 w 1426641"/>
              <a:gd name="connsiteY17" fmla="*/ 8422 h 3021240"/>
              <a:gd name="connsiteX18" fmla="*/ 145736 w 1426641"/>
              <a:gd name="connsiteY18" fmla="*/ 20328 h 3021240"/>
              <a:gd name="connsiteX19" fmla="*/ 138592 w 1426641"/>
              <a:gd name="connsiteY19" fmla="*/ 77479 h 3021240"/>
              <a:gd name="connsiteX20" fmla="*/ 181455 w 1426641"/>
              <a:gd name="connsiteY20" fmla="*/ 32235 h 3021240"/>
              <a:gd name="connsiteX21" fmla="*/ 250511 w 1426641"/>
              <a:gd name="connsiteY21" fmla="*/ 36998 h 3021240"/>
              <a:gd name="connsiteX22" fmla="*/ 331473 w 1426641"/>
              <a:gd name="connsiteY22" fmla="*/ 25092 h 3021240"/>
              <a:gd name="connsiteX23" fmla="*/ 367192 w 1426641"/>
              <a:gd name="connsiteY23" fmla="*/ 6042 h 3021240"/>
              <a:gd name="connsiteX24" fmla="*/ 407673 w 1426641"/>
              <a:gd name="connsiteY24" fmla="*/ 20329 h 3021240"/>
              <a:gd name="connsiteX25" fmla="*/ 421961 w 1426641"/>
              <a:gd name="connsiteY25" fmla="*/ 1279 h 3021240"/>
              <a:gd name="connsiteX26" fmla="*/ 459640 w 1426641"/>
              <a:gd name="connsiteY26" fmla="*/ 2745 h 3021240"/>
              <a:gd name="connsiteX27" fmla="*/ 467205 w 1426641"/>
              <a:gd name="connsiteY27" fmla="*/ 10804 h 3021240"/>
              <a:gd name="connsiteX28" fmla="*/ 462442 w 1426641"/>
              <a:gd name="connsiteY28" fmla="*/ 101292 h 3021240"/>
              <a:gd name="connsiteX29" fmla="*/ 421961 w 1426641"/>
              <a:gd name="connsiteY29" fmla="*/ 137010 h 3021240"/>
              <a:gd name="connsiteX30" fmla="*/ 329092 w 1426641"/>
              <a:gd name="connsiteY30" fmla="*/ 215592 h 3021240"/>
              <a:gd name="connsiteX31" fmla="*/ 295755 w 1426641"/>
              <a:gd name="connsiteY31" fmla="*/ 251310 h 3021240"/>
              <a:gd name="connsiteX32" fmla="*/ 274323 w 1426641"/>
              <a:gd name="connsiteY32" fmla="*/ 294173 h 3021240"/>
              <a:gd name="connsiteX33" fmla="*/ 210030 w 1426641"/>
              <a:gd name="connsiteY33" fmla="*/ 275123 h 3021240"/>
              <a:gd name="connsiteX34" fmla="*/ 229080 w 1426641"/>
              <a:gd name="connsiteY34" fmla="*/ 303698 h 3021240"/>
              <a:gd name="connsiteX35" fmla="*/ 302898 w 1426641"/>
              <a:gd name="connsiteY35" fmla="*/ 313223 h 3021240"/>
              <a:gd name="connsiteX36" fmla="*/ 329092 w 1426641"/>
              <a:gd name="connsiteY36" fmla="*/ 301317 h 3021240"/>
              <a:gd name="connsiteX37" fmla="*/ 293373 w 1426641"/>
              <a:gd name="connsiteY37" fmla="*/ 341798 h 3021240"/>
              <a:gd name="connsiteX38" fmla="*/ 269561 w 1426641"/>
              <a:gd name="connsiteY38" fmla="*/ 339417 h 3021240"/>
              <a:gd name="connsiteX39" fmla="*/ 236223 w 1426641"/>
              <a:gd name="connsiteY39" fmla="*/ 348942 h 3021240"/>
              <a:gd name="connsiteX40" fmla="*/ 210030 w 1426641"/>
              <a:gd name="connsiteY40" fmla="*/ 387042 h 3021240"/>
              <a:gd name="connsiteX41" fmla="*/ 210030 w 1426641"/>
              <a:gd name="connsiteY41" fmla="*/ 406092 h 3021240"/>
              <a:gd name="connsiteX42" fmla="*/ 236223 w 1426641"/>
              <a:gd name="connsiteY42" fmla="*/ 372754 h 3021240"/>
              <a:gd name="connsiteX43" fmla="*/ 260036 w 1426641"/>
              <a:gd name="connsiteY43" fmla="*/ 363229 h 3021240"/>
              <a:gd name="connsiteX44" fmla="*/ 269561 w 1426641"/>
              <a:gd name="connsiteY44" fmla="*/ 387042 h 3021240"/>
              <a:gd name="connsiteX45" fmla="*/ 245748 w 1426641"/>
              <a:gd name="connsiteY45" fmla="*/ 422760 h 3021240"/>
              <a:gd name="connsiteX46" fmla="*/ 260036 w 1426641"/>
              <a:gd name="connsiteY46" fmla="*/ 425142 h 3021240"/>
              <a:gd name="connsiteX47" fmla="*/ 321948 w 1426641"/>
              <a:gd name="connsiteY47" fmla="*/ 387042 h 3021240"/>
              <a:gd name="connsiteX48" fmla="*/ 367192 w 1426641"/>
              <a:gd name="connsiteY48" fmla="*/ 375135 h 3021240"/>
              <a:gd name="connsiteX49" fmla="*/ 414817 w 1426641"/>
              <a:gd name="connsiteY49" fmla="*/ 353704 h 3021240"/>
              <a:gd name="connsiteX50" fmla="*/ 476730 w 1426641"/>
              <a:gd name="connsiteY50" fmla="*/ 367991 h 3021240"/>
              <a:gd name="connsiteX51" fmla="*/ 543405 w 1426641"/>
              <a:gd name="connsiteY51" fmla="*/ 353703 h 3021240"/>
              <a:gd name="connsiteX52" fmla="*/ 621986 w 1426641"/>
              <a:gd name="connsiteY52" fmla="*/ 365610 h 3021240"/>
              <a:gd name="connsiteX53" fmla="*/ 686280 w 1426641"/>
              <a:gd name="connsiteY53" fmla="*/ 363229 h 3021240"/>
              <a:gd name="connsiteX54" fmla="*/ 717238 w 1426641"/>
              <a:gd name="connsiteY54" fmla="*/ 398951 h 3021240"/>
              <a:gd name="connsiteX55" fmla="*/ 721998 w 1426641"/>
              <a:gd name="connsiteY55" fmla="*/ 451335 h 3021240"/>
              <a:gd name="connsiteX56" fmla="*/ 683898 w 1426641"/>
              <a:gd name="connsiteY56" fmla="*/ 503723 h 3021240"/>
              <a:gd name="connsiteX57" fmla="*/ 674373 w 1426641"/>
              <a:gd name="connsiteY57" fmla="*/ 565634 h 3021240"/>
              <a:gd name="connsiteX58" fmla="*/ 648180 w 1426641"/>
              <a:gd name="connsiteY58" fmla="*/ 615641 h 3021240"/>
              <a:gd name="connsiteX59" fmla="*/ 636273 w 1426641"/>
              <a:gd name="connsiteY59" fmla="*/ 658504 h 3021240"/>
              <a:gd name="connsiteX60" fmla="*/ 600555 w 1426641"/>
              <a:gd name="connsiteY60" fmla="*/ 703747 h 3021240"/>
              <a:gd name="connsiteX61" fmla="*/ 569598 w 1426641"/>
              <a:gd name="connsiteY61" fmla="*/ 768042 h 3021240"/>
              <a:gd name="connsiteX62" fmla="*/ 469586 w 1426641"/>
              <a:gd name="connsiteY62" fmla="*/ 806142 h 3021240"/>
              <a:gd name="connsiteX63" fmla="*/ 448155 w 1426641"/>
              <a:gd name="connsiteY63" fmla="*/ 820429 h 3021240"/>
              <a:gd name="connsiteX64" fmla="*/ 443392 w 1426641"/>
              <a:gd name="connsiteY64" fmla="*/ 844242 h 3021240"/>
              <a:gd name="connsiteX65" fmla="*/ 512448 w 1426641"/>
              <a:gd name="connsiteY65" fmla="*/ 815667 h 3021240"/>
              <a:gd name="connsiteX66" fmla="*/ 536261 w 1426641"/>
              <a:gd name="connsiteY66" fmla="*/ 839479 h 3021240"/>
              <a:gd name="connsiteX67" fmla="*/ 560073 w 1426641"/>
              <a:gd name="connsiteY67" fmla="*/ 870435 h 3021240"/>
              <a:gd name="connsiteX68" fmla="*/ 486255 w 1426641"/>
              <a:gd name="connsiteY68" fmla="*/ 910917 h 3021240"/>
              <a:gd name="connsiteX69" fmla="*/ 429105 w 1426641"/>
              <a:gd name="connsiteY69" fmla="*/ 949017 h 3021240"/>
              <a:gd name="connsiteX70" fmla="*/ 340999 w 1426641"/>
              <a:gd name="connsiteY70" fmla="*/ 946635 h 3021240"/>
              <a:gd name="connsiteX71" fmla="*/ 376717 w 1426641"/>
              <a:gd name="connsiteY71" fmla="*/ 968067 h 3021240"/>
              <a:gd name="connsiteX72" fmla="*/ 481492 w 1426641"/>
              <a:gd name="connsiteY72" fmla="*/ 987117 h 3021240"/>
              <a:gd name="connsiteX73" fmla="*/ 545786 w 1426641"/>
              <a:gd name="connsiteY73" fmla="*/ 951398 h 3021240"/>
              <a:gd name="connsiteX74" fmla="*/ 757718 w 1426641"/>
              <a:gd name="connsiteY74" fmla="*/ 1110943 h 3021240"/>
              <a:gd name="connsiteX75" fmla="*/ 976843 w 1426641"/>
              <a:gd name="connsiteY75" fmla="*/ 1527402 h 3021240"/>
              <a:gd name="connsiteX76" fmla="*/ 1110143 w 1426641"/>
              <a:gd name="connsiteY76" fmla="*/ 2034868 h 3021240"/>
              <a:gd name="connsiteX77" fmla="*/ 1419706 w 1426641"/>
              <a:gd name="connsiteY77" fmla="*/ 2080111 h 3021240"/>
              <a:gd name="connsiteX78" fmla="*/ 1381606 w 1426641"/>
              <a:gd name="connsiteY78" fmla="*/ 2292043 h 3021240"/>
              <a:gd name="connsiteX79" fmla="*/ 1343506 w 1426641"/>
              <a:gd name="connsiteY79" fmla="*/ 2592080 h 3021240"/>
              <a:gd name="connsiteX80" fmla="*/ 664428 w 1426641"/>
              <a:gd name="connsiteY80" fmla="*/ 2749641 h 3021240"/>
              <a:gd name="connsiteX81" fmla="*/ 350524 w 1426641"/>
              <a:gd name="connsiteY81" fmla="*/ 2892118 h 3021240"/>
              <a:gd name="connsiteX82" fmla="*/ 5243 w 1426641"/>
              <a:gd name="connsiteY82" fmla="*/ 2911169 h 3021240"/>
              <a:gd name="connsiteX83" fmla="*/ 368681 w 1426641"/>
              <a:gd name="connsiteY83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64773 w 1426641"/>
              <a:gd name="connsiteY4" fmla="*/ 677553 h 3021240"/>
              <a:gd name="connsiteX5" fmla="*/ 5242 w 1426641"/>
              <a:gd name="connsiteY5" fmla="*/ 737084 h 3021240"/>
              <a:gd name="connsiteX6" fmla="*/ 5243 w 1426641"/>
              <a:gd name="connsiteY6" fmla="*/ 396567 h 3021240"/>
              <a:gd name="connsiteX7" fmla="*/ 17148 w 1426641"/>
              <a:gd name="connsiteY7" fmla="*/ 279884 h 3021240"/>
              <a:gd name="connsiteX8" fmla="*/ 71917 w 1426641"/>
              <a:gd name="connsiteY8" fmla="*/ 291791 h 3021240"/>
              <a:gd name="connsiteX9" fmla="*/ 52867 w 1426641"/>
              <a:gd name="connsiteY9" fmla="*/ 258453 h 3021240"/>
              <a:gd name="connsiteX10" fmla="*/ 479 w 1426641"/>
              <a:gd name="connsiteY10" fmla="*/ 225116 h 3021240"/>
              <a:gd name="connsiteX11" fmla="*/ 33817 w 1426641"/>
              <a:gd name="connsiteY11" fmla="*/ 208447 h 3021240"/>
              <a:gd name="connsiteX12" fmla="*/ 36198 w 1426641"/>
              <a:gd name="connsiteY12" fmla="*/ 194159 h 3021240"/>
              <a:gd name="connsiteX13" fmla="*/ 14767 w 1426641"/>
              <a:gd name="connsiteY13" fmla="*/ 153678 h 3021240"/>
              <a:gd name="connsiteX14" fmla="*/ 52867 w 1426641"/>
              <a:gd name="connsiteY14" fmla="*/ 151297 h 3021240"/>
              <a:gd name="connsiteX15" fmla="*/ 76680 w 1426641"/>
              <a:gd name="connsiteY15" fmla="*/ 141772 h 3021240"/>
              <a:gd name="connsiteX16" fmla="*/ 57629 w 1426641"/>
              <a:gd name="connsiteY16" fmla="*/ 101291 h 3021240"/>
              <a:gd name="connsiteX17" fmla="*/ 81443 w 1426641"/>
              <a:gd name="connsiteY17" fmla="*/ 27473 h 3021240"/>
              <a:gd name="connsiteX18" fmla="*/ 98111 w 1426641"/>
              <a:gd name="connsiteY18" fmla="*/ 8422 h 3021240"/>
              <a:gd name="connsiteX19" fmla="*/ 145736 w 1426641"/>
              <a:gd name="connsiteY19" fmla="*/ 20328 h 3021240"/>
              <a:gd name="connsiteX20" fmla="*/ 138592 w 1426641"/>
              <a:gd name="connsiteY20" fmla="*/ 77479 h 3021240"/>
              <a:gd name="connsiteX21" fmla="*/ 181455 w 1426641"/>
              <a:gd name="connsiteY21" fmla="*/ 32235 h 3021240"/>
              <a:gd name="connsiteX22" fmla="*/ 250511 w 1426641"/>
              <a:gd name="connsiteY22" fmla="*/ 36998 h 3021240"/>
              <a:gd name="connsiteX23" fmla="*/ 331473 w 1426641"/>
              <a:gd name="connsiteY23" fmla="*/ 25092 h 3021240"/>
              <a:gd name="connsiteX24" fmla="*/ 367192 w 1426641"/>
              <a:gd name="connsiteY24" fmla="*/ 6042 h 3021240"/>
              <a:gd name="connsiteX25" fmla="*/ 407673 w 1426641"/>
              <a:gd name="connsiteY25" fmla="*/ 20329 h 3021240"/>
              <a:gd name="connsiteX26" fmla="*/ 421961 w 1426641"/>
              <a:gd name="connsiteY26" fmla="*/ 1279 h 3021240"/>
              <a:gd name="connsiteX27" fmla="*/ 459640 w 1426641"/>
              <a:gd name="connsiteY27" fmla="*/ 2745 h 3021240"/>
              <a:gd name="connsiteX28" fmla="*/ 467205 w 1426641"/>
              <a:gd name="connsiteY28" fmla="*/ 10804 h 3021240"/>
              <a:gd name="connsiteX29" fmla="*/ 462442 w 1426641"/>
              <a:gd name="connsiteY29" fmla="*/ 101292 h 3021240"/>
              <a:gd name="connsiteX30" fmla="*/ 421961 w 1426641"/>
              <a:gd name="connsiteY30" fmla="*/ 137010 h 3021240"/>
              <a:gd name="connsiteX31" fmla="*/ 329092 w 1426641"/>
              <a:gd name="connsiteY31" fmla="*/ 215592 h 3021240"/>
              <a:gd name="connsiteX32" fmla="*/ 295755 w 1426641"/>
              <a:gd name="connsiteY32" fmla="*/ 251310 h 3021240"/>
              <a:gd name="connsiteX33" fmla="*/ 274323 w 1426641"/>
              <a:gd name="connsiteY33" fmla="*/ 294173 h 3021240"/>
              <a:gd name="connsiteX34" fmla="*/ 210030 w 1426641"/>
              <a:gd name="connsiteY34" fmla="*/ 275123 h 3021240"/>
              <a:gd name="connsiteX35" fmla="*/ 229080 w 1426641"/>
              <a:gd name="connsiteY35" fmla="*/ 303698 h 3021240"/>
              <a:gd name="connsiteX36" fmla="*/ 302898 w 1426641"/>
              <a:gd name="connsiteY36" fmla="*/ 313223 h 3021240"/>
              <a:gd name="connsiteX37" fmla="*/ 329092 w 1426641"/>
              <a:gd name="connsiteY37" fmla="*/ 301317 h 3021240"/>
              <a:gd name="connsiteX38" fmla="*/ 293373 w 1426641"/>
              <a:gd name="connsiteY38" fmla="*/ 341798 h 3021240"/>
              <a:gd name="connsiteX39" fmla="*/ 269561 w 1426641"/>
              <a:gd name="connsiteY39" fmla="*/ 339417 h 3021240"/>
              <a:gd name="connsiteX40" fmla="*/ 236223 w 1426641"/>
              <a:gd name="connsiteY40" fmla="*/ 348942 h 3021240"/>
              <a:gd name="connsiteX41" fmla="*/ 210030 w 1426641"/>
              <a:gd name="connsiteY41" fmla="*/ 387042 h 3021240"/>
              <a:gd name="connsiteX42" fmla="*/ 210030 w 1426641"/>
              <a:gd name="connsiteY42" fmla="*/ 406092 h 3021240"/>
              <a:gd name="connsiteX43" fmla="*/ 236223 w 1426641"/>
              <a:gd name="connsiteY43" fmla="*/ 372754 h 3021240"/>
              <a:gd name="connsiteX44" fmla="*/ 260036 w 1426641"/>
              <a:gd name="connsiteY44" fmla="*/ 363229 h 3021240"/>
              <a:gd name="connsiteX45" fmla="*/ 269561 w 1426641"/>
              <a:gd name="connsiteY45" fmla="*/ 387042 h 3021240"/>
              <a:gd name="connsiteX46" fmla="*/ 245748 w 1426641"/>
              <a:gd name="connsiteY46" fmla="*/ 422760 h 3021240"/>
              <a:gd name="connsiteX47" fmla="*/ 260036 w 1426641"/>
              <a:gd name="connsiteY47" fmla="*/ 425142 h 3021240"/>
              <a:gd name="connsiteX48" fmla="*/ 321948 w 1426641"/>
              <a:gd name="connsiteY48" fmla="*/ 387042 h 3021240"/>
              <a:gd name="connsiteX49" fmla="*/ 367192 w 1426641"/>
              <a:gd name="connsiteY49" fmla="*/ 375135 h 3021240"/>
              <a:gd name="connsiteX50" fmla="*/ 414817 w 1426641"/>
              <a:gd name="connsiteY50" fmla="*/ 353704 h 3021240"/>
              <a:gd name="connsiteX51" fmla="*/ 476730 w 1426641"/>
              <a:gd name="connsiteY51" fmla="*/ 367991 h 3021240"/>
              <a:gd name="connsiteX52" fmla="*/ 543405 w 1426641"/>
              <a:gd name="connsiteY52" fmla="*/ 353703 h 3021240"/>
              <a:gd name="connsiteX53" fmla="*/ 621986 w 1426641"/>
              <a:gd name="connsiteY53" fmla="*/ 365610 h 3021240"/>
              <a:gd name="connsiteX54" fmla="*/ 686280 w 1426641"/>
              <a:gd name="connsiteY54" fmla="*/ 363229 h 3021240"/>
              <a:gd name="connsiteX55" fmla="*/ 717238 w 1426641"/>
              <a:gd name="connsiteY55" fmla="*/ 398951 h 3021240"/>
              <a:gd name="connsiteX56" fmla="*/ 721998 w 1426641"/>
              <a:gd name="connsiteY56" fmla="*/ 451335 h 3021240"/>
              <a:gd name="connsiteX57" fmla="*/ 683898 w 1426641"/>
              <a:gd name="connsiteY57" fmla="*/ 503723 h 3021240"/>
              <a:gd name="connsiteX58" fmla="*/ 674373 w 1426641"/>
              <a:gd name="connsiteY58" fmla="*/ 565634 h 3021240"/>
              <a:gd name="connsiteX59" fmla="*/ 648180 w 1426641"/>
              <a:gd name="connsiteY59" fmla="*/ 615641 h 3021240"/>
              <a:gd name="connsiteX60" fmla="*/ 636273 w 1426641"/>
              <a:gd name="connsiteY60" fmla="*/ 658504 h 3021240"/>
              <a:gd name="connsiteX61" fmla="*/ 600555 w 1426641"/>
              <a:gd name="connsiteY61" fmla="*/ 703747 h 3021240"/>
              <a:gd name="connsiteX62" fmla="*/ 569598 w 1426641"/>
              <a:gd name="connsiteY62" fmla="*/ 768042 h 3021240"/>
              <a:gd name="connsiteX63" fmla="*/ 469586 w 1426641"/>
              <a:gd name="connsiteY63" fmla="*/ 806142 h 3021240"/>
              <a:gd name="connsiteX64" fmla="*/ 448155 w 1426641"/>
              <a:gd name="connsiteY64" fmla="*/ 820429 h 3021240"/>
              <a:gd name="connsiteX65" fmla="*/ 443392 w 1426641"/>
              <a:gd name="connsiteY65" fmla="*/ 844242 h 3021240"/>
              <a:gd name="connsiteX66" fmla="*/ 512448 w 1426641"/>
              <a:gd name="connsiteY66" fmla="*/ 815667 h 3021240"/>
              <a:gd name="connsiteX67" fmla="*/ 536261 w 1426641"/>
              <a:gd name="connsiteY67" fmla="*/ 839479 h 3021240"/>
              <a:gd name="connsiteX68" fmla="*/ 560073 w 1426641"/>
              <a:gd name="connsiteY68" fmla="*/ 870435 h 3021240"/>
              <a:gd name="connsiteX69" fmla="*/ 486255 w 1426641"/>
              <a:gd name="connsiteY69" fmla="*/ 910917 h 3021240"/>
              <a:gd name="connsiteX70" fmla="*/ 429105 w 1426641"/>
              <a:gd name="connsiteY70" fmla="*/ 949017 h 3021240"/>
              <a:gd name="connsiteX71" fmla="*/ 340999 w 1426641"/>
              <a:gd name="connsiteY71" fmla="*/ 946635 h 3021240"/>
              <a:gd name="connsiteX72" fmla="*/ 376717 w 1426641"/>
              <a:gd name="connsiteY72" fmla="*/ 968067 h 3021240"/>
              <a:gd name="connsiteX73" fmla="*/ 481492 w 1426641"/>
              <a:gd name="connsiteY73" fmla="*/ 987117 h 3021240"/>
              <a:gd name="connsiteX74" fmla="*/ 545786 w 1426641"/>
              <a:gd name="connsiteY74" fmla="*/ 951398 h 3021240"/>
              <a:gd name="connsiteX75" fmla="*/ 757718 w 1426641"/>
              <a:gd name="connsiteY75" fmla="*/ 1110943 h 3021240"/>
              <a:gd name="connsiteX76" fmla="*/ 976843 w 1426641"/>
              <a:gd name="connsiteY76" fmla="*/ 1527402 h 3021240"/>
              <a:gd name="connsiteX77" fmla="*/ 1110143 w 1426641"/>
              <a:gd name="connsiteY77" fmla="*/ 2034868 h 3021240"/>
              <a:gd name="connsiteX78" fmla="*/ 1419706 w 1426641"/>
              <a:gd name="connsiteY78" fmla="*/ 2080111 h 3021240"/>
              <a:gd name="connsiteX79" fmla="*/ 1381606 w 1426641"/>
              <a:gd name="connsiteY79" fmla="*/ 2292043 h 3021240"/>
              <a:gd name="connsiteX80" fmla="*/ 1343506 w 1426641"/>
              <a:gd name="connsiteY80" fmla="*/ 2592080 h 3021240"/>
              <a:gd name="connsiteX81" fmla="*/ 664428 w 1426641"/>
              <a:gd name="connsiteY81" fmla="*/ 2749641 h 3021240"/>
              <a:gd name="connsiteX82" fmla="*/ 350524 w 1426641"/>
              <a:gd name="connsiteY82" fmla="*/ 2892118 h 3021240"/>
              <a:gd name="connsiteX83" fmla="*/ 5243 w 1426641"/>
              <a:gd name="connsiteY83" fmla="*/ 2911169 h 3021240"/>
              <a:gd name="connsiteX84" fmla="*/ 368681 w 1426641"/>
              <a:gd name="connsiteY84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64773 w 1426641"/>
              <a:gd name="connsiteY4" fmla="*/ 677553 h 3021240"/>
              <a:gd name="connsiteX5" fmla="*/ 29055 w 1426641"/>
              <a:gd name="connsiteY5" fmla="*/ 710891 h 3021240"/>
              <a:gd name="connsiteX6" fmla="*/ 5242 w 1426641"/>
              <a:gd name="connsiteY6" fmla="*/ 737084 h 3021240"/>
              <a:gd name="connsiteX7" fmla="*/ 5243 w 1426641"/>
              <a:gd name="connsiteY7" fmla="*/ 396567 h 3021240"/>
              <a:gd name="connsiteX8" fmla="*/ 17148 w 1426641"/>
              <a:gd name="connsiteY8" fmla="*/ 279884 h 3021240"/>
              <a:gd name="connsiteX9" fmla="*/ 71917 w 1426641"/>
              <a:gd name="connsiteY9" fmla="*/ 291791 h 3021240"/>
              <a:gd name="connsiteX10" fmla="*/ 52867 w 1426641"/>
              <a:gd name="connsiteY10" fmla="*/ 258453 h 3021240"/>
              <a:gd name="connsiteX11" fmla="*/ 479 w 1426641"/>
              <a:gd name="connsiteY11" fmla="*/ 225116 h 3021240"/>
              <a:gd name="connsiteX12" fmla="*/ 33817 w 1426641"/>
              <a:gd name="connsiteY12" fmla="*/ 208447 h 3021240"/>
              <a:gd name="connsiteX13" fmla="*/ 36198 w 1426641"/>
              <a:gd name="connsiteY13" fmla="*/ 194159 h 3021240"/>
              <a:gd name="connsiteX14" fmla="*/ 14767 w 1426641"/>
              <a:gd name="connsiteY14" fmla="*/ 153678 h 3021240"/>
              <a:gd name="connsiteX15" fmla="*/ 52867 w 1426641"/>
              <a:gd name="connsiteY15" fmla="*/ 151297 h 3021240"/>
              <a:gd name="connsiteX16" fmla="*/ 76680 w 1426641"/>
              <a:gd name="connsiteY16" fmla="*/ 141772 h 3021240"/>
              <a:gd name="connsiteX17" fmla="*/ 57629 w 1426641"/>
              <a:gd name="connsiteY17" fmla="*/ 101291 h 3021240"/>
              <a:gd name="connsiteX18" fmla="*/ 81443 w 1426641"/>
              <a:gd name="connsiteY18" fmla="*/ 27473 h 3021240"/>
              <a:gd name="connsiteX19" fmla="*/ 98111 w 1426641"/>
              <a:gd name="connsiteY19" fmla="*/ 8422 h 3021240"/>
              <a:gd name="connsiteX20" fmla="*/ 145736 w 1426641"/>
              <a:gd name="connsiteY20" fmla="*/ 20328 h 3021240"/>
              <a:gd name="connsiteX21" fmla="*/ 138592 w 1426641"/>
              <a:gd name="connsiteY21" fmla="*/ 77479 h 3021240"/>
              <a:gd name="connsiteX22" fmla="*/ 181455 w 1426641"/>
              <a:gd name="connsiteY22" fmla="*/ 32235 h 3021240"/>
              <a:gd name="connsiteX23" fmla="*/ 250511 w 1426641"/>
              <a:gd name="connsiteY23" fmla="*/ 36998 h 3021240"/>
              <a:gd name="connsiteX24" fmla="*/ 331473 w 1426641"/>
              <a:gd name="connsiteY24" fmla="*/ 25092 h 3021240"/>
              <a:gd name="connsiteX25" fmla="*/ 367192 w 1426641"/>
              <a:gd name="connsiteY25" fmla="*/ 6042 h 3021240"/>
              <a:gd name="connsiteX26" fmla="*/ 407673 w 1426641"/>
              <a:gd name="connsiteY26" fmla="*/ 20329 h 3021240"/>
              <a:gd name="connsiteX27" fmla="*/ 421961 w 1426641"/>
              <a:gd name="connsiteY27" fmla="*/ 1279 h 3021240"/>
              <a:gd name="connsiteX28" fmla="*/ 459640 w 1426641"/>
              <a:gd name="connsiteY28" fmla="*/ 2745 h 3021240"/>
              <a:gd name="connsiteX29" fmla="*/ 467205 w 1426641"/>
              <a:gd name="connsiteY29" fmla="*/ 10804 h 3021240"/>
              <a:gd name="connsiteX30" fmla="*/ 462442 w 1426641"/>
              <a:gd name="connsiteY30" fmla="*/ 101292 h 3021240"/>
              <a:gd name="connsiteX31" fmla="*/ 421961 w 1426641"/>
              <a:gd name="connsiteY31" fmla="*/ 137010 h 3021240"/>
              <a:gd name="connsiteX32" fmla="*/ 329092 w 1426641"/>
              <a:gd name="connsiteY32" fmla="*/ 215592 h 3021240"/>
              <a:gd name="connsiteX33" fmla="*/ 295755 w 1426641"/>
              <a:gd name="connsiteY33" fmla="*/ 251310 h 3021240"/>
              <a:gd name="connsiteX34" fmla="*/ 274323 w 1426641"/>
              <a:gd name="connsiteY34" fmla="*/ 294173 h 3021240"/>
              <a:gd name="connsiteX35" fmla="*/ 210030 w 1426641"/>
              <a:gd name="connsiteY35" fmla="*/ 275123 h 3021240"/>
              <a:gd name="connsiteX36" fmla="*/ 229080 w 1426641"/>
              <a:gd name="connsiteY36" fmla="*/ 303698 h 3021240"/>
              <a:gd name="connsiteX37" fmla="*/ 302898 w 1426641"/>
              <a:gd name="connsiteY37" fmla="*/ 313223 h 3021240"/>
              <a:gd name="connsiteX38" fmla="*/ 329092 w 1426641"/>
              <a:gd name="connsiteY38" fmla="*/ 301317 h 3021240"/>
              <a:gd name="connsiteX39" fmla="*/ 293373 w 1426641"/>
              <a:gd name="connsiteY39" fmla="*/ 341798 h 3021240"/>
              <a:gd name="connsiteX40" fmla="*/ 269561 w 1426641"/>
              <a:gd name="connsiteY40" fmla="*/ 339417 h 3021240"/>
              <a:gd name="connsiteX41" fmla="*/ 236223 w 1426641"/>
              <a:gd name="connsiteY41" fmla="*/ 348942 h 3021240"/>
              <a:gd name="connsiteX42" fmla="*/ 210030 w 1426641"/>
              <a:gd name="connsiteY42" fmla="*/ 387042 h 3021240"/>
              <a:gd name="connsiteX43" fmla="*/ 210030 w 1426641"/>
              <a:gd name="connsiteY43" fmla="*/ 406092 h 3021240"/>
              <a:gd name="connsiteX44" fmla="*/ 236223 w 1426641"/>
              <a:gd name="connsiteY44" fmla="*/ 372754 h 3021240"/>
              <a:gd name="connsiteX45" fmla="*/ 260036 w 1426641"/>
              <a:gd name="connsiteY45" fmla="*/ 363229 h 3021240"/>
              <a:gd name="connsiteX46" fmla="*/ 269561 w 1426641"/>
              <a:gd name="connsiteY46" fmla="*/ 387042 h 3021240"/>
              <a:gd name="connsiteX47" fmla="*/ 245748 w 1426641"/>
              <a:gd name="connsiteY47" fmla="*/ 422760 h 3021240"/>
              <a:gd name="connsiteX48" fmla="*/ 260036 w 1426641"/>
              <a:gd name="connsiteY48" fmla="*/ 425142 h 3021240"/>
              <a:gd name="connsiteX49" fmla="*/ 321948 w 1426641"/>
              <a:gd name="connsiteY49" fmla="*/ 387042 h 3021240"/>
              <a:gd name="connsiteX50" fmla="*/ 367192 w 1426641"/>
              <a:gd name="connsiteY50" fmla="*/ 375135 h 3021240"/>
              <a:gd name="connsiteX51" fmla="*/ 414817 w 1426641"/>
              <a:gd name="connsiteY51" fmla="*/ 353704 h 3021240"/>
              <a:gd name="connsiteX52" fmla="*/ 476730 w 1426641"/>
              <a:gd name="connsiteY52" fmla="*/ 367991 h 3021240"/>
              <a:gd name="connsiteX53" fmla="*/ 543405 w 1426641"/>
              <a:gd name="connsiteY53" fmla="*/ 353703 h 3021240"/>
              <a:gd name="connsiteX54" fmla="*/ 621986 w 1426641"/>
              <a:gd name="connsiteY54" fmla="*/ 365610 h 3021240"/>
              <a:gd name="connsiteX55" fmla="*/ 686280 w 1426641"/>
              <a:gd name="connsiteY55" fmla="*/ 363229 h 3021240"/>
              <a:gd name="connsiteX56" fmla="*/ 717238 w 1426641"/>
              <a:gd name="connsiteY56" fmla="*/ 398951 h 3021240"/>
              <a:gd name="connsiteX57" fmla="*/ 721998 w 1426641"/>
              <a:gd name="connsiteY57" fmla="*/ 451335 h 3021240"/>
              <a:gd name="connsiteX58" fmla="*/ 683898 w 1426641"/>
              <a:gd name="connsiteY58" fmla="*/ 503723 h 3021240"/>
              <a:gd name="connsiteX59" fmla="*/ 674373 w 1426641"/>
              <a:gd name="connsiteY59" fmla="*/ 565634 h 3021240"/>
              <a:gd name="connsiteX60" fmla="*/ 648180 w 1426641"/>
              <a:gd name="connsiteY60" fmla="*/ 615641 h 3021240"/>
              <a:gd name="connsiteX61" fmla="*/ 636273 w 1426641"/>
              <a:gd name="connsiteY61" fmla="*/ 658504 h 3021240"/>
              <a:gd name="connsiteX62" fmla="*/ 600555 w 1426641"/>
              <a:gd name="connsiteY62" fmla="*/ 703747 h 3021240"/>
              <a:gd name="connsiteX63" fmla="*/ 569598 w 1426641"/>
              <a:gd name="connsiteY63" fmla="*/ 768042 h 3021240"/>
              <a:gd name="connsiteX64" fmla="*/ 469586 w 1426641"/>
              <a:gd name="connsiteY64" fmla="*/ 806142 h 3021240"/>
              <a:gd name="connsiteX65" fmla="*/ 448155 w 1426641"/>
              <a:gd name="connsiteY65" fmla="*/ 820429 h 3021240"/>
              <a:gd name="connsiteX66" fmla="*/ 443392 w 1426641"/>
              <a:gd name="connsiteY66" fmla="*/ 844242 h 3021240"/>
              <a:gd name="connsiteX67" fmla="*/ 512448 w 1426641"/>
              <a:gd name="connsiteY67" fmla="*/ 815667 h 3021240"/>
              <a:gd name="connsiteX68" fmla="*/ 536261 w 1426641"/>
              <a:gd name="connsiteY68" fmla="*/ 839479 h 3021240"/>
              <a:gd name="connsiteX69" fmla="*/ 560073 w 1426641"/>
              <a:gd name="connsiteY69" fmla="*/ 870435 h 3021240"/>
              <a:gd name="connsiteX70" fmla="*/ 486255 w 1426641"/>
              <a:gd name="connsiteY70" fmla="*/ 910917 h 3021240"/>
              <a:gd name="connsiteX71" fmla="*/ 429105 w 1426641"/>
              <a:gd name="connsiteY71" fmla="*/ 949017 h 3021240"/>
              <a:gd name="connsiteX72" fmla="*/ 340999 w 1426641"/>
              <a:gd name="connsiteY72" fmla="*/ 946635 h 3021240"/>
              <a:gd name="connsiteX73" fmla="*/ 376717 w 1426641"/>
              <a:gd name="connsiteY73" fmla="*/ 968067 h 3021240"/>
              <a:gd name="connsiteX74" fmla="*/ 481492 w 1426641"/>
              <a:gd name="connsiteY74" fmla="*/ 987117 h 3021240"/>
              <a:gd name="connsiteX75" fmla="*/ 545786 w 1426641"/>
              <a:gd name="connsiteY75" fmla="*/ 951398 h 3021240"/>
              <a:gd name="connsiteX76" fmla="*/ 757718 w 1426641"/>
              <a:gd name="connsiteY76" fmla="*/ 1110943 h 3021240"/>
              <a:gd name="connsiteX77" fmla="*/ 976843 w 1426641"/>
              <a:gd name="connsiteY77" fmla="*/ 1527402 h 3021240"/>
              <a:gd name="connsiteX78" fmla="*/ 1110143 w 1426641"/>
              <a:gd name="connsiteY78" fmla="*/ 2034868 h 3021240"/>
              <a:gd name="connsiteX79" fmla="*/ 1419706 w 1426641"/>
              <a:gd name="connsiteY79" fmla="*/ 2080111 h 3021240"/>
              <a:gd name="connsiteX80" fmla="*/ 1381606 w 1426641"/>
              <a:gd name="connsiteY80" fmla="*/ 2292043 h 3021240"/>
              <a:gd name="connsiteX81" fmla="*/ 1343506 w 1426641"/>
              <a:gd name="connsiteY81" fmla="*/ 2592080 h 3021240"/>
              <a:gd name="connsiteX82" fmla="*/ 664428 w 1426641"/>
              <a:gd name="connsiteY82" fmla="*/ 2749641 h 3021240"/>
              <a:gd name="connsiteX83" fmla="*/ 350524 w 1426641"/>
              <a:gd name="connsiteY83" fmla="*/ 2892118 h 3021240"/>
              <a:gd name="connsiteX84" fmla="*/ 5243 w 1426641"/>
              <a:gd name="connsiteY84" fmla="*/ 2911169 h 3021240"/>
              <a:gd name="connsiteX85" fmla="*/ 368681 w 1426641"/>
              <a:gd name="connsiteY85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64773 w 1426641"/>
              <a:gd name="connsiteY4" fmla="*/ 677553 h 3021240"/>
              <a:gd name="connsiteX5" fmla="*/ 29055 w 1426641"/>
              <a:gd name="connsiteY5" fmla="*/ 710891 h 3021240"/>
              <a:gd name="connsiteX6" fmla="*/ 5242 w 1426641"/>
              <a:gd name="connsiteY6" fmla="*/ 670409 h 3021240"/>
              <a:gd name="connsiteX7" fmla="*/ 5243 w 1426641"/>
              <a:gd name="connsiteY7" fmla="*/ 396567 h 3021240"/>
              <a:gd name="connsiteX8" fmla="*/ 17148 w 1426641"/>
              <a:gd name="connsiteY8" fmla="*/ 279884 h 3021240"/>
              <a:gd name="connsiteX9" fmla="*/ 71917 w 1426641"/>
              <a:gd name="connsiteY9" fmla="*/ 291791 h 3021240"/>
              <a:gd name="connsiteX10" fmla="*/ 52867 w 1426641"/>
              <a:gd name="connsiteY10" fmla="*/ 258453 h 3021240"/>
              <a:gd name="connsiteX11" fmla="*/ 479 w 1426641"/>
              <a:gd name="connsiteY11" fmla="*/ 225116 h 3021240"/>
              <a:gd name="connsiteX12" fmla="*/ 33817 w 1426641"/>
              <a:gd name="connsiteY12" fmla="*/ 208447 h 3021240"/>
              <a:gd name="connsiteX13" fmla="*/ 36198 w 1426641"/>
              <a:gd name="connsiteY13" fmla="*/ 194159 h 3021240"/>
              <a:gd name="connsiteX14" fmla="*/ 14767 w 1426641"/>
              <a:gd name="connsiteY14" fmla="*/ 153678 h 3021240"/>
              <a:gd name="connsiteX15" fmla="*/ 52867 w 1426641"/>
              <a:gd name="connsiteY15" fmla="*/ 151297 h 3021240"/>
              <a:gd name="connsiteX16" fmla="*/ 76680 w 1426641"/>
              <a:gd name="connsiteY16" fmla="*/ 141772 h 3021240"/>
              <a:gd name="connsiteX17" fmla="*/ 57629 w 1426641"/>
              <a:gd name="connsiteY17" fmla="*/ 101291 h 3021240"/>
              <a:gd name="connsiteX18" fmla="*/ 81443 w 1426641"/>
              <a:gd name="connsiteY18" fmla="*/ 27473 h 3021240"/>
              <a:gd name="connsiteX19" fmla="*/ 98111 w 1426641"/>
              <a:gd name="connsiteY19" fmla="*/ 8422 h 3021240"/>
              <a:gd name="connsiteX20" fmla="*/ 145736 w 1426641"/>
              <a:gd name="connsiteY20" fmla="*/ 20328 h 3021240"/>
              <a:gd name="connsiteX21" fmla="*/ 138592 w 1426641"/>
              <a:gd name="connsiteY21" fmla="*/ 77479 h 3021240"/>
              <a:gd name="connsiteX22" fmla="*/ 181455 w 1426641"/>
              <a:gd name="connsiteY22" fmla="*/ 32235 h 3021240"/>
              <a:gd name="connsiteX23" fmla="*/ 250511 w 1426641"/>
              <a:gd name="connsiteY23" fmla="*/ 36998 h 3021240"/>
              <a:gd name="connsiteX24" fmla="*/ 331473 w 1426641"/>
              <a:gd name="connsiteY24" fmla="*/ 25092 h 3021240"/>
              <a:gd name="connsiteX25" fmla="*/ 367192 w 1426641"/>
              <a:gd name="connsiteY25" fmla="*/ 6042 h 3021240"/>
              <a:gd name="connsiteX26" fmla="*/ 407673 w 1426641"/>
              <a:gd name="connsiteY26" fmla="*/ 20329 h 3021240"/>
              <a:gd name="connsiteX27" fmla="*/ 421961 w 1426641"/>
              <a:gd name="connsiteY27" fmla="*/ 1279 h 3021240"/>
              <a:gd name="connsiteX28" fmla="*/ 459640 w 1426641"/>
              <a:gd name="connsiteY28" fmla="*/ 2745 h 3021240"/>
              <a:gd name="connsiteX29" fmla="*/ 467205 w 1426641"/>
              <a:gd name="connsiteY29" fmla="*/ 10804 h 3021240"/>
              <a:gd name="connsiteX30" fmla="*/ 462442 w 1426641"/>
              <a:gd name="connsiteY30" fmla="*/ 101292 h 3021240"/>
              <a:gd name="connsiteX31" fmla="*/ 421961 w 1426641"/>
              <a:gd name="connsiteY31" fmla="*/ 137010 h 3021240"/>
              <a:gd name="connsiteX32" fmla="*/ 329092 w 1426641"/>
              <a:gd name="connsiteY32" fmla="*/ 215592 h 3021240"/>
              <a:gd name="connsiteX33" fmla="*/ 295755 w 1426641"/>
              <a:gd name="connsiteY33" fmla="*/ 251310 h 3021240"/>
              <a:gd name="connsiteX34" fmla="*/ 274323 w 1426641"/>
              <a:gd name="connsiteY34" fmla="*/ 294173 h 3021240"/>
              <a:gd name="connsiteX35" fmla="*/ 210030 w 1426641"/>
              <a:gd name="connsiteY35" fmla="*/ 275123 h 3021240"/>
              <a:gd name="connsiteX36" fmla="*/ 229080 w 1426641"/>
              <a:gd name="connsiteY36" fmla="*/ 303698 h 3021240"/>
              <a:gd name="connsiteX37" fmla="*/ 302898 w 1426641"/>
              <a:gd name="connsiteY37" fmla="*/ 313223 h 3021240"/>
              <a:gd name="connsiteX38" fmla="*/ 329092 w 1426641"/>
              <a:gd name="connsiteY38" fmla="*/ 301317 h 3021240"/>
              <a:gd name="connsiteX39" fmla="*/ 293373 w 1426641"/>
              <a:gd name="connsiteY39" fmla="*/ 341798 h 3021240"/>
              <a:gd name="connsiteX40" fmla="*/ 269561 w 1426641"/>
              <a:gd name="connsiteY40" fmla="*/ 339417 h 3021240"/>
              <a:gd name="connsiteX41" fmla="*/ 236223 w 1426641"/>
              <a:gd name="connsiteY41" fmla="*/ 348942 h 3021240"/>
              <a:gd name="connsiteX42" fmla="*/ 210030 w 1426641"/>
              <a:gd name="connsiteY42" fmla="*/ 387042 h 3021240"/>
              <a:gd name="connsiteX43" fmla="*/ 210030 w 1426641"/>
              <a:gd name="connsiteY43" fmla="*/ 406092 h 3021240"/>
              <a:gd name="connsiteX44" fmla="*/ 236223 w 1426641"/>
              <a:gd name="connsiteY44" fmla="*/ 372754 h 3021240"/>
              <a:gd name="connsiteX45" fmla="*/ 260036 w 1426641"/>
              <a:gd name="connsiteY45" fmla="*/ 363229 h 3021240"/>
              <a:gd name="connsiteX46" fmla="*/ 269561 w 1426641"/>
              <a:gd name="connsiteY46" fmla="*/ 387042 h 3021240"/>
              <a:gd name="connsiteX47" fmla="*/ 245748 w 1426641"/>
              <a:gd name="connsiteY47" fmla="*/ 422760 h 3021240"/>
              <a:gd name="connsiteX48" fmla="*/ 260036 w 1426641"/>
              <a:gd name="connsiteY48" fmla="*/ 425142 h 3021240"/>
              <a:gd name="connsiteX49" fmla="*/ 321948 w 1426641"/>
              <a:gd name="connsiteY49" fmla="*/ 387042 h 3021240"/>
              <a:gd name="connsiteX50" fmla="*/ 367192 w 1426641"/>
              <a:gd name="connsiteY50" fmla="*/ 375135 h 3021240"/>
              <a:gd name="connsiteX51" fmla="*/ 414817 w 1426641"/>
              <a:gd name="connsiteY51" fmla="*/ 353704 h 3021240"/>
              <a:gd name="connsiteX52" fmla="*/ 476730 w 1426641"/>
              <a:gd name="connsiteY52" fmla="*/ 367991 h 3021240"/>
              <a:gd name="connsiteX53" fmla="*/ 543405 w 1426641"/>
              <a:gd name="connsiteY53" fmla="*/ 353703 h 3021240"/>
              <a:gd name="connsiteX54" fmla="*/ 621986 w 1426641"/>
              <a:gd name="connsiteY54" fmla="*/ 365610 h 3021240"/>
              <a:gd name="connsiteX55" fmla="*/ 686280 w 1426641"/>
              <a:gd name="connsiteY55" fmla="*/ 363229 h 3021240"/>
              <a:gd name="connsiteX56" fmla="*/ 717238 w 1426641"/>
              <a:gd name="connsiteY56" fmla="*/ 398951 h 3021240"/>
              <a:gd name="connsiteX57" fmla="*/ 721998 w 1426641"/>
              <a:gd name="connsiteY57" fmla="*/ 451335 h 3021240"/>
              <a:gd name="connsiteX58" fmla="*/ 683898 w 1426641"/>
              <a:gd name="connsiteY58" fmla="*/ 503723 h 3021240"/>
              <a:gd name="connsiteX59" fmla="*/ 674373 w 1426641"/>
              <a:gd name="connsiteY59" fmla="*/ 565634 h 3021240"/>
              <a:gd name="connsiteX60" fmla="*/ 648180 w 1426641"/>
              <a:gd name="connsiteY60" fmla="*/ 615641 h 3021240"/>
              <a:gd name="connsiteX61" fmla="*/ 636273 w 1426641"/>
              <a:gd name="connsiteY61" fmla="*/ 658504 h 3021240"/>
              <a:gd name="connsiteX62" fmla="*/ 600555 w 1426641"/>
              <a:gd name="connsiteY62" fmla="*/ 703747 h 3021240"/>
              <a:gd name="connsiteX63" fmla="*/ 569598 w 1426641"/>
              <a:gd name="connsiteY63" fmla="*/ 768042 h 3021240"/>
              <a:gd name="connsiteX64" fmla="*/ 469586 w 1426641"/>
              <a:gd name="connsiteY64" fmla="*/ 806142 h 3021240"/>
              <a:gd name="connsiteX65" fmla="*/ 448155 w 1426641"/>
              <a:gd name="connsiteY65" fmla="*/ 820429 h 3021240"/>
              <a:gd name="connsiteX66" fmla="*/ 443392 w 1426641"/>
              <a:gd name="connsiteY66" fmla="*/ 844242 h 3021240"/>
              <a:gd name="connsiteX67" fmla="*/ 512448 w 1426641"/>
              <a:gd name="connsiteY67" fmla="*/ 815667 h 3021240"/>
              <a:gd name="connsiteX68" fmla="*/ 536261 w 1426641"/>
              <a:gd name="connsiteY68" fmla="*/ 839479 h 3021240"/>
              <a:gd name="connsiteX69" fmla="*/ 560073 w 1426641"/>
              <a:gd name="connsiteY69" fmla="*/ 870435 h 3021240"/>
              <a:gd name="connsiteX70" fmla="*/ 486255 w 1426641"/>
              <a:gd name="connsiteY70" fmla="*/ 910917 h 3021240"/>
              <a:gd name="connsiteX71" fmla="*/ 429105 w 1426641"/>
              <a:gd name="connsiteY71" fmla="*/ 949017 h 3021240"/>
              <a:gd name="connsiteX72" fmla="*/ 340999 w 1426641"/>
              <a:gd name="connsiteY72" fmla="*/ 946635 h 3021240"/>
              <a:gd name="connsiteX73" fmla="*/ 376717 w 1426641"/>
              <a:gd name="connsiteY73" fmla="*/ 968067 h 3021240"/>
              <a:gd name="connsiteX74" fmla="*/ 481492 w 1426641"/>
              <a:gd name="connsiteY74" fmla="*/ 987117 h 3021240"/>
              <a:gd name="connsiteX75" fmla="*/ 545786 w 1426641"/>
              <a:gd name="connsiteY75" fmla="*/ 951398 h 3021240"/>
              <a:gd name="connsiteX76" fmla="*/ 757718 w 1426641"/>
              <a:gd name="connsiteY76" fmla="*/ 1110943 h 3021240"/>
              <a:gd name="connsiteX77" fmla="*/ 976843 w 1426641"/>
              <a:gd name="connsiteY77" fmla="*/ 1527402 h 3021240"/>
              <a:gd name="connsiteX78" fmla="*/ 1110143 w 1426641"/>
              <a:gd name="connsiteY78" fmla="*/ 2034868 h 3021240"/>
              <a:gd name="connsiteX79" fmla="*/ 1419706 w 1426641"/>
              <a:gd name="connsiteY79" fmla="*/ 2080111 h 3021240"/>
              <a:gd name="connsiteX80" fmla="*/ 1381606 w 1426641"/>
              <a:gd name="connsiteY80" fmla="*/ 2292043 h 3021240"/>
              <a:gd name="connsiteX81" fmla="*/ 1343506 w 1426641"/>
              <a:gd name="connsiteY81" fmla="*/ 2592080 h 3021240"/>
              <a:gd name="connsiteX82" fmla="*/ 664428 w 1426641"/>
              <a:gd name="connsiteY82" fmla="*/ 2749641 h 3021240"/>
              <a:gd name="connsiteX83" fmla="*/ 350524 w 1426641"/>
              <a:gd name="connsiteY83" fmla="*/ 2892118 h 3021240"/>
              <a:gd name="connsiteX84" fmla="*/ 5243 w 1426641"/>
              <a:gd name="connsiteY84" fmla="*/ 2911169 h 3021240"/>
              <a:gd name="connsiteX85" fmla="*/ 368681 w 1426641"/>
              <a:gd name="connsiteY85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24292 w 1426641"/>
              <a:gd name="connsiteY4" fmla="*/ 763278 h 3021240"/>
              <a:gd name="connsiteX5" fmla="*/ 64773 w 1426641"/>
              <a:gd name="connsiteY5" fmla="*/ 677553 h 3021240"/>
              <a:gd name="connsiteX6" fmla="*/ 29055 w 1426641"/>
              <a:gd name="connsiteY6" fmla="*/ 710891 h 3021240"/>
              <a:gd name="connsiteX7" fmla="*/ 5242 w 1426641"/>
              <a:gd name="connsiteY7" fmla="*/ 670409 h 3021240"/>
              <a:gd name="connsiteX8" fmla="*/ 5243 w 1426641"/>
              <a:gd name="connsiteY8" fmla="*/ 396567 h 3021240"/>
              <a:gd name="connsiteX9" fmla="*/ 17148 w 1426641"/>
              <a:gd name="connsiteY9" fmla="*/ 279884 h 3021240"/>
              <a:gd name="connsiteX10" fmla="*/ 71917 w 1426641"/>
              <a:gd name="connsiteY10" fmla="*/ 291791 h 3021240"/>
              <a:gd name="connsiteX11" fmla="*/ 52867 w 1426641"/>
              <a:gd name="connsiteY11" fmla="*/ 258453 h 3021240"/>
              <a:gd name="connsiteX12" fmla="*/ 479 w 1426641"/>
              <a:gd name="connsiteY12" fmla="*/ 225116 h 3021240"/>
              <a:gd name="connsiteX13" fmla="*/ 33817 w 1426641"/>
              <a:gd name="connsiteY13" fmla="*/ 208447 h 3021240"/>
              <a:gd name="connsiteX14" fmla="*/ 36198 w 1426641"/>
              <a:gd name="connsiteY14" fmla="*/ 194159 h 3021240"/>
              <a:gd name="connsiteX15" fmla="*/ 14767 w 1426641"/>
              <a:gd name="connsiteY15" fmla="*/ 153678 h 3021240"/>
              <a:gd name="connsiteX16" fmla="*/ 52867 w 1426641"/>
              <a:gd name="connsiteY16" fmla="*/ 151297 h 3021240"/>
              <a:gd name="connsiteX17" fmla="*/ 76680 w 1426641"/>
              <a:gd name="connsiteY17" fmla="*/ 141772 h 3021240"/>
              <a:gd name="connsiteX18" fmla="*/ 57629 w 1426641"/>
              <a:gd name="connsiteY18" fmla="*/ 101291 h 3021240"/>
              <a:gd name="connsiteX19" fmla="*/ 81443 w 1426641"/>
              <a:gd name="connsiteY19" fmla="*/ 27473 h 3021240"/>
              <a:gd name="connsiteX20" fmla="*/ 98111 w 1426641"/>
              <a:gd name="connsiteY20" fmla="*/ 8422 h 3021240"/>
              <a:gd name="connsiteX21" fmla="*/ 145736 w 1426641"/>
              <a:gd name="connsiteY21" fmla="*/ 20328 h 3021240"/>
              <a:gd name="connsiteX22" fmla="*/ 138592 w 1426641"/>
              <a:gd name="connsiteY22" fmla="*/ 77479 h 3021240"/>
              <a:gd name="connsiteX23" fmla="*/ 181455 w 1426641"/>
              <a:gd name="connsiteY23" fmla="*/ 32235 h 3021240"/>
              <a:gd name="connsiteX24" fmla="*/ 250511 w 1426641"/>
              <a:gd name="connsiteY24" fmla="*/ 36998 h 3021240"/>
              <a:gd name="connsiteX25" fmla="*/ 331473 w 1426641"/>
              <a:gd name="connsiteY25" fmla="*/ 25092 h 3021240"/>
              <a:gd name="connsiteX26" fmla="*/ 367192 w 1426641"/>
              <a:gd name="connsiteY26" fmla="*/ 6042 h 3021240"/>
              <a:gd name="connsiteX27" fmla="*/ 407673 w 1426641"/>
              <a:gd name="connsiteY27" fmla="*/ 20329 h 3021240"/>
              <a:gd name="connsiteX28" fmla="*/ 421961 w 1426641"/>
              <a:gd name="connsiteY28" fmla="*/ 1279 h 3021240"/>
              <a:gd name="connsiteX29" fmla="*/ 459640 w 1426641"/>
              <a:gd name="connsiteY29" fmla="*/ 2745 h 3021240"/>
              <a:gd name="connsiteX30" fmla="*/ 467205 w 1426641"/>
              <a:gd name="connsiteY30" fmla="*/ 10804 h 3021240"/>
              <a:gd name="connsiteX31" fmla="*/ 462442 w 1426641"/>
              <a:gd name="connsiteY31" fmla="*/ 101292 h 3021240"/>
              <a:gd name="connsiteX32" fmla="*/ 421961 w 1426641"/>
              <a:gd name="connsiteY32" fmla="*/ 137010 h 3021240"/>
              <a:gd name="connsiteX33" fmla="*/ 329092 w 1426641"/>
              <a:gd name="connsiteY33" fmla="*/ 215592 h 3021240"/>
              <a:gd name="connsiteX34" fmla="*/ 295755 w 1426641"/>
              <a:gd name="connsiteY34" fmla="*/ 251310 h 3021240"/>
              <a:gd name="connsiteX35" fmla="*/ 274323 w 1426641"/>
              <a:gd name="connsiteY35" fmla="*/ 294173 h 3021240"/>
              <a:gd name="connsiteX36" fmla="*/ 210030 w 1426641"/>
              <a:gd name="connsiteY36" fmla="*/ 275123 h 3021240"/>
              <a:gd name="connsiteX37" fmla="*/ 229080 w 1426641"/>
              <a:gd name="connsiteY37" fmla="*/ 303698 h 3021240"/>
              <a:gd name="connsiteX38" fmla="*/ 302898 w 1426641"/>
              <a:gd name="connsiteY38" fmla="*/ 313223 h 3021240"/>
              <a:gd name="connsiteX39" fmla="*/ 329092 w 1426641"/>
              <a:gd name="connsiteY39" fmla="*/ 301317 h 3021240"/>
              <a:gd name="connsiteX40" fmla="*/ 293373 w 1426641"/>
              <a:gd name="connsiteY40" fmla="*/ 341798 h 3021240"/>
              <a:gd name="connsiteX41" fmla="*/ 269561 w 1426641"/>
              <a:gd name="connsiteY41" fmla="*/ 339417 h 3021240"/>
              <a:gd name="connsiteX42" fmla="*/ 236223 w 1426641"/>
              <a:gd name="connsiteY42" fmla="*/ 348942 h 3021240"/>
              <a:gd name="connsiteX43" fmla="*/ 210030 w 1426641"/>
              <a:gd name="connsiteY43" fmla="*/ 387042 h 3021240"/>
              <a:gd name="connsiteX44" fmla="*/ 210030 w 1426641"/>
              <a:gd name="connsiteY44" fmla="*/ 406092 h 3021240"/>
              <a:gd name="connsiteX45" fmla="*/ 236223 w 1426641"/>
              <a:gd name="connsiteY45" fmla="*/ 372754 h 3021240"/>
              <a:gd name="connsiteX46" fmla="*/ 260036 w 1426641"/>
              <a:gd name="connsiteY46" fmla="*/ 363229 h 3021240"/>
              <a:gd name="connsiteX47" fmla="*/ 269561 w 1426641"/>
              <a:gd name="connsiteY47" fmla="*/ 387042 h 3021240"/>
              <a:gd name="connsiteX48" fmla="*/ 245748 w 1426641"/>
              <a:gd name="connsiteY48" fmla="*/ 422760 h 3021240"/>
              <a:gd name="connsiteX49" fmla="*/ 260036 w 1426641"/>
              <a:gd name="connsiteY49" fmla="*/ 425142 h 3021240"/>
              <a:gd name="connsiteX50" fmla="*/ 321948 w 1426641"/>
              <a:gd name="connsiteY50" fmla="*/ 387042 h 3021240"/>
              <a:gd name="connsiteX51" fmla="*/ 367192 w 1426641"/>
              <a:gd name="connsiteY51" fmla="*/ 375135 h 3021240"/>
              <a:gd name="connsiteX52" fmla="*/ 414817 w 1426641"/>
              <a:gd name="connsiteY52" fmla="*/ 353704 h 3021240"/>
              <a:gd name="connsiteX53" fmla="*/ 476730 w 1426641"/>
              <a:gd name="connsiteY53" fmla="*/ 367991 h 3021240"/>
              <a:gd name="connsiteX54" fmla="*/ 543405 w 1426641"/>
              <a:gd name="connsiteY54" fmla="*/ 353703 h 3021240"/>
              <a:gd name="connsiteX55" fmla="*/ 621986 w 1426641"/>
              <a:gd name="connsiteY55" fmla="*/ 365610 h 3021240"/>
              <a:gd name="connsiteX56" fmla="*/ 686280 w 1426641"/>
              <a:gd name="connsiteY56" fmla="*/ 363229 h 3021240"/>
              <a:gd name="connsiteX57" fmla="*/ 717238 w 1426641"/>
              <a:gd name="connsiteY57" fmla="*/ 398951 h 3021240"/>
              <a:gd name="connsiteX58" fmla="*/ 721998 w 1426641"/>
              <a:gd name="connsiteY58" fmla="*/ 451335 h 3021240"/>
              <a:gd name="connsiteX59" fmla="*/ 683898 w 1426641"/>
              <a:gd name="connsiteY59" fmla="*/ 503723 h 3021240"/>
              <a:gd name="connsiteX60" fmla="*/ 674373 w 1426641"/>
              <a:gd name="connsiteY60" fmla="*/ 565634 h 3021240"/>
              <a:gd name="connsiteX61" fmla="*/ 648180 w 1426641"/>
              <a:gd name="connsiteY61" fmla="*/ 615641 h 3021240"/>
              <a:gd name="connsiteX62" fmla="*/ 636273 w 1426641"/>
              <a:gd name="connsiteY62" fmla="*/ 658504 h 3021240"/>
              <a:gd name="connsiteX63" fmla="*/ 600555 w 1426641"/>
              <a:gd name="connsiteY63" fmla="*/ 703747 h 3021240"/>
              <a:gd name="connsiteX64" fmla="*/ 569598 w 1426641"/>
              <a:gd name="connsiteY64" fmla="*/ 768042 h 3021240"/>
              <a:gd name="connsiteX65" fmla="*/ 469586 w 1426641"/>
              <a:gd name="connsiteY65" fmla="*/ 806142 h 3021240"/>
              <a:gd name="connsiteX66" fmla="*/ 448155 w 1426641"/>
              <a:gd name="connsiteY66" fmla="*/ 820429 h 3021240"/>
              <a:gd name="connsiteX67" fmla="*/ 443392 w 1426641"/>
              <a:gd name="connsiteY67" fmla="*/ 844242 h 3021240"/>
              <a:gd name="connsiteX68" fmla="*/ 512448 w 1426641"/>
              <a:gd name="connsiteY68" fmla="*/ 815667 h 3021240"/>
              <a:gd name="connsiteX69" fmla="*/ 536261 w 1426641"/>
              <a:gd name="connsiteY69" fmla="*/ 839479 h 3021240"/>
              <a:gd name="connsiteX70" fmla="*/ 560073 w 1426641"/>
              <a:gd name="connsiteY70" fmla="*/ 870435 h 3021240"/>
              <a:gd name="connsiteX71" fmla="*/ 486255 w 1426641"/>
              <a:gd name="connsiteY71" fmla="*/ 910917 h 3021240"/>
              <a:gd name="connsiteX72" fmla="*/ 429105 w 1426641"/>
              <a:gd name="connsiteY72" fmla="*/ 949017 h 3021240"/>
              <a:gd name="connsiteX73" fmla="*/ 340999 w 1426641"/>
              <a:gd name="connsiteY73" fmla="*/ 946635 h 3021240"/>
              <a:gd name="connsiteX74" fmla="*/ 376717 w 1426641"/>
              <a:gd name="connsiteY74" fmla="*/ 968067 h 3021240"/>
              <a:gd name="connsiteX75" fmla="*/ 481492 w 1426641"/>
              <a:gd name="connsiteY75" fmla="*/ 987117 h 3021240"/>
              <a:gd name="connsiteX76" fmla="*/ 545786 w 1426641"/>
              <a:gd name="connsiteY76" fmla="*/ 951398 h 3021240"/>
              <a:gd name="connsiteX77" fmla="*/ 757718 w 1426641"/>
              <a:gd name="connsiteY77" fmla="*/ 1110943 h 3021240"/>
              <a:gd name="connsiteX78" fmla="*/ 976843 w 1426641"/>
              <a:gd name="connsiteY78" fmla="*/ 1527402 h 3021240"/>
              <a:gd name="connsiteX79" fmla="*/ 1110143 w 1426641"/>
              <a:gd name="connsiteY79" fmla="*/ 2034868 h 3021240"/>
              <a:gd name="connsiteX80" fmla="*/ 1419706 w 1426641"/>
              <a:gd name="connsiteY80" fmla="*/ 2080111 h 3021240"/>
              <a:gd name="connsiteX81" fmla="*/ 1381606 w 1426641"/>
              <a:gd name="connsiteY81" fmla="*/ 2292043 h 3021240"/>
              <a:gd name="connsiteX82" fmla="*/ 1343506 w 1426641"/>
              <a:gd name="connsiteY82" fmla="*/ 2592080 h 3021240"/>
              <a:gd name="connsiteX83" fmla="*/ 664428 w 1426641"/>
              <a:gd name="connsiteY83" fmla="*/ 2749641 h 3021240"/>
              <a:gd name="connsiteX84" fmla="*/ 350524 w 1426641"/>
              <a:gd name="connsiteY84" fmla="*/ 2892118 h 3021240"/>
              <a:gd name="connsiteX85" fmla="*/ 5243 w 1426641"/>
              <a:gd name="connsiteY85" fmla="*/ 2911169 h 3021240"/>
              <a:gd name="connsiteX86" fmla="*/ 368681 w 1426641"/>
              <a:gd name="connsiteY86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24292 w 1426641"/>
              <a:gd name="connsiteY4" fmla="*/ 763278 h 3021240"/>
              <a:gd name="connsiteX5" fmla="*/ 64773 w 1426641"/>
              <a:gd name="connsiteY5" fmla="*/ 677553 h 3021240"/>
              <a:gd name="connsiteX6" fmla="*/ 12386 w 1426641"/>
              <a:gd name="connsiteY6" fmla="*/ 741847 h 3021240"/>
              <a:gd name="connsiteX7" fmla="*/ 5242 w 1426641"/>
              <a:gd name="connsiteY7" fmla="*/ 670409 h 3021240"/>
              <a:gd name="connsiteX8" fmla="*/ 5243 w 1426641"/>
              <a:gd name="connsiteY8" fmla="*/ 396567 h 3021240"/>
              <a:gd name="connsiteX9" fmla="*/ 17148 w 1426641"/>
              <a:gd name="connsiteY9" fmla="*/ 279884 h 3021240"/>
              <a:gd name="connsiteX10" fmla="*/ 71917 w 1426641"/>
              <a:gd name="connsiteY10" fmla="*/ 291791 h 3021240"/>
              <a:gd name="connsiteX11" fmla="*/ 52867 w 1426641"/>
              <a:gd name="connsiteY11" fmla="*/ 258453 h 3021240"/>
              <a:gd name="connsiteX12" fmla="*/ 479 w 1426641"/>
              <a:gd name="connsiteY12" fmla="*/ 225116 h 3021240"/>
              <a:gd name="connsiteX13" fmla="*/ 33817 w 1426641"/>
              <a:gd name="connsiteY13" fmla="*/ 208447 h 3021240"/>
              <a:gd name="connsiteX14" fmla="*/ 36198 w 1426641"/>
              <a:gd name="connsiteY14" fmla="*/ 194159 h 3021240"/>
              <a:gd name="connsiteX15" fmla="*/ 14767 w 1426641"/>
              <a:gd name="connsiteY15" fmla="*/ 153678 h 3021240"/>
              <a:gd name="connsiteX16" fmla="*/ 52867 w 1426641"/>
              <a:gd name="connsiteY16" fmla="*/ 151297 h 3021240"/>
              <a:gd name="connsiteX17" fmla="*/ 76680 w 1426641"/>
              <a:gd name="connsiteY17" fmla="*/ 141772 h 3021240"/>
              <a:gd name="connsiteX18" fmla="*/ 57629 w 1426641"/>
              <a:gd name="connsiteY18" fmla="*/ 101291 h 3021240"/>
              <a:gd name="connsiteX19" fmla="*/ 81443 w 1426641"/>
              <a:gd name="connsiteY19" fmla="*/ 27473 h 3021240"/>
              <a:gd name="connsiteX20" fmla="*/ 98111 w 1426641"/>
              <a:gd name="connsiteY20" fmla="*/ 8422 h 3021240"/>
              <a:gd name="connsiteX21" fmla="*/ 145736 w 1426641"/>
              <a:gd name="connsiteY21" fmla="*/ 20328 h 3021240"/>
              <a:gd name="connsiteX22" fmla="*/ 138592 w 1426641"/>
              <a:gd name="connsiteY22" fmla="*/ 77479 h 3021240"/>
              <a:gd name="connsiteX23" fmla="*/ 181455 w 1426641"/>
              <a:gd name="connsiteY23" fmla="*/ 32235 h 3021240"/>
              <a:gd name="connsiteX24" fmla="*/ 250511 w 1426641"/>
              <a:gd name="connsiteY24" fmla="*/ 36998 h 3021240"/>
              <a:gd name="connsiteX25" fmla="*/ 331473 w 1426641"/>
              <a:gd name="connsiteY25" fmla="*/ 25092 h 3021240"/>
              <a:gd name="connsiteX26" fmla="*/ 367192 w 1426641"/>
              <a:gd name="connsiteY26" fmla="*/ 6042 h 3021240"/>
              <a:gd name="connsiteX27" fmla="*/ 407673 w 1426641"/>
              <a:gd name="connsiteY27" fmla="*/ 20329 h 3021240"/>
              <a:gd name="connsiteX28" fmla="*/ 421961 w 1426641"/>
              <a:gd name="connsiteY28" fmla="*/ 1279 h 3021240"/>
              <a:gd name="connsiteX29" fmla="*/ 459640 w 1426641"/>
              <a:gd name="connsiteY29" fmla="*/ 2745 h 3021240"/>
              <a:gd name="connsiteX30" fmla="*/ 467205 w 1426641"/>
              <a:gd name="connsiteY30" fmla="*/ 10804 h 3021240"/>
              <a:gd name="connsiteX31" fmla="*/ 462442 w 1426641"/>
              <a:gd name="connsiteY31" fmla="*/ 101292 h 3021240"/>
              <a:gd name="connsiteX32" fmla="*/ 421961 w 1426641"/>
              <a:gd name="connsiteY32" fmla="*/ 137010 h 3021240"/>
              <a:gd name="connsiteX33" fmla="*/ 329092 w 1426641"/>
              <a:gd name="connsiteY33" fmla="*/ 215592 h 3021240"/>
              <a:gd name="connsiteX34" fmla="*/ 295755 w 1426641"/>
              <a:gd name="connsiteY34" fmla="*/ 251310 h 3021240"/>
              <a:gd name="connsiteX35" fmla="*/ 274323 w 1426641"/>
              <a:gd name="connsiteY35" fmla="*/ 294173 h 3021240"/>
              <a:gd name="connsiteX36" fmla="*/ 210030 w 1426641"/>
              <a:gd name="connsiteY36" fmla="*/ 275123 h 3021240"/>
              <a:gd name="connsiteX37" fmla="*/ 229080 w 1426641"/>
              <a:gd name="connsiteY37" fmla="*/ 303698 h 3021240"/>
              <a:gd name="connsiteX38" fmla="*/ 302898 w 1426641"/>
              <a:gd name="connsiteY38" fmla="*/ 313223 h 3021240"/>
              <a:gd name="connsiteX39" fmla="*/ 329092 w 1426641"/>
              <a:gd name="connsiteY39" fmla="*/ 301317 h 3021240"/>
              <a:gd name="connsiteX40" fmla="*/ 293373 w 1426641"/>
              <a:gd name="connsiteY40" fmla="*/ 341798 h 3021240"/>
              <a:gd name="connsiteX41" fmla="*/ 269561 w 1426641"/>
              <a:gd name="connsiteY41" fmla="*/ 339417 h 3021240"/>
              <a:gd name="connsiteX42" fmla="*/ 236223 w 1426641"/>
              <a:gd name="connsiteY42" fmla="*/ 348942 h 3021240"/>
              <a:gd name="connsiteX43" fmla="*/ 210030 w 1426641"/>
              <a:gd name="connsiteY43" fmla="*/ 387042 h 3021240"/>
              <a:gd name="connsiteX44" fmla="*/ 210030 w 1426641"/>
              <a:gd name="connsiteY44" fmla="*/ 406092 h 3021240"/>
              <a:gd name="connsiteX45" fmla="*/ 236223 w 1426641"/>
              <a:gd name="connsiteY45" fmla="*/ 372754 h 3021240"/>
              <a:gd name="connsiteX46" fmla="*/ 260036 w 1426641"/>
              <a:gd name="connsiteY46" fmla="*/ 363229 h 3021240"/>
              <a:gd name="connsiteX47" fmla="*/ 269561 w 1426641"/>
              <a:gd name="connsiteY47" fmla="*/ 387042 h 3021240"/>
              <a:gd name="connsiteX48" fmla="*/ 245748 w 1426641"/>
              <a:gd name="connsiteY48" fmla="*/ 422760 h 3021240"/>
              <a:gd name="connsiteX49" fmla="*/ 260036 w 1426641"/>
              <a:gd name="connsiteY49" fmla="*/ 425142 h 3021240"/>
              <a:gd name="connsiteX50" fmla="*/ 321948 w 1426641"/>
              <a:gd name="connsiteY50" fmla="*/ 387042 h 3021240"/>
              <a:gd name="connsiteX51" fmla="*/ 367192 w 1426641"/>
              <a:gd name="connsiteY51" fmla="*/ 375135 h 3021240"/>
              <a:gd name="connsiteX52" fmla="*/ 414817 w 1426641"/>
              <a:gd name="connsiteY52" fmla="*/ 353704 h 3021240"/>
              <a:gd name="connsiteX53" fmla="*/ 476730 w 1426641"/>
              <a:gd name="connsiteY53" fmla="*/ 367991 h 3021240"/>
              <a:gd name="connsiteX54" fmla="*/ 543405 w 1426641"/>
              <a:gd name="connsiteY54" fmla="*/ 353703 h 3021240"/>
              <a:gd name="connsiteX55" fmla="*/ 621986 w 1426641"/>
              <a:gd name="connsiteY55" fmla="*/ 365610 h 3021240"/>
              <a:gd name="connsiteX56" fmla="*/ 686280 w 1426641"/>
              <a:gd name="connsiteY56" fmla="*/ 363229 h 3021240"/>
              <a:gd name="connsiteX57" fmla="*/ 717238 w 1426641"/>
              <a:gd name="connsiteY57" fmla="*/ 398951 h 3021240"/>
              <a:gd name="connsiteX58" fmla="*/ 721998 w 1426641"/>
              <a:gd name="connsiteY58" fmla="*/ 451335 h 3021240"/>
              <a:gd name="connsiteX59" fmla="*/ 683898 w 1426641"/>
              <a:gd name="connsiteY59" fmla="*/ 503723 h 3021240"/>
              <a:gd name="connsiteX60" fmla="*/ 674373 w 1426641"/>
              <a:gd name="connsiteY60" fmla="*/ 565634 h 3021240"/>
              <a:gd name="connsiteX61" fmla="*/ 648180 w 1426641"/>
              <a:gd name="connsiteY61" fmla="*/ 615641 h 3021240"/>
              <a:gd name="connsiteX62" fmla="*/ 636273 w 1426641"/>
              <a:gd name="connsiteY62" fmla="*/ 658504 h 3021240"/>
              <a:gd name="connsiteX63" fmla="*/ 600555 w 1426641"/>
              <a:gd name="connsiteY63" fmla="*/ 703747 h 3021240"/>
              <a:gd name="connsiteX64" fmla="*/ 569598 w 1426641"/>
              <a:gd name="connsiteY64" fmla="*/ 768042 h 3021240"/>
              <a:gd name="connsiteX65" fmla="*/ 469586 w 1426641"/>
              <a:gd name="connsiteY65" fmla="*/ 806142 h 3021240"/>
              <a:gd name="connsiteX66" fmla="*/ 448155 w 1426641"/>
              <a:gd name="connsiteY66" fmla="*/ 820429 h 3021240"/>
              <a:gd name="connsiteX67" fmla="*/ 443392 w 1426641"/>
              <a:gd name="connsiteY67" fmla="*/ 844242 h 3021240"/>
              <a:gd name="connsiteX68" fmla="*/ 512448 w 1426641"/>
              <a:gd name="connsiteY68" fmla="*/ 815667 h 3021240"/>
              <a:gd name="connsiteX69" fmla="*/ 536261 w 1426641"/>
              <a:gd name="connsiteY69" fmla="*/ 839479 h 3021240"/>
              <a:gd name="connsiteX70" fmla="*/ 560073 w 1426641"/>
              <a:gd name="connsiteY70" fmla="*/ 870435 h 3021240"/>
              <a:gd name="connsiteX71" fmla="*/ 486255 w 1426641"/>
              <a:gd name="connsiteY71" fmla="*/ 910917 h 3021240"/>
              <a:gd name="connsiteX72" fmla="*/ 429105 w 1426641"/>
              <a:gd name="connsiteY72" fmla="*/ 949017 h 3021240"/>
              <a:gd name="connsiteX73" fmla="*/ 340999 w 1426641"/>
              <a:gd name="connsiteY73" fmla="*/ 946635 h 3021240"/>
              <a:gd name="connsiteX74" fmla="*/ 376717 w 1426641"/>
              <a:gd name="connsiteY74" fmla="*/ 968067 h 3021240"/>
              <a:gd name="connsiteX75" fmla="*/ 481492 w 1426641"/>
              <a:gd name="connsiteY75" fmla="*/ 987117 h 3021240"/>
              <a:gd name="connsiteX76" fmla="*/ 545786 w 1426641"/>
              <a:gd name="connsiteY76" fmla="*/ 951398 h 3021240"/>
              <a:gd name="connsiteX77" fmla="*/ 757718 w 1426641"/>
              <a:gd name="connsiteY77" fmla="*/ 1110943 h 3021240"/>
              <a:gd name="connsiteX78" fmla="*/ 976843 w 1426641"/>
              <a:gd name="connsiteY78" fmla="*/ 1527402 h 3021240"/>
              <a:gd name="connsiteX79" fmla="*/ 1110143 w 1426641"/>
              <a:gd name="connsiteY79" fmla="*/ 2034868 h 3021240"/>
              <a:gd name="connsiteX80" fmla="*/ 1419706 w 1426641"/>
              <a:gd name="connsiteY80" fmla="*/ 2080111 h 3021240"/>
              <a:gd name="connsiteX81" fmla="*/ 1381606 w 1426641"/>
              <a:gd name="connsiteY81" fmla="*/ 2292043 h 3021240"/>
              <a:gd name="connsiteX82" fmla="*/ 1343506 w 1426641"/>
              <a:gd name="connsiteY82" fmla="*/ 2592080 h 3021240"/>
              <a:gd name="connsiteX83" fmla="*/ 664428 w 1426641"/>
              <a:gd name="connsiteY83" fmla="*/ 2749641 h 3021240"/>
              <a:gd name="connsiteX84" fmla="*/ 350524 w 1426641"/>
              <a:gd name="connsiteY84" fmla="*/ 2892118 h 3021240"/>
              <a:gd name="connsiteX85" fmla="*/ 5243 w 1426641"/>
              <a:gd name="connsiteY85" fmla="*/ 2911169 h 3021240"/>
              <a:gd name="connsiteX86" fmla="*/ 368681 w 1426641"/>
              <a:gd name="connsiteY86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45723 w 1426641"/>
              <a:gd name="connsiteY4" fmla="*/ 763278 h 3021240"/>
              <a:gd name="connsiteX5" fmla="*/ 24292 w 1426641"/>
              <a:gd name="connsiteY5" fmla="*/ 763278 h 3021240"/>
              <a:gd name="connsiteX6" fmla="*/ 64773 w 1426641"/>
              <a:gd name="connsiteY6" fmla="*/ 677553 h 3021240"/>
              <a:gd name="connsiteX7" fmla="*/ 12386 w 1426641"/>
              <a:gd name="connsiteY7" fmla="*/ 741847 h 3021240"/>
              <a:gd name="connsiteX8" fmla="*/ 5242 w 1426641"/>
              <a:gd name="connsiteY8" fmla="*/ 670409 h 3021240"/>
              <a:gd name="connsiteX9" fmla="*/ 5243 w 1426641"/>
              <a:gd name="connsiteY9" fmla="*/ 396567 h 3021240"/>
              <a:gd name="connsiteX10" fmla="*/ 17148 w 1426641"/>
              <a:gd name="connsiteY10" fmla="*/ 279884 h 3021240"/>
              <a:gd name="connsiteX11" fmla="*/ 71917 w 1426641"/>
              <a:gd name="connsiteY11" fmla="*/ 291791 h 3021240"/>
              <a:gd name="connsiteX12" fmla="*/ 52867 w 1426641"/>
              <a:gd name="connsiteY12" fmla="*/ 258453 h 3021240"/>
              <a:gd name="connsiteX13" fmla="*/ 479 w 1426641"/>
              <a:gd name="connsiteY13" fmla="*/ 225116 h 3021240"/>
              <a:gd name="connsiteX14" fmla="*/ 33817 w 1426641"/>
              <a:gd name="connsiteY14" fmla="*/ 208447 h 3021240"/>
              <a:gd name="connsiteX15" fmla="*/ 36198 w 1426641"/>
              <a:gd name="connsiteY15" fmla="*/ 194159 h 3021240"/>
              <a:gd name="connsiteX16" fmla="*/ 14767 w 1426641"/>
              <a:gd name="connsiteY16" fmla="*/ 153678 h 3021240"/>
              <a:gd name="connsiteX17" fmla="*/ 52867 w 1426641"/>
              <a:gd name="connsiteY17" fmla="*/ 151297 h 3021240"/>
              <a:gd name="connsiteX18" fmla="*/ 76680 w 1426641"/>
              <a:gd name="connsiteY18" fmla="*/ 141772 h 3021240"/>
              <a:gd name="connsiteX19" fmla="*/ 57629 w 1426641"/>
              <a:gd name="connsiteY19" fmla="*/ 101291 h 3021240"/>
              <a:gd name="connsiteX20" fmla="*/ 81443 w 1426641"/>
              <a:gd name="connsiteY20" fmla="*/ 27473 h 3021240"/>
              <a:gd name="connsiteX21" fmla="*/ 98111 w 1426641"/>
              <a:gd name="connsiteY21" fmla="*/ 8422 h 3021240"/>
              <a:gd name="connsiteX22" fmla="*/ 145736 w 1426641"/>
              <a:gd name="connsiteY22" fmla="*/ 20328 h 3021240"/>
              <a:gd name="connsiteX23" fmla="*/ 138592 w 1426641"/>
              <a:gd name="connsiteY23" fmla="*/ 77479 h 3021240"/>
              <a:gd name="connsiteX24" fmla="*/ 181455 w 1426641"/>
              <a:gd name="connsiteY24" fmla="*/ 32235 h 3021240"/>
              <a:gd name="connsiteX25" fmla="*/ 250511 w 1426641"/>
              <a:gd name="connsiteY25" fmla="*/ 36998 h 3021240"/>
              <a:gd name="connsiteX26" fmla="*/ 331473 w 1426641"/>
              <a:gd name="connsiteY26" fmla="*/ 25092 h 3021240"/>
              <a:gd name="connsiteX27" fmla="*/ 367192 w 1426641"/>
              <a:gd name="connsiteY27" fmla="*/ 6042 h 3021240"/>
              <a:gd name="connsiteX28" fmla="*/ 407673 w 1426641"/>
              <a:gd name="connsiteY28" fmla="*/ 20329 h 3021240"/>
              <a:gd name="connsiteX29" fmla="*/ 421961 w 1426641"/>
              <a:gd name="connsiteY29" fmla="*/ 1279 h 3021240"/>
              <a:gd name="connsiteX30" fmla="*/ 459640 w 1426641"/>
              <a:gd name="connsiteY30" fmla="*/ 2745 h 3021240"/>
              <a:gd name="connsiteX31" fmla="*/ 467205 w 1426641"/>
              <a:gd name="connsiteY31" fmla="*/ 10804 h 3021240"/>
              <a:gd name="connsiteX32" fmla="*/ 462442 w 1426641"/>
              <a:gd name="connsiteY32" fmla="*/ 101292 h 3021240"/>
              <a:gd name="connsiteX33" fmla="*/ 421961 w 1426641"/>
              <a:gd name="connsiteY33" fmla="*/ 137010 h 3021240"/>
              <a:gd name="connsiteX34" fmla="*/ 329092 w 1426641"/>
              <a:gd name="connsiteY34" fmla="*/ 215592 h 3021240"/>
              <a:gd name="connsiteX35" fmla="*/ 295755 w 1426641"/>
              <a:gd name="connsiteY35" fmla="*/ 251310 h 3021240"/>
              <a:gd name="connsiteX36" fmla="*/ 274323 w 1426641"/>
              <a:gd name="connsiteY36" fmla="*/ 294173 h 3021240"/>
              <a:gd name="connsiteX37" fmla="*/ 210030 w 1426641"/>
              <a:gd name="connsiteY37" fmla="*/ 275123 h 3021240"/>
              <a:gd name="connsiteX38" fmla="*/ 229080 w 1426641"/>
              <a:gd name="connsiteY38" fmla="*/ 303698 h 3021240"/>
              <a:gd name="connsiteX39" fmla="*/ 302898 w 1426641"/>
              <a:gd name="connsiteY39" fmla="*/ 313223 h 3021240"/>
              <a:gd name="connsiteX40" fmla="*/ 329092 w 1426641"/>
              <a:gd name="connsiteY40" fmla="*/ 301317 h 3021240"/>
              <a:gd name="connsiteX41" fmla="*/ 293373 w 1426641"/>
              <a:gd name="connsiteY41" fmla="*/ 341798 h 3021240"/>
              <a:gd name="connsiteX42" fmla="*/ 269561 w 1426641"/>
              <a:gd name="connsiteY42" fmla="*/ 339417 h 3021240"/>
              <a:gd name="connsiteX43" fmla="*/ 236223 w 1426641"/>
              <a:gd name="connsiteY43" fmla="*/ 348942 h 3021240"/>
              <a:gd name="connsiteX44" fmla="*/ 210030 w 1426641"/>
              <a:gd name="connsiteY44" fmla="*/ 387042 h 3021240"/>
              <a:gd name="connsiteX45" fmla="*/ 210030 w 1426641"/>
              <a:gd name="connsiteY45" fmla="*/ 406092 h 3021240"/>
              <a:gd name="connsiteX46" fmla="*/ 236223 w 1426641"/>
              <a:gd name="connsiteY46" fmla="*/ 372754 h 3021240"/>
              <a:gd name="connsiteX47" fmla="*/ 260036 w 1426641"/>
              <a:gd name="connsiteY47" fmla="*/ 363229 h 3021240"/>
              <a:gd name="connsiteX48" fmla="*/ 269561 w 1426641"/>
              <a:gd name="connsiteY48" fmla="*/ 387042 h 3021240"/>
              <a:gd name="connsiteX49" fmla="*/ 245748 w 1426641"/>
              <a:gd name="connsiteY49" fmla="*/ 422760 h 3021240"/>
              <a:gd name="connsiteX50" fmla="*/ 260036 w 1426641"/>
              <a:gd name="connsiteY50" fmla="*/ 425142 h 3021240"/>
              <a:gd name="connsiteX51" fmla="*/ 321948 w 1426641"/>
              <a:gd name="connsiteY51" fmla="*/ 387042 h 3021240"/>
              <a:gd name="connsiteX52" fmla="*/ 367192 w 1426641"/>
              <a:gd name="connsiteY52" fmla="*/ 375135 h 3021240"/>
              <a:gd name="connsiteX53" fmla="*/ 414817 w 1426641"/>
              <a:gd name="connsiteY53" fmla="*/ 353704 h 3021240"/>
              <a:gd name="connsiteX54" fmla="*/ 476730 w 1426641"/>
              <a:gd name="connsiteY54" fmla="*/ 367991 h 3021240"/>
              <a:gd name="connsiteX55" fmla="*/ 543405 w 1426641"/>
              <a:gd name="connsiteY55" fmla="*/ 353703 h 3021240"/>
              <a:gd name="connsiteX56" fmla="*/ 621986 w 1426641"/>
              <a:gd name="connsiteY56" fmla="*/ 365610 h 3021240"/>
              <a:gd name="connsiteX57" fmla="*/ 686280 w 1426641"/>
              <a:gd name="connsiteY57" fmla="*/ 363229 h 3021240"/>
              <a:gd name="connsiteX58" fmla="*/ 717238 w 1426641"/>
              <a:gd name="connsiteY58" fmla="*/ 398951 h 3021240"/>
              <a:gd name="connsiteX59" fmla="*/ 721998 w 1426641"/>
              <a:gd name="connsiteY59" fmla="*/ 451335 h 3021240"/>
              <a:gd name="connsiteX60" fmla="*/ 683898 w 1426641"/>
              <a:gd name="connsiteY60" fmla="*/ 503723 h 3021240"/>
              <a:gd name="connsiteX61" fmla="*/ 674373 w 1426641"/>
              <a:gd name="connsiteY61" fmla="*/ 565634 h 3021240"/>
              <a:gd name="connsiteX62" fmla="*/ 648180 w 1426641"/>
              <a:gd name="connsiteY62" fmla="*/ 615641 h 3021240"/>
              <a:gd name="connsiteX63" fmla="*/ 636273 w 1426641"/>
              <a:gd name="connsiteY63" fmla="*/ 658504 h 3021240"/>
              <a:gd name="connsiteX64" fmla="*/ 600555 w 1426641"/>
              <a:gd name="connsiteY64" fmla="*/ 703747 h 3021240"/>
              <a:gd name="connsiteX65" fmla="*/ 569598 w 1426641"/>
              <a:gd name="connsiteY65" fmla="*/ 768042 h 3021240"/>
              <a:gd name="connsiteX66" fmla="*/ 469586 w 1426641"/>
              <a:gd name="connsiteY66" fmla="*/ 806142 h 3021240"/>
              <a:gd name="connsiteX67" fmla="*/ 448155 w 1426641"/>
              <a:gd name="connsiteY67" fmla="*/ 820429 h 3021240"/>
              <a:gd name="connsiteX68" fmla="*/ 443392 w 1426641"/>
              <a:gd name="connsiteY68" fmla="*/ 844242 h 3021240"/>
              <a:gd name="connsiteX69" fmla="*/ 512448 w 1426641"/>
              <a:gd name="connsiteY69" fmla="*/ 815667 h 3021240"/>
              <a:gd name="connsiteX70" fmla="*/ 536261 w 1426641"/>
              <a:gd name="connsiteY70" fmla="*/ 839479 h 3021240"/>
              <a:gd name="connsiteX71" fmla="*/ 560073 w 1426641"/>
              <a:gd name="connsiteY71" fmla="*/ 870435 h 3021240"/>
              <a:gd name="connsiteX72" fmla="*/ 486255 w 1426641"/>
              <a:gd name="connsiteY72" fmla="*/ 910917 h 3021240"/>
              <a:gd name="connsiteX73" fmla="*/ 429105 w 1426641"/>
              <a:gd name="connsiteY73" fmla="*/ 949017 h 3021240"/>
              <a:gd name="connsiteX74" fmla="*/ 340999 w 1426641"/>
              <a:gd name="connsiteY74" fmla="*/ 946635 h 3021240"/>
              <a:gd name="connsiteX75" fmla="*/ 376717 w 1426641"/>
              <a:gd name="connsiteY75" fmla="*/ 968067 h 3021240"/>
              <a:gd name="connsiteX76" fmla="*/ 481492 w 1426641"/>
              <a:gd name="connsiteY76" fmla="*/ 987117 h 3021240"/>
              <a:gd name="connsiteX77" fmla="*/ 545786 w 1426641"/>
              <a:gd name="connsiteY77" fmla="*/ 951398 h 3021240"/>
              <a:gd name="connsiteX78" fmla="*/ 757718 w 1426641"/>
              <a:gd name="connsiteY78" fmla="*/ 1110943 h 3021240"/>
              <a:gd name="connsiteX79" fmla="*/ 976843 w 1426641"/>
              <a:gd name="connsiteY79" fmla="*/ 1527402 h 3021240"/>
              <a:gd name="connsiteX80" fmla="*/ 1110143 w 1426641"/>
              <a:gd name="connsiteY80" fmla="*/ 2034868 h 3021240"/>
              <a:gd name="connsiteX81" fmla="*/ 1419706 w 1426641"/>
              <a:gd name="connsiteY81" fmla="*/ 2080111 h 3021240"/>
              <a:gd name="connsiteX82" fmla="*/ 1381606 w 1426641"/>
              <a:gd name="connsiteY82" fmla="*/ 2292043 h 3021240"/>
              <a:gd name="connsiteX83" fmla="*/ 1343506 w 1426641"/>
              <a:gd name="connsiteY83" fmla="*/ 2592080 h 3021240"/>
              <a:gd name="connsiteX84" fmla="*/ 664428 w 1426641"/>
              <a:gd name="connsiteY84" fmla="*/ 2749641 h 3021240"/>
              <a:gd name="connsiteX85" fmla="*/ 350524 w 1426641"/>
              <a:gd name="connsiteY85" fmla="*/ 2892118 h 3021240"/>
              <a:gd name="connsiteX86" fmla="*/ 5243 w 1426641"/>
              <a:gd name="connsiteY86" fmla="*/ 2911169 h 3021240"/>
              <a:gd name="connsiteX87" fmla="*/ 368681 w 1426641"/>
              <a:gd name="connsiteY87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81442 w 1426641"/>
              <a:gd name="connsiteY3" fmla="*/ 796616 h 3021240"/>
              <a:gd name="connsiteX4" fmla="*/ 14767 w 1426641"/>
              <a:gd name="connsiteY4" fmla="*/ 794234 h 3021240"/>
              <a:gd name="connsiteX5" fmla="*/ 45723 w 1426641"/>
              <a:gd name="connsiteY5" fmla="*/ 763278 h 3021240"/>
              <a:gd name="connsiteX6" fmla="*/ 24292 w 1426641"/>
              <a:gd name="connsiteY6" fmla="*/ 763278 h 3021240"/>
              <a:gd name="connsiteX7" fmla="*/ 64773 w 1426641"/>
              <a:gd name="connsiteY7" fmla="*/ 677553 h 3021240"/>
              <a:gd name="connsiteX8" fmla="*/ 12386 w 1426641"/>
              <a:gd name="connsiteY8" fmla="*/ 741847 h 3021240"/>
              <a:gd name="connsiteX9" fmla="*/ 5242 w 1426641"/>
              <a:gd name="connsiteY9" fmla="*/ 670409 h 3021240"/>
              <a:gd name="connsiteX10" fmla="*/ 5243 w 1426641"/>
              <a:gd name="connsiteY10" fmla="*/ 396567 h 3021240"/>
              <a:gd name="connsiteX11" fmla="*/ 17148 w 1426641"/>
              <a:gd name="connsiteY11" fmla="*/ 279884 h 3021240"/>
              <a:gd name="connsiteX12" fmla="*/ 71917 w 1426641"/>
              <a:gd name="connsiteY12" fmla="*/ 291791 h 3021240"/>
              <a:gd name="connsiteX13" fmla="*/ 52867 w 1426641"/>
              <a:gd name="connsiteY13" fmla="*/ 258453 h 3021240"/>
              <a:gd name="connsiteX14" fmla="*/ 479 w 1426641"/>
              <a:gd name="connsiteY14" fmla="*/ 225116 h 3021240"/>
              <a:gd name="connsiteX15" fmla="*/ 33817 w 1426641"/>
              <a:gd name="connsiteY15" fmla="*/ 208447 h 3021240"/>
              <a:gd name="connsiteX16" fmla="*/ 36198 w 1426641"/>
              <a:gd name="connsiteY16" fmla="*/ 194159 h 3021240"/>
              <a:gd name="connsiteX17" fmla="*/ 14767 w 1426641"/>
              <a:gd name="connsiteY17" fmla="*/ 153678 h 3021240"/>
              <a:gd name="connsiteX18" fmla="*/ 52867 w 1426641"/>
              <a:gd name="connsiteY18" fmla="*/ 151297 h 3021240"/>
              <a:gd name="connsiteX19" fmla="*/ 76680 w 1426641"/>
              <a:gd name="connsiteY19" fmla="*/ 141772 h 3021240"/>
              <a:gd name="connsiteX20" fmla="*/ 57629 w 1426641"/>
              <a:gd name="connsiteY20" fmla="*/ 101291 h 3021240"/>
              <a:gd name="connsiteX21" fmla="*/ 81443 w 1426641"/>
              <a:gd name="connsiteY21" fmla="*/ 27473 h 3021240"/>
              <a:gd name="connsiteX22" fmla="*/ 98111 w 1426641"/>
              <a:gd name="connsiteY22" fmla="*/ 8422 h 3021240"/>
              <a:gd name="connsiteX23" fmla="*/ 145736 w 1426641"/>
              <a:gd name="connsiteY23" fmla="*/ 20328 h 3021240"/>
              <a:gd name="connsiteX24" fmla="*/ 138592 w 1426641"/>
              <a:gd name="connsiteY24" fmla="*/ 77479 h 3021240"/>
              <a:gd name="connsiteX25" fmla="*/ 181455 w 1426641"/>
              <a:gd name="connsiteY25" fmla="*/ 32235 h 3021240"/>
              <a:gd name="connsiteX26" fmla="*/ 250511 w 1426641"/>
              <a:gd name="connsiteY26" fmla="*/ 36998 h 3021240"/>
              <a:gd name="connsiteX27" fmla="*/ 331473 w 1426641"/>
              <a:gd name="connsiteY27" fmla="*/ 25092 h 3021240"/>
              <a:gd name="connsiteX28" fmla="*/ 367192 w 1426641"/>
              <a:gd name="connsiteY28" fmla="*/ 6042 h 3021240"/>
              <a:gd name="connsiteX29" fmla="*/ 407673 w 1426641"/>
              <a:gd name="connsiteY29" fmla="*/ 20329 h 3021240"/>
              <a:gd name="connsiteX30" fmla="*/ 421961 w 1426641"/>
              <a:gd name="connsiteY30" fmla="*/ 1279 h 3021240"/>
              <a:gd name="connsiteX31" fmla="*/ 459640 w 1426641"/>
              <a:gd name="connsiteY31" fmla="*/ 2745 h 3021240"/>
              <a:gd name="connsiteX32" fmla="*/ 467205 w 1426641"/>
              <a:gd name="connsiteY32" fmla="*/ 10804 h 3021240"/>
              <a:gd name="connsiteX33" fmla="*/ 462442 w 1426641"/>
              <a:gd name="connsiteY33" fmla="*/ 101292 h 3021240"/>
              <a:gd name="connsiteX34" fmla="*/ 421961 w 1426641"/>
              <a:gd name="connsiteY34" fmla="*/ 137010 h 3021240"/>
              <a:gd name="connsiteX35" fmla="*/ 329092 w 1426641"/>
              <a:gd name="connsiteY35" fmla="*/ 215592 h 3021240"/>
              <a:gd name="connsiteX36" fmla="*/ 295755 w 1426641"/>
              <a:gd name="connsiteY36" fmla="*/ 251310 h 3021240"/>
              <a:gd name="connsiteX37" fmla="*/ 274323 w 1426641"/>
              <a:gd name="connsiteY37" fmla="*/ 294173 h 3021240"/>
              <a:gd name="connsiteX38" fmla="*/ 210030 w 1426641"/>
              <a:gd name="connsiteY38" fmla="*/ 275123 h 3021240"/>
              <a:gd name="connsiteX39" fmla="*/ 229080 w 1426641"/>
              <a:gd name="connsiteY39" fmla="*/ 303698 h 3021240"/>
              <a:gd name="connsiteX40" fmla="*/ 302898 w 1426641"/>
              <a:gd name="connsiteY40" fmla="*/ 313223 h 3021240"/>
              <a:gd name="connsiteX41" fmla="*/ 329092 w 1426641"/>
              <a:gd name="connsiteY41" fmla="*/ 301317 h 3021240"/>
              <a:gd name="connsiteX42" fmla="*/ 293373 w 1426641"/>
              <a:gd name="connsiteY42" fmla="*/ 341798 h 3021240"/>
              <a:gd name="connsiteX43" fmla="*/ 269561 w 1426641"/>
              <a:gd name="connsiteY43" fmla="*/ 339417 h 3021240"/>
              <a:gd name="connsiteX44" fmla="*/ 236223 w 1426641"/>
              <a:gd name="connsiteY44" fmla="*/ 348942 h 3021240"/>
              <a:gd name="connsiteX45" fmla="*/ 210030 w 1426641"/>
              <a:gd name="connsiteY45" fmla="*/ 387042 h 3021240"/>
              <a:gd name="connsiteX46" fmla="*/ 210030 w 1426641"/>
              <a:gd name="connsiteY46" fmla="*/ 406092 h 3021240"/>
              <a:gd name="connsiteX47" fmla="*/ 236223 w 1426641"/>
              <a:gd name="connsiteY47" fmla="*/ 372754 h 3021240"/>
              <a:gd name="connsiteX48" fmla="*/ 260036 w 1426641"/>
              <a:gd name="connsiteY48" fmla="*/ 363229 h 3021240"/>
              <a:gd name="connsiteX49" fmla="*/ 269561 w 1426641"/>
              <a:gd name="connsiteY49" fmla="*/ 387042 h 3021240"/>
              <a:gd name="connsiteX50" fmla="*/ 245748 w 1426641"/>
              <a:gd name="connsiteY50" fmla="*/ 422760 h 3021240"/>
              <a:gd name="connsiteX51" fmla="*/ 260036 w 1426641"/>
              <a:gd name="connsiteY51" fmla="*/ 425142 h 3021240"/>
              <a:gd name="connsiteX52" fmla="*/ 321948 w 1426641"/>
              <a:gd name="connsiteY52" fmla="*/ 387042 h 3021240"/>
              <a:gd name="connsiteX53" fmla="*/ 367192 w 1426641"/>
              <a:gd name="connsiteY53" fmla="*/ 375135 h 3021240"/>
              <a:gd name="connsiteX54" fmla="*/ 414817 w 1426641"/>
              <a:gd name="connsiteY54" fmla="*/ 353704 h 3021240"/>
              <a:gd name="connsiteX55" fmla="*/ 476730 w 1426641"/>
              <a:gd name="connsiteY55" fmla="*/ 367991 h 3021240"/>
              <a:gd name="connsiteX56" fmla="*/ 543405 w 1426641"/>
              <a:gd name="connsiteY56" fmla="*/ 353703 h 3021240"/>
              <a:gd name="connsiteX57" fmla="*/ 621986 w 1426641"/>
              <a:gd name="connsiteY57" fmla="*/ 365610 h 3021240"/>
              <a:gd name="connsiteX58" fmla="*/ 686280 w 1426641"/>
              <a:gd name="connsiteY58" fmla="*/ 363229 h 3021240"/>
              <a:gd name="connsiteX59" fmla="*/ 717238 w 1426641"/>
              <a:gd name="connsiteY59" fmla="*/ 398951 h 3021240"/>
              <a:gd name="connsiteX60" fmla="*/ 721998 w 1426641"/>
              <a:gd name="connsiteY60" fmla="*/ 451335 h 3021240"/>
              <a:gd name="connsiteX61" fmla="*/ 683898 w 1426641"/>
              <a:gd name="connsiteY61" fmla="*/ 503723 h 3021240"/>
              <a:gd name="connsiteX62" fmla="*/ 674373 w 1426641"/>
              <a:gd name="connsiteY62" fmla="*/ 565634 h 3021240"/>
              <a:gd name="connsiteX63" fmla="*/ 648180 w 1426641"/>
              <a:gd name="connsiteY63" fmla="*/ 615641 h 3021240"/>
              <a:gd name="connsiteX64" fmla="*/ 636273 w 1426641"/>
              <a:gd name="connsiteY64" fmla="*/ 658504 h 3021240"/>
              <a:gd name="connsiteX65" fmla="*/ 600555 w 1426641"/>
              <a:gd name="connsiteY65" fmla="*/ 703747 h 3021240"/>
              <a:gd name="connsiteX66" fmla="*/ 569598 w 1426641"/>
              <a:gd name="connsiteY66" fmla="*/ 768042 h 3021240"/>
              <a:gd name="connsiteX67" fmla="*/ 469586 w 1426641"/>
              <a:gd name="connsiteY67" fmla="*/ 806142 h 3021240"/>
              <a:gd name="connsiteX68" fmla="*/ 448155 w 1426641"/>
              <a:gd name="connsiteY68" fmla="*/ 820429 h 3021240"/>
              <a:gd name="connsiteX69" fmla="*/ 443392 w 1426641"/>
              <a:gd name="connsiteY69" fmla="*/ 844242 h 3021240"/>
              <a:gd name="connsiteX70" fmla="*/ 512448 w 1426641"/>
              <a:gd name="connsiteY70" fmla="*/ 815667 h 3021240"/>
              <a:gd name="connsiteX71" fmla="*/ 536261 w 1426641"/>
              <a:gd name="connsiteY71" fmla="*/ 839479 h 3021240"/>
              <a:gd name="connsiteX72" fmla="*/ 560073 w 1426641"/>
              <a:gd name="connsiteY72" fmla="*/ 870435 h 3021240"/>
              <a:gd name="connsiteX73" fmla="*/ 486255 w 1426641"/>
              <a:gd name="connsiteY73" fmla="*/ 910917 h 3021240"/>
              <a:gd name="connsiteX74" fmla="*/ 429105 w 1426641"/>
              <a:gd name="connsiteY74" fmla="*/ 949017 h 3021240"/>
              <a:gd name="connsiteX75" fmla="*/ 340999 w 1426641"/>
              <a:gd name="connsiteY75" fmla="*/ 946635 h 3021240"/>
              <a:gd name="connsiteX76" fmla="*/ 376717 w 1426641"/>
              <a:gd name="connsiteY76" fmla="*/ 968067 h 3021240"/>
              <a:gd name="connsiteX77" fmla="*/ 481492 w 1426641"/>
              <a:gd name="connsiteY77" fmla="*/ 987117 h 3021240"/>
              <a:gd name="connsiteX78" fmla="*/ 545786 w 1426641"/>
              <a:gd name="connsiteY78" fmla="*/ 951398 h 3021240"/>
              <a:gd name="connsiteX79" fmla="*/ 757718 w 1426641"/>
              <a:gd name="connsiteY79" fmla="*/ 1110943 h 3021240"/>
              <a:gd name="connsiteX80" fmla="*/ 976843 w 1426641"/>
              <a:gd name="connsiteY80" fmla="*/ 1527402 h 3021240"/>
              <a:gd name="connsiteX81" fmla="*/ 1110143 w 1426641"/>
              <a:gd name="connsiteY81" fmla="*/ 2034868 h 3021240"/>
              <a:gd name="connsiteX82" fmla="*/ 1419706 w 1426641"/>
              <a:gd name="connsiteY82" fmla="*/ 2080111 h 3021240"/>
              <a:gd name="connsiteX83" fmla="*/ 1381606 w 1426641"/>
              <a:gd name="connsiteY83" fmla="*/ 2292043 h 3021240"/>
              <a:gd name="connsiteX84" fmla="*/ 1343506 w 1426641"/>
              <a:gd name="connsiteY84" fmla="*/ 2592080 h 3021240"/>
              <a:gd name="connsiteX85" fmla="*/ 664428 w 1426641"/>
              <a:gd name="connsiteY85" fmla="*/ 2749641 h 3021240"/>
              <a:gd name="connsiteX86" fmla="*/ 350524 w 1426641"/>
              <a:gd name="connsiteY86" fmla="*/ 2892118 h 3021240"/>
              <a:gd name="connsiteX87" fmla="*/ 5243 w 1426641"/>
              <a:gd name="connsiteY87" fmla="*/ 2911169 h 3021240"/>
              <a:gd name="connsiteX88" fmla="*/ 368681 w 1426641"/>
              <a:gd name="connsiteY88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006 w 1426641"/>
              <a:gd name="connsiteY2" fmla="*/ 868057 h 3021240"/>
              <a:gd name="connsiteX3" fmla="*/ 45723 w 1426641"/>
              <a:gd name="connsiteY3" fmla="*/ 815666 h 3021240"/>
              <a:gd name="connsiteX4" fmla="*/ 81442 w 1426641"/>
              <a:gd name="connsiteY4" fmla="*/ 796616 h 3021240"/>
              <a:gd name="connsiteX5" fmla="*/ 14767 w 1426641"/>
              <a:gd name="connsiteY5" fmla="*/ 794234 h 3021240"/>
              <a:gd name="connsiteX6" fmla="*/ 45723 w 1426641"/>
              <a:gd name="connsiteY6" fmla="*/ 763278 h 3021240"/>
              <a:gd name="connsiteX7" fmla="*/ 24292 w 1426641"/>
              <a:gd name="connsiteY7" fmla="*/ 763278 h 3021240"/>
              <a:gd name="connsiteX8" fmla="*/ 64773 w 1426641"/>
              <a:gd name="connsiteY8" fmla="*/ 677553 h 3021240"/>
              <a:gd name="connsiteX9" fmla="*/ 12386 w 1426641"/>
              <a:gd name="connsiteY9" fmla="*/ 741847 h 3021240"/>
              <a:gd name="connsiteX10" fmla="*/ 5242 w 1426641"/>
              <a:gd name="connsiteY10" fmla="*/ 670409 h 3021240"/>
              <a:gd name="connsiteX11" fmla="*/ 5243 w 1426641"/>
              <a:gd name="connsiteY11" fmla="*/ 396567 h 3021240"/>
              <a:gd name="connsiteX12" fmla="*/ 17148 w 1426641"/>
              <a:gd name="connsiteY12" fmla="*/ 279884 h 3021240"/>
              <a:gd name="connsiteX13" fmla="*/ 71917 w 1426641"/>
              <a:gd name="connsiteY13" fmla="*/ 291791 h 3021240"/>
              <a:gd name="connsiteX14" fmla="*/ 52867 w 1426641"/>
              <a:gd name="connsiteY14" fmla="*/ 258453 h 3021240"/>
              <a:gd name="connsiteX15" fmla="*/ 479 w 1426641"/>
              <a:gd name="connsiteY15" fmla="*/ 225116 h 3021240"/>
              <a:gd name="connsiteX16" fmla="*/ 33817 w 1426641"/>
              <a:gd name="connsiteY16" fmla="*/ 208447 h 3021240"/>
              <a:gd name="connsiteX17" fmla="*/ 36198 w 1426641"/>
              <a:gd name="connsiteY17" fmla="*/ 194159 h 3021240"/>
              <a:gd name="connsiteX18" fmla="*/ 14767 w 1426641"/>
              <a:gd name="connsiteY18" fmla="*/ 153678 h 3021240"/>
              <a:gd name="connsiteX19" fmla="*/ 52867 w 1426641"/>
              <a:gd name="connsiteY19" fmla="*/ 151297 h 3021240"/>
              <a:gd name="connsiteX20" fmla="*/ 76680 w 1426641"/>
              <a:gd name="connsiteY20" fmla="*/ 141772 h 3021240"/>
              <a:gd name="connsiteX21" fmla="*/ 57629 w 1426641"/>
              <a:gd name="connsiteY21" fmla="*/ 101291 h 3021240"/>
              <a:gd name="connsiteX22" fmla="*/ 81443 w 1426641"/>
              <a:gd name="connsiteY22" fmla="*/ 27473 h 3021240"/>
              <a:gd name="connsiteX23" fmla="*/ 98111 w 1426641"/>
              <a:gd name="connsiteY23" fmla="*/ 8422 h 3021240"/>
              <a:gd name="connsiteX24" fmla="*/ 145736 w 1426641"/>
              <a:gd name="connsiteY24" fmla="*/ 20328 h 3021240"/>
              <a:gd name="connsiteX25" fmla="*/ 138592 w 1426641"/>
              <a:gd name="connsiteY25" fmla="*/ 77479 h 3021240"/>
              <a:gd name="connsiteX26" fmla="*/ 181455 w 1426641"/>
              <a:gd name="connsiteY26" fmla="*/ 32235 h 3021240"/>
              <a:gd name="connsiteX27" fmla="*/ 250511 w 1426641"/>
              <a:gd name="connsiteY27" fmla="*/ 36998 h 3021240"/>
              <a:gd name="connsiteX28" fmla="*/ 331473 w 1426641"/>
              <a:gd name="connsiteY28" fmla="*/ 25092 h 3021240"/>
              <a:gd name="connsiteX29" fmla="*/ 367192 w 1426641"/>
              <a:gd name="connsiteY29" fmla="*/ 6042 h 3021240"/>
              <a:gd name="connsiteX30" fmla="*/ 407673 w 1426641"/>
              <a:gd name="connsiteY30" fmla="*/ 20329 h 3021240"/>
              <a:gd name="connsiteX31" fmla="*/ 421961 w 1426641"/>
              <a:gd name="connsiteY31" fmla="*/ 1279 h 3021240"/>
              <a:gd name="connsiteX32" fmla="*/ 459640 w 1426641"/>
              <a:gd name="connsiteY32" fmla="*/ 2745 h 3021240"/>
              <a:gd name="connsiteX33" fmla="*/ 467205 w 1426641"/>
              <a:gd name="connsiteY33" fmla="*/ 10804 h 3021240"/>
              <a:gd name="connsiteX34" fmla="*/ 462442 w 1426641"/>
              <a:gd name="connsiteY34" fmla="*/ 101292 h 3021240"/>
              <a:gd name="connsiteX35" fmla="*/ 421961 w 1426641"/>
              <a:gd name="connsiteY35" fmla="*/ 137010 h 3021240"/>
              <a:gd name="connsiteX36" fmla="*/ 329092 w 1426641"/>
              <a:gd name="connsiteY36" fmla="*/ 215592 h 3021240"/>
              <a:gd name="connsiteX37" fmla="*/ 295755 w 1426641"/>
              <a:gd name="connsiteY37" fmla="*/ 251310 h 3021240"/>
              <a:gd name="connsiteX38" fmla="*/ 274323 w 1426641"/>
              <a:gd name="connsiteY38" fmla="*/ 294173 h 3021240"/>
              <a:gd name="connsiteX39" fmla="*/ 210030 w 1426641"/>
              <a:gd name="connsiteY39" fmla="*/ 275123 h 3021240"/>
              <a:gd name="connsiteX40" fmla="*/ 229080 w 1426641"/>
              <a:gd name="connsiteY40" fmla="*/ 303698 h 3021240"/>
              <a:gd name="connsiteX41" fmla="*/ 302898 w 1426641"/>
              <a:gd name="connsiteY41" fmla="*/ 313223 h 3021240"/>
              <a:gd name="connsiteX42" fmla="*/ 329092 w 1426641"/>
              <a:gd name="connsiteY42" fmla="*/ 301317 h 3021240"/>
              <a:gd name="connsiteX43" fmla="*/ 293373 w 1426641"/>
              <a:gd name="connsiteY43" fmla="*/ 341798 h 3021240"/>
              <a:gd name="connsiteX44" fmla="*/ 269561 w 1426641"/>
              <a:gd name="connsiteY44" fmla="*/ 339417 h 3021240"/>
              <a:gd name="connsiteX45" fmla="*/ 236223 w 1426641"/>
              <a:gd name="connsiteY45" fmla="*/ 348942 h 3021240"/>
              <a:gd name="connsiteX46" fmla="*/ 210030 w 1426641"/>
              <a:gd name="connsiteY46" fmla="*/ 387042 h 3021240"/>
              <a:gd name="connsiteX47" fmla="*/ 210030 w 1426641"/>
              <a:gd name="connsiteY47" fmla="*/ 406092 h 3021240"/>
              <a:gd name="connsiteX48" fmla="*/ 236223 w 1426641"/>
              <a:gd name="connsiteY48" fmla="*/ 372754 h 3021240"/>
              <a:gd name="connsiteX49" fmla="*/ 260036 w 1426641"/>
              <a:gd name="connsiteY49" fmla="*/ 363229 h 3021240"/>
              <a:gd name="connsiteX50" fmla="*/ 269561 w 1426641"/>
              <a:gd name="connsiteY50" fmla="*/ 387042 h 3021240"/>
              <a:gd name="connsiteX51" fmla="*/ 245748 w 1426641"/>
              <a:gd name="connsiteY51" fmla="*/ 422760 h 3021240"/>
              <a:gd name="connsiteX52" fmla="*/ 260036 w 1426641"/>
              <a:gd name="connsiteY52" fmla="*/ 425142 h 3021240"/>
              <a:gd name="connsiteX53" fmla="*/ 321948 w 1426641"/>
              <a:gd name="connsiteY53" fmla="*/ 387042 h 3021240"/>
              <a:gd name="connsiteX54" fmla="*/ 367192 w 1426641"/>
              <a:gd name="connsiteY54" fmla="*/ 375135 h 3021240"/>
              <a:gd name="connsiteX55" fmla="*/ 414817 w 1426641"/>
              <a:gd name="connsiteY55" fmla="*/ 353704 h 3021240"/>
              <a:gd name="connsiteX56" fmla="*/ 476730 w 1426641"/>
              <a:gd name="connsiteY56" fmla="*/ 367991 h 3021240"/>
              <a:gd name="connsiteX57" fmla="*/ 543405 w 1426641"/>
              <a:gd name="connsiteY57" fmla="*/ 353703 h 3021240"/>
              <a:gd name="connsiteX58" fmla="*/ 621986 w 1426641"/>
              <a:gd name="connsiteY58" fmla="*/ 365610 h 3021240"/>
              <a:gd name="connsiteX59" fmla="*/ 686280 w 1426641"/>
              <a:gd name="connsiteY59" fmla="*/ 363229 h 3021240"/>
              <a:gd name="connsiteX60" fmla="*/ 717238 w 1426641"/>
              <a:gd name="connsiteY60" fmla="*/ 398951 h 3021240"/>
              <a:gd name="connsiteX61" fmla="*/ 721998 w 1426641"/>
              <a:gd name="connsiteY61" fmla="*/ 451335 h 3021240"/>
              <a:gd name="connsiteX62" fmla="*/ 683898 w 1426641"/>
              <a:gd name="connsiteY62" fmla="*/ 503723 h 3021240"/>
              <a:gd name="connsiteX63" fmla="*/ 674373 w 1426641"/>
              <a:gd name="connsiteY63" fmla="*/ 565634 h 3021240"/>
              <a:gd name="connsiteX64" fmla="*/ 648180 w 1426641"/>
              <a:gd name="connsiteY64" fmla="*/ 615641 h 3021240"/>
              <a:gd name="connsiteX65" fmla="*/ 636273 w 1426641"/>
              <a:gd name="connsiteY65" fmla="*/ 658504 h 3021240"/>
              <a:gd name="connsiteX66" fmla="*/ 600555 w 1426641"/>
              <a:gd name="connsiteY66" fmla="*/ 703747 h 3021240"/>
              <a:gd name="connsiteX67" fmla="*/ 569598 w 1426641"/>
              <a:gd name="connsiteY67" fmla="*/ 768042 h 3021240"/>
              <a:gd name="connsiteX68" fmla="*/ 469586 w 1426641"/>
              <a:gd name="connsiteY68" fmla="*/ 806142 h 3021240"/>
              <a:gd name="connsiteX69" fmla="*/ 448155 w 1426641"/>
              <a:gd name="connsiteY69" fmla="*/ 820429 h 3021240"/>
              <a:gd name="connsiteX70" fmla="*/ 443392 w 1426641"/>
              <a:gd name="connsiteY70" fmla="*/ 844242 h 3021240"/>
              <a:gd name="connsiteX71" fmla="*/ 512448 w 1426641"/>
              <a:gd name="connsiteY71" fmla="*/ 815667 h 3021240"/>
              <a:gd name="connsiteX72" fmla="*/ 536261 w 1426641"/>
              <a:gd name="connsiteY72" fmla="*/ 839479 h 3021240"/>
              <a:gd name="connsiteX73" fmla="*/ 560073 w 1426641"/>
              <a:gd name="connsiteY73" fmla="*/ 870435 h 3021240"/>
              <a:gd name="connsiteX74" fmla="*/ 486255 w 1426641"/>
              <a:gd name="connsiteY74" fmla="*/ 910917 h 3021240"/>
              <a:gd name="connsiteX75" fmla="*/ 429105 w 1426641"/>
              <a:gd name="connsiteY75" fmla="*/ 949017 h 3021240"/>
              <a:gd name="connsiteX76" fmla="*/ 340999 w 1426641"/>
              <a:gd name="connsiteY76" fmla="*/ 946635 h 3021240"/>
              <a:gd name="connsiteX77" fmla="*/ 376717 w 1426641"/>
              <a:gd name="connsiteY77" fmla="*/ 968067 h 3021240"/>
              <a:gd name="connsiteX78" fmla="*/ 481492 w 1426641"/>
              <a:gd name="connsiteY78" fmla="*/ 987117 h 3021240"/>
              <a:gd name="connsiteX79" fmla="*/ 545786 w 1426641"/>
              <a:gd name="connsiteY79" fmla="*/ 951398 h 3021240"/>
              <a:gd name="connsiteX80" fmla="*/ 757718 w 1426641"/>
              <a:gd name="connsiteY80" fmla="*/ 1110943 h 3021240"/>
              <a:gd name="connsiteX81" fmla="*/ 976843 w 1426641"/>
              <a:gd name="connsiteY81" fmla="*/ 1527402 h 3021240"/>
              <a:gd name="connsiteX82" fmla="*/ 1110143 w 1426641"/>
              <a:gd name="connsiteY82" fmla="*/ 2034868 h 3021240"/>
              <a:gd name="connsiteX83" fmla="*/ 1419706 w 1426641"/>
              <a:gd name="connsiteY83" fmla="*/ 2080111 h 3021240"/>
              <a:gd name="connsiteX84" fmla="*/ 1381606 w 1426641"/>
              <a:gd name="connsiteY84" fmla="*/ 2292043 h 3021240"/>
              <a:gd name="connsiteX85" fmla="*/ 1343506 w 1426641"/>
              <a:gd name="connsiteY85" fmla="*/ 2592080 h 3021240"/>
              <a:gd name="connsiteX86" fmla="*/ 664428 w 1426641"/>
              <a:gd name="connsiteY86" fmla="*/ 2749641 h 3021240"/>
              <a:gd name="connsiteX87" fmla="*/ 350524 w 1426641"/>
              <a:gd name="connsiteY87" fmla="*/ 2892118 h 3021240"/>
              <a:gd name="connsiteX88" fmla="*/ 5243 w 1426641"/>
              <a:gd name="connsiteY88" fmla="*/ 2911169 h 3021240"/>
              <a:gd name="connsiteX89" fmla="*/ 368681 w 1426641"/>
              <a:gd name="connsiteY89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7623 w 1426641"/>
              <a:gd name="connsiteY2" fmla="*/ 979972 h 3021240"/>
              <a:gd name="connsiteX3" fmla="*/ 10006 w 1426641"/>
              <a:gd name="connsiteY3" fmla="*/ 868057 h 3021240"/>
              <a:gd name="connsiteX4" fmla="*/ 45723 w 1426641"/>
              <a:gd name="connsiteY4" fmla="*/ 815666 h 3021240"/>
              <a:gd name="connsiteX5" fmla="*/ 81442 w 1426641"/>
              <a:gd name="connsiteY5" fmla="*/ 796616 h 3021240"/>
              <a:gd name="connsiteX6" fmla="*/ 14767 w 1426641"/>
              <a:gd name="connsiteY6" fmla="*/ 794234 h 3021240"/>
              <a:gd name="connsiteX7" fmla="*/ 45723 w 1426641"/>
              <a:gd name="connsiteY7" fmla="*/ 763278 h 3021240"/>
              <a:gd name="connsiteX8" fmla="*/ 24292 w 1426641"/>
              <a:gd name="connsiteY8" fmla="*/ 763278 h 3021240"/>
              <a:gd name="connsiteX9" fmla="*/ 64773 w 1426641"/>
              <a:gd name="connsiteY9" fmla="*/ 677553 h 3021240"/>
              <a:gd name="connsiteX10" fmla="*/ 12386 w 1426641"/>
              <a:gd name="connsiteY10" fmla="*/ 741847 h 3021240"/>
              <a:gd name="connsiteX11" fmla="*/ 5242 w 1426641"/>
              <a:gd name="connsiteY11" fmla="*/ 670409 h 3021240"/>
              <a:gd name="connsiteX12" fmla="*/ 5243 w 1426641"/>
              <a:gd name="connsiteY12" fmla="*/ 396567 h 3021240"/>
              <a:gd name="connsiteX13" fmla="*/ 17148 w 1426641"/>
              <a:gd name="connsiteY13" fmla="*/ 279884 h 3021240"/>
              <a:gd name="connsiteX14" fmla="*/ 71917 w 1426641"/>
              <a:gd name="connsiteY14" fmla="*/ 291791 h 3021240"/>
              <a:gd name="connsiteX15" fmla="*/ 52867 w 1426641"/>
              <a:gd name="connsiteY15" fmla="*/ 258453 h 3021240"/>
              <a:gd name="connsiteX16" fmla="*/ 479 w 1426641"/>
              <a:gd name="connsiteY16" fmla="*/ 225116 h 3021240"/>
              <a:gd name="connsiteX17" fmla="*/ 33817 w 1426641"/>
              <a:gd name="connsiteY17" fmla="*/ 208447 h 3021240"/>
              <a:gd name="connsiteX18" fmla="*/ 36198 w 1426641"/>
              <a:gd name="connsiteY18" fmla="*/ 194159 h 3021240"/>
              <a:gd name="connsiteX19" fmla="*/ 14767 w 1426641"/>
              <a:gd name="connsiteY19" fmla="*/ 153678 h 3021240"/>
              <a:gd name="connsiteX20" fmla="*/ 52867 w 1426641"/>
              <a:gd name="connsiteY20" fmla="*/ 151297 h 3021240"/>
              <a:gd name="connsiteX21" fmla="*/ 76680 w 1426641"/>
              <a:gd name="connsiteY21" fmla="*/ 141772 h 3021240"/>
              <a:gd name="connsiteX22" fmla="*/ 57629 w 1426641"/>
              <a:gd name="connsiteY22" fmla="*/ 101291 h 3021240"/>
              <a:gd name="connsiteX23" fmla="*/ 81443 w 1426641"/>
              <a:gd name="connsiteY23" fmla="*/ 27473 h 3021240"/>
              <a:gd name="connsiteX24" fmla="*/ 98111 w 1426641"/>
              <a:gd name="connsiteY24" fmla="*/ 8422 h 3021240"/>
              <a:gd name="connsiteX25" fmla="*/ 145736 w 1426641"/>
              <a:gd name="connsiteY25" fmla="*/ 20328 h 3021240"/>
              <a:gd name="connsiteX26" fmla="*/ 138592 w 1426641"/>
              <a:gd name="connsiteY26" fmla="*/ 77479 h 3021240"/>
              <a:gd name="connsiteX27" fmla="*/ 181455 w 1426641"/>
              <a:gd name="connsiteY27" fmla="*/ 32235 h 3021240"/>
              <a:gd name="connsiteX28" fmla="*/ 250511 w 1426641"/>
              <a:gd name="connsiteY28" fmla="*/ 36998 h 3021240"/>
              <a:gd name="connsiteX29" fmla="*/ 331473 w 1426641"/>
              <a:gd name="connsiteY29" fmla="*/ 25092 h 3021240"/>
              <a:gd name="connsiteX30" fmla="*/ 367192 w 1426641"/>
              <a:gd name="connsiteY30" fmla="*/ 6042 h 3021240"/>
              <a:gd name="connsiteX31" fmla="*/ 407673 w 1426641"/>
              <a:gd name="connsiteY31" fmla="*/ 20329 h 3021240"/>
              <a:gd name="connsiteX32" fmla="*/ 421961 w 1426641"/>
              <a:gd name="connsiteY32" fmla="*/ 1279 h 3021240"/>
              <a:gd name="connsiteX33" fmla="*/ 459640 w 1426641"/>
              <a:gd name="connsiteY33" fmla="*/ 2745 h 3021240"/>
              <a:gd name="connsiteX34" fmla="*/ 467205 w 1426641"/>
              <a:gd name="connsiteY34" fmla="*/ 10804 h 3021240"/>
              <a:gd name="connsiteX35" fmla="*/ 462442 w 1426641"/>
              <a:gd name="connsiteY35" fmla="*/ 101292 h 3021240"/>
              <a:gd name="connsiteX36" fmla="*/ 421961 w 1426641"/>
              <a:gd name="connsiteY36" fmla="*/ 137010 h 3021240"/>
              <a:gd name="connsiteX37" fmla="*/ 329092 w 1426641"/>
              <a:gd name="connsiteY37" fmla="*/ 215592 h 3021240"/>
              <a:gd name="connsiteX38" fmla="*/ 295755 w 1426641"/>
              <a:gd name="connsiteY38" fmla="*/ 251310 h 3021240"/>
              <a:gd name="connsiteX39" fmla="*/ 274323 w 1426641"/>
              <a:gd name="connsiteY39" fmla="*/ 294173 h 3021240"/>
              <a:gd name="connsiteX40" fmla="*/ 210030 w 1426641"/>
              <a:gd name="connsiteY40" fmla="*/ 275123 h 3021240"/>
              <a:gd name="connsiteX41" fmla="*/ 229080 w 1426641"/>
              <a:gd name="connsiteY41" fmla="*/ 303698 h 3021240"/>
              <a:gd name="connsiteX42" fmla="*/ 302898 w 1426641"/>
              <a:gd name="connsiteY42" fmla="*/ 313223 h 3021240"/>
              <a:gd name="connsiteX43" fmla="*/ 329092 w 1426641"/>
              <a:gd name="connsiteY43" fmla="*/ 301317 h 3021240"/>
              <a:gd name="connsiteX44" fmla="*/ 293373 w 1426641"/>
              <a:gd name="connsiteY44" fmla="*/ 341798 h 3021240"/>
              <a:gd name="connsiteX45" fmla="*/ 269561 w 1426641"/>
              <a:gd name="connsiteY45" fmla="*/ 339417 h 3021240"/>
              <a:gd name="connsiteX46" fmla="*/ 236223 w 1426641"/>
              <a:gd name="connsiteY46" fmla="*/ 348942 h 3021240"/>
              <a:gd name="connsiteX47" fmla="*/ 210030 w 1426641"/>
              <a:gd name="connsiteY47" fmla="*/ 387042 h 3021240"/>
              <a:gd name="connsiteX48" fmla="*/ 210030 w 1426641"/>
              <a:gd name="connsiteY48" fmla="*/ 406092 h 3021240"/>
              <a:gd name="connsiteX49" fmla="*/ 236223 w 1426641"/>
              <a:gd name="connsiteY49" fmla="*/ 372754 h 3021240"/>
              <a:gd name="connsiteX50" fmla="*/ 260036 w 1426641"/>
              <a:gd name="connsiteY50" fmla="*/ 363229 h 3021240"/>
              <a:gd name="connsiteX51" fmla="*/ 269561 w 1426641"/>
              <a:gd name="connsiteY51" fmla="*/ 387042 h 3021240"/>
              <a:gd name="connsiteX52" fmla="*/ 245748 w 1426641"/>
              <a:gd name="connsiteY52" fmla="*/ 422760 h 3021240"/>
              <a:gd name="connsiteX53" fmla="*/ 260036 w 1426641"/>
              <a:gd name="connsiteY53" fmla="*/ 425142 h 3021240"/>
              <a:gd name="connsiteX54" fmla="*/ 321948 w 1426641"/>
              <a:gd name="connsiteY54" fmla="*/ 387042 h 3021240"/>
              <a:gd name="connsiteX55" fmla="*/ 367192 w 1426641"/>
              <a:gd name="connsiteY55" fmla="*/ 375135 h 3021240"/>
              <a:gd name="connsiteX56" fmla="*/ 414817 w 1426641"/>
              <a:gd name="connsiteY56" fmla="*/ 353704 h 3021240"/>
              <a:gd name="connsiteX57" fmla="*/ 476730 w 1426641"/>
              <a:gd name="connsiteY57" fmla="*/ 367991 h 3021240"/>
              <a:gd name="connsiteX58" fmla="*/ 543405 w 1426641"/>
              <a:gd name="connsiteY58" fmla="*/ 353703 h 3021240"/>
              <a:gd name="connsiteX59" fmla="*/ 621986 w 1426641"/>
              <a:gd name="connsiteY59" fmla="*/ 365610 h 3021240"/>
              <a:gd name="connsiteX60" fmla="*/ 686280 w 1426641"/>
              <a:gd name="connsiteY60" fmla="*/ 363229 h 3021240"/>
              <a:gd name="connsiteX61" fmla="*/ 717238 w 1426641"/>
              <a:gd name="connsiteY61" fmla="*/ 398951 h 3021240"/>
              <a:gd name="connsiteX62" fmla="*/ 721998 w 1426641"/>
              <a:gd name="connsiteY62" fmla="*/ 451335 h 3021240"/>
              <a:gd name="connsiteX63" fmla="*/ 683898 w 1426641"/>
              <a:gd name="connsiteY63" fmla="*/ 503723 h 3021240"/>
              <a:gd name="connsiteX64" fmla="*/ 674373 w 1426641"/>
              <a:gd name="connsiteY64" fmla="*/ 565634 h 3021240"/>
              <a:gd name="connsiteX65" fmla="*/ 648180 w 1426641"/>
              <a:gd name="connsiteY65" fmla="*/ 615641 h 3021240"/>
              <a:gd name="connsiteX66" fmla="*/ 636273 w 1426641"/>
              <a:gd name="connsiteY66" fmla="*/ 658504 h 3021240"/>
              <a:gd name="connsiteX67" fmla="*/ 600555 w 1426641"/>
              <a:gd name="connsiteY67" fmla="*/ 703747 h 3021240"/>
              <a:gd name="connsiteX68" fmla="*/ 569598 w 1426641"/>
              <a:gd name="connsiteY68" fmla="*/ 768042 h 3021240"/>
              <a:gd name="connsiteX69" fmla="*/ 469586 w 1426641"/>
              <a:gd name="connsiteY69" fmla="*/ 806142 h 3021240"/>
              <a:gd name="connsiteX70" fmla="*/ 448155 w 1426641"/>
              <a:gd name="connsiteY70" fmla="*/ 820429 h 3021240"/>
              <a:gd name="connsiteX71" fmla="*/ 443392 w 1426641"/>
              <a:gd name="connsiteY71" fmla="*/ 844242 h 3021240"/>
              <a:gd name="connsiteX72" fmla="*/ 512448 w 1426641"/>
              <a:gd name="connsiteY72" fmla="*/ 815667 h 3021240"/>
              <a:gd name="connsiteX73" fmla="*/ 536261 w 1426641"/>
              <a:gd name="connsiteY73" fmla="*/ 839479 h 3021240"/>
              <a:gd name="connsiteX74" fmla="*/ 560073 w 1426641"/>
              <a:gd name="connsiteY74" fmla="*/ 870435 h 3021240"/>
              <a:gd name="connsiteX75" fmla="*/ 486255 w 1426641"/>
              <a:gd name="connsiteY75" fmla="*/ 910917 h 3021240"/>
              <a:gd name="connsiteX76" fmla="*/ 429105 w 1426641"/>
              <a:gd name="connsiteY76" fmla="*/ 949017 h 3021240"/>
              <a:gd name="connsiteX77" fmla="*/ 340999 w 1426641"/>
              <a:gd name="connsiteY77" fmla="*/ 946635 h 3021240"/>
              <a:gd name="connsiteX78" fmla="*/ 376717 w 1426641"/>
              <a:gd name="connsiteY78" fmla="*/ 968067 h 3021240"/>
              <a:gd name="connsiteX79" fmla="*/ 481492 w 1426641"/>
              <a:gd name="connsiteY79" fmla="*/ 987117 h 3021240"/>
              <a:gd name="connsiteX80" fmla="*/ 545786 w 1426641"/>
              <a:gd name="connsiteY80" fmla="*/ 951398 h 3021240"/>
              <a:gd name="connsiteX81" fmla="*/ 757718 w 1426641"/>
              <a:gd name="connsiteY81" fmla="*/ 1110943 h 3021240"/>
              <a:gd name="connsiteX82" fmla="*/ 976843 w 1426641"/>
              <a:gd name="connsiteY82" fmla="*/ 1527402 h 3021240"/>
              <a:gd name="connsiteX83" fmla="*/ 1110143 w 1426641"/>
              <a:gd name="connsiteY83" fmla="*/ 2034868 h 3021240"/>
              <a:gd name="connsiteX84" fmla="*/ 1419706 w 1426641"/>
              <a:gd name="connsiteY84" fmla="*/ 2080111 h 3021240"/>
              <a:gd name="connsiteX85" fmla="*/ 1381606 w 1426641"/>
              <a:gd name="connsiteY85" fmla="*/ 2292043 h 3021240"/>
              <a:gd name="connsiteX86" fmla="*/ 1343506 w 1426641"/>
              <a:gd name="connsiteY86" fmla="*/ 2592080 h 3021240"/>
              <a:gd name="connsiteX87" fmla="*/ 664428 w 1426641"/>
              <a:gd name="connsiteY87" fmla="*/ 2749641 h 3021240"/>
              <a:gd name="connsiteX88" fmla="*/ 350524 w 1426641"/>
              <a:gd name="connsiteY88" fmla="*/ 2892118 h 3021240"/>
              <a:gd name="connsiteX89" fmla="*/ 5243 w 1426641"/>
              <a:gd name="connsiteY89" fmla="*/ 2911169 h 3021240"/>
              <a:gd name="connsiteX90" fmla="*/ 368681 w 1426641"/>
              <a:gd name="connsiteY90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02873 w 1426641"/>
              <a:gd name="connsiteY2" fmla="*/ 877578 h 3021240"/>
              <a:gd name="connsiteX3" fmla="*/ 7623 w 1426641"/>
              <a:gd name="connsiteY3" fmla="*/ 979972 h 3021240"/>
              <a:gd name="connsiteX4" fmla="*/ 10006 w 1426641"/>
              <a:gd name="connsiteY4" fmla="*/ 868057 h 3021240"/>
              <a:gd name="connsiteX5" fmla="*/ 45723 w 1426641"/>
              <a:gd name="connsiteY5" fmla="*/ 815666 h 3021240"/>
              <a:gd name="connsiteX6" fmla="*/ 81442 w 1426641"/>
              <a:gd name="connsiteY6" fmla="*/ 796616 h 3021240"/>
              <a:gd name="connsiteX7" fmla="*/ 14767 w 1426641"/>
              <a:gd name="connsiteY7" fmla="*/ 794234 h 3021240"/>
              <a:gd name="connsiteX8" fmla="*/ 45723 w 1426641"/>
              <a:gd name="connsiteY8" fmla="*/ 763278 h 3021240"/>
              <a:gd name="connsiteX9" fmla="*/ 24292 w 1426641"/>
              <a:gd name="connsiteY9" fmla="*/ 763278 h 3021240"/>
              <a:gd name="connsiteX10" fmla="*/ 64773 w 1426641"/>
              <a:gd name="connsiteY10" fmla="*/ 677553 h 3021240"/>
              <a:gd name="connsiteX11" fmla="*/ 12386 w 1426641"/>
              <a:gd name="connsiteY11" fmla="*/ 741847 h 3021240"/>
              <a:gd name="connsiteX12" fmla="*/ 5242 w 1426641"/>
              <a:gd name="connsiteY12" fmla="*/ 670409 h 3021240"/>
              <a:gd name="connsiteX13" fmla="*/ 5243 w 1426641"/>
              <a:gd name="connsiteY13" fmla="*/ 396567 h 3021240"/>
              <a:gd name="connsiteX14" fmla="*/ 17148 w 1426641"/>
              <a:gd name="connsiteY14" fmla="*/ 279884 h 3021240"/>
              <a:gd name="connsiteX15" fmla="*/ 71917 w 1426641"/>
              <a:gd name="connsiteY15" fmla="*/ 291791 h 3021240"/>
              <a:gd name="connsiteX16" fmla="*/ 52867 w 1426641"/>
              <a:gd name="connsiteY16" fmla="*/ 258453 h 3021240"/>
              <a:gd name="connsiteX17" fmla="*/ 479 w 1426641"/>
              <a:gd name="connsiteY17" fmla="*/ 225116 h 3021240"/>
              <a:gd name="connsiteX18" fmla="*/ 33817 w 1426641"/>
              <a:gd name="connsiteY18" fmla="*/ 208447 h 3021240"/>
              <a:gd name="connsiteX19" fmla="*/ 36198 w 1426641"/>
              <a:gd name="connsiteY19" fmla="*/ 194159 h 3021240"/>
              <a:gd name="connsiteX20" fmla="*/ 14767 w 1426641"/>
              <a:gd name="connsiteY20" fmla="*/ 153678 h 3021240"/>
              <a:gd name="connsiteX21" fmla="*/ 52867 w 1426641"/>
              <a:gd name="connsiteY21" fmla="*/ 151297 h 3021240"/>
              <a:gd name="connsiteX22" fmla="*/ 76680 w 1426641"/>
              <a:gd name="connsiteY22" fmla="*/ 141772 h 3021240"/>
              <a:gd name="connsiteX23" fmla="*/ 57629 w 1426641"/>
              <a:gd name="connsiteY23" fmla="*/ 101291 h 3021240"/>
              <a:gd name="connsiteX24" fmla="*/ 81443 w 1426641"/>
              <a:gd name="connsiteY24" fmla="*/ 27473 h 3021240"/>
              <a:gd name="connsiteX25" fmla="*/ 98111 w 1426641"/>
              <a:gd name="connsiteY25" fmla="*/ 8422 h 3021240"/>
              <a:gd name="connsiteX26" fmla="*/ 145736 w 1426641"/>
              <a:gd name="connsiteY26" fmla="*/ 20328 h 3021240"/>
              <a:gd name="connsiteX27" fmla="*/ 138592 w 1426641"/>
              <a:gd name="connsiteY27" fmla="*/ 77479 h 3021240"/>
              <a:gd name="connsiteX28" fmla="*/ 181455 w 1426641"/>
              <a:gd name="connsiteY28" fmla="*/ 32235 h 3021240"/>
              <a:gd name="connsiteX29" fmla="*/ 250511 w 1426641"/>
              <a:gd name="connsiteY29" fmla="*/ 36998 h 3021240"/>
              <a:gd name="connsiteX30" fmla="*/ 331473 w 1426641"/>
              <a:gd name="connsiteY30" fmla="*/ 25092 h 3021240"/>
              <a:gd name="connsiteX31" fmla="*/ 367192 w 1426641"/>
              <a:gd name="connsiteY31" fmla="*/ 6042 h 3021240"/>
              <a:gd name="connsiteX32" fmla="*/ 407673 w 1426641"/>
              <a:gd name="connsiteY32" fmla="*/ 20329 h 3021240"/>
              <a:gd name="connsiteX33" fmla="*/ 421961 w 1426641"/>
              <a:gd name="connsiteY33" fmla="*/ 1279 h 3021240"/>
              <a:gd name="connsiteX34" fmla="*/ 459640 w 1426641"/>
              <a:gd name="connsiteY34" fmla="*/ 2745 h 3021240"/>
              <a:gd name="connsiteX35" fmla="*/ 467205 w 1426641"/>
              <a:gd name="connsiteY35" fmla="*/ 10804 h 3021240"/>
              <a:gd name="connsiteX36" fmla="*/ 462442 w 1426641"/>
              <a:gd name="connsiteY36" fmla="*/ 101292 h 3021240"/>
              <a:gd name="connsiteX37" fmla="*/ 421961 w 1426641"/>
              <a:gd name="connsiteY37" fmla="*/ 137010 h 3021240"/>
              <a:gd name="connsiteX38" fmla="*/ 329092 w 1426641"/>
              <a:gd name="connsiteY38" fmla="*/ 215592 h 3021240"/>
              <a:gd name="connsiteX39" fmla="*/ 295755 w 1426641"/>
              <a:gd name="connsiteY39" fmla="*/ 251310 h 3021240"/>
              <a:gd name="connsiteX40" fmla="*/ 274323 w 1426641"/>
              <a:gd name="connsiteY40" fmla="*/ 294173 h 3021240"/>
              <a:gd name="connsiteX41" fmla="*/ 210030 w 1426641"/>
              <a:gd name="connsiteY41" fmla="*/ 275123 h 3021240"/>
              <a:gd name="connsiteX42" fmla="*/ 229080 w 1426641"/>
              <a:gd name="connsiteY42" fmla="*/ 303698 h 3021240"/>
              <a:gd name="connsiteX43" fmla="*/ 302898 w 1426641"/>
              <a:gd name="connsiteY43" fmla="*/ 313223 h 3021240"/>
              <a:gd name="connsiteX44" fmla="*/ 329092 w 1426641"/>
              <a:gd name="connsiteY44" fmla="*/ 301317 h 3021240"/>
              <a:gd name="connsiteX45" fmla="*/ 293373 w 1426641"/>
              <a:gd name="connsiteY45" fmla="*/ 341798 h 3021240"/>
              <a:gd name="connsiteX46" fmla="*/ 269561 w 1426641"/>
              <a:gd name="connsiteY46" fmla="*/ 339417 h 3021240"/>
              <a:gd name="connsiteX47" fmla="*/ 236223 w 1426641"/>
              <a:gd name="connsiteY47" fmla="*/ 348942 h 3021240"/>
              <a:gd name="connsiteX48" fmla="*/ 210030 w 1426641"/>
              <a:gd name="connsiteY48" fmla="*/ 387042 h 3021240"/>
              <a:gd name="connsiteX49" fmla="*/ 210030 w 1426641"/>
              <a:gd name="connsiteY49" fmla="*/ 406092 h 3021240"/>
              <a:gd name="connsiteX50" fmla="*/ 236223 w 1426641"/>
              <a:gd name="connsiteY50" fmla="*/ 372754 h 3021240"/>
              <a:gd name="connsiteX51" fmla="*/ 260036 w 1426641"/>
              <a:gd name="connsiteY51" fmla="*/ 363229 h 3021240"/>
              <a:gd name="connsiteX52" fmla="*/ 269561 w 1426641"/>
              <a:gd name="connsiteY52" fmla="*/ 387042 h 3021240"/>
              <a:gd name="connsiteX53" fmla="*/ 245748 w 1426641"/>
              <a:gd name="connsiteY53" fmla="*/ 422760 h 3021240"/>
              <a:gd name="connsiteX54" fmla="*/ 260036 w 1426641"/>
              <a:gd name="connsiteY54" fmla="*/ 425142 h 3021240"/>
              <a:gd name="connsiteX55" fmla="*/ 321948 w 1426641"/>
              <a:gd name="connsiteY55" fmla="*/ 387042 h 3021240"/>
              <a:gd name="connsiteX56" fmla="*/ 367192 w 1426641"/>
              <a:gd name="connsiteY56" fmla="*/ 375135 h 3021240"/>
              <a:gd name="connsiteX57" fmla="*/ 414817 w 1426641"/>
              <a:gd name="connsiteY57" fmla="*/ 353704 h 3021240"/>
              <a:gd name="connsiteX58" fmla="*/ 476730 w 1426641"/>
              <a:gd name="connsiteY58" fmla="*/ 367991 h 3021240"/>
              <a:gd name="connsiteX59" fmla="*/ 543405 w 1426641"/>
              <a:gd name="connsiteY59" fmla="*/ 353703 h 3021240"/>
              <a:gd name="connsiteX60" fmla="*/ 621986 w 1426641"/>
              <a:gd name="connsiteY60" fmla="*/ 365610 h 3021240"/>
              <a:gd name="connsiteX61" fmla="*/ 686280 w 1426641"/>
              <a:gd name="connsiteY61" fmla="*/ 363229 h 3021240"/>
              <a:gd name="connsiteX62" fmla="*/ 717238 w 1426641"/>
              <a:gd name="connsiteY62" fmla="*/ 398951 h 3021240"/>
              <a:gd name="connsiteX63" fmla="*/ 721998 w 1426641"/>
              <a:gd name="connsiteY63" fmla="*/ 451335 h 3021240"/>
              <a:gd name="connsiteX64" fmla="*/ 683898 w 1426641"/>
              <a:gd name="connsiteY64" fmla="*/ 503723 h 3021240"/>
              <a:gd name="connsiteX65" fmla="*/ 674373 w 1426641"/>
              <a:gd name="connsiteY65" fmla="*/ 565634 h 3021240"/>
              <a:gd name="connsiteX66" fmla="*/ 648180 w 1426641"/>
              <a:gd name="connsiteY66" fmla="*/ 615641 h 3021240"/>
              <a:gd name="connsiteX67" fmla="*/ 636273 w 1426641"/>
              <a:gd name="connsiteY67" fmla="*/ 658504 h 3021240"/>
              <a:gd name="connsiteX68" fmla="*/ 600555 w 1426641"/>
              <a:gd name="connsiteY68" fmla="*/ 703747 h 3021240"/>
              <a:gd name="connsiteX69" fmla="*/ 569598 w 1426641"/>
              <a:gd name="connsiteY69" fmla="*/ 768042 h 3021240"/>
              <a:gd name="connsiteX70" fmla="*/ 469586 w 1426641"/>
              <a:gd name="connsiteY70" fmla="*/ 806142 h 3021240"/>
              <a:gd name="connsiteX71" fmla="*/ 448155 w 1426641"/>
              <a:gd name="connsiteY71" fmla="*/ 820429 h 3021240"/>
              <a:gd name="connsiteX72" fmla="*/ 443392 w 1426641"/>
              <a:gd name="connsiteY72" fmla="*/ 844242 h 3021240"/>
              <a:gd name="connsiteX73" fmla="*/ 512448 w 1426641"/>
              <a:gd name="connsiteY73" fmla="*/ 815667 h 3021240"/>
              <a:gd name="connsiteX74" fmla="*/ 536261 w 1426641"/>
              <a:gd name="connsiteY74" fmla="*/ 839479 h 3021240"/>
              <a:gd name="connsiteX75" fmla="*/ 560073 w 1426641"/>
              <a:gd name="connsiteY75" fmla="*/ 870435 h 3021240"/>
              <a:gd name="connsiteX76" fmla="*/ 486255 w 1426641"/>
              <a:gd name="connsiteY76" fmla="*/ 910917 h 3021240"/>
              <a:gd name="connsiteX77" fmla="*/ 429105 w 1426641"/>
              <a:gd name="connsiteY77" fmla="*/ 949017 h 3021240"/>
              <a:gd name="connsiteX78" fmla="*/ 340999 w 1426641"/>
              <a:gd name="connsiteY78" fmla="*/ 946635 h 3021240"/>
              <a:gd name="connsiteX79" fmla="*/ 376717 w 1426641"/>
              <a:gd name="connsiteY79" fmla="*/ 968067 h 3021240"/>
              <a:gd name="connsiteX80" fmla="*/ 481492 w 1426641"/>
              <a:gd name="connsiteY80" fmla="*/ 987117 h 3021240"/>
              <a:gd name="connsiteX81" fmla="*/ 545786 w 1426641"/>
              <a:gd name="connsiteY81" fmla="*/ 951398 h 3021240"/>
              <a:gd name="connsiteX82" fmla="*/ 757718 w 1426641"/>
              <a:gd name="connsiteY82" fmla="*/ 1110943 h 3021240"/>
              <a:gd name="connsiteX83" fmla="*/ 976843 w 1426641"/>
              <a:gd name="connsiteY83" fmla="*/ 1527402 h 3021240"/>
              <a:gd name="connsiteX84" fmla="*/ 1110143 w 1426641"/>
              <a:gd name="connsiteY84" fmla="*/ 2034868 h 3021240"/>
              <a:gd name="connsiteX85" fmla="*/ 1419706 w 1426641"/>
              <a:gd name="connsiteY85" fmla="*/ 2080111 h 3021240"/>
              <a:gd name="connsiteX86" fmla="*/ 1381606 w 1426641"/>
              <a:gd name="connsiteY86" fmla="*/ 2292043 h 3021240"/>
              <a:gd name="connsiteX87" fmla="*/ 1343506 w 1426641"/>
              <a:gd name="connsiteY87" fmla="*/ 2592080 h 3021240"/>
              <a:gd name="connsiteX88" fmla="*/ 664428 w 1426641"/>
              <a:gd name="connsiteY88" fmla="*/ 2749641 h 3021240"/>
              <a:gd name="connsiteX89" fmla="*/ 350524 w 1426641"/>
              <a:gd name="connsiteY89" fmla="*/ 2892118 h 3021240"/>
              <a:gd name="connsiteX90" fmla="*/ 5243 w 1426641"/>
              <a:gd name="connsiteY90" fmla="*/ 2911169 h 3021240"/>
              <a:gd name="connsiteX91" fmla="*/ 368681 w 1426641"/>
              <a:gd name="connsiteY91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26673 w 1426641"/>
              <a:gd name="connsiteY2" fmla="*/ 987116 h 3021240"/>
              <a:gd name="connsiteX3" fmla="*/ 102873 w 1426641"/>
              <a:gd name="connsiteY3" fmla="*/ 877578 h 3021240"/>
              <a:gd name="connsiteX4" fmla="*/ 7623 w 1426641"/>
              <a:gd name="connsiteY4" fmla="*/ 979972 h 3021240"/>
              <a:gd name="connsiteX5" fmla="*/ 10006 w 1426641"/>
              <a:gd name="connsiteY5" fmla="*/ 868057 h 3021240"/>
              <a:gd name="connsiteX6" fmla="*/ 45723 w 1426641"/>
              <a:gd name="connsiteY6" fmla="*/ 815666 h 3021240"/>
              <a:gd name="connsiteX7" fmla="*/ 81442 w 1426641"/>
              <a:gd name="connsiteY7" fmla="*/ 796616 h 3021240"/>
              <a:gd name="connsiteX8" fmla="*/ 14767 w 1426641"/>
              <a:gd name="connsiteY8" fmla="*/ 794234 h 3021240"/>
              <a:gd name="connsiteX9" fmla="*/ 45723 w 1426641"/>
              <a:gd name="connsiteY9" fmla="*/ 763278 h 3021240"/>
              <a:gd name="connsiteX10" fmla="*/ 24292 w 1426641"/>
              <a:gd name="connsiteY10" fmla="*/ 763278 h 3021240"/>
              <a:gd name="connsiteX11" fmla="*/ 64773 w 1426641"/>
              <a:gd name="connsiteY11" fmla="*/ 677553 h 3021240"/>
              <a:gd name="connsiteX12" fmla="*/ 12386 w 1426641"/>
              <a:gd name="connsiteY12" fmla="*/ 741847 h 3021240"/>
              <a:gd name="connsiteX13" fmla="*/ 5242 w 1426641"/>
              <a:gd name="connsiteY13" fmla="*/ 670409 h 3021240"/>
              <a:gd name="connsiteX14" fmla="*/ 5243 w 1426641"/>
              <a:gd name="connsiteY14" fmla="*/ 396567 h 3021240"/>
              <a:gd name="connsiteX15" fmla="*/ 17148 w 1426641"/>
              <a:gd name="connsiteY15" fmla="*/ 279884 h 3021240"/>
              <a:gd name="connsiteX16" fmla="*/ 71917 w 1426641"/>
              <a:gd name="connsiteY16" fmla="*/ 291791 h 3021240"/>
              <a:gd name="connsiteX17" fmla="*/ 52867 w 1426641"/>
              <a:gd name="connsiteY17" fmla="*/ 258453 h 3021240"/>
              <a:gd name="connsiteX18" fmla="*/ 479 w 1426641"/>
              <a:gd name="connsiteY18" fmla="*/ 225116 h 3021240"/>
              <a:gd name="connsiteX19" fmla="*/ 33817 w 1426641"/>
              <a:gd name="connsiteY19" fmla="*/ 208447 h 3021240"/>
              <a:gd name="connsiteX20" fmla="*/ 36198 w 1426641"/>
              <a:gd name="connsiteY20" fmla="*/ 194159 h 3021240"/>
              <a:gd name="connsiteX21" fmla="*/ 14767 w 1426641"/>
              <a:gd name="connsiteY21" fmla="*/ 153678 h 3021240"/>
              <a:gd name="connsiteX22" fmla="*/ 52867 w 1426641"/>
              <a:gd name="connsiteY22" fmla="*/ 151297 h 3021240"/>
              <a:gd name="connsiteX23" fmla="*/ 76680 w 1426641"/>
              <a:gd name="connsiteY23" fmla="*/ 141772 h 3021240"/>
              <a:gd name="connsiteX24" fmla="*/ 57629 w 1426641"/>
              <a:gd name="connsiteY24" fmla="*/ 101291 h 3021240"/>
              <a:gd name="connsiteX25" fmla="*/ 81443 w 1426641"/>
              <a:gd name="connsiteY25" fmla="*/ 27473 h 3021240"/>
              <a:gd name="connsiteX26" fmla="*/ 98111 w 1426641"/>
              <a:gd name="connsiteY26" fmla="*/ 8422 h 3021240"/>
              <a:gd name="connsiteX27" fmla="*/ 145736 w 1426641"/>
              <a:gd name="connsiteY27" fmla="*/ 20328 h 3021240"/>
              <a:gd name="connsiteX28" fmla="*/ 138592 w 1426641"/>
              <a:gd name="connsiteY28" fmla="*/ 77479 h 3021240"/>
              <a:gd name="connsiteX29" fmla="*/ 181455 w 1426641"/>
              <a:gd name="connsiteY29" fmla="*/ 32235 h 3021240"/>
              <a:gd name="connsiteX30" fmla="*/ 250511 w 1426641"/>
              <a:gd name="connsiteY30" fmla="*/ 36998 h 3021240"/>
              <a:gd name="connsiteX31" fmla="*/ 331473 w 1426641"/>
              <a:gd name="connsiteY31" fmla="*/ 25092 h 3021240"/>
              <a:gd name="connsiteX32" fmla="*/ 367192 w 1426641"/>
              <a:gd name="connsiteY32" fmla="*/ 6042 h 3021240"/>
              <a:gd name="connsiteX33" fmla="*/ 407673 w 1426641"/>
              <a:gd name="connsiteY33" fmla="*/ 20329 h 3021240"/>
              <a:gd name="connsiteX34" fmla="*/ 421961 w 1426641"/>
              <a:gd name="connsiteY34" fmla="*/ 1279 h 3021240"/>
              <a:gd name="connsiteX35" fmla="*/ 459640 w 1426641"/>
              <a:gd name="connsiteY35" fmla="*/ 2745 h 3021240"/>
              <a:gd name="connsiteX36" fmla="*/ 467205 w 1426641"/>
              <a:gd name="connsiteY36" fmla="*/ 10804 h 3021240"/>
              <a:gd name="connsiteX37" fmla="*/ 462442 w 1426641"/>
              <a:gd name="connsiteY37" fmla="*/ 101292 h 3021240"/>
              <a:gd name="connsiteX38" fmla="*/ 421961 w 1426641"/>
              <a:gd name="connsiteY38" fmla="*/ 137010 h 3021240"/>
              <a:gd name="connsiteX39" fmla="*/ 329092 w 1426641"/>
              <a:gd name="connsiteY39" fmla="*/ 215592 h 3021240"/>
              <a:gd name="connsiteX40" fmla="*/ 295755 w 1426641"/>
              <a:gd name="connsiteY40" fmla="*/ 251310 h 3021240"/>
              <a:gd name="connsiteX41" fmla="*/ 274323 w 1426641"/>
              <a:gd name="connsiteY41" fmla="*/ 294173 h 3021240"/>
              <a:gd name="connsiteX42" fmla="*/ 210030 w 1426641"/>
              <a:gd name="connsiteY42" fmla="*/ 275123 h 3021240"/>
              <a:gd name="connsiteX43" fmla="*/ 229080 w 1426641"/>
              <a:gd name="connsiteY43" fmla="*/ 303698 h 3021240"/>
              <a:gd name="connsiteX44" fmla="*/ 302898 w 1426641"/>
              <a:gd name="connsiteY44" fmla="*/ 313223 h 3021240"/>
              <a:gd name="connsiteX45" fmla="*/ 329092 w 1426641"/>
              <a:gd name="connsiteY45" fmla="*/ 301317 h 3021240"/>
              <a:gd name="connsiteX46" fmla="*/ 293373 w 1426641"/>
              <a:gd name="connsiteY46" fmla="*/ 341798 h 3021240"/>
              <a:gd name="connsiteX47" fmla="*/ 269561 w 1426641"/>
              <a:gd name="connsiteY47" fmla="*/ 339417 h 3021240"/>
              <a:gd name="connsiteX48" fmla="*/ 236223 w 1426641"/>
              <a:gd name="connsiteY48" fmla="*/ 348942 h 3021240"/>
              <a:gd name="connsiteX49" fmla="*/ 210030 w 1426641"/>
              <a:gd name="connsiteY49" fmla="*/ 387042 h 3021240"/>
              <a:gd name="connsiteX50" fmla="*/ 210030 w 1426641"/>
              <a:gd name="connsiteY50" fmla="*/ 406092 h 3021240"/>
              <a:gd name="connsiteX51" fmla="*/ 236223 w 1426641"/>
              <a:gd name="connsiteY51" fmla="*/ 372754 h 3021240"/>
              <a:gd name="connsiteX52" fmla="*/ 260036 w 1426641"/>
              <a:gd name="connsiteY52" fmla="*/ 363229 h 3021240"/>
              <a:gd name="connsiteX53" fmla="*/ 269561 w 1426641"/>
              <a:gd name="connsiteY53" fmla="*/ 387042 h 3021240"/>
              <a:gd name="connsiteX54" fmla="*/ 245748 w 1426641"/>
              <a:gd name="connsiteY54" fmla="*/ 422760 h 3021240"/>
              <a:gd name="connsiteX55" fmla="*/ 260036 w 1426641"/>
              <a:gd name="connsiteY55" fmla="*/ 425142 h 3021240"/>
              <a:gd name="connsiteX56" fmla="*/ 321948 w 1426641"/>
              <a:gd name="connsiteY56" fmla="*/ 387042 h 3021240"/>
              <a:gd name="connsiteX57" fmla="*/ 367192 w 1426641"/>
              <a:gd name="connsiteY57" fmla="*/ 375135 h 3021240"/>
              <a:gd name="connsiteX58" fmla="*/ 414817 w 1426641"/>
              <a:gd name="connsiteY58" fmla="*/ 353704 h 3021240"/>
              <a:gd name="connsiteX59" fmla="*/ 476730 w 1426641"/>
              <a:gd name="connsiteY59" fmla="*/ 367991 h 3021240"/>
              <a:gd name="connsiteX60" fmla="*/ 543405 w 1426641"/>
              <a:gd name="connsiteY60" fmla="*/ 353703 h 3021240"/>
              <a:gd name="connsiteX61" fmla="*/ 621986 w 1426641"/>
              <a:gd name="connsiteY61" fmla="*/ 365610 h 3021240"/>
              <a:gd name="connsiteX62" fmla="*/ 686280 w 1426641"/>
              <a:gd name="connsiteY62" fmla="*/ 363229 h 3021240"/>
              <a:gd name="connsiteX63" fmla="*/ 717238 w 1426641"/>
              <a:gd name="connsiteY63" fmla="*/ 398951 h 3021240"/>
              <a:gd name="connsiteX64" fmla="*/ 721998 w 1426641"/>
              <a:gd name="connsiteY64" fmla="*/ 451335 h 3021240"/>
              <a:gd name="connsiteX65" fmla="*/ 683898 w 1426641"/>
              <a:gd name="connsiteY65" fmla="*/ 503723 h 3021240"/>
              <a:gd name="connsiteX66" fmla="*/ 674373 w 1426641"/>
              <a:gd name="connsiteY66" fmla="*/ 565634 h 3021240"/>
              <a:gd name="connsiteX67" fmla="*/ 648180 w 1426641"/>
              <a:gd name="connsiteY67" fmla="*/ 615641 h 3021240"/>
              <a:gd name="connsiteX68" fmla="*/ 636273 w 1426641"/>
              <a:gd name="connsiteY68" fmla="*/ 658504 h 3021240"/>
              <a:gd name="connsiteX69" fmla="*/ 600555 w 1426641"/>
              <a:gd name="connsiteY69" fmla="*/ 703747 h 3021240"/>
              <a:gd name="connsiteX70" fmla="*/ 569598 w 1426641"/>
              <a:gd name="connsiteY70" fmla="*/ 768042 h 3021240"/>
              <a:gd name="connsiteX71" fmla="*/ 469586 w 1426641"/>
              <a:gd name="connsiteY71" fmla="*/ 806142 h 3021240"/>
              <a:gd name="connsiteX72" fmla="*/ 448155 w 1426641"/>
              <a:gd name="connsiteY72" fmla="*/ 820429 h 3021240"/>
              <a:gd name="connsiteX73" fmla="*/ 443392 w 1426641"/>
              <a:gd name="connsiteY73" fmla="*/ 844242 h 3021240"/>
              <a:gd name="connsiteX74" fmla="*/ 512448 w 1426641"/>
              <a:gd name="connsiteY74" fmla="*/ 815667 h 3021240"/>
              <a:gd name="connsiteX75" fmla="*/ 536261 w 1426641"/>
              <a:gd name="connsiteY75" fmla="*/ 839479 h 3021240"/>
              <a:gd name="connsiteX76" fmla="*/ 560073 w 1426641"/>
              <a:gd name="connsiteY76" fmla="*/ 870435 h 3021240"/>
              <a:gd name="connsiteX77" fmla="*/ 486255 w 1426641"/>
              <a:gd name="connsiteY77" fmla="*/ 910917 h 3021240"/>
              <a:gd name="connsiteX78" fmla="*/ 429105 w 1426641"/>
              <a:gd name="connsiteY78" fmla="*/ 949017 h 3021240"/>
              <a:gd name="connsiteX79" fmla="*/ 340999 w 1426641"/>
              <a:gd name="connsiteY79" fmla="*/ 946635 h 3021240"/>
              <a:gd name="connsiteX80" fmla="*/ 376717 w 1426641"/>
              <a:gd name="connsiteY80" fmla="*/ 968067 h 3021240"/>
              <a:gd name="connsiteX81" fmla="*/ 481492 w 1426641"/>
              <a:gd name="connsiteY81" fmla="*/ 987117 h 3021240"/>
              <a:gd name="connsiteX82" fmla="*/ 545786 w 1426641"/>
              <a:gd name="connsiteY82" fmla="*/ 951398 h 3021240"/>
              <a:gd name="connsiteX83" fmla="*/ 757718 w 1426641"/>
              <a:gd name="connsiteY83" fmla="*/ 1110943 h 3021240"/>
              <a:gd name="connsiteX84" fmla="*/ 976843 w 1426641"/>
              <a:gd name="connsiteY84" fmla="*/ 1527402 h 3021240"/>
              <a:gd name="connsiteX85" fmla="*/ 1110143 w 1426641"/>
              <a:gd name="connsiteY85" fmla="*/ 2034868 h 3021240"/>
              <a:gd name="connsiteX86" fmla="*/ 1419706 w 1426641"/>
              <a:gd name="connsiteY86" fmla="*/ 2080111 h 3021240"/>
              <a:gd name="connsiteX87" fmla="*/ 1381606 w 1426641"/>
              <a:gd name="connsiteY87" fmla="*/ 2292043 h 3021240"/>
              <a:gd name="connsiteX88" fmla="*/ 1343506 w 1426641"/>
              <a:gd name="connsiteY88" fmla="*/ 2592080 h 3021240"/>
              <a:gd name="connsiteX89" fmla="*/ 664428 w 1426641"/>
              <a:gd name="connsiteY89" fmla="*/ 2749641 h 3021240"/>
              <a:gd name="connsiteX90" fmla="*/ 350524 w 1426641"/>
              <a:gd name="connsiteY90" fmla="*/ 2892118 h 3021240"/>
              <a:gd name="connsiteX91" fmla="*/ 5243 w 1426641"/>
              <a:gd name="connsiteY91" fmla="*/ 2911169 h 3021240"/>
              <a:gd name="connsiteX92" fmla="*/ 368681 w 1426641"/>
              <a:gd name="connsiteY92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26673 w 1426641"/>
              <a:gd name="connsiteY3" fmla="*/ 987116 h 3021240"/>
              <a:gd name="connsiteX4" fmla="*/ 102873 w 1426641"/>
              <a:gd name="connsiteY4" fmla="*/ 877578 h 3021240"/>
              <a:gd name="connsiteX5" fmla="*/ 7623 w 1426641"/>
              <a:gd name="connsiteY5" fmla="*/ 979972 h 3021240"/>
              <a:gd name="connsiteX6" fmla="*/ 10006 w 1426641"/>
              <a:gd name="connsiteY6" fmla="*/ 868057 h 3021240"/>
              <a:gd name="connsiteX7" fmla="*/ 45723 w 1426641"/>
              <a:gd name="connsiteY7" fmla="*/ 815666 h 3021240"/>
              <a:gd name="connsiteX8" fmla="*/ 81442 w 1426641"/>
              <a:gd name="connsiteY8" fmla="*/ 796616 h 3021240"/>
              <a:gd name="connsiteX9" fmla="*/ 14767 w 1426641"/>
              <a:gd name="connsiteY9" fmla="*/ 794234 h 3021240"/>
              <a:gd name="connsiteX10" fmla="*/ 45723 w 1426641"/>
              <a:gd name="connsiteY10" fmla="*/ 763278 h 3021240"/>
              <a:gd name="connsiteX11" fmla="*/ 24292 w 1426641"/>
              <a:gd name="connsiteY11" fmla="*/ 763278 h 3021240"/>
              <a:gd name="connsiteX12" fmla="*/ 64773 w 1426641"/>
              <a:gd name="connsiteY12" fmla="*/ 677553 h 3021240"/>
              <a:gd name="connsiteX13" fmla="*/ 12386 w 1426641"/>
              <a:gd name="connsiteY13" fmla="*/ 741847 h 3021240"/>
              <a:gd name="connsiteX14" fmla="*/ 5242 w 1426641"/>
              <a:gd name="connsiteY14" fmla="*/ 670409 h 3021240"/>
              <a:gd name="connsiteX15" fmla="*/ 5243 w 1426641"/>
              <a:gd name="connsiteY15" fmla="*/ 396567 h 3021240"/>
              <a:gd name="connsiteX16" fmla="*/ 17148 w 1426641"/>
              <a:gd name="connsiteY16" fmla="*/ 279884 h 3021240"/>
              <a:gd name="connsiteX17" fmla="*/ 71917 w 1426641"/>
              <a:gd name="connsiteY17" fmla="*/ 291791 h 3021240"/>
              <a:gd name="connsiteX18" fmla="*/ 52867 w 1426641"/>
              <a:gd name="connsiteY18" fmla="*/ 258453 h 3021240"/>
              <a:gd name="connsiteX19" fmla="*/ 479 w 1426641"/>
              <a:gd name="connsiteY19" fmla="*/ 225116 h 3021240"/>
              <a:gd name="connsiteX20" fmla="*/ 33817 w 1426641"/>
              <a:gd name="connsiteY20" fmla="*/ 208447 h 3021240"/>
              <a:gd name="connsiteX21" fmla="*/ 36198 w 1426641"/>
              <a:gd name="connsiteY21" fmla="*/ 194159 h 3021240"/>
              <a:gd name="connsiteX22" fmla="*/ 14767 w 1426641"/>
              <a:gd name="connsiteY22" fmla="*/ 153678 h 3021240"/>
              <a:gd name="connsiteX23" fmla="*/ 52867 w 1426641"/>
              <a:gd name="connsiteY23" fmla="*/ 151297 h 3021240"/>
              <a:gd name="connsiteX24" fmla="*/ 76680 w 1426641"/>
              <a:gd name="connsiteY24" fmla="*/ 141772 h 3021240"/>
              <a:gd name="connsiteX25" fmla="*/ 57629 w 1426641"/>
              <a:gd name="connsiteY25" fmla="*/ 101291 h 3021240"/>
              <a:gd name="connsiteX26" fmla="*/ 81443 w 1426641"/>
              <a:gd name="connsiteY26" fmla="*/ 27473 h 3021240"/>
              <a:gd name="connsiteX27" fmla="*/ 98111 w 1426641"/>
              <a:gd name="connsiteY27" fmla="*/ 8422 h 3021240"/>
              <a:gd name="connsiteX28" fmla="*/ 145736 w 1426641"/>
              <a:gd name="connsiteY28" fmla="*/ 20328 h 3021240"/>
              <a:gd name="connsiteX29" fmla="*/ 138592 w 1426641"/>
              <a:gd name="connsiteY29" fmla="*/ 77479 h 3021240"/>
              <a:gd name="connsiteX30" fmla="*/ 181455 w 1426641"/>
              <a:gd name="connsiteY30" fmla="*/ 32235 h 3021240"/>
              <a:gd name="connsiteX31" fmla="*/ 250511 w 1426641"/>
              <a:gd name="connsiteY31" fmla="*/ 36998 h 3021240"/>
              <a:gd name="connsiteX32" fmla="*/ 331473 w 1426641"/>
              <a:gd name="connsiteY32" fmla="*/ 25092 h 3021240"/>
              <a:gd name="connsiteX33" fmla="*/ 367192 w 1426641"/>
              <a:gd name="connsiteY33" fmla="*/ 6042 h 3021240"/>
              <a:gd name="connsiteX34" fmla="*/ 407673 w 1426641"/>
              <a:gd name="connsiteY34" fmla="*/ 20329 h 3021240"/>
              <a:gd name="connsiteX35" fmla="*/ 421961 w 1426641"/>
              <a:gd name="connsiteY35" fmla="*/ 1279 h 3021240"/>
              <a:gd name="connsiteX36" fmla="*/ 459640 w 1426641"/>
              <a:gd name="connsiteY36" fmla="*/ 2745 h 3021240"/>
              <a:gd name="connsiteX37" fmla="*/ 467205 w 1426641"/>
              <a:gd name="connsiteY37" fmla="*/ 10804 h 3021240"/>
              <a:gd name="connsiteX38" fmla="*/ 462442 w 1426641"/>
              <a:gd name="connsiteY38" fmla="*/ 101292 h 3021240"/>
              <a:gd name="connsiteX39" fmla="*/ 421961 w 1426641"/>
              <a:gd name="connsiteY39" fmla="*/ 137010 h 3021240"/>
              <a:gd name="connsiteX40" fmla="*/ 329092 w 1426641"/>
              <a:gd name="connsiteY40" fmla="*/ 215592 h 3021240"/>
              <a:gd name="connsiteX41" fmla="*/ 295755 w 1426641"/>
              <a:gd name="connsiteY41" fmla="*/ 251310 h 3021240"/>
              <a:gd name="connsiteX42" fmla="*/ 274323 w 1426641"/>
              <a:gd name="connsiteY42" fmla="*/ 294173 h 3021240"/>
              <a:gd name="connsiteX43" fmla="*/ 210030 w 1426641"/>
              <a:gd name="connsiteY43" fmla="*/ 275123 h 3021240"/>
              <a:gd name="connsiteX44" fmla="*/ 229080 w 1426641"/>
              <a:gd name="connsiteY44" fmla="*/ 303698 h 3021240"/>
              <a:gd name="connsiteX45" fmla="*/ 302898 w 1426641"/>
              <a:gd name="connsiteY45" fmla="*/ 313223 h 3021240"/>
              <a:gd name="connsiteX46" fmla="*/ 329092 w 1426641"/>
              <a:gd name="connsiteY46" fmla="*/ 301317 h 3021240"/>
              <a:gd name="connsiteX47" fmla="*/ 293373 w 1426641"/>
              <a:gd name="connsiteY47" fmla="*/ 341798 h 3021240"/>
              <a:gd name="connsiteX48" fmla="*/ 269561 w 1426641"/>
              <a:gd name="connsiteY48" fmla="*/ 339417 h 3021240"/>
              <a:gd name="connsiteX49" fmla="*/ 236223 w 1426641"/>
              <a:gd name="connsiteY49" fmla="*/ 348942 h 3021240"/>
              <a:gd name="connsiteX50" fmla="*/ 210030 w 1426641"/>
              <a:gd name="connsiteY50" fmla="*/ 387042 h 3021240"/>
              <a:gd name="connsiteX51" fmla="*/ 210030 w 1426641"/>
              <a:gd name="connsiteY51" fmla="*/ 406092 h 3021240"/>
              <a:gd name="connsiteX52" fmla="*/ 236223 w 1426641"/>
              <a:gd name="connsiteY52" fmla="*/ 372754 h 3021240"/>
              <a:gd name="connsiteX53" fmla="*/ 260036 w 1426641"/>
              <a:gd name="connsiteY53" fmla="*/ 363229 h 3021240"/>
              <a:gd name="connsiteX54" fmla="*/ 269561 w 1426641"/>
              <a:gd name="connsiteY54" fmla="*/ 387042 h 3021240"/>
              <a:gd name="connsiteX55" fmla="*/ 245748 w 1426641"/>
              <a:gd name="connsiteY55" fmla="*/ 422760 h 3021240"/>
              <a:gd name="connsiteX56" fmla="*/ 260036 w 1426641"/>
              <a:gd name="connsiteY56" fmla="*/ 425142 h 3021240"/>
              <a:gd name="connsiteX57" fmla="*/ 321948 w 1426641"/>
              <a:gd name="connsiteY57" fmla="*/ 387042 h 3021240"/>
              <a:gd name="connsiteX58" fmla="*/ 367192 w 1426641"/>
              <a:gd name="connsiteY58" fmla="*/ 375135 h 3021240"/>
              <a:gd name="connsiteX59" fmla="*/ 414817 w 1426641"/>
              <a:gd name="connsiteY59" fmla="*/ 353704 h 3021240"/>
              <a:gd name="connsiteX60" fmla="*/ 476730 w 1426641"/>
              <a:gd name="connsiteY60" fmla="*/ 367991 h 3021240"/>
              <a:gd name="connsiteX61" fmla="*/ 543405 w 1426641"/>
              <a:gd name="connsiteY61" fmla="*/ 353703 h 3021240"/>
              <a:gd name="connsiteX62" fmla="*/ 621986 w 1426641"/>
              <a:gd name="connsiteY62" fmla="*/ 365610 h 3021240"/>
              <a:gd name="connsiteX63" fmla="*/ 686280 w 1426641"/>
              <a:gd name="connsiteY63" fmla="*/ 363229 h 3021240"/>
              <a:gd name="connsiteX64" fmla="*/ 717238 w 1426641"/>
              <a:gd name="connsiteY64" fmla="*/ 398951 h 3021240"/>
              <a:gd name="connsiteX65" fmla="*/ 721998 w 1426641"/>
              <a:gd name="connsiteY65" fmla="*/ 451335 h 3021240"/>
              <a:gd name="connsiteX66" fmla="*/ 683898 w 1426641"/>
              <a:gd name="connsiteY66" fmla="*/ 503723 h 3021240"/>
              <a:gd name="connsiteX67" fmla="*/ 674373 w 1426641"/>
              <a:gd name="connsiteY67" fmla="*/ 565634 h 3021240"/>
              <a:gd name="connsiteX68" fmla="*/ 648180 w 1426641"/>
              <a:gd name="connsiteY68" fmla="*/ 615641 h 3021240"/>
              <a:gd name="connsiteX69" fmla="*/ 636273 w 1426641"/>
              <a:gd name="connsiteY69" fmla="*/ 658504 h 3021240"/>
              <a:gd name="connsiteX70" fmla="*/ 600555 w 1426641"/>
              <a:gd name="connsiteY70" fmla="*/ 703747 h 3021240"/>
              <a:gd name="connsiteX71" fmla="*/ 569598 w 1426641"/>
              <a:gd name="connsiteY71" fmla="*/ 768042 h 3021240"/>
              <a:gd name="connsiteX72" fmla="*/ 469586 w 1426641"/>
              <a:gd name="connsiteY72" fmla="*/ 806142 h 3021240"/>
              <a:gd name="connsiteX73" fmla="*/ 448155 w 1426641"/>
              <a:gd name="connsiteY73" fmla="*/ 820429 h 3021240"/>
              <a:gd name="connsiteX74" fmla="*/ 443392 w 1426641"/>
              <a:gd name="connsiteY74" fmla="*/ 844242 h 3021240"/>
              <a:gd name="connsiteX75" fmla="*/ 512448 w 1426641"/>
              <a:gd name="connsiteY75" fmla="*/ 815667 h 3021240"/>
              <a:gd name="connsiteX76" fmla="*/ 536261 w 1426641"/>
              <a:gd name="connsiteY76" fmla="*/ 839479 h 3021240"/>
              <a:gd name="connsiteX77" fmla="*/ 560073 w 1426641"/>
              <a:gd name="connsiteY77" fmla="*/ 870435 h 3021240"/>
              <a:gd name="connsiteX78" fmla="*/ 486255 w 1426641"/>
              <a:gd name="connsiteY78" fmla="*/ 910917 h 3021240"/>
              <a:gd name="connsiteX79" fmla="*/ 429105 w 1426641"/>
              <a:gd name="connsiteY79" fmla="*/ 949017 h 3021240"/>
              <a:gd name="connsiteX80" fmla="*/ 340999 w 1426641"/>
              <a:gd name="connsiteY80" fmla="*/ 946635 h 3021240"/>
              <a:gd name="connsiteX81" fmla="*/ 376717 w 1426641"/>
              <a:gd name="connsiteY81" fmla="*/ 968067 h 3021240"/>
              <a:gd name="connsiteX82" fmla="*/ 481492 w 1426641"/>
              <a:gd name="connsiteY82" fmla="*/ 987117 h 3021240"/>
              <a:gd name="connsiteX83" fmla="*/ 545786 w 1426641"/>
              <a:gd name="connsiteY83" fmla="*/ 951398 h 3021240"/>
              <a:gd name="connsiteX84" fmla="*/ 757718 w 1426641"/>
              <a:gd name="connsiteY84" fmla="*/ 1110943 h 3021240"/>
              <a:gd name="connsiteX85" fmla="*/ 976843 w 1426641"/>
              <a:gd name="connsiteY85" fmla="*/ 1527402 h 3021240"/>
              <a:gd name="connsiteX86" fmla="*/ 1110143 w 1426641"/>
              <a:gd name="connsiteY86" fmla="*/ 2034868 h 3021240"/>
              <a:gd name="connsiteX87" fmla="*/ 1419706 w 1426641"/>
              <a:gd name="connsiteY87" fmla="*/ 2080111 h 3021240"/>
              <a:gd name="connsiteX88" fmla="*/ 1381606 w 1426641"/>
              <a:gd name="connsiteY88" fmla="*/ 2292043 h 3021240"/>
              <a:gd name="connsiteX89" fmla="*/ 1343506 w 1426641"/>
              <a:gd name="connsiteY89" fmla="*/ 2592080 h 3021240"/>
              <a:gd name="connsiteX90" fmla="*/ 664428 w 1426641"/>
              <a:gd name="connsiteY90" fmla="*/ 2749641 h 3021240"/>
              <a:gd name="connsiteX91" fmla="*/ 350524 w 1426641"/>
              <a:gd name="connsiteY91" fmla="*/ 2892118 h 3021240"/>
              <a:gd name="connsiteX92" fmla="*/ 5243 w 1426641"/>
              <a:gd name="connsiteY92" fmla="*/ 2911169 h 3021240"/>
              <a:gd name="connsiteX93" fmla="*/ 368681 w 1426641"/>
              <a:gd name="connsiteY93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26673 w 1426641"/>
              <a:gd name="connsiteY4" fmla="*/ 987116 h 3021240"/>
              <a:gd name="connsiteX5" fmla="*/ 102873 w 1426641"/>
              <a:gd name="connsiteY5" fmla="*/ 877578 h 3021240"/>
              <a:gd name="connsiteX6" fmla="*/ 7623 w 1426641"/>
              <a:gd name="connsiteY6" fmla="*/ 979972 h 3021240"/>
              <a:gd name="connsiteX7" fmla="*/ 10006 w 1426641"/>
              <a:gd name="connsiteY7" fmla="*/ 868057 h 3021240"/>
              <a:gd name="connsiteX8" fmla="*/ 45723 w 1426641"/>
              <a:gd name="connsiteY8" fmla="*/ 815666 h 3021240"/>
              <a:gd name="connsiteX9" fmla="*/ 81442 w 1426641"/>
              <a:gd name="connsiteY9" fmla="*/ 796616 h 3021240"/>
              <a:gd name="connsiteX10" fmla="*/ 14767 w 1426641"/>
              <a:gd name="connsiteY10" fmla="*/ 794234 h 3021240"/>
              <a:gd name="connsiteX11" fmla="*/ 45723 w 1426641"/>
              <a:gd name="connsiteY11" fmla="*/ 763278 h 3021240"/>
              <a:gd name="connsiteX12" fmla="*/ 24292 w 1426641"/>
              <a:gd name="connsiteY12" fmla="*/ 763278 h 3021240"/>
              <a:gd name="connsiteX13" fmla="*/ 64773 w 1426641"/>
              <a:gd name="connsiteY13" fmla="*/ 677553 h 3021240"/>
              <a:gd name="connsiteX14" fmla="*/ 12386 w 1426641"/>
              <a:gd name="connsiteY14" fmla="*/ 741847 h 3021240"/>
              <a:gd name="connsiteX15" fmla="*/ 5242 w 1426641"/>
              <a:gd name="connsiteY15" fmla="*/ 670409 h 3021240"/>
              <a:gd name="connsiteX16" fmla="*/ 5243 w 1426641"/>
              <a:gd name="connsiteY16" fmla="*/ 396567 h 3021240"/>
              <a:gd name="connsiteX17" fmla="*/ 17148 w 1426641"/>
              <a:gd name="connsiteY17" fmla="*/ 279884 h 3021240"/>
              <a:gd name="connsiteX18" fmla="*/ 71917 w 1426641"/>
              <a:gd name="connsiteY18" fmla="*/ 291791 h 3021240"/>
              <a:gd name="connsiteX19" fmla="*/ 52867 w 1426641"/>
              <a:gd name="connsiteY19" fmla="*/ 258453 h 3021240"/>
              <a:gd name="connsiteX20" fmla="*/ 479 w 1426641"/>
              <a:gd name="connsiteY20" fmla="*/ 225116 h 3021240"/>
              <a:gd name="connsiteX21" fmla="*/ 33817 w 1426641"/>
              <a:gd name="connsiteY21" fmla="*/ 208447 h 3021240"/>
              <a:gd name="connsiteX22" fmla="*/ 36198 w 1426641"/>
              <a:gd name="connsiteY22" fmla="*/ 194159 h 3021240"/>
              <a:gd name="connsiteX23" fmla="*/ 14767 w 1426641"/>
              <a:gd name="connsiteY23" fmla="*/ 153678 h 3021240"/>
              <a:gd name="connsiteX24" fmla="*/ 52867 w 1426641"/>
              <a:gd name="connsiteY24" fmla="*/ 151297 h 3021240"/>
              <a:gd name="connsiteX25" fmla="*/ 76680 w 1426641"/>
              <a:gd name="connsiteY25" fmla="*/ 141772 h 3021240"/>
              <a:gd name="connsiteX26" fmla="*/ 57629 w 1426641"/>
              <a:gd name="connsiteY26" fmla="*/ 101291 h 3021240"/>
              <a:gd name="connsiteX27" fmla="*/ 81443 w 1426641"/>
              <a:gd name="connsiteY27" fmla="*/ 27473 h 3021240"/>
              <a:gd name="connsiteX28" fmla="*/ 98111 w 1426641"/>
              <a:gd name="connsiteY28" fmla="*/ 8422 h 3021240"/>
              <a:gd name="connsiteX29" fmla="*/ 145736 w 1426641"/>
              <a:gd name="connsiteY29" fmla="*/ 20328 h 3021240"/>
              <a:gd name="connsiteX30" fmla="*/ 138592 w 1426641"/>
              <a:gd name="connsiteY30" fmla="*/ 77479 h 3021240"/>
              <a:gd name="connsiteX31" fmla="*/ 181455 w 1426641"/>
              <a:gd name="connsiteY31" fmla="*/ 32235 h 3021240"/>
              <a:gd name="connsiteX32" fmla="*/ 250511 w 1426641"/>
              <a:gd name="connsiteY32" fmla="*/ 36998 h 3021240"/>
              <a:gd name="connsiteX33" fmla="*/ 331473 w 1426641"/>
              <a:gd name="connsiteY33" fmla="*/ 25092 h 3021240"/>
              <a:gd name="connsiteX34" fmla="*/ 367192 w 1426641"/>
              <a:gd name="connsiteY34" fmla="*/ 6042 h 3021240"/>
              <a:gd name="connsiteX35" fmla="*/ 407673 w 1426641"/>
              <a:gd name="connsiteY35" fmla="*/ 20329 h 3021240"/>
              <a:gd name="connsiteX36" fmla="*/ 421961 w 1426641"/>
              <a:gd name="connsiteY36" fmla="*/ 1279 h 3021240"/>
              <a:gd name="connsiteX37" fmla="*/ 459640 w 1426641"/>
              <a:gd name="connsiteY37" fmla="*/ 2745 h 3021240"/>
              <a:gd name="connsiteX38" fmla="*/ 467205 w 1426641"/>
              <a:gd name="connsiteY38" fmla="*/ 10804 h 3021240"/>
              <a:gd name="connsiteX39" fmla="*/ 462442 w 1426641"/>
              <a:gd name="connsiteY39" fmla="*/ 101292 h 3021240"/>
              <a:gd name="connsiteX40" fmla="*/ 421961 w 1426641"/>
              <a:gd name="connsiteY40" fmla="*/ 137010 h 3021240"/>
              <a:gd name="connsiteX41" fmla="*/ 329092 w 1426641"/>
              <a:gd name="connsiteY41" fmla="*/ 215592 h 3021240"/>
              <a:gd name="connsiteX42" fmla="*/ 295755 w 1426641"/>
              <a:gd name="connsiteY42" fmla="*/ 251310 h 3021240"/>
              <a:gd name="connsiteX43" fmla="*/ 274323 w 1426641"/>
              <a:gd name="connsiteY43" fmla="*/ 294173 h 3021240"/>
              <a:gd name="connsiteX44" fmla="*/ 210030 w 1426641"/>
              <a:gd name="connsiteY44" fmla="*/ 275123 h 3021240"/>
              <a:gd name="connsiteX45" fmla="*/ 229080 w 1426641"/>
              <a:gd name="connsiteY45" fmla="*/ 303698 h 3021240"/>
              <a:gd name="connsiteX46" fmla="*/ 302898 w 1426641"/>
              <a:gd name="connsiteY46" fmla="*/ 313223 h 3021240"/>
              <a:gd name="connsiteX47" fmla="*/ 329092 w 1426641"/>
              <a:gd name="connsiteY47" fmla="*/ 301317 h 3021240"/>
              <a:gd name="connsiteX48" fmla="*/ 293373 w 1426641"/>
              <a:gd name="connsiteY48" fmla="*/ 341798 h 3021240"/>
              <a:gd name="connsiteX49" fmla="*/ 269561 w 1426641"/>
              <a:gd name="connsiteY49" fmla="*/ 339417 h 3021240"/>
              <a:gd name="connsiteX50" fmla="*/ 236223 w 1426641"/>
              <a:gd name="connsiteY50" fmla="*/ 348942 h 3021240"/>
              <a:gd name="connsiteX51" fmla="*/ 210030 w 1426641"/>
              <a:gd name="connsiteY51" fmla="*/ 387042 h 3021240"/>
              <a:gd name="connsiteX52" fmla="*/ 210030 w 1426641"/>
              <a:gd name="connsiteY52" fmla="*/ 406092 h 3021240"/>
              <a:gd name="connsiteX53" fmla="*/ 236223 w 1426641"/>
              <a:gd name="connsiteY53" fmla="*/ 372754 h 3021240"/>
              <a:gd name="connsiteX54" fmla="*/ 260036 w 1426641"/>
              <a:gd name="connsiteY54" fmla="*/ 363229 h 3021240"/>
              <a:gd name="connsiteX55" fmla="*/ 269561 w 1426641"/>
              <a:gd name="connsiteY55" fmla="*/ 387042 h 3021240"/>
              <a:gd name="connsiteX56" fmla="*/ 245748 w 1426641"/>
              <a:gd name="connsiteY56" fmla="*/ 422760 h 3021240"/>
              <a:gd name="connsiteX57" fmla="*/ 260036 w 1426641"/>
              <a:gd name="connsiteY57" fmla="*/ 425142 h 3021240"/>
              <a:gd name="connsiteX58" fmla="*/ 321948 w 1426641"/>
              <a:gd name="connsiteY58" fmla="*/ 387042 h 3021240"/>
              <a:gd name="connsiteX59" fmla="*/ 367192 w 1426641"/>
              <a:gd name="connsiteY59" fmla="*/ 375135 h 3021240"/>
              <a:gd name="connsiteX60" fmla="*/ 414817 w 1426641"/>
              <a:gd name="connsiteY60" fmla="*/ 353704 h 3021240"/>
              <a:gd name="connsiteX61" fmla="*/ 476730 w 1426641"/>
              <a:gd name="connsiteY61" fmla="*/ 367991 h 3021240"/>
              <a:gd name="connsiteX62" fmla="*/ 543405 w 1426641"/>
              <a:gd name="connsiteY62" fmla="*/ 353703 h 3021240"/>
              <a:gd name="connsiteX63" fmla="*/ 621986 w 1426641"/>
              <a:gd name="connsiteY63" fmla="*/ 365610 h 3021240"/>
              <a:gd name="connsiteX64" fmla="*/ 686280 w 1426641"/>
              <a:gd name="connsiteY64" fmla="*/ 363229 h 3021240"/>
              <a:gd name="connsiteX65" fmla="*/ 717238 w 1426641"/>
              <a:gd name="connsiteY65" fmla="*/ 398951 h 3021240"/>
              <a:gd name="connsiteX66" fmla="*/ 721998 w 1426641"/>
              <a:gd name="connsiteY66" fmla="*/ 451335 h 3021240"/>
              <a:gd name="connsiteX67" fmla="*/ 683898 w 1426641"/>
              <a:gd name="connsiteY67" fmla="*/ 503723 h 3021240"/>
              <a:gd name="connsiteX68" fmla="*/ 674373 w 1426641"/>
              <a:gd name="connsiteY68" fmla="*/ 565634 h 3021240"/>
              <a:gd name="connsiteX69" fmla="*/ 648180 w 1426641"/>
              <a:gd name="connsiteY69" fmla="*/ 615641 h 3021240"/>
              <a:gd name="connsiteX70" fmla="*/ 636273 w 1426641"/>
              <a:gd name="connsiteY70" fmla="*/ 658504 h 3021240"/>
              <a:gd name="connsiteX71" fmla="*/ 600555 w 1426641"/>
              <a:gd name="connsiteY71" fmla="*/ 703747 h 3021240"/>
              <a:gd name="connsiteX72" fmla="*/ 569598 w 1426641"/>
              <a:gd name="connsiteY72" fmla="*/ 768042 h 3021240"/>
              <a:gd name="connsiteX73" fmla="*/ 469586 w 1426641"/>
              <a:gd name="connsiteY73" fmla="*/ 806142 h 3021240"/>
              <a:gd name="connsiteX74" fmla="*/ 448155 w 1426641"/>
              <a:gd name="connsiteY74" fmla="*/ 820429 h 3021240"/>
              <a:gd name="connsiteX75" fmla="*/ 443392 w 1426641"/>
              <a:gd name="connsiteY75" fmla="*/ 844242 h 3021240"/>
              <a:gd name="connsiteX76" fmla="*/ 512448 w 1426641"/>
              <a:gd name="connsiteY76" fmla="*/ 815667 h 3021240"/>
              <a:gd name="connsiteX77" fmla="*/ 536261 w 1426641"/>
              <a:gd name="connsiteY77" fmla="*/ 839479 h 3021240"/>
              <a:gd name="connsiteX78" fmla="*/ 560073 w 1426641"/>
              <a:gd name="connsiteY78" fmla="*/ 870435 h 3021240"/>
              <a:gd name="connsiteX79" fmla="*/ 486255 w 1426641"/>
              <a:gd name="connsiteY79" fmla="*/ 910917 h 3021240"/>
              <a:gd name="connsiteX80" fmla="*/ 429105 w 1426641"/>
              <a:gd name="connsiteY80" fmla="*/ 949017 h 3021240"/>
              <a:gd name="connsiteX81" fmla="*/ 340999 w 1426641"/>
              <a:gd name="connsiteY81" fmla="*/ 946635 h 3021240"/>
              <a:gd name="connsiteX82" fmla="*/ 376717 w 1426641"/>
              <a:gd name="connsiteY82" fmla="*/ 968067 h 3021240"/>
              <a:gd name="connsiteX83" fmla="*/ 481492 w 1426641"/>
              <a:gd name="connsiteY83" fmla="*/ 987117 h 3021240"/>
              <a:gd name="connsiteX84" fmla="*/ 545786 w 1426641"/>
              <a:gd name="connsiteY84" fmla="*/ 951398 h 3021240"/>
              <a:gd name="connsiteX85" fmla="*/ 757718 w 1426641"/>
              <a:gd name="connsiteY85" fmla="*/ 1110943 h 3021240"/>
              <a:gd name="connsiteX86" fmla="*/ 976843 w 1426641"/>
              <a:gd name="connsiteY86" fmla="*/ 1527402 h 3021240"/>
              <a:gd name="connsiteX87" fmla="*/ 1110143 w 1426641"/>
              <a:gd name="connsiteY87" fmla="*/ 2034868 h 3021240"/>
              <a:gd name="connsiteX88" fmla="*/ 1419706 w 1426641"/>
              <a:gd name="connsiteY88" fmla="*/ 2080111 h 3021240"/>
              <a:gd name="connsiteX89" fmla="*/ 1381606 w 1426641"/>
              <a:gd name="connsiteY89" fmla="*/ 2292043 h 3021240"/>
              <a:gd name="connsiteX90" fmla="*/ 1343506 w 1426641"/>
              <a:gd name="connsiteY90" fmla="*/ 2592080 h 3021240"/>
              <a:gd name="connsiteX91" fmla="*/ 664428 w 1426641"/>
              <a:gd name="connsiteY91" fmla="*/ 2749641 h 3021240"/>
              <a:gd name="connsiteX92" fmla="*/ 350524 w 1426641"/>
              <a:gd name="connsiteY92" fmla="*/ 2892118 h 3021240"/>
              <a:gd name="connsiteX93" fmla="*/ 5243 w 1426641"/>
              <a:gd name="connsiteY93" fmla="*/ 2911169 h 3021240"/>
              <a:gd name="connsiteX94" fmla="*/ 368681 w 1426641"/>
              <a:gd name="connsiteY94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21923 w 1426641"/>
              <a:gd name="connsiteY4" fmla="*/ 937109 h 3021240"/>
              <a:gd name="connsiteX5" fmla="*/ 26673 w 1426641"/>
              <a:gd name="connsiteY5" fmla="*/ 987116 h 3021240"/>
              <a:gd name="connsiteX6" fmla="*/ 102873 w 1426641"/>
              <a:gd name="connsiteY6" fmla="*/ 877578 h 3021240"/>
              <a:gd name="connsiteX7" fmla="*/ 7623 w 1426641"/>
              <a:gd name="connsiteY7" fmla="*/ 979972 h 3021240"/>
              <a:gd name="connsiteX8" fmla="*/ 10006 w 1426641"/>
              <a:gd name="connsiteY8" fmla="*/ 868057 h 3021240"/>
              <a:gd name="connsiteX9" fmla="*/ 45723 w 1426641"/>
              <a:gd name="connsiteY9" fmla="*/ 815666 h 3021240"/>
              <a:gd name="connsiteX10" fmla="*/ 81442 w 1426641"/>
              <a:gd name="connsiteY10" fmla="*/ 796616 h 3021240"/>
              <a:gd name="connsiteX11" fmla="*/ 14767 w 1426641"/>
              <a:gd name="connsiteY11" fmla="*/ 794234 h 3021240"/>
              <a:gd name="connsiteX12" fmla="*/ 45723 w 1426641"/>
              <a:gd name="connsiteY12" fmla="*/ 763278 h 3021240"/>
              <a:gd name="connsiteX13" fmla="*/ 24292 w 1426641"/>
              <a:gd name="connsiteY13" fmla="*/ 763278 h 3021240"/>
              <a:gd name="connsiteX14" fmla="*/ 64773 w 1426641"/>
              <a:gd name="connsiteY14" fmla="*/ 677553 h 3021240"/>
              <a:gd name="connsiteX15" fmla="*/ 12386 w 1426641"/>
              <a:gd name="connsiteY15" fmla="*/ 741847 h 3021240"/>
              <a:gd name="connsiteX16" fmla="*/ 5242 w 1426641"/>
              <a:gd name="connsiteY16" fmla="*/ 670409 h 3021240"/>
              <a:gd name="connsiteX17" fmla="*/ 5243 w 1426641"/>
              <a:gd name="connsiteY17" fmla="*/ 396567 h 3021240"/>
              <a:gd name="connsiteX18" fmla="*/ 17148 w 1426641"/>
              <a:gd name="connsiteY18" fmla="*/ 279884 h 3021240"/>
              <a:gd name="connsiteX19" fmla="*/ 71917 w 1426641"/>
              <a:gd name="connsiteY19" fmla="*/ 291791 h 3021240"/>
              <a:gd name="connsiteX20" fmla="*/ 52867 w 1426641"/>
              <a:gd name="connsiteY20" fmla="*/ 258453 h 3021240"/>
              <a:gd name="connsiteX21" fmla="*/ 479 w 1426641"/>
              <a:gd name="connsiteY21" fmla="*/ 225116 h 3021240"/>
              <a:gd name="connsiteX22" fmla="*/ 33817 w 1426641"/>
              <a:gd name="connsiteY22" fmla="*/ 208447 h 3021240"/>
              <a:gd name="connsiteX23" fmla="*/ 36198 w 1426641"/>
              <a:gd name="connsiteY23" fmla="*/ 194159 h 3021240"/>
              <a:gd name="connsiteX24" fmla="*/ 14767 w 1426641"/>
              <a:gd name="connsiteY24" fmla="*/ 153678 h 3021240"/>
              <a:gd name="connsiteX25" fmla="*/ 52867 w 1426641"/>
              <a:gd name="connsiteY25" fmla="*/ 151297 h 3021240"/>
              <a:gd name="connsiteX26" fmla="*/ 76680 w 1426641"/>
              <a:gd name="connsiteY26" fmla="*/ 141772 h 3021240"/>
              <a:gd name="connsiteX27" fmla="*/ 57629 w 1426641"/>
              <a:gd name="connsiteY27" fmla="*/ 101291 h 3021240"/>
              <a:gd name="connsiteX28" fmla="*/ 81443 w 1426641"/>
              <a:gd name="connsiteY28" fmla="*/ 27473 h 3021240"/>
              <a:gd name="connsiteX29" fmla="*/ 98111 w 1426641"/>
              <a:gd name="connsiteY29" fmla="*/ 8422 h 3021240"/>
              <a:gd name="connsiteX30" fmla="*/ 145736 w 1426641"/>
              <a:gd name="connsiteY30" fmla="*/ 20328 h 3021240"/>
              <a:gd name="connsiteX31" fmla="*/ 138592 w 1426641"/>
              <a:gd name="connsiteY31" fmla="*/ 77479 h 3021240"/>
              <a:gd name="connsiteX32" fmla="*/ 181455 w 1426641"/>
              <a:gd name="connsiteY32" fmla="*/ 32235 h 3021240"/>
              <a:gd name="connsiteX33" fmla="*/ 250511 w 1426641"/>
              <a:gd name="connsiteY33" fmla="*/ 36998 h 3021240"/>
              <a:gd name="connsiteX34" fmla="*/ 331473 w 1426641"/>
              <a:gd name="connsiteY34" fmla="*/ 25092 h 3021240"/>
              <a:gd name="connsiteX35" fmla="*/ 367192 w 1426641"/>
              <a:gd name="connsiteY35" fmla="*/ 6042 h 3021240"/>
              <a:gd name="connsiteX36" fmla="*/ 407673 w 1426641"/>
              <a:gd name="connsiteY36" fmla="*/ 20329 h 3021240"/>
              <a:gd name="connsiteX37" fmla="*/ 421961 w 1426641"/>
              <a:gd name="connsiteY37" fmla="*/ 1279 h 3021240"/>
              <a:gd name="connsiteX38" fmla="*/ 459640 w 1426641"/>
              <a:gd name="connsiteY38" fmla="*/ 2745 h 3021240"/>
              <a:gd name="connsiteX39" fmla="*/ 467205 w 1426641"/>
              <a:gd name="connsiteY39" fmla="*/ 10804 h 3021240"/>
              <a:gd name="connsiteX40" fmla="*/ 462442 w 1426641"/>
              <a:gd name="connsiteY40" fmla="*/ 101292 h 3021240"/>
              <a:gd name="connsiteX41" fmla="*/ 421961 w 1426641"/>
              <a:gd name="connsiteY41" fmla="*/ 137010 h 3021240"/>
              <a:gd name="connsiteX42" fmla="*/ 329092 w 1426641"/>
              <a:gd name="connsiteY42" fmla="*/ 215592 h 3021240"/>
              <a:gd name="connsiteX43" fmla="*/ 295755 w 1426641"/>
              <a:gd name="connsiteY43" fmla="*/ 251310 h 3021240"/>
              <a:gd name="connsiteX44" fmla="*/ 274323 w 1426641"/>
              <a:gd name="connsiteY44" fmla="*/ 294173 h 3021240"/>
              <a:gd name="connsiteX45" fmla="*/ 210030 w 1426641"/>
              <a:gd name="connsiteY45" fmla="*/ 275123 h 3021240"/>
              <a:gd name="connsiteX46" fmla="*/ 229080 w 1426641"/>
              <a:gd name="connsiteY46" fmla="*/ 303698 h 3021240"/>
              <a:gd name="connsiteX47" fmla="*/ 302898 w 1426641"/>
              <a:gd name="connsiteY47" fmla="*/ 313223 h 3021240"/>
              <a:gd name="connsiteX48" fmla="*/ 329092 w 1426641"/>
              <a:gd name="connsiteY48" fmla="*/ 301317 h 3021240"/>
              <a:gd name="connsiteX49" fmla="*/ 293373 w 1426641"/>
              <a:gd name="connsiteY49" fmla="*/ 341798 h 3021240"/>
              <a:gd name="connsiteX50" fmla="*/ 269561 w 1426641"/>
              <a:gd name="connsiteY50" fmla="*/ 339417 h 3021240"/>
              <a:gd name="connsiteX51" fmla="*/ 236223 w 1426641"/>
              <a:gd name="connsiteY51" fmla="*/ 348942 h 3021240"/>
              <a:gd name="connsiteX52" fmla="*/ 210030 w 1426641"/>
              <a:gd name="connsiteY52" fmla="*/ 387042 h 3021240"/>
              <a:gd name="connsiteX53" fmla="*/ 210030 w 1426641"/>
              <a:gd name="connsiteY53" fmla="*/ 406092 h 3021240"/>
              <a:gd name="connsiteX54" fmla="*/ 236223 w 1426641"/>
              <a:gd name="connsiteY54" fmla="*/ 372754 h 3021240"/>
              <a:gd name="connsiteX55" fmla="*/ 260036 w 1426641"/>
              <a:gd name="connsiteY55" fmla="*/ 363229 h 3021240"/>
              <a:gd name="connsiteX56" fmla="*/ 269561 w 1426641"/>
              <a:gd name="connsiteY56" fmla="*/ 387042 h 3021240"/>
              <a:gd name="connsiteX57" fmla="*/ 245748 w 1426641"/>
              <a:gd name="connsiteY57" fmla="*/ 422760 h 3021240"/>
              <a:gd name="connsiteX58" fmla="*/ 260036 w 1426641"/>
              <a:gd name="connsiteY58" fmla="*/ 425142 h 3021240"/>
              <a:gd name="connsiteX59" fmla="*/ 321948 w 1426641"/>
              <a:gd name="connsiteY59" fmla="*/ 387042 h 3021240"/>
              <a:gd name="connsiteX60" fmla="*/ 367192 w 1426641"/>
              <a:gd name="connsiteY60" fmla="*/ 375135 h 3021240"/>
              <a:gd name="connsiteX61" fmla="*/ 414817 w 1426641"/>
              <a:gd name="connsiteY61" fmla="*/ 353704 h 3021240"/>
              <a:gd name="connsiteX62" fmla="*/ 476730 w 1426641"/>
              <a:gd name="connsiteY62" fmla="*/ 367991 h 3021240"/>
              <a:gd name="connsiteX63" fmla="*/ 543405 w 1426641"/>
              <a:gd name="connsiteY63" fmla="*/ 353703 h 3021240"/>
              <a:gd name="connsiteX64" fmla="*/ 621986 w 1426641"/>
              <a:gd name="connsiteY64" fmla="*/ 365610 h 3021240"/>
              <a:gd name="connsiteX65" fmla="*/ 686280 w 1426641"/>
              <a:gd name="connsiteY65" fmla="*/ 363229 h 3021240"/>
              <a:gd name="connsiteX66" fmla="*/ 717238 w 1426641"/>
              <a:gd name="connsiteY66" fmla="*/ 398951 h 3021240"/>
              <a:gd name="connsiteX67" fmla="*/ 721998 w 1426641"/>
              <a:gd name="connsiteY67" fmla="*/ 451335 h 3021240"/>
              <a:gd name="connsiteX68" fmla="*/ 683898 w 1426641"/>
              <a:gd name="connsiteY68" fmla="*/ 503723 h 3021240"/>
              <a:gd name="connsiteX69" fmla="*/ 674373 w 1426641"/>
              <a:gd name="connsiteY69" fmla="*/ 565634 h 3021240"/>
              <a:gd name="connsiteX70" fmla="*/ 648180 w 1426641"/>
              <a:gd name="connsiteY70" fmla="*/ 615641 h 3021240"/>
              <a:gd name="connsiteX71" fmla="*/ 636273 w 1426641"/>
              <a:gd name="connsiteY71" fmla="*/ 658504 h 3021240"/>
              <a:gd name="connsiteX72" fmla="*/ 600555 w 1426641"/>
              <a:gd name="connsiteY72" fmla="*/ 703747 h 3021240"/>
              <a:gd name="connsiteX73" fmla="*/ 569598 w 1426641"/>
              <a:gd name="connsiteY73" fmla="*/ 768042 h 3021240"/>
              <a:gd name="connsiteX74" fmla="*/ 469586 w 1426641"/>
              <a:gd name="connsiteY74" fmla="*/ 806142 h 3021240"/>
              <a:gd name="connsiteX75" fmla="*/ 448155 w 1426641"/>
              <a:gd name="connsiteY75" fmla="*/ 820429 h 3021240"/>
              <a:gd name="connsiteX76" fmla="*/ 443392 w 1426641"/>
              <a:gd name="connsiteY76" fmla="*/ 844242 h 3021240"/>
              <a:gd name="connsiteX77" fmla="*/ 512448 w 1426641"/>
              <a:gd name="connsiteY77" fmla="*/ 815667 h 3021240"/>
              <a:gd name="connsiteX78" fmla="*/ 536261 w 1426641"/>
              <a:gd name="connsiteY78" fmla="*/ 839479 h 3021240"/>
              <a:gd name="connsiteX79" fmla="*/ 560073 w 1426641"/>
              <a:gd name="connsiteY79" fmla="*/ 870435 h 3021240"/>
              <a:gd name="connsiteX80" fmla="*/ 486255 w 1426641"/>
              <a:gd name="connsiteY80" fmla="*/ 910917 h 3021240"/>
              <a:gd name="connsiteX81" fmla="*/ 429105 w 1426641"/>
              <a:gd name="connsiteY81" fmla="*/ 949017 h 3021240"/>
              <a:gd name="connsiteX82" fmla="*/ 340999 w 1426641"/>
              <a:gd name="connsiteY82" fmla="*/ 946635 h 3021240"/>
              <a:gd name="connsiteX83" fmla="*/ 376717 w 1426641"/>
              <a:gd name="connsiteY83" fmla="*/ 968067 h 3021240"/>
              <a:gd name="connsiteX84" fmla="*/ 481492 w 1426641"/>
              <a:gd name="connsiteY84" fmla="*/ 987117 h 3021240"/>
              <a:gd name="connsiteX85" fmla="*/ 545786 w 1426641"/>
              <a:gd name="connsiteY85" fmla="*/ 951398 h 3021240"/>
              <a:gd name="connsiteX86" fmla="*/ 757718 w 1426641"/>
              <a:gd name="connsiteY86" fmla="*/ 1110943 h 3021240"/>
              <a:gd name="connsiteX87" fmla="*/ 976843 w 1426641"/>
              <a:gd name="connsiteY87" fmla="*/ 1527402 h 3021240"/>
              <a:gd name="connsiteX88" fmla="*/ 1110143 w 1426641"/>
              <a:gd name="connsiteY88" fmla="*/ 2034868 h 3021240"/>
              <a:gd name="connsiteX89" fmla="*/ 1419706 w 1426641"/>
              <a:gd name="connsiteY89" fmla="*/ 2080111 h 3021240"/>
              <a:gd name="connsiteX90" fmla="*/ 1381606 w 1426641"/>
              <a:gd name="connsiteY90" fmla="*/ 2292043 h 3021240"/>
              <a:gd name="connsiteX91" fmla="*/ 1343506 w 1426641"/>
              <a:gd name="connsiteY91" fmla="*/ 2592080 h 3021240"/>
              <a:gd name="connsiteX92" fmla="*/ 664428 w 1426641"/>
              <a:gd name="connsiteY92" fmla="*/ 2749641 h 3021240"/>
              <a:gd name="connsiteX93" fmla="*/ 350524 w 1426641"/>
              <a:gd name="connsiteY93" fmla="*/ 2892118 h 3021240"/>
              <a:gd name="connsiteX94" fmla="*/ 5243 w 1426641"/>
              <a:gd name="connsiteY94" fmla="*/ 2911169 h 3021240"/>
              <a:gd name="connsiteX95" fmla="*/ 368681 w 1426641"/>
              <a:gd name="connsiteY95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21923 w 1426641"/>
              <a:gd name="connsiteY4" fmla="*/ 937109 h 3021240"/>
              <a:gd name="connsiteX5" fmla="*/ 88586 w 1426641"/>
              <a:gd name="connsiteY5" fmla="*/ 1006166 h 3021240"/>
              <a:gd name="connsiteX6" fmla="*/ 26673 w 1426641"/>
              <a:gd name="connsiteY6" fmla="*/ 987116 h 3021240"/>
              <a:gd name="connsiteX7" fmla="*/ 102873 w 1426641"/>
              <a:gd name="connsiteY7" fmla="*/ 877578 h 3021240"/>
              <a:gd name="connsiteX8" fmla="*/ 7623 w 1426641"/>
              <a:gd name="connsiteY8" fmla="*/ 979972 h 3021240"/>
              <a:gd name="connsiteX9" fmla="*/ 10006 w 1426641"/>
              <a:gd name="connsiteY9" fmla="*/ 868057 h 3021240"/>
              <a:gd name="connsiteX10" fmla="*/ 45723 w 1426641"/>
              <a:gd name="connsiteY10" fmla="*/ 815666 h 3021240"/>
              <a:gd name="connsiteX11" fmla="*/ 81442 w 1426641"/>
              <a:gd name="connsiteY11" fmla="*/ 796616 h 3021240"/>
              <a:gd name="connsiteX12" fmla="*/ 14767 w 1426641"/>
              <a:gd name="connsiteY12" fmla="*/ 794234 h 3021240"/>
              <a:gd name="connsiteX13" fmla="*/ 45723 w 1426641"/>
              <a:gd name="connsiteY13" fmla="*/ 763278 h 3021240"/>
              <a:gd name="connsiteX14" fmla="*/ 24292 w 1426641"/>
              <a:gd name="connsiteY14" fmla="*/ 763278 h 3021240"/>
              <a:gd name="connsiteX15" fmla="*/ 64773 w 1426641"/>
              <a:gd name="connsiteY15" fmla="*/ 677553 h 3021240"/>
              <a:gd name="connsiteX16" fmla="*/ 12386 w 1426641"/>
              <a:gd name="connsiteY16" fmla="*/ 741847 h 3021240"/>
              <a:gd name="connsiteX17" fmla="*/ 5242 w 1426641"/>
              <a:gd name="connsiteY17" fmla="*/ 670409 h 3021240"/>
              <a:gd name="connsiteX18" fmla="*/ 5243 w 1426641"/>
              <a:gd name="connsiteY18" fmla="*/ 396567 h 3021240"/>
              <a:gd name="connsiteX19" fmla="*/ 17148 w 1426641"/>
              <a:gd name="connsiteY19" fmla="*/ 279884 h 3021240"/>
              <a:gd name="connsiteX20" fmla="*/ 71917 w 1426641"/>
              <a:gd name="connsiteY20" fmla="*/ 291791 h 3021240"/>
              <a:gd name="connsiteX21" fmla="*/ 52867 w 1426641"/>
              <a:gd name="connsiteY21" fmla="*/ 258453 h 3021240"/>
              <a:gd name="connsiteX22" fmla="*/ 479 w 1426641"/>
              <a:gd name="connsiteY22" fmla="*/ 225116 h 3021240"/>
              <a:gd name="connsiteX23" fmla="*/ 33817 w 1426641"/>
              <a:gd name="connsiteY23" fmla="*/ 208447 h 3021240"/>
              <a:gd name="connsiteX24" fmla="*/ 36198 w 1426641"/>
              <a:gd name="connsiteY24" fmla="*/ 194159 h 3021240"/>
              <a:gd name="connsiteX25" fmla="*/ 14767 w 1426641"/>
              <a:gd name="connsiteY25" fmla="*/ 153678 h 3021240"/>
              <a:gd name="connsiteX26" fmla="*/ 52867 w 1426641"/>
              <a:gd name="connsiteY26" fmla="*/ 151297 h 3021240"/>
              <a:gd name="connsiteX27" fmla="*/ 76680 w 1426641"/>
              <a:gd name="connsiteY27" fmla="*/ 141772 h 3021240"/>
              <a:gd name="connsiteX28" fmla="*/ 57629 w 1426641"/>
              <a:gd name="connsiteY28" fmla="*/ 101291 h 3021240"/>
              <a:gd name="connsiteX29" fmla="*/ 81443 w 1426641"/>
              <a:gd name="connsiteY29" fmla="*/ 27473 h 3021240"/>
              <a:gd name="connsiteX30" fmla="*/ 98111 w 1426641"/>
              <a:gd name="connsiteY30" fmla="*/ 8422 h 3021240"/>
              <a:gd name="connsiteX31" fmla="*/ 145736 w 1426641"/>
              <a:gd name="connsiteY31" fmla="*/ 20328 h 3021240"/>
              <a:gd name="connsiteX32" fmla="*/ 138592 w 1426641"/>
              <a:gd name="connsiteY32" fmla="*/ 77479 h 3021240"/>
              <a:gd name="connsiteX33" fmla="*/ 181455 w 1426641"/>
              <a:gd name="connsiteY33" fmla="*/ 32235 h 3021240"/>
              <a:gd name="connsiteX34" fmla="*/ 250511 w 1426641"/>
              <a:gd name="connsiteY34" fmla="*/ 36998 h 3021240"/>
              <a:gd name="connsiteX35" fmla="*/ 331473 w 1426641"/>
              <a:gd name="connsiteY35" fmla="*/ 25092 h 3021240"/>
              <a:gd name="connsiteX36" fmla="*/ 367192 w 1426641"/>
              <a:gd name="connsiteY36" fmla="*/ 6042 h 3021240"/>
              <a:gd name="connsiteX37" fmla="*/ 407673 w 1426641"/>
              <a:gd name="connsiteY37" fmla="*/ 20329 h 3021240"/>
              <a:gd name="connsiteX38" fmla="*/ 421961 w 1426641"/>
              <a:gd name="connsiteY38" fmla="*/ 1279 h 3021240"/>
              <a:gd name="connsiteX39" fmla="*/ 459640 w 1426641"/>
              <a:gd name="connsiteY39" fmla="*/ 2745 h 3021240"/>
              <a:gd name="connsiteX40" fmla="*/ 467205 w 1426641"/>
              <a:gd name="connsiteY40" fmla="*/ 10804 h 3021240"/>
              <a:gd name="connsiteX41" fmla="*/ 462442 w 1426641"/>
              <a:gd name="connsiteY41" fmla="*/ 101292 h 3021240"/>
              <a:gd name="connsiteX42" fmla="*/ 421961 w 1426641"/>
              <a:gd name="connsiteY42" fmla="*/ 137010 h 3021240"/>
              <a:gd name="connsiteX43" fmla="*/ 329092 w 1426641"/>
              <a:gd name="connsiteY43" fmla="*/ 215592 h 3021240"/>
              <a:gd name="connsiteX44" fmla="*/ 295755 w 1426641"/>
              <a:gd name="connsiteY44" fmla="*/ 251310 h 3021240"/>
              <a:gd name="connsiteX45" fmla="*/ 274323 w 1426641"/>
              <a:gd name="connsiteY45" fmla="*/ 294173 h 3021240"/>
              <a:gd name="connsiteX46" fmla="*/ 210030 w 1426641"/>
              <a:gd name="connsiteY46" fmla="*/ 275123 h 3021240"/>
              <a:gd name="connsiteX47" fmla="*/ 229080 w 1426641"/>
              <a:gd name="connsiteY47" fmla="*/ 303698 h 3021240"/>
              <a:gd name="connsiteX48" fmla="*/ 302898 w 1426641"/>
              <a:gd name="connsiteY48" fmla="*/ 313223 h 3021240"/>
              <a:gd name="connsiteX49" fmla="*/ 329092 w 1426641"/>
              <a:gd name="connsiteY49" fmla="*/ 301317 h 3021240"/>
              <a:gd name="connsiteX50" fmla="*/ 293373 w 1426641"/>
              <a:gd name="connsiteY50" fmla="*/ 341798 h 3021240"/>
              <a:gd name="connsiteX51" fmla="*/ 269561 w 1426641"/>
              <a:gd name="connsiteY51" fmla="*/ 339417 h 3021240"/>
              <a:gd name="connsiteX52" fmla="*/ 236223 w 1426641"/>
              <a:gd name="connsiteY52" fmla="*/ 348942 h 3021240"/>
              <a:gd name="connsiteX53" fmla="*/ 210030 w 1426641"/>
              <a:gd name="connsiteY53" fmla="*/ 387042 h 3021240"/>
              <a:gd name="connsiteX54" fmla="*/ 210030 w 1426641"/>
              <a:gd name="connsiteY54" fmla="*/ 406092 h 3021240"/>
              <a:gd name="connsiteX55" fmla="*/ 236223 w 1426641"/>
              <a:gd name="connsiteY55" fmla="*/ 372754 h 3021240"/>
              <a:gd name="connsiteX56" fmla="*/ 260036 w 1426641"/>
              <a:gd name="connsiteY56" fmla="*/ 363229 h 3021240"/>
              <a:gd name="connsiteX57" fmla="*/ 269561 w 1426641"/>
              <a:gd name="connsiteY57" fmla="*/ 387042 h 3021240"/>
              <a:gd name="connsiteX58" fmla="*/ 245748 w 1426641"/>
              <a:gd name="connsiteY58" fmla="*/ 422760 h 3021240"/>
              <a:gd name="connsiteX59" fmla="*/ 260036 w 1426641"/>
              <a:gd name="connsiteY59" fmla="*/ 425142 h 3021240"/>
              <a:gd name="connsiteX60" fmla="*/ 321948 w 1426641"/>
              <a:gd name="connsiteY60" fmla="*/ 387042 h 3021240"/>
              <a:gd name="connsiteX61" fmla="*/ 367192 w 1426641"/>
              <a:gd name="connsiteY61" fmla="*/ 375135 h 3021240"/>
              <a:gd name="connsiteX62" fmla="*/ 414817 w 1426641"/>
              <a:gd name="connsiteY62" fmla="*/ 353704 h 3021240"/>
              <a:gd name="connsiteX63" fmla="*/ 476730 w 1426641"/>
              <a:gd name="connsiteY63" fmla="*/ 367991 h 3021240"/>
              <a:gd name="connsiteX64" fmla="*/ 543405 w 1426641"/>
              <a:gd name="connsiteY64" fmla="*/ 353703 h 3021240"/>
              <a:gd name="connsiteX65" fmla="*/ 621986 w 1426641"/>
              <a:gd name="connsiteY65" fmla="*/ 365610 h 3021240"/>
              <a:gd name="connsiteX66" fmla="*/ 686280 w 1426641"/>
              <a:gd name="connsiteY66" fmla="*/ 363229 h 3021240"/>
              <a:gd name="connsiteX67" fmla="*/ 717238 w 1426641"/>
              <a:gd name="connsiteY67" fmla="*/ 398951 h 3021240"/>
              <a:gd name="connsiteX68" fmla="*/ 721998 w 1426641"/>
              <a:gd name="connsiteY68" fmla="*/ 451335 h 3021240"/>
              <a:gd name="connsiteX69" fmla="*/ 683898 w 1426641"/>
              <a:gd name="connsiteY69" fmla="*/ 503723 h 3021240"/>
              <a:gd name="connsiteX70" fmla="*/ 674373 w 1426641"/>
              <a:gd name="connsiteY70" fmla="*/ 565634 h 3021240"/>
              <a:gd name="connsiteX71" fmla="*/ 648180 w 1426641"/>
              <a:gd name="connsiteY71" fmla="*/ 615641 h 3021240"/>
              <a:gd name="connsiteX72" fmla="*/ 636273 w 1426641"/>
              <a:gd name="connsiteY72" fmla="*/ 658504 h 3021240"/>
              <a:gd name="connsiteX73" fmla="*/ 600555 w 1426641"/>
              <a:gd name="connsiteY73" fmla="*/ 703747 h 3021240"/>
              <a:gd name="connsiteX74" fmla="*/ 569598 w 1426641"/>
              <a:gd name="connsiteY74" fmla="*/ 768042 h 3021240"/>
              <a:gd name="connsiteX75" fmla="*/ 469586 w 1426641"/>
              <a:gd name="connsiteY75" fmla="*/ 806142 h 3021240"/>
              <a:gd name="connsiteX76" fmla="*/ 448155 w 1426641"/>
              <a:gd name="connsiteY76" fmla="*/ 820429 h 3021240"/>
              <a:gd name="connsiteX77" fmla="*/ 443392 w 1426641"/>
              <a:gd name="connsiteY77" fmla="*/ 844242 h 3021240"/>
              <a:gd name="connsiteX78" fmla="*/ 512448 w 1426641"/>
              <a:gd name="connsiteY78" fmla="*/ 815667 h 3021240"/>
              <a:gd name="connsiteX79" fmla="*/ 536261 w 1426641"/>
              <a:gd name="connsiteY79" fmla="*/ 839479 h 3021240"/>
              <a:gd name="connsiteX80" fmla="*/ 560073 w 1426641"/>
              <a:gd name="connsiteY80" fmla="*/ 870435 h 3021240"/>
              <a:gd name="connsiteX81" fmla="*/ 486255 w 1426641"/>
              <a:gd name="connsiteY81" fmla="*/ 910917 h 3021240"/>
              <a:gd name="connsiteX82" fmla="*/ 429105 w 1426641"/>
              <a:gd name="connsiteY82" fmla="*/ 949017 h 3021240"/>
              <a:gd name="connsiteX83" fmla="*/ 340999 w 1426641"/>
              <a:gd name="connsiteY83" fmla="*/ 946635 h 3021240"/>
              <a:gd name="connsiteX84" fmla="*/ 376717 w 1426641"/>
              <a:gd name="connsiteY84" fmla="*/ 968067 h 3021240"/>
              <a:gd name="connsiteX85" fmla="*/ 481492 w 1426641"/>
              <a:gd name="connsiteY85" fmla="*/ 987117 h 3021240"/>
              <a:gd name="connsiteX86" fmla="*/ 545786 w 1426641"/>
              <a:gd name="connsiteY86" fmla="*/ 951398 h 3021240"/>
              <a:gd name="connsiteX87" fmla="*/ 757718 w 1426641"/>
              <a:gd name="connsiteY87" fmla="*/ 1110943 h 3021240"/>
              <a:gd name="connsiteX88" fmla="*/ 976843 w 1426641"/>
              <a:gd name="connsiteY88" fmla="*/ 1527402 h 3021240"/>
              <a:gd name="connsiteX89" fmla="*/ 1110143 w 1426641"/>
              <a:gd name="connsiteY89" fmla="*/ 2034868 h 3021240"/>
              <a:gd name="connsiteX90" fmla="*/ 1419706 w 1426641"/>
              <a:gd name="connsiteY90" fmla="*/ 2080111 h 3021240"/>
              <a:gd name="connsiteX91" fmla="*/ 1381606 w 1426641"/>
              <a:gd name="connsiteY91" fmla="*/ 2292043 h 3021240"/>
              <a:gd name="connsiteX92" fmla="*/ 1343506 w 1426641"/>
              <a:gd name="connsiteY92" fmla="*/ 2592080 h 3021240"/>
              <a:gd name="connsiteX93" fmla="*/ 664428 w 1426641"/>
              <a:gd name="connsiteY93" fmla="*/ 2749641 h 3021240"/>
              <a:gd name="connsiteX94" fmla="*/ 350524 w 1426641"/>
              <a:gd name="connsiteY94" fmla="*/ 2892118 h 3021240"/>
              <a:gd name="connsiteX95" fmla="*/ 5243 w 1426641"/>
              <a:gd name="connsiteY95" fmla="*/ 2911169 h 3021240"/>
              <a:gd name="connsiteX96" fmla="*/ 368681 w 1426641"/>
              <a:gd name="connsiteY96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21923 w 1426641"/>
              <a:gd name="connsiteY4" fmla="*/ 937109 h 3021240"/>
              <a:gd name="connsiteX5" fmla="*/ 88586 w 1426641"/>
              <a:gd name="connsiteY5" fmla="*/ 1006166 h 3021240"/>
              <a:gd name="connsiteX6" fmla="*/ 43342 w 1426641"/>
              <a:gd name="connsiteY6" fmla="*/ 1015691 h 3021240"/>
              <a:gd name="connsiteX7" fmla="*/ 26673 w 1426641"/>
              <a:gd name="connsiteY7" fmla="*/ 987116 h 3021240"/>
              <a:gd name="connsiteX8" fmla="*/ 102873 w 1426641"/>
              <a:gd name="connsiteY8" fmla="*/ 877578 h 3021240"/>
              <a:gd name="connsiteX9" fmla="*/ 7623 w 1426641"/>
              <a:gd name="connsiteY9" fmla="*/ 979972 h 3021240"/>
              <a:gd name="connsiteX10" fmla="*/ 10006 w 1426641"/>
              <a:gd name="connsiteY10" fmla="*/ 868057 h 3021240"/>
              <a:gd name="connsiteX11" fmla="*/ 45723 w 1426641"/>
              <a:gd name="connsiteY11" fmla="*/ 815666 h 3021240"/>
              <a:gd name="connsiteX12" fmla="*/ 81442 w 1426641"/>
              <a:gd name="connsiteY12" fmla="*/ 796616 h 3021240"/>
              <a:gd name="connsiteX13" fmla="*/ 14767 w 1426641"/>
              <a:gd name="connsiteY13" fmla="*/ 794234 h 3021240"/>
              <a:gd name="connsiteX14" fmla="*/ 45723 w 1426641"/>
              <a:gd name="connsiteY14" fmla="*/ 763278 h 3021240"/>
              <a:gd name="connsiteX15" fmla="*/ 24292 w 1426641"/>
              <a:gd name="connsiteY15" fmla="*/ 763278 h 3021240"/>
              <a:gd name="connsiteX16" fmla="*/ 64773 w 1426641"/>
              <a:gd name="connsiteY16" fmla="*/ 677553 h 3021240"/>
              <a:gd name="connsiteX17" fmla="*/ 12386 w 1426641"/>
              <a:gd name="connsiteY17" fmla="*/ 741847 h 3021240"/>
              <a:gd name="connsiteX18" fmla="*/ 5242 w 1426641"/>
              <a:gd name="connsiteY18" fmla="*/ 670409 h 3021240"/>
              <a:gd name="connsiteX19" fmla="*/ 5243 w 1426641"/>
              <a:gd name="connsiteY19" fmla="*/ 396567 h 3021240"/>
              <a:gd name="connsiteX20" fmla="*/ 17148 w 1426641"/>
              <a:gd name="connsiteY20" fmla="*/ 279884 h 3021240"/>
              <a:gd name="connsiteX21" fmla="*/ 71917 w 1426641"/>
              <a:gd name="connsiteY21" fmla="*/ 291791 h 3021240"/>
              <a:gd name="connsiteX22" fmla="*/ 52867 w 1426641"/>
              <a:gd name="connsiteY22" fmla="*/ 258453 h 3021240"/>
              <a:gd name="connsiteX23" fmla="*/ 479 w 1426641"/>
              <a:gd name="connsiteY23" fmla="*/ 225116 h 3021240"/>
              <a:gd name="connsiteX24" fmla="*/ 33817 w 1426641"/>
              <a:gd name="connsiteY24" fmla="*/ 208447 h 3021240"/>
              <a:gd name="connsiteX25" fmla="*/ 36198 w 1426641"/>
              <a:gd name="connsiteY25" fmla="*/ 194159 h 3021240"/>
              <a:gd name="connsiteX26" fmla="*/ 14767 w 1426641"/>
              <a:gd name="connsiteY26" fmla="*/ 153678 h 3021240"/>
              <a:gd name="connsiteX27" fmla="*/ 52867 w 1426641"/>
              <a:gd name="connsiteY27" fmla="*/ 151297 h 3021240"/>
              <a:gd name="connsiteX28" fmla="*/ 76680 w 1426641"/>
              <a:gd name="connsiteY28" fmla="*/ 141772 h 3021240"/>
              <a:gd name="connsiteX29" fmla="*/ 57629 w 1426641"/>
              <a:gd name="connsiteY29" fmla="*/ 101291 h 3021240"/>
              <a:gd name="connsiteX30" fmla="*/ 81443 w 1426641"/>
              <a:gd name="connsiteY30" fmla="*/ 27473 h 3021240"/>
              <a:gd name="connsiteX31" fmla="*/ 98111 w 1426641"/>
              <a:gd name="connsiteY31" fmla="*/ 8422 h 3021240"/>
              <a:gd name="connsiteX32" fmla="*/ 145736 w 1426641"/>
              <a:gd name="connsiteY32" fmla="*/ 20328 h 3021240"/>
              <a:gd name="connsiteX33" fmla="*/ 138592 w 1426641"/>
              <a:gd name="connsiteY33" fmla="*/ 77479 h 3021240"/>
              <a:gd name="connsiteX34" fmla="*/ 181455 w 1426641"/>
              <a:gd name="connsiteY34" fmla="*/ 32235 h 3021240"/>
              <a:gd name="connsiteX35" fmla="*/ 250511 w 1426641"/>
              <a:gd name="connsiteY35" fmla="*/ 36998 h 3021240"/>
              <a:gd name="connsiteX36" fmla="*/ 331473 w 1426641"/>
              <a:gd name="connsiteY36" fmla="*/ 25092 h 3021240"/>
              <a:gd name="connsiteX37" fmla="*/ 367192 w 1426641"/>
              <a:gd name="connsiteY37" fmla="*/ 6042 h 3021240"/>
              <a:gd name="connsiteX38" fmla="*/ 407673 w 1426641"/>
              <a:gd name="connsiteY38" fmla="*/ 20329 h 3021240"/>
              <a:gd name="connsiteX39" fmla="*/ 421961 w 1426641"/>
              <a:gd name="connsiteY39" fmla="*/ 1279 h 3021240"/>
              <a:gd name="connsiteX40" fmla="*/ 459640 w 1426641"/>
              <a:gd name="connsiteY40" fmla="*/ 2745 h 3021240"/>
              <a:gd name="connsiteX41" fmla="*/ 467205 w 1426641"/>
              <a:gd name="connsiteY41" fmla="*/ 10804 h 3021240"/>
              <a:gd name="connsiteX42" fmla="*/ 462442 w 1426641"/>
              <a:gd name="connsiteY42" fmla="*/ 101292 h 3021240"/>
              <a:gd name="connsiteX43" fmla="*/ 421961 w 1426641"/>
              <a:gd name="connsiteY43" fmla="*/ 137010 h 3021240"/>
              <a:gd name="connsiteX44" fmla="*/ 329092 w 1426641"/>
              <a:gd name="connsiteY44" fmla="*/ 215592 h 3021240"/>
              <a:gd name="connsiteX45" fmla="*/ 295755 w 1426641"/>
              <a:gd name="connsiteY45" fmla="*/ 251310 h 3021240"/>
              <a:gd name="connsiteX46" fmla="*/ 274323 w 1426641"/>
              <a:gd name="connsiteY46" fmla="*/ 294173 h 3021240"/>
              <a:gd name="connsiteX47" fmla="*/ 210030 w 1426641"/>
              <a:gd name="connsiteY47" fmla="*/ 275123 h 3021240"/>
              <a:gd name="connsiteX48" fmla="*/ 229080 w 1426641"/>
              <a:gd name="connsiteY48" fmla="*/ 303698 h 3021240"/>
              <a:gd name="connsiteX49" fmla="*/ 302898 w 1426641"/>
              <a:gd name="connsiteY49" fmla="*/ 313223 h 3021240"/>
              <a:gd name="connsiteX50" fmla="*/ 329092 w 1426641"/>
              <a:gd name="connsiteY50" fmla="*/ 301317 h 3021240"/>
              <a:gd name="connsiteX51" fmla="*/ 293373 w 1426641"/>
              <a:gd name="connsiteY51" fmla="*/ 341798 h 3021240"/>
              <a:gd name="connsiteX52" fmla="*/ 269561 w 1426641"/>
              <a:gd name="connsiteY52" fmla="*/ 339417 h 3021240"/>
              <a:gd name="connsiteX53" fmla="*/ 236223 w 1426641"/>
              <a:gd name="connsiteY53" fmla="*/ 348942 h 3021240"/>
              <a:gd name="connsiteX54" fmla="*/ 210030 w 1426641"/>
              <a:gd name="connsiteY54" fmla="*/ 387042 h 3021240"/>
              <a:gd name="connsiteX55" fmla="*/ 210030 w 1426641"/>
              <a:gd name="connsiteY55" fmla="*/ 406092 h 3021240"/>
              <a:gd name="connsiteX56" fmla="*/ 236223 w 1426641"/>
              <a:gd name="connsiteY56" fmla="*/ 372754 h 3021240"/>
              <a:gd name="connsiteX57" fmla="*/ 260036 w 1426641"/>
              <a:gd name="connsiteY57" fmla="*/ 363229 h 3021240"/>
              <a:gd name="connsiteX58" fmla="*/ 269561 w 1426641"/>
              <a:gd name="connsiteY58" fmla="*/ 387042 h 3021240"/>
              <a:gd name="connsiteX59" fmla="*/ 245748 w 1426641"/>
              <a:gd name="connsiteY59" fmla="*/ 422760 h 3021240"/>
              <a:gd name="connsiteX60" fmla="*/ 260036 w 1426641"/>
              <a:gd name="connsiteY60" fmla="*/ 425142 h 3021240"/>
              <a:gd name="connsiteX61" fmla="*/ 321948 w 1426641"/>
              <a:gd name="connsiteY61" fmla="*/ 387042 h 3021240"/>
              <a:gd name="connsiteX62" fmla="*/ 367192 w 1426641"/>
              <a:gd name="connsiteY62" fmla="*/ 375135 h 3021240"/>
              <a:gd name="connsiteX63" fmla="*/ 414817 w 1426641"/>
              <a:gd name="connsiteY63" fmla="*/ 353704 h 3021240"/>
              <a:gd name="connsiteX64" fmla="*/ 476730 w 1426641"/>
              <a:gd name="connsiteY64" fmla="*/ 367991 h 3021240"/>
              <a:gd name="connsiteX65" fmla="*/ 543405 w 1426641"/>
              <a:gd name="connsiteY65" fmla="*/ 353703 h 3021240"/>
              <a:gd name="connsiteX66" fmla="*/ 621986 w 1426641"/>
              <a:gd name="connsiteY66" fmla="*/ 365610 h 3021240"/>
              <a:gd name="connsiteX67" fmla="*/ 686280 w 1426641"/>
              <a:gd name="connsiteY67" fmla="*/ 363229 h 3021240"/>
              <a:gd name="connsiteX68" fmla="*/ 717238 w 1426641"/>
              <a:gd name="connsiteY68" fmla="*/ 398951 h 3021240"/>
              <a:gd name="connsiteX69" fmla="*/ 721998 w 1426641"/>
              <a:gd name="connsiteY69" fmla="*/ 451335 h 3021240"/>
              <a:gd name="connsiteX70" fmla="*/ 683898 w 1426641"/>
              <a:gd name="connsiteY70" fmla="*/ 503723 h 3021240"/>
              <a:gd name="connsiteX71" fmla="*/ 674373 w 1426641"/>
              <a:gd name="connsiteY71" fmla="*/ 565634 h 3021240"/>
              <a:gd name="connsiteX72" fmla="*/ 648180 w 1426641"/>
              <a:gd name="connsiteY72" fmla="*/ 615641 h 3021240"/>
              <a:gd name="connsiteX73" fmla="*/ 636273 w 1426641"/>
              <a:gd name="connsiteY73" fmla="*/ 658504 h 3021240"/>
              <a:gd name="connsiteX74" fmla="*/ 600555 w 1426641"/>
              <a:gd name="connsiteY74" fmla="*/ 703747 h 3021240"/>
              <a:gd name="connsiteX75" fmla="*/ 569598 w 1426641"/>
              <a:gd name="connsiteY75" fmla="*/ 768042 h 3021240"/>
              <a:gd name="connsiteX76" fmla="*/ 469586 w 1426641"/>
              <a:gd name="connsiteY76" fmla="*/ 806142 h 3021240"/>
              <a:gd name="connsiteX77" fmla="*/ 448155 w 1426641"/>
              <a:gd name="connsiteY77" fmla="*/ 820429 h 3021240"/>
              <a:gd name="connsiteX78" fmla="*/ 443392 w 1426641"/>
              <a:gd name="connsiteY78" fmla="*/ 844242 h 3021240"/>
              <a:gd name="connsiteX79" fmla="*/ 512448 w 1426641"/>
              <a:gd name="connsiteY79" fmla="*/ 815667 h 3021240"/>
              <a:gd name="connsiteX80" fmla="*/ 536261 w 1426641"/>
              <a:gd name="connsiteY80" fmla="*/ 839479 h 3021240"/>
              <a:gd name="connsiteX81" fmla="*/ 560073 w 1426641"/>
              <a:gd name="connsiteY81" fmla="*/ 870435 h 3021240"/>
              <a:gd name="connsiteX82" fmla="*/ 486255 w 1426641"/>
              <a:gd name="connsiteY82" fmla="*/ 910917 h 3021240"/>
              <a:gd name="connsiteX83" fmla="*/ 429105 w 1426641"/>
              <a:gd name="connsiteY83" fmla="*/ 949017 h 3021240"/>
              <a:gd name="connsiteX84" fmla="*/ 340999 w 1426641"/>
              <a:gd name="connsiteY84" fmla="*/ 946635 h 3021240"/>
              <a:gd name="connsiteX85" fmla="*/ 376717 w 1426641"/>
              <a:gd name="connsiteY85" fmla="*/ 968067 h 3021240"/>
              <a:gd name="connsiteX86" fmla="*/ 481492 w 1426641"/>
              <a:gd name="connsiteY86" fmla="*/ 987117 h 3021240"/>
              <a:gd name="connsiteX87" fmla="*/ 545786 w 1426641"/>
              <a:gd name="connsiteY87" fmla="*/ 951398 h 3021240"/>
              <a:gd name="connsiteX88" fmla="*/ 757718 w 1426641"/>
              <a:gd name="connsiteY88" fmla="*/ 1110943 h 3021240"/>
              <a:gd name="connsiteX89" fmla="*/ 976843 w 1426641"/>
              <a:gd name="connsiteY89" fmla="*/ 1527402 h 3021240"/>
              <a:gd name="connsiteX90" fmla="*/ 1110143 w 1426641"/>
              <a:gd name="connsiteY90" fmla="*/ 2034868 h 3021240"/>
              <a:gd name="connsiteX91" fmla="*/ 1419706 w 1426641"/>
              <a:gd name="connsiteY91" fmla="*/ 2080111 h 3021240"/>
              <a:gd name="connsiteX92" fmla="*/ 1381606 w 1426641"/>
              <a:gd name="connsiteY92" fmla="*/ 2292043 h 3021240"/>
              <a:gd name="connsiteX93" fmla="*/ 1343506 w 1426641"/>
              <a:gd name="connsiteY93" fmla="*/ 2592080 h 3021240"/>
              <a:gd name="connsiteX94" fmla="*/ 664428 w 1426641"/>
              <a:gd name="connsiteY94" fmla="*/ 2749641 h 3021240"/>
              <a:gd name="connsiteX95" fmla="*/ 350524 w 1426641"/>
              <a:gd name="connsiteY95" fmla="*/ 2892118 h 3021240"/>
              <a:gd name="connsiteX96" fmla="*/ 5243 w 1426641"/>
              <a:gd name="connsiteY96" fmla="*/ 2911169 h 3021240"/>
              <a:gd name="connsiteX97" fmla="*/ 368681 w 1426641"/>
              <a:gd name="connsiteY97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21923 w 1426641"/>
              <a:gd name="connsiteY4" fmla="*/ 937109 h 3021240"/>
              <a:gd name="connsiteX5" fmla="*/ 88586 w 1426641"/>
              <a:gd name="connsiteY5" fmla="*/ 1006166 h 3021240"/>
              <a:gd name="connsiteX6" fmla="*/ 86205 w 1426641"/>
              <a:gd name="connsiteY6" fmla="*/ 1065697 h 3021240"/>
              <a:gd name="connsiteX7" fmla="*/ 43342 w 1426641"/>
              <a:gd name="connsiteY7" fmla="*/ 1015691 h 3021240"/>
              <a:gd name="connsiteX8" fmla="*/ 26673 w 1426641"/>
              <a:gd name="connsiteY8" fmla="*/ 987116 h 3021240"/>
              <a:gd name="connsiteX9" fmla="*/ 102873 w 1426641"/>
              <a:gd name="connsiteY9" fmla="*/ 877578 h 3021240"/>
              <a:gd name="connsiteX10" fmla="*/ 7623 w 1426641"/>
              <a:gd name="connsiteY10" fmla="*/ 979972 h 3021240"/>
              <a:gd name="connsiteX11" fmla="*/ 10006 w 1426641"/>
              <a:gd name="connsiteY11" fmla="*/ 868057 h 3021240"/>
              <a:gd name="connsiteX12" fmla="*/ 45723 w 1426641"/>
              <a:gd name="connsiteY12" fmla="*/ 815666 h 3021240"/>
              <a:gd name="connsiteX13" fmla="*/ 81442 w 1426641"/>
              <a:gd name="connsiteY13" fmla="*/ 796616 h 3021240"/>
              <a:gd name="connsiteX14" fmla="*/ 14767 w 1426641"/>
              <a:gd name="connsiteY14" fmla="*/ 794234 h 3021240"/>
              <a:gd name="connsiteX15" fmla="*/ 45723 w 1426641"/>
              <a:gd name="connsiteY15" fmla="*/ 763278 h 3021240"/>
              <a:gd name="connsiteX16" fmla="*/ 24292 w 1426641"/>
              <a:gd name="connsiteY16" fmla="*/ 763278 h 3021240"/>
              <a:gd name="connsiteX17" fmla="*/ 64773 w 1426641"/>
              <a:gd name="connsiteY17" fmla="*/ 677553 h 3021240"/>
              <a:gd name="connsiteX18" fmla="*/ 12386 w 1426641"/>
              <a:gd name="connsiteY18" fmla="*/ 741847 h 3021240"/>
              <a:gd name="connsiteX19" fmla="*/ 5242 w 1426641"/>
              <a:gd name="connsiteY19" fmla="*/ 670409 h 3021240"/>
              <a:gd name="connsiteX20" fmla="*/ 5243 w 1426641"/>
              <a:gd name="connsiteY20" fmla="*/ 396567 h 3021240"/>
              <a:gd name="connsiteX21" fmla="*/ 17148 w 1426641"/>
              <a:gd name="connsiteY21" fmla="*/ 279884 h 3021240"/>
              <a:gd name="connsiteX22" fmla="*/ 71917 w 1426641"/>
              <a:gd name="connsiteY22" fmla="*/ 291791 h 3021240"/>
              <a:gd name="connsiteX23" fmla="*/ 52867 w 1426641"/>
              <a:gd name="connsiteY23" fmla="*/ 258453 h 3021240"/>
              <a:gd name="connsiteX24" fmla="*/ 479 w 1426641"/>
              <a:gd name="connsiteY24" fmla="*/ 225116 h 3021240"/>
              <a:gd name="connsiteX25" fmla="*/ 33817 w 1426641"/>
              <a:gd name="connsiteY25" fmla="*/ 208447 h 3021240"/>
              <a:gd name="connsiteX26" fmla="*/ 36198 w 1426641"/>
              <a:gd name="connsiteY26" fmla="*/ 194159 h 3021240"/>
              <a:gd name="connsiteX27" fmla="*/ 14767 w 1426641"/>
              <a:gd name="connsiteY27" fmla="*/ 153678 h 3021240"/>
              <a:gd name="connsiteX28" fmla="*/ 52867 w 1426641"/>
              <a:gd name="connsiteY28" fmla="*/ 151297 h 3021240"/>
              <a:gd name="connsiteX29" fmla="*/ 76680 w 1426641"/>
              <a:gd name="connsiteY29" fmla="*/ 141772 h 3021240"/>
              <a:gd name="connsiteX30" fmla="*/ 57629 w 1426641"/>
              <a:gd name="connsiteY30" fmla="*/ 101291 h 3021240"/>
              <a:gd name="connsiteX31" fmla="*/ 81443 w 1426641"/>
              <a:gd name="connsiteY31" fmla="*/ 27473 h 3021240"/>
              <a:gd name="connsiteX32" fmla="*/ 98111 w 1426641"/>
              <a:gd name="connsiteY32" fmla="*/ 8422 h 3021240"/>
              <a:gd name="connsiteX33" fmla="*/ 145736 w 1426641"/>
              <a:gd name="connsiteY33" fmla="*/ 20328 h 3021240"/>
              <a:gd name="connsiteX34" fmla="*/ 138592 w 1426641"/>
              <a:gd name="connsiteY34" fmla="*/ 77479 h 3021240"/>
              <a:gd name="connsiteX35" fmla="*/ 181455 w 1426641"/>
              <a:gd name="connsiteY35" fmla="*/ 32235 h 3021240"/>
              <a:gd name="connsiteX36" fmla="*/ 250511 w 1426641"/>
              <a:gd name="connsiteY36" fmla="*/ 36998 h 3021240"/>
              <a:gd name="connsiteX37" fmla="*/ 331473 w 1426641"/>
              <a:gd name="connsiteY37" fmla="*/ 25092 h 3021240"/>
              <a:gd name="connsiteX38" fmla="*/ 367192 w 1426641"/>
              <a:gd name="connsiteY38" fmla="*/ 6042 h 3021240"/>
              <a:gd name="connsiteX39" fmla="*/ 407673 w 1426641"/>
              <a:gd name="connsiteY39" fmla="*/ 20329 h 3021240"/>
              <a:gd name="connsiteX40" fmla="*/ 421961 w 1426641"/>
              <a:gd name="connsiteY40" fmla="*/ 1279 h 3021240"/>
              <a:gd name="connsiteX41" fmla="*/ 459640 w 1426641"/>
              <a:gd name="connsiteY41" fmla="*/ 2745 h 3021240"/>
              <a:gd name="connsiteX42" fmla="*/ 467205 w 1426641"/>
              <a:gd name="connsiteY42" fmla="*/ 10804 h 3021240"/>
              <a:gd name="connsiteX43" fmla="*/ 462442 w 1426641"/>
              <a:gd name="connsiteY43" fmla="*/ 101292 h 3021240"/>
              <a:gd name="connsiteX44" fmla="*/ 421961 w 1426641"/>
              <a:gd name="connsiteY44" fmla="*/ 137010 h 3021240"/>
              <a:gd name="connsiteX45" fmla="*/ 329092 w 1426641"/>
              <a:gd name="connsiteY45" fmla="*/ 215592 h 3021240"/>
              <a:gd name="connsiteX46" fmla="*/ 295755 w 1426641"/>
              <a:gd name="connsiteY46" fmla="*/ 251310 h 3021240"/>
              <a:gd name="connsiteX47" fmla="*/ 274323 w 1426641"/>
              <a:gd name="connsiteY47" fmla="*/ 294173 h 3021240"/>
              <a:gd name="connsiteX48" fmla="*/ 210030 w 1426641"/>
              <a:gd name="connsiteY48" fmla="*/ 275123 h 3021240"/>
              <a:gd name="connsiteX49" fmla="*/ 229080 w 1426641"/>
              <a:gd name="connsiteY49" fmla="*/ 303698 h 3021240"/>
              <a:gd name="connsiteX50" fmla="*/ 302898 w 1426641"/>
              <a:gd name="connsiteY50" fmla="*/ 313223 h 3021240"/>
              <a:gd name="connsiteX51" fmla="*/ 329092 w 1426641"/>
              <a:gd name="connsiteY51" fmla="*/ 301317 h 3021240"/>
              <a:gd name="connsiteX52" fmla="*/ 293373 w 1426641"/>
              <a:gd name="connsiteY52" fmla="*/ 341798 h 3021240"/>
              <a:gd name="connsiteX53" fmla="*/ 269561 w 1426641"/>
              <a:gd name="connsiteY53" fmla="*/ 339417 h 3021240"/>
              <a:gd name="connsiteX54" fmla="*/ 236223 w 1426641"/>
              <a:gd name="connsiteY54" fmla="*/ 348942 h 3021240"/>
              <a:gd name="connsiteX55" fmla="*/ 210030 w 1426641"/>
              <a:gd name="connsiteY55" fmla="*/ 387042 h 3021240"/>
              <a:gd name="connsiteX56" fmla="*/ 210030 w 1426641"/>
              <a:gd name="connsiteY56" fmla="*/ 406092 h 3021240"/>
              <a:gd name="connsiteX57" fmla="*/ 236223 w 1426641"/>
              <a:gd name="connsiteY57" fmla="*/ 372754 h 3021240"/>
              <a:gd name="connsiteX58" fmla="*/ 260036 w 1426641"/>
              <a:gd name="connsiteY58" fmla="*/ 363229 h 3021240"/>
              <a:gd name="connsiteX59" fmla="*/ 269561 w 1426641"/>
              <a:gd name="connsiteY59" fmla="*/ 387042 h 3021240"/>
              <a:gd name="connsiteX60" fmla="*/ 245748 w 1426641"/>
              <a:gd name="connsiteY60" fmla="*/ 422760 h 3021240"/>
              <a:gd name="connsiteX61" fmla="*/ 260036 w 1426641"/>
              <a:gd name="connsiteY61" fmla="*/ 425142 h 3021240"/>
              <a:gd name="connsiteX62" fmla="*/ 321948 w 1426641"/>
              <a:gd name="connsiteY62" fmla="*/ 387042 h 3021240"/>
              <a:gd name="connsiteX63" fmla="*/ 367192 w 1426641"/>
              <a:gd name="connsiteY63" fmla="*/ 375135 h 3021240"/>
              <a:gd name="connsiteX64" fmla="*/ 414817 w 1426641"/>
              <a:gd name="connsiteY64" fmla="*/ 353704 h 3021240"/>
              <a:gd name="connsiteX65" fmla="*/ 476730 w 1426641"/>
              <a:gd name="connsiteY65" fmla="*/ 367991 h 3021240"/>
              <a:gd name="connsiteX66" fmla="*/ 543405 w 1426641"/>
              <a:gd name="connsiteY66" fmla="*/ 353703 h 3021240"/>
              <a:gd name="connsiteX67" fmla="*/ 621986 w 1426641"/>
              <a:gd name="connsiteY67" fmla="*/ 365610 h 3021240"/>
              <a:gd name="connsiteX68" fmla="*/ 686280 w 1426641"/>
              <a:gd name="connsiteY68" fmla="*/ 363229 h 3021240"/>
              <a:gd name="connsiteX69" fmla="*/ 717238 w 1426641"/>
              <a:gd name="connsiteY69" fmla="*/ 398951 h 3021240"/>
              <a:gd name="connsiteX70" fmla="*/ 721998 w 1426641"/>
              <a:gd name="connsiteY70" fmla="*/ 451335 h 3021240"/>
              <a:gd name="connsiteX71" fmla="*/ 683898 w 1426641"/>
              <a:gd name="connsiteY71" fmla="*/ 503723 h 3021240"/>
              <a:gd name="connsiteX72" fmla="*/ 674373 w 1426641"/>
              <a:gd name="connsiteY72" fmla="*/ 565634 h 3021240"/>
              <a:gd name="connsiteX73" fmla="*/ 648180 w 1426641"/>
              <a:gd name="connsiteY73" fmla="*/ 615641 h 3021240"/>
              <a:gd name="connsiteX74" fmla="*/ 636273 w 1426641"/>
              <a:gd name="connsiteY74" fmla="*/ 658504 h 3021240"/>
              <a:gd name="connsiteX75" fmla="*/ 600555 w 1426641"/>
              <a:gd name="connsiteY75" fmla="*/ 703747 h 3021240"/>
              <a:gd name="connsiteX76" fmla="*/ 569598 w 1426641"/>
              <a:gd name="connsiteY76" fmla="*/ 768042 h 3021240"/>
              <a:gd name="connsiteX77" fmla="*/ 469586 w 1426641"/>
              <a:gd name="connsiteY77" fmla="*/ 806142 h 3021240"/>
              <a:gd name="connsiteX78" fmla="*/ 448155 w 1426641"/>
              <a:gd name="connsiteY78" fmla="*/ 820429 h 3021240"/>
              <a:gd name="connsiteX79" fmla="*/ 443392 w 1426641"/>
              <a:gd name="connsiteY79" fmla="*/ 844242 h 3021240"/>
              <a:gd name="connsiteX80" fmla="*/ 512448 w 1426641"/>
              <a:gd name="connsiteY80" fmla="*/ 815667 h 3021240"/>
              <a:gd name="connsiteX81" fmla="*/ 536261 w 1426641"/>
              <a:gd name="connsiteY81" fmla="*/ 839479 h 3021240"/>
              <a:gd name="connsiteX82" fmla="*/ 560073 w 1426641"/>
              <a:gd name="connsiteY82" fmla="*/ 870435 h 3021240"/>
              <a:gd name="connsiteX83" fmla="*/ 486255 w 1426641"/>
              <a:gd name="connsiteY83" fmla="*/ 910917 h 3021240"/>
              <a:gd name="connsiteX84" fmla="*/ 429105 w 1426641"/>
              <a:gd name="connsiteY84" fmla="*/ 949017 h 3021240"/>
              <a:gd name="connsiteX85" fmla="*/ 340999 w 1426641"/>
              <a:gd name="connsiteY85" fmla="*/ 946635 h 3021240"/>
              <a:gd name="connsiteX86" fmla="*/ 376717 w 1426641"/>
              <a:gd name="connsiteY86" fmla="*/ 968067 h 3021240"/>
              <a:gd name="connsiteX87" fmla="*/ 481492 w 1426641"/>
              <a:gd name="connsiteY87" fmla="*/ 987117 h 3021240"/>
              <a:gd name="connsiteX88" fmla="*/ 545786 w 1426641"/>
              <a:gd name="connsiteY88" fmla="*/ 951398 h 3021240"/>
              <a:gd name="connsiteX89" fmla="*/ 757718 w 1426641"/>
              <a:gd name="connsiteY89" fmla="*/ 1110943 h 3021240"/>
              <a:gd name="connsiteX90" fmla="*/ 976843 w 1426641"/>
              <a:gd name="connsiteY90" fmla="*/ 1527402 h 3021240"/>
              <a:gd name="connsiteX91" fmla="*/ 1110143 w 1426641"/>
              <a:gd name="connsiteY91" fmla="*/ 2034868 h 3021240"/>
              <a:gd name="connsiteX92" fmla="*/ 1419706 w 1426641"/>
              <a:gd name="connsiteY92" fmla="*/ 2080111 h 3021240"/>
              <a:gd name="connsiteX93" fmla="*/ 1381606 w 1426641"/>
              <a:gd name="connsiteY93" fmla="*/ 2292043 h 3021240"/>
              <a:gd name="connsiteX94" fmla="*/ 1343506 w 1426641"/>
              <a:gd name="connsiteY94" fmla="*/ 2592080 h 3021240"/>
              <a:gd name="connsiteX95" fmla="*/ 664428 w 1426641"/>
              <a:gd name="connsiteY95" fmla="*/ 2749641 h 3021240"/>
              <a:gd name="connsiteX96" fmla="*/ 350524 w 1426641"/>
              <a:gd name="connsiteY96" fmla="*/ 2892118 h 3021240"/>
              <a:gd name="connsiteX97" fmla="*/ 5243 w 1426641"/>
              <a:gd name="connsiteY97" fmla="*/ 2911169 h 3021240"/>
              <a:gd name="connsiteX98" fmla="*/ 368681 w 1426641"/>
              <a:gd name="connsiteY98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21923 w 1426641"/>
              <a:gd name="connsiteY4" fmla="*/ 937109 h 3021240"/>
              <a:gd name="connsiteX5" fmla="*/ 88586 w 1426641"/>
              <a:gd name="connsiteY5" fmla="*/ 1006166 h 3021240"/>
              <a:gd name="connsiteX6" fmla="*/ 67155 w 1426641"/>
              <a:gd name="connsiteY6" fmla="*/ 1010928 h 3021240"/>
              <a:gd name="connsiteX7" fmla="*/ 86205 w 1426641"/>
              <a:gd name="connsiteY7" fmla="*/ 1065697 h 3021240"/>
              <a:gd name="connsiteX8" fmla="*/ 43342 w 1426641"/>
              <a:gd name="connsiteY8" fmla="*/ 1015691 h 3021240"/>
              <a:gd name="connsiteX9" fmla="*/ 26673 w 1426641"/>
              <a:gd name="connsiteY9" fmla="*/ 987116 h 3021240"/>
              <a:gd name="connsiteX10" fmla="*/ 102873 w 1426641"/>
              <a:gd name="connsiteY10" fmla="*/ 877578 h 3021240"/>
              <a:gd name="connsiteX11" fmla="*/ 7623 w 1426641"/>
              <a:gd name="connsiteY11" fmla="*/ 979972 h 3021240"/>
              <a:gd name="connsiteX12" fmla="*/ 10006 w 1426641"/>
              <a:gd name="connsiteY12" fmla="*/ 868057 h 3021240"/>
              <a:gd name="connsiteX13" fmla="*/ 45723 w 1426641"/>
              <a:gd name="connsiteY13" fmla="*/ 815666 h 3021240"/>
              <a:gd name="connsiteX14" fmla="*/ 81442 w 1426641"/>
              <a:gd name="connsiteY14" fmla="*/ 796616 h 3021240"/>
              <a:gd name="connsiteX15" fmla="*/ 14767 w 1426641"/>
              <a:gd name="connsiteY15" fmla="*/ 794234 h 3021240"/>
              <a:gd name="connsiteX16" fmla="*/ 45723 w 1426641"/>
              <a:gd name="connsiteY16" fmla="*/ 763278 h 3021240"/>
              <a:gd name="connsiteX17" fmla="*/ 24292 w 1426641"/>
              <a:gd name="connsiteY17" fmla="*/ 763278 h 3021240"/>
              <a:gd name="connsiteX18" fmla="*/ 64773 w 1426641"/>
              <a:gd name="connsiteY18" fmla="*/ 677553 h 3021240"/>
              <a:gd name="connsiteX19" fmla="*/ 12386 w 1426641"/>
              <a:gd name="connsiteY19" fmla="*/ 741847 h 3021240"/>
              <a:gd name="connsiteX20" fmla="*/ 5242 w 1426641"/>
              <a:gd name="connsiteY20" fmla="*/ 670409 h 3021240"/>
              <a:gd name="connsiteX21" fmla="*/ 5243 w 1426641"/>
              <a:gd name="connsiteY21" fmla="*/ 396567 h 3021240"/>
              <a:gd name="connsiteX22" fmla="*/ 17148 w 1426641"/>
              <a:gd name="connsiteY22" fmla="*/ 279884 h 3021240"/>
              <a:gd name="connsiteX23" fmla="*/ 71917 w 1426641"/>
              <a:gd name="connsiteY23" fmla="*/ 291791 h 3021240"/>
              <a:gd name="connsiteX24" fmla="*/ 52867 w 1426641"/>
              <a:gd name="connsiteY24" fmla="*/ 258453 h 3021240"/>
              <a:gd name="connsiteX25" fmla="*/ 479 w 1426641"/>
              <a:gd name="connsiteY25" fmla="*/ 225116 h 3021240"/>
              <a:gd name="connsiteX26" fmla="*/ 33817 w 1426641"/>
              <a:gd name="connsiteY26" fmla="*/ 208447 h 3021240"/>
              <a:gd name="connsiteX27" fmla="*/ 36198 w 1426641"/>
              <a:gd name="connsiteY27" fmla="*/ 194159 h 3021240"/>
              <a:gd name="connsiteX28" fmla="*/ 14767 w 1426641"/>
              <a:gd name="connsiteY28" fmla="*/ 153678 h 3021240"/>
              <a:gd name="connsiteX29" fmla="*/ 52867 w 1426641"/>
              <a:gd name="connsiteY29" fmla="*/ 151297 h 3021240"/>
              <a:gd name="connsiteX30" fmla="*/ 76680 w 1426641"/>
              <a:gd name="connsiteY30" fmla="*/ 141772 h 3021240"/>
              <a:gd name="connsiteX31" fmla="*/ 57629 w 1426641"/>
              <a:gd name="connsiteY31" fmla="*/ 101291 h 3021240"/>
              <a:gd name="connsiteX32" fmla="*/ 81443 w 1426641"/>
              <a:gd name="connsiteY32" fmla="*/ 27473 h 3021240"/>
              <a:gd name="connsiteX33" fmla="*/ 98111 w 1426641"/>
              <a:gd name="connsiteY33" fmla="*/ 8422 h 3021240"/>
              <a:gd name="connsiteX34" fmla="*/ 145736 w 1426641"/>
              <a:gd name="connsiteY34" fmla="*/ 20328 h 3021240"/>
              <a:gd name="connsiteX35" fmla="*/ 138592 w 1426641"/>
              <a:gd name="connsiteY35" fmla="*/ 77479 h 3021240"/>
              <a:gd name="connsiteX36" fmla="*/ 181455 w 1426641"/>
              <a:gd name="connsiteY36" fmla="*/ 32235 h 3021240"/>
              <a:gd name="connsiteX37" fmla="*/ 250511 w 1426641"/>
              <a:gd name="connsiteY37" fmla="*/ 36998 h 3021240"/>
              <a:gd name="connsiteX38" fmla="*/ 331473 w 1426641"/>
              <a:gd name="connsiteY38" fmla="*/ 25092 h 3021240"/>
              <a:gd name="connsiteX39" fmla="*/ 367192 w 1426641"/>
              <a:gd name="connsiteY39" fmla="*/ 6042 h 3021240"/>
              <a:gd name="connsiteX40" fmla="*/ 407673 w 1426641"/>
              <a:gd name="connsiteY40" fmla="*/ 20329 h 3021240"/>
              <a:gd name="connsiteX41" fmla="*/ 421961 w 1426641"/>
              <a:gd name="connsiteY41" fmla="*/ 1279 h 3021240"/>
              <a:gd name="connsiteX42" fmla="*/ 459640 w 1426641"/>
              <a:gd name="connsiteY42" fmla="*/ 2745 h 3021240"/>
              <a:gd name="connsiteX43" fmla="*/ 467205 w 1426641"/>
              <a:gd name="connsiteY43" fmla="*/ 10804 h 3021240"/>
              <a:gd name="connsiteX44" fmla="*/ 462442 w 1426641"/>
              <a:gd name="connsiteY44" fmla="*/ 101292 h 3021240"/>
              <a:gd name="connsiteX45" fmla="*/ 421961 w 1426641"/>
              <a:gd name="connsiteY45" fmla="*/ 137010 h 3021240"/>
              <a:gd name="connsiteX46" fmla="*/ 329092 w 1426641"/>
              <a:gd name="connsiteY46" fmla="*/ 215592 h 3021240"/>
              <a:gd name="connsiteX47" fmla="*/ 295755 w 1426641"/>
              <a:gd name="connsiteY47" fmla="*/ 251310 h 3021240"/>
              <a:gd name="connsiteX48" fmla="*/ 274323 w 1426641"/>
              <a:gd name="connsiteY48" fmla="*/ 294173 h 3021240"/>
              <a:gd name="connsiteX49" fmla="*/ 210030 w 1426641"/>
              <a:gd name="connsiteY49" fmla="*/ 275123 h 3021240"/>
              <a:gd name="connsiteX50" fmla="*/ 229080 w 1426641"/>
              <a:gd name="connsiteY50" fmla="*/ 303698 h 3021240"/>
              <a:gd name="connsiteX51" fmla="*/ 302898 w 1426641"/>
              <a:gd name="connsiteY51" fmla="*/ 313223 h 3021240"/>
              <a:gd name="connsiteX52" fmla="*/ 329092 w 1426641"/>
              <a:gd name="connsiteY52" fmla="*/ 301317 h 3021240"/>
              <a:gd name="connsiteX53" fmla="*/ 293373 w 1426641"/>
              <a:gd name="connsiteY53" fmla="*/ 341798 h 3021240"/>
              <a:gd name="connsiteX54" fmla="*/ 269561 w 1426641"/>
              <a:gd name="connsiteY54" fmla="*/ 339417 h 3021240"/>
              <a:gd name="connsiteX55" fmla="*/ 236223 w 1426641"/>
              <a:gd name="connsiteY55" fmla="*/ 348942 h 3021240"/>
              <a:gd name="connsiteX56" fmla="*/ 210030 w 1426641"/>
              <a:gd name="connsiteY56" fmla="*/ 387042 h 3021240"/>
              <a:gd name="connsiteX57" fmla="*/ 210030 w 1426641"/>
              <a:gd name="connsiteY57" fmla="*/ 406092 h 3021240"/>
              <a:gd name="connsiteX58" fmla="*/ 236223 w 1426641"/>
              <a:gd name="connsiteY58" fmla="*/ 372754 h 3021240"/>
              <a:gd name="connsiteX59" fmla="*/ 260036 w 1426641"/>
              <a:gd name="connsiteY59" fmla="*/ 363229 h 3021240"/>
              <a:gd name="connsiteX60" fmla="*/ 269561 w 1426641"/>
              <a:gd name="connsiteY60" fmla="*/ 387042 h 3021240"/>
              <a:gd name="connsiteX61" fmla="*/ 245748 w 1426641"/>
              <a:gd name="connsiteY61" fmla="*/ 422760 h 3021240"/>
              <a:gd name="connsiteX62" fmla="*/ 260036 w 1426641"/>
              <a:gd name="connsiteY62" fmla="*/ 425142 h 3021240"/>
              <a:gd name="connsiteX63" fmla="*/ 321948 w 1426641"/>
              <a:gd name="connsiteY63" fmla="*/ 387042 h 3021240"/>
              <a:gd name="connsiteX64" fmla="*/ 367192 w 1426641"/>
              <a:gd name="connsiteY64" fmla="*/ 375135 h 3021240"/>
              <a:gd name="connsiteX65" fmla="*/ 414817 w 1426641"/>
              <a:gd name="connsiteY65" fmla="*/ 353704 h 3021240"/>
              <a:gd name="connsiteX66" fmla="*/ 476730 w 1426641"/>
              <a:gd name="connsiteY66" fmla="*/ 367991 h 3021240"/>
              <a:gd name="connsiteX67" fmla="*/ 543405 w 1426641"/>
              <a:gd name="connsiteY67" fmla="*/ 353703 h 3021240"/>
              <a:gd name="connsiteX68" fmla="*/ 621986 w 1426641"/>
              <a:gd name="connsiteY68" fmla="*/ 365610 h 3021240"/>
              <a:gd name="connsiteX69" fmla="*/ 686280 w 1426641"/>
              <a:gd name="connsiteY69" fmla="*/ 363229 h 3021240"/>
              <a:gd name="connsiteX70" fmla="*/ 717238 w 1426641"/>
              <a:gd name="connsiteY70" fmla="*/ 398951 h 3021240"/>
              <a:gd name="connsiteX71" fmla="*/ 721998 w 1426641"/>
              <a:gd name="connsiteY71" fmla="*/ 451335 h 3021240"/>
              <a:gd name="connsiteX72" fmla="*/ 683898 w 1426641"/>
              <a:gd name="connsiteY72" fmla="*/ 503723 h 3021240"/>
              <a:gd name="connsiteX73" fmla="*/ 674373 w 1426641"/>
              <a:gd name="connsiteY73" fmla="*/ 565634 h 3021240"/>
              <a:gd name="connsiteX74" fmla="*/ 648180 w 1426641"/>
              <a:gd name="connsiteY74" fmla="*/ 615641 h 3021240"/>
              <a:gd name="connsiteX75" fmla="*/ 636273 w 1426641"/>
              <a:gd name="connsiteY75" fmla="*/ 658504 h 3021240"/>
              <a:gd name="connsiteX76" fmla="*/ 600555 w 1426641"/>
              <a:gd name="connsiteY76" fmla="*/ 703747 h 3021240"/>
              <a:gd name="connsiteX77" fmla="*/ 569598 w 1426641"/>
              <a:gd name="connsiteY77" fmla="*/ 768042 h 3021240"/>
              <a:gd name="connsiteX78" fmla="*/ 469586 w 1426641"/>
              <a:gd name="connsiteY78" fmla="*/ 806142 h 3021240"/>
              <a:gd name="connsiteX79" fmla="*/ 448155 w 1426641"/>
              <a:gd name="connsiteY79" fmla="*/ 820429 h 3021240"/>
              <a:gd name="connsiteX80" fmla="*/ 443392 w 1426641"/>
              <a:gd name="connsiteY80" fmla="*/ 844242 h 3021240"/>
              <a:gd name="connsiteX81" fmla="*/ 512448 w 1426641"/>
              <a:gd name="connsiteY81" fmla="*/ 815667 h 3021240"/>
              <a:gd name="connsiteX82" fmla="*/ 536261 w 1426641"/>
              <a:gd name="connsiteY82" fmla="*/ 839479 h 3021240"/>
              <a:gd name="connsiteX83" fmla="*/ 560073 w 1426641"/>
              <a:gd name="connsiteY83" fmla="*/ 870435 h 3021240"/>
              <a:gd name="connsiteX84" fmla="*/ 486255 w 1426641"/>
              <a:gd name="connsiteY84" fmla="*/ 910917 h 3021240"/>
              <a:gd name="connsiteX85" fmla="*/ 429105 w 1426641"/>
              <a:gd name="connsiteY85" fmla="*/ 949017 h 3021240"/>
              <a:gd name="connsiteX86" fmla="*/ 340999 w 1426641"/>
              <a:gd name="connsiteY86" fmla="*/ 946635 h 3021240"/>
              <a:gd name="connsiteX87" fmla="*/ 376717 w 1426641"/>
              <a:gd name="connsiteY87" fmla="*/ 968067 h 3021240"/>
              <a:gd name="connsiteX88" fmla="*/ 481492 w 1426641"/>
              <a:gd name="connsiteY88" fmla="*/ 987117 h 3021240"/>
              <a:gd name="connsiteX89" fmla="*/ 545786 w 1426641"/>
              <a:gd name="connsiteY89" fmla="*/ 951398 h 3021240"/>
              <a:gd name="connsiteX90" fmla="*/ 757718 w 1426641"/>
              <a:gd name="connsiteY90" fmla="*/ 1110943 h 3021240"/>
              <a:gd name="connsiteX91" fmla="*/ 976843 w 1426641"/>
              <a:gd name="connsiteY91" fmla="*/ 1527402 h 3021240"/>
              <a:gd name="connsiteX92" fmla="*/ 1110143 w 1426641"/>
              <a:gd name="connsiteY92" fmla="*/ 2034868 h 3021240"/>
              <a:gd name="connsiteX93" fmla="*/ 1419706 w 1426641"/>
              <a:gd name="connsiteY93" fmla="*/ 2080111 h 3021240"/>
              <a:gd name="connsiteX94" fmla="*/ 1381606 w 1426641"/>
              <a:gd name="connsiteY94" fmla="*/ 2292043 h 3021240"/>
              <a:gd name="connsiteX95" fmla="*/ 1343506 w 1426641"/>
              <a:gd name="connsiteY95" fmla="*/ 2592080 h 3021240"/>
              <a:gd name="connsiteX96" fmla="*/ 664428 w 1426641"/>
              <a:gd name="connsiteY96" fmla="*/ 2749641 h 3021240"/>
              <a:gd name="connsiteX97" fmla="*/ 350524 w 1426641"/>
              <a:gd name="connsiteY97" fmla="*/ 2892118 h 3021240"/>
              <a:gd name="connsiteX98" fmla="*/ 5243 w 1426641"/>
              <a:gd name="connsiteY98" fmla="*/ 2911169 h 3021240"/>
              <a:gd name="connsiteX99" fmla="*/ 368681 w 1426641"/>
              <a:gd name="connsiteY99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21923 w 1426641"/>
              <a:gd name="connsiteY5" fmla="*/ 937109 h 3021240"/>
              <a:gd name="connsiteX6" fmla="*/ 88586 w 1426641"/>
              <a:gd name="connsiteY6" fmla="*/ 1006166 h 3021240"/>
              <a:gd name="connsiteX7" fmla="*/ 67155 w 1426641"/>
              <a:gd name="connsiteY7" fmla="*/ 1010928 h 3021240"/>
              <a:gd name="connsiteX8" fmla="*/ 86205 w 1426641"/>
              <a:gd name="connsiteY8" fmla="*/ 1065697 h 3021240"/>
              <a:gd name="connsiteX9" fmla="*/ 43342 w 1426641"/>
              <a:gd name="connsiteY9" fmla="*/ 1015691 h 3021240"/>
              <a:gd name="connsiteX10" fmla="*/ 26673 w 1426641"/>
              <a:gd name="connsiteY10" fmla="*/ 987116 h 3021240"/>
              <a:gd name="connsiteX11" fmla="*/ 102873 w 1426641"/>
              <a:gd name="connsiteY11" fmla="*/ 877578 h 3021240"/>
              <a:gd name="connsiteX12" fmla="*/ 7623 w 1426641"/>
              <a:gd name="connsiteY12" fmla="*/ 979972 h 3021240"/>
              <a:gd name="connsiteX13" fmla="*/ 10006 w 1426641"/>
              <a:gd name="connsiteY13" fmla="*/ 868057 h 3021240"/>
              <a:gd name="connsiteX14" fmla="*/ 45723 w 1426641"/>
              <a:gd name="connsiteY14" fmla="*/ 815666 h 3021240"/>
              <a:gd name="connsiteX15" fmla="*/ 81442 w 1426641"/>
              <a:gd name="connsiteY15" fmla="*/ 796616 h 3021240"/>
              <a:gd name="connsiteX16" fmla="*/ 14767 w 1426641"/>
              <a:gd name="connsiteY16" fmla="*/ 794234 h 3021240"/>
              <a:gd name="connsiteX17" fmla="*/ 45723 w 1426641"/>
              <a:gd name="connsiteY17" fmla="*/ 763278 h 3021240"/>
              <a:gd name="connsiteX18" fmla="*/ 24292 w 1426641"/>
              <a:gd name="connsiteY18" fmla="*/ 763278 h 3021240"/>
              <a:gd name="connsiteX19" fmla="*/ 64773 w 1426641"/>
              <a:gd name="connsiteY19" fmla="*/ 677553 h 3021240"/>
              <a:gd name="connsiteX20" fmla="*/ 12386 w 1426641"/>
              <a:gd name="connsiteY20" fmla="*/ 741847 h 3021240"/>
              <a:gd name="connsiteX21" fmla="*/ 5242 w 1426641"/>
              <a:gd name="connsiteY21" fmla="*/ 670409 h 3021240"/>
              <a:gd name="connsiteX22" fmla="*/ 5243 w 1426641"/>
              <a:gd name="connsiteY22" fmla="*/ 396567 h 3021240"/>
              <a:gd name="connsiteX23" fmla="*/ 17148 w 1426641"/>
              <a:gd name="connsiteY23" fmla="*/ 279884 h 3021240"/>
              <a:gd name="connsiteX24" fmla="*/ 71917 w 1426641"/>
              <a:gd name="connsiteY24" fmla="*/ 291791 h 3021240"/>
              <a:gd name="connsiteX25" fmla="*/ 52867 w 1426641"/>
              <a:gd name="connsiteY25" fmla="*/ 258453 h 3021240"/>
              <a:gd name="connsiteX26" fmla="*/ 479 w 1426641"/>
              <a:gd name="connsiteY26" fmla="*/ 225116 h 3021240"/>
              <a:gd name="connsiteX27" fmla="*/ 33817 w 1426641"/>
              <a:gd name="connsiteY27" fmla="*/ 208447 h 3021240"/>
              <a:gd name="connsiteX28" fmla="*/ 36198 w 1426641"/>
              <a:gd name="connsiteY28" fmla="*/ 194159 h 3021240"/>
              <a:gd name="connsiteX29" fmla="*/ 14767 w 1426641"/>
              <a:gd name="connsiteY29" fmla="*/ 153678 h 3021240"/>
              <a:gd name="connsiteX30" fmla="*/ 52867 w 1426641"/>
              <a:gd name="connsiteY30" fmla="*/ 151297 h 3021240"/>
              <a:gd name="connsiteX31" fmla="*/ 76680 w 1426641"/>
              <a:gd name="connsiteY31" fmla="*/ 141772 h 3021240"/>
              <a:gd name="connsiteX32" fmla="*/ 57629 w 1426641"/>
              <a:gd name="connsiteY32" fmla="*/ 101291 h 3021240"/>
              <a:gd name="connsiteX33" fmla="*/ 81443 w 1426641"/>
              <a:gd name="connsiteY33" fmla="*/ 27473 h 3021240"/>
              <a:gd name="connsiteX34" fmla="*/ 98111 w 1426641"/>
              <a:gd name="connsiteY34" fmla="*/ 8422 h 3021240"/>
              <a:gd name="connsiteX35" fmla="*/ 145736 w 1426641"/>
              <a:gd name="connsiteY35" fmla="*/ 20328 h 3021240"/>
              <a:gd name="connsiteX36" fmla="*/ 138592 w 1426641"/>
              <a:gd name="connsiteY36" fmla="*/ 77479 h 3021240"/>
              <a:gd name="connsiteX37" fmla="*/ 181455 w 1426641"/>
              <a:gd name="connsiteY37" fmla="*/ 32235 h 3021240"/>
              <a:gd name="connsiteX38" fmla="*/ 250511 w 1426641"/>
              <a:gd name="connsiteY38" fmla="*/ 36998 h 3021240"/>
              <a:gd name="connsiteX39" fmla="*/ 331473 w 1426641"/>
              <a:gd name="connsiteY39" fmla="*/ 25092 h 3021240"/>
              <a:gd name="connsiteX40" fmla="*/ 367192 w 1426641"/>
              <a:gd name="connsiteY40" fmla="*/ 6042 h 3021240"/>
              <a:gd name="connsiteX41" fmla="*/ 407673 w 1426641"/>
              <a:gd name="connsiteY41" fmla="*/ 20329 h 3021240"/>
              <a:gd name="connsiteX42" fmla="*/ 421961 w 1426641"/>
              <a:gd name="connsiteY42" fmla="*/ 1279 h 3021240"/>
              <a:gd name="connsiteX43" fmla="*/ 459640 w 1426641"/>
              <a:gd name="connsiteY43" fmla="*/ 2745 h 3021240"/>
              <a:gd name="connsiteX44" fmla="*/ 467205 w 1426641"/>
              <a:gd name="connsiteY44" fmla="*/ 10804 h 3021240"/>
              <a:gd name="connsiteX45" fmla="*/ 462442 w 1426641"/>
              <a:gd name="connsiteY45" fmla="*/ 101292 h 3021240"/>
              <a:gd name="connsiteX46" fmla="*/ 421961 w 1426641"/>
              <a:gd name="connsiteY46" fmla="*/ 137010 h 3021240"/>
              <a:gd name="connsiteX47" fmla="*/ 329092 w 1426641"/>
              <a:gd name="connsiteY47" fmla="*/ 215592 h 3021240"/>
              <a:gd name="connsiteX48" fmla="*/ 295755 w 1426641"/>
              <a:gd name="connsiteY48" fmla="*/ 251310 h 3021240"/>
              <a:gd name="connsiteX49" fmla="*/ 274323 w 1426641"/>
              <a:gd name="connsiteY49" fmla="*/ 294173 h 3021240"/>
              <a:gd name="connsiteX50" fmla="*/ 210030 w 1426641"/>
              <a:gd name="connsiteY50" fmla="*/ 275123 h 3021240"/>
              <a:gd name="connsiteX51" fmla="*/ 229080 w 1426641"/>
              <a:gd name="connsiteY51" fmla="*/ 303698 h 3021240"/>
              <a:gd name="connsiteX52" fmla="*/ 302898 w 1426641"/>
              <a:gd name="connsiteY52" fmla="*/ 313223 h 3021240"/>
              <a:gd name="connsiteX53" fmla="*/ 329092 w 1426641"/>
              <a:gd name="connsiteY53" fmla="*/ 301317 h 3021240"/>
              <a:gd name="connsiteX54" fmla="*/ 293373 w 1426641"/>
              <a:gd name="connsiteY54" fmla="*/ 341798 h 3021240"/>
              <a:gd name="connsiteX55" fmla="*/ 269561 w 1426641"/>
              <a:gd name="connsiteY55" fmla="*/ 339417 h 3021240"/>
              <a:gd name="connsiteX56" fmla="*/ 236223 w 1426641"/>
              <a:gd name="connsiteY56" fmla="*/ 348942 h 3021240"/>
              <a:gd name="connsiteX57" fmla="*/ 210030 w 1426641"/>
              <a:gd name="connsiteY57" fmla="*/ 387042 h 3021240"/>
              <a:gd name="connsiteX58" fmla="*/ 210030 w 1426641"/>
              <a:gd name="connsiteY58" fmla="*/ 406092 h 3021240"/>
              <a:gd name="connsiteX59" fmla="*/ 236223 w 1426641"/>
              <a:gd name="connsiteY59" fmla="*/ 372754 h 3021240"/>
              <a:gd name="connsiteX60" fmla="*/ 260036 w 1426641"/>
              <a:gd name="connsiteY60" fmla="*/ 363229 h 3021240"/>
              <a:gd name="connsiteX61" fmla="*/ 269561 w 1426641"/>
              <a:gd name="connsiteY61" fmla="*/ 387042 h 3021240"/>
              <a:gd name="connsiteX62" fmla="*/ 245748 w 1426641"/>
              <a:gd name="connsiteY62" fmla="*/ 422760 h 3021240"/>
              <a:gd name="connsiteX63" fmla="*/ 260036 w 1426641"/>
              <a:gd name="connsiteY63" fmla="*/ 425142 h 3021240"/>
              <a:gd name="connsiteX64" fmla="*/ 321948 w 1426641"/>
              <a:gd name="connsiteY64" fmla="*/ 387042 h 3021240"/>
              <a:gd name="connsiteX65" fmla="*/ 367192 w 1426641"/>
              <a:gd name="connsiteY65" fmla="*/ 375135 h 3021240"/>
              <a:gd name="connsiteX66" fmla="*/ 414817 w 1426641"/>
              <a:gd name="connsiteY66" fmla="*/ 353704 h 3021240"/>
              <a:gd name="connsiteX67" fmla="*/ 476730 w 1426641"/>
              <a:gd name="connsiteY67" fmla="*/ 367991 h 3021240"/>
              <a:gd name="connsiteX68" fmla="*/ 543405 w 1426641"/>
              <a:gd name="connsiteY68" fmla="*/ 353703 h 3021240"/>
              <a:gd name="connsiteX69" fmla="*/ 621986 w 1426641"/>
              <a:gd name="connsiteY69" fmla="*/ 365610 h 3021240"/>
              <a:gd name="connsiteX70" fmla="*/ 686280 w 1426641"/>
              <a:gd name="connsiteY70" fmla="*/ 363229 h 3021240"/>
              <a:gd name="connsiteX71" fmla="*/ 717238 w 1426641"/>
              <a:gd name="connsiteY71" fmla="*/ 398951 h 3021240"/>
              <a:gd name="connsiteX72" fmla="*/ 721998 w 1426641"/>
              <a:gd name="connsiteY72" fmla="*/ 451335 h 3021240"/>
              <a:gd name="connsiteX73" fmla="*/ 683898 w 1426641"/>
              <a:gd name="connsiteY73" fmla="*/ 503723 h 3021240"/>
              <a:gd name="connsiteX74" fmla="*/ 674373 w 1426641"/>
              <a:gd name="connsiteY74" fmla="*/ 565634 h 3021240"/>
              <a:gd name="connsiteX75" fmla="*/ 648180 w 1426641"/>
              <a:gd name="connsiteY75" fmla="*/ 615641 h 3021240"/>
              <a:gd name="connsiteX76" fmla="*/ 636273 w 1426641"/>
              <a:gd name="connsiteY76" fmla="*/ 658504 h 3021240"/>
              <a:gd name="connsiteX77" fmla="*/ 600555 w 1426641"/>
              <a:gd name="connsiteY77" fmla="*/ 703747 h 3021240"/>
              <a:gd name="connsiteX78" fmla="*/ 569598 w 1426641"/>
              <a:gd name="connsiteY78" fmla="*/ 768042 h 3021240"/>
              <a:gd name="connsiteX79" fmla="*/ 469586 w 1426641"/>
              <a:gd name="connsiteY79" fmla="*/ 806142 h 3021240"/>
              <a:gd name="connsiteX80" fmla="*/ 448155 w 1426641"/>
              <a:gd name="connsiteY80" fmla="*/ 820429 h 3021240"/>
              <a:gd name="connsiteX81" fmla="*/ 443392 w 1426641"/>
              <a:gd name="connsiteY81" fmla="*/ 844242 h 3021240"/>
              <a:gd name="connsiteX82" fmla="*/ 512448 w 1426641"/>
              <a:gd name="connsiteY82" fmla="*/ 815667 h 3021240"/>
              <a:gd name="connsiteX83" fmla="*/ 536261 w 1426641"/>
              <a:gd name="connsiteY83" fmla="*/ 839479 h 3021240"/>
              <a:gd name="connsiteX84" fmla="*/ 560073 w 1426641"/>
              <a:gd name="connsiteY84" fmla="*/ 870435 h 3021240"/>
              <a:gd name="connsiteX85" fmla="*/ 486255 w 1426641"/>
              <a:gd name="connsiteY85" fmla="*/ 910917 h 3021240"/>
              <a:gd name="connsiteX86" fmla="*/ 429105 w 1426641"/>
              <a:gd name="connsiteY86" fmla="*/ 949017 h 3021240"/>
              <a:gd name="connsiteX87" fmla="*/ 340999 w 1426641"/>
              <a:gd name="connsiteY87" fmla="*/ 946635 h 3021240"/>
              <a:gd name="connsiteX88" fmla="*/ 376717 w 1426641"/>
              <a:gd name="connsiteY88" fmla="*/ 968067 h 3021240"/>
              <a:gd name="connsiteX89" fmla="*/ 481492 w 1426641"/>
              <a:gd name="connsiteY89" fmla="*/ 987117 h 3021240"/>
              <a:gd name="connsiteX90" fmla="*/ 545786 w 1426641"/>
              <a:gd name="connsiteY90" fmla="*/ 951398 h 3021240"/>
              <a:gd name="connsiteX91" fmla="*/ 757718 w 1426641"/>
              <a:gd name="connsiteY91" fmla="*/ 1110943 h 3021240"/>
              <a:gd name="connsiteX92" fmla="*/ 976843 w 1426641"/>
              <a:gd name="connsiteY92" fmla="*/ 1527402 h 3021240"/>
              <a:gd name="connsiteX93" fmla="*/ 1110143 w 1426641"/>
              <a:gd name="connsiteY93" fmla="*/ 2034868 h 3021240"/>
              <a:gd name="connsiteX94" fmla="*/ 1419706 w 1426641"/>
              <a:gd name="connsiteY94" fmla="*/ 2080111 h 3021240"/>
              <a:gd name="connsiteX95" fmla="*/ 1381606 w 1426641"/>
              <a:gd name="connsiteY95" fmla="*/ 2292043 h 3021240"/>
              <a:gd name="connsiteX96" fmla="*/ 1343506 w 1426641"/>
              <a:gd name="connsiteY96" fmla="*/ 2592080 h 3021240"/>
              <a:gd name="connsiteX97" fmla="*/ 664428 w 1426641"/>
              <a:gd name="connsiteY97" fmla="*/ 2749641 h 3021240"/>
              <a:gd name="connsiteX98" fmla="*/ 350524 w 1426641"/>
              <a:gd name="connsiteY98" fmla="*/ 2892118 h 3021240"/>
              <a:gd name="connsiteX99" fmla="*/ 5243 w 1426641"/>
              <a:gd name="connsiteY99" fmla="*/ 2911169 h 3021240"/>
              <a:gd name="connsiteX100" fmla="*/ 368681 w 1426641"/>
              <a:gd name="connsiteY100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88598 w 1426641"/>
              <a:gd name="connsiteY5" fmla="*/ 994259 h 3021240"/>
              <a:gd name="connsiteX6" fmla="*/ 121923 w 1426641"/>
              <a:gd name="connsiteY6" fmla="*/ 937109 h 3021240"/>
              <a:gd name="connsiteX7" fmla="*/ 88586 w 1426641"/>
              <a:gd name="connsiteY7" fmla="*/ 1006166 h 3021240"/>
              <a:gd name="connsiteX8" fmla="*/ 67155 w 1426641"/>
              <a:gd name="connsiteY8" fmla="*/ 1010928 h 3021240"/>
              <a:gd name="connsiteX9" fmla="*/ 86205 w 1426641"/>
              <a:gd name="connsiteY9" fmla="*/ 1065697 h 3021240"/>
              <a:gd name="connsiteX10" fmla="*/ 43342 w 1426641"/>
              <a:gd name="connsiteY10" fmla="*/ 1015691 h 3021240"/>
              <a:gd name="connsiteX11" fmla="*/ 26673 w 1426641"/>
              <a:gd name="connsiteY11" fmla="*/ 987116 h 3021240"/>
              <a:gd name="connsiteX12" fmla="*/ 102873 w 1426641"/>
              <a:gd name="connsiteY12" fmla="*/ 877578 h 3021240"/>
              <a:gd name="connsiteX13" fmla="*/ 7623 w 1426641"/>
              <a:gd name="connsiteY13" fmla="*/ 979972 h 3021240"/>
              <a:gd name="connsiteX14" fmla="*/ 10006 w 1426641"/>
              <a:gd name="connsiteY14" fmla="*/ 868057 h 3021240"/>
              <a:gd name="connsiteX15" fmla="*/ 45723 w 1426641"/>
              <a:gd name="connsiteY15" fmla="*/ 815666 h 3021240"/>
              <a:gd name="connsiteX16" fmla="*/ 81442 w 1426641"/>
              <a:gd name="connsiteY16" fmla="*/ 796616 h 3021240"/>
              <a:gd name="connsiteX17" fmla="*/ 14767 w 1426641"/>
              <a:gd name="connsiteY17" fmla="*/ 794234 h 3021240"/>
              <a:gd name="connsiteX18" fmla="*/ 45723 w 1426641"/>
              <a:gd name="connsiteY18" fmla="*/ 763278 h 3021240"/>
              <a:gd name="connsiteX19" fmla="*/ 24292 w 1426641"/>
              <a:gd name="connsiteY19" fmla="*/ 763278 h 3021240"/>
              <a:gd name="connsiteX20" fmla="*/ 64773 w 1426641"/>
              <a:gd name="connsiteY20" fmla="*/ 677553 h 3021240"/>
              <a:gd name="connsiteX21" fmla="*/ 12386 w 1426641"/>
              <a:gd name="connsiteY21" fmla="*/ 741847 h 3021240"/>
              <a:gd name="connsiteX22" fmla="*/ 5242 w 1426641"/>
              <a:gd name="connsiteY22" fmla="*/ 670409 h 3021240"/>
              <a:gd name="connsiteX23" fmla="*/ 5243 w 1426641"/>
              <a:gd name="connsiteY23" fmla="*/ 396567 h 3021240"/>
              <a:gd name="connsiteX24" fmla="*/ 17148 w 1426641"/>
              <a:gd name="connsiteY24" fmla="*/ 279884 h 3021240"/>
              <a:gd name="connsiteX25" fmla="*/ 71917 w 1426641"/>
              <a:gd name="connsiteY25" fmla="*/ 291791 h 3021240"/>
              <a:gd name="connsiteX26" fmla="*/ 52867 w 1426641"/>
              <a:gd name="connsiteY26" fmla="*/ 258453 h 3021240"/>
              <a:gd name="connsiteX27" fmla="*/ 479 w 1426641"/>
              <a:gd name="connsiteY27" fmla="*/ 225116 h 3021240"/>
              <a:gd name="connsiteX28" fmla="*/ 33817 w 1426641"/>
              <a:gd name="connsiteY28" fmla="*/ 208447 h 3021240"/>
              <a:gd name="connsiteX29" fmla="*/ 36198 w 1426641"/>
              <a:gd name="connsiteY29" fmla="*/ 194159 h 3021240"/>
              <a:gd name="connsiteX30" fmla="*/ 14767 w 1426641"/>
              <a:gd name="connsiteY30" fmla="*/ 153678 h 3021240"/>
              <a:gd name="connsiteX31" fmla="*/ 52867 w 1426641"/>
              <a:gd name="connsiteY31" fmla="*/ 151297 h 3021240"/>
              <a:gd name="connsiteX32" fmla="*/ 76680 w 1426641"/>
              <a:gd name="connsiteY32" fmla="*/ 141772 h 3021240"/>
              <a:gd name="connsiteX33" fmla="*/ 57629 w 1426641"/>
              <a:gd name="connsiteY33" fmla="*/ 101291 h 3021240"/>
              <a:gd name="connsiteX34" fmla="*/ 81443 w 1426641"/>
              <a:gd name="connsiteY34" fmla="*/ 27473 h 3021240"/>
              <a:gd name="connsiteX35" fmla="*/ 98111 w 1426641"/>
              <a:gd name="connsiteY35" fmla="*/ 8422 h 3021240"/>
              <a:gd name="connsiteX36" fmla="*/ 145736 w 1426641"/>
              <a:gd name="connsiteY36" fmla="*/ 20328 h 3021240"/>
              <a:gd name="connsiteX37" fmla="*/ 138592 w 1426641"/>
              <a:gd name="connsiteY37" fmla="*/ 77479 h 3021240"/>
              <a:gd name="connsiteX38" fmla="*/ 181455 w 1426641"/>
              <a:gd name="connsiteY38" fmla="*/ 32235 h 3021240"/>
              <a:gd name="connsiteX39" fmla="*/ 250511 w 1426641"/>
              <a:gd name="connsiteY39" fmla="*/ 36998 h 3021240"/>
              <a:gd name="connsiteX40" fmla="*/ 331473 w 1426641"/>
              <a:gd name="connsiteY40" fmla="*/ 25092 h 3021240"/>
              <a:gd name="connsiteX41" fmla="*/ 367192 w 1426641"/>
              <a:gd name="connsiteY41" fmla="*/ 6042 h 3021240"/>
              <a:gd name="connsiteX42" fmla="*/ 407673 w 1426641"/>
              <a:gd name="connsiteY42" fmla="*/ 20329 h 3021240"/>
              <a:gd name="connsiteX43" fmla="*/ 421961 w 1426641"/>
              <a:gd name="connsiteY43" fmla="*/ 1279 h 3021240"/>
              <a:gd name="connsiteX44" fmla="*/ 459640 w 1426641"/>
              <a:gd name="connsiteY44" fmla="*/ 2745 h 3021240"/>
              <a:gd name="connsiteX45" fmla="*/ 467205 w 1426641"/>
              <a:gd name="connsiteY45" fmla="*/ 10804 h 3021240"/>
              <a:gd name="connsiteX46" fmla="*/ 462442 w 1426641"/>
              <a:gd name="connsiteY46" fmla="*/ 101292 h 3021240"/>
              <a:gd name="connsiteX47" fmla="*/ 421961 w 1426641"/>
              <a:gd name="connsiteY47" fmla="*/ 137010 h 3021240"/>
              <a:gd name="connsiteX48" fmla="*/ 329092 w 1426641"/>
              <a:gd name="connsiteY48" fmla="*/ 215592 h 3021240"/>
              <a:gd name="connsiteX49" fmla="*/ 295755 w 1426641"/>
              <a:gd name="connsiteY49" fmla="*/ 251310 h 3021240"/>
              <a:gd name="connsiteX50" fmla="*/ 274323 w 1426641"/>
              <a:gd name="connsiteY50" fmla="*/ 294173 h 3021240"/>
              <a:gd name="connsiteX51" fmla="*/ 210030 w 1426641"/>
              <a:gd name="connsiteY51" fmla="*/ 275123 h 3021240"/>
              <a:gd name="connsiteX52" fmla="*/ 229080 w 1426641"/>
              <a:gd name="connsiteY52" fmla="*/ 303698 h 3021240"/>
              <a:gd name="connsiteX53" fmla="*/ 302898 w 1426641"/>
              <a:gd name="connsiteY53" fmla="*/ 313223 h 3021240"/>
              <a:gd name="connsiteX54" fmla="*/ 329092 w 1426641"/>
              <a:gd name="connsiteY54" fmla="*/ 301317 h 3021240"/>
              <a:gd name="connsiteX55" fmla="*/ 293373 w 1426641"/>
              <a:gd name="connsiteY55" fmla="*/ 341798 h 3021240"/>
              <a:gd name="connsiteX56" fmla="*/ 269561 w 1426641"/>
              <a:gd name="connsiteY56" fmla="*/ 339417 h 3021240"/>
              <a:gd name="connsiteX57" fmla="*/ 236223 w 1426641"/>
              <a:gd name="connsiteY57" fmla="*/ 348942 h 3021240"/>
              <a:gd name="connsiteX58" fmla="*/ 210030 w 1426641"/>
              <a:gd name="connsiteY58" fmla="*/ 387042 h 3021240"/>
              <a:gd name="connsiteX59" fmla="*/ 210030 w 1426641"/>
              <a:gd name="connsiteY59" fmla="*/ 406092 h 3021240"/>
              <a:gd name="connsiteX60" fmla="*/ 236223 w 1426641"/>
              <a:gd name="connsiteY60" fmla="*/ 372754 h 3021240"/>
              <a:gd name="connsiteX61" fmla="*/ 260036 w 1426641"/>
              <a:gd name="connsiteY61" fmla="*/ 363229 h 3021240"/>
              <a:gd name="connsiteX62" fmla="*/ 269561 w 1426641"/>
              <a:gd name="connsiteY62" fmla="*/ 387042 h 3021240"/>
              <a:gd name="connsiteX63" fmla="*/ 245748 w 1426641"/>
              <a:gd name="connsiteY63" fmla="*/ 422760 h 3021240"/>
              <a:gd name="connsiteX64" fmla="*/ 260036 w 1426641"/>
              <a:gd name="connsiteY64" fmla="*/ 425142 h 3021240"/>
              <a:gd name="connsiteX65" fmla="*/ 321948 w 1426641"/>
              <a:gd name="connsiteY65" fmla="*/ 387042 h 3021240"/>
              <a:gd name="connsiteX66" fmla="*/ 367192 w 1426641"/>
              <a:gd name="connsiteY66" fmla="*/ 375135 h 3021240"/>
              <a:gd name="connsiteX67" fmla="*/ 414817 w 1426641"/>
              <a:gd name="connsiteY67" fmla="*/ 353704 h 3021240"/>
              <a:gd name="connsiteX68" fmla="*/ 476730 w 1426641"/>
              <a:gd name="connsiteY68" fmla="*/ 367991 h 3021240"/>
              <a:gd name="connsiteX69" fmla="*/ 543405 w 1426641"/>
              <a:gd name="connsiteY69" fmla="*/ 353703 h 3021240"/>
              <a:gd name="connsiteX70" fmla="*/ 621986 w 1426641"/>
              <a:gd name="connsiteY70" fmla="*/ 365610 h 3021240"/>
              <a:gd name="connsiteX71" fmla="*/ 686280 w 1426641"/>
              <a:gd name="connsiteY71" fmla="*/ 363229 h 3021240"/>
              <a:gd name="connsiteX72" fmla="*/ 717238 w 1426641"/>
              <a:gd name="connsiteY72" fmla="*/ 398951 h 3021240"/>
              <a:gd name="connsiteX73" fmla="*/ 721998 w 1426641"/>
              <a:gd name="connsiteY73" fmla="*/ 451335 h 3021240"/>
              <a:gd name="connsiteX74" fmla="*/ 683898 w 1426641"/>
              <a:gd name="connsiteY74" fmla="*/ 503723 h 3021240"/>
              <a:gd name="connsiteX75" fmla="*/ 674373 w 1426641"/>
              <a:gd name="connsiteY75" fmla="*/ 565634 h 3021240"/>
              <a:gd name="connsiteX76" fmla="*/ 648180 w 1426641"/>
              <a:gd name="connsiteY76" fmla="*/ 615641 h 3021240"/>
              <a:gd name="connsiteX77" fmla="*/ 636273 w 1426641"/>
              <a:gd name="connsiteY77" fmla="*/ 658504 h 3021240"/>
              <a:gd name="connsiteX78" fmla="*/ 600555 w 1426641"/>
              <a:gd name="connsiteY78" fmla="*/ 703747 h 3021240"/>
              <a:gd name="connsiteX79" fmla="*/ 569598 w 1426641"/>
              <a:gd name="connsiteY79" fmla="*/ 768042 h 3021240"/>
              <a:gd name="connsiteX80" fmla="*/ 469586 w 1426641"/>
              <a:gd name="connsiteY80" fmla="*/ 806142 h 3021240"/>
              <a:gd name="connsiteX81" fmla="*/ 448155 w 1426641"/>
              <a:gd name="connsiteY81" fmla="*/ 820429 h 3021240"/>
              <a:gd name="connsiteX82" fmla="*/ 443392 w 1426641"/>
              <a:gd name="connsiteY82" fmla="*/ 844242 h 3021240"/>
              <a:gd name="connsiteX83" fmla="*/ 512448 w 1426641"/>
              <a:gd name="connsiteY83" fmla="*/ 815667 h 3021240"/>
              <a:gd name="connsiteX84" fmla="*/ 536261 w 1426641"/>
              <a:gd name="connsiteY84" fmla="*/ 839479 h 3021240"/>
              <a:gd name="connsiteX85" fmla="*/ 560073 w 1426641"/>
              <a:gd name="connsiteY85" fmla="*/ 870435 h 3021240"/>
              <a:gd name="connsiteX86" fmla="*/ 486255 w 1426641"/>
              <a:gd name="connsiteY86" fmla="*/ 910917 h 3021240"/>
              <a:gd name="connsiteX87" fmla="*/ 429105 w 1426641"/>
              <a:gd name="connsiteY87" fmla="*/ 949017 h 3021240"/>
              <a:gd name="connsiteX88" fmla="*/ 340999 w 1426641"/>
              <a:gd name="connsiteY88" fmla="*/ 946635 h 3021240"/>
              <a:gd name="connsiteX89" fmla="*/ 376717 w 1426641"/>
              <a:gd name="connsiteY89" fmla="*/ 968067 h 3021240"/>
              <a:gd name="connsiteX90" fmla="*/ 481492 w 1426641"/>
              <a:gd name="connsiteY90" fmla="*/ 987117 h 3021240"/>
              <a:gd name="connsiteX91" fmla="*/ 545786 w 1426641"/>
              <a:gd name="connsiteY91" fmla="*/ 951398 h 3021240"/>
              <a:gd name="connsiteX92" fmla="*/ 757718 w 1426641"/>
              <a:gd name="connsiteY92" fmla="*/ 1110943 h 3021240"/>
              <a:gd name="connsiteX93" fmla="*/ 976843 w 1426641"/>
              <a:gd name="connsiteY93" fmla="*/ 1527402 h 3021240"/>
              <a:gd name="connsiteX94" fmla="*/ 1110143 w 1426641"/>
              <a:gd name="connsiteY94" fmla="*/ 2034868 h 3021240"/>
              <a:gd name="connsiteX95" fmla="*/ 1419706 w 1426641"/>
              <a:gd name="connsiteY95" fmla="*/ 2080111 h 3021240"/>
              <a:gd name="connsiteX96" fmla="*/ 1381606 w 1426641"/>
              <a:gd name="connsiteY96" fmla="*/ 2292043 h 3021240"/>
              <a:gd name="connsiteX97" fmla="*/ 1343506 w 1426641"/>
              <a:gd name="connsiteY97" fmla="*/ 2592080 h 3021240"/>
              <a:gd name="connsiteX98" fmla="*/ 664428 w 1426641"/>
              <a:gd name="connsiteY98" fmla="*/ 2749641 h 3021240"/>
              <a:gd name="connsiteX99" fmla="*/ 350524 w 1426641"/>
              <a:gd name="connsiteY99" fmla="*/ 2892118 h 3021240"/>
              <a:gd name="connsiteX100" fmla="*/ 5243 w 1426641"/>
              <a:gd name="connsiteY100" fmla="*/ 2911169 h 3021240"/>
              <a:gd name="connsiteX101" fmla="*/ 368681 w 1426641"/>
              <a:gd name="connsiteY101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36211 w 1426641"/>
              <a:gd name="connsiteY5" fmla="*/ 996641 h 3021240"/>
              <a:gd name="connsiteX6" fmla="*/ 188598 w 1426641"/>
              <a:gd name="connsiteY6" fmla="*/ 994259 h 3021240"/>
              <a:gd name="connsiteX7" fmla="*/ 121923 w 1426641"/>
              <a:gd name="connsiteY7" fmla="*/ 937109 h 3021240"/>
              <a:gd name="connsiteX8" fmla="*/ 88586 w 1426641"/>
              <a:gd name="connsiteY8" fmla="*/ 1006166 h 3021240"/>
              <a:gd name="connsiteX9" fmla="*/ 67155 w 1426641"/>
              <a:gd name="connsiteY9" fmla="*/ 1010928 h 3021240"/>
              <a:gd name="connsiteX10" fmla="*/ 86205 w 1426641"/>
              <a:gd name="connsiteY10" fmla="*/ 1065697 h 3021240"/>
              <a:gd name="connsiteX11" fmla="*/ 43342 w 1426641"/>
              <a:gd name="connsiteY11" fmla="*/ 1015691 h 3021240"/>
              <a:gd name="connsiteX12" fmla="*/ 26673 w 1426641"/>
              <a:gd name="connsiteY12" fmla="*/ 987116 h 3021240"/>
              <a:gd name="connsiteX13" fmla="*/ 102873 w 1426641"/>
              <a:gd name="connsiteY13" fmla="*/ 877578 h 3021240"/>
              <a:gd name="connsiteX14" fmla="*/ 7623 w 1426641"/>
              <a:gd name="connsiteY14" fmla="*/ 979972 h 3021240"/>
              <a:gd name="connsiteX15" fmla="*/ 10006 w 1426641"/>
              <a:gd name="connsiteY15" fmla="*/ 868057 h 3021240"/>
              <a:gd name="connsiteX16" fmla="*/ 45723 w 1426641"/>
              <a:gd name="connsiteY16" fmla="*/ 815666 h 3021240"/>
              <a:gd name="connsiteX17" fmla="*/ 81442 w 1426641"/>
              <a:gd name="connsiteY17" fmla="*/ 796616 h 3021240"/>
              <a:gd name="connsiteX18" fmla="*/ 14767 w 1426641"/>
              <a:gd name="connsiteY18" fmla="*/ 794234 h 3021240"/>
              <a:gd name="connsiteX19" fmla="*/ 45723 w 1426641"/>
              <a:gd name="connsiteY19" fmla="*/ 763278 h 3021240"/>
              <a:gd name="connsiteX20" fmla="*/ 24292 w 1426641"/>
              <a:gd name="connsiteY20" fmla="*/ 763278 h 3021240"/>
              <a:gd name="connsiteX21" fmla="*/ 64773 w 1426641"/>
              <a:gd name="connsiteY21" fmla="*/ 677553 h 3021240"/>
              <a:gd name="connsiteX22" fmla="*/ 12386 w 1426641"/>
              <a:gd name="connsiteY22" fmla="*/ 741847 h 3021240"/>
              <a:gd name="connsiteX23" fmla="*/ 5242 w 1426641"/>
              <a:gd name="connsiteY23" fmla="*/ 670409 h 3021240"/>
              <a:gd name="connsiteX24" fmla="*/ 5243 w 1426641"/>
              <a:gd name="connsiteY24" fmla="*/ 396567 h 3021240"/>
              <a:gd name="connsiteX25" fmla="*/ 17148 w 1426641"/>
              <a:gd name="connsiteY25" fmla="*/ 279884 h 3021240"/>
              <a:gd name="connsiteX26" fmla="*/ 71917 w 1426641"/>
              <a:gd name="connsiteY26" fmla="*/ 291791 h 3021240"/>
              <a:gd name="connsiteX27" fmla="*/ 52867 w 1426641"/>
              <a:gd name="connsiteY27" fmla="*/ 258453 h 3021240"/>
              <a:gd name="connsiteX28" fmla="*/ 479 w 1426641"/>
              <a:gd name="connsiteY28" fmla="*/ 225116 h 3021240"/>
              <a:gd name="connsiteX29" fmla="*/ 33817 w 1426641"/>
              <a:gd name="connsiteY29" fmla="*/ 208447 h 3021240"/>
              <a:gd name="connsiteX30" fmla="*/ 36198 w 1426641"/>
              <a:gd name="connsiteY30" fmla="*/ 194159 h 3021240"/>
              <a:gd name="connsiteX31" fmla="*/ 14767 w 1426641"/>
              <a:gd name="connsiteY31" fmla="*/ 153678 h 3021240"/>
              <a:gd name="connsiteX32" fmla="*/ 52867 w 1426641"/>
              <a:gd name="connsiteY32" fmla="*/ 151297 h 3021240"/>
              <a:gd name="connsiteX33" fmla="*/ 76680 w 1426641"/>
              <a:gd name="connsiteY33" fmla="*/ 141772 h 3021240"/>
              <a:gd name="connsiteX34" fmla="*/ 57629 w 1426641"/>
              <a:gd name="connsiteY34" fmla="*/ 101291 h 3021240"/>
              <a:gd name="connsiteX35" fmla="*/ 81443 w 1426641"/>
              <a:gd name="connsiteY35" fmla="*/ 27473 h 3021240"/>
              <a:gd name="connsiteX36" fmla="*/ 98111 w 1426641"/>
              <a:gd name="connsiteY36" fmla="*/ 8422 h 3021240"/>
              <a:gd name="connsiteX37" fmla="*/ 145736 w 1426641"/>
              <a:gd name="connsiteY37" fmla="*/ 20328 h 3021240"/>
              <a:gd name="connsiteX38" fmla="*/ 138592 w 1426641"/>
              <a:gd name="connsiteY38" fmla="*/ 77479 h 3021240"/>
              <a:gd name="connsiteX39" fmla="*/ 181455 w 1426641"/>
              <a:gd name="connsiteY39" fmla="*/ 32235 h 3021240"/>
              <a:gd name="connsiteX40" fmla="*/ 250511 w 1426641"/>
              <a:gd name="connsiteY40" fmla="*/ 36998 h 3021240"/>
              <a:gd name="connsiteX41" fmla="*/ 331473 w 1426641"/>
              <a:gd name="connsiteY41" fmla="*/ 25092 h 3021240"/>
              <a:gd name="connsiteX42" fmla="*/ 367192 w 1426641"/>
              <a:gd name="connsiteY42" fmla="*/ 6042 h 3021240"/>
              <a:gd name="connsiteX43" fmla="*/ 407673 w 1426641"/>
              <a:gd name="connsiteY43" fmla="*/ 20329 h 3021240"/>
              <a:gd name="connsiteX44" fmla="*/ 421961 w 1426641"/>
              <a:gd name="connsiteY44" fmla="*/ 1279 h 3021240"/>
              <a:gd name="connsiteX45" fmla="*/ 459640 w 1426641"/>
              <a:gd name="connsiteY45" fmla="*/ 2745 h 3021240"/>
              <a:gd name="connsiteX46" fmla="*/ 467205 w 1426641"/>
              <a:gd name="connsiteY46" fmla="*/ 10804 h 3021240"/>
              <a:gd name="connsiteX47" fmla="*/ 462442 w 1426641"/>
              <a:gd name="connsiteY47" fmla="*/ 101292 h 3021240"/>
              <a:gd name="connsiteX48" fmla="*/ 421961 w 1426641"/>
              <a:gd name="connsiteY48" fmla="*/ 137010 h 3021240"/>
              <a:gd name="connsiteX49" fmla="*/ 329092 w 1426641"/>
              <a:gd name="connsiteY49" fmla="*/ 215592 h 3021240"/>
              <a:gd name="connsiteX50" fmla="*/ 295755 w 1426641"/>
              <a:gd name="connsiteY50" fmla="*/ 251310 h 3021240"/>
              <a:gd name="connsiteX51" fmla="*/ 274323 w 1426641"/>
              <a:gd name="connsiteY51" fmla="*/ 294173 h 3021240"/>
              <a:gd name="connsiteX52" fmla="*/ 210030 w 1426641"/>
              <a:gd name="connsiteY52" fmla="*/ 275123 h 3021240"/>
              <a:gd name="connsiteX53" fmla="*/ 229080 w 1426641"/>
              <a:gd name="connsiteY53" fmla="*/ 303698 h 3021240"/>
              <a:gd name="connsiteX54" fmla="*/ 302898 w 1426641"/>
              <a:gd name="connsiteY54" fmla="*/ 313223 h 3021240"/>
              <a:gd name="connsiteX55" fmla="*/ 329092 w 1426641"/>
              <a:gd name="connsiteY55" fmla="*/ 301317 h 3021240"/>
              <a:gd name="connsiteX56" fmla="*/ 293373 w 1426641"/>
              <a:gd name="connsiteY56" fmla="*/ 341798 h 3021240"/>
              <a:gd name="connsiteX57" fmla="*/ 269561 w 1426641"/>
              <a:gd name="connsiteY57" fmla="*/ 339417 h 3021240"/>
              <a:gd name="connsiteX58" fmla="*/ 236223 w 1426641"/>
              <a:gd name="connsiteY58" fmla="*/ 348942 h 3021240"/>
              <a:gd name="connsiteX59" fmla="*/ 210030 w 1426641"/>
              <a:gd name="connsiteY59" fmla="*/ 387042 h 3021240"/>
              <a:gd name="connsiteX60" fmla="*/ 210030 w 1426641"/>
              <a:gd name="connsiteY60" fmla="*/ 406092 h 3021240"/>
              <a:gd name="connsiteX61" fmla="*/ 236223 w 1426641"/>
              <a:gd name="connsiteY61" fmla="*/ 372754 h 3021240"/>
              <a:gd name="connsiteX62" fmla="*/ 260036 w 1426641"/>
              <a:gd name="connsiteY62" fmla="*/ 363229 h 3021240"/>
              <a:gd name="connsiteX63" fmla="*/ 269561 w 1426641"/>
              <a:gd name="connsiteY63" fmla="*/ 387042 h 3021240"/>
              <a:gd name="connsiteX64" fmla="*/ 245748 w 1426641"/>
              <a:gd name="connsiteY64" fmla="*/ 422760 h 3021240"/>
              <a:gd name="connsiteX65" fmla="*/ 260036 w 1426641"/>
              <a:gd name="connsiteY65" fmla="*/ 425142 h 3021240"/>
              <a:gd name="connsiteX66" fmla="*/ 321948 w 1426641"/>
              <a:gd name="connsiteY66" fmla="*/ 387042 h 3021240"/>
              <a:gd name="connsiteX67" fmla="*/ 367192 w 1426641"/>
              <a:gd name="connsiteY67" fmla="*/ 375135 h 3021240"/>
              <a:gd name="connsiteX68" fmla="*/ 414817 w 1426641"/>
              <a:gd name="connsiteY68" fmla="*/ 353704 h 3021240"/>
              <a:gd name="connsiteX69" fmla="*/ 476730 w 1426641"/>
              <a:gd name="connsiteY69" fmla="*/ 367991 h 3021240"/>
              <a:gd name="connsiteX70" fmla="*/ 543405 w 1426641"/>
              <a:gd name="connsiteY70" fmla="*/ 353703 h 3021240"/>
              <a:gd name="connsiteX71" fmla="*/ 621986 w 1426641"/>
              <a:gd name="connsiteY71" fmla="*/ 365610 h 3021240"/>
              <a:gd name="connsiteX72" fmla="*/ 686280 w 1426641"/>
              <a:gd name="connsiteY72" fmla="*/ 363229 h 3021240"/>
              <a:gd name="connsiteX73" fmla="*/ 717238 w 1426641"/>
              <a:gd name="connsiteY73" fmla="*/ 398951 h 3021240"/>
              <a:gd name="connsiteX74" fmla="*/ 721998 w 1426641"/>
              <a:gd name="connsiteY74" fmla="*/ 451335 h 3021240"/>
              <a:gd name="connsiteX75" fmla="*/ 683898 w 1426641"/>
              <a:gd name="connsiteY75" fmla="*/ 503723 h 3021240"/>
              <a:gd name="connsiteX76" fmla="*/ 674373 w 1426641"/>
              <a:gd name="connsiteY76" fmla="*/ 565634 h 3021240"/>
              <a:gd name="connsiteX77" fmla="*/ 648180 w 1426641"/>
              <a:gd name="connsiteY77" fmla="*/ 615641 h 3021240"/>
              <a:gd name="connsiteX78" fmla="*/ 636273 w 1426641"/>
              <a:gd name="connsiteY78" fmla="*/ 658504 h 3021240"/>
              <a:gd name="connsiteX79" fmla="*/ 600555 w 1426641"/>
              <a:gd name="connsiteY79" fmla="*/ 703747 h 3021240"/>
              <a:gd name="connsiteX80" fmla="*/ 569598 w 1426641"/>
              <a:gd name="connsiteY80" fmla="*/ 768042 h 3021240"/>
              <a:gd name="connsiteX81" fmla="*/ 469586 w 1426641"/>
              <a:gd name="connsiteY81" fmla="*/ 806142 h 3021240"/>
              <a:gd name="connsiteX82" fmla="*/ 448155 w 1426641"/>
              <a:gd name="connsiteY82" fmla="*/ 820429 h 3021240"/>
              <a:gd name="connsiteX83" fmla="*/ 443392 w 1426641"/>
              <a:gd name="connsiteY83" fmla="*/ 844242 h 3021240"/>
              <a:gd name="connsiteX84" fmla="*/ 512448 w 1426641"/>
              <a:gd name="connsiteY84" fmla="*/ 815667 h 3021240"/>
              <a:gd name="connsiteX85" fmla="*/ 536261 w 1426641"/>
              <a:gd name="connsiteY85" fmla="*/ 839479 h 3021240"/>
              <a:gd name="connsiteX86" fmla="*/ 560073 w 1426641"/>
              <a:gd name="connsiteY86" fmla="*/ 870435 h 3021240"/>
              <a:gd name="connsiteX87" fmla="*/ 486255 w 1426641"/>
              <a:gd name="connsiteY87" fmla="*/ 910917 h 3021240"/>
              <a:gd name="connsiteX88" fmla="*/ 429105 w 1426641"/>
              <a:gd name="connsiteY88" fmla="*/ 949017 h 3021240"/>
              <a:gd name="connsiteX89" fmla="*/ 340999 w 1426641"/>
              <a:gd name="connsiteY89" fmla="*/ 946635 h 3021240"/>
              <a:gd name="connsiteX90" fmla="*/ 376717 w 1426641"/>
              <a:gd name="connsiteY90" fmla="*/ 968067 h 3021240"/>
              <a:gd name="connsiteX91" fmla="*/ 481492 w 1426641"/>
              <a:gd name="connsiteY91" fmla="*/ 987117 h 3021240"/>
              <a:gd name="connsiteX92" fmla="*/ 545786 w 1426641"/>
              <a:gd name="connsiteY92" fmla="*/ 951398 h 3021240"/>
              <a:gd name="connsiteX93" fmla="*/ 757718 w 1426641"/>
              <a:gd name="connsiteY93" fmla="*/ 1110943 h 3021240"/>
              <a:gd name="connsiteX94" fmla="*/ 976843 w 1426641"/>
              <a:gd name="connsiteY94" fmla="*/ 1527402 h 3021240"/>
              <a:gd name="connsiteX95" fmla="*/ 1110143 w 1426641"/>
              <a:gd name="connsiteY95" fmla="*/ 2034868 h 3021240"/>
              <a:gd name="connsiteX96" fmla="*/ 1419706 w 1426641"/>
              <a:gd name="connsiteY96" fmla="*/ 2080111 h 3021240"/>
              <a:gd name="connsiteX97" fmla="*/ 1381606 w 1426641"/>
              <a:gd name="connsiteY97" fmla="*/ 2292043 h 3021240"/>
              <a:gd name="connsiteX98" fmla="*/ 1343506 w 1426641"/>
              <a:gd name="connsiteY98" fmla="*/ 2592080 h 3021240"/>
              <a:gd name="connsiteX99" fmla="*/ 664428 w 1426641"/>
              <a:gd name="connsiteY99" fmla="*/ 2749641 h 3021240"/>
              <a:gd name="connsiteX100" fmla="*/ 350524 w 1426641"/>
              <a:gd name="connsiteY100" fmla="*/ 2892118 h 3021240"/>
              <a:gd name="connsiteX101" fmla="*/ 5243 w 1426641"/>
              <a:gd name="connsiteY101" fmla="*/ 2911169 h 3021240"/>
              <a:gd name="connsiteX102" fmla="*/ 368681 w 1426641"/>
              <a:gd name="connsiteY102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36211 w 1426641"/>
              <a:gd name="connsiteY5" fmla="*/ 996641 h 3021240"/>
              <a:gd name="connsiteX6" fmla="*/ 188598 w 1426641"/>
              <a:gd name="connsiteY6" fmla="*/ 994259 h 3021240"/>
              <a:gd name="connsiteX7" fmla="*/ 133830 w 1426641"/>
              <a:gd name="connsiteY7" fmla="*/ 975209 h 3021240"/>
              <a:gd name="connsiteX8" fmla="*/ 121923 w 1426641"/>
              <a:gd name="connsiteY8" fmla="*/ 937109 h 3021240"/>
              <a:gd name="connsiteX9" fmla="*/ 88586 w 1426641"/>
              <a:gd name="connsiteY9" fmla="*/ 1006166 h 3021240"/>
              <a:gd name="connsiteX10" fmla="*/ 67155 w 1426641"/>
              <a:gd name="connsiteY10" fmla="*/ 1010928 h 3021240"/>
              <a:gd name="connsiteX11" fmla="*/ 86205 w 1426641"/>
              <a:gd name="connsiteY11" fmla="*/ 1065697 h 3021240"/>
              <a:gd name="connsiteX12" fmla="*/ 43342 w 1426641"/>
              <a:gd name="connsiteY12" fmla="*/ 1015691 h 3021240"/>
              <a:gd name="connsiteX13" fmla="*/ 26673 w 1426641"/>
              <a:gd name="connsiteY13" fmla="*/ 987116 h 3021240"/>
              <a:gd name="connsiteX14" fmla="*/ 102873 w 1426641"/>
              <a:gd name="connsiteY14" fmla="*/ 877578 h 3021240"/>
              <a:gd name="connsiteX15" fmla="*/ 7623 w 1426641"/>
              <a:gd name="connsiteY15" fmla="*/ 979972 h 3021240"/>
              <a:gd name="connsiteX16" fmla="*/ 10006 w 1426641"/>
              <a:gd name="connsiteY16" fmla="*/ 868057 h 3021240"/>
              <a:gd name="connsiteX17" fmla="*/ 45723 w 1426641"/>
              <a:gd name="connsiteY17" fmla="*/ 815666 h 3021240"/>
              <a:gd name="connsiteX18" fmla="*/ 81442 w 1426641"/>
              <a:gd name="connsiteY18" fmla="*/ 796616 h 3021240"/>
              <a:gd name="connsiteX19" fmla="*/ 14767 w 1426641"/>
              <a:gd name="connsiteY19" fmla="*/ 794234 h 3021240"/>
              <a:gd name="connsiteX20" fmla="*/ 45723 w 1426641"/>
              <a:gd name="connsiteY20" fmla="*/ 763278 h 3021240"/>
              <a:gd name="connsiteX21" fmla="*/ 24292 w 1426641"/>
              <a:gd name="connsiteY21" fmla="*/ 763278 h 3021240"/>
              <a:gd name="connsiteX22" fmla="*/ 64773 w 1426641"/>
              <a:gd name="connsiteY22" fmla="*/ 677553 h 3021240"/>
              <a:gd name="connsiteX23" fmla="*/ 12386 w 1426641"/>
              <a:gd name="connsiteY23" fmla="*/ 741847 h 3021240"/>
              <a:gd name="connsiteX24" fmla="*/ 5242 w 1426641"/>
              <a:gd name="connsiteY24" fmla="*/ 670409 h 3021240"/>
              <a:gd name="connsiteX25" fmla="*/ 5243 w 1426641"/>
              <a:gd name="connsiteY25" fmla="*/ 396567 h 3021240"/>
              <a:gd name="connsiteX26" fmla="*/ 17148 w 1426641"/>
              <a:gd name="connsiteY26" fmla="*/ 279884 h 3021240"/>
              <a:gd name="connsiteX27" fmla="*/ 71917 w 1426641"/>
              <a:gd name="connsiteY27" fmla="*/ 291791 h 3021240"/>
              <a:gd name="connsiteX28" fmla="*/ 52867 w 1426641"/>
              <a:gd name="connsiteY28" fmla="*/ 258453 h 3021240"/>
              <a:gd name="connsiteX29" fmla="*/ 479 w 1426641"/>
              <a:gd name="connsiteY29" fmla="*/ 225116 h 3021240"/>
              <a:gd name="connsiteX30" fmla="*/ 33817 w 1426641"/>
              <a:gd name="connsiteY30" fmla="*/ 208447 h 3021240"/>
              <a:gd name="connsiteX31" fmla="*/ 36198 w 1426641"/>
              <a:gd name="connsiteY31" fmla="*/ 194159 h 3021240"/>
              <a:gd name="connsiteX32" fmla="*/ 14767 w 1426641"/>
              <a:gd name="connsiteY32" fmla="*/ 153678 h 3021240"/>
              <a:gd name="connsiteX33" fmla="*/ 52867 w 1426641"/>
              <a:gd name="connsiteY33" fmla="*/ 151297 h 3021240"/>
              <a:gd name="connsiteX34" fmla="*/ 76680 w 1426641"/>
              <a:gd name="connsiteY34" fmla="*/ 141772 h 3021240"/>
              <a:gd name="connsiteX35" fmla="*/ 57629 w 1426641"/>
              <a:gd name="connsiteY35" fmla="*/ 101291 h 3021240"/>
              <a:gd name="connsiteX36" fmla="*/ 81443 w 1426641"/>
              <a:gd name="connsiteY36" fmla="*/ 27473 h 3021240"/>
              <a:gd name="connsiteX37" fmla="*/ 98111 w 1426641"/>
              <a:gd name="connsiteY37" fmla="*/ 8422 h 3021240"/>
              <a:gd name="connsiteX38" fmla="*/ 145736 w 1426641"/>
              <a:gd name="connsiteY38" fmla="*/ 20328 h 3021240"/>
              <a:gd name="connsiteX39" fmla="*/ 138592 w 1426641"/>
              <a:gd name="connsiteY39" fmla="*/ 77479 h 3021240"/>
              <a:gd name="connsiteX40" fmla="*/ 181455 w 1426641"/>
              <a:gd name="connsiteY40" fmla="*/ 32235 h 3021240"/>
              <a:gd name="connsiteX41" fmla="*/ 250511 w 1426641"/>
              <a:gd name="connsiteY41" fmla="*/ 36998 h 3021240"/>
              <a:gd name="connsiteX42" fmla="*/ 331473 w 1426641"/>
              <a:gd name="connsiteY42" fmla="*/ 25092 h 3021240"/>
              <a:gd name="connsiteX43" fmla="*/ 367192 w 1426641"/>
              <a:gd name="connsiteY43" fmla="*/ 6042 h 3021240"/>
              <a:gd name="connsiteX44" fmla="*/ 407673 w 1426641"/>
              <a:gd name="connsiteY44" fmla="*/ 20329 h 3021240"/>
              <a:gd name="connsiteX45" fmla="*/ 421961 w 1426641"/>
              <a:gd name="connsiteY45" fmla="*/ 1279 h 3021240"/>
              <a:gd name="connsiteX46" fmla="*/ 459640 w 1426641"/>
              <a:gd name="connsiteY46" fmla="*/ 2745 h 3021240"/>
              <a:gd name="connsiteX47" fmla="*/ 467205 w 1426641"/>
              <a:gd name="connsiteY47" fmla="*/ 10804 h 3021240"/>
              <a:gd name="connsiteX48" fmla="*/ 462442 w 1426641"/>
              <a:gd name="connsiteY48" fmla="*/ 101292 h 3021240"/>
              <a:gd name="connsiteX49" fmla="*/ 421961 w 1426641"/>
              <a:gd name="connsiteY49" fmla="*/ 137010 h 3021240"/>
              <a:gd name="connsiteX50" fmla="*/ 329092 w 1426641"/>
              <a:gd name="connsiteY50" fmla="*/ 215592 h 3021240"/>
              <a:gd name="connsiteX51" fmla="*/ 295755 w 1426641"/>
              <a:gd name="connsiteY51" fmla="*/ 251310 h 3021240"/>
              <a:gd name="connsiteX52" fmla="*/ 274323 w 1426641"/>
              <a:gd name="connsiteY52" fmla="*/ 294173 h 3021240"/>
              <a:gd name="connsiteX53" fmla="*/ 210030 w 1426641"/>
              <a:gd name="connsiteY53" fmla="*/ 275123 h 3021240"/>
              <a:gd name="connsiteX54" fmla="*/ 229080 w 1426641"/>
              <a:gd name="connsiteY54" fmla="*/ 303698 h 3021240"/>
              <a:gd name="connsiteX55" fmla="*/ 302898 w 1426641"/>
              <a:gd name="connsiteY55" fmla="*/ 313223 h 3021240"/>
              <a:gd name="connsiteX56" fmla="*/ 329092 w 1426641"/>
              <a:gd name="connsiteY56" fmla="*/ 301317 h 3021240"/>
              <a:gd name="connsiteX57" fmla="*/ 293373 w 1426641"/>
              <a:gd name="connsiteY57" fmla="*/ 341798 h 3021240"/>
              <a:gd name="connsiteX58" fmla="*/ 269561 w 1426641"/>
              <a:gd name="connsiteY58" fmla="*/ 339417 h 3021240"/>
              <a:gd name="connsiteX59" fmla="*/ 236223 w 1426641"/>
              <a:gd name="connsiteY59" fmla="*/ 348942 h 3021240"/>
              <a:gd name="connsiteX60" fmla="*/ 210030 w 1426641"/>
              <a:gd name="connsiteY60" fmla="*/ 387042 h 3021240"/>
              <a:gd name="connsiteX61" fmla="*/ 210030 w 1426641"/>
              <a:gd name="connsiteY61" fmla="*/ 406092 h 3021240"/>
              <a:gd name="connsiteX62" fmla="*/ 236223 w 1426641"/>
              <a:gd name="connsiteY62" fmla="*/ 372754 h 3021240"/>
              <a:gd name="connsiteX63" fmla="*/ 260036 w 1426641"/>
              <a:gd name="connsiteY63" fmla="*/ 363229 h 3021240"/>
              <a:gd name="connsiteX64" fmla="*/ 269561 w 1426641"/>
              <a:gd name="connsiteY64" fmla="*/ 387042 h 3021240"/>
              <a:gd name="connsiteX65" fmla="*/ 245748 w 1426641"/>
              <a:gd name="connsiteY65" fmla="*/ 422760 h 3021240"/>
              <a:gd name="connsiteX66" fmla="*/ 260036 w 1426641"/>
              <a:gd name="connsiteY66" fmla="*/ 425142 h 3021240"/>
              <a:gd name="connsiteX67" fmla="*/ 321948 w 1426641"/>
              <a:gd name="connsiteY67" fmla="*/ 387042 h 3021240"/>
              <a:gd name="connsiteX68" fmla="*/ 367192 w 1426641"/>
              <a:gd name="connsiteY68" fmla="*/ 375135 h 3021240"/>
              <a:gd name="connsiteX69" fmla="*/ 414817 w 1426641"/>
              <a:gd name="connsiteY69" fmla="*/ 353704 h 3021240"/>
              <a:gd name="connsiteX70" fmla="*/ 476730 w 1426641"/>
              <a:gd name="connsiteY70" fmla="*/ 367991 h 3021240"/>
              <a:gd name="connsiteX71" fmla="*/ 543405 w 1426641"/>
              <a:gd name="connsiteY71" fmla="*/ 353703 h 3021240"/>
              <a:gd name="connsiteX72" fmla="*/ 621986 w 1426641"/>
              <a:gd name="connsiteY72" fmla="*/ 365610 h 3021240"/>
              <a:gd name="connsiteX73" fmla="*/ 686280 w 1426641"/>
              <a:gd name="connsiteY73" fmla="*/ 363229 h 3021240"/>
              <a:gd name="connsiteX74" fmla="*/ 717238 w 1426641"/>
              <a:gd name="connsiteY74" fmla="*/ 398951 h 3021240"/>
              <a:gd name="connsiteX75" fmla="*/ 721998 w 1426641"/>
              <a:gd name="connsiteY75" fmla="*/ 451335 h 3021240"/>
              <a:gd name="connsiteX76" fmla="*/ 683898 w 1426641"/>
              <a:gd name="connsiteY76" fmla="*/ 503723 h 3021240"/>
              <a:gd name="connsiteX77" fmla="*/ 674373 w 1426641"/>
              <a:gd name="connsiteY77" fmla="*/ 565634 h 3021240"/>
              <a:gd name="connsiteX78" fmla="*/ 648180 w 1426641"/>
              <a:gd name="connsiteY78" fmla="*/ 615641 h 3021240"/>
              <a:gd name="connsiteX79" fmla="*/ 636273 w 1426641"/>
              <a:gd name="connsiteY79" fmla="*/ 658504 h 3021240"/>
              <a:gd name="connsiteX80" fmla="*/ 600555 w 1426641"/>
              <a:gd name="connsiteY80" fmla="*/ 703747 h 3021240"/>
              <a:gd name="connsiteX81" fmla="*/ 569598 w 1426641"/>
              <a:gd name="connsiteY81" fmla="*/ 768042 h 3021240"/>
              <a:gd name="connsiteX82" fmla="*/ 469586 w 1426641"/>
              <a:gd name="connsiteY82" fmla="*/ 806142 h 3021240"/>
              <a:gd name="connsiteX83" fmla="*/ 448155 w 1426641"/>
              <a:gd name="connsiteY83" fmla="*/ 820429 h 3021240"/>
              <a:gd name="connsiteX84" fmla="*/ 443392 w 1426641"/>
              <a:gd name="connsiteY84" fmla="*/ 844242 h 3021240"/>
              <a:gd name="connsiteX85" fmla="*/ 512448 w 1426641"/>
              <a:gd name="connsiteY85" fmla="*/ 815667 h 3021240"/>
              <a:gd name="connsiteX86" fmla="*/ 536261 w 1426641"/>
              <a:gd name="connsiteY86" fmla="*/ 839479 h 3021240"/>
              <a:gd name="connsiteX87" fmla="*/ 560073 w 1426641"/>
              <a:gd name="connsiteY87" fmla="*/ 870435 h 3021240"/>
              <a:gd name="connsiteX88" fmla="*/ 486255 w 1426641"/>
              <a:gd name="connsiteY88" fmla="*/ 910917 h 3021240"/>
              <a:gd name="connsiteX89" fmla="*/ 429105 w 1426641"/>
              <a:gd name="connsiteY89" fmla="*/ 949017 h 3021240"/>
              <a:gd name="connsiteX90" fmla="*/ 340999 w 1426641"/>
              <a:gd name="connsiteY90" fmla="*/ 946635 h 3021240"/>
              <a:gd name="connsiteX91" fmla="*/ 376717 w 1426641"/>
              <a:gd name="connsiteY91" fmla="*/ 968067 h 3021240"/>
              <a:gd name="connsiteX92" fmla="*/ 481492 w 1426641"/>
              <a:gd name="connsiteY92" fmla="*/ 987117 h 3021240"/>
              <a:gd name="connsiteX93" fmla="*/ 545786 w 1426641"/>
              <a:gd name="connsiteY93" fmla="*/ 951398 h 3021240"/>
              <a:gd name="connsiteX94" fmla="*/ 757718 w 1426641"/>
              <a:gd name="connsiteY94" fmla="*/ 1110943 h 3021240"/>
              <a:gd name="connsiteX95" fmla="*/ 976843 w 1426641"/>
              <a:gd name="connsiteY95" fmla="*/ 1527402 h 3021240"/>
              <a:gd name="connsiteX96" fmla="*/ 1110143 w 1426641"/>
              <a:gd name="connsiteY96" fmla="*/ 2034868 h 3021240"/>
              <a:gd name="connsiteX97" fmla="*/ 1419706 w 1426641"/>
              <a:gd name="connsiteY97" fmla="*/ 2080111 h 3021240"/>
              <a:gd name="connsiteX98" fmla="*/ 1381606 w 1426641"/>
              <a:gd name="connsiteY98" fmla="*/ 2292043 h 3021240"/>
              <a:gd name="connsiteX99" fmla="*/ 1343506 w 1426641"/>
              <a:gd name="connsiteY99" fmla="*/ 2592080 h 3021240"/>
              <a:gd name="connsiteX100" fmla="*/ 664428 w 1426641"/>
              <a:gd name="connsiteY100" fmla="*/ 2749641 h 3021240"/>
              <a:gd name="connsiteX101" fmla="*/ 350524 w 1426641"/>
              <a:gd name="connsiteY101" fmla="*/ 2892118 h 3021240"/>
              <a:gd name="connsiteX102" fmla="*/ 5243 w 1426641"/>
              <a:gd name="connsiteY102" fmla="*/ 2911169 h 3021240"/>
              <a:gd name="connsiteX103" fmla="*/ 368681 w 1426641"/>
              <a:gd name="connsiteY103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36211 w 1426641"/>
              <a:gd name="connsiteY5" fmla="*/ 996641 h 3021240"/>
              <a:gd name="connsiteX6" fmla="*/ 188598 w 1426641"/>
              <a:gd name="connsiteY6" fmla="*/ 994259 h 3021240"/>
              <a:gd name="connsiteX7" fmla="*/ 133830 w 1426641"/>
              <a:gd name="connsiteY7" fmla="*/ 975209 h 3021240"/>
              <a:gd name="connsiteX8" fmla="*/ 121923 w 1426641"/>
              <a:gd name="connsiteY8" fmla="*/ 937109 h 3021240"/>
              <a:gd name="connsiteX9" fmla="*/ 88586 w 1426641"/>
              <a:gd name="connsiteY9" fmla="*/ 1006166 h 3021240"/>
              <a:gd name="connsiteX10" fmla="*/ 67155 w 1426641"/>
              <a:gd name="connsiteY10" fmla="*/ 1010928 h 3021240"/>
              <a:gd name="connsiteX11" fmla="*/ 86205 w 1426641"/>
              <a:gd name="connsiteY11" fmla="*/ 1065697 h 3021240"/>
              <a:gd name="connsiteX12" fmla="*/ 43342 w 1426641"/>
              <a:gd name="connsiteY12" fmla="*/ 1015691 h 3021240"/>
              <a:gd name="connsiteX13" fmla="*/ 26673 w 1426641"/>
              <a:gd name="connsiteY13" fmla="*/ 987116 h 3021240"/>
              <a:gd name="connsiteX14" fmla="*/ 102873 w 1426641"/>
              <a:gd name="connsiteY14" fmla="*/ 877578 h 3021240"/>
              <a:gd name="connsiteX15" fmla="*/ 45723 w 1426641"/>
              <a:gd name="connsiteY15" fmla="*/ 922822 h 3021240"/>
              <a:gd name="connsiteX16" fmla="*/ 7623 w 1426641"/>
              <a:gd name="connsiteY16" fmla="*/ 979972 h 3021240"/>
              <a:gd name="connsiteX17" fmla="*/ 10006 w 1426641"/>
              <a:gd name="connsiteY17" fmla="*/ 868057 h 3021240"/>
              <a:gd name="connsiteX18" fmla="*/ 45723 w 1426641"/>
              <a:gd name="connsiteY18" fmla="*/ 815666 h 3021240"/>
              <a:gd name="connsiteX19" fmla="*/ 81442 w 1426641"/>
              <a:gd name="connsiteY19" fmla="*/ 796616 h 3021240"/>
              <a:gd name="connsiteX20" fmla="*/ 14767 w 1426641"/>
              <a:gd name="connsiteY20" fmla="*/ 794234 h 3021240"/>
              <a:gd name="connsiteX21" fmla="*/ 45723 w 1426641"/>
              <a:gd name="connsiteY21" fmla="*/ 763278 h 3021240"/>
              <a:gd name="connsiteX22" fmla="*/ 24292 w 1426641"/>
              <a:gd name="connsiteY22" fmla="*/ 763278 h 3021240"/>
              <a:gd name="connsiteX23" fmla="*/ 64773 w 1426641"/>
              <a:gd name="connsiteY23" fmla="*/ 677553 h 3021240"/>
              <a:gd name="connsiteX24" fmla="*/ 12386 w 1426641"/>
              <a:gd name="connsiteY24" fmla="*/ 741847 h 3021240"/>
              <a:gd name="connsiteX25" fmla="*/ 5242 w 1426641"/>
              <a:gd name="connsiteY25" fmla="*/ 670409 h 3021240"/>
              <a:gd name="connsiteX26" fmla="*/ 5243 w 1426641"/>
              <a:gd name="connsiteY26" fmla="*/ 396567 h 3021240"/>
              <a:gd name="connsiteX27" fmla="*/ 17148 w 1426641"/>
              <a:gd name="connsiteY27" fmla="*/ 279884 h 3021240"/>
              <a:gd name="connsiteX28" fmla="*/ 71917 w 1426641"/>
              <a:gd name="connsiteY28" fmla="*/ 291791 h 3021240"/>
              <a:gd name="connsiteX29" fmla="*/ 52867 w 1426641"/>
              <a:gd name="connsiteY29" fmla="*/ 258453 h 3021240"/>
              <a:gd name="connsiteX30" fmla="*/ 479 w 1426641"/>
              <a:gd name="connsiteY30" fmla="*/ 225116 h 3021240"/>
              <a:gd name="connsiteX31" fmla="*/ 33817 w 1426641"/>
              <a:gd name="connsiteY31" fmla="*/ 208447 h 3021240"/>
              <a:gd name="connsiteX32" fmla="*/ 36198 w 1426641"/>
              <a:gd name="connsiteY32" fmla="*/ 194159 h 3021240"/>
              <a:gd name="connsiteX33" fmla="*/ 14767 w 1426641"/>
              <a:gd name="connsiteY33" fmla="*/ 153678 h 3021240"/>
              <a:gd name="connsiteX34" fmla="*/ 52867 w 1426641"/>
              <a:gd name="connsiteY34" fmla="*/ 151297 h 3021240"/>
              <a:gd name="connsiteX35" fmla="*/ 76680 w 1426641"/>
              <a:gd name="connsiteY35" fmla="*/ 141772 h 3021240"/>
              <a:gd name="connsiteX36" fmla="*/ 57629 w 1426641"/>
              <a:gd name="connsiteY36" fmla="*/ 101291 h 3021240"/>
              <a:gd name="connsiteX37" fmla="*/ 81443 w 1426641"/>
              <a:gd name="connsiteY37" fmla="*/ 27473 h 3021240"/>
              <a:gd name="connsiteX38" fmla="*/ 98111 w 1426641"/>
              <a:gd name="connsiteY38" fmla="*/ 8422 h 3021240"/>
              <a:gd name="connsiteX39" fmla="*/ 145736 w 1426641"/>
              <a:gd name="connsiteY39" fmla="*/ 20328 h 3021240"/>
              <a:gd name="connsiteX40" fmla="*/ 138592 w 1426641"/>
              <a:gd name="connsiteY40" fmla="*/ 77479 h 3021240"/>
              <a:gd name="connsiteX41" fmla="*/ 181455 w 1426641"/>
              <a:gd name="connsiteY41" fmla="*/ 32235 h 3021240"/>
              <a:gd name="connsiteX42" fmla="*/ 250511 w 1426641"/>
              <a:gd name="connsiteY42" fmla="*/ 36998 h 3021240"/>
              <a:gd name="connsiteX43" fmla="*/ 331473 w 1426641"/>
              <a:gd name="connsiteY43" fmla="*/ 25092 h 3021240"/>
              <a:gd name="connsiteX44" fmla="*/ 367192 w 1426641"/>
              <a:gd name="connsiteY44" fmla="*/ 6042 h 3021240"/>
              <a:gd name="connsiteX45" fmla="*/ 407673 w 1426641"/>
              <a:gd name="connsiteY45" fmla="*/ 20329 h 3021240"/>
              <a:gd name="connsiteX46" fmla="*/ 421961 w 1426641"/>
              <a:gd name="connsiteY46" fmla="*/ 1279 h 3021240"/>
              <a:gd name="connsiteX47" fmla="*/ 459640 w 1426641"/>
              <a:gd name="connsiteY47" fmla="*/ 2745 h 3021240"/>
              <a:gd name="connsiteX48" fmla="*/ 467205 w 1426641"/>
              <a:gd name="connsiteY48" fmla="*/ 10804 h 3021240"/>
              <a:gd name="connsiteX49" fmla="*/ 462442 w 1426641"/>
              <a:gd name="connsiteY49" fmla="*/ 101292 h 3021240"/>
              <a:gd name="connsiteX50" fmla="*/ 421961 w 1426641"/>
              <a:gd name="connsiteY50" fmla="*/ 137010 h 3021240"/>
              <a:gd name="connsiteX51" fmla="*/ 329092 w 1426641"/>
              <a:gd name="connsiteY51" fmla="*/ 215592 h 3021240"/>
              <a:gd name="connsiteX52" fmla="*/ 295755 w 1426641"/>
              <a:gd name="connsiteY52" fmla="*/ 251310 h 3021240"/>
              <a:gd name="connsiteX53" fmla="*/ 274323 w 1426641"/>
              <a:gd name="connsiteY53" fmla="*/ 294173 h 3021240"/>
              <a:gd name="connsiteX54" fmla="*/ 210030 w 1426641"/>
              <a:gd name="connsiteY54" fmla="*/ 275123 h 3021240"/>
              <a:gd name="connsiteX55" fmla="*/ 229080 w 1426641"/>
              <a:gd name="connsiteY55" fmla="*/ 303698 h 3021240"/>
              <a:gd name="connsiteX56" fmla="*/ 302898 w 1426641"/>
              <a:gd name="connsiteY56" fmla="*/ 313223 h 3021240"/>
              <a:gd name="connsiteX57" fmla="*/ 329092 w 1426641"/>
              <a:gd name="connsiteY57" fmla="*/ 301317 h 3021240"/>
              <a:gd name="connsiteX58" fmla="*/ 293373 w 1426641"/>
              <a:gd name="connsiteY58" fmla="*/ 341798 h 3021240"/>
              <a:gd name="connsiteX59" fmla="*/ 269561 w 1426641"/>
              <a:gd name="connsiteY59" fmla="*/ 339417 h 3021240"/>
              <a:gd name="connsiteX60" fmla="*/ 236223 w 1426641"/>
              <a:gd name="connsiteY60" fmla="*/ 348942 h 3021240"/>
              <a:gd name="connsiteX61" fmla="*/ 210030 w 1426641"/>
              <a:gd name="connsiteY61" fmla="*/ 387042 h 3021240"/>
              <a:gd name="connsiteX62" fmla="*/ 210030 w 1426641"/>
              <a:gd name="connsiteY62" fmla="*/ 406092 h 3021240"/>
              <a:gd name="connsiteX63" fmla="*/ 236223 w 1426641"/>
              <a:gd name="connsiteY63" fmla="*/ 372754 h 3021240"/>
              <a:gd name="connsiteX64" fmla="*/ 260036 w 1426641"/>
              <a:gd name="connsiteY64" fmla="*/ 363229 h 3021240"/>
              <a:gd name="connsiteX65" fmla="*/ 269561 w 1426641"/>
              <a:gd name="connsiteY65" fmla="*/ 387042 h 3021240"/>
              <a:gd name="connsiteX66" fmla="*/ 245748 w 1426641"/>
              <a:gd name="connsiteY66" fmla="*/ 422760 h 3021240"/>
              <a:gd name="connsiteX67" fmla="*/ 260036 w 1426641"/>
              <a:gd name="connsiteY67" fmla="*/ 425142 h 3021240"/>
              <a:gd name="connsiteX68" fmla="*/ 321948 w 1426641"/>
              <a:gd name="connsiteY68" fmla="*/ 387042 h 3021240"/>
              <a:gd name="connsiteX69" fmla="*/ 367192 w 1426641"/>
              <a:gd name="connsiteY69" fmla="*/ 375135 h 3021240"/>
              <a:gd name="connsiteX70" fmla="*/ 414817 w 1426641"/>
              <a:gd name="connsiteY70" fmla="*/ 353704 h 3021240"/>
              <a:gd name="connsiteX71" fmla="*/ 476730 w 1426641"/>
              <a:gd name="connsiteY71" fmla="*/ 367991 h 3021240"/>
              <a:gd name="connsiteX72" fmla="*/ 543405 w 1426641"/>
              <a:gd name="connsiteY72" fmla="*/ 353703 h 3021240"/>
              <a:gd name="connsiteX73" fmla="*/ 621986 w 1426641"/>
              <a:gd name="connsiteY73" fmla="*/ 365610 h 3021240"/>
              <a:gd name="connsiteX74" fmla="*/ 686280 w 1426641"/>
              <a:gd name="connsiteY74" fmla="*/ 363229 h 3021240"/>
              <a:gd name="connsiteX75" fmla="*/ 717238 w 1426641"/>
              <a:gd name="connsiteY75" fmla="*/ 398951 h 3021240"/>
              <a:gd name="connsiteX76" fmla="*/ 721998 w 1426641"/>
              <a:gd name="connsiteY76" fmla="*/ 451335 h 3021240"/>
              <a:gd name="connsiteX77" fmla="*/ 683898 w 1426641"/>
              <a:gd name="connsiteY77" fmla="*/ 503723 h 3021240"/>
              <a:gd name="connsiteX78" fmla="*/ 674373 w 1426641"/>
              <a:gd name="connsiteY78" fmla="*/ 565634 h 3021240"/>
              <a:gd name="connsiteX79" fmla="*/ 648180 w 1426641"/>
              <a:gd name="connsiteY79" fmla="*/ 615641 h 3021240"/>
              <a:gd name="connsiteX80" fmla="*/ 636273 w 1426641"/>
              <a:gd name="connsiteY80" fmla="*/ 658504 h 3021240"/>
              <a:gd name="connsiteX81" fmla="*/ 600555 w 1426641"/>
              <a:gd name="connsiteY81" fmla="*/ 703747 h 3021240"/>
              <a:gd name="connsiteX82" fmla="*/ 569598 w 1426641"/>
              <a:gd name="connsiteY82" fmla="*/ 768042 h 3021240"/>
              <a:gd name="connsiteX83" fmla="*/ 469586 w 1426641"/>
              <a:gd name="connsiteY83" fmla="*/ 806142 h 3021240"/>
              <a:gd name="connsiteX84" fmla="*/ 448155 w 1426641"/>
              <a:gd name="connsiteY84" fmla="*/ 820429 h 3021240"/>
              <a:gd name="connsiteX85" fmla="*/ 443392 w 1426641"/>
              <a:gd name="connsiteY85" fmla="*/ 844242 h 3021240"/>
              <a:gd name="connsiteX86" fmla="*/ 512448 w 1426641"/>
              <a:gd name="connsiteY86" fmla="*/ 815667 h 3021240"/>
              <a:gd name="connsiteX87" fmla="*/ 536261 w 1426641"/>
              <a:gd name="connsiteY87" fmla="*/ 839479 h 3021240"/>
              <a:gd name="connsiteX88" fmla="*/ 560073 w 1426641"/>
              <a:gd name="connsiteY88" fmla="*/ 870435 h 3021240"/>
              <a:gd name="connsiteX89" fmla="*/ 486255 w 1426641"/>
              <a:gd name="connsiteY89" fmla="*/ 910917 h 3021240"/>
              <a:gd name="connsiteX90" fmla="*/ 429105 w 1426641"/>
              <a:gd name="connsiteY90" fmla="*/ 949017 h 3021240"/>
              <a:gd name="connsiteX91" fmla="*/ 340999 w 1426641"/>
              <a:gd name="connsiteY91" fmla="*/ 946635 h 3021240"/>
              <a:gd name="connsiteX92" fmla="*/ 376717 w 1426641"/>
              <a:gd name="connsiteY92" fmla="*/ 968067 h 3021240"/>
              <a:gd name="connsiteX93" fmla="*/ 481492 w 1426641"/>
              <a:gd name="connsiteY93" fmla="*/ 987117 h 3021240"/>
              <a:gd name="connsiteX94" fmla="*/ 545786 w 1426641"/>
              <a:gd name="connsiteY94" fmla="*/ 951398 h 3021240"/>
              <a:gd name="connsiteX95" fmla="*/ 757718 w 1426641"/>
              <a:gd name="connsiteY95" fmla="*/ 1110943 h 3021240"/>
              <a:gd name="connsiteX96" fmla="*/ 976843 w 1426641"/>
              <a:gd name="connsiteY96" fmla="*/ 1527402 h 3021240"/>
              <a:gd name="connsiteX97" fmla="*/ 1110143 w 1426641"/>
              <a:gd name="connsiteY97" fmla="*/ 2034868 h 3021240"/>
              <a:gd name="connsiteX98" fmla="*/ 1419706 w 1426641"/>
              <a:gd name="connsiteY98" fmla="*/ 2080111 h 3021240"/>
              <a:gd name="connsiteX99" fmla="*/ 1381606 w 1426641"/>
              <a:gd name="connsiteY99" fmla="*/ 2292043 h 3021240"/>
              <a:gd name="connsiteX100" fmla="*/ 1343506 w 1426641"/>
              <a:gd name="connsiteY100" fmla="*/ 2592080 h 3021240"/>
              <a:gd name="connsiteX101" fmla="*/ 664428 w 1426641"/>
              <a:gd name="connsiteY101" fmla="*/ 2749641 h 3021240"/>
              <a:gd name="connsiteX102" fmla="*/ 350524 w 1426641"/>
              <a:gd name="connsiteY102" fmla="*/ 2892118 h 3021240"/>
              <a:gd name="connsiteX103" fmla="*/ 5243 w 1426641"/>
              <a:gd name="connsiteY103" fmla="*/ 2911169 h 3021240"/>
              <a:gd name="connsiteX104" fmla="*/ 368681 w 1426641"/>
              <a:gd name="connsiteY104" fmla="*/ 1496446 h 3021240"/>
              <a:gd name="connsiteX0" fmla="*/ 368681 w 1426641"/>
              <a:gd name="connsiteY0" fmla="*/ 1496446 h 3021240"/>
              <a:gd name="connsiteX1" fmla="*/ 64774 w 1426641"/>
              <a:gd name="connsiteY1" fmla="*/ 1337163 h 3021240"/>
              <a:gd name="connsiteX2" fmla="*/ 164786 w 1426641"/>
              <a:gd name="connsiteY2" fmla="*/ 1156184 h 3021240"/>
              <a:gd name="connsiteX3" fmla="*/ 100492 w 1426641"/>
              <a:gd name="connsiteY3" fmla="*/ 1060934 h 3021240"/>
              <a:gd name="connsiteX4" fmla="*/ 112398 w 1426641"/>
              <a:gd name="connsiteY4" fmla="*/ 1015691 h 3021240"/>
              <a:gd name="connsiteX5" fmla="*/ 136211 w 1426641"/>
              <a:gd name="connsiteY5" fmla="*/ 996641 h 3021240"/>
              <a:gd name="connsiteX6" fmla="*/ 188598 w 1426641"/>
              <a:gd name="connsiteY6" fmla="*/ 994259 h 3021240"/>
              <a:gd name="connsiteX7" fmla="*/ 133830 w 1426641"/>
              <a:gd name="connsiteY7" fmla="*/ 975209 h 3021240"/>
              <a:gd name="connsiteX8" fmla="*/ 121923 w 1426641"/>
              <a:gd name="connsiteY8" fmla="*/ 937109 h 3021240"/>
              <a:gd name="connsiteX9" fmla="*/ 88586 w 1426641"/>
              <a:gd name="connsiteY9" fmla="*/ 1006166 h 3021240"/>
              <a:gd name="connsiteX10" fmla="*/ 67155 w 1426641"/>
              <a:gd name="connsiteY10" fmla="*/ 1010928 h 3021240"/>
              <a:gd name="connsiteX11" fmla="*/ 86205 w 1426641"/>
              <a:gd name="connsiteY11" fmla="*/ 1065697 h 3021240"/>
              <a:gd name="connsiteX12" fmla="*/ 43342 w 1426641"/>
              <a:gd name="connsiteY12" fmla="*/ 1015691 h 3021240"/>
              <a:gd name="connsiteX13" fmla="*/ 26673 w 1426641"/>
              <a:gd name="connsiteY13" fmla="*/ 987116 h 3021240"/>
              <a:gd name="connsiteX14" fmla="*/ 102873 w 1426641"/>
              <a:gd name="connsiteY14" fmla="*/ 877578 h 3021240"/>
              <a:gd name="connsiteX15" fmla="*/ 74298 w 1426641"/>
              <a:gd name="connsiteY15" fmla="*/ 887103 h 3021240"/>
              <a:gd name="connsiteX16" fmla="*/ 45723 w 1426641"/>
              <a:gd name="connsiteY16" fmla="*/ 922822 h 3021240"/>
              <a:gd name="connsiteX17" fmla="*/ 7623 w 1426641"/>
              <a:gd name="connsiteY17" fmla="*/ 979972 h 3021240"/>
              <a:gd name="connsiteX18" fmla="*/ 10006 w 1426641"/>
              <a:gd name="connsiteY18" fmla="*/ 868057 h 3021240"/>
              <a:gd name="connsiteX19" fmla="*/ 45723 w 1426641"/>
              <a:gd name="connsiteY19" fmla="*/ 815666 h 3021240"/>
              <a:gd name="connsiteX20" fmla="*/ 81442 w 1426641"/>
              <a:gd name="connsiteY20" fmla="*/ 796616 h 3021240"/>
              <a:gd name="connsiteX21" fmla="*/ 14767 w 1426641"/>
              <a:gd name="connsiteY21" fmla="*/ 794234 h 3021240"/>
              <a:gd name="connsiteX22" fmla="*/ 45723 w 1426641"/>
              <a:gd name="connsiteY22" fmla="*/ 763278 h 3021240"/>
              <a:gd name="connsiteX23" fmla="*/ 24292 w 1426641"/>
              <a:gd name="connsiteY23" fmla="*/ 763278 h 3021240"/>
              <a:gd name="connsiteX24" fmla="*/ 64773 w 1426641"/>
              <a:gd name="connsiteY24" fmla="*/ 677553 h 3021240"/>
              <a:gd name="connsiteX25" fmla="*/ 12386 w 1426641"/>
              <a:gd name="connsiteY25" fmla="*/ 741847 h 3021240"/>
              <a:gd name="connsiteX26" fmla="*/ 5242 w 1426641"/>
              <a:gd name="connsiteY26" fmla="*/ 670409 h 3021240"/>
              <a:gd name="connsiteX27" fmla="*/ 5243 w 1426641"/>
              <a:gd name="connsiteY27" fmla="*/ 396567 h 3021240"/>
              <a:gd name="connsiteX28" fmla="*/ 17148 w 1426641"/>
              <a:gd name="connsiteY28" fmla="*/ 279884 h 3021240"/>
              <a:gd name="connsiteX29" fmla="*/ 71917 w 1426641"/>
              <a:gd name="connsiteY29" fmla="*/ 291791 h 3021240"/>
              <a:gd name="connsiteX30" fmla="*/ 52867 w 1426641"/>
              <a:gd name="connsiteY30" fmla="*/ 258453 h 3021240"/>
              <a:gd name="connsiteX31" fmla="*/ 479 w 1426641"/>
              <a:gd name="connsiteY31" fmla="*/ 225116 h 3021240"/>
              <a:gd name="connsiteX32" fmla="*/ 33817 w 1426641"/>
              <a:gd name="connsiteY32" fmla="*/ 208447 h 3021240"/>
              <a:gd name="connsiteX33" fmla="*/ 36198 w 1426641"/>
              <a:gd name="connsiteY33" fmla="*/ 194159 h 3021240"/>
              <a:gd name="connsiteX34" fmla="*/ 14767 w 1426641"/>
              <a:gd name="connsiteY34" fmla="*/ 153678 h 3021240"/>
              <a:gd name="connsiteX35" fmla="*/ 52867 w 1426641"/>
              <a:gd name="connsiteY35" fmla="*/ 151297 h 3021240"/>
              <a:gd name="connsiteX36" fmla="*/ 76680 w 1426641"/>
              <a:gd name="connsiteY36" fmla="*/ 141772 h 3021240"/>
              <a:gd name="connsiteX37" fmla="*/ 57629 w 1426641"/>
              <a:gd name="connsiteY37" fmla="*/ 101291 h 3021240"/>
              <a:gd name="connsiteX38" fmla="*/ 81443 w 1426641"/>
              <a:gd name="connsiteY38" fmla="*/ 27473 h 3021240"/>
              <a:gd name="connsiteX39" fmla="*/ 98111 w 1426641"/>
              <a:gd name="connsiteY39" fmla="*/ 8422 h 3021240"/>
              <a:gd name="connsiteX40" fmla="*/ 145736 w 1426641"/>
              <a:gd name="connsiteY40" fmla="*/ 20328 h 3021240"/>
              <a:gd name="connsiteX41" fmla="*/ 138592 w 1426641"/>
              <a:gd name="connsiteY41" fmla="*/ 77479 h 3021240"/>
              <a:gd name="connsiteX42" fmla="*/ 181455 w 1426641"/>
              <a:gd name="connsiteY42" fmla="*/ 32235 h 3021240"/>
              <a:gd name="connsiteX43" fmla="*/ 250511 w 1426641"/>
              <a:gd name="connsiteY43" fmla="*/ 36998 h 3021240"/>
              <a:gd name="connsiteX44" fmla="*/ 331473 w 1426641"/>
              <a:gd name="connsiteY44" fmla="*/ 25092 h 3021240"/>
              <a:gd name="connsiteX45" fmla="*/ 367192 w 1426641"/>
              <a:gd name="connsiteY45" fmla="*/ 6042 h 3021240"/>
              <a:gd name="connsiteX46" fmla="*/ 407673 w 1426641"/>
              <a:gd name="connsiteY46" fmla="*/ 20329 h 3021240"/>
              <a:gd name="connsiteX47" fmla="*/ 421961 w 1426641"/>
              <a:gd name="connsiteY47" fmla="*/ 1279 h 3021240"/>
              <a:gd name="connsiteX48" fmla="*/ 459640 w 1426641"/>
              <a:gd name="connsiteY48" fmla="*/ 2745 h 3021240"/>
              <a:gd name="connsiteX49" fmla="*/ 467205 w 1426641"/>
              <a:gd name="connsiteY49" fmla="*/ 10804 h 3021240"/>
              <a:gd name="connsiteX50" fmla="*/ 462442 w 1426641"/>
              <a:gd name="connsiteY50" fmla="*/ 101292 h 3021240"/>
              <a:gd name="connsiteX51" fmla="*/ 421961 w 1426641"/>
              <a:gd name="connsiteY51" fmla="*/ 137010 h 3021240"/>
              <a:gd name="connsiteX52" fmla="*/ 329092 w 1426641"/>
              <a:gd name="connsiteY52" fmla="*/ 215592 h 3021240"/>
              <a:gd name="connsiteX53" fmla="*/ 295755 w 1426641"/>
              <a:gd name="connsiteY53" fmla="*/ 251310 h 3021240"/>
              <a:gd name="connsiteX54" fmla="*/ 274323 w 1426641"/>
              <a:gd name="connsiteY54" fmla="*/ 294173 h 3021240"/>
              <a:gd name="connsiteX55" fmla="*/ 210030 w 1426641"/>
              <a:gd name="connsiteY55" fmla="*/ 275123 h 3021240"/>
              <a:gd name="connsiteX56" fmla="*/ 229080 w 1426641"/>
              <a:gd name="connsiteY56" fmla="*/ 303698 h 3021240"/>
              <a:gd name="connsiteX57" fmla="*/ 302898 w 1426641"/>
              <a:gd name="connsiteY57" fmla="*/ 313223 h 3021240"/>
              <a:gd name="connsiteX58" fmla="*/ 329092 w 1426641"/>
              <a:gd name="connsiteY58" fmla="*/ 301317 h 3021240"/>
              <a:gd name="connsiteX59" fmla="*/ 293373 w 1426641"/>
              <a:gd name="connsiteY59" fmla="*/ 341798 h 3021240"/>
              <a:gd name="connsiteX60" fmla="*/ 269561 w 1426641"/>
              <a:gd name="connsiteY60" fmla="*/ 339417 h 3021240"/>
              <a:gd name="connsiteX61" fmla="*/ 236223 w 1426641"/>
              <a:gd name="connsiteY61" fmla="*/ 348942 h 3021240"/>
              <a:gd name="connsiteX62" fmla="*/ 210030 w 1426641"/>
              <a:gd name="connsiteY62" fmla="*/ 387042 h 3021240"/>
              <a:gd name="connsiteX63" fmla="*/ 210030 w 1426641"/>
              <a:gd name="connsiteY63" fmla="*/ 406092 h 3021240"/>
              <a:gd name="connsiteX64" fmla="*/ 236223 w 1426641"/>
              <a:gd name="connsiteY64" fmla="*/ 372754 h 3021240"/>
              <a:gd name="connsiteX65" fmla="*/ 260036 w 1426641"/>
              <a:gd name="connsiteY65" fmla="*/ 363229 h 3021240"/>
              <a:gd name="connsiteX66" fmla="*/ 269561 w 1426641"/>
              <a:gd name="connsiteY66" fmla="*/ 387042 h 3021240"/>
              <a:gd name="connsiteX67" fmla="*/ 245748 w 1426641"/>
              <a:gd name="connsiteY67" fmla="*/ 422760 h 3021240"/>
              <a:gd name="connsiteX68" fmla="*/ 260036 w 1426641"/>
              <a:gd name="connsiteY68" fmla="*/ 425142 h 3021240"/>
              <a:gd name="connsiteX69" fmla="*/ 321948 w 1426641"/>
              <a:gd name="connsiteY69" fmla="*/ 387042 h 3021240"/>
              <a:gd name="connsiteX70" fmla="*/ 367192 w 1426641"/>
              <a:gd name="connsiteY70" fmla="*/ 375135 h 3021240"/>
              <a:gd name="connsiteX71" fmla="*/ 414817 w 1426641"/>
              <a:gd name="connsiteY71" fmla="*/ 353704 h 3021240"/>
              <a:gd name="connsiteX72" fmla="*/ 476730 w 1426641"/>
              <a:gd name="connsiteY72" fmla="*/ 367991 h 3021240"/>
              <a:gd name="connsiteX73" fmla="*/ 543405 w 1426641"/>
              <a:gd name="connsiteY73" fmla="*/ 353703 h 3021240"/>
              <a:gd name="connsiteX74" fmla="*/ 621986 w 1426641"/>
              <a:gd name="connsiteY74" fmla="*/ 365610 h 3021240"/>
              <a:gd name="connsiteX75" fmla="*/ 686280 w 1426641"/>
              <a:gd name="connsiteY75" fmla="*/ 363229 h 3021240"/>
              <a:gd name="connsiteX76" fmla="*/ 717238 w 1426641"/>
              <a:gd name="connsiteY76" fmla="*/ 398951 h 3021240"/>
              <a:gd name="connsiteX77" fmla="*/ 721998 w 1426641"/>
              <a:gd name="connsiteY77" fmla="*/ 451335 h 3021240"/>
              <a:gd name="connsiteX78" fmla="*/ 683898 w 1426641"/>
              <a:gd name="connsiteY78" fmla="*/ 503723 h 3021240"/>
              <a:gd name="connsiteX79" fmla="*/ 674373 w 1426641"/>
              <a:gd name="connsiteY79" fmla="*/ 565634 h 3021240"/>
              <a:gd name="connsiteX80" fmla="*/ 648180 w 1426641"/>
              <a:gd name="connsiteY80" fmla="*/ 615641 h 3021240"/>
              <a:gd name="connsiteX81" fmla="*/ 636273 w 1426641"/>
              <a:gd name="connsiteY81" fmla="*/ 658504 h 3021240"/>
              <a:gd name="connsiteX82" fmla="*/ 600555 w 1426641"/>
              <a:gd name="connsiteY82" fmla="*/ 703747 h 3021240"/>
              <a:gd name="connsiteX83" fmla="*/ 569598 w 1426641"/>
              <a:gd name="connsiteY83" fmla="*/ 768042 h 3021240"/>
              <a:gd name="connsiteX84" fmla="*/ 469586 w 1426641"/>
              <a:gd name="connsiteY84" fmla="*/ 806142 h 3021240"/>
              <a:gd name="connsiteX85" fmla="*/ 448155 w 1426641"/>
              <a:gd name="connsiteY85" fmla="*/ 820429 h 3021240"/>
              <a:gd name="connsiteX86" fmla="*/ 443392 w 1426641"/>
              <a:gd name="connsiteY86" fmla="*/ 844242 h 3021240"/>
              <a:gd name="connsiteX87" fmla="*/ 512448 w 1426641"/>
              <a:gd name="connsiteY87" fmla="*/ 815667 h 3021240"/>
              <a:gd name="connsiteX88" fmla="*/ 536261 w 1426641"/>
              <a:gd name="connsiteY88" fmla="*/ 839479 h 3021240"/>
              <a:gd name="connsiteX89" fmla="*/ 560073 w 1426641"/>
              <a:gd name="connsiteY89" fmla="*/ 870435 h 3021240"/>
              <a:gd name="connsiteX90" fmla="*/ 486255 w 1426641"/>
              <a:gd name="connsiteY90" fmla="*/ 910917 h 3021240"/>
              <a:gd name="connsiteX91" fmla="*/ 429105 w 1426641"/>
              <a:gd name="connsiteY91" fmla="*/ 949017 h 3021240"/>
              <a:gd name="connsiteX92" fmla="*/ 340999 w 1426641"/>
              <a:gd name="connsiteY92" fmla="*/ 946635 h 3021240"/>
              <a:gd name="connsiteX93" fmla="*/ 376717 w 1426641"/>
              <a:gd name="connsiteY93" fmla="*/ 968067 h 3021240"/>
              <a:gd name="connsiteX94" fmla="*/ 481492 w 1426641"/>
              <a:gd name="connsiteY94" fmla="*/ 987117 h 3021240"/>
              <a:gd name="connsiteX95" fmla="*/ 545786 w 1426641"/>
              <a:gd name="connsiteY95" fmla="*/ 951398 h 3021240"/>
              <a:gd name="connsiteX96" fmla="*/ 757718 w 1426641"/>
              <a:gd name="connsiteY96" fmla="*/ 1110943 h 3021240"/>
              <a:gd name="connsiteX97" fmla="*/ 976843 w 1426641"/>
              <a:gd name="connsiteY97" fmla="*/ 1527402 h 3021240"/>
              <a:gd name="connsiteX98" fmla="*/ 1110143 w 1426641"/>
              <a:gd name="connsiteY98" fmla="*/ 2034868 h 3021240"/>
              <a:gd name="connsiteX99" fmla="*/ 1419706 w 1426641"/>
              <a:gd name="connsiteY99" fmla="*/ 2080111 h 3021240"/>
              <a:gd name="connsiteX100" fmla="*/ 1381606 w 1426641"/>
              <a:gd name="connsiteY100" fmla="*/ 2292043 h 3021240"/>
              <a:gd name="connsiteX101" fmla="*/ 1343506 w 1426641"/>
              <a:gd name="connsiteY101" fmla="*/ 2592080 h 3021240"/>
              <a:gd name="connsiteX102" fmla="*/ 664428 w 1426641"/>
              <a:gd name="connsiteY102" fmla="*/ 2749641 h 3021240"/>
              <a:gd name="connsiteX103" fmla="*/ 350524 w 1426641"/>
              <a:gd name="connsiteY103" fmla="*/ 2892118 h 3021240"/>
              <a:gd name="connsiteX104" fmla="*/ 5243 w 1426641"/>
              <a:gd name="connsiteY104" fmla="*/ 2911169 h 3021240"/>
              <a:gd name="connsiteX105" fmla="*/ 368681 w 1426641"/>
              <a:gd name="connsiteY105" fmla="*/ 1496446 h 3021240"/>
              <a:gd name="connsiteX0" fmla="*/ 368681 w 1426641"/>
              <a:gd name="connsiteY0" fmla="*/ 1496446 h 3021240"/>
              <a:gd name="connsiteX1" fmla="*/ 212411 w 1426641"/>
              <a:gd name="connsiteY1" fmla="*/ 1422884 h 3021240"/>
              <a:gd name="connsiteX2" fmla="*/ 64774 w 1426641"/>
              <a:gd name="connsiteY2" fmla="*/ 1337163 h 3021240"/>
              <a:gd name="connsiteX3" fmla="*/ 164786 w 1426641"/>
              <a:gd name="connsiteY3" fmla="*/ 1156184 h 3021240"/>
              <a:gd name="connsiteX4" fmla="*/ 100492 w 1426641"/>
              <a:gd name="connsiteY4" fmla="*/ 1060934 h 3021240"/>
              <a:gd name="connsiteX5" fmla="*/ 112398 w 1426641"/>
              <a:gd name="connsiteY5" fmla="*/ 1015691 h 3021240"/>
              <a:gd name="connsiteX6" fmla="*/ 136211 w 1426641"/>
              <a:gd name="connsiteY6" fmla="*/ 996641 h 3021240"/>
              <a:gd name="connsiteX7" fmla="*/ 188598 w 1426641"/>
              <a:gd name="connsiteY7" fmla="*/ 994259 h 3021240"/>
              <a:gd name="connsiteX8" fmla="*/ 133830 w 1426641"/>
              <a:gd name="connsiteY8" fmla="*/ 975209 h 3021240"/>
              <a:gd name="connsiteX9" fmla="*/ 121923 w 1426641"/>
              <a:gd name="connsiteY9" fmla="*/ 937109 h 3021240"/>
              <a:gd name="connsiteX10" fmla="*/ 88586 w 1426641"/>
              <a:gd name="connsiteY10" fmla="*/ 1006166 h 3021240"/>
              <a:gd name="connsiteX11" fmla="*/ 67155 w 1426641"/>
              <a:gd name="connsiteY11" fmla="*/ 1010928 h 3021240"/>
              <a:gd name="connsiteX12" fmla="*/ 86205 w 1426641"/>
              <a:gd name="connsiteY12" fmla="*/ 1065697 h 3021240"/>
              <a:gd name="connsiteX13" fmla="*/ 43342 w 1426641"/>
              <a:gd name="connsiteY13" fmla="*/ 1015691 h 3021240"/>
              <a:gd name="connsiteX14" fmla="*/ 26673 w 1426641"/>
              <a:gd name="connsiteY14" fmla="*/ 987116 h 3021240"/>
              <a:gd name="connsiteX15" fmla="*/ 102873 w 1426641"/>
              <a:gd name="connsiteY15" fmla="*/ 877578 h 3021240"/>
              <a:gd name="connsiteX16" fmla="*/ 74298 w 1426641"/>
              <a:gd name="connsiteY16" fmla="*/ 887103 h 3021240"/>
              <a:gd name="connsiteX17" fmla="*/ 45723 w 1426641"/>
              <a:gd name="connsiteY17" fmla="*/ 922822 h 3021240"/>
              <a:gd name="connsiteX18" fmla="*/ 7623 w 1426641"/>
              <a:gd name="connsiteY18" fmla="*/ 979972 h 3021240"/>
              <a:gd name="connsiteX19" fmla="*/ 10006 w 1426641"/>
              <a:gd name="connsiteY19" fmla="*/ 868057 h 3021240"/>
              <a:gd name="connsiteX20" fmla="*/ 45723 w 1426641"/>
              <a:gd name="connsiteY20" fmla="*/ 815666 h 3021240"/>
              <a:gd name="connsiteX21" fmla="*/ 81442 w 1426641"/>
              <a:gd name="connsiteY21" fmla="*/ 796616 h 3021240"/>
              <a:gd name="connsiteX22" fmla="*/ 14767 w 1426641"/>
              <a:gd name="connsiteY22" fmla="*/ 794234 h 3021240"/>
              <a:gd name="connsiteX23" fmla="*/ 45723 w 1426641"/>
              <a:gd name="connsiteY23" fmla="*/ 763278 h 3021240"/>
              <a:gd name="connsiteX24" fmla="*/ 24292 w 1426641"/>
              <a:gd name="connsiteY24" fmla="*/ 763278 h 3021240"/>
              <a:gd name="connsiteX25" fmla="*/ 64773 w 1426641"/>
              <a:gd name="connsiteY25" fmla="*/ 677553 h 3021240"/>
              <a:gd name="connsiteX26" fmla="*/ 12386 w 1426641"/>
              <a:gd name="connsiteY26" fmla="*/ 741847 h 3021240"/>
              <a:gd name="connsiteX27" fmla="*/ 5242 w 1426641"/>
              <a:gd name="connsiteY27" fmla="*/ 670409 h 3021240"/>
              <a:gd name="connsiteX28" fmla="*/ 5243 w 1426641"/>
              <a:gd name="connsiteY28" fmla="*/ 396567 h 3021240"/>
              <a:gd name="connsiteX29" fmla="*/ 17148 w 1426641"/>
              <a:gd name="connsiteY29" fmla="*/ 279884 h 3021240"/>
              <a:gd name="connsiteX30" fmla="*/ 71917 w 1426641"/>
              <a:gd name="connsiteY30" fmla="*/ 291791 h 3021240"/>
              <a:gd name="connsiteX31" fmla="*/ 52867 w 1426641"/>
              <a:gd name="connsiteY31" fmla="*/ 258453 h 3021240"/>
              <a:gd name="connsiteX32" fmla="*/ 479 w 1426641"/>
              <a:gd name="connsiteY32" fmla="*/ 225116 h 3021240"/>
              <a:gd name="connsiteX33" fmla="*/ 33817 w 1426641"/>
              <a:gd name="connsiteY33" fmla="*/ 208447 h 3021240"/>
              <a:gd name="connsiteX34" fmla="*/ 36198 w 1426641"/>
              <a:gd name="connsiteY34" fmla="*/ 194159 h 3021240"/>
              <a:gd name="connsiteX35" fmla="*/ 14767 w 1426641"/>
              <a:gd name="connsiteY35" fmla="*/ 153678 h 3021240"/>
              <a:gd name="connsiteX36" fmla="*/ 52867 w 1426641"/>
              <a:gd name="connsiteY36" fmla="*/ 151297 h 3021240"/>
              <a:gd name="connsiteX37" fmla="*/ 76680 w 1426641"/>
              <a:gd name="connsiteY37" fmla="*/ 141772 h 3021240"/>
              <a:gd name="connsiteX38" fmla="*/ 57629 w 1426641"/>
              <a:gd name="connsiteY38" fmla="*/ 101291 h 3021240"/>
              <a:gd name="connsiteX39" fmla="*/ 81443 w 1426641"/>
              <a:gd name="connsiteY39" fmla="*/ 27473 h 3021240"/>
              <a:gd name="connsiteX40" fmla="*/ 98111 w 1426641"/>
              <a:gd name="connsiteY40" fmla="*/ 8422 h 3021240"/>
              <a:gd name="connsiteX41" fmla="*/ 145736 w 1426641"/>
              <a:gd name="connsiteY41" fmla="*/ 20328 h 3021240"/>
              <a:gd name="connsiteX42" fmla="*/ 138592 w 1426641"/>
              <a:gd name="connsiteY42" fmla="*/ 77479 h 3021240"/>
              <a:gd name="connsiteX43" fmla="*/ 181455 w 1426641"/>
              <a:gd name="connsiteY43" fmla="*/ 32235 h 3021240"/>
              <a:gd name="connsiteX44" fmla="*/ 250511 w 1426641"/>
              <a:gd name="connsiteY44" fmla="*/ 36998 h 3021240"/>
              <a:gd name="connsiteX45" fmla="*/ 331473 w 1426641"/>
              <a:gd name="connsiteY45" fmla="*/ 25092 h 3021240"/>
              <a:gd name="connsiteX46" fmla="*/ 367192 w 1426641"/>
              <a:gd name="connsiteY46" fmla="*/ 6042 h 3021240"/>
              <a:gd name="connsiteX47" fmla="*/ 407673 w 1426641"/>
              <a:gd name="connsiteY47" fmla="*/ 20329 h 3021240"/>
              <a:gd name="connsiteX48" fmla="*/ 421961 w 1426641"/>
              <a:gd name="connsiteY48" fmla="*/ 1279 h 3021240"/>
              <a:gd name="connsiteX49" fmla="*/ 459640 w 1426641"/>
              <a:gd name="connsiteY49" fmla="*/ 2745 h 3021240"/>
              <a:gd name="connsiteX50" fmla="*/ 467205 w 1426641"/>
              <a:gd name="connsiteY50" fmla="*/ 10804 h 3021240"/>
              <a:gd name="connsiteX51" fmla="*/ 462442 w 1426641"/>
              <a:gd name="connsiteY51" fmla="*/ 101292 h 3021240"/>
              <a:gd name="connsiteX52" fmla="*/ 421961 w 1426641"/>
              <a:gd name="connsiteY52" fmla="*/ 137010 h 3021240"/>
              <a:gd name="connsiteX53" fmla="*/ 329092 w 1426641"/>
              <a:gd name="connsiteY53" fmla="*/ 215592 h 3021240"/>
              <a:gd name="connsiteX54" fmla="*/ 295755 w 1426641"/>
              <a:gd name="connsiteY54" fmla="*/ 251310 h 3021240"/>
              <a:gd name="connsiteX55" fmla="*/ 274323 w 1426641"/>
              <a:gd name="connsiteY55" fmla="*/ 294173 h 3021240"/>
              <a:gd name="connsiteX56" fmla="*/ 210030 w 1426641"/>
              <a:gd name="connsiteY56" fmla="*/ 275123 h 3021240"/>
              <a:gd name="connsiteX57" fmla="*/ 229080 w 1426641"/>
              <a:gd name="connsiteY57" fmla="*/ 303698 h 3021240"/>
              <a:gd name="connsiteX58" fmla="*/ 302898 w 1426641"/>
              <a:gd name="connsiteY58" fmla="*/ 313223 h 3021240"/>
              <a:gd name="connsiteX59" fmla="*/ 329092 w 1426641"/>
              <a:gd name="connsiteY59" fmla="*/ 301317 h 3021240"/>
              <a:gd name="connsiteX60" fmla="*/ 293373 w 1426641"/>
              <a:gd name="connsiteY60" fmla="*/ 341798 h 3021240"/>
              <a:gd name="connsiteX61" fmla="*/ 269561 w 1426641"/>
              <a:gd name="connsiteY61" fmla="*/ 339417 h 3021240"/>
              <a:gd name="connsiteX62" fmla="*/ 236223 w 1426641"/>
              <a:gd name="connsiteY62" fmla="*/ 348942 h 3021240"/>
              <a:gd name="connsiteX63" fmla="*/ 210030 w 1426641"/>
              <a:gd name="connsiteY63" fmla="*/ 387042 h 3021240"/>
              <a:gd name="connsiteX64" fmla="*/ 210030 w 1426641"/>
              <a:gd name="connsiteY64" fmla="*/ 406092 h 3021240"/>
              <a:gd name="connsiteX65" fmla="*/ 236223 w 1426641"/>
              <a:gd name="connsiteY65" fmla="*/ 372754 h 3021240"/>
              <a:gd name="connsiteX66" fmla="*/ 260036 w 1426641"/>
              <a:gd name="connsiteY66" fmla="*/ 363229 h 3021240"/>
              <a:gd name="connsiteX67" fmla="*/ 269561 w 1426641"/>
              <a:gd name="connsiteY67" fmla="*/ 387042 h 3021240"/>
              <a:gd name="connsiteX68" fmla="*/ 245748 w 1426641"/>
              <a:gd name="connsiteY68" fmla="*/ 422760 h 3021240"/>
              <a:gd name="connsiteX69" fmla="*/ 260036 w 1426641"/>
              <a:gd name="connsiteY69" fmla="*/ 425142 h 3021240"/>
              <a:gd name="connsiteX70" fmla="*/ 321948 w 1426641"/>
              <a:gd name="connsiteY70" fmla="*/ 387042 h 3021240"/>
              <a:gd name="connsiteX71" fmla="*/ 367192 w 1426641"/>
              <a:gd name="connsiteY71" fmla="*/ 375135 h 3021240"/>
              <a:gd name="connsiteX72" fmla="*/ 414817 w 1426641"/>
              <a:gd name="connsiteY72" fmla="*/ 353704 h 3021240"/>
              <a:gd name="connsiteX73" fmla="*/ 476730 w 1426641"/>
              <a:gd name="connsiteY73" fmla="*/ 367991 h 3021240"/>
              <a:gd name="connsiteX74" fmla="*/ 543405 w 1426641"/>
              <a:gd name="connsiteY74" fmla="*/ 353703 h 3021240"/>
              <a:gd name="connsiteX75" fmla="*/ 621986 w 1426641"/>
              <a:gd name="connsiteY75" fmla="*/ 365610 h 3021240"/>
              <a:gd name="connsiteX76" fmla="*/ 686280 w 1426641"/>
              <a:gd name="connsiteY76" fmla="*/ 363229 h 3021240"/>
              <a:gd name="connsiteX77" fmla="*/ 717238 w 1426641"/>
              <a:gd name="connsiteY77" fmla="*/ 398951 h 3021240"/>
              <a:gd name="connsiteX78" fmla="*/ 721998 w 1426641"/>
              <a:gd name="connsiteY78" fmla="*/ 451335 h 3021240"/>
              <a:gd name="connsiteX79" fmla="*/ 683898 w 1426641"/>
              <a:gd name="connsiteY79" fmla="*/ 503723 h 3021240"/>
              <a:gd name="connsiteX80" fmla="*/ 674373 w 1426641"/>
              <a:gd name="connsiteY80" fmla="*/ 565634 h 3021240"/>
              <a:gd name="connsiteX81" fmla="*/ 648180 w 1426641"/>
              <a:gd name="connsiteY81" fmla="*/ 615641 h 3021240"/>
              <a:gd name="connsiteX82" fmla="*/ 636273 w 1426641"/>
              <a:gd name="connsiteY82" fmla="*/ 658504 h 3021240"/>
              <a:gd name="connsiteX83" fmla="*/ 600555 w 1426641"/>
              <a:gd name="connsiteY83" fmla="*/ 703747 h 3021240"/>
              <a:gd name="connsiteX84" fmla="*/ 569598 w 1426641"/>
              <a:gd name="connsiteY84" fmla="*/ 768042 h 3021240"/>
              <a:gd name="connsiteX85" fmla="*/ 469586 w 1426641"/>
              <a:gd name="connsiteY85" fmla="*/ 806142 h 3021240"/>
              <a:gd name="connsiteX86" fmla="*/ 448155 w 1426641"/>
              <a:gd name="connsiteY86" fmla="*/ 820429 h 3021240"/>
              <a:gd name="connsiteX87" fmla="*/ 443392 w 1426641"/>
              <a:gd name="connsiteY87" fmla="*/ 844242 h 3021240"/>
              <a:gd name="connsiteX88" fmla="*/ 512448 w 1426641"/>
              <a:gd name="connsiteY88" fmla="*/ 815667 h 3021240"/>
              <a:gd name="connsiteX89" fmla="*/ 536261 w 1426641"/>
              <a:gd name="connsiteY89" fmla="*/ 839479 h 3021240"/>
              <a:gd name="connsiteX90" fmla="*/ 560073 w 1426641"/>
              <a:gd name="connsiteY90" fmla="*/ 870435 h 3021240"/>
              <a:gd name="connsiteX91" fmla="*/ 486255 w 1426641"/>
              <a:gd name="connsiteY91" fmla="*/ 910917 h 3021240"/>
              <a:gd name="connsiteX92" fmla="*/ 429105 w 1426641"/>
              <a:gd name="connsiteY92" fmla="*/ 949017 h 3021240"/>
              <a:gd name="connsiteX93" fmla="*/ 340999 w 1426641"/>
              <a:gd name="connsiteY93" fmla="*/ 946635 h 3021240"/>
              <a:gd name="connsiteX94" fmla="*/ 376717 w 1426641"/>
              <a:gd name="connsiteY94" fmla="*/ 968067 h 3021240"/>
              <a:gd name="connsiteX95" fmla="*/ 481492 w 1426641"/>
              <a:gd name="connsiteY95" fmla="*/ 987117 h 3021240"/>
              <a:gd name="connsiteX96" fmla="*/ 545786 w 1426641"/>
              <a:gd name="connsiteY96" fmla="*/ 951398 h 3021240"/>
              <a:gd name="connsiteX97" fmla="*/ 757718 w 1426641"/>
              <a:gd name="connsiteY97" fmla="*/ 1110943 h 3021240"/>
              <a:gd name="connsiteX98" fmla="*/ 976843 w 1426641"/>
              <a:gd name="connsiteY98" fmla="*/ 1527402 h 3021240"/>
              <a:gd name="connsiteX99" fmla="*/ 1110143 w 1426641"/>
              <a:gd name="connsiteY99" fmla="*/ 2034868 h 3021240"/>
              <a:gd name="connsiteX100" fmla="*/ 1419706 w 1426641"/>
              <a:gd name="connsiteY100" fmla="*/ 2080111 h 3021240"/>
              <a:gd name="connsiteX101" fmla="*/ 1381606 w 1426641"/>
              <a:gd name="connsiteY101" fmla="*/ 2292043 h 3021240"/>
              <a:gd name="connsiteX102" fmla="*/ 1343506 w 1426641"/>
              <a:gd name="connsiteY102" fmla="*/ 2592080 h 3021240"/>
              <a:gd name="connsiteX103" fmla="*/ 664428 w 1426641"/>
              <a:gd name="connsiteY103" fmla="*/ 2749641 h 3021240"/>
              <a:gd name="connsiteX104" fmla="*/ 350524 w 1426641"/>
              <a:gd name="connsiteY104" fmla="*/ 2892118 h 3021240"/>
              <a:gd name="connsiteX105" fmla="*/ 5243 w 1426641"/>
              <a:gd name="connsiteY105" fmla="*/ 2911169 h 3021240"/>
              <a:gd name="connsiteX106" fmla="*/ 368681 w 1426641"/>
              <a:gd name="connsiteY106" fmla="*/ 1496446 h 3021240"/>
              <a:gd name="connsiteX0" fmla="*/ 368681 w 1426641"/>
              <a:gd name="connsiteY0" fmla="*/ 1496446 h 2995645"/>
              <a:gd name="connsiteX1" fmla="*/ 212411 w 1426641"/>
              <a:gd name="connsiteY1" fmla="*/ 1422884 h 2995645"/>
              <a:gd name="connsiteX2" fmla="*/ 64774 w 1426641"/>
              <a:gd name="connsiteY2" fmla="*/ 1337163 h 2995645"/>
              <a:gd name="connsiteX3" fmla="*/ 164786 w 1426641"/>
              <a:gd name="connsiteY3" fmla="*/ 1156184 h 2995645"/>
              <a:gd name="connsiteX4" fmla="*/ 100492 w 1426641"/>
              <a:gd name="connsiteY4" fmla="*/ 1060934 h 2995645"/>
              <a:gd name="connsiteX5" fmla="*/ 112398 w 1426641"/>
              <a:gd name="connsiteY5" fmla="*/ 1015691 h 2995645"/>
              <a:gd name="connsiteX6" fmla="*/ 136211 w 1426641"/>
              <a:gd name="connsiteY6" fmla="*/ 996641 h 2995645"/>
              <a:gd name="connsiteX7" fmla="*/ 188598 w 1426641"/>
              <a:gd name="connsiteY7" fmla="*/ 994259 h 2995645"/>
              <a:gd name="connsiteX8" fmla="*/ 133830 w 1426641"/>
              <a:gd name="connsiteY8" fmla="*/ 975209 h 2995645"/>
              <a:gd name="connsiteX9" fmla="*/ 121923 w 1426641"/>
              <a:gd name="connsiteY9" fmla="*/ 937109 h 2995645"/>
              <a:gd name="connsiteX10" fmla="*/ 88586 w 1426641"/>
              <a:gd name="connsiteY10" fmla="*/ 1006166 h 2995645"/>
              <a:gd name="connsiteX11" fmla="*/ 67155 w 1426641"/>
              <a:gd name="connsiteY11" fmla="*/ 1010928 h 2995645"/>
              <a:gd name="connsiteX12" fmla="*/ 86205 w 1426641"/>
              <a:gd name="connsiteY12" fmla="*/ 1065697 h 2995645"/>
              <a:gd name="connsiteX13" fmla="*/ 43342 w 1426641"/>
              <a:gd name="connsiteY13" fmla="*/ 1015691 h 2995645"/>
              <a:gd name="connsiteX14" fmla="*/ 26673 w 1426641"/>
              <a:gd name="connsiteY14" fmla="*/ 987116 h 2995645"/>
              <a:gd name="connsiteX15" fmla="*/ 102873 w 1426641"/>
              <a:gd name="connsiteY15" fmla="*/ 877578 h 2995645"/>
              <a:gd name="connsiteX16" fmla="*/ 74298 w 1426641"/>
              <a:gd name="connsiteY16" fmla="*/ 887103 h 2995645"/>
              <a:gd name="connsiteX17" fmla="*/ 45723 w 1426641"/>
              <a:gd name="connsiteY17" fmla="*/ 922822 h 2995645"/>
              <a:gd name="connsiteX18" fmla="*/ 7623 w 1426641"/>
              <a:gd name="connsiteY18" fmla="*/ 979972 h 2995645"/>
              <a:gd name="connsiteX19" fmla="*/ 10006 w 1426641"/>
              <a:gd name="connsiteY19" fmla="*/ 868057 h 2995645"/>
              <a:gd name="connsiteX20" fmla="*/ 45723 w 1426641"/>
              <a:gd name="connsiteY20" fmla="*/ 815666 h 2995645"/>
              <a:gd name="connsiteX21" fmla="*/ 81442 w 1426641"/>
              <a:gd name="connsiteY21" fmla="*/ 796616 h 2995645"/>
              <a:gd name="connsiteX22" fmla="*/ 14767 w 1426641"/>
              <a:gd name="connsiteY22" fmla="*/ 794234 h 2995645"/>
              <a:gd name="connsiteX23" fmla="*/ 45723 w 1426641"/>
              <a:gd name="connsiteY23" fmla="*/ 763278 h 2995645"/>
              <a:gd name="connsiteX24" fmla="*/ 24292 w 1426641"/>
              <a:gd name="connsiteY24" fmla="*/ 763278 h 2995645"/>
              <a:gd name="connsiteX25" fmla="*/ 64773 w 1426641"/>
              <a:gd name="connsiteY25" fmla="*/ 677553 h 2995645"/>
              <a:gd name="connsiteX26" fmla="*/ 12386 w 1426641"/>
              <a:gd name="connsiteY26" fmla="*/ 741847 h 2995645"/>
              <a:gd name="connsiteX27" fmla="*/ 5242 w 1426641"/>
              <a:gd name="connsiteY27" fmla="*/ 670409 h 2995645"/>
              <a:gd name="connsiteX28" fmla="*/ 5243 w 1426641"/>
              <a:gd name="connsiteY28" fmla="*/ 396567 h 2995645"/>
              <a:gd name="connsiteX29" fmla="*/ 17148 w 1426641"/>
              <a:gd name="connsiteY29" fmla="*/ 279884 h 2995645"/>
              <a:gd name="connsiteX30" fmla="*/ 71917 w 1426641"/>
              <a:gd name="connsiteY30" fmla="*/ 291791 h 2995645"/>
              <a:gd name="connsiteX31" fmla="*/ 52867 w 1426641"/>
              <a:gd name="connsiteY31" fmla="*/ 258453 h 2995645"/>
              <a:gd name="connsiteX32" fmla="*/ 479 w 1426641"/>
              <a:gd name="connsiteY32" fmla="*/ 225116 h 2995645"/>
              <a:gd name="connsiteX33" fmla="*/ 33817 w 1426641"/>
              <a:gd name="connsiteY33" fmla="*/ 208447 h 2995645"/>
              <a:gd name="connsiteX34" fmla="*/ 36198 w 1426641"/>
              <a:gd name="connsiteY34" fmla="*/ 194159 h 2995645"/>
              <a:gd name="connsiteX35" fmla="*/ 14767 w 1426641"/>
              <a:gd name="connsiteY35" fmla="*/ 153678 h 2995645"/>
              <a:gd name="connsiteX36" fmla="*/ 52867 w 1426641"/>
              <a:gd name="connsiteY36" fmla="*/ 151297 h 2995645"/>
              <a:gd name="connsiteX37" fmla="*/ 76680 w 1426641"/>
              <a:gd name="connsiteY37" fmla="*/ 141772 h 2995645"/>
              <a:gd name="connsiteX38" fmla="*/ 57629 w 1426641"/>
              <a:gd name="connsiteY38" fmla="*/ 101291 h 2995645"/>
              <a:gd name="connsiteX39" fmla="*/ 81443 w 1426641"/>
              <a:gd name="connsiteY39" fmla="*/ 27473 h 2995645"/>
              <a:gd name="connsiteX40" fmla="*/ 98111 w 1426641"/>
              <a:gd name="connsiteY40" fmla="*/ 8422 h 2995645"/>
              <a:gd name="connsiteX41" fmla="*/ 145736 w 1426641"/>
              <a:gd name="connsiteY41" fmla="*/ 20328 h 2995645"/>
              <a:gd name="connsiteX42" fmla="*/ 138592 w 1426641"/>
              <a:gd name="connsiteY42" fmla="*/ 77479 h 2995645"/>
              <a:gd name="connsiteX43" fmla="*/ 181455 w 1426641"/>
              <a:gd name="connsiteY43" fmla="*/ 32235 h 2995645"/>
              <a:gd name="connsiteX44" fmla="*/ 250511 w 1426641"/>
              <a:gd name="connsiteY44" fmla="*/ 36998 h 2995645"/>
              <a:gd name="connsiteX45" fmla="*/ 331473 w 1426641"/>
              <a:gd name="connsiteY45" fmla="*/ 25092 h 2995645"/>
              <a:gd name="connsiteX46" fmla="*/ 367192 w 1426641"/>
              <a:gd name="connsiteY46" fmla="*/ 6042 h 2995645"/>
              <a:gd name="connsiteX47" fmla="*/ 407673 w 1426641"/>
              <a:gd name="connsiteY47" fmla="*/ 20329 h 2995645"/>
              <a:gd name="connsiteX48" fmla="*/ 421961 w 1426641"/>
              <a:gd name="connsiteY48" fmla="*/ 1279 h 2995645"/>
              <a:gd name="connsiteX49" fmla="*/ 459640 w 1426641"/>
              <a:gd name="connsiteY49" fmla="*/ 2745 h 2995645"/>
              <a:gd name="connsiteX50" fmla="*/ 467205 w 1426641"/>
              <a:gd name="connsiteY50" fmla="*/ 10804 h 2995645"/>
              <a:gd name="connsiteX51" fmla="*/ 462442 w 1426641"/>
              <a:gd name="connsiteY51" fmla="*/ 101292 h 2995645"/>
              <a:gd name="connsiteX52" fmla="*/ 421961 w 1426641"/>
              <a:gd name="connsiteY52" fmla="*/ 137010 h 2995645"/>
              <a:gd name="connsiteX53" fmla="*/ 329092 w 1426641"/>
              <a:gd name="connsiteY53" fmla="*/ 215592 h 2995645"/>
              <a:gd name="connsiteX54" fmla="*/ 295755 w 1426641"/>
              <a:gd name="connsiteY54" fmla="*/ 251310 h 2995645"/>
              <a:gd name="connsiteX55" fmla="*/ 274323 w 1426641"/>
              <a:gd name="connsiteY55" fmla="*/ 294173 h 2995645"/>
              <a:gd name="connsiteX56" fmla="*/ 210030 w 1426641"/>
              <a:gd name="connsiteY56" fmla="*/ 275123 h 2995645"/>
              <a:gd name="connsiteX57" fmla="*/ 229080 w 1426641"/>
              <a:gd name="connsiteY57" fmla="*/ 303698 h 2995645"/>
              <a:gd name="connsiteX58" fmla="*/ 302898 w 1426641"/>
              <a:gd name="connsiteY58" fmla="*/ 313223 h 2995645"/>
              <a:gd name="connsiteX59" fmla="*/ 329092 w 1426641"/>
              <a:gd name="connsiteY59" fmla="*/ 301317 h 2995645"/>
              <a:gd name="connsiteX60" fmla="*/ 293373 w 1426641"/>
              <a:gd name="connsiteY60" fmla="*/ 341798 h 2995645"/>
              <a:gd name="connsiteX61" fmla="*/ 269561 w 1426641"/>
              <a:gd name="connsiteY61" fmla="*/ 339417 h 2995645"/>
              <a:gd name="connsiteX62" fmla="*/ 236223 w 1426641"/>
              <a:gd name="connsiteY62" fmla="*/ 348942 h 2995645"/>
              <a:gd name="connsiteX63" fmla="*/ 210030 w 1426641"/>
              <a:gd name="connsiteY63" fmla="*/ 387042 h 2995645"/>
              <a:gd name="connsiteX64" fmla="*/ 210030 w 1426641"/>
              <a:gd name="connsiteY64" fmla="*/ 406092 h 2995645"/>
              <a:gd name="connsiteX65" fmla="*/ 236223 w 1426641"/>
              <a:gd name="connsiteY65" fmla="*/ 372754 h 2995645"/>
              <a:gd name="connsiteX66" fmla="*/ 260036 w 1426641"/>
              <a:gd name="connsiteY66" fmla="*/ 363229 h 2995645"/>
              <a:gd name="connsiteX67" fmla="*/ 269561 w 1426641"/>
              <a:gd name="connsiteY67" fmla="*/ 387042 h 2995645"/>
              <a:gd name="connsiteX68" fmla="*/ 245748 w 1426641"/>
              <a:gd name="connsiteY68" fmla="*/ 422760 h 2995645"/>
              <a:gd name="connsiteX69" fmla="*/ 260036 w 1426641"/>
              <a:gd name="connsiteY69" fmla="*/ 425142 h 2995645"/>
              <a:gd name="connsiteX70" fmla="*/ 321948 w 1426641"/>
              <a:gd name="connsiteY70" fmla="*/ 387042 h 2995645"/>
              <a:gd name="connsiteX71" fmla="*/ 367192 w 1426641"/>
              <a:gd name="connsiteY71" fmla="*/ 375135 h 2995645"/>
              <a:gd name="connsiteX72" fmla="*/ 414817 w 1426641"/>
              <a:gd name="connsiteY72" fmla="*/ 353704 h 2995645"/>
              <a:gd name="connsiteX73" fmla="*/ 476730 w 1426641"/>
              <a:gd name="connsiteY73" fmla="*/ 367991 h 2995645"/>
              <a:gd name="connsiteX74" fmla="*/ 543405 w 1426641"/>
              <a:gd name="connsiteY74" fmla="*/ 353703 h 2995645"/>
              <a:gd name="connsiteX75" fmla="*/ 621986 w 1426641"/>
              <a:gd name="connsiteY75" fmla="*/ 365610 h 2995645"/>
              <a:gd name="connsiteX76" fmla="*/ 686280 w 1426641"/>
              <a:gd name="connsiteY76" fmla="*/ 363229 h 2995645"/>
              <a:gd name="connsiteX77" fmla="*/ 717238 w 1426641"/>
              <a:gd name="connsiteY77" fmla="*/ 398951 h 2995645"/>
              <a:gd name="connsiteX78" fmla="*/ 721998 w 1426641"/>
              <a:gd name="connsiteY78" fmla="*/ 451335 h 2995645"/>
              <a:gd name="connsiteX79" fmla="*/ 683898 w 1426641"/>
              <a:gd name="connsiteY79" fmla="*/ 503723 h 2995645"/>
              <a:gd name="connsiteX80" fmla="*/ 674373 w 1426641"/>
              <a:gd name="connsiteY80" fmla="*/ 565634 h 2995645"/>
              <a:gd name="connsiteX81" fmla="*/ 648180 w 1426641"/>
              <a:gd name="connsiteY81" fmla="*/ 615641 h 2995645"/>
              <a:gd name="connsiteX82" fmla="*/ 636273 w 1426641"/>
              <a:gd name="connsiteY82" fmla="*/ 658504 h 2995645"/>
              <a:gd name="connsiteX83" fmla="*/ 600555 w 1426641"/>
              <a:gd name="connsiteY83" fmla="*/ 703747 h 2995645"/>
              <a:gd name="connsiteX84" fmla="*/ 569598 w 1426641"/>
              <a:gd name="connsiteY84" fmla="*/ 768042 h 2995645"/>
              <a:gd name="connsiteX85" fmla="*/ 469586 w 1426641"/>
              <a:gd name="connsiteY85" fmla="*/ 806142 h 2995645"/>
              <a:gd name="connsiteX86" fmla="*/ 448155 w 1426641"/>
              <a:gd name="connsiteY86" fmla="*/ 820429 h 2995645"/>
              <a:gd name="connsiteX87" fmla="*/ 443392 w 1426641"/>
              <a:gd name="connsiteY87" fmla="*/ 844242 h 2995645"/>
              <a:gd name="connsiteX88" fmla="*/ 512448 w 1426641"/>
              <a:gd name="connsiteY88" fmla="*/ 815667 h 2995645"/>
              <a:gd name="connsiteX89" fmla="*/ 536261 w 1426641"/>
              <a:gd name="connsiteY89" fmla="*/ 839479 h 2995645"/>
              <a:gd name="connsiteX90" fmla="*/ 560073 w 1426641"/>
              <a:gd name="connsiteY90" fmla="*/ 870435 h 2995645"/>
              <a:gd name="connsiteX91" fmla="*/ 486255 w 1426641"/>
              <a:gd name="connsiteY91" fmla="*/ 910917 h 2995645"/>
              <a:gd name="connsiteX92" fmla="*/ 429105 w 1426641"/>
              <a:gd name="connsiteY92" fmla="*/ 949017 h 2995645"/>
              <a:gd name="connsiteX93" fmla="*/ 340999 w 1426641"/>
              <a:gd name="connsiteY93" fmla="*/ 946635 h 2995645"/>
              <a:gd name="connsiteX94" fmla="*/ 376717 w 1426641"/>
              <a:gd name="connsiteY94" fmla="*/ 968067 h 2995645"/>
              <a:gd name="connsiteX95" fmla="*/ 481492 w 1426641"/>
              <a:gd name="connsiteY95" fmla="*/ 987117 h 2995645"/>
              <a:gd name="connsiteX96" fmla="*/ 545786 w 1426641"/>
              <a:gd name="connsiteY96" fmla="*/ 951398 h 2995645"/>
              <a:gd name="connsiteX97" fmla="*/ 757718 w 1426641"/>
              <a:gd name="connsiteY97" fmla="*/ 1110943 h 2995645"/>
              <a:gd name="connsiteX98" fmla="*/ 976843 w 1426641"/>
              <a:gd name="connsiteY98" fmla="*/ 1527402 h 2995645"/>
              <a:gd name="connsiteX99" fmla="*/ 1110143 w 1426641"/>
              <a:gd name="connsiteY99" fmla="*/ 2034868 h 2995645"/>
              <a:gd name="connsiteX100" fmla="*/ 1419706 w 1426641"/>
              <a:gd name="connsiteY100" fmla="*/ 2080111 h 2995645"/>
              <a:gd name="connsiteX101" fmla="*/ 1381606 w 1426641"/>
              <a:gd name="connsiteY101" fmla="*/ 2292043 h 2995645"/>
              <a:gd name="connsiteX102" fmla="*/ 1343506 w 1426641"/>
              <a:gd name="connsiteY102" fmla="*/ 2592080 h 2995645"/>
              <a:gd name="connsiteX103" fmla="*/ 664428 w 1426641"/>
              <a:gd name="connsiteY103" fmla="*/ 2749641 h 2995645"/>
              <a:gd name="connsiteX104" fmla="*/ 350524 w 1426641"/>
              <a:gd name="connsiteY104" fmla="*/ 2892118 h 2995645"/>
              <a:gd name="connsiteX105" fmla="*/ 5243 w 1426641"/>
              <a:gd name="connsiteY105" fmla="*/ 2911169 h 2995645"/>
              <a:gd name="connsiteX106" fmla="*/ 533880 w 1426641"/>
              <a:gd name="connsiteY106" fmla="*/ 1901516 h 2995645"/>
              <a:gd name="connsiteX107" fmla="*/ 368681 w 1426641"/>
              <a:gd name="connsiteY107" fmla="*/ 1496446 h 2995645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74311 w 1426641"/>
              <a:gd name="connsiteY106" fmla="*/ 1994385 h 2975890"/>
              <a:gd name="connsiteX107" fmla="*/ 533880 w 1426641"/>
              <a:gd name="connsiteY107" fmla="*/ 1901516 h 2975890"/>
              <a:gd name="connsiteX108" fmla="*/ 368681 w 1426641"/>
              <a:gd name="connsiteY108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74311 w 1426641"/>
              <a:gd name="connsiteY106" fmla="*/ 1994385 h 2975890"/>
              <a:gd name="connsiteX107" fmla="*/ 307661 w 1426641"/>
              <a:gd name="connsiteY107" fmla="*/ 1906279 h 2975890"/>
              <a:gd name="connsiteX108" fmla="*/ 533880 w 1426641"/>
              <a:gd name="connsiteY108" fmla="*/ 1901516 h 2975890"/>
              <a:gd name="connsiteX109" fmla="*/ 368681 w 1426641"/>
              <a:gd name="connsiteY109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74311 w 1426641"/>
              <a:gd name="connsiteY106" fmla="*/ 1994385 h 2975890"/>
              <a:gd name="connsiteX107" fmla="*/ 193361 w 1426641"/>
              <a:gd name="connsiteY107" fmla="*/ 1851510 h 2975890"/>
              <a:gd name="connsiteX108" fmla="*/ 307661 w 1426641"/>
              <a:gd name="connsiteY108" fmla="*/ 1906279 h 2975890"/>
              <a:gd name="connsiteX109" fmla="*/ 533880 w 1426641"/>
              <a:gd name="connsiteY109" fmla="*/ 1901516 h 2975890"/>
              <a:gd name="connsiteX110" fmla="*/ 368681 w 1426641"/>
              <a:gd name="connsiteY110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74311 w 1426641"/>
              <a:gd name="connsiteY106" fmla="*/ 1994385 h 2975890"/>
              <a:gd name="connsiteX107" fmla="*/ 174311 w 1426641"/>
              <a:gd name="connsiteY107" fmla="*/ 1887229 h 2975890"/>
              <a:gd name="connsiteX108" fmla="*/ 193361 w 1426641"/>
              <a:gd name="connsiteY108" fmla="*/ 1851510 h 2975890"/>
              <a:gd name="connsiteX109" fmla="*/ 307661 w 1426641"/>
              <a:gd name="connsiteY109" fmla="*/ 1906279 h 2975890"/>
              <a:gd name="connsiteX110" fmla="*/ 533880 w 1426641"/>
              <a:gd name="connsiteY110" fmla="*/ 1901516 h 2975890"/>
              <a:gd name="connsiteX111" fmla="*/ 368681 w 1426641"/>
              <a:gd name="connsiteY111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74311 w 1426641"/>
              <a:gd name="connsiteY106" fmla="*/ 1994385 h 2975890"/>
              <a:gd name="connsiteX107" fmla="*/ 219555 w 1426641"/>
              <a:gd name="connsiteY107" fmla="*/ 1956285 h 2975890"/>
              <a:gd name="connsiteX108" fmla="*/ 174311 w 1426641"/>
              <a:gd name="connsiteY108" fmla="*/ 1887229 h 2975890"/>
              <a:gd name="connsiteX109" fmla="*/ 193361 w 1426641"/>
              <a:gd name="connsiteY109" fmla="*/ 1851510 h 2975890"/>
              <a:gd name="connsiteX110" fmla="*/ 307661 w 1426641"/>
              <a:gd name="connsiteY110" fmla="*/ 1906279 h 2975890"/>
              <a:gd name="connsiteX111" fmla="*/ 533880 w 1426641"/>
              <a:gd name="connsiteY111" fmla="*/ 1901516 h 2975890"/>
              <a:gd name="connsiteX112" fmla="*/ 368681 w 1426641"/>
              <a:gd name="connsiteY112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19555 w 1426641"/>
              <a:gd name="connsiteY107" fmla="*/ 1956285 h 2975890"/>
              <a:gd name="connsiteX108" fmla="*/ 174311 w 1426641"/>
              <a:gd name="connsiteY108" fmla="*/ 1887229 h 2975890"/>
              <a:gd name="connsiteX109" fmla="*/ 193361 w 1426641"/>
              <a:gd name="connsiteY109" fmla="*/ 1851510 h 2975890"/>
              <a:gd name="connsiteX110" fmla="*/ 307661 w 1426641"/>
              <a:gd name="connsiteY110" fmla="*/ 1906279 h 2975890"/>
              <a:gd name="connsiteX111" fmla="*/ 533880 w 1426641"/>
              <a:gd name="connsiteY111" fmla="*/ 1901516 h 2975890"/>
              <a:gd name="connsiteX112" fmla="*/ 368681 w 1426641"/>
              <a:gd name="connsiteY112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19555 w 1426641"/>
              <a:gd name="connsiteY107" fmla="*/ 1956285 h 2975890"/>
              <a:gd name="connsiteX108" fmla="*/ 174311 w 1426641"/>
              <a:gd name="connsiteY108" fmla="*/ 1887229 h 2975890"/>
              <a:gd name="connsiteX109" fmla="*/ 193361 w 1426641"/>
              <a:gd name="connsiteY109" fmla="*/ 1851510 h 2975890"/>
              <a:gd name="connsiteX110" fmla="*/ 260036 w 1426641"/>
              <a:gd name="connsiteY110" fmla="*/ 1894373 h 2975890"/>
              <a:gd name="connsiteX111" fmla="*/ 307661 w 1426641"/>
              <a:gd name="connsiteY111" fmla="*/ 1906279 h 2975890"/>
              <a:gd name="connsiteX112" fmla="*/ 533880 w 1426641"/>
              <a:gd name="connsiteY112" fmla="*/ 1901516 h 2975890"/>
              <a:gd name="connsiteX113" fmla="*/ 368681 w 1426641"/>
              <a:gd name="connsiteY113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19555 w 1426641"/>
              <a:gd name="connsiteY107" fmla="*/ 1956285 h 2975890"/>
              <a:gd name="connsiteX108" fmla="*/ 174311 w 1426641"/>
              <a:gd name="connsiteY108" fmla="*/ 1887229 h 2975890"/>
              <a:gd name="connsiteX109" fmla="*/ 193361 w 1426641"/>
              <a:gd name="connsiteY109" fmla="*/ 1851510 h 2975890"/>
              <a:gd name="connsiteX110" fmla="*/ 260036 w 1426641"/>
              <a:gd name="connsiteY110" fmla="*/ 1894373 h 2975890"/>
              <a:gd name="connsiteX111" fmla="*/ 307661 w 1426641"/>
              <a:gd name="connsiteY111" fmla="*/ 1906279 h 2975890"/>
              <a:gd name="connsiteX112" fmla="*/ 533880 w 1426641"/>
              <a:gd name="connsiteY112" fmla="*/ 1901516 h 2975890"/>
              <a:gd name="connsiteX113" fmla="*/ 368681 w 1426641"/>
              <a:gd name="connsiteY113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150498 w 1426641"/>
              <a:gd name="connsiteY107" fmla="*/ 2049154 h 2975890"/>
              <a:gd name="connsiteX108" fmla="*/ 219555 w 1426641"/>
              <a:gd name="connsiteY108" fmla="*/ 1956285 h 2975890"/>
              <a:gd name="connsiteX109" fmla="*/ 174311 w 1426641"/>
              <a:gd name="connsiteY109" fmla="*/ 1887229 h 2975890"/>
              <a:gd name="connsiteX110" fmla="*/ 193361 w 1426641"/>
              <a:gd name="connsiteY110" fmla="*/ 1851510 h 2975890"/>
              <a:gd name="connsiteX111" fmla="*/ 260036 w 1426641"/>
              <a:gd name="connsiteY111" fmla="*/ 1894373 h 2975890"/>
              <a:gd name="connsiteX112" fmla="*/ 307661 w 1426641"/>
              <a:gd name="connsiteY112" fmla="*/ 1906279 h 2975890"/>
              <a:gd name="connsiteX113" fmla="*/ 533880 w 1426641"/>
              <a:gd name="connsiteY113" fmla="*/ 1901516 h 2975890"/>
              <a:gd name="connsiteX114" fmla="*/ 368681 w 1426641"/>
              <a:gd name="connsiteY114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38605 w 1426641"/>
              <a:gd name="connsiteY107" fmla="*/ 2025342 h 2975890"/>
              <a:gd name="connsiteX108" fmla="*/ 150498 w 1426641"/>
              <a:gd name="connsiteY108" fmla="*/ 2049154 h 2975890"/>
              <a:gd name="connsiteX109" fmla="*/ 219555 w 1426641"/>
              <a:gd name="connsiteY109" fmla="*/ 1956285 h 2975890"/>
              <a:gd name="connsiteX110" fmla="*/ 174311 w 1426641"/>
              <a:gd name="connsiteY110" fmla="*/ 1887229 h 2975890"/>
              <a:gd name="connsiteX111" fmla="*/ 193361 w 1426641"/>
              <a:gd name="connsiteY111" fmla="*/ 1851510 h 2975890"/>
              <a:gd name="connsiteX112" fmla="*/ 260036 w 1426641"/>
              <a:gd name="connsiteY112" fmla="*/ 1894373 h 2975890"/>
              <a:gd name="connsiteX113" fmla="*/ 307661 w 1426641"/>
              <a:gd name="connsiteY113" fmla="*/ 1906279 h 2975890"/>
              <a:gd name="connsiteX114" fmla="*/ 533880 w 1426641"/>
              <a:gd name="connsiteY114" fmla="*/ 1901516 h 2975890"/>
              <a:gd name="connsiteX115" fmla="*/ 368681 w 1426641"/>
              <a:gd name="connsiteY115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38605 w 1426641"/>
              <a:gd name="connsiteY107" fmla="*/ 2025342 h 2975890"/>
              <a:gd name="connsiteX108" fmla="*/ 150498 w 1426641"/>
              <a:gd name="connsiteY108" fmla="*/ 2049154 h 2975890"/>
              <a:gd name="connsiteX109" fmla="*/ 219555 w 1426641"/>
              <a:gd name="connsiteY109" fmla="*/ 1956285 h 2975890"/>
              <a:gd name="connsiteX110" fmla="*/ 174311 w 1426641"/>
              <a:gd name="connsiteY110" fmla="*/ 1887229 h 2975890"/>
              <a:gd name="connsiteX111" fmla="*/ 193361 w 1426641"/>
              <a:gd name="connsiteY111" fmla="*/ 1851510 h 2975890"/>
              <a:gd name="connsiteX112" fmla="*/ 260036 w 1426641"/>
              <a:gd name="connsiteY112" fmla="*/ 1894373 h 2975890"/>
              <a:gd name="connsiteX113" fmla="*/ 307661 w 1426641"/>
              <a:gd name="connsiteY113" fmla="*/ 1906279 h 2975890"/>
              <a:gd name="connsiteX114" fmla="*/ 426723 w 1426641"/>
              <a:gd name="connsiteY114" fmla="*/ 1884848 h 2975890"/>
              <a:gd name="connsiteX115" fmla="*/ 533880 w 1426641"/>
              <a:gd name="connsiteY115" fmla="*/ 1901516 h 2975890"/>
              <a:gd name="connsiteX116" fmla="*/ 368681 w 1426641"/>
              <a:gd name="connsiteY116" fmla="*/ 1496446 h 2975890"/>
              <a:gd name="connsiteX0" fmla="*/ 368681 w 1426641"/>
              <a:gd name="connsiteY0" fmla="*/ 1496446 h 2975890"/>
              <a:gd name="connsiteX1" fmla="*/ 212411 w 1426641"/>
              <a:gd name="connsiteY1" fmla="*/ 1422884 h 2975890"/>
              <a:gd name="connsiteX2" fmla="*/ 64774 w 1426641"/>
              <a:gd name="connsiteY2" fmla="*/ 1337163 h 2975890"/>
              <a:gd name="connsiteX3" fmla="*/ 164786 w 1426641"/>
              <a:gd name="connsiteY3" fmla="*/ 1156184 h 2975890"/>
              <a:gd name="connsiteX4" fmla="*/ 100492 w 1426641"/>
              <a:gd name="connsiteY4" fmla="*/ 1060934 h 2975890"/>
              <a:gd name="connsiteX5" fmla="*/ 112398 w 1426641"/>
              <a:gd name="connsiteY5" fmla="*/ 1015691 h 2975890"/>
              <a:gd name="connsiteX6" fmla="*/ 136211 w 1426641"/>
              <a:gd name="connsiteY6" fmla="*/ 996641 h 2975890"/>
              <a:gd name="connsiteX7" fmla="*/ 188598 w 1426641"/>
              <a:gd name="connsiteY7" fmla="*/ 994259 h 2975890"/>
              <a:gd name="connsiteX8" fmla="*/ 133830 w 1426641"/>
              <a:gd name="connsiteY8" fmla="*/ 975209 h 2975890"/>
              <a:gd name="connsiteX9" fmla="*/ 121923 w 1426641"/>
              <a:gd name="connsiteY9" fmla="*/ 937109 h 2975890"/>
              <a:gd name="connsiteX10" fmla="*/ 88586 w 1426641"/>
              <a:gd name="connsiteY10" fmla="*/ 1006166 h 2975890"/>
              <a:gd name="connsiteX11" fmla="*/ 67155 w 1426641"/>
              <a:gd name="connsiteY11" fmla="*/ 1010928 h 2975890"/>
              <a:gd name="connsiteX12" fmla="*/ 86205 w 1426641"/>
              <a:gd name="connsiteY12" fmla="*/ 1065697 h 2975890"/>
              <a:gd name="connsiteX13" fmla="*/ 43342 w 1426641"/>
              <a:gd name="connsiteY13" fmla="*/ 1015691 h 2975890"/>
              <a:gd name="connsiteX14" fmla="*/ 26673 w 1426641"/>
              <a:gd name="connsiteY14" fmla="*/ 987116 h 2975890"/>
              <a:gd name="connsiteX15" fmla="*/ 102873 w 1426641"/>
              <a:gd name="connsiteY15" fmla="*/ 877578 h 2975890"/>
              <a:gd name="connsiteX16" fmla="*/ 74298 w 1426641"/>
              <a:gd name="connsiteY16" fmla="*/ 887103 h 2975890"/>
              <a:gd name="connsiteX17" fmla="*/ 45723 w 1426641"/>
              <a:gd name="connsiteY17" fmla="*/ 922822 h 2975890"/>
              <a:gd name="connsiteX18" fmla="*/ 7623 w 1426641"/>
              <a:gd name="connsiteY18" fmla="*/ 979972 h 2975890"/>
              <a:gd name="connsiteX19" fmla="*/ 10006 w 1426641"/>
              <a:gd name="connsiteY19" fmla="*/ 868057 h 2975890"/>
              <a:gd name="connsiteX20" fmla="*/ 45723 w 1426641"/>
              <a:gd name="connsiteY20" fmla="*/ 815666 h 2975890"/>
              <a:gd name="connsiteX21" fmla="*/ 81442 w 1426641"/>
              <a:gd name="connsiteY21" fmla="*/ 796616 h 2975890"/>
              <a:gd name="connsiteX22" fmla="*/ 14767 w 1426641"/>
              <a:gd name="connsiteY22" fmla="*/ 794234 h 2975890"/>
              <a:gd name="connsiteX23" fmla="*/ 45723 w 1426641"/>
              <a:gd name="connsiteY23" fmla="*/ 763278 h 2975890"/>
              <a:gd name="connsiteX24" fmla="*/ 24292 w 1426641"/>
              <a:gd name="connsiteY24" fmla="*/ 763278 h 2975890"/>
              <a:gd name="connsiteX25" fmla="*/ 64773 w 1426641"/>
              <a:gd name="connsiteY25" fmla="*/ 677553 h 2975890"/>
              <a:gd name="connsiteX26" fmla="*/ 12386 w 1426641"/>
              <a:gd name="connsiteY26" fmla="*/ 741847 h 2975890"/>
              <a:gd name="connsiteX27" fmla="*/ 5242 w 1426641"/>
              <a:gd name="connsiteY27" fmla="*/ 670409 h 2975890"/>
              <a:gd name="connsiteX28" fmla="*/ 5243 w 1426641"/>
              <a:gd name="connsiteY28" fmla="*/ 396567 h 2975890"/>
              <a:gd name="connsiteX29" fmla="*/ 17148 w 1426641"/>
              <a:gd name="connsiteY29" fmla="*/ 279884 h 2975890"/>
              <a:gd name="connsiteX30" fmla="*/ 71917 w 1426641"/>
              <a:gd name="connsiteY30" fmla="*/ 291791 h 2975890"/>
              <a:gd name="connsiteX31" fmla="*/ 52867 w 1426641"/>
              <a:gd name="connsiteY31" fmla="*/ 258453 h 2975890"/>
              <a:gd name="connsiteX32" fmla="*/ 479 w 1426641"/>
              <a:gd name="connsiteY32" fmla="*/ 225116 h 2975890"/>
              <a:gd name="connsiteX33" fmla="*/ 33817 w 1426641"/>
              <a:gd name="connsiteY33" fmla="*/ 208447 h 2975890"/>
              <a:gd name="connsiteX34" fmla="*/ 36198 w 1426641"/>
              <a:gd name="connsiteY34" fmla="*/ 194159 h 2975890"/>
              <a:gd name="connsiteX35" fmla="*/ 14767 w 1426641"/>
              <a:gd name="connsiteY35" fmla="*/ 153678 h 2975890"/>
              <a:gd name="connsiteX36" fmla="*/ 52867 w 1426641"/>
              <a:gd name="connsiteY36" fmla="*/ 151297 h 2975890"/>
              <a:gd name="connsiteX37" fmla="*/ 76680 w 1426641"/>
              <a:gd name="connsiteY37" fmla="*/ 141772 h 2975890"/>
              <a:gd name="connsiteX38" fmla="*/ 57629 w 1426641"/>
              <a:gd name="connsiteY38" fmla="*/ 101291 h 2975890"/>
              <a:gd name="connsiteX39" fmla="*/ 81443 w 1426641"/>
              <a:gd name="connsiteY39" fmla="*/ 27473 h 2975890"/>
              <a:gd name="connsiteX40" fmla="*/ 98111 w 1426641"/>
              <a:gd name="connsiteY40" fmla="*/ 8422 h 2975890"/>
              <a:gd name="connsiteX41" fmla="*/ 145736 w 1426641"/>
              <a:gd name="connsiteY41" fmla="*/ 20328 h 2975890"/>
              <a:gd name="connsiteX42" fmla="*/ 138592 w 1426641"/>
              <a:gd name="connsiteY42" fmla="*/ 77479 h 2975890"/>
              <a:gd name="connsiteX43" fmla="*/ 181455 w 1426641"/>
              <a:gd name="connsiteY43" fmla="*/ 32235 h 2975890"/>
              <a:gd name="connsiteX44" fmla="*/ 250511 w 1426641"/>
              <a:gd name="connsiteY44" fmla="*/ 36998 h 2975890"/>
              <a:gd name="connsiteX45" fmla="*/ 331473 w 1426641"/>
              <a:gd name="connsiteY45" fmla="*/ 25092 h 2975890"/>
              <a:gd name="connsiteX46" fmla="*/ 367192 w 1426641"/>
              <a:gd name="connsiteY46" fmla="*/ 6042 h 2975890"/>
              <a:gd name="connsiteX47" fmla="*/ 407673 w 1426641"/>
              <a:gd name="connsiteY47" fmla="*/ 20329 h 2975890"/>
              <a:gd name="connsiteX48" fmla="*/ 421961 w 1426641"/>
              <a:gd name="connsiteY48" fmla="*/ 1279 h 2975890"/>
              <a:gd name="connsiteX49" fmla="*/ 459640 w 1426641"/>
              <a:gd name="connsiteY49" fmla="*/ 2745 h 2975890"/>
              <a:gd name="connsiteX50" fmla="*/ 467205 w 1426641"/>
              <a:gd name="connsiteY50" fmla="*/ 10804 h 2975890"/>
              <a:gd name="connsiteX51" fmla="*/ 462442 w 1426641"/>
              <a:gd name="connsiteY51" fmla="*/ 101292 h 2975890"/>
              <a:gd name="connsiteX52" fmla="*/ 421961 w 1426641"/>
              <a:gd name="connsiteY52" fmla="*/ 137010 h 2975890"/>
              <a:gd name="connsiteX53" fmla="*/ 329092 w 1426641"/>
              <a:gd name="connsiteY53" fmla="*/ 215592 h 2975890"/>
              <a:gd name="connsiteX54" fmla="*/ 295755 w 1426641"/>
              <a:gd name="connsiteY54" fmla="*/ 251310 h 2975890"/>
              <a:gd name="connsiteX55" fmla="*/ 274323 w 1426641"/>
              <a:gd name="connsiteY55" fmla="*/ 294173 h 2975890"/>
              <a:gd name="connsiteX56" fmla="*/ 210030 w 1426641"/>
              <a:gd name="connsiteY56" fmla="*/ 275123 h 2975890"/>
              <a:gd name="connsiteX57" fmla="*/ 229080 w 1426641"/>
              <a:gd name="connsiteY57" fmla="*/ 303698 h 2975890"/>
              <a:gd name="connsiteX58" fmla="*/ 302898 w 1426641"/>
              <a:gd name="connsiteY58" fmla="*/ 313223 h 2975890"/>
              <a:gd name="connsiteX59" fmla="*/ 329092 w 1426641"/>
              <a:gd name="connsiteY59" fmla="*/ 301317 h 2975890"/>
              <a:gd name="connsiteX60" fmla="*/ 293373 w 1426641"/>
              <a:gd name="connsiteY60" fmla="*/ 341798 h 2975890"/>
              <a:gd name="connsiteX61" fmla="*/ 269561 w 1426641"/>
              <a:gd name="connsiteY61" fmla="*/ 339417 h 2975890"/>
              <a:gd name="connsiteX62" fmla="*/ 236223 w 1426641"/>
              <a:gd name="connsiteY62" fmla="*/ 348942 h 2975890"/>
              <a:gd name="connsiteX63" fmla="*/ 210030 w 1426641"/>
              <a:gd name="connsiteY63" fmla="*/ 387042 h 2975890"/>
              <a:gd name="connsiteX64" fmla="*/ 210030 w 1426641"/>
              <a:gd name="connsiteY64" fmla="*/ 406092 h 2975890"/>
              <a:gd name="connsiteX65" fmla="*/ 236223 w 1426641"/>
              <a:gd name="connsiteY65" fmla="*/ 372754 h 2975890"/>
              <a:gd name="connsiteX66" fmla="*/ 260036 w 1426641"/>
              <a:gd name="connsiteY66" fmla="*/ 363229 h 2975890"/>
              <a:gd name="connsiteX67" fmla="*/ 269561 w 1426641"/>
              <a:gd name="connsiteY67" fmla="*/ 387042 h 2975890"/>
              <a:gd name="connsiteX68" fmla="*/ 245748 w 1426641"/>
              <a:gd name="connsiteY68" fmla="*/ 422760 h 2975890"/>
              <a:gd name="connsiteX69" fmla="*/ 260036 w 1426641"/>
              <a:gd name="connsiteY69" fmla="*/ 425142 h 2975890"/>
              <a:gd name="connsiteX70" fmla="*/ 321948 w 1426641"/>
              <a:gd name="connsiteY70" fmla="*/ 387042 h 2975890"/>
              <a:gd name="connsiteX71" fmla="*/ 367192 w 1426641"/>
              <a:gd name="connsiteY71" fmla="*/ 375135 h 2975890"/>
              <a:gd name="connsiteX72" fmla="*/ 414817 w 1426641"/>
              <a:gd name="connsiteY72" fmla="*/ 353704 h 2975890"/>
              <a:gd name="connsiteX73" fmla="*/ 476730 w 1426641"/>
              <a:gd name="connsiteY73" fmla="*/ 367991 h 2975890"/>
              <a:gd name="connsiteX74" fmla="*/ 543405 w 1426641"/>
              <a:gd name="connsiteY74" fmla="*/ 353703 h 2975890"/>
              <a:gd name="connsiteX75" fmla="*/ 621986 w 1426641"/>
              <a:gd name="connsiteY75" fmla="*/ 365610 h 2975890"/>
              <a:gd name="connsiteX76" fmla="*/ 686280 w 1426641"/>
              <a:gd name="connsiteY76" fmla="*/ 363229 h 2975890"/>
              <a:gd name="connsiteX77" fmla="*/ 717238 w 1426641"/>
              <a:gd name="connsiteY77" fmla="*/ 398951 h 2975890"/>
              <a:gd name="connsiteX78" fmla="*/ 721998 w 1426641"/>
              <a:gd name="connsiteY78" fmla="*/ 451335 h 2975890"/>
              <a:gd name="connsiteX79" fmla="*/ 683898 w 1426641"/>
              <a:gd name="connsiteY79" fmla="*/ 503723 h 2975890"/>
              <a:gd name="connsiteX80" fmla="*/ 674373 w 1426641"/>
              <a:gd name="connsiteY80" fmla="*/ 565634 h 2975890"/>
              <a:gd name="connsiteX81" fmla="*/ 648180 w 1426641"/>
              <a:gd name="connsiteY81" fmla="*/ 615641 h 2975890"/>
              <a:gd name="connsiteX82" fmla="*/ 636273 w 1426641"/>
              <a:gd name="connsiteY82" fmla="*/ 658504 h 2975890"/>
              <a:gd name="connsiteX83" fmla="*/ 600555 w 1426641"/>
              <a:gd name="connsiteY83" fmla="*/ 703747 h 2975890"/>
              <a:gd name="connsiteX84" fmla="*/ 569598 w 1426641"/>
              <a:gd name="connsiteY84" fmla="*/ 768042 h 2975890"/>
              <a:gd name="connsiteX85" fmla="*/ 469586 w 1426641"/>
              <a:gd name="connsiteY85" fmla="*/ 806142 h 2975890"/>
              <a:gd name="connsiteX86" fmla="*/ 448155 w 1426641"/>
              <a:gd name="connsiteY86" fmla="*/ 820429 h 2975890"/>
              <a:gd name="connsiteX87" fmla="*/ 443392 w 1426641"/>
              <a:gd name="connsiteY87" fmla="*/ 844242 h 2975890"/>
              <a:gd name="connsiteX88" fmla="*/ 512448 w 1426641"/>
              <a:gd name="connsiteY88" fmla="*/ 815667 h 2975890"/>
              <a:gd name="connsiteX89" fmla="*/ 536261 w 1426641"/>
              <a:gd name="connsiteY89" fmla="*/ 839479 h 2975890"/>
              <a:gd name="connsiteX90" fmla="*/ 560073 w 1426641"/>
              <a:gd name="connsiteY90" fmla="*/ 870435 h 2975890"/>
              <a:gd name="connsiteX91" fmla="*/ 486255 w 1426641"/>
              <a:gd name="connsiteY91" fmla="*/ 910917 h 2975890"/>
              <a:gd name="connsiteX92" fmla="*/ 429105 w 1426641"/>
              <a:gd name="connsiteY92" fmla="*/ 949017 h 2975890"/>
              <a:gd name="connsiteX93" fmla="*/ 340999 w 1426641"/>
              <a:gd name="connsiteY93" fmla="*/ 946635 h 2975890"/>
              <a:gd name="connsiteX94" fmla="*/ 376717 w 1426641"/>
              <a:gd name="connsiteY94" fmla="*/ 968067 h 2975890"/>
              <a:gd name="connsiteX95" fmla="*/ 481492 w 1426641"/>
              <a:gd name="connsiteY95" fmla="*/ 987117 h 2975890"/>
              <a:gd name="connsiteX96" fmla="*/ 545786 w 1426641"/>
              <a:gd name="connsiteY96" fmla="*/ 951398 h 2975890"/>
              <a:gd name="connsiteX97" fmla="*/ 757718 w 1426641"/>
              <a:gd name="connsiteY97" fmla="*/ 1110943 h 2975890"/>
              <a:gd name="connsiteX98" fmla="*/ 976843 w 1426641"/>
              <a:gd name="connsiteY98" fmla="*/ 1527402 h 2975890"/>
              <a:gd name="connsiteX99" fmla="*/ 1110143 w 1426641"/>
              <a:gd name="connsiteY99" fmla="*/ 2034868 h 2975890"/>
              <a:gd name="connsiteX100" fmla="*/ 1419706 w 1426641"/>
              <a:gd name="connsiteY100" fmla="*/ 2080111 h 2975890"/>
              <a:gd name="connsiteX101" fmla="*/ 1381606 w 1426641"/>
              <a:gd name="connsiteY101" fmla="*/ 2292043 h 2975890"/>
              <a:gd name="connsiteX102" fmla="*/ 1343506 w 1426641"/>
              <a:gd name="connsiteY102" fmla="*/ 2592080 h 2975890"/>
              <a:gd name="connsiteX103" fmla="*/ 664428 w 1426641"/>
              <a:gd name="connsiteY103" fmla="*/ 2749641 h 2975890"/>
              <a:gd name="connsiteX104" fmla="*/ 350524 w 1426641"/>
              <a:gd name="connsiteY104" fmla="*/ 2892118 h 2975890"/>
              <a:gd name="connsiteX105" fmla="*/ 5243 w 1426641"/>
              <a:gd name="connsiteY105" fmla="*/ 2911169 h 2975890"/>
              <a:gd name="connsiteX106" fmla="*/ 150499 w 1426641"/>
              <a:gd name="connsiteY106" fmla="*/ 2272992 h 2975890"/>
              <a:gd name="connsiteX107" fmla="*/ 238605 w 1426641"/>
              <a:gd name="connsiteY107" fmla="*/ 2025342 h 2975890"/>
              <a:gd name="connsiteX108" fmla="*/ 150498 w 1426641"/>
              <a:gd name="connsiteY108" fmla="*/ 2049154 h 2975890"/>
              <a:gd name="connsiteX109" fmla="*/ 219555 w 1426641"/>
              <a:gd name="connsiteY109" fmla="*/ 1956285 h 2975890"/>
              <a:gd name="connsiteX110" fmla="*/ 174311 w 1426641"/>
              <a:gd name="connsiteY110" fmla="*/ 1887229 h 2975890"/>
              <a:gd name="connsiteX111" fmla="*/ 193361 w 1426641"/>
              <a:gd name="connsiteY111" fmla="*/ 1851510 h 2975890"/>
              <a:gd name="connsiteX112" fmla="*/ 260036 w 1426641"/>
              <a:gd name="connsiteY112" fmla="*/ 1894373 h 2975890"/>
              <a:gd name="connsiteX113" fmla="*/ 307661 w 1426641"/>
              <a:gd name="connsiteY113" fmla="*/ 1906279 h 2975890"/>
              <a:gd name="connsiteX114" fmla="*/ 426723 w 1426641"/>
              <a:gd name="connsiteY114" fmla="*/ 1884848 h 2975890"/>
              <a:gd name="connsiteX115" fmla="*/ 479111 w 1426641"/>
              <a:gd name="connsiteY115" fmla="*/ 1915804 h 2975890"/>
              <a:gd name="connsiteX116" fmla="*/ 533880 w 1426641"/>
              <a:gd name="connsiteY116" fmla="*/ 1901516 h 2975890"/>
              <a:gd name="connsiteX117" fmla="*/ 368681 w 1426641"/>
              <a:gd name="connsiteY117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212411 w 1426641"/>
              <a:gd name="connsiteY2" fmla="*/ 1422884 h 2975890"/>
              <a:gd name="connsiteX3" fmla="*/ 64774 w 1426641"/>
              <a:gd name="connsiteY3" fmla="*/ 1337163 h 2975890"/>
              <a:gd name="connsiteX4" fmla="*/ 164786 w 1426641"/>
              <a:gd name="connsiteY4" fmla="*/ 1156184 h 2975890"/>
              <a:gd name="connsiteX5" fmla="*/ 100492 w 1426641"/>
              <a:gd name="connsiteY5" fmla="*/ 1060934 h 2975890"/>
              <a:gd name="connsiteX6" fmla="*/ 112398 w 1426641"/>
              <a:gd name="connsiteY6" fmla="*/ 1015691 h 2975890"/>
              <a:gd name="connsiteX7" fmla="*/ 136211 w 1426641"/>
              <a:gd name="connsiteY7" fmla="*/ 996641 h 2975890"/>
              <a:gd name="connsiteX8" fmla="*/ 188598 w 1426641"/>
              <a:gd name="connsiteY8" fmla="*/ 994259 h 2975890"/>
              <a:gd name="connsiteX9" fmla="*/ 133830 w 1426641"/>
              <a:gd name="connsiteY9" fmla="*/ 975209 h 2975890"/>
              <a:gd name="connsiteX10" fmla="*/ 121923 w 1426641"/>
              <a:gd name="connsiteY10" fmla="*/ 937109 h 2975890"/>
              <a:gd name="connsiteX11" fmla="*/ 88586 w 1426641"/>
              <a:gd name="connsiteY11" fmla="*/ 1006166 h 2975890"/>
              <a:gd name="connsiteX12" fmla="*/ 67155 w 1426641"/>
              <a:gd name="connsiteY12" fmla="*/ 1010928 h 2975890"/>
              <a:gd name="connsiteX13" fmla="*/ 86205 w 1426641"/>
              <a:gd name="connsiteY13" fmla="*/ 1065697 h 2975890"/>
              <a:gd name="connsiteX14" fmla="*/ 43342 w 1426641"/>
              <a:gd name="connsiteY14" fmla="*/ 1015691 h 2975890"/>
              <a:gd name="connsiteX15" fmla="*/ 26673 w 1426641"/>
              <a:gd name="connsiteY15" fmla="*/ 987116 h 2975890"/>
              <a:gd name="connsiteX16" fmla="*/ 102873 w 1426641"/>
              <a:gd name="connsiteY16" fmla="*/ 877578 h 2975890"/>
              <a:gd name="connsiteX17" fmla="*/ 74298 w 1426641"/>
              <a:gd name="connsiteY17" fmla="*/ 887103 h 2975890"/>
              <a:gd name="connsiteX18" fmla="*/ 45723 w 1426641"/>
              <a:gd name="connsiteY18" fmla="*/ 922822 h 2975890"/>
              <a:gd name="connsiteX19" fmla="*/ 7623 w 1426641"/>
              <a:gd name="connsiteY19" fmla="*/ 979972 h 2975890"/>
              <a:gd name="connsiteX20" fmla="*/ 10006 w 1426641"/>
              <a:gd name="connsiteY20" fmla="*/ 868057 h 2975890"/>
              <a:gd name="connsiteX21" fmla="*/ 45723 w 1426641"/>
              <a:gd name="connsiteY21" fmla="*/ 815666 h 2975890"/>
              <a:gd name="connsiteX22" fmla="*/ 81442 w 1426641"/>
              <a:gd name="connsiteY22" fmla="*/ 796616 h 2975890"/>
              <a:gd name="connsiteX23" fmla="*/ 14767 w 1426641"/>
              <a:gd name="connsiteY23" fmla="*/ 794234 h 2975890"/>
              <a:gd name="connsiteX24" fmla="*/ 45723 w 1426641"/>
              <a:gd name="connsiteY24" fmla="*/ 763278 h 2975890"/>
              <a:gd name="connsiteX25" fmla="*/ 24292 w 1426641"/>
              <a:gd name="connsiteY25" fmla="*/ 763278 h 2975890"/>
              <a:gd name="connsiteX26" fmla="*/ 64773 w 1426641"/>
              <a:gd name="connsiteY26" fmla="*/ 677553 h 2975890"/>
              <a:gd name="connsiteX27" fmla="*/ 12386 w 1426641"/>
              <a:gd name="connsiteY27" fmla="*/ 741847 h 2975890"/>
              <a:gd name="connsiteX28" fmla="*/ 5242 w 1426641"/>
              <a:gd name="connsiteY28" fmla="*/ 670409 h 2975890"/>
              <a:gd name="connsiteX29" fmla="*/ 5243 w 1426641"/>
              <a:gd name="connsiteY29" fmla="*/ 396567 h 2975890"/>
              <a:gd name="connsiteX30" fmla="*/ 17148 w 1426641"/>
              <a:gd name="connsiteY30" fmla="*/ 279884 h 2975890"/>
              <a:gd name="connsiteX31" fmla="*/ 71917 w 1426641"/>
              <a:gd name="connsiteY31" fmla="*/ 291791 h 2975890"/>
              <a:gd name="connsiteX32" fmla="*/ 52867 w 1426641"/>
              <a:gd name="connsiteY32" fmla="*/ 258453 h 2975890"/>
              <a:gd name="connsiteX33" fmla="*/ 479 w 1426641"/>
              <a:gd name="connsiteY33" fmla="*/ 225116 h 2975890"/>
              <a:gd name="connsiteX34" fmla="*/ 33817 w 1426641"/>
              <a:gd name="connsiteY34" fmla="*/ 208447 h 2975890"/>
              <a:gd name="connsiteX35" fmla="*/ 36198 w 1426641"/>
              <a:gd name="connsiteY35" fmla="*/ 194159 h 2975890"/>
              <a:gd name="connsiteX36" fmla="*/ 14767 w 1426641"/>
              <a:gd name="connsiteY36" fmla="*/ 153678 h 2975890"/>
              <a:gd name="connsiteX37" fmla="*/ 52867 w 1426641"/>
              <a:gd name="connsiteY37" fmla="*/ 151297 h 2975890"/>
              <a:gd name="connsiteX38" fmla="*/ 76680 w 1426641"/>
              <a:gd name="connsiteY38" fmla="*/ 141772 h 2975890"/>
              <a:gd name="connsiteX39" fmla="*/ 57629 w 1426641"/>
              <a:gd name="connsiteY39" fmla="*/ 101291 h 2975890"/>
              <a:gd name="connsiteX40" fmla="*/ 81443 w 1426641"/>
              <a:gd name="connsiteY40" fmla="*/ 27473 h 2975890"/>
              <a:gd name="connsiteX41" fmla="*/ 98111 w 1426641"/>
              <a:gd name="connsiteY41" fmla="*/ 8422 h 2975890"/>
              <a:gd name="connsiteX42" fmla="*/ 145736 w 1426641"/>
              <a:gd name="connsiteY42" fmla="*/ 20328 h 2975890"/>
              <a:gd name="connsiteX43" fmla="*/ 138592 w 1426641"/>
              <a:gd name="connsiteY43" fmla="*/ 77479 h 2975890"/>
              <a:gd name="connsiteX44" fmla="*/ 181455 w 1426641"/>
              <a:gd name="connsiteY44" fmla="*/ 32235 h 2975890"/>
              <a:gd name="connsiteX45" fmla="*/ 250511 w 1426641"/>
              <a:gd name="connsiteY45" fmla="*/ 36998 h 2975890"/>
              <a:gd name="connsiteX46" fmla="*/ 331473 w 1426641"/>
              <a:gd name="connsiteY46" fmla="*/ 25092 h 2975890"/>
              <a:gd name="connsiteX47" fmla="*/ 367192 w 1426641"/>
              <a:gd name="connsiteY47" fmla="*/ 6042 h 2975890"/>
              <a:gd name="connsiteX48" fmla="*/ 407673 w 1426641"/>
              <a:gd name="connsiteY48" fmla="*/ 20329 h 2975890"/>
              <a:gd name="connsiteX49" fmla="*/ 421961 w 1426641"/>
              <a:gd name="connsiteY49" fmla="*/ 1279 h 2975890"/>
              <a:gd name="connsiteX50" fmla="*/ 459640 w 1426641"/>
              <a:gd name="connsiteY50" fmla="*/ 2745 h 2975890"/>
              <a:gd name="connsiteX51" fmla="*/ 467205 w 1426641"/>
              <a:gd name="connsiteY51" fmla="*/ 10804 h 2975890"/>
              <a:gd name="connsiteX52" fmla="*/ 462442 w 1426641"/>
              <a:gd name="connsiteY52" fmla="*/ 101292 h 2975890"/>
              <a:gd name="connsiteX53" fmla="*/ 421961 w 1426641"/>
              <a:gd name="connsiteY53" fmla="*/ 137010 h 2975890"/>
              <a:gd name="connsiteX54" fmla="*/ 329092 w 1426641"/>
              <a:gd name="connsiteY54" fmla="*/ 215592 h 2975890"/>
              <a:gd name="connsiteX55" fmla="*/ 295755 w 1426641"/>
              <a:gd name="connsiteY55" fmla="*/ 251310 h 2975890"/>
              <a:gd name="connsiteX56" fmla="*/ 274323 w 1426641"/>
              <a:gd name="connsiteY56" fmla="*/ 294173 h 2975890"/>
              <a:gd name="connsiteX57" fmla="*/ 210030 w 1426641"/>
              <a:gd name="connsiteY57" fmla="*/ 275123 h 2975890"/>
              <a:gd name="connsiteX58" fmla="*/ 229080 w 1426641"/>
              <a:gd name="connsiteY58" fmla="*/ 303698 h 2975890"/>
              <a:gd name="connsiteX59" fmla="*/ 302898 w 1426641"/>
              <a:gd name="connsiteY59" fmla="*/ 313223 h 2975890"/>
              <a:gd name="connsiteX60" fmla="*/ 329092 w 1426641"/>
              <a:gd name="connsiteY60" fmla="*/ 301317 h 2975890"/>
              <a:gd name="connsiteX61" fmla="*/ 293373 w 1426641"/>
              <a:gd name="connsiteY61" fmla="*/ 341798 h 2975890"/>
              <a:gd name="connsiteX62" fmla="*/ 269561 w 1426641"/>
              <a:gd name="connsiteY62" fmla="*/ 339417 h 2975890"/>
              <a:gd name="connsiteX63" fmla="*/ 236223 w 1426641"/>
              <a:gd name="connsiteY63" fmla="*/ 348942 h 2975890"/>
              <a:gd name="connsiteX64" fmla="*/ 210030 w 1426641"/>
              <a:gd name="connsiteY64" fmla="*/ 387042 h 2975890"/>
              <a:gd name="connsiteX65" fmla="*/ 210030 w 1426641"/>
              <a:gd name="connsiteY65" fmla="*/ 406092 h 2975890"/>
              <a:gd name="connsiteX66" fmla="*/ 236223 w 1426641"/>
              <a:gd name="connsiteY66" fmla="*/ 372754 h 2975890"/>
              <a:gd name="connsiteX67" fmla="*/ 260036 w 1426641"/>
              <a:gd name="connsiteY67" fmla="*/ 363229 h 2975890"/>
              <a:gd name="connsiteX68" fmla="*/ 269561 w 1426641"/>
              <a:gd name="connsiteY68" fmla="*/ 387042 h 2975890"/>
              <a:gd name="connsiteX69" fmla="*/ 245748 w 1426641"/>
              <a:gd name="connsiteY69" fmla="*/ 422760 h 2975890"/>
              <a:gd name="connsiteX70" fmla="*/ 260036 w 1426641"/>
              <a:gd name="connsiteY70" fmla="*/ 425142 h 2975890"/>
              <a:gd name="connsiteX71" fmla="*/ 321948 w 1426641"/>
              <a:gd name="connsiteY71" fmla="*/ 387042 h 2975890"/>
              <a:gd name="connsiteX72" fmla="*/ 367192 w 1426641"/>
              <a:gd name="connsiteY72" fmla="*/ 375135 h 2975890"/>
              <a:gd name="connsiteX73" fmla="*/ 414817 w 1426641"/>
              <a:gd name="connsiteY73" fmla="*/ 353704 h 2975890"/>
              <a:gd name="connsiteX74" fmla="*/ 476730 w 1426641"/>
              <a:gd name="connsiteY74" fmla="*/ 367991 h 2975890"/>
              <a:gd name="connsiteX75" fmla="*/ 543405 w 1426641"/>
              <a:gd name="connsiteY75" fmla="*/ 353703 h 2975890"/>
              <a:gd name="connsiteX76" fmla="*/ 621986 w 1426641"/>
              <a:gd name="connsiteY76" fmla="*/ 365610 h 2975890"/>
              <a:gd name="connsiteX77" fmla="*/ 686280 w 1426641"/>
              <a:gd name="connsiteY77" fmla="*/ 363229 h 2975890"/>
              <a:gd name="connsiteX78" fmla="*/ 717238 w 1426641"/>
              <a:gd name="connsiteY78" fmla="*/ 398951 h 2975890"/>
              <a:gd name="connsiteX79" fmla="*/ 721998 w 1426641"/>
              <a:gd name="connsiteY79" fmla="*/ 451335 h 2975890"/>
              <a:gd name="connsiteX80" fmla="*/ 683898 w 1426641"/>
              <a:gd name="connsiteY80" fmla="*/ 503723 h 2975890"/>
              <a:gd name="connsiteX81" fmla="*/ 674373 w 1426641"/>
              <a:gd name="connsiteY81" fmla="*/ 565634 h 2975890"/>
              <a:gd name="connsiteX82" fmla="*/ 648180 w 1426641"/>
              <a:gd name="connsiteY82" fmla="*/ 615641 h 2975890"/>
              <a:gd name="connsiteX83" fmla="*/ 636273 w 1426641"/>
              <a:gd name="connsiteY83" fmla="*/ 658504 h 2975890"/>
              <a:gd name="connsiteX84" fmla="*/ 600555 w 1426641"/>
              <a:gd name="connsiteY84" fmla="*/ 703747 h 2975890"/>
              <a:gd name="connsiteX85" fmla="*/ 569598 w 1426641"/>
              <a:gd name="connsiteY85" fmla="*/ 768042 h 2975890"/>
              <a:gd name="connsiteX86" fmla="*/ 469586 w 1426641"/>
              <a:gd name="connsiteY86" fmla="*/ 806142 h 2975890"/>
              <a:gd name="connsiteX87" fmla="*/ 448155 w 1426641"/>
              <a:gd name="connsiteY87" fmla="*/ 820429 h 2975890"/>
              <a:gd name="connsiteX88" fmla="*/ 443392 w 1426641"/>
              <a:gd name="connsiteY88" fmla="*/ 844242 h 2975890"/>
              <a:gd name="connsiteX89" fmla="*/ 512448 w 1426641"/>
              <a:gd name="connsiteY89" fmla="*/ 815667 h 2975890"/>
              <a:gd name="connsiteX90" fmla="*/ 536261 w 1426641"/>
              <a:gd name="connsiteY90" fmla="*/ 839479 h 2975890"/>
              <a:gd name="connsiteX91" fmla="*/ 560073 w 1426641"/>
              <a:gd name="connsiteY91" fmla="*/ 870435 h 2975890"/>
              <a:gd name="connsiteX92" fmla="*/ 486255 w 1426641"/>
              <a:gd name="connsiteY92" fmla="*/ 910917 h 2975890"/>
              <a:gd name="connsiteX93" fmla="*/ 429105 w 1426641"/>
              <a:gd name="connsiteY93" fmla="*/ 949017 h 2975890"/>
              <a:gd name="connsiteX94" fmla="*/ 340999 w 1426641"/>
              <a:gd name="connsiteY94" fmla="*/ 946635 h 2975890"/>
              <a:gd name="connsiteX95" fmla="*/ 376717 w 1426641"/>
              <a:gd name="connsiteY95" fmla="*/ 968067 h 2975890"/>
              <a:gd name="connsiteX96" fmla="*/ 481492 w 1426641"/>
              <a:gd name="connsiteY96" fmla="*/ 987117 h 2975890"/>
              <a:gd name="connsiteX97" fmla="*/ 545786 w 1426641"/>
              <a:gd name="connsiteY97" fmla="*/ 951398 h 2975890"/>
              <a:gd name="connsiteX98" fmla="*/ 757718 w 1426641"/>
              <a:gd name="connsiteY98" fmla="*/ 1110943 h 2975890"/>
              <a:gd name="connsiteX99" fmla="*/ 976843 w 1426641"/>
              <a:gd name="connsiteY99" fmla="*/ 1527402 h 2975890"/>
              <a:gd name="connsiteX100" fmla="*/ 1110143 w 1426641"/>
              <a:gd name="connsiteY100" fmla="*/ 2034868 h 2975890"/>
              <a:gd name="connsiteX101" fmla="*/ 1419706 w 1426641"/>
              <a:gd name="connsiteY101" fmla="*/ 2080111 h 2975890"/>
              <a:gd name="connsiteX102" fmla="*/ 1381606 w 1426641"/>
              <a:gd name="connsiteY102" fmla="*/ 2292043 h 2975890"/>
              <a:gd name="connsiteX103" fmla="*/ 1343506 w 1426641"/>
              <a:gd name="connsiteY103" fmla="*/ 2592080 h 2975890"/>
              <a:gd name="connsiteX104" fmla="*/ 664428 w 1426641"/>
              <a:gd name="connsiteY104" fmla="*/ 2749641 h 2975890"/>
              <a:gd name="connsiteX105" fmla="*/ 350524 w 1426641"/>
              <a:gd name="connsiteY105" fmla="*/ 2892118 h 2975890"/>
              <a:gd name="connsiteX106" fmla="*/ 5243 w 1426641"/>
              <a:gd name="connsiteY106" fmla="*/ 2911169 h 2975890"/>
              <a:gd name="connsiteX107" fmla="*/ 150499 w 1426641"/>
              <a:gd name="connsiteY107" fmla="*/ 2272992 h 2975890"/>
              <a:gd name="connsiteX108" fmla="*/ 238605 w 1426641"/>
              <a:gd name="connsiteY108" fmla="*/ 2025342 h 2975890"/>
              <a:gd name="connsiteX109" fmla="*/ 150498 w 1426641"/>
              <a:gd name="connsiteY109" fmla="*/ 2049154 h 2975890"/>
              <a:gd name="connsiteX110" fmla="*/ 219555 w 1426641"/>
              <a:gd name="connsiteY110" fmla="*/ 1956285 h 2975890"/>
              <a:gd name="connsiteX111" fmla="*/ 174311 w 1426641"/>
              <a:gd name="connsiteY111" fmla="*/ 1887229 h 2975890"/>
              <a:gd name="connsiteX112" fmla="*/ 193361 w 1426641"/>
              <a:gd name="connsiteY112" fmla="*/ 1851510 h 2975890"/>
              <a:gd name="connsiteX113" fmla="*/ 260036 w 1426641"/>
              <a:gd name="connsiteY113" fmla="*/ 1894373 h 2975890"/>
              <a:gd name="connsiteX114" fmla="*/ 307661 w 1426641"/>
              <a:gd name="connsiteY114" fmla="*/ 1906279 h 2975890"/>
              <a:gd name="connsiteX115" fmla="*/ 426723 w 1426641"/>
              <a:gd name="connsiteY115" fmla="*/ 1884848 h 2975890"/>
              <a:gd name="connsiteX116" fmla="*/ 479111 w 1426641"/>
              <a:gd name="connsiteY116" fmla="*/ 1915804 h 2975890"/>
              <a:gd name="connsiteX117" fmla="*/ 533880 w 1426641"/>
              <a:gd name="connsiteY117" fmla="*/ 1901516 h 2975890"/>
              <a:gd name="connsiteX118" fmla="*/ 368681 w 1426641"/>
              <a:gd name="connsiteY118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12411 w 1426641"/>
              <a:gd name="connsiteY3" fmla="*/ 1422884 h 2975890"/>
              <a:gd name="connsiteX4" fmla="*/ 64774 w 1426641"/>
              <a:gd name="connsiteY4" fmla="*/ 1337163 h 2975890"/>
              <a:gd name="connsiteX5" fmla="*/ 164786 w 1426641"/>
              <a:gd name="connsiteY5" fmla="*/ 1156184 h 2975890"/>
              <a:gd name="connsiteX6" fmla="*/ 100492 w 1426641"/>
              <a:gd name="connsiteY6" fmla="*/ 1060934 h 2975890"/>
              <a:gd name="connsiteX7" fmla="*/ 112398 w 1426641"/>
              <a:gd name="connsiteY7" fmla="*/ 1015691 h 2975890"/>
              <a:gd name="connsiteX8" fmla="*/ 136211 w 1426641"/>
              <a:gd name="connsiteY8" fmla="*/ 996641 h 2975890"/>
              <a:gd name="connsiteX9" fmla="*/ 188598 w 1426641"/>
              <a:gd name="connsiteY9" fmla="*/ 994259 h 2975890"/>
              <a:gd name="connsiteX10" fmla="*/ 133830 w 1426641"/>
              <a:gd name="connsiteY10" fmla="*/ 975209 h 2975890"/>
              <a:gd name="connsiteX11" fmla="*/ 121923 w 1426641"/>
              <a:gd name="connsiteY11" fmla="*/ 937109 h 2975890"/>
              <a:gd name="connsiteX12" fmla="*/ 88586 w 1426641"/>
              <a:gd name="connsiteY12" fmla="*/ 1006166 h 2975890"/>
              <a:gd name="connsiteX13" fmla="*/ 67155 w 1426641"/>
              <a:gd name="connsiteY13" fmla="*/ 1010928 h 2975890"/>
              <a:gd name="connsiteX14" fmla="*/ 86205 w 1426641"/>
              <a:gd name="connsiteY14" fmla="*/ 1065697 h 2975890"/>
              <a:gd name="connsiteX15" fmla="*/ 43342 w 1426641"/>
              <a:gd name="connsiteY15" fmla="*/ 1015691 h 2975890"/>
              <a:gd name="connsiteX16" fmla="*/ 26673 w 1426641"/>
              <a:gd name="connsiteY16" fmla="*/ 987116 h 2975890"/>
              <a:gd name="connsiteX17" fmla="*/ 102873 w 1426641"/>
              <a:gd name="connsiteY17" fmla="*/ 877578 h 2975890"/>
              <a:gd name="connsiteX18" fmla="*/ 74298 w 1426641"/>
              <a:gd name="connsiteY18" fmla="*/ 887103 h 2975890"/>
              <a:gd name="connsiteX19" fmla="*/ 45723 w 1426641"/>
              <a:gd name="connsiteY19" fmla="*/ 922822 h 2975890"/>
              <a:gd name="connsiteX20" fmla="*/ 7623 w 1426641"/>
              <a:gd name="connsiteY20" fmla="*/ 979972 h 2975890"/>
              <a:gd name="connsiteX21" fmla="*/ 10006 w 1426641"/>
              <a:gd name="connsiteY21" fmla="*/ 868057 h 2975890"/>
              <a:gd name="connsiteX22" fmla="*/ 45723 w 1426641"/>
              <a:gd name="connsiteY22" fmla="*/ 815666 h 2975890"/>
              <a:gd name="connsiteX23" fmla="*/ 81442 w 1426641"/>
              <a:gd name="connsiteY23" fmla="*/ 796616 h 2975890"/>
              <a:gd name="connsiteX24" fmla="*/ 14767 w 1426641"/>
              <a:gd name="connsiteY24" fmla="*/ 794234 h 2975890"/>
              <a:gd name="connsiteX25" fmla="*/ 45723 w 1426641"/>
              <a:gd name="connsiteY25" fmla="*/ 763278 h 2975890"/>
              <a:gd name="connsiteX26" fmla="*/ 24292 w 1426641"/>
              <a:gd name="connsiteY26" fmla="*/ 763278 h 2975890"/>
              <a:gd name="connsiteX27" fmla="*/ 64773 w 1426641"/>
              <a:gd name="connsiteY27" fmla="*/ 677553 h 2975890"/>
              <a:gd name="connsiteX28" fmla="*/ 12386 w 1426641"/>
              <a:gd name="connsiteY28" fmla="*/ 741847 h 2975890"/>
              <a:gd name="connsiteX29" fmla="*/ 5242 w 1426641"/>
              <a:gd name="connsiteY29" fmla="*/ 670409 h 2975890"/>
              <a:gd name="connsiteX30" fmla="*/ 5243 w 1426641"/>
              <a:gd name="connsiteY30" fmla="*/ 396567 h 2975890"/>
              <a:gd name="connsiteX31" fmla="*/ 17148 w 1426641"/>
              <a:gd name="connsiteY31" fmla="*/ 279884 h 2975890"/>
              <a:gd name="connsiteX32" fmla="*/ 71917 w 1426641"/>
              <a:gd name="connsiteY32" fmla="*/ 291791 h 2975890"/>
              <a:gd name="connsiteX33" fmla="*/ 52867 w 1426641"/>
              <a:gd name="connsiteY33" fmla="*/ 258453 h 2975890"/>
              <a:gd name="connsiteX34" fmla="*/ 479 w 1426641"/>
              <a:gd name="connsiteY34" fmla="*/ 225116 h 2975890"/>
              <a:gd name="connsiteX35" fmla="*/ 33817 w 1426641"/>
              <a:gd name="connsiteY35" fmla="*/ 208447 h 2975890"/>
              <a:gd name="connsiteX36" fmla="*/ 36198 w 1426641"/>
              <a:gd name="connsiteY36" fmla="*/ 194159 h 2975890"/>
              <a:gd name="connsiteX37" fmla="*/ 14767 w 1426641"/>
              <a:gd name="connsiteY37" fmla="*/ 153678 h 2975890"/>
              <a:gd name="connsiteX38" fmla="*/ 52867 w 1426641"/>
              <a:gd name="connsiteY38" fmla="*/ 151297 h 2975890"/>
              <a:gd name="connsiteX39" fmla="*/ 76680 w 1426641"/>
              <a:gd name="connsiteY39" fmla="*/ 141772 h 2975890"/>
              <a:gd name="connsiteX40" fmla="*/ 57629 w 1426641"/>
              <a:gd name="connsiteY40" fmla="*/ 101291 h 2975890"/>
              <a:gd name="connsiteX41" fmla="*/ 81443 w 1426641"/>
              <a:gd name="connsiteY41" fmla="*/ 27473 h 2975890"/>
              <a:gd name="connsiteX42" fmla="*/ 98111 w 1426641"/>
              <a:gd name="connsiteY42" fmla="*/ 8422 h 2975890"/>
              <a:gd name="connsiteX43" fmla="*/ 145736 w 1426641"/>
              <a:gd name="connsiteY43" fmla="*/ 20328 h 2975890"/>
              <a:gd name="connsiteX44" fmla="*/ 138592 w 1426641"/>
              <a:gd name="connsiteY44" fmla="*/ 77479 h 2975890"/>
              <a:gd name="connsiteX45" fmla="*/ 181455 w 1426641"/>
              <a:gd name="connsiteY45" fmla="*/ 32235 h 2975890"/>
              <a:gd name="connsiteX46" fmla="*/ 250511 w 1426641"/>
              <a:gd name="connsiteY46" fmla="*/ 36998 h 2975890"/>
              <a:gd name="connsiteX47" fmla="*/ 331473 w 1426641"/>
              <a:gd name="connsiteY47" fmla="*/ 25092 h 2975890"/>
              <a:gd name="connsiteX48" fmla="*/ 367192 w 1426641"/>
              <a:gd name="connsiteY48" fmla="*/ 6042 h 2975890"/>
              <a:gd name="connsiteX49" fmla="*/ 407673 w 1426641"/>
              <a:gd name="connsiteY49" fmla="*/ 20329 h 2975890"/>
              <a:gd name="connsiteX50" fmla="*/ 421961 w 1426641"/>
              <a:gd name="connsiteY50" fmla="*/ 1279 h 2975890"/>
              <a:gd name="connsiteX51" fmla="*/ 459640 w 1426641"/>
              <a:gd name="connsiteY51" fmla="*/ 2745 h 2975890"/>
              <a:gd name="connsiteX52" fmla="*/ 467205 w 1426641"/>
              <a:gd name="connsiteY52" fmla="*/ 10804 h 2975890"/>
              <a:gd name="connsiteX53" fmla="*/ 462442 w 1426641"/>
              <a:gd name="connsiteY53" fmla="*/ 101292 h 2975890"/>
              <a:gd name="connsiteX54" fmla="*/ 421961 w 1426641"/>
              <a:gd name="connsiteY54" fmla="*/ 137010 h 2975890"/>
              <a:gd name="connsiteX55" fmla="*/ 329092 w 1426641"/>
              <a:gd name="connsiteY55" fmla="*/ 215592 h 2975890"/>
              <a:gd name="connsiteX56" fmla="*/ 295755 w 1426641"/>
              <a:gd name="connsiteY56" fmla="*/ 251310 h 2975890"/>
              <a:gd name="connsiteX57" fmla="*/ 274323 w 1426641"/>
              <a:gd name="connsiteY57" fmla="*/ 294173 h 2975890"/>
              <a:gd name="connsiteX58" fmla="*/ 210030 w 1426641"/>
              <a:gd name="connsiteY58" fmla="*/ 275123 h 2975890"/>
              <a:gd name="connsiteX59" fmla="*/ 229080 w 1426641"/>
              <a:gd name="connsiteY59" fmla="*/ 303698 h 2975890"/>
              <a:gd name="connsiteX60" fmla="*/ 302898 w 1426641"/>
              <a:gd name="connsiteY60" fmla="*/ 313223 h 2975890"/>
              <a:gd name="connsiteX61" fmla="*/ 329092 w 1426641"/>
              <a:gd name="connsiteY61" fmla="*/ 301317 h 2975890"/>
              <a:gd name="connsiteX62" fmla="*/ 293373 w 1426641"/>
              <a:gd name="connsiteY62" fmla="*/ 341798 h 2975890"/>
              <a:gd name="connsiteX63" fmla="*/ 269561 w 1426641"/>
              <a:gd name="connsiteY63" fmla="*/ 339417 h 2975890"/>
              <a:gd name="connsiteX64" fmla="*/ 236223 w 1426641"/>
              <a:gd name="connsiteY64" fmla="*/ 348942 h 2975890"/>
              <a:gd name="connsiteX65" fmla="*/ 210030 w 1426641"/>
              <a:gd name="connsiteY65" fmla="*/ 387042 h 2975890"/>
              <a:gd name="connsiteX66" fmla="*/ 210030 w 1426641"/>
              <a:gd name="connsiteY66" fmla="*/ 406092 h 2975890"/>
              <a:gd name="connsiteX67" fmla="*/ 236223 w 1426641"/>
              <a:gd name="connsiteY67" fmla="*/ 372754 h 2975890"/>
              <a:gd name="connsiteX68" fmla="*/ 260036 w 1426641"/>
              <a:gd name="connsiteY68" fmla="*/ 363229 h 2975890"/>
              <a:gd name="connsiteX69" fmla="*/ 269561 w 1426641"/>
              <a:gd name="connsiteY69" fmla="*/ 387042 h 2975890"/>
              <a:gd name="connsiteX70" fmla="*/ 245748 w 1426641"/>
              <a:gd name="connsiteY70" fmla="*/ 422760 h 2975890"/>
              <a:gd name="connsiteX71" fmla="*/ 260036 w 1426641"/>
              <a:gd name="connsiteY71" fmla="*/ 425142 h 2975890"/>
              <a:gd name="connsiteX72" fmla="*/ 321948 w 1426641"/>
              <a:gd name="connsiteY72" fmla="*/ 387042 h 2975890"/>
              <a:gd name="connsiteX73" fmla="*/ 367192 w 1426641"/>
              <a:gd name="connsiteY73" fmla="*/ 375135 h 2975890"/>
              <a:gd name="connsiteX74" fmla="*/ 414817 w 1426641"/>
              <a:gd name="connsiteY74" fmla="*/ 353704 h 2975890"/>
              <a:gd name="connsiteX75" fmla="*/ 476730 w 1426641"/>
              <a:gd name="connsiteY75" fmla="*/ 367991 h 2975890"/>
              <a:gd name="connsiteX76" fmla="*/ 543405 w 1426641"/>
              <a:gd name="connsiteY76" fmla="*/ 353703 h 2975890"/>
              <a:gd name="connsiteX77" fmla="*/ 621986 w 1426641"/>
              <a:gd name="connsiteY77" fmla="*/ 365610 h 2975890"/>
              <a:gd name="connsiteX78" fmla="*/ 686280 w 1426641"/>
              <a:gd name="connsiteY78" fmla="*/ 363229 h 2975890"/>
              <a:gd name="connsiteX79" fmla="*/ 717238 w 1426641"/>
              <a:gd name="connsiteY79" fmla="*/ 398951 h 2975890"/>
              <a:gd name="connsiteX80" fmla="*/ 721998 w 1426641"/>
              <a:gd name="connsiteY80" fmla="*/ 451335 h 2975890"/>
              <a:gd name="connsiteX81" fmla="*/ 683898 w 1426641"/>
              <a:gd name="connsiteY81" fmla="*/ 503723 h 2975890"/>
              <a:gd name="connsiteX82" fmla="*/ 674373 w 1426641"/>
              <a:gd name="connsiteY82" fmla="*/ 565634 h 2975890"/>
              <a:gd name="connsiteX83" fmla="*/ 648180 w 1426641"/>
              <a:gd name="connsiteY83" fmla="*/ 615641 h 2975890"/>
              <a:gd name="connsiteX84" fmla="*/ 636273 w 1426641"/>
              <a:gd name="connsiteY84" fmla="*/ 658504 h 2975890"/>
              <a:gd name="connsiteX85" fmla="*/ 600555 w 1426641"/>
              <a:gd name="connsiteY85" fmla="*/ 703747 h 2975890"/>
              <a:gd name="connsiteX86" fmla="*/ 569598 w 1426641"/>
              <a:gd name="connsiteY86" fmla="*/ 768042 h 2975890"/>
              <a:gd name="connsiteX87" fmla="*/ 469586 w 1426641"/>
              <a:gd name="connsiteY87" fmla="*/ 806142 h 2975890"/>
              <a:gd name="connsiteX88" fmla="*/ 448155 w 1426641"/>
              <a:gd name="connsiteY88" fmla="*/ 820429 h 2975890"/>
              <a:gd name="connsiteX89" fmla="*/ 443392 w 1426641"/>
              <a:gd name="connsiteY89" fmla="*/ 844242 h 2975890"/>
              <a:gd name="connsiteX90" fmla="*/ 512448 w 1426641"/>
              <a:gd name="connsiteY90" fmla="*/ 815667 h 2975890"/>
              <a:gd name="connsiteX91" fmla="*/ 536261 w 1426641"/>
              <a:gd name="connsiteY91" fmla="*/ 839479 h 2975890"/>
              <a:gd name="connsiteX92" fmla="*/ 560073 w 1426641"/>
              <a:gd name="connsiteY92" fmla="*/ 870435 h 2975890"/>
              <a:gd name="connsiteX93" fmla="*/ 486255 w 1426641"/>
              <a:gd name="connsiteY93" fmla="*/ 910917 h 2975890"/>
              <a:gd name="connsiteX94" fmla="*/ 429105 w 1426641"/>
              <a:gd name="connsiteY94" fmla="*/ 949017 h 2975890"/>
              <a:gd name="connsiteX95" fmla="*/ 340999 w 1426641"/>
              <a:gd name="connsiteY95" fmla="*/ 946635 h 2975890"/>
              <a:gd name="connsiteX96" fmla="*/ 376717 w 1426641"/>
              <a:gd name="connsiteY96" fmla="*/ 968067 h 2975890"/>
              <a:gd name="connsiteX97" fmla="*/ 481492 w 1426641"/>
              <a:gd name="connsiteY97" fmla="*/ 987117 h 2975890"/>
              <a:gd name="connsiteX98" fmla="*/ 545786 w 1426641"/>
              <a:gd name="connsiteY98" fmla="*/ 951398 h 2975890"/>
              <a:gd name="connsiteX99" fmla="*/ 757718 w 1426641"/>
              <a:gd name="connsiteY99" fmla="*/ 1110943 h 2975890"/>
              <a:gd name="connsiteX100" fmla="*/ 976843 w 1426641"/>
              <a:gd name="connsiteY100" fmla="*/ 1527402 h 2975890"/>
              <a:gd name="connsiteX101" fmla="*/ 1110143 w 1426641"/>
              <a:gd name="connsiteY101" fmla="*/ 2034868 h 2975890"/>
              <a:gd name="connsiteX102" fmla="*/ 1419706 w 1426641"/>
              <a:gd name="connsiteY102" fmla="*/ 2080111 h 2975890"/>
              <a:gd name="connsiteX103" fmla="*/ 1381606 w 1426641"/>
              <a:gd name="connsiteY103" fmla="*/ 2292043 h 2975890"/>
              <a:gd name="connsiteX104" fmla="*/ 1343506 w 1426641"/>
              <a:gd name="connsiteY104" fmla="*/ 2592080 h 2975890"/>
              <a:gd name="connsiteX105" fmla="*/ 664428 w 1426641"/>
              <a:gd name="connsiteY105" fmla="*/ 2749641 h 2975890"/>
              <a:gd name="connsiteX106" fmla="*/ 350524 w 1426641"/>
              <a:gd name="connsiteY106" fmla="*/ 2892118 h 2975890"/>
              <a:gd name="connsiteX107" fmla="*/ 5243 w 1426641"/>
              <a:gd name="connsiteY107" fmla="*/ 2911169 h 2975890"/>
              <a:gd name="connsiteX108" fmla="*/ 150499 w 1426641"/>
              <a:gd name="connsiteY108" fmla="*/ 2272992 h 2975890"/>
              <a:gd name="connsiteX109" fmla="*/ 238605 w 1426641"/>
              <a:gd name="connsiteY109" fmla="*/ 2025342 h 2975890"/>
              <a:gd name="connsiteX110" fmla="*/ 150498 w 1426641"/>
              <a:gd name="connsiteY110" fmla="*/ 2049154 h 2975890"/>
              <a:gd name="connsiteX111" fmla="*/ 219555 w 1426641"/>
              <a:gd name="connsiteY111" fmla="*/ 1956285 h 2975890"/>
              <a:gd name="connsiteX112" fmla="*/ 174311 w 1426641"/>
              <a:gd name="connsiteY112" fmla="*/ 1887229 h 2975890"/>
              <a:gd name="connsiteX113" fmla="*/ 193361 w 1426641"/>
              <a:gd name="connsiteY113" fmla="*/ 1851510 h 2975890"/>
              <a:gd name="connsiteX114" fmla="*/ 260036 w 1426641"/>
              <a:gd name="connsiteY114" fmla="*/ 1894373 h 2975890"/>
              <a:gd name="connsiteX115" fmla="*/ 307661 w 1426641"/>
              <a:gd name="connsiteY115" fmla="*/ 1906279 h 2975890"/>
              <a:gd name="connsiteX116" fmla="*/ 426723 w 1426641"/>
              <a:gd name="connsiteY116" fmla="*/ 1884848 h 2975890"/>
              <a:gd name="connsiteX117" fmla="*/ 479111 w 1426641"/>
              <a:gd name="connsiteY117" fmla="*/ 1915804 h 2975890"/>
              <a:gd name="connsiteX118" fmla="*/ 533880 w 1426641"/>
              <a:gd name="connsiteY118" fmla="*/ 1901516 h 2975890"/>
              <a:gd name="connsiteX119" fmla="*/ 368681 w 1426641"/>
              <a:gd name="connsiteY119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12411 w 1426641"/>
              <a:gd name="connsiteY3" fmla="*/ 1344304 h 2975890"/>
              <a:gd name="connsiteX4" fmla="*/ 212411 w 1426641"/>
              <a:gd name="connsiteY4" fmla="*/ 1422884 h 2975890"/>
              <a:gd name="connsiteX5" fmla="*/ 64774 w 1426641"/>
              <a:gd name="connsiteY5" fmla="*/ 1337163 h 2975890"/>
              <a:gd name="connsiteX6" fmla="*/ 164786 w 1426641"/>
              <a:gd name="connsiteY6" fmla="*/ 1156184 h 2975890"/>
              <a:gd name="connsiteX7" fmla="*/ 100492 w 1426641"/>
              <a:gd name="connsiteY7" fmla="*/ 1060934 h 2975890"/>
              <a:gd name="connsiteX8" fmla="*/ 112398 w 1426641"/>
              <a:gd name="connsiteY8" fmla="*/ 1015691 h 2975890"/>
              <a:gd name="connsiteX9" fmla="*/ 136211 w 1426641"/>
              <a:gd name="connsiteY9" fmla="*/ 996641 h 2975890"/>
              <a:gd name="connsiteX10" fmla="*/ 188598 w 1426641"/>
              <a:gd name="connsiteY10" fmla="*/ 994259 h 2975890"/>
              <a:gd name="connsiteX11" fmla="*/ 133830 w 1426641"/>
              <a:gd name="connsiteY11" fmla="*/ 975209 h 2975890"/>
              <a:gd name="connsiteX12" fmla="*/ 121923 w 1426641"/>
              <a:gd name="connsiteY12" fmla="*/ 937109 h 2975890"/>
              <a:gd name="connsiteX13" fmla="*/ 88586 w 1426641"/>
              <a:gd name="connsiteY13" fmla="*/ 1006166 h 2975890"/>
              <a:gd name="connsiteX14" fmla="*/ 67155 w 1426641"/>
              <a:gd name="connsiteY14" fmla="*/ 1010928 h 2975890"/>
              <a:gd name="connsiteX15" fmla="*/ 86205 w 1426641"/>
              <a:gd name="connsiteY15" fmla="*/ 1065697 h 2975890"/>
              <a:gd name="connsiteX16" fmla="*/ 43342 w 1426641"/>
              <a:gd name="connsiteY16" fmla="*/ 1015691 h 2975890"/>
              <a:gd name="connsiteX17" fmla="*/ 26673 w 1426641"/>
              <a:gd name="connsiteY17" fmla="*/ 987116 h 2975890"/>
              <a:gd name="connsiteX18" fmla="*/ 102873 w 1426641"/>
              <a:gd name="connsiteY18" fmla="*/ 877578 h 2975890"/>
              <a:gd name="connsiteX19" fmla="*/ 74298 w 1426641"/>
              <a:gd name="connsiteY19" fmla="*/ 887103 h 2975890"/>
              <a:gd name="connsiteX20" fmla="*/ 45723 w 1426641"/>
              <a:gd name="connsiteY20" fmla="*/ 922822 h 2975890"/>
              <a:gd name="connsiteX21" fmla="*/ 7623 w 1426641"/>
              <a:gd name="connsiteY21" fmla="*/ 979972 h 2975890"/>
              <a:gd name="connsiteX22" fmla="*/ 10006 w 1426641"/>
              <a:gd name="connsiteY22" fmla="*/ 868057 h 2975890"/>
              <a:gd name="connsiteX23" fmla="*/ 45723 w 1426641"/>
              <a:gd name="connsiteY23" fmla="*/ 815666 h 2975890"/>
              <a:gd name="connsiteX24" fmla="*/ 81442 w 1426641"/>
              <a:gd name="connsiteY24" fmla="*/ 796616 h 2975890"/>
              <a:gd name="connsiteX25" fmla="*/ 14767 w 1426641"/>
              <a:gd name="connsiteY25" fmla="*/ 794234 h 2975890"/>
              <a:gd name="connsiteX26" fmla="*/ 45723 w 1426641"/>
              <a:gd name="connsiteY26" fmla="*/ 763278 h 2975890"/>
              <a:gd name="connsiteX27" fmla="*/ 24292 w 1426641"/>
              <a:gd name="connsiteY27" fmla="*/ 763278 h 2975890"/>
              <a:gd name="connsiteX28" fmla="*/ 64773 w 1426641"/>
              <a:gd name="connsiteY28" fmla="*/ 677553 h 2975890"/>
              <a:gd name="connsiteX29" fmla="*/ 12386 w 1426641"/>
              <a:gd name="connsiteY29" fmla="*/ 741847 h 2975890"/>
              <a:gd name="connsiteX30" fmla="*/ 5242 w 1426641"/>
              <a:gd name="connsiteY30" fmla="*/ 670409 h 2975890"/>
              <a:gd name="connsiteX31" fmla="*/ 5243 w 1426641"/>
              <a:gd name="connsiteY31" fmla="*/ 396567 h 2975890"/>
              <a:gd name="connsiteX32" fmla="*/ 17148 w 1426641"/>
              <a:gd name="connsiteY32" fmla="*/ 279884 h 2975890"/>
              <a:gd name="connsiteX33" fmla="*/ 71917 w 1426641"/>
              <a:gd name="connsiteY33" fmla="*/ 291791 h 2975890"/>
              <a:gd name="connsiteX34" fmla="*/ 52867 w 1426641"/>
              <a:gd name="connsiteY34" fmla="*/ 258453 h 2975890"/>
              <a:gd name="connsiteX35" fmla="*/ 479 w 1426641"/>
              <a:gd name="connsiteY35" fmla="*/ 225116 h 2975890"/>
              <a:gd name="connsiteX36" fmla="*/ 33817 w 1426641"/>
              <a:gd name="connsiteY36" fmla="*/ 208447 h 2975890"/>
              <a:gd name="connsiteX37" fmla="*/ 36198 w 1426641"/>
              <a:gd name="connsiteY37" fmla="*/ 194159 h 2975890"/>
              <a:gd name="connsiteX38" fmla="*/ 14767 w 1426641"/>
              <a:gd name="connsiteY38" fmla="*/ 153678 h 2975890"/>
              <a:gd name="connsiteX39" fmla="*/ 52867 w 1426641"/>
              <a:gd name="connsiteY39" fmla="*/ 151297 h 2975890"/>
              <a:gd name="connsiteX40" fmla="*/ 76680 w 1426641"/>
              <a:gd name="connsiteY40" fmla="*/ 141772 h 2975890"/>
              <a:gd name="connsiteX41" fmla="*/ 57629 w 1426641"/>
              <a:gd name="connsiteY41" fmla="*/ 101291 h 2975890"/>
              <a:gd name="connsiteX42" fmla="*/ 81443 w 1426641"/>
              <a:gd name="connsiteY42" fmla="*/ 27473 h 2975890"/>
              <a:gd name="connsiteX43" fmla="*/ 98111 w 1426641"/>
              <a:gd name="connsiteY43" fmla="*/ 8422 h 2975890"/>
              <a:gd name="connsiteX44" fmla="*/ 145736 w 1426641"/>
              <a:gd name="connsiteY44" fmla="*/ 20328 h 2975890"/>
              <a:gd name="connsiteX45" fmla="*/ 138592 w 1426641"/>
              <a:gd name="connsiteY45" fmla="*/ 77479 h 2975890"/>
              <a:gd name="connsiteX46" fmla="*/ 181455 w 1426641"/>
              <a:gd name="connsiteY46" fmla="*/ 32235 h 2975890"/>
              <a:gd name="connsiteX47" fmla="*/ 250511 w 1426641"/>
              <a:gd name="connsiteY47" fmla="*/ 36998 h 2975890"/>
              <a:gd name="connsiteX48" fmla="*/ 331473 w 1426641"/>
              <a:gd name="connsiteY48" fmla="*/ 25092 h 2975890"/>
              <a:gd name="connsiteX49" fmla="*/ 367192 w 1426641"/>
              <a:gd name="connsiteY49" fmla="*/ 6042 h 2975890"/>
              <a:gd name="connsiteX50" fmla="*/ 407673 w 1426641"/>
              <a:gd name="connsiteY50" fmla="*/ 20329 h 2975890"/>
              <a:gd name="connsiteX51" fmla="*/ 421961 w 1426641"/>
              <a:gd name="connsiteY51" fmla="*/ 1279 h 2975890"/>
              <a:gd name="connsiteX52" fmla="*/ 459640 w 1426641"/>
              <a:gd name="connsiteY52" fmla="*/ 2745 h 2975890"/>
              <a:gd name="connsiteX53" fmla="*/ 467205 w 1426641"/>
              <a:gd name="connsiteY53" fmla="*/ 10804 h 2975890"/>
              <a:gd name="connsiteX54" fmla="*/ 462442 w 1426641"/>
              <a:gd name="connsiteY54" fmla="*/ 101292 h 2975890"/>
              <a:gd name="connsiteX55" fmla="*/ 421961 w 1426641"/>
              <a:gd name="connsiteY55" fmla="*/ 137010 h 2975890"/>
              <a:gd name="connsiteX56" fmla="*/ 329092 w 1426641"/>
              <a:gd name="connsiteY56" fmla="*/ 215592 h 2975890"/>
              <a:gd name="connsiteX57" fmla="*/ 295755 w 1426641"/>
              <a:gd name="connsiteY57" fmla="*/ 251310 h 2975890"/>
              <a:gd name="connsiteX58" fmla="*/ 274323 w 1426641"/>
              <a:gd name="connsiteY58" fmla="*/ 294173 h 2975890"/>
              <a:gd name="connsiteX59" fmla="*/ 210030 w 1426641"/>
              <a:gd name="connsiteY59" fmla="*/ 275123 h 2975890"/>
              <a:gd name="connsiteX60" fmla="*/ 229080 w 1426641"/>
              <a:gd name="connsiteY60" fmla="*/ 303698 h 2975890"/>
              <a:gd name="connsiteX61" fmla="*/ 302898 w 1426641"/>
              <a:gd name="connsiteY61" fmla="*/ 313223 h 2975890"/>
              <a:gd name="connsiteX62" fmla="*/ 329092 w 1426641"/>
              <a:gd name="connsiteY62" fmla="*/ 301317 h 2975890"/>
              <a:gd name="connsiteX63" fmla="*/ 293373 w 1426641"/>
              <a:gd name="connsiteY63" fmla="*/ 341798 h 2975890"/>
              <a:gd name="connsiteX64" fmla="*/ 269561 w 1426641"/>
              <a:gd name="connsiteY64" fmla="*/ 339417 h 2975890"/>
              <a:gd name="connsiteX65" fmla="*/ 236223 w 1426641"/>
              <a:gd name="connsiteY65" fmla="*/ 348942 h 2975890"/>
              <a:gd name="connsiteX66" fmla="*/ 210030 w 1426641"/>
              <a:gd name="connsiteY66" fmla="*/ 387042 h 2975890"/>
              <a:gd name="connsiteX67" fmla="*/ 210030 w 1426641"/>
              <a:gd name="connsiteY67" fmla="*/ 406092 h 2975890"/>
              <a:gd name="connsiteX68" fmla="*/ 236223 w 1426641"/>
              <a:gd name="connsiteY68" fmla="*/ 372754 h 2975890"/>
              <a:gd name="connsiteX69" fmla="*/ 260036 w 1426641"/>
              <a:gd name="connsiteY69" fmla="*/ 363229 h 2975890"/>
              <a:gd name="connsiteX70" fmla="*/ 269561 w 1426641"/>
              <a:gd name="connsiteY70" fmla="*/ 387042 h 2975890"/>
              <a:gd name="connsiteX71" fmla="*/ 245748 w 1426641"/>
              <a:gd name="connsiteY71" fmla="*/ 422760 h 2975890"/>
              <a:gd name="connsiteX72" fmla="*/ 260036 w 1426641"/>
              <a:gd name="connsiteY72" fmla="*/ 425142 h 2975890"/>
              <a:gd name="connsiteX73" fmla="*/ 321948 w 1426641"/>
              <a:gd name="connsiteY73" fmla="*/ 387042 h 2975890"/>
              <a:gd name="connsiteX74" fmla="*/ 367192 w 1426641"/>
              <a:gd name="connsiteY74" fmla="*/ 375135 h 2975890"/>
              <a:gd name="connsiteX75" fmla="*/ 414817 w 1426641"/>
              <a:gd name="connsiteY75" fmla="*/ 353704 h 2975890"/>
              <a:gd name="connsiteX76" fmla="*/ 476730 w 1426641"/>
              <a:gd name="connsiteY76" fmla="*/ 367991 h 2975890"/>
              <a:gd name="connsiteX77" fmla="*/ 543405 w 1426641"/>
              <a:gd name="connsiteY77" fmla="*/ 353703 h 2975890"/>
              <a:gd name="connsiteX78" fmla="*/ 621986 w 1426641"/>
              <a:gd name="connsiteY78" fmla="*/ 365610 h 2975890"/>
              <a:gd name="connsiteX79" fmla="*/ 686280 w 1426641"/>
              <a:gd name="connsiteY79" fmla="*/ 363229 h 2975890"/>
              <a:gd name="connsiteX80" fmla="*/ 717238 w 1426641"/>
              <a:gd name="connsiteY80" fmla="*/ 398951 h 2975890"/>
              <a:gd name="connsiteX81" fmla="*/ 721998 w 1426641"/>
              <a:gd name="connsiteY81" fmla="*/ 451335 h 2975890"/>
              <a:gd name="connsiteX82" fmla="*/ 683898 w 1426641"/>
              <a:gd name="connsiteY82" fmla="*/ 503723 h 2975890"/>
              <a:gd name="connsiteX83" fmla="*/ 674373 w 1426641"/>
              <a:gd name="connsiteY83" fmla="*/ 565634 h 2975890"/>
              <a:gd name="connsiteX84" fmla="*/ 648180 w 1426641"/>
              <a:gd name="connsiteY84" fmla="*/ 615641 h 2975890"/>
              <a:gd name="connsiteX85" fmla="*/ 636273 w 1426641"/>
              <a:gd name="connsiteY85" fmla="*/ 658504 h 2975890"/>
              <a:gd name="connsiteX86" fmla="*/ 600555 w 1426641"/>
              <a:gd name="connsiteY86" fmla="*/ 703747 h 2975890"/>
              <a:gd name="connsiteX87" fmla="*/ 569598 w 1426641"/>
              <a:gd name="connsiteY87" fmla="*/ 768042 h 2975890"/>
              <a:gd name="connsiteX88" fmla="*/ 469586 w 1426641"/>
              <a:gd name="connsiteY88" fmla="*/ 806142 h 2975890"/>
              <a:gd name="connsiteX89" fmla="*/ 448155 w 1426641"/>
              <a:gd name="connsiteY89" fmla="*/ 820429 h 2975890"/>
              <a:gd name="connsiteX90" fmla="*/ 443392 w 1426641"/>
              <a:gd name="connsiteY90" fmla="*/ 844242 h 2975890"/>
              <a:gd name="connsiteX91" fmla="*/ 512448 w 1426641"/>
              <a:gd name="connsiteY91" fmla="*/ 815667 h 2975890"/>
              <a:gd name="connsiteX92" fmla="*/ 536261 w 1426641"/>
              <a:gd name="connsiteY92" fmla="*/ 839479 h 2975890"/>
              <a:gd name="connsiteX93" fmla="*/ 560073 w 1426641"/>
              <a:gd name="connsiteY93" fmla="*/ 870435 h 2975890"/>
              <a:gd name="connsiteX94" fmla="*/ 486255 w 1426641"/>
              <a:gd name="connsiteY94" fmla="*/ 910917 h 2975890"/>
              <a:gd name="connsiteX95" fmla="*/ 429105 w 1426641"/>
              <a:gd name="connsiteY95" fmla="*/ 949017 h 2975890"/>
              <a:gd name="connsiteX96" fmla="*/ 340999 w 1426641"/>
              <a:gd name="connsiteY96" fmla="*/ 946635 h 2975890"/>
              <a:gd name="connsiteX97" fmla="*/ 376717 w 1426641"/>
              <a:gd name="connsiteY97" fmla="*/ 968067 h 2975890"/>
              <a:gd name="connsiteX98" fmla="*/ 481492 w 1426641"/>
              <a:gd name="connsiteY98" fmla="*/ 987117 h 2975890"/>
              <a:gd name="connsiteX99" fmla="*/ 545786 w 1426641"/>
              <a:gd name="connsiteY99" fmla="*/ 951398 h 2975890"/>
              <a:gd name="connsiteX100" fmla="*/ 757718 w 1426641"/>
              <a:gd name="connsiteY100" fmla="*/ 1110943 h 2975890"/>
              <a:gd name="connsiteX101" fmla="*/ 976843 w 1426641"/>
              <a:gd name="connsiteY101" fmla="*/ 1527402 h 2975890"/>
              <a:gd name="connsiteX102" fmla="*/ 1110143 w 1426641"/>
              <a:gd name="connsiteY102" fmla="*/ 2034868 h 2975890"/>
              <a:gd name="connsiteX103" fmla="*/ 1419706 w 1426641"/>
              <a:gd name="connsiteY103" fmla="*/ 2080111 h 2975890"/>
              <a:gd name="connsiteX104" fmla="*/ 1381606 w 1426641"/>
              <a:gd name="connsiteY104" fmla="*/ 2292043 h 2975890"/>
              <a:gd name="connsiteX105" fmla="*/ 1343506 w 1426641"/>
              <a:gd name="connsiteY105" fmla="*/ 2592080 h 2975890"/>
              <a:gd name="connsiteX106" fmla="*/ 664428 w 1426641"/>
              <a:gd name="connsiteY106" fmla="*/ 2749641 h 2975890"/>
              <a:gd name="connsiteX107" fmla="*/ 350524 w 1426641"/>
              <a:gd name="connsiteY107" fmla="*/ 2892118 h 2975890"/>
              <a:gd name="connsiteX108" fmla="*/ 5243 w 1426641"/>
              <a:gd name="connsiteY108" fmla="*/ 2911169 h 2975890"/>
              <a:gd name="connsiteX109" fmla="*/ 150499 w 1426641"/>
              <a:gd name="connsiteY109" fmla="*/ 2272992 h 2975890"/>
              <a:gd name="connsiteX110" fmla="*/ 238605 w 1426641"/>
              <a:gd name="connsiteY110" fmla="*/ 2025342 h 2975890"/>
              <a:gd name="connsiteX111" fmla="*/ 150498 w 1426641"/>
              <a:gd name="connsiteY111" fmla="*/ 2049154 h 2975890"/>
              <a:gd name="connsiteX112" fmla="*/ 219555 w 1426641"/>
              <a:gd name="connsiteY112" fmla="*/ 1956285 h 2975890"/>
              <a:gd name="connsiteX113" fmla="*/ 174311 w 1426641"/>
              <a:gd name="connsiteY113" fmla="*/ 1887229 h 2975890"/>
              <a:gd name="connsiteX114" fmla="*/ 193361 w 1426641"/>
              <a:gd name="connsiteY114" fmla="*/ 1851510 h 2975890"/>
              <a:gd name="connsiteX115" fmla="*/ 260036 w 1426641"/>
              <a:gd name="connsiteY115" fmla="*/ 1894373 h 2975890"/>
              <a:gd name="connsiteX116" fmla="*/ 307661 w 1426641"/>
              <a:gd name="connsiteY116" fmla="*/ 1906279 h 2975890"/>
              <a:gd name="connsiteX117" fmla="*/ 426723 w 1426641"/>
              <a:gd name="connsiteY117" fmla="*/ 1884848 h 2975890"/>
              <a:gd name="connsiteX118" fmla="*/ 479111 w 1426641"/>
              <a:gd name="connsiteY118" fmla="*/ 1915804 h 2975890"/>
              <a:gd name="connsiteX119" fmla="*/ 533880 w 1426641"/>
              <a:gd name="connsiteY119" fmla="*/ 1901516 h 2975890"/>
              <a:gd name="connsiteX120" fmla="*/ 368681 w 1426641"/>
              <a:gd name="connsiteY120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64774 w 1426641"/>
              <a:gd name="connsiteY6" fmla="*/ 1337163 h 2975890"/>
              <a:gd name="connsiteX7" fmla="*/ 164786 w 1426641"/>
              <a:gd name="connsiteY7" fmla="*/ 1156184 h 2975890"/>
              <a:gd name="connsiteX8" fmla="*/ 100492 w 1426641"/>
              <a:gd name="connsiteY8" fmla="*/ 1060934 h 2975890"/>
              <a:gd name="connsiteX9" fmla="*/ 112398 w 1426641"/>
              <a:gd name="connsiteY9" fmla="*/ 1015691 h 2975890"/>
              <a:gd name="connsiteX10" fmla="*/ 136211 w 1426641"/>
              <a:gd name="connsiteY10" fmla="*/ 996641 h 2975890"/>
              <a:gd name="connsiteX11" fmla="*/ 188598 w 1426641"/>
              <a:gd name="connsiteY11" fmla="*/ 994259 h 2975890"/>
              <a:gd name="connsiteX12" fmla="*/ 133830 w 1426641"/>
              <a:gd name="connsiteY12" fmla="*/ 975209 h 2975890"/>
              <a:gd name="connsiteX13" fmla="*/ 121923 w 1426641"/>
              <a:gd name="connsiteY13" fmla="*/ 937109 h 2975890"/>
              <a:gd name="connsiteX14" fmla="*/ 88586 w 1426641"/>
              <a:gd name="connsiteY14" fmla="*/ 1006166 h 2975890"/>
              <a:gd name="connsiteX15" fmla="*/ 67155 w 1426641"/>
              <a:gd name="connsiteY15" fmla="*/ 1010928 h 2975890"/>
              <a:gd name="connsiteX16" fmla="*/ 86205 w 1426641"/>
              <a:gd name="connsiteY16" fmla="*/ 1065697 h 2975890"/>
              <a:gd name="connsiteX17" fmla="*/ 43342 w 1426641"/>
              <a:gd name="connsiteY17" fmla="*/ 1015691 h 2975890"/>
              <a:gd name="connsiteX18" fmla="*/ 26673 w 1426641"/>
              <a:gd name="connsiteY18" fmla="*/ 987116 h 2975890"/>
              <a:gd name="connsiteX19" fmla="*/ 102873 w 1426641"/>
              <a:gd name="connsiteY19" fmla="*/ 877578 h 2975890"/>
              <a:gd name="connsiteX20" fmla="*/ 74298 w 1426641"/>
              <a:gd name="connsiteY20" fmla="*/ 887103 h 2975890"/>
              <a:gd name="connsiteX21" fmla="*/ 45723 w 1426641"/>
              <a:gd name="connsiteY21" fmla="*/ 922822 h 2975890"/>
              <a:gd name="connsiteX22" fmla="*/ 7623 w 1426641"/>
              <a:gd name="connsiteY22" fmla="*/ 979972 h 2975890"/>
              <a:gd name="connsiteX23" fmla="*/ 10006 w 1426641"/>
              <a:gd name="connsiteY23" fmla="*/ 868057 h 2975890"/>
              <a:gd name="connsiteX24" fmla="*/ 45723 w 1426641"/>
              <a:gd name="connsiteY24" fmla="*/ 815666 h 2975890"/>
              <a:gd name="connsiteX25" fmla="*/ 81442 w 1426641"/>
              <a:gd name="connsiteY25" fmla="*/ 796616 h 2975890"/>
              <a:gd name="connsiteX26" fmla="*/ 14767 w 1426641"/>
              <a:gd name="connsiteY26" fmla="*/ 794234 h 2975890"/>
              <a:gd name="connsiteX27" fmla="*/ 45723 w 1426641"/>
              <a:gd name="connsiteY27" fmla="*/ 763278 h 2975890"/>
              <a:gd name="connsiteX28" fmla="*/ 24292 w 1426641"/>
              <a:gd name="connsiteY28" fmla="*/ 763278 h 2975890"/>
              <a:gd name="connsiteX29" fmla="*/ 64773 w 1426641"/>
              <a:gd name="connsiteY29" fmla="*/ 677553 h 2975890"/>
              <a:gd name="connsiteX30" fmla="*/ 12386 w 1426641"/>
              <a:gd name="connsiteY30" fmla="*/ 741847 h 2975890"/>
              <a:gd name="connsiteX31" fmla="*/ 5242 w 1426641"/>
              <a:gd name="connsiteY31" fmla="*/ 670409 h 2975890"/>
              <a:gd name="connsiteX32" fmla="*/ 5243 w 1426641"/>
              <a:gd name="connsiteY32" fmla="*/ 396567 h 2975890"/>
              <a:gd name="connsiteX33" fmla="*/ 17148 w 1426641"/>
              <a:gd name="connsiteY33" fmla="*/ 279884 h 2975890"/>
              <a:gd name="connsiteX34" fmla="*/ 71917 w 1426641"/>
              <a:gd name="connsiteY34" fmla="*/ 291791 h 2975890"/>
              <a:gd name="connsiteX35" fmla="*/ 52867 w 1426641"/>
              <a:gd name="connsiteY35" fmla="*/ 258453 h 2975890"/>
              <a:gd name="connsiteX36" fmla="*/ 479 w 1426641"/>
              <a:gd name="connsiteY36" fmla="*/ 225116 h 2975890"/>
              <a:gd name="connsiteX37" fmla="*/ 33817 w 1426641"/>
              <a:gd name="connsiteY37" fmla="*/ 208447 h 2975890"/>
              <a:gd name="connsiteX38" fmla="*/ 36198 w 1426641"/>
              <a:gd name="connsiteY38" fmla="*/ 194159 h 2975890"/>
              <a:gd name="connsiteX39" fmla="*/ 14767 w 1426641"/>
              <a:gd name="connsiteY39" fmla="*/ 153678 h 2975890"/>
              <a:gd name="connsiteX40" fmla="*/ 52867 w 1426641"/>
              <a:gd name="connsiteY40" fmla="*/ 151297 h 2975890"/>
              <a:gd name="connsiteX41" fmla="*/ 76680 w 1426641"/>
              <a:gd name="connsiteY41" fmla="*/ 141772 h 2975890"/>
              <a:gd name="connsiteX42" fmla="*/ 57629 w 1426641"/>
              <a:gd name="connsiteY42" fmla="*/ 101291 h 2975890"/>
              <a:gd name="connsiteX43" fmla="*/ 81443 w 1426641"/>
              <a:gd name="connsiteY43" fmla="*/ 27473 h 2975890"/>
              <a:gd name="connsiteX44" fmla="*/ 98111 w 1426641"/>
              <a:gd name="connsiteY44" fmla="*/ 8422 h 2975890"/>
              <a:gd name="connsiteX45" fmla="*/ 145736 w 1426641"/>
              <a:gd name="connsiteY45" fmla="*/ 20328 h 2975890"/>
              <a:gd name="connsiteX46" fmla="*/ 138592 w 1426641"/>
              <a:gd name="connsiteY46" fmla="*/ 77479 h 2975890"/>
              <a:gd name="connsiteX47" fmla="*/ 181455 w 1426641"/>
              <a:gd name="connsiteY47" fmla="*/ 32235 h 2975890"/>
              <a:gd name="connsiteX48" fmla="*/ 250511 w 1426641"/>
              <a:gd name="connsiteY48" fmla="*/ 36998 h 2975890"/>
              <a:gd name="connsiteX49" fmla="*/ 331473 w 1426641"/>
              <a:gd name="connsiteY49" fmla="*/ 25092 h 2975890"/>
              <a:gd name="connsiteX50" fmla="*/ 367192 w 1426641"/>
              <a:gd name="connsiteY50" fmla="*/ 6042 h 2975890"/>
              <a:gd name="connsiteX51" fmla="*/ 407673 w 1426641"/>
              <a:gd name="connsiteY51" fmla="*/ 20329 h 2975890"/>
              <a:gd name="connsiteX52" fmla="*/ 421961 w 1426641"/>
              <a:gd name="connsiteY52" fmla="*/ 1279 h 2975890"/>
              <a:gd name="connsiteX53" fmla="*/ 459640 w 1426641"/>
              <a:gd name="connsiteY53" fmla="*/ 2745 h 2975890"/>
              <a:gd name="connsiteX54" fmla="*/ 467205 w 1426641"/>
              <a:gd name="connsiteY54" fmla="*/ 10804 h 2975890"/>
              <a:gd name="connsiteX55" fmla="*/ 462442 w 1426641"/>
              <a:gd name="connsiteY55" fmla="*/ 101292 h 2975890"/>
              <a:gd name="connsiteX56" fmla="*/ 421961 w 1426641"/>
              <a:gd name="connsiteY56" fmla="*/ 137010 h 2975890"/>
              <a:gd name="connsiteX57" fmla="*/ 329092 w 1426641"/>
              <a:gd name="connsiteY57" fmla="*/ 215592 h 2975890"/>
              <a:gd name="connsiteX58" fmla="*/ 295755 w 1426641"/>
              <a:gd name="connsiteY58" fmla="*/ 251310 h 2975890"/>
              <a:gd name="connsiteX59" fmla="*/ 274323 w 1426641"/>
              <a:gd name="connsiteY59" fmla="*/ 294173 h 2975890"/>
              <a:gd name="connsiteX60" fmla="*/ 210030 w 1426641"/>
              <a:gd name="connsiteY60" fmla="*/ 275123 h 2975890"/>
              <a:gd name="connsiteX61" fmla="*/ 229080 w 1426641"/>
              <a:gd name="connsiteY61" fmla="*/ 303698 h 2975890"/>
              <a:gd name="connsiteX62" fmla="*/ 302898 w 1426641"/>
              <a:gd name="connsiteY62" fmla="*/ 313223 h 2975890"/>
              <a:gd name="connsiteX63" fmla="*/ 329092 w 1426641"/>
              <a:gd name="connsiteY63" fmla="*/ 301317 h 2975890"/>
              <a:gd name="connsiteX64" fmla="*/ 293373 w 1426641"/>
              <a:gd name="connsiteY64" fmla="*/ 341798 h 2975890"/>
              <a:gd name="connsiteX65" fmla="*/ 269561 w 1426641"/>
              <a:gd name="connsiteY65" fmla="*/ 339417 h 2975890"/>
              <a:gd name="connsiteX66" fmla="*/ 236223 w 1426641"/>
              <a:gd name="connsiteY66" fmla="*/ 348942 h 2975890"/>
              <a:gd name="connsiteX67" fmla="*/ 210030 w 1426641"/>
              <a:gd name="connsiteY67" fmla="*/ 387042 h 2975890"/>
              <a:gd name="connsiteX68" fmla="*/ 210030 w 1426641"/>
              <a:gd name="connsiteY68" fmla="*/ 406092 h 2975890"/>
              <a:gd name="connsiteX69" fmla="*/ 236223 w 1426641"/>
              <a:gd name="connsiteY69" fmla="*/ 372754 h 2975890"/>
              <a:gd name="connsiteX70" fmla="*/ 260036 w 1426641"/>
              <a:gd name="connsiteY70" fmla="*/ 363229 h 2975890"/>
              <a:gd name="connsiteX71" fmla="*/ 269561 w 1426641"/>
              <a:gd name="connsiteY71" fmla="*/ 387042 h 2975890"/>
              <a:gd name="connsiteX72" fmla="*/ 245748 w 1426641"/>
              <a:gd name="connsiteY72" fmla="*/ 422760 h 2975890"/>
              <a:gd name="connsiteX73" fmla="*/ 260036 w 1426641"/>
              <a:gd name="connsiteY73" fmla="*/ 425142 h 2975890"/>
              <a:gd name="connsiteX74" fmla="*/ 321948 w 1426641"/>
              <a:gd name="connsiteY74" fmla="*/ 387042 h 2975890"/>
              <a:gd name="connsiteX75" fmla="*/ 367192 w 1426641"/>
              <a:gd name="connsiteY75" fmla="*/ 375135 h 2975890"/>
              <a:gd name="connsiteX76" fmla="*/ 414817 w 1426641"/>
              <a:gd name="connsiteY76" fmla="*/ 353704 h 2975890"/>
              <a:gd name="connsiteX77" fmla="*/ 476730 w 1426641"/>
              <a:gd name="connsiteY77" fmla="*/ 367991 h 2975890"/>
              <a:gd name="connsiteX78" fmla="*/ 543405 w 1426641"/>
              <a:gd name="connsiteY78" fmla="*/ 353703 h 2975890"/>
              <a:gd name="connsiteX79" fmla="*/ 621986 w 1426641"/>
              <a:gd name="connsiteY79" fmla="*/ 365610 h 2975890"/>
              <a:gd name="connsiteX80" fmla="*/ 686280 w 1426641"/>
              <a:gd name="connsiteY80" fmla="*/ 363229 h 2975890"/>
              <a:gd name="connsiteX81" fmla="*/ 717238 w 1426641"/>
              <a:gd name="connsiteY81" fmla="*/ 398951 h 2975890"/>
              <a:gd name="connsiteX82" fmla="*/ 721998 w 1426641"/>
              <a:gd name="connsiteY82" fmla="*/ 451335 h 2975890"/>
              <a:gd name="connsiteX83" fmla="*/ 683898 w 1426641"/>
              <a:gd name="connsiteY83" fmla="*/ 503723 h 2975890"/>
              <a:gd name="connsiteX84" fmla="*/ 674373 w 1426641"/>
              <a:gd name="connsiteY84" fmla="*/ 565634 h 2975890"/>
              <a:gd name="connsiteX85" fmla="*/ 648180 w 1426641"/>
              <a:gd name="connsiteY85" fmla="*/ 615641 h 2975890"/>
              <a:gd name="connsiteX86" fmla="*/ 636273 w 1426641"/>
              <a:gd name="connsiteY86" fmla="*/ 658504 h 2975890"/>
              <a:gd name="connsiteX87" fmla="*/ 600555 w 1426641"/>
              <a:gd name="connsiteY87" fmla="*/ 703747 h 2975890"/>
              <a:gd name="connsiteX88" fmla="*/ 569598 w 1426641"/>
              <a:gd name="connsiteY88" fmla="*/ 768042 h 2975890"/>
              <a:gd name="connsiteX89" fmla="*/ 469586 w 1426641"/>
              <a:gd name="connsiteY89" fmla="*/ 806142 h 2975890"/>
              <a:gd name="connsiteX90" fmla="*/ 448155 w 1426641"/>
              <a:gd name="connsiteY90" fmla="*/ 820429 h 2975890"/>
              <a:gd name="connsiteX91" fmla="*/ 443392 w 1426641"/>
              <a:gd name="connsiteY91" fmla="*/ 844242 h 2975890"/>
              <a:gd name="connsiteX92" fmla="*/ 512448 w 1426641"/>
              <a:gd name="connsiteY92" fmla="*/ 815667 h 2975890"/>
              <a:gd name="connsiteX93" fmla="*/ 536261 w 1426641"/>
              <a:gd name="connsiteY93" fmla="*/ 839479 h 2975890"/>
              <a:gd name="connsiteX94" fmla="*/ 560073 w 1426641"/>
              <a:gd name="connsiteY94" fmla="*/ 870435 h 2975890"/>
              <a:gd name="connsiteX95" fmla="*/ 486255 w 1426641"/>
              <a:gd name="connsiteY95" fmla="*/ 910917 h 2975890"/>
              <a:gd name="connsiteX96" fmla="*/ 429105 w 1426641"/>
              <a:gd name="connsiteY96" fmla="*/ 949017 h 2975890"/>
              <a:gd name="connsiteX97" fmla="*/ 340999 w 1426641"/>
              <a:gd name="connsiteY97" fmla="*/ 946635 h 2975890"/>
              <a:gd name="connsiteX98" fmla="*/ 376717 w 1426641"/>
              <a:gd name="connsiteY98" fmla="*/ 968067 h 2975890"/>
              <a:gd name="connsiteX99" fmla="*/ 481492 w 1426641"/>
              <a:gd name="connsiteY99" fmla="*/ 987117 h 2975890"/>
              <a:gd name="connsiteX100" fmla="*/ 545786 w 1426641"/>
              <a:gd name="connsiteY100" fmla="*/ 951398 h 2975890"/>
              <a:gd name="connsiteX101" fmla="*/ 757718 w 1426641"/>
              <a:gd name="connsiteY101" fmla="*/ 1110943 h 2975890"/>
              <a:gd name="connsiteX102" fmla="*/ 976843 w 1426641"/>
              <a:gd name="connsiteY102" fmla="*/ 1527402 h 2975890"/>
              <a:gd name="connsiteX103" fmla="*/ 1110143 w 1426641"/>
              <a:gd name="connsiteY103" fmla="*/ 2034868 h 2975890"/>
              <a:gd name="connsiteX104" fmla="*/ 1419706 w 1426641"/>
              <a:gd name="connsiteY104" fmla="*/ 2080111 h 2975890"/>
              <a:gd name="connsiteX105" fmla="*/ 1381606 w 1426641"/>
              <a:gd name="connsiteY105" fmla="*/ 2292043 h 2975890"/>
              <a:gd name="connsiteX106" fmla="*/ 1343506 w 1426641"/>
              <a:gd name="connsiteY106" fmla="*/ 2592080 h 2975890"/>
              <a:gd name="connsiteX107" fmla="*/ 664428 w 1426641"/>
              <a:gd name="connsiteY107" fmla="*/ 2749641 h 2975890"/>
              <a:gd name="connsiteX108" fmla="*/ 350524 w 1426641"/>
              <a:gd name="connsiteY108" fmla="*/ 2892118 h 2975890"/>
              <a:gd name="connsiteX109" fmla="*/ 5243 w 1426641"/>
              <a:gd name="connsiteY109" fmla="*/ 2911169 h 2975890"/>
              <a:gd name="connsiteX110" fmla="*/ 150499 w 1426641"/>
              <a:gd name="connsiteY110" fmla="*/ 2272992 h 2975890"/>
              <a:gd name="connsiteX111" fmla="*/ 238605 w 1426641"/>
              <a:gd name="connsiteY111" fmla="*/ 2025342 h 2975890"/>
              <a:gd name="connsiteX112" fmla="*/ 150498 w 1426641"/>
              <a:gd name="connsiteY112" fmla="*/ 2049154 h 2975890"/>
              <a:gd name="connsiteX113" fmla="*/ 219555 w 1426641"/>
              <a:gd name="connsiteY113" fmla="*/ 1956285 h 2975890"/>
              <a:gd name="connsiteX114" fmla="*/ 174311 w 1426641"/>
              <a:gd name="connsiteY114" fmla="*/ 1887229 h 2975890"/>
              <a:gd name="connsiteX115" fmla="*/ 193361 w 1426641"/>
              <a:gd name="connsiteY115" fmla="*/ 1851510 h 2975890"/>
              <a:gd name="connsiteX116" fmla="*/ 260036 w 1426641"/>
              <a:gd name="connsiteY116" fmla="*/ 1894373 h 2975890"/>
              <a:gd name="connsiteX117" fmla="*/ 307661 w 1426641"/>
              <a:gd name="connsiteY117" fmla="*/ 1906279 h 2975890"/>
              <a:gd name="connsiteX118" fmla="*/ 426723 w 1426641"/>
              <a:gd name="connsiteY118" fmla="*/ 1884848 h 2975890"/>
              <a:gd name="connsiteX119" fmla="*/ 479111 w 1426641"/>
              <a:gd name="connsiteY119" fmla="*/ 1915804 h 2975890"/>
              <a:gd name="connsiteX120" fmla="*/ 533880 w 1426641"/>
              <a:gd name="connsiteY120" fmla="*/ 1901516 h 2975890"/>
              <a:gd name="connsiteX121" fmla="*/ 368681 w 1426641"/>
              <a:gd name="connsiteY121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64774 w 1426641"/>
              <a:gd name="connsiteY7" fmla="*/ 1337163 h 2975890"/>
              <a:gd name="connsiteX8" fmla="*/ 164786 w 1426641"/>
              <a:gd name="connsiteY8" fmla="*/ 1156184 h 2975890"/>
              <a:gd name="connsiteX9" fmla="*/ 100492 w 1426641"/>
              <a:gd name="connsiteY9" fmla="*/ 1060934 h 2975890"/>
              <a:gd name="connsiteX10" fmla="*/ 112398 w 1426641"/>
              <a:gd name="connsiteY10" fmla="*/ 1015691 h 2975890"/>
              <a:gd name="connsiteX11" fmla="*/ 136211 w 1426641"/>
              <a:gd name="connsiteY11" fmla="*/ 996641 h 2975890"/>
              <a:gd name="connsiteX12" fmla="*/ 188598 w 1426641"/>
              <a:gd name="connsiteY12" fmla="*/ 994259 h 2975890"/>
              <a:gd name="connsiteX13" fmla="*/ 133830 w 1426641"/>
              <a:gd name="connsiteY13" fmla="*/ 975209 h 2975890"/>
              <a:gd name="connsiteX14" fmla="*/ 121923 w 1426641"/>
              <a:gd name="connsiteY14" fmla="*/ 937109 h 2975890"/>
              <a:gd name="connsiteX15" fmla="*/ 88586 w 1426641"/>
              <a:gd name="connsiteY15" fmla="*/ 1006166 h 2975890"/>
              <a:gd name="connsiteX16" fmla="*/ 67155 w 1426641"/>
              <a:gd name="connsiteY16" fmla="*/ 1010928 h 2975890"/>
              <a:gd name="connsiteX17" fmla="*/ 86205 w 1426641"/>
              <a:gd name="connsiteY17" fmla="*/ 1065697 h 2975890"/>
              <a:gd name="connsiteX18" fmla="*/ 43342 w 1426641"/>
              <a:gd name="connsiteY18" fmla="*/ 1015691 h 2975890"/>
              <a:gd name="connsiteX19" fmla="*/ 26673 w 1426641"/>
              <a:gd name="connsiteY19" fmla="*/ 987116 h 2975890"/>
              <a:gd name="connsiteX20" fmla="*/ 102873 w 1426641"/>
              <a:gd name="connsiteY20" fmla="*/ 877578 h 2975890"/>
              <a:gd name="connsiteX21" fmla="*/ 74298 w 1426641"/>
              <a:gd name="connsiteY21" fmla="*/ 887103 h 2975890"/>
              <a:gd name="connsiteX22" fmla="*/ 45723 w 1426641"/>
              <a:gd name="connsiteY22" fmla="*/ 922822 h 2975890"/>
              <a:gd name="connsiteX23" fmla="*/ 7623 w 1426641"/>
              <a:gd name="connsiteY23" fmla="*/ 979972 h 2975890"/>
              <a:gd name="connsiteX24" fmla="*/ 10006 w 1426641"/>
              <a:gd name="connsiteY24" fmla="*/ 868057 h 2975890"/>
              <a:gd name="connsiteX25" fmla="*/ 45723 w 1426641"/>
              <a:gd name="connsiteY25" fmla="*/ 815666 h 2975890"/>
              <a:gd name="connsiteX26" fmla="*/ 81442 w 1426641"/>
              <a:gd name="connsiteY26" fmla="*/ 796616 h 2975890"/>
              <a:gd name="connsiteX27" fmla="*/ 14767 w 1426641"/>
              <a:gd name="connsiteY27" fmla="*/ 794234 h 2975890"/>
              <a:gd name="connsiteX28" fmla="*/ 45723 w 1426641"/>
              <a:gd name="connsiteY28" fmla="*/ 763278 h 2975890"/>
              <a:gd name="connsiteX29" fmla="*/ 24292 w 1426641"/>
              <a:gd name="connsiteY29" fmla="*/ 763278 h 2975890"/>
              <a:gd name="connsiteX30" fmla="*/ 64773 w 1426641"/>
              <a:gd name="connsiteY30" fmla="*/ 677553 h 2975890"/>
              <a:gd name="connsiteX31" fmla="*/ 12386 w 1426641"/>
              <a:gd name="connsiteY31" fmla="*/ 741847 h 2975890"/>
              <a:gd name="connsiteX32" fmla="*/ 5242 w 1426641"/>
              <a:gd name="connsiteY32" fmla="*/ 670409 h 2975890"/>
              <a:gd name="connsiteX33" fmla="*/ 5243 w 1426641"/>
              <a:gd name="connsiteY33" fmla="*/ 396567 h 2975890"/>
              <a:gd name="connsiteX34" fmla="*/ 17148 w 1426641"/>
              <a:gd name="connsiteY34" fmla="*/ 279884 h 2975890"/>
              <a:gd name="connsiteX35" fmla="*/ 71917 w 1426641"/>
              <a:gd name="connsiteY35" fmla="*/ 291791 h 2975890"/>
              <a:gd name="connsiteX36" fmla="*/ 52867 w 1426641"/>
              <a:gd name="connsiteY36" fmla="*/ 258453 h 2975890"/>
              <a:gd name="connsiteX37" fmla="*/ 479 w 1426641"/>
              <a:gd name="connsiteY37" fmla="*/ 225116 h 2975890"/>
              <a:gd name="connsiteX38" fmla="*/ 33817 w 1426641"/>
              <a:gd name="connsiteY38" fmla="*/ 208447 h 2975890"/>
              <a:gd name="connsiteX39" fmla="*/ 36198 w 1426641"/>
              <a:gd name="connsiteY39" fmla="*/ 194159 h 2975890"/>
              <a:gd name="connsiteX40" fmla="*/ 14767 w 1426641"/>
              <a:gd name="connsiteY40" fmla="*/ 153678 h 2975890"/>
              <a:gd name="connsiteX41" fmla="*/ 52867 w 1426641"/>
              <a:gd name="connsiteY41" fmla="*/ 151297 h 2975890"/>
              <a:gd name="connsiteX42" fmla="*/ 76680 w 1426641"/>
              <a:gd name="connsiteY42" fmla="*/ 141772 h 2975890"/>
              <a:gd name="connsiteX43" fmla="*/ 57629 w 1426641"/>
              <a:gd name="connsiteY43" fmla="*/ 101291 h 2975890"/>
              <a:gd name="connsiteX44" fmla="*/ 81443 w 1426641"/>
              <a:gd name="connsiteY44" fmla="*/ 27473 h 2975890"/>
              <a:gd name="connsiteX45" fmla="*/ 98111 w 1426641"/>
              <a:gd name="connsiteY45" fmla="*/ 8422 h 2975890"/>
              <a:gd name="connsiteX46" fmla="*/ 145736 w 1426641"/>
              <a:gd name="connsiteY46" fmla="*/ 20328 h 2975890"/>
              <a:gd name="connsiteX47" fmla="*/ 138592 w 1426641"/>
              <a:gd name="connsiteY47" fmla="*/ 77479 h 2975890"/>
              <a:gd name="connsiteX48" fmla="*/ 181455 w 1426641"/>
              <a:gd name="connsiteY48" fmla="*/ 32235 h 2975890"/>
              <a:gd name="connsiteX49" fmla="*/ 250511 w 1426641"/>
              <a:gd name="connsiteY49" fmla="*/ 36998 h 2975890"/>
              <a:gd name="connsiteX50" fmla="*/ 331473 w 1426641"/>
              <a:gd name="connsiteY50" fmla="*/ 25092 h 2975890"/>
              <a:gd name="connsiteX51" fmla="*/ 367192 w 1426641"/>
              <a:gd name="connsiteY51" fmla="*/ 6042 h 2975890"/>
              <a:gd name="connsiteX52" fmla="*/ 407673 w 1426641"/>
              <a:gd name="connsiteY52" fmla="*/ 20329 h 2975890"/>
              <a:gd name="connsiteX53" fmla="*/ 421961 w 1426641"/>
              <a:gd name="connsiteY53" fmla="*/ 1279 h 2975890"/>
              <a:gd name="connsiteX54" fmla="*/ 459640 w 1426641"/>
              <a:gd name="connsiteY54" fmla="*/ 2745 h 2975890"/>
              <a:gd name="connsiteX55" fmla="*/ 467205 w 1426641"/>
              <a:gd name="connsiteY55" fmla="*/ 10804 h 2975890"/>
              <a:gd name="connsiteX56" fmla="*/ 462442 w 1426641"/>
              <a:gd name="connsiteY56" fmla="*/ 101292 h 2975890"/>
              <a:gd name="connsiteX57" fmla="*/ 421961 w 1426641"/>
              <a:gd name="connsiteY57" fmla="*/ 137010 h 2975890"/>
              <a:gd name="connsiteX58" fmla="*/ 329092 w 1426641"/>
              <a:gd name="connsiteY58" fmla="*/ 215592 h 2975890"/>
              <a:gd name="connsiteX59" fmla="*/ 295755 w 1426641"/>
              <a:gd name="connsiteY59" fmla="*/ 251310 h 2975890"/>
              <a:gd name="connsiteX60" fmla="*/ 274323 w 1426641"/>
              <a:gd name="connsiteY60" fmla="*/ 294173 h 2975890"/>
              <a:gd name="connsiteX61" fmla="*/ 210030 w 1426641"/>
              <a:gd name="connsiteY61" fmla="*/ 275123 h 2975890"/>
              <a:gd name="connsiteX62" fmla="*/ 229080 w 1426641"/>
              <a:gd name="connsiteY62" fmla="*/ 303698 h 2975890"/>
              <a:gd name="connsiteX63" fmla="*/ 302898 w 1426641"/>
              <a:gd name="connsiteY63" fmla="*/ 313223 h 2975890"/>
              <a:gd name="connsiteX64" fmla="*/ 329092 w 1426641"/>
              <a:gd name="connsiteY64" fmla="*/ 301317 h 2975890"/>
              <a:gd name="connsiteX65" fmla="*/ 293373 w 1426641"/>
              <a:gd name="connsiteY65" fmla="*/ 341798 h 2975890"/>
              <a:gd name="connsiteX66" fmla="*/ 269561 w 1426641"/>
              <a:gd name="connsiteY66" fmla="*/ 339417 h 2975890"/>
              <a:gd name="connsiteX67" fmla="*/ 236223 w 1426641"/>
              <a:gd name="connsiteY67" fmla="*/ 348942 h 2975890"/>
              <a:gd name="connsiteX68" fmla="*/ 210030 w 1426641"/>
              <a:gd name="connsiteY68" fmla="*/ 387042 h 2975890"/>
              <a:gd name="connsiteX69" fmla="*/ 210030 w 1426641"/>
              <a:gd name="connsiteY69" fmla="*/ 406092 h 2975890"/>
              <a:gd name="connsiteX70" fmla="*/ 236223 w 1426641"/>
              <a:gd name="connsiteY70" fmla="*/ 372754 h 2975890"/>
              <a:gd name="connsiteX71" fmla="*/ 260036 w 1426641"/>
              <a:gd name="connsiteY71" fmla="*/ 363229 h 2975890"/>
              <a:gd name="connsiteX72" fmla="*/ 269561 w 1426641"/>
              <a:gd name="connsiteY72" fmla="*/ 387042 h 2975890"/>
              <a:gd name="connsiteX73" fmla="*/ 245748 w 1426641"/>
              <a:gd name="connsiteY73" fmla="*/ 422760 h 2975890"/>
              <a:gd name="connsiteX74" fmla="*/ 260036 w 1426641"/>
              <a:gd name="connsiteY74" fmla="*/ 425142 h 2975890"/>
              <a:gd name="connsiteX75" fmla="*/ 321948 w 1426641"/>
              <a:gd name="connsiteY75" fmla="*/ 387042 h 2975890"/>
              <a:gd name="connsiteX76" fmla="*/ 367192 w 1426641"/>
              <a:gd name="connsiteY76" fmla="*/ 375135 h 2975890"/>
              <a:gd name="connsiteX77" fmla="*/ 414817 w 1426641"/>
              <a:gd name="connsiteY77" fmla="*/ 353704 h 2975890"/>
              <a:gd name="connsiteX78" fmla="*/ 476730 w 1426641"/>
              <a:gd name="connsiteY78" fmla="*/ 367991 h 2975890"/>
              <a:gd name="connsiteX79" fmla="*/ 543405 w 1426641"/>
              <a:gd name="connsiteY79" fmla="*/ 353703 h 2975890"/>
              <a:gd name="connsiteX80" fmla="*/ 621986 w 1426641"/>
              <a:gd name="connsiteY80" fmla="*/ 365610 h 2975890"/>
              <a:gd name="connsiteX81" fmla="*/ 686280 w 1426641"/>
              <a:gd name="connsiteY81" fmla="*/ 363229 h 2975890"/>
              <a:gd name="connsiteX82" fmla="*/ 717238 w 1426641"/>
              <a:gd name="connsiteY82" fmla="*/ 398951 h 2975890"/>
              <a:gd name="connsiteX83" fmla="*/ 721998 w 1426641"/>
              <a:gd name="connsiteY83" fmla="*/ 451335 h 2975890"/>
              <a:gd name="connsiteX84" fmla="*/ 683898 w 1426641"/>
              <a:gd name="connsiteY84" fmla="*/ 503723 h 2975890"/>
              <a:gd name="connsiteX85" fmla="*/ 674373 w 1426641"/>
              <a:gd name="connsiteY85" fmla="*/ 565634 h 2975890"/>
              <a:gd name="connsiteX86" fmla="*/ 648180 w 1426641"/>
              <a:gd name="connsiteY86" fmla="*/ 615641 h 2975890"/>
              <a:gd name="connsiteX87" fmla="*/ 636273 w 1426641"/>
              <a:gd name="connsiteY87" fmla="*/ 658504 h 2975890"/>
              <a:gd name="connsiteX88" fmla="*/ 600555 w 1426641"/>
              <a:gd name="connsiteY88" fmla="*/ 703747 h 2975890"/>
              <a:gd name="connsiteX89" fmla="*/ 569598 w 1426641"/>
              <a:gd name="connsiteY89" fmla="*/ 768042 h 2975890"/>
              <a:gd name="connsiteX90" fmla="*/ 469586 w 1426641"/>
              <a:gd name="connsiteY90" fmla="*/ 806142 h 2975890"/>
              <a:gd name="connsiteX91" fmla="*/ 448155 w 1426641"/>
              <a:gd name="connsiteY91" fmla="*/ 820429 h 2975890"/>
              <a:gd name="connsiteX92" fmla="*/ 443392 w 1426641"/>
              <a:gd name="connsiteY92" fmla="*/ 844242 h 2975890"/>
              <a:gd name="connsiteX93" fmla="*/ 512448 w 1426641"/>
              <a:gd name="connsiteY93" fmla="*/ 815667 h 2975890"/>
              <a:gd name="connsiteX94" fmla="*/ 536261 w 1426641"/>
              <a:gd name="connsiteY94" fmla="*/ 839479 h 2975890"/>
              <a:gd name="connsiteX95" fmla="*/ 560073 w 1426641"/>
              <a:gd name="connsiteY95" fmla="*/ 870435 h 2975890"/>
              <a:gd name="connsiteX96" fmla="*/ 486255 w 1426641"/>
              <a:gd name="connsiteY96" fmla="*/ 910917 h 2975890"/>
              <a:gd name="connsiteX97" fmla="*/ 429105 w 1426641"/>
              <a:gd name="connsiteY97" fmla="*/ 949017 h 2975890"/>
              <a:gd name="connsiteX98" fmla="*/ 340999 w 1426641"/>
              <a:gd name="connsiteY98" fmla="*/ 946635 h 2975890"/>
              <a:gd name="connsiteX99" fmla="*/ 376717 w 1426641"/>
              <a:gd name="connsiteY99" fmla="*/ 968067 h 2975890"/>
              <a:gd name="connsiteX100" fmla="*/ 481492 w 1426641"/>
              <a:gd name="connsiteY100" fmla="*/ 987117 h 2975890"/>
              <a:gd name="connsiteX101" fmla="*/ 545786 w 1426641"/>
              <a:gd name="connsiteY101" fmla="*/ 951398 h 2975890"/>
              <a:gd name="connsiteX102" fmla="*/ 757718 w 1426641"/>
              <a:gd name="connsiteY102" fmla="*/ 1110943 h 2975890"/>
              <a:gd name="connsiteX103" fmla="*/ 976843 w 1426641"/>
              <a:gd name="connsiteY103" fmla="*/ 1527402 h 2975890"/>
              <a:gd name="connsiteX104" fmla="*/ 1110143 w 1426641"/>
              <a:gd name="connsiteY104" fmla="*/ 2034868 h 2975890"/>
              <a:gd name="connsiteX105" fmla="*/ 1419706 w 1426641"/>
              <a:gd name="connsiteY105" fmla="*/ 2080111 h 2975890"/>
              <a:gd name="connsiteX106" fmla="*/ 1381606 w 1426641"/>
              <a:gd name="connsiteY106" fmla="*/ 2292043 h 2975890"/>
              <a:gd name="connsiteX107" fmla="*/ 1343506 w 1426641"/>
              <a:gd name="connsiteY107" fmla="*/ 2592080 h 2975890"/>
              <a:gd name="connsiteX108" fmla="*/ 664428 w 1426641"/>
              <a:gd name="connsiteY108" fmla="*/ 2749641 h 2975890"/>
              <a:gd name="connsiteX109" fmla="*/ 350524 w 1426641"/>
              <a:gd name="connsiteY109" fmla="*/ 2892118 h 2975890"/>
              <a:gd name="connsiteX110" fmla="*/ 5243 w 1426641"/>
              <a:gd name="connsiteY110" fmla="*/ 2911169 h 2975890"/>
              <a:gd name="connsiteX111" fmla="*/ 150499 w 1426641"/>
              <a:gd name="connsiteY111" fmla="*/ 2272992 h 2975890"/>
              <a:gd name="connsiteX112" fmla="*/ 238605 w 1426641"/>
              <a:gd name="connsiteY112" fmla="*/ 2025342 h 2975890"/>
              <a:gd name="connsiteX113" fmla="*/ 150498 w 1426641"/>
              <a:gd name="connsiteY113" fmla="*/ 2049154 h 2975890"/>
              <a:gd name="connsiteX114" fmla="*/ 219555 w 1426641"/>
              <a:gd name="connsiteY114" fmla="*/ 1956285 h 2975890"/>
              <a:gd name="connsiteX115" fmla="*/ 174311 w 1426641"/>
              <a:gd name="connsiteY115" fmla="*/ 1887229 h 2975890"/>
              <a:gd name="connsiteX116" fmla="*/ 193361 w 1426641"/>
              <a:gd name="connsiteY116" fmla="*/ 1851510 h 2975890"/>
              <a:gd name="connsiteX117" fmla="*/ 260036 w 1426641"/>
              <a:gd name="connsiteY117" fmla="*/ 1894373 h 2975890"/>
              <a:gd name="connsiteX118" fmla="*/ 307661 w 1426641"/>
              <a:gd name="connsiteY118" fmla="*/ 1906279 h 2975890"/>
              <a:gd name="connsiteX119" fmla="*/ 426723 w 1426641"/>
              <a:gd name="connsiteY119" fmla="*/ 1884848 h 2975890"/>
              <a:gd name="connsiteX120" fmla="*/ 479111 w 1426641"/>
              <a:gd name="connsiteY120" fmla="*/ 1915804 h 2975890"/>
              <a:gd name="connsiteX121" fmla="*/ 533880 w 1426641"/>
              <a:gd name="connsiteY121" fmla="*/ 1901516 h 2975890"/>
              <a:gd name="connsiteX122" fmla="*/ 368681 w 1426641"/>
              <a:gd name="connsiteY122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164786 w 1426641"/>
              <a:gd name="connsiteY9" fmla="*/ 1156184 h 2975890"/>
              <a:gd name="connsiteX10" fmla="*/ 100492 w 1426641"/>
              <a:gd name="connsiteY10" fmla="*/ 1060934 h 2975890"/>
              <a:gd name="connsiteX11" fmla="*/ 112398 w 1426641"/>
              <a:gd name="connsiteY11" fmla="*/ 1015691 h 2975890"/>
              <a:gd name="connsiteX12" fmla="*/ 136211 w 1426641"/>
              <a:gd name="connsiteY12" fmla="*/ 996641 h 2975890"/>
              <a:gd name="connsiteX13" fmla="*/ 188598 w 1426641"/>
              <a:gd name="connsiteY13" fmla="*/ 994259 h 2975890"/>
              <a:gd name="connsiteX14" fmla="*/ 133830 w 1426641"/>
              <a:gd name="connsiteY14" fmla="*/ 975209 h 2975890"/>
              <a:gd name="connsiteX15" fmla="*/ 121923 w 1426641"/>
              <a:gd name="connsiteY15" fmla="*/ 937109 h 2975890"/>
              <a:gd name="connsiteX16" fmla="*/ 88586 w 1426641"/>
              <a:gd name="connsiteY16" fmla="*/ 1006166 h 2975890"/>
              <a:gd name="connsiteX17" fmla="*/ 67155 w 1426641"/>
              <a:gd name="connsiteY17" fmla="*/ 1010928 h 2975890"/>
              <a:gd name="connsiteX18" fmla="*/ 86205 w 1426641"/>
              <a:gd name="connsiteY18" fmla="*/ 1065697 h 2975890"/>
              <a:gd name="connsiteX19" fmla="*/ 43342 w 1426641"/>
              <a:gd name="connsiteY19" fmla="*/ 1015691 h 2975890"/>
              <a:gd name="connsiteX20" fmla="*/ 26673 w 1426641"/>
              <a:gd name="connsiteY20" fmla="*/ 987116 h 2975890"/>
              <a:gd name="connsiteX21" fmla="*/ 102873 w 1426641"/>
              <a:gd name="connsiteY21" fmla="*/ 877578 h 2975890"/>
              <a:gd name="connsiteX22" fmla="*/ 74298 w 1426641"/>
              <a:gd name="connsiteY22" fmla="*/ 887103 h 2975890"/>
              <a:gd name="connsiteX23" fmla="*/ 45723 w 1426641"/>
              <a:gd name="connsiteY23" fmla="*/ 922822 h 2975890"/>
              <a:gd name="connsiteX24" fmla="*/ 7623 w 1426641"/>
              <a:gd name="connsiteY24" fmla="*/ 979972 h 2975890"/>
              <a:gd name="connsiteX25" fmla="*/ 10006 w 1426641"/>
              <a:gd name="connsiteY25" fmla="*/ 868057 h 2975890"/>
              <a:gd name="connsiteX26" fmla="*/ 45723 w 1426641"/>
              <a:gd name="connsiteY26" fmla="*/ 815666 h 2975890"/>
              <a:gd name="connsiteX27" fmla="*/ 81442 w 1426641"/>
              <a:gd name="connsiteY27" fmla="*/ 796616 h 2975890"/>
              <a:gd name="connsiteX28" fmla="*/ 14767 w 1426641"/>
              <a:gd name="connsiteY28" fmla="*/ 794234 h 2975890"/>
              <a:gd name="connsiteX29" fmla="*/ 45723 w 1426641"/>
              <a:gd name="connsiteY29" fmla="*/ 763278 h 2975890"/>
              <a:gd name="connsiteX30" fmla="*/ 24292 w 1426641"/>
              <a:gd name="connsiteY30" fmla="*/ 763278 h 2975890"/>
              <a:gd name="connsiteX31" fmla="*/ 64773 w 1426641"/>
              <a:gd name="connsiteY31" fmla="*/ 677553 h 2975890"/>
              <a:gd name="connsiteX32" fmla="*/ 12386 w 1426641"/>
              <a:gd name="connsiteY32" fmla="*/ 741847 h 2975890"/>
              <a:gd name="connsiteX33" fmla="*/ 5242 w 1426641"/>
              <a:gd name="connsiteY33" fmla="*/ 670409 h 2975890"/>
              <a:gd name="connsiteX34" fmla="*/ 5243 w 1426641"/>
              <a:gd name="connsiteY34" fmla="*/ 396567 h 2975890"/>
              <a:gd name="connsiteX35" fmla="*/ 17148 w 1426641"/>
              <a:gd name="connsiteY35" fmla="*/ 279884 h 2975890"/>
              <a:gd name="connsiteX36" fmla="*/ 71917 w 1426641"/>
              <a:gd name="connsiteY36" fmla="*/ 291791 h 2975890"/>
              <a:gd name="connsiteX37" fmla="*/ 52867 w 1426641"/>
              <a:gd name="connsiteY37" fmla="*/ 258453 h 2975890"/>
              <a:gd name="connsiteX38" fmla="*/ 479 w 1426641"/>
              <a:gd name="connsiteY38" fmla="*/ 225116 h 2975890"/>
              <a:gd name="connsiteX39" fmla="*/ 33817 w 1426641"/>
              <a:gd name="connsiteY39" fmla="*/ 208447 h 2975890"/>
              <a:gd name="connsiteX40" fmla="*/ 36198 w 1426641"/>
              <a:gd name="connsiteY40" fmla="*/ 194159 h 2975890"/>
              <a:gd name="connsiteX41" fmla="*/ 14767 w 1426641"/>
              <a:gd name="connsiteY41" fmla="*/ 153678 h 2975890"/>
              <a:gd name="connsiteX42" fmla="*/ 52867 w 1426641"/>
              <a:gd name="connsiteY42" fmla="*/ 151297 h 2975890"/>
              <a:gd name="connsiteX43" fmla="*/ 76680 w 1426641"/>
              <a:gd name="connsiteY43" fmla="*/ 141772 h 2975890"/>
              <a:gd name="connsiteX44" fmla="*/ 57629 w 1426641"/>
              <a:gd name="connsiteY44" fmla="*/ 101291 h 2975890"/>
              <a:gd name="connsiteX45" fmla="*/ 81443 w 1426641"/>
              <a:gd name="connsiteY45" fmla="*/ 27473 h 2975890"/>
              <a:gd name="connsiteX46" fmla="*/ 98111 w 1426641"/>
              <a:gd name="connsiteY46" fmla="*/ 8422 h 2975890"/>
              <a:gd name="connsiteX47" fmla="*/ 145736 w 1426641"/>
              <a:gd name="connsiteY47" fmla="*/ 20328 h 2975890"/>
              <a:gd name="connsiteX48" fmla="*/ 138592 w 1426641"/>
              <a:gd name="connsiteY48" fmla="*/ 77479 h 2975890"/>
              <a:gd name="connsiteX49" fmla="*/ 181455 w 1426641"/>
              <a:gd name="connsiteY49" fmla="*/ 32235 h 2975890"/>
              <a:gd name="connsiteX50" fmla="*/ 250511 w 1426641"/>
              <a:gd name="connsiteY50" fmla="*/ 36998 h 2975890"/>
              <a:gd name="connsiteX51" fmla="*/ 331473 w 1426641"/>
              <a:gd name="connsiteY51" fmla="*/ 25092 h 2975890"/>
              <a:gd name="connsiteX52" fmla="*/ 367192 w 1426641"/>
              <a:gd name="connsiteY52" fmla="*/ 6042 h 2975890"/>
              <a:gd name="connsiteX53" fmla="*/ 407673 w 1426641"/>
              <a:gd name="connsiteY53" fmla="*/ 20329 h 2975890"/>
              <a:gd name="connsiteX54" fmla="*/ 421961 w 1426641"/>
              <a:gd name="connsiteY54" fmla="*/ 1279 h 2975890"/>
              <a:gd name="connsiteX55" fmla="*/ 459640 w 1426641"/>
              <a:gd name="connsiteY55" fmla="*/ 2745 h 2975890"/>
              <a:gd name="connsiteX56" fmla="*/ 467205 w 1426641"/>
              <a:gd name="connsiteY56" fmla="*/ 10804 h 2975890"/>
              <a:gd name="connsiteX57" fmla="*/ 462442 w 1426641"/>
              <a:gd name="connsiteY57" fmla="*/ 101292 h 2975890"/>
              <a:gd name="connsiteX58" fmla="*/ 421961 w 1426641"/>
              <a:gd name="connsiteY58" fmla="*/ 137010 h 2975890"/>
              <a:gd name="connsiteX59" fmla="*/ 329092 w 1426641"/>
              <a:gd name="connsiteY59" fmla="*/ 215592 h 2975890"/>
              <a:gd name="connsiteX60" fmla="*/ 295755 w 1426641"/>
              <a:gd name="connsiteY60" fmla="*/ 251310 h 2975890"/>
              <a:gd name="connsiteX61" fmla="*/ 274323 w 1426641"/>
              <a:gd name="connsiteY61" fmla="*/ 294173 h 2975890"/>
              <a:gd name="connsiteX62" fmla="*/ 210030 w 1426641"/>
              <a:gd name="connsiteY62" fmla="*/ 275123 h 2975890"/>
              <a:gd name="connsiteX63" fmla="*/ 229080 w 1426641"/>
              <a:gd name="connsiteY63" fmla="*/ 303698 h 2975890"/>
              <a:gd name="connsiteX64" fmla="*/ 302898 w 1426641"/>
              <a:gd name="connsiteY64" fmla="*/ 313223 h 2975890"/>
              <a:gd name="connsiteX65" fmla="*/ 329092 w 1426641"/>
              <a:gd name="connsiteY65" fmla="*/ 301317 h 2975890"/>
              <a:gd name="connsiteX66" fmla="*/ 293373 w 1426641"/>
              <a:gd name="connsiteY66" fmla="*/ 341798 h 2975890"/>
              <a:gd name="connsiteX67" fmla="*/ 269561 w 1426641"/>
              <a:gd name="connsiteY67" fmla="*/ 339417 h 2975890"/>
              <a:gd name="connsiteX68" fmla="*/ 236223 w 1426641"/>
              <a:gd name="connsiteY68" fmla="*/ 348942 h 2975890"/>
              <a:gd name="connsiteX69" fmla="*/ 210030 w 1426641"/>
              <a:gd name="connsiteY69" fmla="*/ 387042 h 2975890"/>
              <a:gd name="connsiteX70" fmla="*/ 210030 w 1426641"/>
              <a:gd name="connsiteY70" fmla="*/ 406092 h 2975890"/>
              <a:gd name="connsiteX71" fmla="*/ 236223 w 1426641"/>
              <a:gd name="connsiteY71" fmla="*/ 372754 h 2975890"/>
              <a:gd name="connsiteX72" fmla="*/ 260036 w 1426641"/>
              <a:gd name="connsiteY72" fmla="*/ 363229 h 2975890"/>
              <a:gd name="connsiteX73" fmla="*/ 269561 w 1426641"/>
              <a:gd name="connsiteY73" fmla="*/ 387042 h 2975890"/>
              <a:gd name="connsiteX74" fmla="*/ 245748 w 1426641"/>
              <a:gd name="connsiteY74" fmla="*/ 422760 h 2975890"/>
              <a:gd name="connsiteX75" fmla="*/ 260036 w 1426641"/>
              <a:gd name="connsiteY75" fmla="*/ 425142 h 2975890"/>
              <a:gd name="connsiteX76" fmla="*/ 321948 w 1426641"/>
              <a:gd name="connsiteY76" fmla="*/ 387042 h 2975890"/>
              <a:gd name="connsiteX77" fmla="*/ 367192 w 1426641"/>
              <a:gd name="connsiteY77" fmla="*/ 375135 h 2975890"/>
              <a:gd name="connsiteX78" fmla="*/ 414817 w 1426641"/>
              <a:gd name="connsiteY78" fmla="*/ 353704 h 2975890"/>
              <a:gd name="connsiteX79" fmla="*/ 476730 w 1426641"/>
              <a:gd name="connsiteY79" fmla="*/ 367991 h 2975890"/>
              <a:gd name="connsiteX80" fmla="*/ 543405 w 1426641"/>
              <a:gd name="connsiteY80" fmla="*/ 353703 h 2975890"/>
              <a:gd name="connsiteX81" fmla="*/ 621986 w 1426641"/>
              <a:gd name="connsiteY81" fmla="*/ 365610 h 2975890"/>
              <a:gd name="connsiteX82" fmla="*/ 686280 w 1426641"/>
              <a:gd name="connsiteY82" fmla="*/ 363229 h 2975890"/>
              <a:gd name="connsiteX83" fmla="*/ 717238 w 1426641"/>
              <a:gd name="connsiteY83" fmla="*/ 398951 h 2975890"/>
              <a:gd name="connsiteX84" fmla="*/ 721998 w 1426641"/>
              <a:gd name="connsiteY84" fmla="*/ 451335 h 2975890"/>
              <a:gd name="connsiteX85" fmla="*/ 683898 w 1426641"/>
              <a:gd name="connsiteY85" fmla="*/ 503723 h 2975890"/>
              <a:gd name="connsiteX86" fmla="*/ 674373 w 1426641"/>
              <a:gd name="connsiteY86" fmla="*/ 565634 h 2975890"/>
              <a:gd name="connsiteX87" fmla="*/ 648180 w 1426641"/>
              <a:gd name="connsiteY87" fmla="*/ 615641 h 2975890"/>
              <a:gd name="connsiteX88" fmla="*/ 636273 w 1426641"/>
              <a:gd name="connsiteY88" fmla="*/ 658504 h 2975890"/>
              <a:gd name="connsiteX89" fmla="*/ 600555 w 1426641"/>
              <a:gd name="connsiteY89" fmla="*/ 703747 h 2975890"/>
              <a:gd name="connsiteX90" fmla="*/ 569598 w 1426641"/>
              <a:gd name="connsiteY90" fmla="*/ 768042 h 2975890"/>
              <a:gd name="connsiteX91" fmla="*/ 469586 w 1426641"/>
              <a:gd name="connsiteY91" fmla="*/ 806142 h 2975890"/>
              <a:gd name="connsiteX92" fmla="*/ 448155 w 1426641"/>
              <a:gd name="connsiteY92" fmla="*/ 820429 h 2975890"/>
              <a:gd name="connsiteX93" fmla="*/ 443392 w 1426641"/>
              <a:gd name="connsiteY93" fmla="*/ 844242 h 2975890"/>
              <a:gd name="connsiteX94" fmla="*/ 512448 w 1426641"/>
              <a:gd name="connsiteY94" fmla="*/ 815667 h 2975890"/>
              <a:gd name="connsiteX95" fmla="*/ 536261 w 1426641"/>
              <a:gd name="connsiteY95" fmla="*/ 839479 h 2975890"/>
              <a:gd name="connsiteX96" fmla="*/ 560073 w 1426641"/>
              <a:gd name="connsiteY96" fmla="*/ 870435 h 2975890"/>
              <a:gd name="connsiteX97" fmla="*/ 486255 w 1426641"/>
              <a:gd name="connsiteY97" fmla="*/ 910917 h 2975890"/>
              <a:gd name="connsiteX98" fmla="*/ 429105 w 1426641"/>
              <a:gd name="connsiteY98" fmla="*/ 949017 h 2975890"/>
              <a:gd name="connsiteX99" fmla="*/ 340999 w 1426641"/>
              <a:gd name="connsiteY99" fmla="*/ 946635 h 2975890"/>
              <a:gd name="connsiteX100" fmla="*/ 376717 w 1426641"/>
              <a:gd name="connsiteY100" fmla="*/ 968067 h 2975890"/>
              <a:gd name="connsiteX101" fmla="*/ 481492 w 1426641"/>
              <a:gd name="connsiteY101" fmla="*/ 987117 h 2975890"/>
              <a:gd name="connsiteX102" fmla="*/ 545786 w 1426641"/>
              <a:gd name="connsiteY102" fmla="*/ 951398 h 2975890"/>
              <a:gd name="connsiteX103" fmla="*/ 757718 w 1426641"/>
              <a:gd name="connsiteY103" fmla="*/ 1110943 h 2975890"/>
              <a:gd name="connsiteX104" fmla="*/ 976843 w 1426641"/>
              <a:gd name="connsiteY104" fmla="*/ 1527402 h 2975890"/>
              <a:gd name="connsiteX105" fmla="*/ 1110143 w 1426641"/>
              <a:gd name="connsiteY105" fmla="*/ 2034868 h 2975890"/>
              <a:gd name="connsiteX106" fmla="*/ 1419706 w 1426641"/>
              <a:gd name="connsiteY106" fmla="*/ 2080111 h 2975890"/>
              <a:gd name="connsiteX107" fmla="*/ 1381606 w 1426641"/>
              <a:gd name="connsiteY107" fmla="*/ 2292043 h 2975890"/>
              <a:gd name="connsiteX108" fmla="*/ 1343506 w 1426641"/>
              <a:gd name="connsiteY108" fmla="*/ 2592080 h 2975890"/>
              <a:gd name="connsiteX109" fmla="*/ 664428 w 1426641"/>
              <a:gd name="connsiteY109" fmla="*/ 2749641 h 2975890"/>
              <a:gd name="connsiteX110" fmla="*/ 350524 w 1426641"/>
              <a:gd name="connsiteY110" fmla="*/ 2892118 h 2975890"/>
              <a:gd name="connsiteX111" fmla="*/ 5243 w 1426641"/>
              <a:gd name="connsiteY111" fmla="*/ 2911169 h 2975890"/>
              <a:gd name="connsiteX112" fmla="*/ 150499 w 1426641"/>
              <a:gd name="connsiteY112" fmla="*/ 2272992 h 2975890"/>
              <a:gd name="connsiteX113" fmla="*/ 238605 w 1426641"/>
              <a:gd name="connsiteY113" fmla="*/ 2025342 h 2975890"/>
              <a:gd name="connsiteX114" fmla="*/ 150498 w 1426641"/>
              <a:gd name="connsiteY114" fmla="*/ 2049154 h 2975890"/>
              <a:gd name="connsiteX115" fmla="*/ 219555 w 1426641"/>
              <a:gd name="connsiteY115" fmla="*/ 1956285 h 2975890"/>
              <a:gd name="connsiteX116" fmla="*/ 174311 w 1426641"/>
              <a:gd name="connsiteY116" fmla="*/ 1887229 h 2975890"/>
              <a:gd name="connsiteX117" fmla="*/ 193361 w 1426641"/>
              <a:gd name="connsiteY117" fmla="*/ 1851510 h 2975890"/>
              <a:gd name="connsiteX118" fmla="*/ 260036 w 1426641"/>
              <a:gd name="connsiteY118" fmla="*/ 1894373 h 2975890"/>
              <a:gd name="connsiteX119" fmla="*/ 307661 w 1426641"/>
              <a:gd name="connsiteY119" fmla="*/ 1906279 h 2975890"/>
              <a:gd name="connsiteX120" fmla="*/ 426723 w 1426641"/>
              <a:gd name="connsiteY120" fmla="*/ 1884848 h 2975890"/>
              <a:gd name="connsiteX121" fmla="*/ 479111 w 1426641"/>
              <a:gd name="connsiteY121" fmla="*/ 1915804 h 2975890"/>
              <a:gd name="connsiteX122" fmla="*/ 533880 w 1426641"/>
              <a:gd name="connsiteY122" fmla="*/ 1901516 h 2975890"/>
              <a:gd name="connsiteX123" fmla="*/ 368681 w 1426641"/>
              <a:gd name="connsiteY123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64786 w 1426641"/>
              <a:gd name="connsiteY10" fmla="*/ 1156184 h 2975890"/>
              <a:gd name="connsiteX11" fmla="*/ 100492 w 1426641"/>
              <a:gd name="connsiteY11" fmla="*/ 1060934 h 2975890"/>
              <a:gd name="connsiteX12" fmla="*/ 112398 w 1426641"/>
              <a:gd name="connsiteY12" fmla="*/ 1015691 h 2975890"/>
              <a:gd name="connsiteX13" fmla="*/ 136211 w 1426641"/>
              <a:gd name="connsiteY13" fmla="*/ 996641 h 2975890"/>
              <a:gd name="connsiteX14" fmla="*/ 188598 w 1426641"/>
              <a:gd name="connsiteY14" fmla="*/ 994259 h 2975890"/>
              <a:gd name="connsiteX15" fmla="*/ 133830 w 1426641"/>
              <a:gd name="connsiteY15" fmla="*/ 975209 h 2975890"/>
              <a:gd name="connsiteX16" fmla="*/ 121923 w 1426641"/>
              <a:gd name="connsiteY16" fmla="*/ 937109 h 2975890"/>
              <a:gd name="connsiteX17" fmla="*/ 88586 w 1426641"/>
              <a:gd name="connsiteY17" fmla="*/ 1006166 h 2975890"/>
              <a:gd name="connsiteX18" fmla="*/ 67155 w 1426641"/>
              <a:gd name="connsiteY18" fmla="*/ 1010928 h 2975890"/>
              <a:gd name="connsiteX19" fmla="*/ 86205 w 1426641"/>
              <a:gd name="connsiteY19" fmla="*/ 1065697 h 2975890"/>
              <a:gd name="connsiteX20" fmla="*/ 43342 w 1426641"/>
              <a:gd name="connsiteY20" fmla="*/ 1015691 h 2975890"/>
              <a:gd name="connsiteX21" fmla="*/ 26673 w 1426641"/>
              <a:gd name="connsiteY21" fmla="*/ 987116 h 2975890"/>
              <a:gd name="connsiteX22" fmla="*/ 102873 w 1426641"/>
              <a:gd name="connsiteY22" fmla="*/ 877578 h 2975890"/>
              <a:gd name="connsiteX23" fmla="*/ 74298 w 1426641"/>
              <a:gd name="connsiteY23" fmla="*/ 887103 h 2975890"/>
              <a:gd name="connsiteX24" fmla="*/ 45723 w 1426641"/>
              <a:gd name="connsiteY24" fmla="*/ 922822 h 2975890"/>
              <a:gd name="connsiteX25" fmla="*/ 7623 w 1426641"/>
              <a:gd name="connsiteY25" fmla="*/ 979972 h 2975890"/>
              <a:gd name="connsiteX26" fmla="*/ 10006 w 1426641"/>
              <a:gd name="connsiteY26" fmla="*/ 868057 h 2975890"/>
              <a:gd name="connsiteX27" fmla="*/ 45723 w 1426641"/>
              <a:gd name="connsiteY27" fmla="*/ 815666 h 2975890"/>
              <a:gd name="connsiteX28" fmla="*/ 81442 w 1426641"/>
              <a:gd name="connsiteY28" fmla="*/ 796616 h 2975890"/>
              <a:gd name="connsiteX29" fmla="*/ 14767 w 1426641"/>
              <a:gd name="connsiteY29" fmla="*/ 794234 h 2975890"/>
              <a:gd name="connsiteX30" fmla="*/ 45723 w 1426641"/>
              <a:gd name="connsiteY30" fmla="*/ 763278 h 2975890"/>
              <a:gd name="connsiteX31" fmla="*/ 24292 w 1426641"/>
              <a:gd name="connsiteY31" fmla="*/ 763278 h 2975890"/>
              <a:gd name="connsiteX32" fmla="*/ 64773 w 1426641"/>
              <a:gd name="connsiteY32" fmla="*/ 677553 h 2975890"/>
              <a:gd name="connsiteX33" fmla="*/ 12386 w 1426641"/>
              <a:gd name="connsiteY33" fmla="*/ 741847 h 2975890"/>
              <a:gd name="connsiteX34" fmla="*/ 5242 w 1426641"/>
              <a:gd name="connsiteY34" fmla="*/ 670409 h 2975890"/>
              <a:gd name="connsiteX35" fmla="*/ 5243 w 1426641"/>
              <a:gd name="connsiteY35" fmla="*/ 396567 h 2975890"/>
              <a:gd name="connsiteX36" fmla="*/ 17148 w 1426641"/>
              <a:gd name="connsiteY36" fmla="*/ 279884 h 2975890"/>
              <a:gd name="connsiteX37" fmla="*/ 71917 w 1426641"/>
              <a:gd name="connsiteY37" fmla="*/ 291791 h 2975890"/>
              <a:gd name="connsiteX38" fmla="*/ 52867 w 1426641"/>
              <a:gd name="connsiteY38" fmla="*/ 258453 h 2975890"/>
              <a:gd name="connsiteX39" fmla="*/ 479 w 1426641"/>
              <a:gd name="connsiteY39" fmla="*/ 225116 h 2975890"/>
              <a:gd name="connsiteX40" fmla="*/ 33817 w 1426641"/>
              <a:gd name="connsiteY40" fmla="*/ 208447 h 2975890"/>
              <a:gd name="connsiteX41" fmla="*/ 36198 w 1426641"/>
              <a:gd name="connsiteY41" fmla="*/ 194159 h 2975890"/>
              <a:gd name="connsiteX42" fmla="*/ 14767 w 1426641"/>
              <a:gd name="connsiteY42" fmla="*/ 153678 h 2975890"/>
              <a:gd name="connsiteX43" fmla="*/ 52867 w 1426641"/>
              <a:gd name="connsiteY43" fmla="*/ 151297 h 2975890"/>
              <a:gd name="connsiteX44" fmla="*/ 76680 w 1426641"/>
              <a:gd name="connsiteY44" fmla="*/ 141772 h 2975890"/>
              <a:gd name="connsiteX45" fmla="*/ 57629 w 1426641"/>
              <a:gd name="connsiteY45" fmla="*/ 101291 h 2975890"/>
              <a:gd name="connsiteX46" fmla="*/ 81443 w 1426641"/>
              <a:gd name="connsiteY46" fmla="*/ 27473 h 2975890"/>
              <a:gd name="connsiteX47" fmla="*/ 98111 w 1426641"/>
              <a:gd name="connsiteY47" fmla="*/ 8422 h 2975890"/>
              <a:gd name="connsiteX48" fmla="*/ 145736 w 1426641"/>
              <a:gd name="connsiteY48" fmla="*/ 20328 h 2975890"/>
              <a:gd name="connsiteX49" fmla="*/ 138592 w 1426641"/>
              <a:gd name="connsiteY49" fmla="*/ 77479 h 2975890"/>
              <a:gd name="connsiteX50" fmla="*/ 181455 w 1426641"/>
              <a:gd name="connsiteY50" fmla="*/ 32235 h 2975890"/>
              <a:gd name="connsiteX51" fmla="*/ 250511 w 1426641"/>
              <a:gd name="connsiteY51" fmla="*/ 36998 h 2975890"/>
              <a:gd name="connsiteX52" fmla="*/ 331473 w 1426641"/>
              <a:gd name="connsiteY52" fmla="*/ 25092 h 2975890"/>
              <a:gd name="connsiteX53" fmla="*/ 367192 w 1426641"/>
              <a:gd name="connsiteY53" fmla="*/ 6042 h 2975890"/>
              <a:gd name="connsiteX54" fmla="*/ 407673 w 1426641"/>
              <a:gd name="connsiteY54" fmla="*/ 20329 h 2975890"/>
              <a:gd name="connsiteX55" fmla="*/ 421961 w 1426641"/>
              <a:gd name="connsiteY55" fmla="*/ 1279 h 2975890"/>
              <a:gd name="connsiteX56" fmla="*/ 459640 w 1426641"/>
              <a:gd name="connsiteY56" fmla="*/ 2745 h 2975890"/>
              <a:gd name="connsiteX57" fmla="*/ 467205 w 1426641"/>
              <a:gd name="connsiteY57" fmla="*/ 10804 h 2975890"/>
              <a:gd name="connsiteX58" fmla="*/ 462442 w 1426641"/>
              <a:gd name="connsiteY58" fmla="*/ 101292 h 2975890"/>
              <a:gd name="connsiteX59" fmla="*/ 421961 w 1426641"/>
              <a:gd name="connsiteY59" fmla="*/ 137010 h 2975890"/>
              <a:gd name="connsiteX60" fmla="*/ 329092 w 1426641"/>
              <a:gd name="connsiteY60" fmla="*/ 215592 h 2975890"/>
              <a:gd name="connsiteX61" fmla="*/ 295755 w 1426641"/>
              <a:gd name="connsiteY61" fmla="*/ 251310 h 2975890"/>
              <a:gd name="connsiteX62" fmla="*/ 274323 w 1426641"/>
              <a:gd name="connsiteY62" fmla="*/ 294173 h 2975890"/>
              <a:gd name="connsiteX63" fmla="*/ 210030 w 1426641"/>
              <a:gd name="connsiteY63" fmla="*/ 275123 h 2975890"/>
              <a:gd name="connsiteX64" fmla="*/ 229080 w 1426641"/>
              <a:gd name="connsiteY64" fmla="*/ 303698 h 2975890"/>
              <a:gd name="connsiteX65" fmla="*/ 302898 w 1426641"/>
              <a:gd name="connsiteY65" fmla="*/ 313223 h 2975890"/>
              <a:gd name="connsiteX66" fmla="*/ 329092 w 1426641"/>
              <a:gd name="connsiteY66" fmla="*/ 301317 h 2975890"/>
              <a:gd name="connsiteX67" fmla="*/ 293373 w 1426641"/>
              <a:gd name="connsiteY67" fmla="*/ 341798 h 2975890"/>
              <a:gd name="connsiteX68" fmla="*/ 269561 w 1426641"/>
              <a:gd name="connsiteY68" fmla="*/ 339417 h 2975890"/>
              <a:gd name="connsiteX69" fmla="*/ 236223 w 1426641"/>
              <a:gd name="connsiteY69" fmla="*/ 348942 h 2975890"/>
              <a:gd name="connsiteX70" fmla="*/ 210030 w 1426641"/>
              <a:gd name="connsiteY70" fmla="*/ 387042 h 2975890"/>
              <a:gd name="connsiteX71" fmla="*/ 210030 w 1426641"/>
              <a:gd name="connsiteY71" fmla="*/ 406092 h 2975890"/>
              <a:gd name="connsiteX72" fmla="*/ 236223 w 1426641"/>
              <a:gd name="connsiteY72" fmla="*/ 372754 h 2975890"/>
              <a:gd name="connsiteX73" fmla="*/ 260036 w 1426641"/>
              <a:gd name="connsiteY73" fmla="*/ 363229 h 2975890"/>
              <a:gd name="connsiteX74" fmla="*/ 269561 w 1426641"/>
              <a:gd name="connsiteY74" fmla="*/ 387042 h 2975890"/>
              <a:gd name="connsiteX75" fmla="*/ 245748 w 1426641"/>
              <a:gd name="connsiteY75" fmla="*/ 422760 h 2975890"/>
              <a:gd name="connsiteX76" fmla="*/ 260036 w 1426641"/>
              <a:gd name="connsiteY76" fmla="*/ 425142 h 2975890"/>
              <a:gd name="connsiteX77" fmla="*/ 321948 w 1426641"/>
              <a:gd name="connsiteY77" fmla="*/ 387042 h 2975890"/>
              <a:gd name="connsiteX78" fmla="*/ 367192 w 1426641"/>
              <a:gd name="connsiteY78" fmla="*/ 375135 h 2975890"/>
              <a:gd name="connsiteX79" fmla="*/ 414817 w 1426641"/>
              <a:gd name="connsiteY79" fmla="*/ 353704 h 2975890"/>
              <a:gd name="connsiteX80" fmla="*/ 476730 w 1426641"/>
              <a:gd name="connsiteY80" fmla="*/ 367991 h 2975890"/>
              <a:gd name="connsiteX81" fmla="*/ 543405 w 1426641"/>
              <a:gd name="connsiteY81" fmla="*/ 353703 h 2975890"/>
              <a:gd name="connsiteX82" fmla="*/ 621986 w 1426641"/>
              <a:gd name="connsiteY82" fmla="*/ 365610 h 2975890"/>
              <a:gd name="connsiteX83" fmla="*/ 686280 w 1426641"/>
              <a:gd name="connsiteY83" fmla="*/ 363229 h 2975890"/>
              <a:gd name="connsiteX84" fmla="*/ 717238 w 1426641"/>
              <a:gd name="connsiteY84" fmla="*/ 398951 h 2975890"/>
              <a:gd name="connsiteX85" fmla="*/ 721998 w 1426641"/>
              <a:gd name="connsiteY85" fmla="*/ 451335 h 2975890"/>
              <a:gd name="connsiteX86" fmla="*/ 683898 w 1426641"/>
              <a:gd name="connsiteY86" fmla="*/ 503723 h 2975890"/>
              <a:gd name="connsiteX87" fmla="*/ 674373 w 1426641"/>
              <a:gd name="connsiteY87" fmla="*/ 565634 h 2975890"/>
              <a:gd name="connsiteX88" fmla="*/ 648180 w 1426641"/>
              <a:gd name="connsiteY88" fmla="*/ 615641 h 2975890"/>
              <a:gd name="connsiteX89" fmla="*/ 636273 w 1426641"/>
              <a:gd name="connsiteY89" fmla="*/ 658504 h 2975890"/>
              <a:gd name="connsiteX90" fmla="*/ 600555 w 1426641"/>
              <a:gd name="connsiteY90" fmla="*/ 703747 h 2975890"/>
              <a:gd name="connsiteX91" fmla="*/ 569598 w 1426641"/>
              <a:gd name="connsiteY91" fmla="*/ 768042 h 2975890"/>
              <a:gd name="connsiteX92" fmla="*/ 469586 w 1426641"/>
              <a:gd name="connsiteY92" fmla="*/ 806142 h 2975890"/>
              <a:gd name="connsiteX93" fmla="*/ 448155 w 1426641"/>
              <a:gd name="connsiteY93" fmla="*/ 820429 h 2975890"/>
              <a:gd name="connsiteX94" fmla="*/ 443392 w 1426641"/>
              <a:gd name="connsiteY94" fmla="*/ 844242 h 2975890"/>
              <a:gd name="connsiteX95" fmla="*/ 512448 w 1426641"/>
              <a:gd name="connsiteY95" fmla="*/ 815667 h 2975890"/>
              <a:gd name="connsiteX96" fmla="*/ 536261 w 1426641"/>
              <a:gd name="connsiteY96" fmla="*/ 839479 h 2975890"/>
              <a:gd name="connsiteX97" fmla="*/ 560073 w 1426641"/>
              <a:gd name="connsiteY97" fmla="*/ 870435 h 2975890"/>
              <a:gd name="connsiteX98" fmla="*/ 486255 w 1426641"/>
              <a:gd name="connsiteY98" fmla="*/ 910917 h 2975890"/>
              <a:gd name="connsiteX99" fmla="*/ 429105 w 1426641"/>
              <a:gd name="connsiteY99" fmla="*/ 949017 h 2975890"/>
              <a:gd name="connsiteX100" fmla="*/ 340999 w 1426641"/>
              <a:gd name="connsiteY100" fmla="*/ 946635 h 2975890"/>
              <a:gd name="connsiteX101" fmla="*/ 376717 w 1426641"/>
              <a:gd name="connsiteY101" fmla="*/ 968067 h 2975890"/>
              <a:gd name="connsiteX102" fmla="*/ 481492 w 1426641"/>
              <a:gd name="connsiteY102" fmla="*/ 987117 h 2975890"/>
              <a:gd name="connsiteX103" fmla="*/ 545786 w 1426641"/>
              <a:gd name="connsiteY103" fmla="*/ 951398 h 2975890"/>
              <a:gd name="connsiteX104" fmla="*/ 757718 w 1426641"/>
              <a:gd name="connsiteY104" fmla="*/ 1110943 h 2975890"/>
              <a:gd name="connsiteX105" fmla="*/ 976843 w 1426641"/>
              <a:gd name="connsiteY105" fmla="*/ 1527402 h 2975890"/>
              <a:gd name="connsiteX106" fmla="*/ 1110143 w 1426641"/>
              <a:gd name="connsiteY106" fmla="*/ 2034868 h 2975890"/>
              <a:gd name="connsiteX107" fmla="*/ 1419706 w 1426641"/>
              <a:gd name="connsiteY107" fmla="*/ 2080111 h 2975890"/>
              <a:gd name="connsiteX108" fmla="*/ 1381606 w 1426641"/>
              <a:gd name="connsiteY108" fmla="*/ 2292043 h 2975890"/>
              <a:gd name="connsiteX109" fmla="*/ 1343506 w 1426641"/>
              <a:gd name="connsiteY109" fmla="*/ 2592080 h 2975890"/>
              <a:gd name="connsiteX110" fmla="*/ 664428 w 1426641"/>
              <a:gd name="connsiteY110" fmla="*/ 2749641 h 2975890"/>
              <a:gd name="connsiteX111" fmla="*/ 350524 w 1426641"/>
              <a:gd name="connsiteY111" fmla="*/ 2892118 h 2975890"/>
              <a:gd name="connsiteX112" fmla="*/ 5243 w 1426641"/>
              <a:gd name="connsiteY112" fmla="*/ 2911169 h 2975890"/>
              <a:gd name="connsiteX113" fmla="*/ 150499 w 1426641"/>
              <a:gd name="connsiteY113" fmla="*/ 2272992 h 2975890"/>
              <a:gd name="connsiteX114" fmla="*/ 238605 w 1426641"/>
              <a:gd name="connsiteY114" fmla="*/ 2025342 h 2975890"/>
              <a:gd name="connsiteX115" fmla="*/ 150498 w 1426641"/>
              <a:gd name="connsiteY115" fmla="*/ 2049154 h 2975890"/>
              <a:gd name="connsiteX116" fmla="*/ 219555 w 1426641"/>
              <a:gd name="connsiteY116" fmla="*/ 1956285 h 2975890"/>
              <a:gd name="connsiteX117" fmla="*/ 174311 w 1426641"/>
              <a:gd name="connsiteY117" fmla="*/ 1887229 h 2975890"/>
              <a:gd name="connsiteX118" fmla="*/ 193361 w 1426641"/>
              <a:gd name="connsiteY118" fmla="*/ 1851510 h 2975890"/>
              <a:gd name="connsiteX119" fmla="*/ 260036 w 1426641"/>
              <a:gd name="connsiteY119" fmla="*/ 1894373 h 2975890"/>
              <a:gd name="connsiteX120" fmla="*/ 307661 w 1426641"/>
              <a:gd name="connsiteY120" fmla="*/ 1906279 h 2975890"/>
              <a:gd name="connsiteX121" fmla="*/ 426723 w 1426641"/>
              <a:gd name="connsiteY121" fmla="*/ 1884848 h 2975890"/>
              <a:gd name="connsiteX122" fmla="*/ 479111 w 1426641"/>
              <a:gd name="connsiteY122" fmla="*/ 1915804 h 2975890"/>
              <a:gd name="connsiteX123" fmla="*/ 533880 w 1426641"/>
              <a:gd name="connsiteY123" fmla="*/ 1901516 h 2975890"/>
              <a:gd name="connsiteX124" fmla="*/ 368681 w 1426641"/>
              <a:gd name="connsiteY124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7623 w 1426641"/>
              <a:gd name="connsiteY26" fmla="*/ 979972 h 2975890"/>
              <a:gd name="connsiteX27" fmla="*/ 10006 w 1426641"/>
              <a:gd name="connsiteY27" fmla="*/ 868057 h 2975890"/>
              <a:gd name="connsiteX28" fmla="*/ 45723 w 1426641"/>
              <a:gd name="connsiteY28" fmla="*/ 815666 h 2975890"/>
              <a:gd name="connsiteX29" fmla="*/ 81442 w 1426641"/>
              <a:gd name="connsiteY29" fmla="*/ 796616 h 2975890"/>
              <a:gd name="connsiteX30" fmla="*/ 14767 w 1426641"/>
              <a:gd name="connsiteY30" fmla="*/ 794234 h 2975890"/>
              <a:gd name="connsiteX31" fmla="*/ 45723 w 1426641"/>
              <a:gd name="connsiteY31" fmla="*/ 763278 h 2975890"/>
              <a:gd name="connsiteX32" fmla="*/ 24292 w 1426641"/>
              <a:gd name="connsiteY32" fmla="*/ 763278 h 2975890"/>
              <a:gd name="connsiteX33" fmla="*/ 64773 w 1426641"/>
              <a:gd name="connsiteY33" fmla="*/ 677553 h 2975890"/>
              <a:gd name="connsiteX34" fmla="*/ 12386 w 1426641"/>
              <a:gd name="connsiteY34" fmla="*/ 741847 h 2975890"/>
              <a:gd name="connsiteX35" fmla="*/ 5242 w 1426641"/>
              <a:gd name="connsiteY35" fmla="*/ 670409 h 2975890"/>
              <a:gd name="connsiteX36" fmla="*/ 5243 w 1426641"/>
              <a:gd name="connsiteY36" fmla="*/ 396567 h 2975890"/>
              <a:gd name="connsiteX37" fmla="*/ 17148 w 1426641"/>
              <a:gd name="connsiteY37" fmla="*/ 279884 h 2975890"/>
              <a:gd name="connsiteX38" fmla="*/ 71917 w 1426641"/>
              <a:gd name="connsiteY38" fmla="*/ 291791 h 2975890"/>
              <a:gd name="connsiteX39" fmla="*/ 52867 w 1426641"/>
              <a:gd name="connsiteY39" fmla="*/ 258453 h 2975890"/>
              <a:gd name="connsiteX40" fmla="*/ 479 w 1426641"/>
              <a:gd name="connsiteY40" fmla="*/ 225116 h 2975890"/>
              <a:gd name="connsiteX41" fmla="*/ 33817 w 1426641"/>
              <a:gd name="connsiteY41" fmla="*/ 208447 h 2975890"/>
              <a:gd name="connsiteX42" fmla="*/ 36198 w 1426641"/>
              <a:gd name="connsiteY42" fmla="*/ 194159 h 2975890"/>
              <a:gd name="connsiteX43" fmla="*/ 14767 w 1426641"/>
              <a:gd name="connsiteY43" fmla="*/ 153678 h 2975890"/>
              <a:gd name="connsiteX44" fmla="*/ 52867 w 1426641"/>
              <a:gd name="connsiteY44" fmla="*/ 151297 h 2975890"/>
              <a:gd name="connsiteX45" fmla="*/ 76680 w 1426641"/>
              <a:gd name="connsiteY45" fmla="*/ 141772 h 2975890"/>
              <a:gd name="connsiteX46" fmla="*/ 57629 w 1426641"/>
              <a:gd name="connsiteY46" fmla="*/ 101291 h 2975890"/>
              <a:gd name="connsiteX47" fmla="*/ 81443 w 1426641"/>
              <a:gd name="connsiteY47" fmla="*/ 27473 h 2975890"/>
              <a:gd name="connsiteX48" fmla="*/ 98111 w 1426641"/>
              <a:gd name="connsiteY48" fmla="*/ 8422 h 2975890"/>
              <a:gd name="connsiteX49" fmla="*/ 145736 w 1426641"/>
              <a:gd name="connsiteY49" fmla="*/ 20328 h 2975890"/>
              <a:gd name="connsiteX50" fmla="*/ 138592 w 1426641"/>
              <a:gd name="connsiteY50" fmla="*/ 77479 h 2975890"/>
              <a:gd name="connsiteX51" fmla="*/ 181455 w 1426641"/>
              <a:gd name="connsiteY51" fmla="*/ 32235 h 2975890"/>
              <a:gd name="connsiteX52" fmla="*/ 250511 w 1426641"/>
              <a:gd name="connsiteY52" fmla="*/ 36998 h 2975890"/>
              <a:gd name="connsiteX53" fmla="*/ 331473 w 1426641"/>
              <a:gd name="connsiteY53" fmla="*/ 25092 h 2975890"/>
              <a:gd name="connsiteX54" fmla="*/ 367192 w 1426641"/>
              <a:gd name="connsiteY54" fmla="*/ 6042 h 2975890"/>
              <a:gd name="connsiteX55" fmla="*/ 407673 w 1426641"/>
              <a:gd name="connsiteY55" fmla="*/ 20329 h 2975890"/>
              <a:gd name="connsiteX56" fmla="*/ 421961 w 1426641"/>
              <a:gd name="connsiteY56" fmla="*/ 1279 h 2975890"/>
              <a:gd name="connsiteX57" fmla="*/ 459640 w 1426641"/>
              <a:gd name="connsiteY57" fmla="*/ 2745 h 2975890"/>
              <a:gd name="connsiteX58" fmla="*/ 467205 w 1426641"/>
              <a:gd name="connsiteY58" fmla="*/ 10804 h 2975890"/>
              <a:gd name="connsiteX59" fmla="*/ 462442 w 1426641"/>
              <a:gd name="connsiteY59" fmla="*/ 101292 h 2975890"/>
              <a:gd name="connsiteX60" fmla="*/ 421961 w 1426641"/>
              <a:gd name="connsiteY60" fmla="*/ 137010 h 2975890"/>
              <a:gd name="connsiteX61" fmla="*/ 329092 w 1426641"/>
              <a:gd name="connsiteY61" fmla="*/ 215592 h 2975890"/>
              <a:gd name="connsiteX62" fmla="*/ 295755 w 1426641"/>
              <a:gd name="connsiteY62" fmla="*/ 251310 h 2975890"/>
              <a:gd name="connsiteX63" fmla="*/ 274323 w 1426641"/>
              <a:gd name="connsiteY63" fmla="*/ 294173 h 2975890"/>
              <a:gd name="connsiteX64" fmla="*/ 210030 w 1426641"/>
              <a:gd name="connsiteY64" fmla="*/ 275123 h 2975890"/>
              <a:gd name="connsiteX65" fmla="*/ 229080 w 1426641"/>
              <a:gd name="connsiteY65" fmla="*/ 303698 h 2975890"/>
              <a:gd name="connsiteX66" fmla="*/ 302898 w 1426641"/>
              <a:gd name="connsiteY66" fmla="*/ 313223 h 2975890"/>
              <a:gd name="connsiteX67" fmla="*/ 329092 w 1426641"/>
              <a:gd name="connsiteY67" fmla="*/ 301317 h 2975890"/>
              <a:gd name="connsiteX68" fmla="*/ 293373 w 1426641"/>
              <a:gd name="connsiteY68" fmla="*/ 341798 h 2975890"/>
              <a:gd name="connsiteX69" fmla="*/ 269561 w 1426641"/>
              <a:gd name="connsiteY69" fmla="*/ 339417 h 2975890"/>
              <a:gd name="connsiteX70" fmla="*/ 236223 w 1426641"/>
              <a:gd name="connsiteY70" fmla="*/ 348942 h 2975890"/>
              <a:gd name="connsiteX71" fmla="*/ 210030 w 1426641"/>
              <a:gd name="connsiteY71" fmla="*/ 387042 h 2975890"/>
              <a:gd name="connsiteX72" fmla="*/ 210030 w 1426641"/>
              <a:gd name="connsiteY72" fmla="*/ 406092 h 2975890"/>
              <a:gd name="connsiteX73" fmla="*/ 236223 w 1426641"/>
              <a:gd name="connsiteY73" fmla="*/ 372754 h 2975890"/>
              <a:gd name="connsiteX74" fmla="*/ 260036 w 1426641"/>
              <a:gd name="connsiteY74" fmla="*/ 363229 h 2975890"/>
              <a:gd name="connsiteX75" fmla="*/ 269561 w 1426641"/>
              <a:gd name="connsiteY75" fmla="*/ 387042 h 2975890"/>
              <a:gd name="connsiteX76" fmla="*/ 245748 w 1426641"/>
              <a:gd name="connsiteY76" fmla="*/ 422760 h 2975890"/>
              <a:gd name="connsiteX77" fmla="*/ 260036 w 1426641"/>
              <a:gd name="connsiteY77" fmla="*/ 425142 h 2975890"/>
              <a:gd name="connsiteX78" fmla="*/ 321948 w 1426641"/>
              <a:gd name="connsiteY78" fmla="*/ 387042 h 2975890"/>
              <a:gd name="connsiteX79" fmla="*/ 367192 w 1426641"/>
              <a:gd name="connsiteY79" fmla="*/ 375135 h 2975890"/>
              <a:gd name="connsiteX80" fmla="*/ 414817 w 1426641"/>
              <a:gd name="connsiteY80" fmla="*/ 353704 h 2975890"/>
              <a:gd name="connsiteX81" fmla="*/ 476730 w 1426641"/>
              <a:gd name="connsiteY81" fmla="*/ 367991 h 2975890"/>
              <a:gd name="connsiteX82" fmla="*/ 543405 w 1426641"/>
              <a:gd name="connsiteY82" fmla="*/ 353703 h 2975890"/>
              <a:gd name="connsiteX83" fmla="*/ 621986 w 1426641"/>
              <a:gd name="connsiteY83" fmla="*/ 365610 h 2975890"/>
              <a:gd name="connsiteX84" fmla="*/ 686280 w 1426641"/>
              <a:gd name="connsiteY84" fmla="*/ 363229 h 2975890"/>
              <a:gd name="connsiteX85" fmla="*/ 717238 w 1426641"/>
              <a:gd name="connsiteY85" fmla="*/ 398951 h 2975890"/>
              <a:gd name="connsiteX86" fmla="*/ 721998 w 1426641"/>
              <a:gd name="connsiteY86" fmla="*/ 451335 h 2975890"/>
              <a:gd name="connsiteX87" fmla="*/ 683898 w 1426641"/>
              <a:gd name="connsiteY87" fmla="*/ 503723 h 2975890"/>
              <a:gd name="connsiteX88" fmla="*/ 674373 w 1426641"/>
              <a:gd name="connsiteY88" fmla="*/ 565634 h 2975890"/>
              <a:gd name="connsiteX89" fmla="*/ 648180 w 1426641"/>
              <a:gd name="connsiteY89" fmla="*/ 615641 h 2975890"/>
              <a:gd name="connsiteX90" fmla="*/ 636273 w 1426641"/>
              <a:gd name="connsiteY90" fmla="*/ 658504 h 2975890"/>
              <a:gd name="connsiteX91" fmla="*/ 600555 w 1426641"/>
              <a:gd name="connsiteY91" fmla="*/ 703747 h 2975890"/>
              <a:gd name="connsiteX92" fmla="*/ 569598 w 1426641"/>
              <a:gd name="connsiteY92" fmla="*/ 768042 h 2975890"/>
              <a:gd name="connsiteX93" fmla="*/ 469586 w 1426641"/>
              <a:gd name="connsiteY93" fmla="*/ 806142 h 2975890"/>
              <a:gd name="connsiteX94" fmla="*/ 448155 w 1426641"/>
              <a:gd name="connsiteY94" fmla="*/ 820429 h 2975890"/>
              <a:gd name="connsiteX95" fmla="*/ 443392 w 1426641"/>
              <a:gd name="connsiteY95" fmla="*/ 844242 h 2975890"/>
              <a:gd name="connsiteX96" fmla="*/ 512448 w 1426641"/>
              <a:gd name="connsiteY96" fmla="*/ 815667 h 2975890"/>
              <a:gd name="connsiteX97" fmla="*/ 536261 w 1426641"/>
              <a:gd name="connsiteY97" fmla="*/ 839479 h 2975890"/>
              <a:gd name="connsiteX98" fmla="*/ 560073 w 1426641"/>
              <a:gd name="connsiteY98" fmla="*/ 870435 h 2975890"/>
              <a:gd name="connsiteX99" fmla="*/ 486255 w 1426641"/>
              <a:gd name="connsiteY99" fmla="*/ 910917 h 2975890"/>
              <a:gd name="connsiteX100" fmla="*/ 429105 w 1426641"/>
              <a:gd name="connsiteY100" fmla="*/ 949017 h 2975890"/>
              <a:gd name="connsiteX101" fmla="*/ 340999 w 1426641"/>
              <a:gd name="connsiteY101" fmla="*/ 946635 h 2975890"/>
              <a:gd name="connsiteX102" fmla="*/ 376717 w 1426641"/>
              <a:gd name="connsiteY102" fmla="*/ 968067 h 2975890"/>
              <a:gd name="connsiteX103" fmla="*/ 481492 w 1426641"/>
              <a:gd name="connsiteY103" fmla="*/ 987117 h 2975890"/>
              <a:gd name="connsiteX104" fmla="*/ 545786 w 1426641"/>
              <a:gd name="connsiteY104" fmla="*/ 951398 h 2975890"/>
              <a:gd name="connsiteX105" fmla="*/ 757718 w 1426641"/>
              <a:gd name="connsiteY105" fmla="*/ 1110943 h 2975890"/>
              <a:gd name="connsiteX106" fmla="*/ 976843 w 1426641"/>
              <a:gd name="connsiteY106" fmla="*/ 1527402 h 2975890"/>
              <a:gd name="connsiteX107" fmla="*/ 1110143 w 1426641"/>
              <a:gd name="connsiteY107" fmla="*/ 2034868 h 2975890"/>
              <a:gd name="connsiteX108" fmla="*/ 1419706 w 1426641"/>
              <a:gd name="connsiteY108" fmla="*/ 2080111 h 2975890"/>
              <a:gd name="connsiteX109" fmla="*/ 1381606 w 1426641"/>
              <a:gd name="connsiteY109" fmla="*/ 2292043 h 2975890"/>
              <a:gd name="connsiteX110" fmla="*/ 1343506 w 1426641"/>
              <a:gd name="connsiteY110" fmla="*/ 2592080 h 2975890"/>
              <a:gd name="connsiteX111" fmla="*/ 664428 w 1426641"/>
              <a:gd name="connsiteY111" fmla="*/ 2749641 h 2975890"/>
              <a:gd name="connsiteX112" fmla="*/ 350524 w 1426641"/>
              <a:gd name="connsiteY112" fmla="*/ 2892118 h 2975890"/>
              <a:gd name="connsiteX113" fmla="*/ 5243 w 1426641"/>
              <a:gd name="connsiteY113" fmla="*/ 2911169 h 2975890"/>
              <a:gd name="connsiteX114" fmla="*/ 150499 w 1426641"/>
              <a:gd name="connsiteY114" fmla="*/ 2272992 h 2975890"/>
              <a:gd name="connsiteX115" fmla="*/ 238605 w 1426641"/>
              <a:gd name="connsiteY115" fmla="*/ 2025342 h 2975890"/>
              <a:gd name="connsiteX116" fmla="*/ 150498 w 1426641"/>
              <a:gd name="connsiteY116" fmla="*/ 2049154 h 2975890"/>
              <a:gd name="connsiteX117" fmla="*/ 219555 w 1426641"/>
              <a:gd name="connsiteY117" fmla="*/ 1956285 h 2975890"/>
              <a:gd name="connsiteX118" fmla="*/ 174311 w 1426641"/>
              <a:gd name="connsiteY118" fmla="*/ 1887229 h 2975890"/>
              <a:gd name="connsiteX119" fmla="*/ 193361 w 1426641"/>
              <a:gd name="connsiteY119" fmla="*/ 1851510 h 2975890"/>
              <a:gd name="connsiteX120" fmla="*/ 260036 w 1426641"/>
              <a:gd name="connsiteY120" fmla="*/ 1894373 h 2975890"/>
              <a:gd name="connsiteX121" fmla="*/ 307661 w 1426641"/>
              <a:gd name="connsiteY121" fmla="*/ 1906279 h 2975890"/>
              <a:gd name="connsiteX122" fmla="*/ 426723 w 1426641"/>
              <a:gd name="connsiteY122" fmla="*/ 1884848 h 2975890"/>
              <a:gd name="connsiteX123" fmla="*/ 479111 w 1426641"/>
              <a:gd name="connsiteY123" fmla="*/ 1915804 h 2975890"/>
              <a:gd name="connsiteX124" fmla="*/ 533880 w 1426641"/>
              <a:gd name="connsiteY124" fmla="*/ 1901516 h 2975890"/>
              <a:gd name="connsiteX125" fmla="*/ 368681 w 1426641"/>
              <a:gd name="connsiteY125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9530 w 1426641"/>
              <a:gd name="connsiteY26" fmla="*/ 1179997 h 2975890"/>
              <a:gd name="connsiteX27" fmla="*/ 10006 w 1426641"/>
              <a:gd name="connsiteY27" fmla="*/ 868057 h 2975890"/>
              <a:gd name="connsiteX28" fmla="*/ 45723 w 1426641"/>
              <a:gd name="connsiteY28" fmla="*/ 815666 h 2975890"/>
              <a:gd name="connsiteX29" fmla="*/ 81442 w 1426641"/>
              <a:gd name="connsiteY29" fmla="*/ 796616 h 2975890"/>
              <a:gd name="connsiteX30" fmla="*/ 14767 w 1426641"/>
              <a:gd name="connsiteY30" fmla="*/ 794234 h 2975890"/>
              <a:gd name="connsiteX31" fmla="*/ 45723 w 1426641"/>
              <a:gd name="connsiteY31" fmla="*/ 763278 h 2975890"/>
              <a:gd name="connsiteX32" fmla="*/ 24292 w 1426641"/>
              <a:gd name="connsiteY32" fmla="*/ 763278 h 2975890"/>
              <a:gd name="connsiteX33" fmla="*/ 64773 w 1426641"/>
              <a:gd name="connsiteY33" fmla="*/ 677553 h 2975890"/>
              <a:gd name="connsiteX34" fmla="*/ 12386 w 1426641"/>
              <a:gd name="connsiteY34" fmla="*/ 741847 h 2975890"/>
              <a:gd name="connsiteX35" fmla="*/ 5242 w 1426641"/>
              <a:gd name="connsiteY35" fmla="*/ 670409 h 2975890"/>
              <a:gd name="connsiteX36" fmla="*/ 5243 w 1426641"/>
              <a:gd name="connsiteY36" fmla="*/ 396567 h 2975890"/>
              <a:gd name="connsiteX37" fmla="*/ 17148 w 1426641"/>
              <a:gd name="connsiteY37" fmla="*/ 279884 h 2975890"/>
              <a:gd name="connsiteX38" fmla="*/ 71917 w 1426641"/>
              <a:gd name="connsiteY38" fmla="*/ 291791 h 2975890"/>
              <a:gd name="connsiteX39" fmla="*/ 52867 w 1426641"/>
              <a:gd name="connsiteY39" fmla="*/ 258453 h 2975890"/>
              <a:gd name="connsiteX40" fmla="*/ 479 w 1426641"/>
              <a:gd name="connsiteY40" fmla="*/ 225116 h 2975890"/>
              <a:gd name="connsiteX41" fmla="*/ 33817 w 1426641"/>
              <a:gd name="connsiteY41" fmla="*/ 208447 h 2975890"/>
              <a:gd name="connsiteX42" fmla="*/ 36198 w 1426641"/>
              <a:gd name="connsiteY42" fmla="*/ 194159 h 2975890"/>
              <a:gd name="connsiteX43" fmla="*/ 14767 w 1426641"/>
              <a:gd name="connsiteY43" fmla="*/ 153678 h 2975890"/>
              <a:gd name="connsiteX44" fmla="*/ 52867 w 1426641"/>
              <a:gd name="connsiteY44" fmla="*/ 151297 h 2975890"/>
              <a:gd name="connsiteX45" fmla="*/ 76680 w 1426641"/>
              <a:gd name="connsiteY45" fmla="*/ 141772 h 2975890"/>
              <a:gd name="connsiteX46" fmla="*/ 57629 w 1426641"/>
              <a:gd name="connsiteY46" fmla="*/ 101291 h 2975890"/>
              <a:gd name="connsiteX47" fmla="*/ 81443 w 1426641"/>
              <a:gd name="connsiteY47" fmla="*/ 27473 h 2975890"/>
              <a:gd name="connsiteX48" fmla="*/ 98111 w 1426641"/>
              <a:gd name="connsiteY48" fmla="*/ 8422 h 2975890"/>
              <a:gd name="connsiteX49" fmla="*/ 145736 w 1426641"/>
              <a:gd name="connsiteY49" fmla="*/ 20328 h 2975890"/>
              <a:gd name="connsiteX50" fmla="*/ 138592 w 1426641"/>
              <a:gd name="connsiteY50" fmla="*/ 77479 h 2975890"/>
              <a:gd name="connsiteX51" fmla="*/ 181455 w 1426641"/>
              <a:gd name="connsiteY51" fmla="*/ 32235 h 2975890"/>
              <a:gd name="connsiteX52" fmla="*/ 250511 w 1426641"/>
              <a:gd name="connsiteY52" fmla="*/ 36998 h 2975890"/>
              <a:gd name="connsiteX53" fmla="*/ 331473 w 1426641"/>
              <a:gd name="connsiteY53" fmla="*/ 25092 h 2975890"/>
              <a:gd name="connsiteX54" fmla="*/ 367192 w 1426641"/>
              <a:gd name="connsiteY54" fmla="*/ 6042 h 2975890"/>
              <a:gd name="connsiteX55" fmla="*/ 407673 w 1426641"/>
              <a:gd name="connsiteY55" fmla="*/ 20329 h 2975890"/>
              <a:gd name="connsiteX56" fmla="*/ 421961 w 1426641"/>
              <a:gd name="connsiteY56" fmla="*/ 1279 h 2975890"/>
              <a:gd name="connsiteX57" fmla="*/ 459640 w 1426641"/>
              <a:gd name="connsiteY57" fmla="*/ 2745 h 2975890"/>
              <a:gd name="connsiteX58" fmla="*/ 467205 w 1426641"/>
              <a:gd name="connsiteY58" fmla="*/ 10804 h 2975890"/>
              <a:gd name="connsiteX59" fmla="*/ 462442 w 1426641"/>
              <a:gd name="connsiteY59" fmla="*/ 101292 h 2975890"/>
              <a:gd name="connsiteX60" fmla="*/ 421961 w 1426641"/>
              <a:gd name="connsiteY60" fmla="*/ 137010 h 2975890"/>
              <a:gd name="connsiteX61" fmla="*/ 329092 w 1426641"/>
              <a:gd name="connsiteY61" fmla="*/ 215592 h 2975890"/>
              <a:gd name="connsiteX62" fmla="*/ 295755 w 1426641"/>
              <a:gd name="connsiteY62" fmla="*/ 251310 h 2975890"/>
              <a:gd name="connsiteX63" fmla="*/ 274323 w 1426641"/>
              <a:gd name="connsiteY63" fmla="*/ 294173 h 2975890"/>
              <a:gd name="connsiteX64" fmla="*/ 210030 w 1426641"/>
              <a:gd name="connsiteY64" fmla="*/ 275123 h 2975890"/>
              <a:gd name="connsiteX65" fmla="*/ 229080 w 1426641"/>
              <a:gd name="connsiteY65" fmla="*/ 303698 h 2975890"/>
              <a:gd name="connsiteX66" fmla="*/ 302898 w 1426641"/>
              <a:gd name="connsiteY66" fmla="*/ 313223 h 2975890"/>
              <a:gd name="connsiteX67" fmla="*/ 329092 w 1426641"/>
              <a:gd name="connsiteY67" fmla="*/ 301317 h 2975890"/>
              <a:gd name="connsiteX68" fmla="*/ 293373 w 1426641"/>
              <a:gd name="connsiteY68" fmla="*/ 341798 h 2975890"/>
              <a:gd name="connsiteX69" fmla="*/ 269561 w 1426641"/>
              <a:gd name="connsiteY69" fmla="*/ 339417 h 2975890"/>
              <a:gd name="connsiteX70" fmla="*/ 236223 w 1426641"/>
              <a:gd name="connsiteY70" fmla="*/ 348942 h 2975890"/>
              <a:gd name="connsiteX71" fmla="*/ 210030 w 1426641"/>
              <a:gd name="connsiteY71" fmla="*/ 387042 h 2975890"/>
              <a:gd name="connsiteX72" fmla="*/ 210030 w 1426641"/>
              <a:gd name="connsiteY72" fmla="*/ 406092 h 2975890"/>
              <a:gd name="connsiteX73" fmla="*/ 236223 w 1426641"/>
              <a:gd name="connsiteY73" fmla="*/ 372754 h 2975890"/>
              <a:gd name="connsiteX74" fmla="*/ 260036 w 1426641"/>
              <a:gd name="connsiteY74" fmla="*/ 363229 h 2975890"/>
              <a:gd name="connsiteX75" fmla="*/ 269561 w 1426641"/>
              <a:gd name="connsiteY75" fmla="*/ 387042 h 2975890"/>
              <a:gd name="connsiteX76" fmla="*/ 245748 w 1426641"/>
              <a:gd name="connsiteY76" fmla="*/ 422760 h 2975890"/>
              <a:gd name="connsiteX77" fmla="*/ 260036 w 1426641"/>
              <a:gd name="connsiteY77" fmla="*/ 425142 h 2975890"/>
              <a:gd name="connsiteX78" fmla="*/ 321948 w 1426641"/>
              <a:gd name="connsiteY78" fmla="*/ 387042 h 2975890"/>
              <a:gd name="connsiteX79" fmla="*/ 367192 w 1426641"/>
              <a:gd name="connsiteY79" fmla="*/ 375135 h 2975890"/>
              <a:gd name="connsiteX80" fmla="*/ 414817 w 1426641"/>
              <a:gd name="connsiteY80" fmla="*/ 353704 h 2975890"/>
              <a:gd name="connsiteX81" fmla="*/ 476730 w 1426641"/>
              <a:gd name="connsiteY81" fmla="*/ 367991 h 2975890"/>
              <a:gd name="connsiteX82" fmla="*/ 543405 w 1426641"/>
              <a:gd name="connsiteY82" fmla="*/ 353703 h 2975890"/>
              <a:gd name="connsiteX83" fmla="*/ 621986 w 1426641"/>
              <a:gd name="connsiteY83" fmla="*/ 365610 h 2975890"/>
              <a:gd name="connsiteX84" fmla="*/ 686280 w 1426641"/>
              <a:gd name="connsiteY84" fmla="*/ 363229 h 2975890"/>
              <a:gd name="connsiteX85" fmla="*/ 717238 w 1426641"/>
              <a:gd name="connsiteY85" fmla="*/ 398951 h 2975890"/>
              <a:gd name="connsiteX86" fmla="*/ 721998 w 1426641"/>
              <a:gd name="connsiteY86" fmla="*/ 451335 h 2975890"/>
              <a:gd name="connsiteX87" fmla="*/ 683898 w 1426641"/>
              <a:gd name="connsiteY87" fmla="*/ 503723 h 2975890"/>
              <a:gd name="connsiteX88" fmla="*/ 674373 w 1426641"/>
              <a:gd name="connsiteY88" fmla="*/ 565634 h 2975890"/>
              <a:gd name="connsiteX89" fmla="*/ 648180 w 1426641"/>
              <a:gd name="connsiteY89" fmla="*/ 615641 h 2975890"/>
              <a:gd name="connsiteX90" fmla="*/ 636273 w 1426641"/>
              <a:gd name="connsiteY90" fmla="*/ 658504 h 2975890"/>
              <a:gd name="connsiteX91" fmla="*/ 600555 w 1426641"/>
              <a:gd name="connsiteY91" fmla="*/ 703747 h 2975890"/>
              <a:gd name="connsiteX92" fmla="*/ 569598 w 1426641"/>
              <a:gd name="connsiteY92" fmla="*/ 768042 h 2975890"/>
              <a:gd name="connsiteX93" fmla="*/ 469586 w 1426641"/>
              <a:gd name="connsiteY93" fmla="*/ 806142 h 2975890"/>
              <a:gd name="connsiteX94" fmla="*/ 448155 w 1426641"/>
              <a:gd name="connsiteY94" fmla="*/ 820429 h 2975890"/>
              <a:gd name="connsiteX95" fmla="*/ 443392 w 1426641"/>
              <a:gd name="connsiteY95" fmla="*/ 844242 h 2975890"/>
              <a:gd name="connsiteX96" fmla="*/ 512448 w 1426641"/>
              <a:gd name="connsiteY96" fmla="*/ 815667 h 2975890"/>
              <a:gd name="connsiteX97" fmla="*/ 536261 w 1426641"/>
              <a:gd name="connsiteY97" fmla="*/ 839479 h 2975890"/>
              <a:gd name="connsiteX98" fmla="*/ 560073 w 1426641"/>
              <a:gd name="connsiteY98" fmla="*/ 870435 h 2975890"/>
              <a:gd name="connsiteX99" fmla="*/ 486255 w 1426641"/>
              <a:gd name="connsiteY99" fmla="*/ 910917 h 2975890"/>
              <a:gd name="connsiteX100" fmla="*/ 429105 w 1426641"/>
              <a:gd name="connsiteY100" fmla="*/ 949017 h 2975890"/>
              <a:gd name="connsiteX101" fmla="*/ 340999 w 1426641"/>
              <a:gd name="connsiteY101" fmla="*/ 946635 h 2975890"/>
              <a:gd name="connsiteX102" fmla="*/ 376717 w 1426641"/>
              <a:gd name="connsiteY102" fmla="*/ 968067 h 2975890"/>
              <a:gd name="connsiteX103" fmla="*/ 481492 w 1426641"/>
              <a:gd name="connsiteY103" fmla="*/ 987117 h 2975890"/>
              <a:gd name="connsiteX104" fmla="*/ 545786 w 1426641"/>
              <a:gd name="connsiteY104" fmla="*/ 951398 h 2975890"/>
              <a:gd name="connsiteX105" fmla="*/ 757718 w 1426641"/>
              <a:gd name="connsiteY105" fmla="*/ 1110943 h 2975890"/>
              <a:gd name="connsiteX106" fmla="*/ 976843 w 1426641"/>
              <a:gd name="connsiteY106" fmla="*/ 1527402 h 2975890"/>
              <a:gd name="connsiteX107" fmla="*/ 1110143 w 1426641"/>
              <a:gd name="connsiteY107" fmla="*/ 2034868 h 2975890"/>
              <a:gd name="connsiteX108" fmla="*/ 1419706 w 1426641"/>
              <a:gd name="connsiteY108" fmla="*/ 2080111 h 2975890"/>
              <a:gd name="connsiteX109" fmla="*/ 1381606 w 1426641"/>
              <a:gd name="connsiteY109" fmla="*/ 2292043 h 2975890"/>
              <a:gd name="connsiteX110" fmla="*/ 1343506 w 1426641"/>
              <a:gd name="connsiteY110" fmla="*/ 2592080 h 2975890"/>
              <a:gd name="connsiteX111" fmla="*/ 664428 w 1426641"/>
              <a:gd name="connsiteY111" fmla="*/ 2749641 h 2975890"/>
              <a:gd name="connsiteX112" fmla="*/ 350524 w 1426641"/>
              <a:gd name="connsiteY112" fmla="*/ 2892118 h 2975890"/>
              <a:gd name="connsiteX113" fmla="*/ 5243 w 1426641"/>
              <a:gd name="connsiteY113" fmla="*/ 2911169 h 2975890"/>
              <a:gd name="connsiteX114" fmla="*/ 150499 w 1426641"/>
              <a:gd name="connsiteY114" fmla="*/ 2272992 h 2975890"/>
              <a:gd name="connsiteX115" fmla="*/ 238605 w 1426641"/>
              <a:gd name="connsiteY115" fmla="*/ 2025342 h 2975890"/>
              <a:gd name="connsiteX116" fmla="*/ 150498 w 1426641"/>
              <a:gd name="connsiteY116" fmla="*/ 2049154 h 2975890"/>
              <a:gd name="connsiteX117" fmla="*/ 219555 w 1426641"/>
              <a:gd name="connsiteY117" fmla="*/ 1956285 h 2975890"/>
              <a:gd name="connsiteX118" fmla="*/ 174311 w 1426641"/>
              <a:gd name="connsiteY118" fmla="*/ 1887229 h 2975890"/>
              <a:gd name="connsiteX119" fmla="*/ 193361 w 1426641"/>
              <a:gd name="connsiteY119" fmla="*/ 1851510 h 2975890"/>
              <a:gd name="connsiteX120" fmla="*/ 260036 w 1426641"/>
              <a:gd name="connsiteY120" fmla="*/ 1894373 h 2975890"/>
              <a:gd name="connsiteX121" fmla="*/ 307661 w 1426641"/>
              <a:gd name="connsiteY121" fmla="*/ 1906279 h 2975890"/>
              <a:gd name="connsiteX122" fmla="*/ 426723 w 1426641"/>
              <a:gd name="connsiteY122" fmla="*/ 1884848 h 2975890"/>
              <a:gd name="connsiteX123" fmla="*/ 479111 w 1426641"/>
              <a:gd name="connsiteY123" fmla="*/ 1915804 h 2975890"/>
              <a:gd name="connsiteX124" fmla="*/ 533880 w 1426641"/>
              <a:gd name="connsiteY124" fmla="*/ 1901516 h 2975890"/>
              <a:gd name="connsiteX125" fmla="*/ 368681 w 1426641"/>
              <a:gd name="connsiteY125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74298 w 1426641"/>
              <a:gd name="connsiteY26" fmla="*/ 1144279 h 2975890"/>
              <a:gd name="connsiteX27" fmla="*/ 19530 w 1426641"/>
              <a:gd name="connsiteY27" fmla="*/ 1179997 h 2975890"/>
              <a:gd name="connsiteX28" fmla="*/ 10006 w 1426641"/>
              <a:gd name="connsiteY28" fmla="*/ 868057 h 2975890"/>
              <a:gd name="connsiteX29" fmla="*/ 45723 w 1426641"/>
              <a:gd name="connsiteY29" fmla="*/ 815666 h 2975890"/>
              <a:gd name="connsiteX30" fmla="*/ 81442 w 1426641"/>
              <a:gd name="connsiteY30" fmla="*/ 796616 h 2975890"/>
              <a:gd name="connsiteX31" fmla="*/ 14767 w 1426641"/>
              <a:gd name="connsiteY31" fmla="*/ 794234 h 2975890"/>
              <a:gd name="connsiteX32" fmla="*/ 45723 w 1426641"/>
              <a:gd name="connsiteY32" fmla="*/ 763278 h 2975890"/>
              <a:gd name="connsiteX33" fmla="*/ 24292 w 1426641"/>
              <a:gd name="connsiteY33" fmla="*/ 763278 h 2975890"/>
              <a:gd name="connsiteX34" fmla="*/ 64773 w 1426641"/>
              <a:gd name="connsiteY34" fmla="*/ 677553 h 2975890"/>
              <a:gd name="connsiteX35" fmla="*/ 12386 w 1426641"/>
              <a:gd name="connsiteY35" fmla="*/ 741847 h 2975890"/>
              <a:gd name="connsiteX36" fmla="*/ 5242 w 1426641"/>
              <a:gd name="connsiteY36" fmla="*/ 670409 h 2975890"/>
              <a:gd name="connsiteX37" fmla="*/ 5243 w 1426641"/>
              <a:gd name="connsiteY37" fmla="*/ 396567 h 2975890"/>
              <a:gd name="connsiteX38" fmla="*/ 17148 w 1426641"/>
              <a:gd name="connsiteY38" fmla="*/ 279884 h 2975890"/>
              <a:gd name="connsiteX39" fmla="*/ 71917 w 1426641"/>
              <a:gd name="connsiteY39" fmla="*/ 291791 h 2975890"/>
              <a:gd name="connsiteX40" fmla="*/ 52867 w 1426641"/>
              <a:gd name="connsiteY40" fmla="*/ 258453 h 2975890"/>
              <a:gd name="connsiteX41" fmla="*/ 479 w 1426641"/>
              <a:gd name="connsiteY41" fmla="*/ 225116 h 2975890"/>
              <a:gd name="connsiteX42" fmla="*/ 33817 w 1426641"/>
              <a:gd name="connsiteY42" fmla="*/ 208447 h 2975890"/>
              <a:gd name="connsiteX43" fmla="*/ 36198 w 1426641"/>
              <a:gd name="connsiteY43" fmla="*/ 194159 h 2975890"/>
              <a:gd name="connsiteX44" fmla="*/ 14767 w 1426641"/>
              <a:gd name="connsiteY44" fmla="*/ 153678 h 2975890"/>
              <a:gd name="connsiteX45" fmla="*/ 52867 w 1426641"/>
              <a:gd name="connsiteY45" fmla="*/ 151297 h 2975890"/>
              <a:gd name="connsiteX46" fmla="*/ 76680 w 1426641"/>
              <a:gd name="connsiteY46" fmla="*/ 141772 h 2975890"/>
              <a:gd name="connsiteX47" fmla="*/ 57629 w 1426641"/>
              <a:gd name="connsiteY47" fmla="*/ 101291 h 2975890"/>
              <a:gd name="connsiteX48" fmla="*/ 81443 w 1426641"/>
              <a:gd name="connsiteY48" fmla="*/ 27473 h 2975890"/>
              <a:gd name="connsiteX49" fmla="*/ 98111 w 1426641"/>
              <a:gd name="connsiteY49" fmla="*/ 8422 h 2975890"/>
              <a:gd name="connsiteX50" fmla="*/ 145736 w 1426641"/>
              <a:gd name="connsiteY50" fmla="*/ 20328 h 2975890"/>
              <a:gd name="connsiteX51" fmla="*/ 138592 w 1426641"/>
              <a:gd name="connsiteY51" fmla="*/ 77479 h 2975890"/>
              <a:gd name="connsiteX52" fmla="*/ 181455 w 1426641"/>
              <a:gd name="connsiteY52" fmla="*/ 32235 h 2975890"/>
              <a:gd name="connsiteX53" fmla="*/ 250511 w 1426641"/>
              <a:gd name="connsiteY53" fmla="*/ 36998 h 2975890"/>
              <a:gd name="connsiteX54" fmla="*/ 331473 w 1426641"/>
              <a:gd name="connsiteY54" fmla="*/ 25092 h 2975890"/>
              <a:gd name="connsiteX55" fmla="*/ 367192 w 1426641"/>
              <a:gd name="connsiteY55" fmla="*/ 6042 h 2975890"/>
              <a:gd name="connsiteX56" fmla="*/ 407673 w 1426641"/>
              <a:gd name="connsiteY56" fmla="*/ 20329 h 2975890"/>
              <a:gd name="connsiteX57" fmla="*/ 421961 w 1426641"/>
              <a:gd name="connsiteY57" fmla="*/ 1279 h 2975890"/>
              <a:gd name="connsiteX58" fmla="*/ 459640 w 1426641"/>
              <a:gd name="connsiteY58" fmla="*/ 2745 h 2975890"/>
              <a:gd name="connsiteX59" fmla="*/ 467205 w 1426641"/>
              <a:gd name="connsiteY59" fmla="*/ 10804 h 2975890"/>
              <a:gd name="connsiteX60" fmla="*/ 462442 w 1426641"/>
              <a:gd name="connsiteY60" fmla="*/ 101292 h 2975890"/>
              <a:gd name="connsiteX61" fmla="*/ 421961 w 1426641"/>
              <a:gd name="connsiteY61" fmla="*/ 137010 h 2975890"/>
              <a:gd name="connsiteX62" fmla="*/ 329092 w 1426641"/>
              <a:gd name="connsiteY62" fmla="*/ 215592 h 2975890"/>
              <a:gd name="connsiteX63" fmla="*/ 295755 w 1426641"/>
              <a:gd name="connsiteY63" fmla="*/ 251310 h 2975890"/>
              <a:gd name="connsiteX64" fmla="*/ 274323 w 1426641"/>
              <a:gd name="connsiteY64" fmla="*/ 294173 h 2975890"/>
              <a:gd name="connsiteX65" fmla="*/ 210030 w 1426641"/>
              <a:gd name="connsiteY65" fmla="*/ 275123 h 2975890"/>
              <a:gd name="connsiteX66" fmla="*/ 229080 w 1426641"/>
              <a:gd name="connsiteY66" fmla="*/ 303698 h 2975890"/>
              <a:gd name="connsiteX67" fmla="*/ 302898 w 1426641"/>
              <a:gd name="connsiteY67" fmla="*/ 313223 h 2975890"/>
              <a:gd name="connsiteX68" fmla="*/ 329092 w 1426641"/>
              <a:gd name="connsiteY68" fmla="*/ 301317 h 2975890"/>
              <a:gd name="connsiteX69" fmla="*/ 293373 w 1426641"/>
              <a:gd name="connsiteY69" fmla="*/ 341798 h 2975890"/>
              <a:gd name="connsiteX70" fmla="*/ 269561 w 1426641"/>
              <a:gd name="connsiteY70" fmla="*/ 339417 h 2975890"/>
              <a:gd name="connsiteX71" fmla="*/ 236223 w 1426641"/>
              <a:gd name="connsiteY71" fmla="*/ 348942 h 2975890"/>
              <a:gd name="connsiteX72" fmla="*/ 210030 w 1426641"/>
              <a:gd name="connsiteY72" fmla="*/ 387042 h 2975890"/>
              <a:gd name="connsiteX73" fmla="*/ 210030 w 1426641"/>
              <a:gd name="connsiteY73" fmla="*/ 406092 h 2975890"/>
              <a:gd name="connsiteX74" fmla="*/ 236223 w 1426641"/>
              <a:gd name="connsiteY74" fmla="*/ 372754 h 2975890"/>
              <a:gd name="connsiteX75" fmla="*/ 260036 w 1426641"/>
              <a:gd name="connsiteY75" fmla="*/ 363229 h 2975890"/>
              <a:gd name="connsiteX76" fmla="*/ 269561 w 1426641"/>
              <a:gd name="connsiteY76" fmla="*/ 387042 h 2975890"/>
              <a:gd name="connsiteX77" fmla="*/ 245748 w 1426641"/>
              <a:gd name="connsiteY77" fmla="*/ 422760 h 2975890"/>
              <a:gd name="connsiteX78" fmla="*/ 260036 w 1426641"/>
              <a:gd name="connsiteY78" fmla="*/ 425142 h 2975890"/>
              <a:gd name="connsiteX79" fmla="*/ 321948 w 1426641"/>
              <a:gd name="connsiteY79" fmla="*/ 387042 h 2975890"/>
              <a:gd name="connsiteX80" fmla="*/ 367192 w 1426641"/>
              <a:gd name="connsiteY80" fmla="*/ 375135 h 2975890"/>
              <a:gd name="connsiteX81" fmla="*/ 414817 w 1426641"/>
              <a:gd name="connsiteY81" fmla="*/ 353704 h 2975890"/>
              <a:gd name="connsiteX82" fmla="*/ 476730 w 1426641"/>
              <a:gd name="connsiteY82" fmla="*/ 367991 h 2975890"/>
              <a:gd name="connsiteX83" fmla="*/ 543405 w 1426641"/>
              <a:gd name="connsiteY83" fmla="*/ 353703 h 2975890"/>
              <a:gd name="connsiteX84" fmla="*/ 621986 w 1426641"/>
              <a:gd name="connsiteY84" fmla="*/ 365610 h 2975890"/>
              <a:gd name="connsiteX85" fmla="*/ 686280 w 1426641"/>
              <a:gd name="connsiteY85" fmla="*/ 363229 h 2975890"/>
              <a:gd name="connsiteX86" fmla="*/ 717238 w 1426641"/>
              <a:gd name="connsiteY86" fmla="*/ 398951 h 2975890"/>
              <a:gd name="connsiteX87" fmla="*/ 721998 w 1426641"/>
              <a:gd name="connsiteY87" fmla="*/ 451335 h 2975890"/>
              <a:gd name="connsiteX88" fmla="*/ 683898 w 1426641"/>
              <a:gd name="connsiteY88" fmla="*/ 503723 h 2975890"/>
              <a:gd name="connsiteX89" fmla="*/ 674373 w 1426641"/>
              <a:gd name="connsiteY89" fmla="*/ 565634 h 2975890"/>
              <a:gd name="connsiteX90" fmla="*/ 648180 w 1426641"/>
              <a:gd name="connsiteY90" fmla="*/ 615641 h 2975890"/>
              <a:gd name="connsiteX91" fmla="*/ 636273 w 1426641"/>
              <a:gd name="connsiteY91" fmla="*/ 658504 h 2975890"/>
              <a:gd name="connsiteX92" fmla="*/ 600555 w 1426641"/>
              <a:gd name="connsiteY92" fmla="*/ 703747 h 2975890"/>
              <a:gd name="connsiteX93" fmla="*/ 569598 w 1426641"/>
              <a:gd name="connsiteY93" fmla="*/ 768042 h 2975890"/>
              <a:gd name="connsiteX94" fmla="*/ 469586 w 1426641"/>
              <a:gd name="connsiteY94" fmla="*/ 806142 h 2975890"/>
              <a:gd name="connsiteX95" fmla="*/ 448155 w 1426641"/>
              <a:gd name="connsiteY95" fmla="*/ 820429 h 2975890"/>
              <a:gd name="connsiteX96" fmla="*/ 443392 w 1426641"/>
              <a:gd name="connsiteY96" fmla="*/ 844242 h 2975890"/>
              <a:gd name="connsiteX97" fmla="*/ 512448 w 1426641"/>
              <a:gd name="connsiteY97" fmla="*/ 815667 h 2975890"/>
              <a:gd name="connsiteX98" fmla="*/ 536261 w 1426641"/>
              <a:gd name="connsiteY98" fmla="*/ 839479 h 2975890"/>
              <a:gd name="connsiteX99" fmla="*/ 560073 w 1426641"/>
              <a:gd name="connsiteY99" fmla="*/ 870435 h 2975890"/>
              <a:gd name="connsiteX100" fmla="*/ 486255 w 1426641"/>
              <a:gd name="connsiteY100" fmla="*/ 910917 h 2975890"/>
              <a:gd name="connsiteX101" fmla="*/ 429105 w 1426641"/>
              <a:gd name="connsiteY101" fmla="*/ 949017 h 2975890"/>
              <a:gd name="connsiteX102" fmla="*/ 340999 w 1426641"/>
              <a:gd name="connsiteY102" fmla="*/ 946635 h 2975890"/>
              <a:gd name="connsiteX103" fmla="*/ 376717 w 1426641"/>
              <a:gd name="connsiteY103" fmla="*/ 968067 h 2975890"/>
              <a:gd name="connsiteX104" fmla="*/ 481492 w 1426641"/>
              <a:gd name="connsiteY104" fmla="*/ 987117 h 2975890"/>
              <a:gd name="connsiteX105" fmla="*/ 545786 w 1426641"/>
              <a:gd name="connsiteY105" fmla="*/ 951398 h 2975890"/>
              <a:gd name="connsiteX106" fmla="*/ 757718 w 1426641"/>
              <a:gd name="connsiteY106" fmla="*/ 1110943 h 2975890"/>
              <a:gd name="connsiteX107" fmla="*/ 976843 w 1426641"/>
              <a:gd name="connsiteY107" fmla="*/ 1527402 h 2975890"/>
              <a:gd name="connsiteX108" fmla="*/ 1110143 w 1426641"/>
              <a:gd name="connsiteY108" fmla="*/ 2034868 h 2975890"/>
              <a:gd name="connsiteX109" fmla="*/ 1419706 w 1426641"/>
              <a:gd name="connsiteY109" fmla="*/ 2080111 h 2975890"/>
              <a:gd name="connsiteX110" fmla="*/ 1381606 w 1426641"/>
              <a:gd name="connsiteY110" fmla="*/ 2292043 h 2975890"/>
              <a:gd name="connsiteX111" fmla="*/ 1343506 w 1426641"/>
              <a:gd name="connsiteY111" fmla="*/ 2592080 h 2975890"/>
              <a:gd name="connsiteX112" fmla="*/ 664428 w 1426641"/>
              <a:gd name="connsiteY112" fmla="*/ 2749641 h 2975890"/>
              <a:gd name="connsiteX113" fmla="*/ 350524 w 1426641"/>
              <a:gd name="connsiteY113" fmla="*/ 2892118 h 2975890"/>
              <a:gd name="connsiteX114" fmla="*/ 5243 w 1426641"/>
              <a:gd name="connsiteY114" fmla="*/ 2911169 h 2975890"/>
              <a:gd name="connsiteX115" fmla="*/ 150499 w 1426641"/>
              <a:gd name="connsiteY115" fmla="*/ 2272992 h 2975890"/>
              <a:gd name="connsiteX116" fmla="*/ 238605 w 1426641"/>
              <a:gd name="connsiteY116" fmla="*/ 2025342 h 2975890"/>
              <a:gd name="connsiteX117" fmla="*/ 150498 w 1426641"/>
              <a:gd name="connsiteY117" fmla="*/ 2049154 h 2975890"/>
              <a:gd name="connsiteX118" fmla="*/ 219555 w 1426641"/>
              <a:gd name="connsiteY118" fmla="*/ 1956285 h 2975890"/>
              <a:gd name="connsiteX119" fmla="*/ 174311 w 1426641"/>
              <a:gd name="connsiteY119" fmla="*/ 1887229 h 2975890"/>
              <a:gd name="connsiteX120" fmla="*/ 193361 w 1426641"/>
              <a:gd name="connsiteY120" fmla="*/ 1851510 h 2975890"/>
              <a:gd name="connsiteX121" fmla="*/ 260036 w 1426641"/>
              <a:gd name="connsiteY121" fmla="*/ 1894373 h 2975890"/>
              <a:gd name="connsiteX122" fmla="*/ 307661 w 1426641"/>
              <a:gd name="connsiteY122" fmla="*/ 1906279 h 2975890"/>
              <a:gd name="connsiteX123" fmla="*/ 426723 w 1426641"/>
              <a:gd name="connsiteY123" fmla="*/ 1884848 h 2975890"/>
              <a:gd name="connsiteX124" fmla="*/ 479111 w 1426641"/>
              <a:gd name="connsiteY124" fmla="*/ 1915804 h 2975890"/>
              <a:gd name="connsiteX125" fmla="*/ 533880 w 1426641"/>
              <a:gd name="connsiteY125" fmla="*/ 1901516 h 2975890"/>
              <a:gd name="connsiteX126" fmla="*/ 368681 w 1426641"/>
              <a:gd name="connsiteY126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4767 w 1426641"/>
              <a:gd name="connsiteY26" fmla="*/ 1025217 h 2975890"/>
              <a:gd name="connsiteX27" fmla="*/ 74298 w 1426641"/>
              <a:gd name="connsiteY27" fmla="*/ 1144279 h 2975890"/>
              <a:gd name="connsiteX28" fmla="*/ 19530 w 1426641"/>
              <a:gd name="connsiteY28" fmla="*/ 1179997 h 2975890"/>
              <a:gd name="connsiteX29" fmla="*/ 10006 w 1426641"/>
              <a:gd name="connsiteY29" fmla="*/ 868057 h 2975890"/>
              <a:gd name="connsiteX30" fmla="*/ 45723 w 1426641"/>
              <a:gd name="connsiteY30" fmla="*/ 815666 h 2975890"/>
              <a:gd name="connsiteX31" fmla="*/ 81442 w 1426641"/>
              <a:gd name="connsiteY31" fmla="*/ 796616 h 2975890"/>
              <a:gd name="connsiteX32" fmla="*/ 14767 w 1426641"/>
              <a:gd name="connsiteY32" fmla="*/ 794234 h 2975890"/>
              <a:gd name="connsiteX33" fmla="*/ 45723 w 1426641"/>
              <a:gd name="connsiteY33" fmla="*/ 763278 h 2975890"/>
              <a:gd name="connsiteX34" fmla="*/ 24292 w 1426641"/>
              <a:gd name="connsiteY34" fmla="*/ 763278 h 2975890"/>
              <a:gd name="connsiteX35" fmla="*/ 64773 w 1426641"/>
              <a:gd name="connsiteY35" fmla="*/ 677553 h 2975890"/>
              <a:gd name="connsiteX36" fmla="*/ 12386 w 1426641"/>
              <a:gd name="connsiteY36" fmla="*/ 741847 h 2975890"/>
              <a:gd name="connsiteX37" fmla="*/ 5242 w 1426641"/>
              <a:gd name="connsiteY37" fmla="*/ 670409 h 2975890"/>
              <a:gd name="connsiteX38" fmla="*/ 5243 w 1426641"/>
              <a:gd name="connsiteY38" fmla="*/ 396567 h 2975890"/>
              <a:gd name="connsiteX39" fmla="*/ 17148 w 1426641"/>
              <a:gd name="connsiteY39" fmla="*/ 279884 h 2975890"/>
              <a:gd name="connsiteX40" fmla="*/ 71917 w 1426641"/>
              <a:gd name="connsiteY40" fmla="*/ 291791 h 2975890"/>
              <a:gd name="connsiteX41" fmla="*/ 52867 w 1426641"/>
              <a:gd name="connsiteY41" fmla="*/ 258453 h 2975890"/>
              <a:gd name="connsiteX42" fmla="*/ 479 w 1426641"/>
              <a:gd name="connsiteY42" fmla="*/ 225116 h 2975890"/>
              <a:gd name="connsiteX43" fmla="*/ 33817 w 1426641"/>
              <a:gd name="connsiteY43" fmla="*/ 208447 h 2975890"/>
              <a:gd name="connsiteX44" fmla="*/ 36198 w 1426641"/>
              <a:gd name="connsiteY44" fmla="*/ 194159 h 2975890"/>
              <a:gd name="connsiteX45" fmla="*/ 14767 w 1426641"/>
              <a:gd name="connsiteY45" fmla="*/ 153678 h 2975890"/>
              <a:gd name="connsiteX46" fmla="*/ 52867 w 1426641"/>
              <a:gd name="connsiteY46" fmla="*/ 151297 h 2975890"/>
              <a:gd name="connsiteX47" fmla="*/ 76680 w 1426641"/>
              <a:gd name="connsiteY47" fmla="*/ 141772 h 2975890"/>
              <a:gd name="connsiteX48" fmla="*/ 57629 w 1426641"/>
              <a:gd name="connsiteY48" fmla="*/ 101291 h 2975890"/>
              <a:gd name="connsiteX49" fmla="*/ 81443 w 1426641"/>
              <a:gd name="connsiteY49" fmla="*/ 27473 h 2975890"/>
              <a:gd name="connsiteX50" fmla="*/ 98111 w 1426641"/>
              <a:gd name="connsiteY50" fmla="*/ 8422 h 2975890"/>
              <a:gd name="connsiteX51" fmla="*/ 145736 w 1426641"/>
              <a:gd name="connsiteY51" fmla="*/ 20328 h 2975890"/>
              <a:gd name="connsiteX52" fmla="*/ 138592 w 1426641"/>
              <a:gd name="connsiteY52" fmla="*/ 77479 h 2975890"/>
              <a:gd name="connsiteX53" fmla="*/ 181455 w 1426641"/>
              <a:gd name="connsiteY53" fmla="*/ 32235 h 2975890"/>
              <a:gd name="connsiteX54" fmla="*/ 250511 w 1426641"/>
              <a:gd name="connsiteY54" fmla="*/ 36998 h 2975890"/>
              <a:gd name="connsiteX55" fmla="*/ 331473 w 1426641"/>
              <a:gd name="connsiteY55" fmla="*/ 25092 h 2975890"/>
              <a:gd name="connsiteX56" fmla="*/ 367192 w 1426641"/>
              <a:gd name="connsiteY56" fmla="*/ 6042 h 2975890"/>
              <a:gd name="connsiteX57" fmla="*/ 407673 w 1426641"/>
              <a:gd name="connsiteY57" fmla="*/ 20329 h 2975890"/>
              <a:gd name="connsiteX58" fmla="*/ 421961 w 1426641"/>
              <a:gd name="connsiteY58" fmla="*/ 1279 h 2975890"/>
              <a:gd name="connsiteX59" fmla="*/ 459640 w 1426641"/>
              <a:gd name="connsiteY59" fmla="*/ 2745 h 2975890"/>
              <a:gd name="connsiteX60" fmla="*/ 467205 w 1426641"/>
              <a:gd name="connsiteY60" fmla="*/ 10804 h 2975890"/>
              <a:gd name="connsiteX61" fmla="*/ 462442 w 1426641"/>
              <a:gd name="connsiteY61" fmla="*/ 101292 h 2975890"/>
              <a:gd name="connsiteX62" fmla="*/ 421961 w 1426641"/>
              <a:gd name="connsiteY62" fmla="*/ 137010 h 2975890"/>
              <a:gd name="connsiteX63" fmla="*/ 329092 w 1426641"/>
              <a:gd name="connsiteY63" fmla="*/ 215592 h 2975890"/>
              <a:gd name="connsiteX64" fmla="*/ 295755 w 1426641"/>
              <a:gd name="connsiteY64" fmla="*/ 251310 h 2975890"/>
              <a:gd name="connsiteX65" fmla="*/ 274323 w 1426641"/>
              <a:gd name="connsiteY65" fmla="*/ 294173 h 2975890"/>
              <a:gd name="connsiteX66" fmla="*/ 210030 w 1426641"/>
              <a:gd name="connsiteY66" fmla="*/ 275123 h 2975890"/>
              <a:gd name="connsiteX67" fmla="*/ 229080 w 1426641"/>
              <a:gd name="connsiteY67" fmla="*/ 303698 h 2975890"/>
              <a:gd name="connsiteX68" fmla="*/ 302898 w 1426641"/>
              <a:gd name="connsiteY68" fmla="*/ 313223 h 2975890"/>
              <a:gd name="connsiteX69" fmla="*/ 329092 w 1426641"/>
              <a:gd name="connsiteY69" fmla="*/ 301317 h 2975890"/>
              <a:gd name="connsiteX70" fmla="*/ 293373 w 1426641"/>
              <a:gd name="connsiteY70" fmla="*/ 341798 h 2975890"/>
              <a:gd name="connsiteX71" fmla="*/ 269561 w 1426641"/>
              <a:gd name="connsiteY71" fmla="*/ 339417 h 2975890"/>
              <a:gd name="connsiteX72" fmla="*/ 236223 w 1426641"/>
              <a:gd name="connsiteY72" fmla="*/ 348942 h 2975890"/>
              <a:gd name="connsiteX73" fmla="*/ 210030 w 1426641"/>
              <a:gd name="connsiteY73" fmla="*/ 387042 h 2975890"/>
              <a:gd name="connsiteX74" fmla="*/ 210030 w 1426641"/>
              <a:gd name="connsiteY74" fmla="*/ 406092 h 2975890"/>
              <a:gd name="connsiteX75" fmla="*/ 236223 w 1426641"/>
              <a:gd name="connsiteY75" fmla="*/ 372754 h 2975890"/>
              <a:gd name="connsiteX76" fmla="*/ 260036 w 1426641"/>
              <a:gd name="connsiteY76" fmla="*/ 363229 h 2975890"/>
              <a:gd name="connsiteX77" fmla="*/ 269561 w 1426641"/>
              <a:gd name="connsiteY77" fmla="*/ 387042 h 2975890"/>
              <a:gd name="connsiteX78" fmla="*/ 245748 w 1426641"/>
              <a:gd name="connsiteY78" fmla="*/ 422760 h 2975890"/>
              <a:gd name="connsiteX79" fmla="*/ 260036 w 1426641"/>
              <a:gd name="connsiteY79" fmla="*/ 425142 h 2975890"/>
              <a:gd name="connsiteX80" fmla="*/ 321948 w 1426641"/>
              <a:gd name="connsiteY80" fmla="*/ 387042 h 2975890"/>
              <a:gd name="connsiteX81" fmla="*/ 367192 w 1426641"/>
              <a:gd name="connsiteY81" fmla="*/ 375135 h 2975890"/>
              <a:gd name="connsiteX82" fmla="*/ 414817 w 1426641"/>
              <a:gd name="connsiteY82" fmla="*/ 353704 h 2975890"/>
              <a:gd name="connsiteX83" fmla="*/ 476730 w 1426641"/>
              <a:gd name="connsiteY83" fmla="*/ 367991 h 2975890"/>
              <a:gd name="connsiteX84" fmla="*/ 543405 w 1426641"/>
              <a:gd name="connsiteY84" fmla="*/ 353703 h 2975890"/>
              <a:gd name="connsiteX85" fmla="*/ 621986 w 1426641"/>
              <a:gd name="connsiteY85" fmla="*/ 365610 h 2975890"/>
              <a:gd name="connsiteX86" fmla="*/ 686280 w 1426641"/>
              <a:gd name="connsiteY86" fmla="*/ 363229 h 2975890"/>
              <a:gd name="connsiteX87" fmla="*/ 717238 w 1426641"/>
              <a:gd name="connsiteY87" fmla="*/ 398951 h 2975890"/>
              <a:gd name="connsiteX88" fmla="*/ 721998 w 1426641"/>
              <a:gd name="connsiteY88" fmla="*/ 451335 h 2975890"/>
              <a:gd name="connsiteX89" fmla="*/ 683898 w 1426641"/>
              <a:gd name="connsiteY89" fmla="*/ 503723 h 2975890"/>
              <a:gd name="connsiteX90" fmla="*/ 674373 w 1426641"/>
              <a:gd name="connsiteY90" fmla="*/ 565634 h 2975890"/>
              <a:gd name="connsiteX91" fmla="*/ 648180 w 1426641"/>
              <a:gd name="connsiteY91" fmla="*/ 615641 h 2975890"/>
              <a:gd name="connsiteX92" fmla="*/ 636273 w 1426641"/>
              <a:gd name="connsiteY92" fmla="*/ 658504 h 2975890"/>
              <a:gd name="connsiteX93" fmla="*/ 600555 w 1426641"/>
              <a:gd name="connsiteY93" fmla="*/ 703747 h 2975890"/>
              <a:gd name="connsiteX94" fmla="*/ 569598 w 1426641"/>
              <a:gd name="connsiteY94" fmla="*/ 768042 h 2975890"/>
              <a:gd name="connsiteX95" fmla="*/ 469586 w 1426641"/>
              <a:gd name="connsiteY95" fmla="*/ 806142 h 2975890"/>
              <a:gd name="connsiteX96" fmla="*/ 448155 w 1426641"/>
              <a:gd name="connsiteY96" fmla="*/ 820429 h 2975890"/>
              <a:gd name="connsiteX97" fmla="*/ 443392 w 1426641"/>
              <a:gd name="connsiteY97" fmla="*/ 844242 h 2975890"/>
              <a:gd name="connsiteX98" fmla="*/ 512448 w 1426641"/>
              <a:gd name="connsiteY98" fmla="*/ 815667 h 2975890"/>
              <a:gd name="connsiteX99" fmla="*/ 536261 w 1426641"/>
              <a:gd name="connsiteY99" fmla="*/ 839479 h 2975890"/>
              <a:gd name="connsiteX100" fmla="*/ 560073 w 1426641"/>
              <a:gd name="connsiteY100" fmla="*/ 870435 h 2975890"/>
              <a:gd name="connsiteX101" fmla="*/ 486255 w 1426641"/>
              <a:gd name="connsiteY101" fmla="*/ 910917 h 2975890"/>
              <a:gd name="connsiteX102" fmla="*/ 429105 w 1426641"/>
              <a:gd name="connsiteY102" fmla="*/ 949017 h 2975890"/>
              <a:gd name="connsiteX103" fmla="*/ 340999 w 1426641"/>
              <a:gd name="connsiteY103" fmla="*/ 946635 h 2975890"/>
              <a:gd name="connsiteX104" fmla="*/ 376717 w 1426641"/>
              <a:gd name="connsiteY104" fmla="*/ 968067 h 2975890"/>
              <a:gd name="connsiteX105" fmla="*/ 481492 w 1426641"/>
              <a:gd name="connsiteY105" fmla="*/ 987117 h 2975890"/>
              <a:gd name="connsiteX106" fmla="*/ 545786 w 1426641"/>
              <a:gd name="connsiteY106" fmla="*/ 951398 h 2975890"/>
              <a:gd name="connsiteX107" fmla="*/ 757718 w 1426641"/>
              <a:gd name="connsiteY107" fmla="*/ 1110943 h 2975890"/>
              <a:gd name="connsiteX108" fmla="*/ 976843 w 1426641"/>
              <a:gd name="connsiteY108" fmla="*/ 1527402 h 2975890"/>
              <a:gd name="connsiteX109" fmla="*/ 1110143 w 1426641"/>
              <a:gd name="connsiteY109" fmla="*/ 2034868 h 2975890"/>
              <a:gd name="connsiteX110" fmla="*/ 1419706 w 1426641"/>
              <a:gd name="connsiteY110" fmla="*/ 2080111 h 2975890"/>
              <a:gd name="connsiteX111" fmla="*/ 1381606 w 1426641"/>
              <a:gd name="connsiteY111" fmla="*/ 2292043 h 2975890"/>
              <a:gd name="connsiteX112" fmla="*/ 1343506 w 1426641"/>
              <a:gd name="connsiteY112" fmla="*/ 2592080 h 2975890"/>
              <a:gd name="connsiteX113" fmla="*/ 664428 w 1426641"/>
              <a:gd name="connsiteY113" fmla="*/ 2749641 h 2975890"/>
              <a:gd name="connsiteX114" fmla="*/ 350524 w 1426641"/>
              <a:gd name="connsiteY114" fmla="*/ 2892118 h 2975890"/>
              <a:gd name="connsiteX115" fmla="*/ 5243 w 1426641"/>
              <a:gd name="connsiteY115" fmla="*/ 2911169 h 2975890"/>
              <a:gd name="connsiteX116" fmla="*/ 150499 w 1426641"/>
              <a:gd name="connsiteY116" fmla="*/ 2272992 h 2975890"/>
              <a:gd name="connsiteX117" fmla="*/ 238605 w 1426641"/>
              <a:gd name="connsiteY117" fmla="*/ 2025342 h 2975890"/>
              <a:gd name="connsiteX118" fmla="*/ 150498 w 1426641"/>
              <a:gd name="connsiteY118" fmla="*/ 2049154 h 2975890"/>
              <a:gd name="connsiteX119" fmla="*/ 219555 w 1426641"/>
              <a:gd name="connsiteY119" fmla="*/ 1956285 h 2975890"/>
              <a:gd name="connsiteX120" fmla="*/ 174311 w 1426641"/>
              <a:gd name="connsiteY120" fmla="*/ 1887229 h 2975890"/>
              <a:gd name="connsiteX121" fmla="*/ 193361 w 1426641"/>
              <a:gd name="connsiteY121" fmla="*/ 1851510 h 2975890"/>
              <a:gd name="connsiteX122" fmla="*/ 260036 w 1426641"/>
              <a:gd name="connsiteY122" fmla="*/ 1894373 h 2975890"/>
              <a:gd name="connsiteX123" fmla="*/ 307661 w 1426641"/>
              <a:gd name="connsiteY123" fmla="*/ 1906279 h 2975890"/>
              <a:gd name="connsiteX124" fmla="*/ 426723 w 1426641"/>
              <a:gd name="connsiteY124" fmla="*/ 1884848 h 2975890"/>
              <a:gd name="connsiteX125" fmla="*/ 479111 w 1426641"/>
              <a:gd name="connsiteY125" fmla="*/ 1915804 h 2975890"/>
              <a:gd name="connsiteX126" fmla="*/ 533880 w 1426641"/>
              <a:gd name="connsiteY126" fmla="*/ 1901516 h 2975890"/>
              <a:gd name="connsiteX127" fmla="*/ 368681 w 1426641"/>
              <a:gd name="connsiteY127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74298 w 1426641"/>
              <a:gd name="connsiteY28" fmla="*/ 1144279 h 2975890"/>
              <a:gd name="connsiteX29" fmla="*/ 19530 w 1426641"/>
              <a:gd name="connsiteY29" fmla="*/ 1179997 h 2975890"/>
              <a:gd name="connsiteX30" fmla="*/ 10006 w 1426641"/>
              <a:gd name="connsiteY30" fmla="*/ 868057 h 2975890"/>
              <a:gd name="connsiteX31" fmla="*/ 45723 w 1426641"/>
              <a:gd name="connsiteY31" fmla="*/ 815666 h 2975890"/>
              <a:gd name="connsiteX32" fmla="*/ 81442 w 1426641"/>
              <a:gd name="connsiteY32" fmla="*/ 796616 h 2975890"/>
              <a:gd name="connsiteX33" fmla="*/ 14767 w 1426641"/>
              <a:gd name="connsiteY33" fmla="*/ 794234 h 2975890"/>
              <a:gd name="connsiteX34" fmla="*/ 45723 w 1426641"/>
              <a:gd name="connsiteY34" fmla="*/ 763278 h 2975890"/>
              <a:gd name="connsiteX35" fmla="*/ 24292 w 1426641"/>
              <a:gd name="connsiteY35" fmla="*/ 763278 h 2975890"/>
              <a:gd name="connsiteX36" fmla="*/ 64773 w 1426641"/>
              <a:gd name="connsiteY36" fmla="*/ 677553 h 2975890"/>
              <a:gd name="connsiteX37" fmla="*/ 12386 w 1426641"/>
              <a:gd name="connsiteY37" fmla="*/ 741847 h 2975890"/>
              <a:gd name="connsiteX38" fmla="*/ 5242 w 1426641"/>
              <a:gd name="connsiteY38" fmla="*/ 670409 h 2975890"/>
              <a:gd name="connsiteX39" fmla="*/ 5243 w 1426641"/>
              <a:gd name="connsiteY39" fmla="*/ 396567 h 2975890"/>
              <a:gd name="connsiteX40" fmla="*/ 17148 w 1426641"/>
              <a:gd name="connsiteY40" fmla="*/ 279884 h 2975890"/>
              <a:gd name="connsiteX41" fmla="*/ 71917 w 1426641"/>
              <a:gd name="connsiteY41" fmla="*/ 291791 h 2975890"/>
              <a:gd name="connsiteX42" fmla="*/ 52867 w 1426641"/>
              <a:gd name="connsiteY42" fmla="*/ 258453 h 2975890"/>
              <a:gd name="connsiteX43" fmla="*/ 479 w 1426641"/>
              <a:gd name="connsiteY43" fmla="*/ 225116 h 2975890"/>
              <a:gd name="connsiteX44" fmla="*/ 33817 w 1426641"/>
              <a:gd name="connsiteY44" fmla="*/ 208447 h 2975890"/>
              <a:gd name="connsiteX45" fmla="*/ 36198 w 1426641"/>
              <a:gd name="connsiteY45" fmla="*/ 194159 h 2975890"/>
              <a:gd name="connsiteX46" fmla="*/ 14767 w 1426641"/>
              <a:gd name="connsiteY46" fmla="*/ 153678 h 2975890"/>
              <a:gd name="connsiteX47" fmla="*/ 52867 w 1426641"/>
              <a:gd name="connsiteY47" fmla="*/ 151297 h 2975890"/>
              <a:gd name="connsiteX48" fmla="*/ 76680 w 1426641"/>
              <a:gd name="connsiteY48" fmla="*/ 141772 h 2975890"/>
              <a:gd name="connsiteX49" fmla="*/ 57629 w 1426641"/>
              <a:gd name="connsiteY49" fmla="*/ 101291 h 2975890"/>
              <a:gd name="connsiteX50" fmla="*/ 81443 w 1426641"/>
              <a:gd name="connsiteY50" fmla="*/ 27473 h 2975890"/>
              <a:gd name="connsiteX51" fmla="*/ 98111 w 1426641"/>
              <a:gd name="connsiteY51" fmla="*/ 8422 h 2975890"/>
              <a:gd name="connsiteX52" fmla="*/ 145736 w 1426641"/>
              <a:gd name="connsiteY52" fmla="*/ 20328 h 2975890"/>
              <a:gd name="connsiteX53" fmla="*/ 138592 w 1426641"/>
              <a:gd name="connsiteY53" fmla="*/ 77479 h 2975890"/>
              <a:gd name="connsiteX54" fmla="*/ 181455 w 1426641"/>
              <a:gd name="connsiteY54" fmla="*/ 32235 h 2975890"/>
              <a:gd name="connsiteX55" fmla="*/ 250511 w 1426641"/>
              <a:gd name="connsiteY55" fmla="*/ 36998 h 2975890"/>
              <a:gd name="connsiteX56" fmla="*/ 331473 w 1426641"/>
              <a:gd name="connsiteY56" fmla="*/ 25092 h 2975890"/>
              <a:gd name="connsiteX57" fmla="*/ 367192 w 1426641"/>
              <a:gd name="connsiteY57" fmla="*/ 6042 h 2975890"/>
              <a:gd name="connsiteX58" fmla="*/ 407673 w 1426641"/>
              <a:gd name="connsiteY58" fmla="*/ 20329 h 2975890"/>
              <a:gd name="connsiteX59" fmla="*/ 421961 w 1426641"/>
              <a:gd name="connsiteY59" fmla="*/ 1279 h 2975890"/>
              <a:gd name="connsiteX60" fmla="*/ 459640 w 1426641"/>
              <a:gd name="connsiteY60" fmla="*/ 2745 h 2975890"/>
              <a:gd name="connsiteX61" fmla="*/ 467205 w 1426641"/>
              <a:gd name="connsiteY61" fmla="*/ 10804 h 2975890"/>
              <a:gd name="connsiteX62" fmla="*/ 462442 w 1426641"/>
              <a:gd name="connsiteY62" fmla="*/ 101292 h 2975890"/>
              <a:gd name="connsiteX63" fmla="*/ 421961 w 1426641"/>
              <a:gd name="connsiteY63" fmla="*/ 137010 h 2975890"/>
              <a:gd name="connsiteX64" fmla="*/ 329092 w 1426641"/>
              <a:gd name="connsiteY64" fmla="*/ 215592 h 2975890"/>
              <a:gd name="connsiteX65" fmla="*/ 295755 w 1426641"/>
              <a:gd name="connsiteY65" fmla="*/ 251310 h 2975890"/>
              <a:gd name="connsiteX66" fmla="*/ 274323 w 1426641"/>
              <a:gd name="connsiteY66" fmla="*/ 294173 h 2975890"/>
              <a:gd name="connsiteX67" fmla="*/ 210030 w 1426641"/>
              <a:gd name="connsiteY67" fmla="*/ 275123 h 2975890"/>
              <a:gd name="connsiteX68" fmla="*/ 229080 w 1426641"/>
              <a:gd name="connsiteY68" fmla="*/ 303698 h 2975890"/>
              <a:gd name="connsiteX69" fmla="*/ 302898 w 1426641"/>
              <a:gd name="connsiteY69" fmla="*/ 313223 h 2975890"/>
              <a:gd name="connsiteX70" fmla="*/ 329092 w 1426641"/>
              <a:gd name="connsiteY70" fmla="*/ 301317 h 2975890"/>
              <a:gd name="connsiteX71" fmla="*/ 293373 w 1426641"/>
              <a:gd name="connsiteY71" fmla="*/ 341798 h 2975890"/>
              <a:gd name="connsiteX72" fmla="*/ 269561 w 1426641"/>
              <a:gd name="connsiteY72" fmla="*/ 339417 h 2975890"/>
              <a:gd name="connsiteX73" fmla="*/ 236223 w 1426641"/>
              <a:gd name="connsiteY73" fmla="*/ 348942 h 2975890"/>
              <a:gd name="connsiteX74" fmla="*/ 210030 w 1426641"/>
              <a:gd name="connsiteY74" fmla="*/ 387042 h 2975890"/>
              <a:gd name="connsiteX75" fmla="*/ 210030 w 1426641"/>
              <a:gd name="connsiteY75" fmla="*/ 406092 h 2975890"/>
              <a:gd name="connsiteX76" fmla="*/ 236223 w 1426641"/>
              <a:gd name="connsiteY76" fmla="*/ 372754 h 2975890"/>
              <a:gd name="connsiteX77" fmla="*/ 260036 w 1426641"/>
              <a:gd name="connsiteY77" fmla="*/ 363229 h 2975890"/>
              <a:gd name="connsiteX78" fmla="*/ 269561 w 1426641"/>
              <a:gd name="connsiteY78" fmla="*/ 387042 h 2975890"/>
              <a:gd name="connsiteX79" fmla="*/ 245748 w 1426641"/>
              <a:gd name="connsiteY79" fmla="*/ 422760 h 2975890"/>
              <a:gd name="connsiteX80" fmla="*/ 260036 w 1426641"/>
              <a:gd name="connsiteY80" fmla="*/ 425142 h 2975890"/>
              <a:gd name="connsiteX81" fmla="*/ 321948 w 1426641"/>
              <a:gd name="connsiteY81" fmla="*/ 387042 h 2975890"/>
              <a:gd name="connsiteX82" fmla="*/ 367192 w 1426641"/>
              <a:gd name="connsiteY82" fmla="*/ 375135 h 2975890"/>
              <a:gd name="connsiteX83" fmla="*/ 414817 w 1426641"/>
              <a:gd name="connsiteY83" fmla="*/ 353704 h 2975890"/>
              <a:gd name="connsiteX84" fmla="*/ 476730 w 1426641"/>
              <a:gd name="connsiteY84" fmla="*/ 367991 h 2975890"/>
              <a:gd name="connsiteX85" fmla="*/ 543405 w 1426641"/>
              <a:gd name="connsiteY85" fmla="*/ 353703 h 2975890"/>
              <a:gd name="connsiteX86" fmla="*/ 621986 w 1426641"/>
              <a:gd name="connsiteY86" fmla="*/ 365610 h 2975890"/>
              <a:gd name="connsiteX87" fmla="*/ 686280 w 1426641"/>
              <a:gd name="connsiteY87" fmla="*/ 363229 h 2975890"/>
              <a:gd name="connsiteX88" fmla="*/ 717238 w 1426641"/>
              <a:gd name="connsiteY88" fmla="*/ 398951 h 2975890"/>
              <a:gd name="connsiteX89" fmla="*/ 721998 w 1426641"/>
              <a:gd name="connsiteY89" fmla="*/ 451335 h 2975890"/>
              <a:gd name="connsiteX90" fmla="*/ 683898 w 1426641"/>
              <a:gd name="connsiteY90" fmla="*/ 503723 h 2975890"/>
              <a:gd name="connsiteX91" fmla="*/ 674373 w 1426641"/>
              <a:gd name="connsiteY91" fmla="*/ 565634 h 2975890"/>
              <a:gd name="connsiteX92" fmla="*/ 648180 w 1426641"/>
              <a:gd name="connsiteY92" fmla="*/ 615641 h 2975890"/>
              <a:gd name="connsiteX93" fmla="*/ 636273 w 1426641"/>
              <a:gd name="connsiteY93" fmla="*/ 658504 h 2975890"/>
              <a:gd name="connsiteX94" fmla="*/ 600555 w 1426641"/>
              <a:gd name="connsiteY94" fmla="*/ 703747 h 2975890"/>
              <a:gd name="connsiteX95" fmla="*/ 569598 w 1426641"/>
              <a:gd name="connsiteY95" fmla="*/ 768042 h 2975890"/>
              <a:gd name="connsiteX96" fmla="*/ 469586 w 1426641"/>
              <a:gd name="connsiteY96" fmla="*/ 806142 h 2975890"/>
              <a:gd name="connsiteX97" fmla="*/ 448155 w 1426641"/>
              <a:gd name="connsiteY97" fmla="*/ 820429 h 2975890"/>
              <a:gd name="connsiteX98" fmla="*/ 443392 w 1426641"/>
              <a:gd name="connsiteY98" fmla="*/ 844242 h 2975890"/>
              <a:gd name="connsiteX99" fmla="*/ 512448 w 1426641"/>
              <a:gd name="connsiteY99" fmla="*/ 815667 h 2975890"/>
              <a:gd name="connsiteX100" fmla="*/ 536261 w 1426641"/>
              <a:gd name="connsiteY100" fmla="*/ 839479 h 2975890"/>
              <a:gd name="connsiteX101" fmla="*/ 560073 w 1426641"/>
              <a:gd name="connsiteY101" fmla="*/ 870435 h 2975890"/>
              <a:gd name="connsiteX102" fmla="*/ 486255 w 1426641"/>
              <a:gd name="connsiteY102" fmla="*/ 910917 h 2975890"/>
              <a:gd name="connsiteX103" fmla="*/ 429105 w 1426641"/>
              <a:gd name="connsiteY103" fmla="*/ 949017 h 2975890"/>
              <a:gd name="connsiteX104" fmla="*/ 340999 w 1426641"/>
              <a:gd name="connsiteY104" fmla="*/ 946635 h 2975890"/>
              <a:gd name="connsiteX105" fmla="*/ 376717 w 1426641"/>
              <a:gd name="connsiteY105" fmla="*/ 968067 h 2975890"/>
              <a:gd name="connsiteX106" fmla="*/ 481492 w 1426641"/>
              <a:gd name="connsiteY106" fmla="*/ 987117 h 2975890"/>
              <a:gd name="connsiteX107" fmla="*/ 545786 w 1426641"/>
              <a:gd name="connsiteY107" fmla="*/ 951398 h 2975890"/>
              <a:gd name="connsiteX108" fmla="*/ 757718 w 1426641"/>
              <a:gd name="connsiteY108" fmla="*/ 1110943 h 2975890"/>
              <a:gd name="connsiteX109" fmla="*/ 976843 w 1426641"/>
              <a:gd name="connsiteY109" fmla="*/ 1527402 h 2975890"/>
              <a:gd name="connsiteX110" fmla="*/ 1110143 w 1426641"/>
              <a:gd name="connsiteY110" fmla="*/ 2034868 h 2975890"/>
              <a:gd name="connsiteX111" fmla="*/ 1419706 w 1426641"/>
              <a:gd name="connsiteY111" fmla="*/ 2080111 h 2975890"/>
              <a:gd name="connsiteX112" fmla="*/ 1381606 w 1426641"/>
              <a:gd name="connsiteY112" fmla="*/ 2292043 h 2975890"/>
              <a:gd name="connsiteX113" fmla="*/ 1343506 w 1426641"/>
              <a:gd name="connsiteY113" fmla="*/ 2592080 h 2975890"/>
              <a:gd name="connsiteX114" fmla="*/ 664428 w 1426641"/>
              <a:gd name="connsiteY114" fmla="*/ 2749641 h 2975890"/>
              <a:gd name="connsiteX115" fmla="*/ 350524 w 1426641"/>
              <a:gd name="connsiteY115" fmla="*/ 2892118 h 2975890"/>
              <a:gd name="connsiteX116" fmla="*/ 5243 w 1426641"/>
              <a:gd name="connsiteY116" fmla="*/ 2911169 h 2975890"/>
              <a:gd name="connsiteX117" fmla="*/ 150499 w 1426641"/>
              <a:gd name="connsiteY117" fmla="*/ 2272992 h 2975890"/>
              <a:gd name="connsiteX118" fmla="*/ 238605 w 1426641"/>
              <a:gd name="connsiteY118" fmla="*/ 2025342 h 2975890"/>
              <a:gd name="connsiteX119" fmla="*/ 150498 w 1426641"/>
              <a:gd name="connsiteY119" fmla="*/ 2049154 h 2975890"/>
              <a:gd name="connsiteX120" fmla="*/ 219555 w 1426641"/>
              <a:gd name="connsiteY120" fmla="*/ 1956285 h 2975890"/>
              <a:gd name="connsiteX121" fmla="*/ 174311 w 1426641"/>
              <a:gd name="connsiteY121" fmla="*/ 1887229 h 2975890"/>
              <a:gd name="connsiteX122" fmla="*/ 193361 w 1426641"/>
              <a:gd name="connsiteY122" fmla="*/ 1851510 h 2975890"/>
              <a:gd name="connsiteX123" fmla="*/ 260036 w 1426641"/>
              <a:gd name="connsiteY123" fmla="*/ 1894373 h 2975890"/>
              <a:gd name="connsiteX124" fmla="*/ 307661 w 1426641"/>
              <a:gd name="connsiteY124" fmla="*/ 1906279 h 2975890"/>
              <a:gd name="connsiteX125" fmla="*/ 426723 w 1426641"/>
              <a:gd name="connsiteY125" fmla="*/ 1884848 h 2975890"/>
              <a:gd name="connsiteX126" fmla="*/ 479111 w 1426641"/>
              <a:gd name="connsiteY126" fmla="*/ 1915804 h 2975890"/>
              <a:gd name="connsiteX127" fmla="*/ 533880 w 1426641"/>
              <a:gd name="connsiteY127" fmla="*/ 1901516 h 2975890"/>
              <a:gd name="connsiteX128" fmla="*/ 368681 w 1426641"/>
              <a:gd name="connsiteY128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74298 w 1426641"/>
              <a:gd name="connsiteY28" fmla="*/ 1144279 h 2975890"/>
              <a:gd name="connsiteX29" fmla="*/ 24292 w 1426641"/>
              <a:gd name="connsiteY29" fmla="*/ 1146660 h 2975890"/>
              <a:gd name="connsiteX30" fmla="*/ 10006 w 1426641"/>
              <a:gd name="connsiteY30" fmla="*/ 868057 h 2975890"/>
              <a:gd name="connsiteX31" fmla="*/ 45723 w 1426641"/>
              <a:gd name="connsiteY31" fmla="*/ 815666 h 2975890"/>
              <a:gd name="connsiteX32" fmla="*/ 81442 w 1426641"/>
              <a:gd name="connsiteY32" fmla="*/ 796616 h 2975890"/>
              <a:gd name="connsiteX33" fmla="*/ 14767 w 1426641"/>
              <a:gd name="connsiteY33" fmla="*/ 794234 h 2975890"/>
              <a:gd name="connsiteX34" fmla="*/ 45723 w 1426641"/>
              <a:gd name="connsiteY34" fmla="*/ 763278 h 2975890"/>
              <a:gd name="connsiteX35" fmla="*/ 24292 w 1426641"/>
              <a:gd name="connsiteY35" fmla="*/ 763278 h 2975890"/>
              <a:gd name="connsiteX36" fmla="*/ 64773 w 1426641"/>
              <a:gd name="connsiteY36" fmla="*/ 677553 h 2975890"/>
              <a:gd name="connsiteX37" fmla="*/ 12386 w 1426641"/>
              <a:gd name="connsiteY37" fmla="*/ 741847 h 2975890"/>
              <a:gd name="connsiteX38" fmla="*/ 5242 w 1426641"/>
              <a:gd name="connsiteY38" fmla="*/ 670409 h 2975890"/>
              <a:gd name="connsiteX39" fmla="*/ 5243 w 1426641"/>
              <a:gd name="connsiteY39" fmla="*/ 396567 h 2975890"/>
              <a:gd name="connsiteX40" fmla="*/ 17148 w 1426641"/>
              <a:gd name="connsiteY40" fmla="*/ 279884 h 2975890"/>
              <a:gd name="connsiteX41" fmla="*/ 71917 w 1426641"/>
              <a:gd name="connsiteY41" fmla="*/ 291791 h 2975890"/>
              <a:gd name="connsiteX42" fmla="*/ 52867 w 1426641"/>
              <a:gd name="connsiteY42" fmla="*/ 258453 h 2975890"/>
              <a:gd name="connsiteX43" fmla="*/ 479 w 1426641"/>
              <a:gd name="connsiteY43" fmla="*/ 225116 h 2975890"/>
              <a:gd name="connsiteX44" fmla="*/ 33817 w 1426641"/>
              <a:gd name="connsiteY44" fmla="*/ 208447 h 2975890"/>
              <a:gd name="connsiteX45" fmla="*/ 36198 w 1426641"/>
              <a:gd name="connsiteY45" fmla="*/ 194159 h 2975890"/>
              <a:gd name="connsiteX46" fmla="*/ 14767 w 1426641"/>
              <a:gd name="connsiteY46" fmla="*/ 153678 h 2975890"/>
              <a:gd name="connsiteX47" fmla="*/ 52867 w 1426641"/>
              <a:gd name="connsiteY47" fmla="*/ 151297 h 2975890"/>
              <a:gd name="connsiteX48" fmla="*/ 76680 w 1426641"/>
              <a:gd name="connsiteY48" fmla="*/ 141772 h 2975890"/>
              <a:gd name="connsiteX49" fmla="*/ 57629 w 1426641"/>
              <a:gd name="connsiteY49" fmla="*/ 101291 h 2975890"/>
              <a:gd name="connsiteX50" fmla="*/ 81443 w 1426641"/>
              <a:gd name="connsiteY50" fmla="*/ 27473 h 2975890"/>
              <a:gd name="connsiteX51" fmla="*/ 98111 w 1426641"/>
              <a:gd name="connsiteY51" fmla="*/ 8422 h 2975890"/>
              <a:gd name="connsiteX52" fmla="*/ 145736 w 1426641"/>
              <a:gd name="connsiteY52" fmla="*/ 20328 h 2975890"/>
              <a:gd name="connsiteX53" fmla="*/ 138592 w 1426641"/>
              <a:gd name="connsiteY53" fmla="*/ 77479 h 2975890"/>
              <a:gd name="connsiteX54" fmla="*/ 181455 w 1426641"/>
              <a:gd name="connsiteY54" fmla="*/ 32235 h 2975890"/>
              <a:gd name="connsiteX55" fmla="*/ 250511 w 1426641"/>
              <a:gd name="connsiteY55" fmla="*/ 36998 h 2975890"/>
              <a:gd name="connsiteX56" fmla="*/ 331473 w 1426641"/>
              <a:gd name="connsiteY56" fmla="*/ 25092 h 2975890"/>
              <a:gd name="connsiteX57" fmla="*/ 367192 w 1426641"/>
              <a:gd name="connsiteY57" fmla="*/ 6042 h 2975890"/>
              <a:gd name="connsiteX58" fmla="*/ 407673 w 1426641"/>
              <a:gd name="connsiteY58" fmla="*/ 20329 h 2975890"/>
              <a:gd name="connsiteX59" fmla="*/ 421961 w 1426641"/>
              <a:gd name="connsiteY59" fmla="*/ 1279 h 2975890"/>
              <a:gd name="connsiteX60" fmla="*/ 459640 w 1426641"/>
              <a:gd name="connsiteY60" fmla="*/ 2745 h 2975890"/>
              <a:gd name="connsiteX61" fmla="*/ 467205 w 1426641"/>
              <a:gd name="connsiteY61" fmla="*/ 10804 h 2975890"/>
              <a:gd name="connsiteX62" fmla="*/ 462442 w 1426641"/>
              <a:gd name="connsiteY62" fmla="*/ 101292 h 2975890"/>
              <a:gd name="connsiteX63" fmla="*/ 421961 w 1426641"/>
              <a:gd name="connsiteY63" fmla="*/ 137010 h 2975890"/>
              <a:gd name="connsiteX64" fmla="*/ 329092 w 1426641"/>
              <a:gd name="connsiteY64" fmla="*/ 215592 h 2975890"/>
              <a:gd name="connsiteX65" fmla="*/ 295755 w 1426641"/>
              <a:gd name="connsiteY65" fmla="*/ 251310 h 2975890"/>
              <a:gd name="connsiteX66" fmla="*/ 274323 w 1426641"/>
              <a:gd name="connsiteY66" fmla="*/ 294173 h 2975890"/>
              <a:gd name="connsiteX67" fmla="*/ 210030 w 1426641"/>
              <a:gd name="connsiteY67" fmla="*/ 275123 h 2975890"/>
              <a:gd name="connsiteX68" fmla="*/ 229080 w 1426641"/>
              <a:gd name="connsiteY68" fmla="*/ 303698 h 2975890"/>
              <a:gd name="connsiteX69" fmla="*/ 302898 w 1426641"/>
              <a:gd name="connsiteY69" fmla="*/ 313223 h 2975890"/>
              <a:gd name="connsiteX70" fmla="*/ 329092 w 1426641"/>
              <a:gd name="connsiteY70" fmla="*/ 301317 h 2975890"/>
              <a:gd name="connsiteX71" fmla="*/ 293373 w 1426641"/>
              <a:gd name="connsiteY71" fmla="*/ 341798 h 2975890"/>
              <a:gd name="connsiteX72" fmla="*/ 269561 w 1426641"/>
              <a:gd name="connsiteY72" fmla="*/ 339417 h 2975890"/>
              <a:gd name="connsiteX73" fmla="*/ 236223 w 1426641"/>
              <a:gd name="connsiteY73" fmla="*/ 348942 h 2975890"/>
              <a:gd name="connsiteX74" fmla="*/ 210030 w 1426641"/>
              <a:gd name="connsiteY74" fmla="*/ 387042 h 2975890"/>
              <a:gd name="connsiteX75" fmla="*/ 210030 w 1426641"/>
              <a:gd name="connsiteY75" fmla="*/ 406092 h 2975890"/>
              <a:gd name="connsiteX76" fmla="*/ 236223 w 1426641"/>
              <a:gd name="connsiteY76" fmla="*/ 372754 h 2975890"/>
              <a:gd name="connsiteX77" fmla="*/ 260036 w 1426641"/>
              <a:gd name="connsiteY77" fmla="*/ 363229 h 2975890"/>
              <a:gd name="connsiteX78" fmla="*/ 269561 w 1426641"/>
              <a:gd name="connsiteY78" fmla="*/ 387042 h 2975890"/>
              <a:gd name="connsiteX79" fmla="*/ 245748 w 1426641"/>
              <a:gd name="connsiteY79" fmla="*/ 422760 h 2975890"/>
              <a:gd name="connsiteX80" fmla="*/ 260036 w 1426641"/>
              <a:gd name="connsiteY80" fmla="*/ 425142 h 2975890"/>
              <a:gd name="connsiteX81" fmla="*/ 321948 w 1426641"/>
              <a:gd name="connsiteY81" fmla="*/ 387042 h 2975890"/>
              <a:gd name="connsiteX82" fmla="*/ 367192 w 1426641"/>
              <a:gd name="connsiteY82" fmla="*/ 375135 h 2975890"/>
              <a:gd name="connsiteX83" fmla="*/ 414817 w 1426641"/>
              <a:gd name="connsiteY83" fmla="*/ 353704 h 2975890"/>
              <a:gd name="connsiteX84" fmla="*/ 476730 w 1426641"/>
              <a:gd name="connsiteY84" fmla="*/ 367991 h 2975890"/>
              <a:gd name="connsiteX85" fmla="*/ 543405 w 1426641"/>
              <a:gd name="connsiteY85" fmla="*/ 353703 h 2975890"/>
              <a:gd name="connsiteX86" fmla="*/ 621986 w 1426641"/>
              <a:gd name="connsiteY86" fmla="*/ 365610 h 2975890"/>
              <a:gd name="connsiteX87" fmla="*/ 686280 w 1426641"/>
              <a:gd name="connsiteY87" fmla="*/ 363229 h 2975890"/>
              <a:gd name="connsiteX88" fmla="*/ 717238 w 1426641"/>
              <a:gd name="connsiteY88" fmla="*/ 398951 h 2975890"/>
              <a:gd name="connsiteX89" fmla="*/ 721998 w 1426641"/>
              <a:gd name="connsiteY89" fmla="*/ 451335 h 2975890"/>
              <a:gd name="connsiteX90" fmla="*/ 683898 w 1426641"/>
              <a:gd name="connsiteY90" fmla="*/ 503723 h 2975890"/>
              <a:gd name="connsiteX91" fmla="*/ 674373 w 1426641"/>
              <a:gd name="connsiteY91" fmla="*/ 565634 h 2975890"/>
              <a:gd name="connsiteX92" fmla="*/ 648180 w 1426641"/>
              <a:gd name="connsiteY92" fmla="*/ 615641 h 2975890"/>
              <a:gd name="connsiteX93" fmla="*/ 636273 w 1426641"/>
              <a:gd name="connsiteY93" fmla="*/ 658504 h 2975890"/>
              <a:gd name="connsiteX94" fmla="*/ 600555 w 1426641"/>
              <a:gd name="connsiteY94" fmla="*/ 703747 h 2975890"/>
              <a:gd name="connsiteX95" fmla="*/ 569598 w 1426641"/>
              <a:gd name="connsiteY95" fmla="*/ 768042 h 2975890"/>
              <a:gd name="connsiteX96" fmla="*/ 469586 w 1426641"/>
              <a:gd name="connsiteY96" fmla="*/ 806142 h 2975890"/>
              <a:gd name="connsiteX97" fmla="*/ 448155 w 1426641"/>
              <a:gd name="connsiteY97" fmla="*/ 820429 h 2975890"/>
              <a:gd name="connsiteX98" fmla="*/ 443392 w 1426641"/>
              <a:gd name="connsiteY98" fmla="*/ 844242 h 2975890"/>
              <a:gd name="connsiteX99" fmla="*/ 512448 w 1426641"/>
              <a:gd name="connsiteY99" fmla="*/ 815667 h 2975890"/>
              <a:gd name="connsiteX100" fmla="*/ 536261 w 1426641"/>
              <a:gd name="connsiteY100" fmla="*/ 839479 h 2975890"/>
              <a:gd name="connsiteX101" fmla="*/ 560073 w 1426641"/>
              <a:gd name="connsiteY101" fmla="*/ 870435 h 2975890"/>
              <a:gd name="connsiteX102" fmla="*/ 486255 w 1426641"/>
              <a:gd name="connsiteY102" fmla="*/ 910917 h 2975890"/>
              <a:gd name="connsiteX103" fmla="*/ 429105 w 1426641"/>
              <a:gd name="connsiteY103" fmla="*/ 949017 h 2975890"/>
              <a:gd name="connsiteX104" fmla="*/ 340999 w 1426641"/>
              <a:gd name="connsiteY104" fmla="*/ 946635 h 2975890"/>
              <a:gd name="connsiteX105" fmla="*/ 376717 w 1426641"/>
              <a:gd name="connsiteY105" fmla="*/ 968067 h 2975890"/>
              <a:gd name="connsiteX106" fmla="*/ 481492 w 1426641"/>
              <a:gd name="connsiteY106" fmla="*/ 987117 h 2975890"/>
              <a:gd name="connsiteX107" fmla="*/ 545786 w 1426641"/>
              <a:gd name="connsiteY107" fmla="*/ 951398 h 2975890"/>
              <a:gd name="connsiteX108" fmla="*/ 757718 w 1426641"/>
              <a:gd name="connsiteY108" fmla="*/ 1110943 h 2975890"/>
              <a:gd name="connsiteX109" fmla="*/ 976843 w 1426641"/>
              <a:gd name="connsiteY109" fmla="*/ 1527402 h 2975890"/>
              <a:gd name="connsiteX110" fmla="*/ 1110143 w 1426641"/>
              <a:gd name="connsiteY110" fmla="*/ 2034868 h 2975890"/>
              <a:gd name="connsiteX111" fmla="*/ 1419706 w 1426641"/>
              <a:gd name="connsiteY111" fmla="*/ 2080111 h 2975890"/>
              <a:gd name="connsiteX112" fmla="*/ 1381606 w 1426641"/>
              <a:gd name="connsiteY112" fmla="*/ 2292043 h 2975890"/>
              <a:gd name="connsiteX113" fmla="*/ 1343506 w 1426641"/>
              <a:gd name="connsiteY113" fmla="*/ 2592080 h 2975890"/>
              <a:gd name="connsiteX114" fmla="*/ 664428 w 1426641"/>
              <a:gd name="connsiteY114" fmla="*/ 2749641 h 2975890"/>
              <a:gd name="connsiteX115" fmla="*/ 350524 w 1426641"/>
              <a:gd name="connsiteY115" fmla="*/ 2892118 h 2975890"/>
              <a:gd name="connsiteX116" fmla="*/ 5243 w 1426641"/>
              <a:gd name="connsiteY116" fmla="*/ 2911169 h 2975890"/>
              <a:gd name="connsiteX117" fmla="*/ 150499 w 1426641"/>
              <a:gd name="connsiteY117" fmla="*/ 2272992 h 2975890"/>
              <a:gd name="connsiteX118" fmla="*/ 238605 w 1426641"/>
              <a:gd name="connsiteY118" fmla="*/ 2025342 h 2975890"/>
              <a:gd name="connsiteX119" fmla="*/ 150498 w 1426641"/>
              <a:gd name="connsiteY119" fmla="*/ 2049154 h 2975890"/>
              <a:gd name="connsiteX120" fmla="*/ 219555 w 1426641"/>
              <a:gd name="connsiteY120" fmla="*/ 1956285 h 2975890"/>
              <a:gd name="connsiteX121" fmla="*/ 174311 w 1426641"/>
              <a:gd name="connsiteY121" fmla="*/ 1887229 h 2975890"/>
              <a:gd name="connsiteX122" fmla="*/ 193361 w 1426641"/>
              <a:gd name="connsiteY122" fmla="*/ 1851510 h 2975890"/>
              <a:gd name="connsiteX123" fmla="*/ 260036 w 1426641"/>
              <a:gd name="connsiteY123" fmla="*/ 1894373 h 2975890"/>
              <a:gd name="connsiteX124" fmla="*/ 307661 w 1426641"/>
              <a:gd name="connsiteY124" fmla="*/ 1906279 h 2975890"/>
              <a:gd name="connsiteX125" fmla="*/ 426723 w 1426641"/>
              <a:gd name="connsiteY125" fmla="*/ 1884848 h 2975890"/>
              <a:gd name="connsiteX126" fmla="*/ 479111 w 1426641"/>
              <a:gd name="connsiteY126" fmla="*/ 1915804 h 2975890"/>
              <a:gd name="connsiteX127" fmla="*/ 533880 w 1426641"/>
              <a:gd name="connsiteY127" fmla="*/ 1901516 h 2975890"/>
              <a:gd name="connsiteX128" fmla="*/ 368681 w 1426641"/>
              <a:gd name="connsiteY128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74298 w 1426641"/>
              <a:gd name="connsiteY28" fmla="*/ 1144279 h 2975890"/>
              <a:gd name="connsiteX29" fmla="*/ 24292 w 1426641"/>
              <a:gd name="connsiteY29" fmla="*/ 1146660 h 2975890"/>
              <a:gd name="connsiteX30" fmla="*/ 7623 w 1426641"/>
              <a:gd name="connsiteY30" fmla="*/ 1063317 h 2975890"/>
              <a:gd name="connsiteX31" fmla="*/ 10006 w 1426641"/>
              <a:gd name="connsiteY31" fmla="*/ 868057 h 2975890"/>
              <a:gd name="connsiteX32" fmla="*/ 45723 w 1426641"/>
              <a:gd name="connsiteY32" fmla="*/ 815666 h 2975890"/>
              <a:gd name="connsiteX33" fmla="*/ 81442 w 1426641"/>
              <a:gd name="connsiteY33" fmla="*/ 796616 h 2975890"/>
              <a:gd name="connsiteX34" fmla="*/ 14767 w 1426641"/>
              <a:gd name="connsiteY34" fmla="*/ 794234 h 2975890"/>
              <a:gd name="connsiteX35" fmla="*/ 45723 w 1426641"/>
              <a:gd name="connsiteY35" fmla="*/ 763278 h 2975890"/>
              <a:gd name="connsiteX36" fmla="*/ 24292 w 1426641"/>
              <a:gd name="connsiteY36" fmla="*/ 763278 h 2975890"/>
              <a:gd name="connsiteX37" fmla="*/ 64773 w 1426641"/>
              <a:gd name="connsiteY37" fmla="*/ 677553 h 2975890"/>
              <a:gd name="connsiteX38" fmla="*/ 12386 w 1426641"/>
              <a:gd name="connsiteY38" fmla="*/ 741847 h 2975890"/>
              <a:gd name="connsiteX39" fmla="*/ 5242 w 1426641"/>
              <a:gd name="connsiteY39" fmla="*/ 670409 h 2975890"/>
              <a:gd name="connsiteX40" fmla="*/ 5243 w 1426641"/>
              <a:gd name="connsiteY40" fmla="*/ 396567 h 2975890"/>
              <a:gd name="connsiteX41" fmla="*/ 17148 w 1426641"/>
              <a:gd name="connsiteY41" fmla="*/ 279884 h 2975890"/>
              <a:gd name="connsiteX42" fmla="*/ 71917 w 1426641"/>
              <a:gd name="connsiteY42" fmla="*/ 291791 h 2975890"/>
              <a:gd name="connsiteX43" fmla="*/ 52867 w 1426641"/>
              <a:gd name="connsiteY43" fmla="*/ 258453 h 2975890"/>
              <a:gd name="connsiteX44" fmla="*/ 479 w 1426641"/>
              <a:gd name="connsiteY44" fmla="*/ 225116 h 2975890"/>
              <a:gd name="connsiteX45" fmla="*/ 33817 w 1426641"/>
              <a:gd name="connsiteY45" fmla="*/ 208447 h 2975890"/>
              <a:gd name="connsiteX46" fmla="*/ 36198 w 1426641"/>
              <a:gd name="connsiteY46" fmla="*/ 194159 h 2975890"/>
              <a:gd name="connsiteX47" fmla="*/ 14767 w 1426641"/>
              <a:gd name="connsiteY47" fmla="*/ 153678 h 2975890"/>
              <a:gd name="connsiteX48" fmla="*/ 52867 w 1426641"/>
              <a:gd name="connsiteY48" fmla="*/ 151297 h 2975890"/>
              <a:gd name="connsiteX49" fmla="*/ 76680 w 1426641"/>
              <a:gd name="connsiteY49" fmla="*/ 141772 h 2975890"/>
              <a:gd name="connsiteX50" fmla="*/ 57629 w 1426641"/>
              <a:gd name="connsiteY50" fmla="*/ 101291 h 2975890"/>
              <a:gd name="connsiteX51" fmla="*/ 81443 w 1426641"/>
              <a:gd name="connsiteY51" fmla="*/ 27473 h 2975890"/>
              <a:gd name="connsiteX52" fmla="*/ 98111 w 1426641"/>
              <a:gd name="connsiteY52" fmla="*/ 8422 h 2975890"/>
              <a:gd name="connsiteX53" fmla="*/ 145736 w 1426641"/>
              <a:gd name="connsiteY53" fmla="*/ 20328 h 2975890"/>
              <a:gd name="connsiteX54" fmla="*/ 138592 w 1426641"/>
              <a:gd name="connsiteY54" fmla="*/ 77479 h 2975890"/>
              <a:gd name="connsiteX55" fmla="*/ 181455 w 1426641"/>
              <a:gd name="connsiteY55" fmla="*/ 32235 h 2975890"/>
              <a:gd name="connsiteX56" fmla="*/ 250511 w 1426641"/>
              <a:gd name="connsiteY56" fmla="*/ 36998 h 2975890"/>
              <a:gd name="connsiteX57" fmla="*/ 331473 w 1426641"/>
              <a:gd name="connsiteY57" fmla="*/ 25092 h 2975890"/>
              <a:gd name="connsiteX58" fmla="*/ 367192 w 1426641"/>
              <a:gd name="connsiteY58" fmla="*/ 6042 h 2975890"/>
              <a:gd name="connsiteX59" fmla="*/ 407673 w 1426641"/>
              <a:gd name="connsiteY59" fmla="*/ 20329 h 2975890"/>
              <a:gd name="connsiteX60" fmla="*/ 421961 w 1426641"/>
              <a:gd name="connsiteY60" fmla="*/ 1279 h 2975890"/>
              <a:gd name="connsiteX61" fmla="*/ 459640 w 1426641"/>
              <a:gd name="connsiteY61" fmla="*/ 2745 h 2975890"/>
              <a:gd name="connsiteX62" fmla="*/ 467205 w 1426641"/>
              <a:gd name="connsiteY62" fmla="*/ 10804 h 2975890"/>
              <a:gd name="connsiteX63" fmla="*/ 462442 w 1426641"/>
              <a:gd name="connsiteY63" fmla="*/ 101292 h 2975890"/>
              <a:gd name="connsiteX64" fmla="*/ 421961 w 1426641"/>
              <a:gd name="connsiteY64" fmla="*/ 137010 h 2975890"/>
              <a:gd name="connsiteX65" fmla="*/ 329092 w 1426641"/>
              <a:gd name="connsiteY65" fmla="*/ 215592 h 2975890"/>
              <a:gd name="connsiteX66" fmla="*/ 295755 w 1426641"/>
              <a:gd name="connsiteY66" fmla="*/ 251310 h 2975890"/>
              <a:gd name="connsiteX67" fmla="*/ 274323 w 1426641"/>
              <a:gd name="connsiteY67" fmla="*/ 294173 h 2975890"/>
              <a:gd name="connsiteX68" fmla="*/ 210030 w 1426641"/>
              <a:gd name="connsiteY68" fmla="*/ 275123 h 2975890"/>
              <a:gd name="connsiteX69" fmla="*/ 229080 w 1426641"/>
              <a:gd name="connsiteY69" fmla="*/ 303698 h 2975890"/>
              <a:gd name="connsiteX70" fmla="*/ 302898 w 1426641"/>
              <a:gd name="connsiteY70" fmla="*/ 313223 h 2975890"/>
              <a:gd name="connsiteX71" fmla="*/ 329092 w 1426641"/>
              <a:gd name="connsiteY71" fmla="*/ 301317 h 2975890"/>
              <a:gd name="connsiteX72" fmla="*/ 293373 w 1426641"/>
              <a:gd name="connsiteY72" fmla="*/ 341798 h 2975890"/>
              <a:gd name="connsiteX73" fmla="*/ 269561 w 1426641"/>
              <a:gd name="connsiteY73" fmla="*/ 339417 h 2975890"/>
              <a:gd name="connsiteX74" fmla="*/ 236223 w 1426641"/>
              <a:gd name="connsiteY74" fmla="*/ 348942 h 2975890"/>
              <a:gd name="connsiteX75" fmla="*/ 210030 w 1426641"/>
              <a:gd name="connsiteY75" fmla="*/ 387042 h 2975890"/>
              <a:gd name="connsiteX76" fmla="*/ 210030 w 1426641"/>
              <a:gd name="connsiteY76" fmla="*/ 406092 h 2975890"/>
              <a:gd name="connsiteX77" fmla="*/ 236223 w 1426641"/>
              <a:gd name="connsiteY77" fmla="*/ 372754 h 2975890"/>
              <a:gd name="connsiteX78" fmla="*/ 260036 w 1426641"/>
              <a:gd name="connsiteY78" fmla="*/ 363229 h 2975890"/>
              <a:gd name="connsiteX79" fmla="*/ 269561 w 1426641"/>
              <a:gd name="connsiteY79" fmla="*/ 387042 h 2975890"/>
              <a:gd name="connsiteX80" fmla="*/ 245748 w 1426641"/>
              <a:gd name="connsiteY80" fmla="*/ 422760 h 2975890"/>
              <a:gd name="connsiteX81" fmla="*/ 260036 w 1426641"/>
              <a:gd name="connsiteY81" fmla="*/ 425142 h 2975890"/>
              <a:gd name="connsiteX82" fmla="*/ 321948 w 1426641"/>
              <a:gd name="connsiteY82" fmla="*/ 387042 h 2975890"/>
              <a:gd name="connsiteX83" fmla="*/ 367192 w 1426641"/>
              <a:gd name="connsiteY83" fmla="*/ 375135 h 2975890"/>
              <a:gd name="connsiteX84" fmla="*/ 414817 w 1426641"/>
              <a:gd name="connsiteY84" fmla="*/ 353704 h 2975890"/>
              <a:gd name="connsiteX85" fmla="*/ 476730 w 1426641"/>
              <a:gd name="connsiteY85" fmla="*/ 367991 h 2975890"/>
              <a:gd name="connsiteX86" fmla="*/ 543405 w 1426641"/>
              <a:gd name="connsiteY86" fmla="*/ 353703 h 2975890"/>
              <a:gd name="connsiteX87" fmla="*/ 621986 w 1426641"/>
              <a:gd name="connsiteY87" fmla="*/ 365610 h 2975890"/>
              <a:gd name="connsiteX88" fmla="*/ 686280 w 1426641"/>
              <a:gd name="connsiteY88" fmla="*/ 363229 h 2975890"/>
              <a:gd name="connsiteX89" fmla="*/ 717238 w 1426641"/>
              <a:gd name="connsiteY89" fmla="*/ 398951 h 2975890"/>
              <a:gd name="connsiteX90" fmla="*/ 721998 w 1426641"/>
              <a:gd name="connsiteY90" fmla="*/ 451335 h 2975890"/>
              <a:gd name="connsiteX91" fmla="*/ 683898 w 1426641"/>
              <a:gd name="connsiteY91" fmla="*/ 503723 h 2975890"/>
              <a:gd name="connsiteX92" fmla="*/ 674373 w 1426641"/>
              <a:gd name="connsiteY92" fmla="*/ 565634 h 2975890"/>
              <a:gd name="connsiteX93" fmla="*/ 648180 w 1426641"/>
              <a:gd name="connsiteY93" fmla="*/ 615641 h 2975890"/>
              <a:gd name="connsiteX94" fmla="*/ 636273 w 1426641"/>
              <a:gd name="connsiteY94" fmla="*/ 658504 h 2975890"/>
              <a:gd name="connsiteX95" fmla="*/ 600555 w 1426641"/>
              <a:gd name="connsiteY95" fmla="*/ 703747 h 2975890"/>
              <a:gd name="connsiteX96" fmla="*/ 569598 w 1426641"/>
              <a:gd name="connsiteY96" fmla="*/ 768042 h 2975890"/>
              <a:gd name="connsiteX97" fmla="*/ 469586 w 1426641"/>
              <a:gd name="connsiteY97" fmla="*/ 806142 h 2975890"/>
              <a:gd name="connsiteX98" fmla="*/ 448155 w 1426641"/>
              <a:gd name="connsiteY98" fmla="*/ 820429 h 2975890"/>
              <a:gd name="connsiteX99" fmla="*/ 443392 w 1426641"/>
              <a:gd name="connsiteY99" fmla="*/ 844242 h 2975890"/>
              <a:gd name="connsiteX100" fmla="*/ 512448 w 1426641"/>
              <a:gd name="connsiteY100" fmla="*/ 815667 h 2975890"/>
              <a:gd name="connsiteX101" fmla="*/ 536261 w 1426641"/>
              <a:gd name="connsiteY101" fmla="*/ 839479 h 2975890"/>
              <a:gd name="connsiteX102" fmla="*/ 560073 w 1426641"/>
              <a:gd name="connsiteY102" fmla="*/ 870435 h 2975890"/>
              <a:gd name="connsiteX103" fmla="*/ 486255 w 1426641"/>
              <a:gd name="connsiteY103" fmla="*/ 910917 h 2975890"/>
              <a:gd name="connsiteX104" fmla="*/ 429105 w 1426641"/>
              <a:gd name="connsiteY104" fmla="*/ 949017 h 2975890"/>
              <a:gd name="connsiteX105" fmla="*/ 340999 w 1426641"/>
              <a:gd name="connsiteY105" fmla="*/ 946635 h 2975890"/>
              <a:gd name="connsiteX106" fmla="*/ 376717 w 1426641"/>
              <a:gd name="connsiteY106" fmla="*/ 968067 h 2975890"/>
              <a:gd name="connsiteX107" fmla="*/ 481492 w 1426641"/>
              <a:gd name="connsiteY107" fmla="*/ 987117 h 2975890"/>
              <a:gd name="connsiteX108" fmla="*/ 545786 w 1426641"/>
              <a:gd name="connsiteY108" fmla="*/ 951398 h 2975890"/>
              <a:gd name="connsiteX109" fmla="*/ 757718 w 1426641"/>
              <a:gd name="connsiteY109" fmla="*/ 1110943 h 2975890"/>
              <a:gd name="connsiteX110" fmla="*/ 976843 w 1426641"/>
              <a:gd name="connsiteY110" fmla="*/ 1527402 h 2975890"/>
              <a:gd name="connsiteX111" fmla="*/ 1110143 w 1426641"/>
              <a:gd name="connsiteY111" fmla="*/ 2034868 h 2975890"/>
              <a:gd name="connsiteX112" fmla="*/ 1419706 w 1426641"/>
              <a:gd name="connsiteY112" fmla="*/ 2080111 h 2975890"/>
              <a:gd name="connsiteX113" fmla="*/ 1381606 w 1426641"/>
              <a:gd name="connsiteY113" fmla="*/ 2292043 h 2975890"/>
              <a:gd name="connsiteX114" fmla="*/ 1343506 w 1426641"/>
              <a:gd name="connsiteY114" fmla="*/ 2592080 h 2975890"/>
              <a:gd name="connsiteX115" fmla="*/ 664428 w 1426641"/>
              <a:gd name="connsiteY115" fmla="*/ 2749641 h 2975890"/>
              <a:gd name="connsiteX116" fmla="*/ 350524 w 1426641"/>
              <a:gd name="connsiteY116" fmla="*/ 2892118 h 2975890"/>
              <a:gd name="connsiteX117" fmla="*/ 5243 w 1426641"/>
              <a:gd name="connsiteY117" fmla="*/ 2911169 h 2975890"/>
              <a:gd name="connsiteX118" fmla="*/ 150499 w 1426641"/>
              <a:gd name="connsiteY118" fmla="*/ 2272992 h 2975890"/>
              <a:gd name="connsiteX119" fmla="*/ 238605 w 1426641"/>
              <a:gd name="connsiteY119" fmla="*/ 2025342 h 2975890"/>
              <a:gd name="connsiteX120" fmla="*/ 150498 w 1426641"/>
              <a:gd name="connsiteY120" fmla="*/ 2049154 h 2975890"/>
              <a:gd name="connsiteX121" fmla="*/ 219555 w 1426641"/>
              <a:gd name="connsiteY121" fmla="*/ 1956285 h 2975890"/>
              <a:gd name="connsiteX122" fmla="*/ 174311 w 1426641"/>
              <a:gd name="connsiteY122" fmla="*/ 1887229 h 2975890"/>
              <a:gd name="connsiteX123" fmla="*/ 193361 w 1426641"/>
              <a:gd name="connsiteY123" fmla="*/ 1851510 h 2975890"/>
              <a:gd name="connsiteX124" fmla="*/ 260036 w 1426641"/>
              <a:gd name="connsiteY124" fmla="*/ 1894373 h 2975890"/>
              <a:gd name="connsiteX125" fmla="*/ 307661 w 1426641"/>
              <a:gd name="connsiteY125" fmla="*/ 1906279 h 2975890"/>
              <a:gd name="connsiteX126" fmla="*/ 426723 w 1426641"/>
              <a:gd name="connsiteY126" fmla="*/ 1884848 h 2975890"/>
              <a:gd name="connsiteX127" fmla="*/ 479111 w 1426641"/>
              <a:gd name="connsiteY127" fmla="*/ 1915804 h 2975890"/>
              <a:gd name="connsiteX128" fmla="*/ 533880 w 1426641"/>
              <a:gd name="connsiteY128" fmla="*/ 1901516 h 2975890"/>
              <a:gd name="connsiteX129" fmla="*/ 368681 w 1426641"/>
              <a:gd name="connsiteY129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19530 w 1426641"/>
              <a:gd name="connsiteY28" fmla="*/ 1084748 h 2975890"/>
              <a:gd name="connsiteX29" fmla="*/ 74298 w 1426641"/>
              <a:gd name="connsiteY29" fmla="*/ 1144279 h 2975890"/>
              <a:gd name="connsiteX30" fmla="*/ 24292 w 1426641"/>
              <a:gd name="connsiteY30" fmla="*/ 1146660 h 2975890"/>
              <a:gd name="connsiteX31" fmla="*/ 7623 w 1426641"/>
              <a:gd name="connsiteY31" fmla="*/ 1063317 h 2975890"/>
              <a:gd name="connsiteX32" fmla="*/ 10006 w 1426641"/>
              <a:gd name="connsiteY32" fmla="*/ 868057 h 2975890"/>
              <a:gd name="connsiteX33" fmla="*/ 45723 w 1426641"/>
              <a:gd name="connsiteY33" fmla="*/ 815666 h 2975890"/>
              <a:gd name="connsiteX34" fmla="*/ 81442 w 1426641"/>
              <a:gd name="connsiteY34" fmla="*/ 796616 h 2975890"/>
              <a:gd name="connsiteX35" fmla="*/ 14767 w 1426641"/>
              <a:gd name="connsiteY35" fmla="*/ 794234 h 2975890"/>
              <a:gd name="connsiteX36" fmla="*/ 45723 w 1426641"/>
              <a:gd name="connsiteY36" fmla="*/ 763278 h 2975890"/>
              <a:gd name="connsiteX37" fmla="*/ 24292 w 1426641"/>
              <a:gd name="connsiteY37" fmla="*/ 763278 h 2975890"/>
              <a:gd name="connsiteX38" fmla="*/ 64773 w 1426641"/>
              <a:gd name="connsiteY38" fmla="*/ 677553 h 2975890"/>
              <a:gd name="connsiteX39" fmla="*/ 12386 w 1426641"/>
              <a:gd name="connsiteY39" fmla="*/ 741847 h 2975890"/>
              <a:gd name="connsiteX40" fmla="*/ 5242 w 1426641"/>
              <a:gd name="connsiteY40" fmla="*/ 670409 h 2975890"/>
              <a:gd name="connsiteX41" fmla="*/ 5243 w 1426641"/>
              <a:gd name="connsiteY41" fmla="*/ 396567 h 2975890"/>
              <a:gd name="connsiteX42" fmla="*/ 17148 w 1426641"/>
              <a:gd name="connsiteY42" fmla="*/ 279884 h 2975890"/>
              <a:gd name="connsiteX43" fmla="*/ 71917 w 1426641"/>
              <a:gd name="connsiteY43" fmla="*/ 291791 h 2975890"/>
              <a:gd name="connsiteX44" fmla="*/ 52867 w 1426641"/>
              <a:gd name="connsiteY44" fmla="*/ 258453 h 2975890"/>
              <a:gd name="connsiteX45" fmla="*/ 479 w 1426641"/>
              <a:gd name="connsiteY45" fmla="*/ 225116 h 2975890"/>
              <a:gd name="connsiteX46" fmla="*/ 33817 w 1426641"/>
              <a:gd name="connsiteY46" fmla="*/ 208447 h 2975890"/>
              <a:gd name="connsiteX47" fmla="*/ 36198 w 1426641"/>
              <a:gd name="connsiteY47" fmla="*/ 194159 h 2975890"/>
              <a:gd name="connsiteX48" fmla="*/ 14767 w 1426641"/>
              <a:gd name="connsiteY48" fmla="*/ 153678 h 2975890"/>
              <a:gd name="connsiteX49" fmla="*/ 52867 w 1426641"/>
              <a:gd name="connsiteY49" fmla="*/ 151297 h 2975890"/>
              <a:gd name="connsiteX50" fmla="*/ 76680 w 1426641"/>
              <a:gd name="connsiteY50" fmla="*/ 141772 h 2975890"/>
              <a:gd name="connsiteX51" fmla="*/ 57629 w 1426641"/>
              <a:gd name="connsiteY51" fmla="*/ 101291 h 2975890"/>
              <a:gd name="connsiteX52" fmla="*/ 81443 w 1426641"/>
              <a:gd name="connsiteY52" fmla="*/ 27473 h 2975890"/>
              <a:gd name="connsiteX53" fmla="*/ 98111 w 1426641"/>
              <a:gd name="connsiteY53" fmla="*/ 8422 h 2975890"/>
              <a:gd name="connsiteX54" fmla="*/ 145736 w 1426641"/>
              <a:gd name="connsiteY54" fmla="*/ 20328 h 2975890"/>
              <a:gd name="connsiteX55" fmla="*/ 138592 w 1426641"/>
              <a:gd name="connsiteY55" fmla="*/ 77479 h 2975890"/>
              <a:gd name="connsiteX56" fmla="*/ 181455 w 1426641"/>
              <a:gd name="connsiteY56" fmla="*/ 32235 h 2975890"/>
              <a:gd name="connsiteX57" fmla="*/ 250511 w 1426641"/>
              <a:gd name="connsiteY57" fmla="*/ 36998 h 2975890"/>
              <a:gd name="connsiteX58" fmla="*/ 331473 w 1426641"/>
              <a:gd name="connsiteY58" fmla="*/ 25092 h 2975890"/>
              <a:gd name="connsiteX59" fmla="*/ 367192 w 1426641"/>
              <a:gd name="connsiteY59" fmla="*/ 6042 h 2975890"/>
              <a:gd name="connsiteX60" fmla="*/ 407673 w 1426641"/>
              <a:gd name="connsiteY60" fmla="*/ 20329 h 2975890"/>
              <a:gd name="connsiteX61" fmla="*/ 421961 w 1426641"/>
              <a:gd name="connsiteY61" fmla="*/ 1279 h 2975890"/>
              <a:gd name="connsiteX62" fmla="*/ 459640 w 1426641"/>
              <a:gd name="connsiteY62" fmla="*/ 2745 h 2975890"/>
              <a:gd name="connsiteX63" fmla="*/ 467205 w 1426641"/>
              <a:gd name="connsiteY63" fmla="*/ 10804 h 2975890"/>
              <a:gd name="connsiteX64" fmla="*/ 462442 w 1426641"/>
              <a:gd name="connsiteY64" fmla="*/ 101292 h 2975890"/>
              <a:gd name="connsiteX65" fmla="*/ 421961 w 1426641"/>
              <a:gd name="connsiteY65" fmla="*/ 137010 h 2975890"/>
              <a:gd name="connsiteX66" fmla="*/ 329092 w 1426641"/>
              <a:gd name="connsiteY66" fmla="*/ 215592 h 2975890"/>
              <a:gd name="connsiteX67" fmla="*/ 295755 w 1426641"/>
              <a:gd name="connsiteY67" fmla="*/ 251310 h 2975890"/>
              <a:gd name="connsiteX68" fmla="*/ 274323 w 1426641"/>
              <a:gd name="connsiteY68" fmla="*/ 294173 h 2975890"/>
              <a:gd name="connsiteX69" fmla="*/ 210030 w 1426641"/>
              <a:gd name="connsiteY69" fmla="*/ 275123 h 2975890"/>
              <a:gd name="connsiteX70" fmla="*/ 229080 w 1426641"/>
              <a:gd name="connsiteY70" fmla="*/ 303698 h 2975890"/>
              <a:gd name="connsiteX71" fmla="*/ 302898 w 1426641"/>
              <a:gd name="connsiteY71" fmla="*/ 313223 h 2975890"/>
              <a:gd name="connsiteX72" fmla="*/ 329092 w 1426641"/>
              <a:gd name="connsiteY72" fmla="*/ 301317 h 2975890"/>
              <a:gd name="connsiteX73" fmla="*/ 293373 w 1426641"/>
              <a:gd name="connsiteY73" fmla="*/ 341798 h 2975890"/>
              <a:gd name="connsiteX74" fmla="*/ 269561 w 1426641"/>
              <a:gd name="connsiteY74" fmla="*/ 339417 h 2975890"/>
              <a:gd name="connsiteX75" fmla="*/ 236223 w 1426641"/>
              <a:gd name="connsiteY75" fmla="*/ 348942 h 2975890"/>
              <a:gd name="connsiteX76" fmla="*/ 210030 w 1426641"/>
              <a:gd name="connsiteY76" fmla="*/ 387042 h 2975890"/>
              <a:gd name="connsiteX77" fmla="*/ 210030 w 1426641"/>
              <a:gd name="connsiteY77" fmla="*/ 406092 h 2975890"/>
              <a:gd name="connsiteX78" fmla="*/ 236223 w 1426641"/>
              <a:gd name="connsiteY78" fmla="*/ 372754 h 2975890"/>
              <a:gd name="connsiteX79" fmla="*/ 260036 w 1426641"/>
              <a:gd name="connsiteY79" fmla="*/ 363229 h 2975890"/>
              <a:gd name="connsiteX80" fmla="*/ 269561 w 1426641"/>
              <a:gd name="connsiteY80" fmla="*/ 387042 h 2975890"/>
              <a:gd name="connsiteX81" fmla="*/ 245748 w 1426641"/>
              <a:gd name="connsiteY81" fmla="*/ 422760 h 2975890"/>
              <a:gd name="connsiteX82" fmla="*/ 260036 w 1426641"/>
              <a:gd name="connsiteY82" fmla="*/ 425142 h 2975890"/>
              <a:gd name="connsiteX83" fmla="*/ 321948 w 1426641"/>
              <a:gd name="connsiteY83" fmla="*/ 387042 h 2975890"/>
              <a:gd name="connsiteX84" fmla="*/ 367192 w 1426641"/>
              <a:gd name="connsiteY84" fmla="*/ 375135 h 2975890"/>
              <a:gd name="connsiteX85" fmla="*/ 414817 w 1426641"/>
              <a:gd name="connsiteY85" fmla="*/ 353704 h 2975890"/>
              <a:gd name="connsiteX86" fmla="*/ 476730 w 1426641"/>
              <a:gd name="connsiteY86" fmla="*/ 367991 h 2975890"/>
              <a:gd name="connsiteX87" fmla="*/ 543405 w 1426641"/>
              <a:gd name="connsiteY87" fmla="*/ 353703 h 2975890"/>
              <a:gd name="connsiteX88" fmla="*/ 621986 w 1426641"/>
              <a:gd name="connsiteY88" fmla="*/ 365610 h 2975890"/>
              <a:gd name="connsiteX89" fmla="*/ 686280 w 1426641"/>
              <a:gd name="connsiteY89" fmla="*/ 363229 h 2975890"/>
              <a:gd name="connsiteX90" fmla="*/ 717238 w 1426641"/>
              <a:gd name="connsiteY90" fmla="*/ 398951 h 2975890"/>
              <a:gd name="connsiteX91" fmla="*/ 721998 w 1426641"/>
              <a:gd name="connsiteY91" fmla="*/ 451335 h 2975890"/>
              <a:gd name="connsiteX92" fmla="*/ 683898 w 1426641"/>
              <a:gd name="connsiteY92" fmla="*/ 503723 h 2975890"/>
              <a:gd name="connsiteX93" fmla="*/ 674373 w 1426641"/>
              <a:gd name="connsiteY93" fmla="*/ 565634 h 2975890"/>
              <a:gd name="connsiteX94" fmla="*/ 648180 w 1426641"/>
              <a:gd name="connsiteY94" fmla="*/ 615641 h 2975890"/>
              <a:gd name="connsiteX95" fmla="*/ 636273 w 1426641"/>
              <a:gd name="connsiteY95" fmla="*/ 658504 h 2975890"/>
              <a:gd name="connsiteX96" fmla="*/ 600555 w 1426641"/>
              <a:gd name="connsiteY96" fmla="*/ 703747 h 2975890"/>
              <a:gd name="connsiteX97" fmla="*/ 569598 w 1426641"/>
              <a:gd name="connsiteY97" fmla="*/ 768042 h 2975890"/>
              <a:gd name="connsiteX98" fmla="*/ 469586 w 1426641"/>
              <a:gd name="connsiteY98" fmla="*/ 806142 h 2975890"/>
              <a:gd name="connsiteX99" fmla="*/ 448155 w 1426641"/>
              <a:gd name="connsiteY99" fmla="*/ 820429 h 2975890"/>
              <a:gd name="connsiteX100" fmla="*/ 443392 w 1426641"/>
              <a:gd name="connsiteY100" fmla="*/ 844242 h 2975890"/>
              <a:gd name="connsiteX101" fmla="*/ 512448 w 1426641"/>
              <a:gd name="connsiteY101" fmla="*/ 815667 h 2975890"/>
              <a:gd name="connsiteX102" fmla="*/ 536261 w 1426641"/>
              <a:gd name="connsiteY102" fmla="*/ 839479 h 2975890"/>
              <a:gd name="connsiteX103" fmla="*/ 560073 w 1426641"/>
              <a:gd name="connsiteY103" fmla="*/ 870435 h 2975890"/>
              <a:gd name="connsiteX104" fmla="*/ 486255 w 1426641"/>
              <a:gd name="connsiteY104" fmla="*/ 910917 h 2975890"/>
              <a:gd name="connsiteX105" fmla="*/ 429105 w 1426641"/>
              <a:gd name="connsiteY105" fmla="*/ 949017 h 2975890"/>
              <a:gd name="connsiteX106" fmla="*/ 340999 w 1426641"/>
              <a:gd name="connsiteY106" fmla="*/ 946635 h 2975890"/>
              <a:gd name="connsiteX107" fmla="*/ 376717 w 1426641"/>
              <a:gd name="connsiteY107" fmla="*/ 968067 h 2975890"/>
              <a:gd name="connsiteX108" fmla="*/ 481492 w 1426641"/>
              <a:gd name="connsiteY108" fmla="*/ 987117 h 2975890"/>
              <a:gd name="connsiteX109" fmla="*/ 545786 w 1426641"/>
              <a:gd name="connsiteY109" fmla="*/ 951398 h 2975890"/>
              <a:gd name="connsiteX110" fmla="*/ 757718 w 1426641"/>
              <a:gd name="connsiteY110" fmla="*/ 1110943 h 2975890"/>
              <a:gd name="connsiteX111" fmla="*/ 976843 w 1426641"/>
              <a:gd name="connsiteY111" fmla="*/ 1527402 h 2975890"/>
              <a:gd name="connsiteX112" fmla="*/ 1110143 w 1426641"/>
              <a:gd name="connsiteY112" fmla="*/ 2034868 h 2975890"/>
              <a:gd name="connsiteX113" fmla="*/ 1419706 w 1426641"/>
              <a:gd name="connsiteY113" fmla="*/ 2080111 h 2975890"/>
              <a:gd name="connsiteX114" fmla="*/ 1381606 w 1426641"/>
              <a:gd name="connsiteY114" fmla="*/ 2292043 h 2975890"/>
              <a:gd name="connsiteX115" fmla="*/ 1343506 w 1426641"/>
              <a:gd name="connsiteY115" fmla="*/ 2592080 h 2975890"/>
              <a:gd name="connsiteX116" fmla="*/ 664428 w 1426641"/>
              <a:gd name="connsiteY116" fmla="*/ 2749641 h 2975890"/>
              <a:gd name="connsiteX117" fmla="*/ 350524 w 1426641"/>
              <a:gd name="connsiteY117" fmla="*/ 2892118 h 2975890"/>
              <a:gd name="connsiteX118" fmla="*/ 5243 w 1426641"/>
              <a:gd name="connsiteY118" fmla="*/ 2911169 h 2975890"/>
              <a:gd name="connsiteX119" fmla="*/ 150499 w 1426641"/>
              <a:gd name="connsiteY119" fmla="*/ 2272992 h 2975890"/>
              <a:gd name="connsiteX120" fmla="*/ 238605 w 1426641"/>
              <a:gd name="connsiteY120" fmla="*/ 2025342 h 2975890"/>
              <a:gd name="connsiteX121" fmla="*/ 150498 w 1426641"/>
              <a:gd name="connsiteY121" fmla="*/ 2049154 h 2975890"/>
              <a:gd name="connsiteX122" fmla="*/ 219555 w 1426641"/>
              <a:gd name="connsiteY122" fmla="*/ 1956285 h 2975890"/>
              <a:gd name="connsiteX123" fmla="*/ 174311 w 1426641"/>
              <a:gd name="connsiteY123" fmla="*/ 1887229 h 2975890"/>
              <a:gd name="connsiteX124" fmla="*/ 193361 w 1426641"/>
              <a:gd name="connsiteY124" fmla="*/ 1851510 h 2975890"/>
              <a:gd name="connsiteX125" fmla="*/ 260036 w 1426641"/>
              <a:gd name="connsiteY125" fmla="*/ 1894373 h 2975890"/>
              <a:gd name="connsiteX126" fmla="*/ 307661 w 1426641"/>
              <a:gd name="connsiteY126" fmla="*/ 1906279 h 2975890"/>
              <a:gd name="connsiteX127" fmla="*/ 426723 w 1426641"/>
              <a:gd name="connsiteY127" fmla="*/ 1884848 h 2975890"/>
              <a:gd name="connsiteX128" fmla="*/ 479111 w 1426641"/>
              <a:gd name="connsiteY128" fmla="*/ 1915804 h 2975890"/>
              <a:gd name="connsiteX129" fmla="*/ 533880 w 1426641"/>
              <a:gd name="connsiteY129" fmla="*/ 1901516 h 2975890"/>
              <a:gd name="connsiteX130" fmla="*/ 368681 w 1426641"/>
              <a:gd name="connsiteY130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19530 w 1426641"/>
              <a:gd name="connsiteY28" fmla="*/ 1084748 h 2975890"/>
              <a:gd name="connsiteX29" fmla="*/ 48105 w 1426641"/>
              <a:gd name="connsiteY29" fmla="*/ 1075223 h 2975890"/>
              <a:gd name="connsiteX30" fmla="*/ 74298 w 1426641"/>
              <a:gd name="connsiteY30" fmla="*/ 1144279 h 2975890"/>
              <a:gd name="connsiteX31" fmla="*/ 24292 w 1426641"/>
              <a:gd name="connsiteY31" fmla="*/ 1146660 h 2975890"/>
              <a:gd name="connsiteX32" fmla="*/ 7623 w 1426641"/>
              <a:gd name="connsiteY32" fmla="*/ 1063317 h 2975890"/>
              <a:gd name="connsiteX33" fmla="*/ 10006 w 1426641"/>
              <a:gd name="connsiteY33" fmla="*/ 868057 h 2975890"/>
              <a:gd name="connsiteX34" fmla="*/ 45723 w 1426641"/>
              <a:gd name="connsiteY34" fmla="*/ 815666 h 2975890"/>
              <a:gd name="connsiteX35" fmla="*/ 81442 w 1426641"/>
              <a:gd name="connsiteY35" fmla="*/ 796616 h 2975890"/>
              <a:gd name="connsiteX36" fmla="*/ 14767 w 1426641"/>
              <a:gd name="connsiteY36" fmla="*/ 794234 h 2975890"/>
              <a:gd name="connsiteX37" fmla="*/ 45723 w 1426641"/>
              <a:gd name="connsiteY37" fmla="*/ 763278 h 2975890"/>
              <a:gd name="connsiteX38" fmla="*/ 24292 w 1426641"/>
              <a:gd name="connsiteY38" fmla="*/ 763278 h 2975890"/>
              <a:gd name="connsiteX39" fmla="*/ 64773 w 1426641"/>
              <a:gd name="connsiteY39" fmla="*/ 677553 h 2975890"/>
              <a:gd name="connsiteX40" fmla="*/ 12386 w 1426641"/>
              <a:gd name="connsiteY40" fmla="*/ 741847 h 2975890"/>
              <a:gd name="connsiteX41" fmla="*/ 5242 w 1426641"/>
              <a:gd name="connsiteY41" fmla="*/ 670409 h 2975890"/>
              <a:gd name="connsiteX42" fmla="*/ 5243 w 1426641"/>
              <a:gd name="connsiteY42" fmla="*/ 396567 h 2975890"/>
              <a:gd name="connsiteX43" fmla="*/ 17148 w 1426641"/>
              <a:gd name="connsiteY43" fmla="*/ 279884 h 2975890"/>
              <a:gd name="connsiteX44" fmla="*/ 71917 w 1426641"/>
              <a:gd name="connsiteY44" fmla="*/ 291791 h 2975890"/>
              <a:gd name="connsiteX45" fmla="*/ 52867 w 1426641"/>
              <a:gd name="connsiteY45" fmla="*/ 258453 h 2975890"/>
              <a:gd name="connsiteX46" fmla="*/ 479 w 1426641"/>
              <a:gd name="connsiteY46" fmla="*/ 225116 h 2975890"/>
              <a:gd name="connsiteX47" fmla="*/ 33817 w 1426641"/>
              <a:gd name="connsiteY47" fmla="*/ 208447 h 2975890"/>
              <a:gd name="connsiteX48" fmla="*/ 36198 w 1426641"/>
              <a:gd name="connsiteY48" fmla="*/ 194159 h 2975890"/>
              <a:gd name="connsiteX49" fmla="*/ 14767 w 1426641"/>
              <a:gd name="connsiteY49" fmla="*/ 153678 h 2975890"/>
              <a:gd name="connsiteX50" fmla="*/ 52867 w 1426641"/>
              <a:gd name="connsiteY50" fmla="*/ 151297 h 2975890"/>
              <a:gd name="connsiteX51" fmla="*/ 76680 w 1426641"/>
              <a:gd name="connsiteY51" fmla="*/ 141772 h 2975890"/>
              <a:gd name="connsiteX52" fmla="*/ 57629 w 1426641"/>
              <a:gd name="connsiteY52" fmla="*/ 101291 h 2975890"/>
              <a:gd name="connsiteX53" fmla="*/ 81443 w 1426641"/>
              <a:gd name="connsiteY53" fmla="*/ 27473 h 2975890"/>
              <a:gd name="connsiteX54" fmla="*/ 98111 w 1426641"/>
              <a:gd name="connsiteY54" fmla="*/ 8422 h 2975890"/>
              <a:gd name="connsiteX55" fmla="*/ 145736 w 1426641"/>
              <a:gd name="connsiteY55" fmla="*/ 20328 h 2975890"/>
              <a:gd name="connsiteX56" fmla="*/ 138592 w 1426641"/>
              <a:gd name="connsiteY56" fmla="*/ 77479 h 2975890"/>
              <a:gd name="connsiteX57" fmla="*/ 181455 w 1426641"/>
              <a:gd name="connsiteY57" fmla="*/ 32235 h 2975890"/>
              <a:gd name="connsiteX58" fmla="*/ 250511 w 1426641"/>
              <a:gd name="connsiteY58" fmla="*/ 36998 h 2975890"/>
              <a:gd name="connsiteX59" fmla="*/ 331473 w 1426641"/>
              <a:gd name="connsiteY59" fmla="*/ 25092 h 2975890"/>
              <a:gd name="connsiteX60" fmla="*/ 367192 w 1426641"/>
              <a:gd name="connsiteY60" fmla="*/ 6042 h 2975890"/>
              <a:gd name="connsiteX61" fmla="*/ 407673 w 1426641"/>
              <a:gd name="connsiteY61" fmla="*/ 20329 h 2975890"/>
              <a:gd name="connsiteX62" fmla="*/ 421961 w 1426641"/>
              <a:gd name="connsiteY62" fmla="*/ 1279 h 2975890"/>
              <a:gd name="connsiteX63" fmla="*/ 459640 w 1426641"/>
              <a:gd name="connsiteY63" fmla="*/ 2745 h 2975890"/>
              <a:gd name="connsiteX64" fmla="*/ 467205 w 1426641"/>
              <a:gd name="connsiteY64" fmla="*/ 10804 h 2975890"/>
              <a:gd name="connsiteX65" fmla="*/ 462442 w 1426641"/>
              <a:gd name="connsiteY65" fmla="*/ 101292 h 2975890"/>
              <a:gd name="connsiteX66" fmla="*/ 421961 w 1426641"/>
              <a:gd name="connsiteY66" fmla="*/ 137010 h 2975890"/>
              <a:gd name="connsiteX67" fmla="*/ 329092 w 1426641"/>
              <a:gd name="connsiteY67" fmla="*/ 215592 h 2975890"/>
              <a:gd name="connsiteX68" fmla="*/ 295755 w 1426641"/>
              <a:gd name="connsiteY68" fmla="*/ 251310 h 2975890"/>
              <a:gd name="connsiteX69" fmla="*/ 274323 w 1426641"/>
              <a:gd name="connsiteY69" fmla="*/ 294173 h 2975890"/>
              <a:gd name="connsiteX70" fmla="*/ 210030 w 1426641"/>
              <a:gd name="connsiteY70" fmla="*/ 275123 h 2975890"/>
              <a:gd name="connsiteX71" fmla="*/ 229080 w 1426641"/>
              <a:gd name="connsiteY71" fmla="*/ 303698 h 2975890"/>
              <a:gd name="connsiteX72" fmla="*/ 302898 w 1426641"/>
              <a:gd name="connsiteY72" fmla="*/ 313223 h 2975890"/>
              <a:gd name="connsiteX73" fmla="*/ 329092 w 1426641"/>
              <a:gd name="connsiteY73" fmla="*/ 301317 h 2975890"/>
              <a:gd name="connsiteX74" fmla="*/ 293373 w 1426641"/>
              <a:gd name="connsiteY74" fmla="*/ 341798 h 2975890"/>
              <a:gd name="connsiteX75" fmla="*/ 269561 w 1426641"/>
              <a:gd name="connsiteY75" fmla="*/ 339417 h 2975890"/>
              <a:gd name="connsiteX76" fmla="*/ 236223 w 1426641"/>
              <a:gd name="connsiteY76" fmla="*/ 348942 h 2975890"/>
              <a:gd name="connsiteX77" fmla="*/ 210030 w 1426641"/>
              <a:gd name="connsiteY77" fmla="*/ 387042 h 2975890"/>
              <a:gd name="connsiteX78" fmla="*/ 210030 w 1426641"/>
              <a:gd name="connsiteY78" fmla="*/ 406092 h 2975890"/>
              <a:gd name="connsiteX79" fmla="*/ 236223 w 1426641"/>
              <a:gd name="connsiteY79" fmla="*/ 372754 h 2975890"/>
              <a:gd name="connsiteX80" fmla="*/ 260036 w 1426641"/>
              <a:gd name="connsiteY80" fmla="*/ 363229 h 2975890"/>
              <a:gd name="connsiteX81" fmla="*/ 269561 w 1426641"/>
              <a:gd name="connsiteY81" fmla="*/ 387042 h 2975890"/>
              <a:gd name="connsiteX82" fmla="*/ 245748 w 1426641"/>
              <a:gd name="connsiteY82" fmla="*/ 422760 h 2975890"/>
              <a:gd name="connsiteX83" fmla="*/ 260036 w 1426641"/>
              <a:gd name="connsiteY83" fmla="*/ 425142 h 2975890"/>
              <a:gd name="connsiteX84" fmla="*/ 321948 w 1426641"/>
              <a:gd name="connsiteY84" fmla="*/ 387042 h 2975890"/>
              <a:gd name="connsiteX85" fmla="*/ 367192 w 1426641"/>
              <a:gd name="connsiteY85" fmla="*/ 375135 h 2975890"/>
              <a:gd name="connsiteX86" fmla="*/ 414817 w 1426641"/>
              <a:gd name="connsiteY86" fmla="*/ 353704 h 2975890"/>
              <a:gd name="connsiteX87" fmla="*/ 476730 w 1426641"/>
              <a:gd name="connsiteY87" fmla="*/ 367991 h 2975890"/>
              <a:gd name="connsiteX88" fmla="*/ 543405 w 1426641"/>
              <a:gd name="connsiteY88" fmla="*/ 353703 h 2975890"/>
              <a:gd name="connsiteX89" fmla="*/ 621986 w 1426641"/>
              <a:gd name="connsiteY89" fmla="*/ 365610 h 2975890"/>
              <a:gd name="connsiteX90" fmla="*/ 686280 w 1426641"/>
              <a:gd name="connsiteY90" fmla="*/ 363229 h 2975890"/>
              <a:gd name="connsiteX91" fmla="*/ 717238 w 1426641"/>
              <a:gd name="connsiteY91" fmla="*/ 398951 h 2975890"/>
              <a:gd name="connsiteX92" fmla="*/ 721998 w 1426641"/>
              <a:gd name="connsiteY92" fmla="*/ 451335 h 2975890"/>
              <a:gd name="connsiteX93" fmla="*/ 683898 w 1426641"/>
              <a:gd name="connsiteY93" fmla="*/ 503723 h 2975890"/>
              <a:gd name="connsiteX94" fmla="*/ 674373 w 1426641"/>
              <a:gd name="connsiteY94" fmla="*/ 565634 h 2975890"/>
              <a:gd name="connsiteX95" fmla="*/ 648180 w 1426641"/>
              <a:gd name="connsiteY95" fmla="*/ 615641 h 2975890"/>
              <a:gd name="connsiteX96" fmla="*/ 636273 w 1426641"/>
              <a:gd name="connsiteY96" fmla="*/ 658504 h 2975890"/>
              <a:gd name="connsiteX97" fmla="*/ 600555 w 1426641"/>
              <a:gd name="connsiteY97" fmla="*/ 703747 h 2975890"/>
              <a:gd name="connsiteX98" fmla="*/ 569598 w 1426641"/>
              <a:gd name="connsiteY98" fmla="*/ 768042 h 2975890"/>
              <a:gd name="connsiteX99" fmla="*/ 469586 w 1426641"/>
              <a:gd name="connsiteY99" fmla="*/ 806142 h 2975890"/>
              <a:gd name="connsiteX100" fmla="*/ 448155 w 1426641"/>
              <a:gd name="connsiteY100" fmla="*/ 820429 h 2975890"/>
              <a:gd name="connsiteX101" fmla="*/ 443392 w 1426641"/>
              <a:gd name="connsiteY101" fmla="*/ 844242 h 2975890"/>
              <a:gd name="connsiteX102" fmla="*/ 512448 w 1426641"/>
              <a:gd name="connsiteY102" fmla="*/ 815667 h 2975890"/>
              <a:gd name="connsiteX103" fmla="*/ 536261 w 1426641"/>
              <a:gd name="connsiteY103" fmla="*/ 839479 h 2975890"/>
              <a:gd name="connsiteX104" fmla="*/ 560073 w 1426641"/>
              <a:gd name="connsiteY104" fmla="*/ 870435 h 2975890"/>
              <a:gd name="connsiteX105" fmla="*/ 486255 w 1426641"/>
              <a:gd name="connsiteY105" fmla="*/ 910917 h 2975890"/>
              <a:gd name="connsiteX106" fmla="*/ 429105 w 1426641"/>
              <a:gd name="connsiteY106" fmla="*/ 949017 h 2975890"/>
              <a:gd name="connsiteX107" fmla="*/ 340999 w 1426641"/>
              <a:gd name="connsiteY107" fmla="*/ 946635 h 2975890"/>
              <a:gd name="connsiteX108" fmla="*/ 376717 w 1426641"/>
              <a:gd name="connsiteY108" fmla="*/ 968067 h 2975890"/>
              <a:gd name="connsiteX109" fmla="*/ 481492 w 1426641"/>
              <a:gd name="connsiteY109" fmla="*/ 987117 h 2975890"/>
              <a:gd name="connsiteX110" fmla="*/ 545786 w 1426641"/>
              <a:gd name="connsiteY110" fmla="*/ 951398 h 2975890"/>
              <a:gd name="connsiteX111" fmla="*/ 757718 w 1426641"/>
              <a:gd name="connsiteY111" fmla="*/ 1110943 h 2975890"/>
              <a:gd name="connsiteX112" fmla="*/ 976843 w 1426641"/>
              <a:gd name="connsiteY112" fmla="*/ 1527402 h 2975890"/>
              <a:gd name="connsiteX113" fmla="*/ 1110143 w 1426641"/>
              <a:gd name="connsiteY113" fmla="*/ 2034868 h 2975890"/>
              <a:gd name="connsiteX114" fmla="*/ 1419706 w 1426641"/>
              <a:gd name="connsiteY114" fmla="*/ 2080111 h 2975890"/>
              <a:gd name="connsiteX115" fmla="*/ 1381606 w 1426641"/>
              <a:gd name="connsiteY115" fmla="*/ 2292043 h 2975890"/>
              <a:gd name="connsiteX116" fmla="*/ 1343506 w 1426641"/>
              <a:gd name="connsiteY116" fmla="*/ 2592080 h 2975890"/>
              <a:gd name="connsiteX117" fmla="*/ 664428 w 1426641"/>
              <a:gd name="connsiteY117" fmla="*/ 2749641 h 2975890"/>
              <a:gd name="connsiteX118" fmla="*/ 350524 w 1426641"/>
              <a:gd name="connsiteY118" fmla="*/ 2892118 h 2975890"/>
              <a:gd name="connsiteX119" fmla="*/ 5243 w 1426641"/>
              <a:gd name="connsiteY119" fmla="*/ 2911169 h 2975890"/>
              <a:gd name="connsiteX120" fmla="*/ 150499 w 1426641"/>
              <a:gd name="connsiteY120" fmla="*/ 2272992 h 2975890"/>
              <a:gd name="connsiteX121" fmla="*/ 238605 w 1426641"/>
              <a:gd name="connsiteY121" fmla="*/ 2025342 h 2975890"/>
              <a:gd name="connsiteX122" fmla="*/ 150498 w 1426641"/>
              <a:gd name="connsiteY122" fmla="*/ 2049154 h 2975890"/>
              <a:gd name="connsiteX123" fmla="*/ 219555 w 1426641"/>
              <a:gd name="connsiteY123" fmla="*/ 1956285 h 2975890"/>
              <a:gd name="connsiteX124" fmla="*/ 174311 w 1426641"/>
              <a:gd name="connsiteY124" fmla="*/ 1887229 h 2975890"/>
              <a:gd name="connsiteX125" fmla="*/ 193361 w 1426641"/>
              <a:gd name="connsiteY125" fmla="*/ 1851510 h 2975890"/>
              <a:gd name="connsiteX126" fmla="*/ 260036 w 1426641"/>
              <a:gd name="connsiteY126" fmla="*/ 1894373 h 2975890"/>
              <a:gd name="connsiteX127" fmla="*/ 307661 w 1426641"/>
              <a:gd name="connsiteY127" fmla="*/ 1906279 h 2975890"/>
              <a:gd name="connsiteX128" fmla="*/ 426723 w 1426641"/>
              <a:gd name="connsiteY128" fmla="*/ 1884848 h 2975890"/>
              <a:gd name="connsiteX129" fmla="*/ 479111 w 1426641"/>
              <a:gd name="connsiteY129" fmla="*/ 1915804 h 2975890"/>
              <a:gd name="connsiteX130" fmla="*/ 533880 w 1426641"/>
              <a:gd name="connsiteY130" fmla="*/ 1901516 h 2975890"/>
              <a:gd name="connsiteX131" fmla="*/ 368681 w 1426641"/>
              <a:gd name="connsiteY131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19530 w 1426641"/>
              <a:gd name="connsiteY28" fmla="*/ 1084748 h 2975890"/>
              <a:gd name="connsiteX29" fmla="*/ 48105 w 1426641"/>
              <a:gd name="connsiteY29" fmla="*/ 1075223 h 2975890"/>
              <a:gd name="connsiteX30" fmla="*/ 74298 w 1426641"/>
              <a:gd name="connsiteY30" fmla="*/ 1144279 h 2975890"/>
              <a:gd name="connsiteX31" fmla="*/ 57630 w 1426641"/>
              <a:gd name="connsiteY31" fmla="*/ 1163329 h 2975890"/>
              <a:gd name="connsiteX32" fmla="*/ 24292 w 1426641"/>
              <a:gd name="connsiteY32" fmla="*/ 1146660 h 2975890"/>
              <a:gd name="connsiteX33" fmla="*/ 7623 w 1426641"/>
              <a:gd name="connsiteY33" fmla="*/ 1063317 h 2975890"/>
              <a:gd name="connsiteX34" fmla="*/ 10006 w 1426641"/>
              <a:gd name="connsiteY34" fmla="*/ 868057 h 2975890"/>
              <a:gd name="connsiteX35" fmla="*/ 45723 w 1426641"/>
              <a:gd name="connsiteY35" fmla="*/ 815666 h 2975890"/>
              <a:gd name="connsiteX36" fmla="*/ 81442 w 1426641"/>
              <a:gd name="connsiteY36" fmla="*/ 796616 h 2975890"/>
              <a:gd name="connsiteX37" fmla="*/ 14767 w 1426641"/>
              <a:gd name="connsiteY37" fmla="*/ 794234 h 2975890"/>
              <a:gd name="connsiteX38" fmla="*/ 45723 w 1426641"/>
              <a:gd name="connsiteY38" fmla="*/ 763278 h 2975890"/>
              <a:gd name="connsiteX39" fmla="*/ 24292 w 1426641"/>
              <a:gd name="connsiteY39" fmla="*/ 763278 h 2975890"/>
              <a:gd name="connsiteX40" fmla="*/ 64773 w 1426641"/>
              <a:gd name="connsiteY40" fmla="*/ 677553 h 2975890"/>
              <a:gd name="connsiteX41" fmla="*/ 12386 w 1426641"/>
              <a:gd name="connsiteY41" fmla="*/ 741847 h 2975890"/>
              <a:gd name="connsiteX42" fmla="*/ 5242 w 1426641"/>
              <a:gd name="connsiteY42" fmla="*/ 670409 h 2975890"/>
              <a:gd name="connsiteX43" fmla="*/ 5243 w 1426641"/>
              <a:gd name="connsiteY43" fmla="*/ 396567 h 2975890"/>
              <a:gd name="connsiteX44" fmla="*/ 17148 w 1426641"/>
              <a:gd name="connsiteY44" fmla="*/ 279884 h 2975890"/>
              <a:gd name="connsiteX45" fmla="*/ 71917 w 1426641"/>
              <a:gd name="connsiteY45" fmla="*/ 291791 h 2975890"/>
              <a:gd name="connsiteX46" fmla="*/ 52867 w 1426641"/>
              <a:gd name="connsiteY46" fmla="*/ 258453 h 2975890"/>
              <a:gd name="connsiteX47" fmla="*/ 479 w 1426641"/>
              <a:gd name="connsiteY47" fmla="*/ 225116 h 2975890"/>
              <a:gd name="connsiteX48" fmla="*/ 33817 w 1426641"/>
              <a:gd name="connsiteY48" fmla="*/ 208447 h 2975890"/>
              <a:gd name="connsiteX49" fmla="*/ 36198 w 1426641"/>
              <a:gd name="connsiteY49" fmla="*/ 194159 h 2975890"/>
              <a:gd name="connsiteX50" fmla="*/ 14767 w 1426641"/>
              <a:gd name="connsiteY50" fmla="*/ 153678 h 2975890"/>
              <a:gd name="connsiteX51" fmla="*/ 52867 w 1426641"/>
              <a:gd name="connsiteY51" fmla="*/ 151297 h 2975890"/>
              <a:gd name="connsiteX52" fmla="*/ 76680 w 1426641"/>
              <a:gd name="connsiteY52" fmla="*/ 141772 h 2975890"/>
              <a:gd name="connsiteX53" fmla="*/ 57629 w 1426641"/>
              <a:gd name="connsiteY53" fmla="*/ 101291 h 2975890"/>
              <a:gd name="connsiteX54" fmla="*/ 81443 w 1426641"/>
              <a:gd name="connsiteY54" fmla="*/ 27473 h 2975890"/>
              <a:gd name="connsiteX55" fmla="*/ 98111 w 1426641"/>
              <a:gd name="connsiteY55" fmla="*/ 8422 h 2975890"/>
              <a:gd name="connsiteX56" fmla="*/ 145736 w 1426641"/>
              <a:gd name="connsiteY56" fmla="*/ 20328 h 2975890"/>
              <a:gd name="connsiteX57" fmla="*/ 138592 w 1426641"/>
              <a:gd name="connsiteY57" fmla="*/ 77479 h 2975890"/>
              <a:gd name="connsiteX58" fmla="*/ 181455 w 1426641"/>
              <a:gd name="connsiteY58" fmla="*/ 32235 h 2975890"/>
              <a:gd name="connsiteX59" fmla="*/ 250511 w 1426641"/>
              <a:gd name="connsiteY59" fmla="*/ 36998 h 2975890"/>
              <a:gd name="connsiteX60" fmla="*/ 331473 w 1426641"/>
              <a:gd name="connsiteY60" fmla="*/ 25092 h 2975890"/>
              <a:gd name="connsiteX61" fmla="*/ 367192 w 1426641"/>
              <a:gd name="connsiteY61" fmla="*/ 6042 h 2975890"/>
              <a:gd name="connsiteX62" fmla="*/ 407673 w 1426641"/>
              <a:gd name="connsiteY62" fmla="*/ 20329 h 2975890"/>
              <a:gd name="connsiteX63" fmla="*/ 421961 w 1426641"/>
              <a:gd name="connsiteY63" fmla="*/ 1279 h 2975890"/>
              <a:gd name="connsiteX64" fmla="*/ 459640 w 1426641"/>
              <a:gd name="connsiteY64" fmla="*/ 2745 h 2975890"/>
              <a:gd name="connsiteX65" fmla="*/ 467205 w 1426641"/>
              <a:gd name="connsiteY65" fmla="*/ 10804 h 2975890"/>
              <a:gd name="connsiteX66" fmla="*/ 462442 w 1426641"/>
              <a:gd name="connsiteY66" fmla="*/ 101292 h 2975890"/>
              <a:gd name="connsiteX67" fmla="*/ 421961 w 1426641"/>
              <a:gd name="connsiteY67" fmla="*/ 137010 h 2975890"/>
              <a:gd name="connsiteX68" fmla="*/ 329092 w 1426641"/>
              <a:gd name="connsiteY68" fmla="*/ 215592 h 2975890"/>
              <a:gd name="connsiteX69" fmla="*/ 295755 w 1426641"/>
              <a:gd name="connsiteY69" fmla="*/ 251310 h 2975890"/>
              <a:gd name="connsiteX70" fmla="*/ 274323 w 1426641"/>
              <a:gd name="connsiteY70" fmla="*/ 294173 h 2975890"/>
              <a:gd name="connsiteX71" fmla="*/ 210030 w 1426641"/>
              <a:gd name="connsiteY71" fmla="*/ 275123 h 2975890"/>
              <a:gd name="connsiteX72" fmla="*/ 229080 w 1426641"/>
              <a:gd name="connsiteY72" fmla="*/ 303698 h 2975890"/>
              <a:gd name="connsiteX73" fmla="*/ 302898 w 1426641"/>
              <a:gd name="connsiteY73" fmla="*/ 313223 h 2975890"/>
              <a:gd name="connsiteX74" fmla="*/ 329092 w 1426641"/>
              <a:gd name="connsiteY74" fmla="*/ 301317 h 2975890"/>
              <a:gd name="connsiteX75" fmla="*/ 293373 w 1426641"/>
              <a:gd name="connsiteY75" fmla="*/ 341798 h 2975890"/>
              <a:gd name="connsiteX76" fmla="*/ 269561 w 1426641"/>
              <a:gd name="connsiteY76" fmla="*/ 339417 h 2975890"/>
              <a:gd name="connsiteX77" fmla="*/ 236223 w 1426641"/>
              <a:gd name="connsiteY77" fmla="*/ 348942 h 2975890"/>
              <a:gd name="connsiteX78" fmla="*/ 210030 w 1426641"/>
              <a:gd name="connsiteY78" fmla="*/ 387042 h 2975890"/>
              <a:gd name="connsiteX79" fmla="*/ 210030 w 1426641"/>
              <a:gd name="connsiteY79" fmla="*/ 406092 h 2975890"/>
              <a:gd name="connsiteX80" fmla="*/ 236223 w 1426641"/>
              <a:gd name="connsiteY80" fmla="*/ 372754 h 2975890"/>
              <a:gd name="connsiteX81" fmla="*/ 260036 w 1426641"/>
              <a:gd name="connsiteY81" fmla="*/ 363229 h 2975890"/>
              <a:gd name="connsiteX82" fmla="*/ 269561 w 1426641"/>
              <a:gd name="connsiteY82" fmla="*/ 387042 h 2975890"/>
              <a:gd name="connsiteX83" fmla="*/ 245748 w 1426641"/>
              <a:gd name="connsiteY83" fmla="*/ 422760 h 2975890"/>
              <a:gd name="connsiteX84" fmla="*/ 260036 w 1426641"/>
              <a:gd name="connsiteY84" fmla="*/ 425142 h 2975890"/>
              <a:gd name="connsiteX85" fmla="*/ 321948 w 1426641"/>
              <a:gd name="connsiteY85" fmla="*/ 387042 h 2975890"/>
              <a:gd name="connsiteX86" fmla="*/ 367192 w 1426641"/>
              <a:gd name="connsiteY86" fmla="*/ 375135 h 2975890"/>
              <a:gd name="connsiteX87" fmla="*/ 414817 w 1426641"/>
              <a:gd name="connsiteY87" fmla="*/ 353704 h 2975890"/>
              <a:gd name="connsiteX88" fmla="*/ 476730 w 1426641"/>
              <a:gd name="connsiteY88" fmla="*/ 367991 h 2975890"/>
              <a:gd name="connsiteX89" fmla="*/ 543405 w 1426641"/>
              <a:gd name="connsiteY89" fmla="*/ 353703 h 2975890"/>
              <a:gd name="connsiteX90" fmla="*/ 621986 w 1426641"/>
              <a:gd name="connsiteY90" fmla="*/ 365610 h 2975890"/>
              <a:gd name="connsiteX91" fmla="*/ 686280 w 1426641"/>
              <a:gd name="connsiteY91" fmla="*/ 363229 h 2975890"/>
              <a:gd name="connsiteX92" fmla="*/ 717238 w 1426641"/>
              <a:gd name="connsiteY92" fmla="*/ 398951 h 2975890"/>
              <a:gd name="connsiteX93" fmla="*/ 721998 w 1426641"/>
              <a:gd name="connsiteY93" fmla="*/ 451335 h 2975890"/>
              <a:gd name="connsiteX94" fmla="*/ 683898 w 1426641"/>
              <a:gd name="connsiteY94" fmla="*/ 503723 h 2975890"/>
              <a:gd name="connsiteX95" fmla="*/ 674373 w 1426641"/>
              <a:gd name="connsiteY95" fmla="*/ 565634 h 2975890"/>
              <a:gd name="connsiteX96" fmla="*/ 648180 w 1426641"/>
              <a:gd name="connsiteY96" fmla="*/ 615641 h 2975890"/>
              <a:gd name="connsiteX97" fmla="*/ 636273 w 1426641"/>
              <a:gd name="connsiteY97" fmla="*/ 658504 h 2975890"/>
              <a:gd name="connsiteX98" fmla="*/ 600555 w 1426641"/>
              <a:gd name="connsiteY98" fmla="*/ 703747 h 2975890"/>
              <a:gd name="connsiteX99" fmla="*/ 569598 w 1426641"/>
              <a:gd name="connsiteY99" fmla="*/ 768042 h 2975890"/>
              <a:gd name="connsiteX100" fmla="*/ 469586 w 1426641"/>
              <a:gd name="connsiteY100" fmla="*/ 806142 h 2975890"/>
              <a:gd name="connsiteX101" fmla="*/ 448155 w 1426641"/>
              <a:gd name="connsiteY101" fmla="*/ 820429 h 2975890"/>
              <a:gd name="connsiteX102" fmla="*/ 443392 w 1426641"/>
              <a:gd name="connsiteY102" fmla="*/ 844242 h 2975890"/>
              <a:gd name="connsiteX103" fmla="*/ 512448 w 1426641"/>
              <a:gd name="connsiteY103" fmla="*/ 815667 h 2975890"/>
              <a:gd name="connsiteX104" fmla="*/ 536261 w 1426641"/>
              <a:gd name="connsiteY104" fmla="*/ 839479 h 2975890"/>
              <a:gd name="connsiteX105" fmla="*/ 560073 w 1426641"/>
              <a:gd name="connsiteY105" fmla="*/ 870435 h 2975890"/>
              <a:gd name="connsiteX106" fmla="*/ 486255 w 1426641"/>
              <a:gd name="connsiteY106" fmla="*/ 910917 h 2975890"/>
              <a:gd name="connsiteX107" fmla="*/ 429105 w 1426641"/>
              <a:gd name="connsiteY107" fmla="*/ 949017 h 2975890"/>
              <a:gd name="connsiteX108" fmla="*/ 340999 w 1426641"/>
              <a:gd name="connsiteY108" fmla="*/ 946635 h 2975890"/>
              <a:gd name="connsiteX109" fmla="*/ 376717 w 1426641"/>
              <a:gd name="connsiteY109" fmla="*/ 968067 h 2975890"/>
              <a:gd name="connsiteX110" fmla="*/ 481492 w 1426641"/>
              <a:gd name="connsiteY110" fmla="*/ 987117 h 2975890"/>
              <a:gd name="connsiteX111" fmla="*/ 545786 w 1426641"/>
              <a:gd name="connsiteY111" fmla="*/ 951398 h 2975890"/>
              <a:gd name="connsiteX112" fmla="*/ 757718 w 1426641"/>
              <a:gd name="connsiteY112" fmla="*/ 1110943 h 2975890"/>
              <a:gd name="connsiteX113" fmla="*/ 976843 w 1426641"/>
              <a:gd name="connsiteY113" fmla="*/ 1527402 h 2975890"/>
              <a:gd name="connsiteX114" fmla="*/ 1110143 w 1426641"/>
              <a:gd name="connsiteY114" fmla="*/ 2034868 h 2975890"/>
              <a:gd name="connsiteX115" fmla="*/ 1419706 w 1426641"/>
              <a:gd name="connsiteY115" fmla="*/ 2080111 h 2975890"/>
              <a:gd name="connsiteX116" fmla="*/ 1381606 w 1426641"/>
              <a:gd name="connsiteY116" fmla="*/ 2292043 h 2975890"/>
              <a:gd name="connsiteX117" fmla="*/ 1343506 w 1426641"/>
              <a:gd name="connsiteY117" fmla="*/ 2592080 h 2975890"/>
              <a:gd name="connsiteX118" fmla="*/ 664428 w 1426641"/>
              <a:gd name="connsiteY118" fmla="*/ 2749641 h 2975890"/>
              <a:gd name="connsiteX119" fmla="*/ 350524 w 1426641"/>
              <a:gd name="connsiteY119" fmla="*/ 2892118 h 2975890"/>
              <a:gd name="connsiteX120" fmla="*/ 5243 w 1426641"/>
              <a:gd name="connsiteY120" fmla="*/ 2911169 h 2975890"/>
              <a:gd name="connsiteX121" fmla="*/ 150499 w 1426641"/>
              <a:gd name="connsiteY121" fmla="*/ 2272992 h 2975890"/>
              <a:gd name="connsiteX122" fmla="*/ 238605 w 1426641"/>
              <a:gd name="connsiteY122" fmla="*/ 2025342 h 2975890"/>
              <a:gd name="connsiteX123" fmla="*/ 150498 w 1426641"/>
              <a:gd name="connsiteY123" fmla="*/ 2049154 h 2975890"/>
              <a:gd name="connsiteX124" fmla="*/ 219555 w 1426641"/>
              <a:gd name="connsiteY124" fmla="*/ 1956285 h 2975890"/>
              <a:gd name="connsiteX125" fmla="*/ 174311 w 1426641"/>
              <a:gd name="connsiteY125" fmla="*/ 1887229 h 2975890"/>
              <a:gd name="connsiteX126" fmla="*/ 193361 w 1426641"/>
              <a:gd name="connsiteY126" fmla="*/ 1851510 h 2975890"/>
              <a:gd name="connsiteX127" fmla="*/ 260036 w 1426641"/>
              <a:gd name="connsiteY127" fmla="*/ 1894373 h 2975890"/>
              <a:gd name="connsiteX128" fmla="*/ 307661 w 1426641"/>
              <a:gd name="connsiteY128" fmla="*/ 1906279 h 2975890"/>
              <a:gd name="connsiteX129" fmla="*/ 426723 w 1426641"/>
              <a:gd name="connsiteY129" fmla="*/ 1884848 h 2975890"/>
              <a:gd name="connsiteX130" fmla="*/ 479111 w 1426641"/>
              <a:gd name="connsiteY130" fmla="*/ 1915804 h 2975890"/>
              <a:gd name="connsiteX131" fmla="*/ 533880 w 1426641"/>
              <a:gd name="connsiteY131" fmla="*/ 1901516 h 2975890"/>
              <a:gd name="connsiteX132" fmla="*/ 368681 w 1426641"/>
              <a:gd name="connsiteY132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276705 w 1426641"/>
              <a:gd name="connsiteY3" fmla="*/ 1391929 h 2975890"/>
              <a:gd name="connsiteX4" fmla="*/ 212411 w 1426641"/>
              <a:gd name="connsiteY4" fmla="*/ 1344304 h 2975890"/>
              <a:gd name="connsiteX5" fmla="*/ 212411 w 1426641"/>
              <a:gd name="connsiteY5" fmla="*/ 1422884 h 2975890"/>
              <a:gd name="connsiteX6" fmla="*/ 138592 w 1426641"/>
              <a:gd name="connsiteY6" fmla="*/ 1372879 h 2975890"/>
              <a:gd name="connsiteX7" fmla="*/ 88586 w 1426641"/>
              <a:gd name="connsiteY7" fmla="*/ 1391929 h 2975890"/>
              <a:gd name="connsiteX8" fmla="*/ 64774 w 1426641"/>
              <a:gd name="connsiteY8" fmla="*/ 1337163 h 2975890"/>
              <a:gd name="connsiteX9" fmla="*/ 79061 w 1426641"/>
              <a:gd name="connsiteY9" fmla="*/ 1291917 h 2975890"/>
              <a:gd name="connsiteX10" fmla="*/ 138592 w 1426641"/>
              <a:gd name="connsiteY10" fmla="*/ 1184760 h 2975890"/>
              <a:gd name="connsiteX11" fmla="*/ 164786 w 1426641"/>
              <a:gd name="connsiteY11" fmla="*/ 1156184 h 2975890"/>
              <a:gd name="connsiteX12" fmla="*/ 100492 w 1426641"/>
              <a:gd name="connsiteY12" fmla="*/ 1060934 h 2975890"/>
              <a:gd name="connsiteX13" fmla="*/ 112398 w 1426641"/>
              <a:gd name="connsiteY13" fmla="*/ 1015691 h 2975890"/>
              <a:gd name="connsiteX14" fmla="*/ 136211 w 1426641"/>
              <a:gd name="connsiteY14" fmla="*/ 996641 h 2975890"/>
              <a:gd name="connsiteX15" fmla="*/ 188598 w 1426641"/>
              <a:gd name="connsiteY15" fmla="*/ 994259 h 2975890"/>
              <a:gd name="connsiteX16" fmla="*/ 133830 w 1426641"/>
              <a:gd name="connsiteY16" fmla="*/ 975209 h 2975890"/>
              <a:gd name="connsiteX17" fmla="*/ 121923 w 1426641"/>
              <a:gd name="connsiteY17" fmla="*/ 937109 h 2975890"/>
              <a:gd name="connsiteX18" fmla="*/ 88586 w 1426641"/>
              <a:gd name="connsiteY18" fmla="*/ 1006166 h 2975890"/>
              <a:gd name="connsiteX19" fmla="*/ 67155 w 1426641"/>
              <a:gd name="connsiteY19" fmla="*/ 1010928 h 2975890"/>
              <a:gd name="connsiteX20" fmla="*/ 86205 w 1426641"/>
              <a:gd name="connsiteY20" fmla="*/ 1065697 h 2975890"/>
              <a:gd name="connsiteX21" fmla="*/ 43342 w 1426641"/>
              <a:gd name="connsiteY21" fmla="*/ 1015691 h 2975890"/>
              <a:gd name="connsiteX22" fmla="*/ 26673 w 1426641"/>
              <a:gd name="connsiteY22" fmla="*/ 987116 h 2975890"/>
              <a:gd name="connsiteX23" fmla="*/ 102873 w 1426641"/>
              <a:gd name="connsiteY23" fmla="*/ 877578 h 2975890"/>
              <a:gd name="connsiteX24" fmla="*/ 74298 w 1426641"/>
              <a:gd name="connsiteY24" fmla="*/ 887103 h 2975890"/>
              <a:gd name="connsiteX25" fmla="*/ 45723 w 1426641"/>
              <a:gd name="connsiteY25" fmla="*/ 922822 h 2975890"/>
              <a:gd name="connsiteX26" fmla="*/ 17148 w 1426641"/>
              <a:gd name="connsiteY26" fmla="*/ 951398 h 2975890"/>
              <a:gd name="connsiteX27" fmla="*/ 14767 w 1426641"/>
              <a:gd name="connsiteY27" fmla="*/ 1025217 h 2975890"/>
              <a:gd name="connsiteX28" fmla="*/ 12386 w 1426641"/>
              <a:gd name="connsiteY28" fmla="*/ 1079986 h 2975890"/>
              <a:gd name="connsiteX29" fmla="*/ 48105 w 1426641"/>
              <a:gd name="connsiteY29" fmla="*/ 1075223 h 2975890"/>
              <a:gd name="connsiteX30" fmla="*/ 74298 w 1426641"/>
              <a:gd name="connsiteY30" fmla="*/ 1144279 h 2975890"/>
              <a:gd name="connsiteX31" fmla="*/ 57630 w 1426641"/>
              <a:gd name="connsiteY31" fmla="*/ 1163329 h 2975890"/>
              <a:gd name="connsiteX32" fmla="*/ 24292 w 1426641"/>
              <a:gd name="connsiteY32" fmla="*/ 1146660 h 2975890"/>
              <a:gd name="connsiteX33" fmla="*/ 7623 w 1426641"/>
              <a:gd name="connsiteY33" fmla="*/ 1063317 h 2975890"/>
              <a:gd name="connsiteX34" fmla="*/ 10006 w 1426641"/>
              <a:gd name="connsiteY34" fmla="*/ 868057 h 2975890"/>
              <a:gd name="connsiteX35" fmla="*/ 45723 w 1426641"/>
              <a:gd name="connsiteY35" fmla="*/ 815666 h 2975890"/>
              <a:gd name="connsiteX36" fmla="*/ 81442 w 1426641"/>
              <a:gd name="connsiteY36" fmla="*/ 796616 h 2975890"/>
              <a:gd name="connsiteX37" fmla="*/ 14767 w 1426641"/>
              <a:gd name="connsiteY37" fmla="*/ 794234 h 2975890"/>
              <a:gd name="connsiteX38" fmla="*/ 45723 w 1426641"/>
              <a:gd name="connsiteY38" fmla="*/ 763278 h 2975890"/>
              <a:gd name="connsiteX39" fmla="*/ 24292 w 1426641"/>
              <a:gd name="connsiteY39" fmla="*/ 763278 h 2975890"/>
              <a:gd name="connsiteX40" fmla="*/ 64773 w 1426641"/>
              <a:gd name="connsiteY40" fmla="*/ 677553 h 2975890"/>
              <a:gd name="connsiteX41" fmla="*/ 12386 w 1426641"/>
              <a:gd name="connsiteY41" fmla="*/ 741847 h 2975890"/>
              <a:gd name="connsiteX42" fmla="*/ 5242 w 1426641"/>
              <a:gd name="connsiteY42" fmla="*/ 670409 h 2975890"/>
              <a:gd name="connsiteX43" fmla="*/ 5243 w 1426641"/>
              <a:gd name="connsiteY43" fmla="*/ 396567 h 2975890"/>
              <a:gd name="connsiteX44" fmla="*/ 17148 w 1426641"/>
              <a:gd name="connsiteY44" fmla="*/ 279884 h 2975890"/>
              <a:gd name="connsiteX45" fmla="*/ 71917 w 1426641"/>
              <a:gd name="connsiteY45" fmla="*/ 291791 h 2975890"/>
              <a:gd name="connsiteX46" fmla="*/ 52867 w 1426641"/>
              <a:gd name="connsiteY46" fmla="*/ 258453 h 2975890"/>
              <a:gd name="connsiteX47" fmla="*/ 479 w 1426641"/>
              <a:gd name="connsiteY47" fmla="*/ 225116 h 2975890"/>
              <a:gd name="connsiteX48" fmla="*/ 33817 w 1426641"/>
              <a:gd name="connsiteY48" fmla="*/ 208447 h 2975890"/>
              <a:gd name="connsiteX49" fmla="*/ 36198 w 1426641"/>
              <a:gd name="connsiteY49" fmla="*/ 194159 h 2975890"/>
              <a:gd name="connsiteX50" fmla="*/ 14767 w 1426641"/>
              <a:gd name="connsiteY50" fmla="*/ 153678 h 2975890"/>
              <a:gd name="connsiteX51" fmla="*/ 52867 w 1426641"/>
              <a:gd name="connsiteY51" fmla="*/ 151297 h 2975890"/>
              <a:gd name="connsiteX52" fmla="*/ 76680 w 1426641"/>
              <a:gd name="connsiteY52" fmla="*/ 141772 h 2975890"/>
              <a:gd name="connsiteX53" fmla="*/ 57629 w 1426641"/>
              <a:gd name="connsiteY53" fmla="*/ 101291 h 2975890"/>
              <a:gd name="connsiteX54" fmla="*/ 81443 w 1426641"/>
              <a:gd name="connsiteY54" fmla="*/ 27473 h 2975890"/>
              <a:gd name="connsiteX55" fmla="*/ 98111 w 1426641"/>
              <a:gd name="connsiteY55" fmla="*/ 8422 h 2975890"/>
              <a:gd name="connsiteX56" fmla="*/ 145736 w 1426641"/>
              <a:gd name="connsiteY56" fmla="*/ 20328 h 2975890"/>
              <a:gd name="connsiteX57" fmla="*/ 138592 w 1426641"/>
              <a:gd name="connsiteY57" fmla="*/ 77479 h 2975890"/>
              <a:gd name="connsiteX58" fmla="*/ 181455 w 1426641"/>
              <a:gd name="connsiteY58" fmla="*/ 32235 h 2975890"/>
              <a:gd name="connsiteX59" fmla="*/ 250511 w 1426641"/>
              <a:gd name="connsiteY59" fmla="*/ 36998 h 2975890"/>
              <a:gd name="connsiteX60" fmla="*/ 331473 w 1426641"/>
              <a:gd name="connsiteY60" fmla="*/ 25092 h 2975890"/>
              <a:gd name="connsiteX61" fmla="*/ 367192 w 1426641"/>
              <a:gd name="connsiteY61" fmla="*/ 6042 h 2975890"/>
              <a:gd name="connsiteX62" fmla="*/ 407673 w 1426641"/>
              <a:gd name="connsiteY62" fmla="*/ 20329 h 2975890"/>
              <a:gd name="connsiteX63" fmla="*/ 421961 w 1426641"/>
              <a:gd name="connsiteY63" fmla="*/ 1279 h 2975890"/>
              <a:gd name="connsiteX64" fmla="*/ 459640 w 1426641"/>
              <a:gd name="connsiteY64" fmla="*/ 2745 h 2975890"/>
              <a:gd name="connsiteX65" fmla="*/ 467205 w 1426641"/>
              <a:gd name="connsiteY65" fmla="*/ 10804 h 2975890"/>
              <a:gd name="connsiteX66" fmla="*/ 462442 w 1426641"/>
              <a:gd name="connsiteY66" fmla="*/ 101292 h 2975890"/>
              <a:gd name="connsiteX67" fmla="*/ 421961 w 1426641"/>
              <a:gd name="connsiteY67" fmla="*/ 137010 h 2975890"/>
              <a:gd name="connsiteX68" fmla="*/ 329092 w 1426641"/>
              <a:gd name="connsiteY68" fmla="*/ 215592 h 2975890"/>
              <a:gd name="connsiteX69" fmla="*/ 295755 w 1426641"/>
              <a:gd name="connsiteY69" fmla="*/ 251310 h 2975890"/>
              <a:gd name="connsiteX70" fmla="*/ 274323 w 1426641"/>
              <a:gd name="connsiteY70" fmla="*/ 294173 h 2975890"/>
              <a:gd name="connsiteX71" fmla="*/ 210030 w 1426641"/>
              <a:gd name="connsiteY71" fmla="*/ 275123 h 2975890"/>
              <a:gd name="connsiteX72" fmla="*/ 229080 w 1426641"/>
              <a:gd name="connsiteY72" fmla="*/ 303698 h 2975890"/>
              <a:gd name="connsiteX73" fmla="*/ 302898 w 1426641"/>
              <a:gd name="connsiteY73" fmla="*/ 313223 h 2975890"/>
              <a:gd name="connsiteX74" fmla="*/ 329092 w 1426641"/>
              <a:gd name="connsiteY74" fmla="*/ 301317 h 2975890"/>
              <a:gd name="connsiteX75" fmla="*/ 293373 w 1426641"/>
              <a:gd name="connsiteY75" fmla="*/ 341798 h 2975890"/>
              <a:gd name="connsiteX76" fmla="*/ 269561 w 1426641"/>
              <a:gd name="connsiteY76" fmla="*/ 339417 h 2975890"/>
              <a:gd name="connsiteX77" fmla="*/ 236223 w 1426641"/>
              <a:gd name="connsiteY77" fmla="*/ 348942 h 2975890"/>
              <a:gd name="connsiteX78" fmla="*/ 210030 w 1426641"/>
              <a:gd name="connsiteY78" fmla="*/ 387042 h 2975890"/>
              <a:gd name="connsiteX79" fmla="*/ 210030 w 1426641"/>
              <a:gd name="connsiteY79" fmla="*/ 406092 h 2975890"/>
              <a:gd name="connsiteX80" fmla="*/ 236223 w 1426641"/>
              <a:gd name="connsiteY80" fmla="*/ 372754 h 2975890"/>
              <a:gd name="connsiteX81" fmla="*/ 260036 w 1426641"/>
              <a:gd name="connsiteY81" fmla="*/ 363229 h 2975890"/>
              <a:gd name="connsiteX82" fmla="*/ 269561 w 1426641"/>
              <a:gd name="connsiteY82" fmla="*/ 387042 h 2975890"/>
              <a:gd name="connsiteX83" fmla="*/ 245748 w 1426641"/>
              <a:gd name="connsiteY83" fmla="*/ 422760 h 2975890"/>
              <a:gd name="connsiteX84" fmla="*/ 260036 w 1426641"/>
              <a:gd name="connsiteY84" fmla="*/ 425142 h 2975890"/>
              <a:gd name="connsiteX85" fmla="*/ 321948 w 1426641"/>
              <a:gd name="connsiteY85" fmla="*/ 387042 h 2975890"/>
              <a:gd name="connsiteX86" fmla="*/ 367192 w 1426641"/>
              <a:gd name="connsiteY86" fmla="*/ 375135 h 2975890"/>
              <a:gd name="connsiteX87" fmla="*/ 414817 w 1426641"/>
              <a:gd name="connsiteY87" fmla="*/ 353704 h 2975890"/>
              <a:gd name="connsiteX88" fmla="*/ 476730 w 1426641"/>
              <a:gd name="connsiteY88" fmla="*/ 367991 h 2975890"/>
              <a:gd name="connsiteX89" fmla="*/ 543405 w 1426641"/>
              <a:gd name="connsiteY89" fmla="*/ 353703 h 2975890"/>
              <a:gd name="connsiteX90" fmla="*/ 621986 w 1426641"/>
              <a:gd name="connsiteY90" fmla="*/ 365610 h 2975890"/>
              <a:gd name="connsiteX91" fmla="*/ 686280 w 1426641"/>
              <a:gd name="connsiteY91" fmla="*/ 363229 h 2975890"/>
              <a:gd name="connsiteX92" fmla="*/ 717238 w 1426641"/>
              <a:gd name="connsiteY92" fmla="*/ 398951 h 2975890"/>
              <a:gd name="connsiteX93" fmla="*/ 721998 w 1426641"/>
              <a:gd name="connsiteY93" fmla="*/ 451335 h 2975890"/>
              <a:gd name="connsiteX94" fmla="*/ 683898 w 1426641"/>
              <a:gd name="connsiteY94" fmla="*/ 503723 h 2975890"/>
              <a:gd name="connsiteX95" fmla="*/ 674373 w 1426641"/>
              <a:gd name="connsiteY95" fmla="*/ 565634 h 2975890"/>
              <a:gd name="connsiteX96" fmla="*/ 648180 w 1426641"/>
              <a:gd name="connsiteY96" fmla="*/ 615641 h 2975890"/>
              <a:gd name="connsiteX97" fmla="*/ 636273 w 1426641"/>
              <a:gd name="connsiteY97" fmla="*/ 658504 h 2975890"/>
              <a:gd name="connsiteX98" fmla="*/ 600555 w 1426641"/>
              <a:gd name="connsiteY98" fmla="*/ 703747 h 2975890"/>
              <a:gd name="connsiteX99" fmla="*/ 569598 w 1426641"/>
              <a:gd name="connsiteY99" fmla="*/ 768042 h 2975890"/>
              <a:gd name="connsiteX100" fmla="*/ 469586 w 1426641"/>
              <a:gd name="connsiteY100" fmla="*/ 806142 h 2975890"/>
              <a:gd name="connsiteX101" fmla="*/ 448155 w 1426641"/>
              <a:gd name="connsiteY101" fmla="*/ 820429 h 2975890"/>
              <a:gd name="connsiteX102" fmla="*/ 443392 w 1426641"/>
              <a:gd name="connsiteY102" fmla="*/ 844242 h 2975890"/>
              <a:gd name="connsiteX103" fmla="*/ 512448 w 1426641"/>
              <a:gd name="connsiteY103" fmla="*/ 815667 h 2975890"/>
              <a:gd name="connsiteX104" fmla="*/ 536261 w 1426641"/>
              <a:gd name="connsiteY104" fmla="*/ 839479 h 2975890"/>
              <a:gd name="connsiteX105" fmla="*/ 560073 w 1426641"/>
              <a:gd name="connsiteY105" fmla="*/ 870435 h 2975890"/>
              <a:gd name="connsiteX106" fmla="*/ 486255 w 1426641"/>
              <a:gd name="connsiteY106" fmla="*/ 910917 h 2975890"/>
              <a:gd name="connsiteX107" fmla="*/ 429105 w 1426641"/>
              <a:gd name="connsiteY107" fmla="*/ 949017 h 2975890"/>
              <a:gd name="connsiteX108" fmla="*/ 340999 w 1426641"/>
              <a:gd name="connsiteY108" fmla="*/ 946635 h 2975890"/>
              <a:gd name="connsiteX109" fmla="*/ 376717 w 1426641"/>
              <a:gd name="connsiteY109" fmla="*/ 968067 h 2975890"/>
              <a:gd name="connsiteX110" fmla="*/ 481492 w 1426641"/>
              <a:gd name="connsiteY110" fmla="*/ 987117 h 2975890"/>
              <a:gd name="connsiteX111" fmla="*/ 545786 w 1426641"/>
              <a:gd name="connsiteY111" fmla="*/ 951398 h 2975890"/>
              <a:gd name="connsiteX112" fmla="*/ 757718 w 1426641"/>
              <a:gd name="connsiteY112" fmla="*/ 1110943 h 2975890"/>
              <a:gd name="connsiteX113" fmla="*/ 976843 w 1426641"/>
              <a:gd name="connsiteY113" fmla="*/ 1527402 h 2975890"/>
              <a:gd name="connsiteX114" fmla="*/ 1110143 w 1426641"/>
              <a:gd name="connsiteY114" fmla="*/ 2034868 h 2975890"/>
              <a:gd name="connsiteX115" fmla="*/ 1419706 w 1426641"/>
              <a:gd name="connsiteY115" fmla="*/ 2080111 h 2975890"/>
              <a:gd name="connsiteX116" fmla="*/ 1381606 w 1426641"/>
              <a:gd name="connsiteY116" fmla="*/ 2292043 h 2975890"/>
              <a:gd name="connsiteX117" fmla="*/ 1343506 w 1426641"/>
              <a:gd name="connsiteY117" fmla="*/ 2592080 h 2975890"/>
              <a:gd name="connsiteX118" fmla="*/ 664428 w 1426641"/>
              <a:gd name="connsiteY118" fmla="*/ 2749641 h 2975890"/>
              <a:gd name="connsiteX119" fmla="*/ 350524 w 1426641"/>
              <a:gd name="connsiteY119" fmla="*/ 2892118 h 2975890"/>
              <a:gd name="connsiteX120" fmla="*/ 5243 w 1426641"/>
              <a:gd name="connsiteY120" fmla="*/ 2911169 h 2975890"/>
              <a:gd name="connsiteX121" fmla="*/ 150499 w 1426641"/>
              <a:gd name="connsiteY121" fmla="*/ 2272992 h 2975890"/>
              <a:gd name="connsiteX122" fmla="*/ 238605 w 1426641"/>
              <a:gd name="connsiteY122" fmla="*/ 2025342 h 2975890"/>
              <a:gd name="connsiteX123" fmla="*/ 150498 w 1426641"/>
              <a:gd name="connsiteY123" fmla="*/ 2049154 h 2975890"/>
              <a:gd name="connsiteX124" fmla="*/ 219555 w 1426641"/>
              <a:gd name="connsiteY124" fmla="*/ 1956285 h 2975890"/>
              <a:gd name="connsiteX125" fmla="*/ 174311 w 1426641"/>
              <a:gd name="connsiteY125" fmla="*/ 1887229 h 2975890"/>
              <a:gd name="connsiteX126" fmla="*/ 193361 w 1426641"/>
              <a:gd name="connsiteY126" fmla="*/ 1851510 h 2975890"/>
              <a:gd name="connsiteX127" fmla="*/ 260036 w 1426641"/>
              <a:gd name="connsiteY127" fmla="*/ 1894373 h 2975890"/>
              <a:gd name="connsiteX128" fmla="*/ 307661 w 1426641"/>
              <a:gd name="connsiteY128" fmla="*/ 1906279 h 2975890"/>
              <a:gd name="connsiteX129" fmla="*/ 426723 w 1426641"/>
              <a:gd name="connsiteY129" fmla="*/ 1884848 h 2975890"/>
              <a:gd name="connsiteX130" fmla="*/ 479111 w 1426641"/>
              <a:gd name="connsiteY130" fmla="*/ 1915804 h 2975890"/>
              <a:gd name="connsiteX131" fmla="*/ 533880 w 1426641"/>
              <a:gd name="connsiteY131" fmla="*/ 1901516 h 2975890"/>
              <a:gd name="connsiteX132" fmla="*/ 368681 w 1426641"/>
              <a:gd name="connsiteY132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357667 w 1426641"/>
              <a:gd name="connsiteY3" fmla="*/ 1349067 h 2975890"/>
              <a:gd name="connsiteX4" fmla="*/ 276705 w 1426641"/>
              <a:gd name="connsiteY4" fmla="*/ 1391929 h 2975890"/>
              <a:gd name="connsiteX5" fmla="*/ 212411 w 1426641"/>
              <a:gd name="connsiteY5" fmla="*/ 1344304 h 2975890"/>
              <a:gd name="connsiteX6" fmla="*/ 212411 w 1426641"/>
              <a:gd name="connsiteY6" fmla="*/ 1422884 h 2975890"/>
              <a:gd name="connsiteX7" fmla="*/ 138592 w 1426641"/>
              <a:gd name="connsiteY7" fmla="*/ 1372879 h 2975890"/>
              <a:gd name="connsiteX8" fmla="*/ 88586 w 1426641"/>
              <a:gd name="connsiteY8" fmla="*/ 1391929 h 2975890"/>
              <a:gd name="connsiteX9" fmla="*/ 64774 w 1426641"/>
              <a:gd name="connsiteY9" fmla="*/ 1337163 h 2975890"/>
              <a:gd name="connsiteX10" fmla="*/ 79061 w 1426641"/>
              <a:gd name="connsiteY10" fmla="*/ 1291917 h 2975890"/>
              <a:gd name="connsiteX11" fmla="*/ 138592 w 1426641"/>
              <a:gd name="connsiteY11" fmla="*/ 1184760 h 2975890"/>
              <a:gd name="connsiteX12" fmla="*/ 164786 w 1426641"/>
              <a:gd name="connsiteY12" fmla="*/ 1156184 h 2975890"/>
              <a:gd name="connsiteX13" fmla="*/ 100492 w 1426641"/>
              <a:gd name="connsiteY13" fmla="*/ 1060934 h 2975890"/>
              <a:gd name="connsiteX14" fmla="*/ 112398 w 1426641"/>
              <a:gd name="connsiteY14" fmla="*/ 1015691 h 2975890"/>
              <a:gd name="connsiteX15" fmla="*/ 136211 w 1426641"/>
              <a:gd name="connsiteY15" fmla="*/ 996641 h 2975890"/>
              <a:gd name="connsiteX16" fmla="*/ 188598 w 1426641"/>
              <a:gd name="connsiteY16" fmla="*/ 994259 h 2975890"/>
              <a:gd name="connsiteX17" fmla="*/ 133830 w 1426641"/>
              <a:gd name="connsiteY17" fmla="*/ 975209 h 2975890"/>
              <a:gd name="connsiteX18" fmla="*/ 121923 w 1426641"/>
              <a:gd name="connsiteY18" fmla="*/ 937109 h 2975890"/>
              <a:gd name="connsiteX19" fmla="*/ 88586 w 1426641"/>
              <a:gd name="connsiteY19" fmla="*/ 1006166 h 2975890"/>
              <a:gd name="connsiteX20" fmla="*/ 67155 w 1426641"/>
              <a:gd name="connsiteY20" fmla="*/ 1010928 h 2975890"/>
              <a:gd name="connsiteX21" fmla="*/ 86205 w 1426641"/>
              <a:gd name="connsiteY21" fmla="*/ 1065697 h 2975890"/>
              <a:gd name="connsiteX22" fmla="*/ 43342 w 1426641"/>
              <a:gd name="connsiteY22" fmla="*/ 1015691 h 2975890"/>
              <a:gd name="connsiteX23" fmla="*/ 26673 w 1426641"/>
              <a:gd name="connsiteY23" fmla="*/ 987116 h 2975890"/>
              <a:gd name="connsiteX24" fmla="*/ 102873 w 1426641"/>
              <a:gd name="connsiteY24" fmla="*/ 877578 h 2975890"/>
              <a:gd name="connsiteX25" fmla="*/ 74298 w 1426641"/>
              <a:gd name="connsiteY25" fmla="*/ 887103 h 2975890"/>
              <a:gd name="connsiteX26" fmla="*/ 45723 w 1426641"/>
              <a:gd name="connsiteY26" fmla="*/ 922822 h 2975890"/>
              <a:gd name="connsiteX27" fmla="*/ 17148 w 1426641"/>
              <a:gd name="connsiteY27" fmla="*/ 951398 h 2975890"/>
              <a:gd name="connsiteX28" fmla="*/ 14767 w 1426641"/>
              <a:gd name="connsiteY28" fmla="*/ 1025217 h 2975890"/>
              <a:gd name="connsiteX29" fmla="*/ 12386 w 1426641"/>
              <a:gd name="connsiteY29" fmla="*/ 1079986 h 2975890"/>
              <a:gd name="connsiteX30" fmla="*/ 48105 w 1426641"/>
              <a:gd name="connsiteY30" fmla="*/ 1075223 h 2975890"/>
              <a:gd name="connsiteX31" fmla="*/ 74298 w 1426641"/>
              <a:gd name="connsiteY31" fmla="*/ 1144279 h 2975890"/>
              <a:gd name="connsiteX32" fmla="*/ 57630 w 1426641"/>
              <a:gd name="connsiteY32" fmla="*/ 1163329 h 2975890"/>
              <a:gd name="connsiteX33" fmla="*/ 24292 w 1426641"/>
              <a:gd name="connsiteY33" fmla="*/ 1146660 h 2975890"/>
              <a:gd name="connsiteX34" fmla="*/ 7623 w 1426641"/>
              <a:gd name="connsiteY34" fmla="*/ 1063317 h 2975890"/>
              <a:gd name="connsiteX35" fmla="*/ 10006 w 1426641"/>
              <a:gd name="connsiteY35" fmla="*/ 868057 h 2975890"/>
              <a:gd name="connsiteX36" fmla="*/ 45723 w 1426641"/>
              <a:gd name="connsiteY36" fmla="*/ 815666 h 2975890"/>
              <a:gd name="connsiteX37" fmla="*/ 81442 w 1426641"/>
              <a:gd name="connsiteY37" fmla="*/ 796616 h 2975890"/>
              <a:gd name="connsiteX38" fmla="*/ 14767 w 1426641"/>
              <a:gd name="connsiteY38" fmla="*/ 794234 h 2975890"/>
              <a:gd name="connsiteX39" fmla="*/ 45723 w 1426641"/>
              <a:gd name="connsiteY39" fmla="*/ 763278 h 2975890"/>
              <a:gd name="connsiteX40" fmla="*/ 24292 w 1426641"/>
              <a:gd name="connsiteY40" fmla="*/ 763278 h 2975890"/>
              <a:gd name="connsiteX41" fmla="*/ 64773 w 1426641"/>
              <a:gd name="connsiteY41" fmla="*/ 677553 h 2975890"/>
              <a:gd name="connsiteX42" fmla="*/ 12386 w 1426641"/>
              <a:gd name="connsiteY42" fmla="*/ 741847 h 2975890"/>
              <a:gd name="connsiteX43" fmla="*/ 5242 w 1426641"/>
              <a:gd name="connsiteY43" fmla="*/ 670409 h 2975890"/>
              <a:gd name="connsiteX44" fmla="*/ 5243 w 1426641"/>
              <a:gd name="connsiteY44" fmla="*/ 396567 h 2975890"/>
              <a:gd name="connsiteX45" fmla="*/ 17148 w 1426641"/>
              <a:gd name="connsiteY45" fmla="*/ 279884 h 2975890"/>
              <a:gd name="connsiteX46" fmla="*/ 71917 w 1426641"/>
              <a:gd name="connsiteY46" fmla="*/ 291791 h 2975890"/>
              <a:gd name="connsiteX47" fmla="*/ 52867 w 1426641"/>
              <a:gd name="connsiteY47" fmla="*/ 258453 h 2975890"/>
              <a:gd name="connsiteX48" fmla="*/ 479 w 1426641"/>
              <a:gd name="connsiteY48" fmla="*/ 225116 h 2975890"/>
              <a:gd name="connsiteX49" fmla="*/ 33817 w 1426641"/>
              <a:gd name="connsiteY49" fmla="*/ 208447 h 2975890"/>
              <a:gd name="connsiteX50" fmla="*/ 36198 w 1426641"/>
              <a:gd name="connsiteY50" fmla="*/ 194159 h 2975890"/>
              <a:gd name="connsiteX51" fmla="*/ 14767 w 1426641"/>
              <a:gd name="connsiteY51" fmla="*/ 153678 h 2975890"/>
              <a:gd name="connsiteX52" fmla="*/ 52867 w 1426641"/>
              <a:gd name="connsiteY52" fmla="*/ 151297 h 2975890"/>
              <a:gd name="connsiteX53" fmla="*/ 76680 w 1426641"/>
              <a:gd name="connsiteY53" fmla="*/ 141772 h 2975890"/>
              <a:gd name="connsiteX54" fmla="*/ 57629 w 1426641"/>
              <a:gd name="connsiteY54" fmla="*/ 101291 h 2975890"/>
              <a:gd name="connsiteX55" fmla="*/ 81443 w 1426641"/>
              <a:gd name="connsiteY55" fmla="*/ 27473 h 2975890"/>
              <a:gd name="connsiteX56" fmla="*/ 98111 w 1426641"/>
              <a:gd name="connsiteY56" fmla="*/ 8422 h 2975890"/>
              <a:gd name="connsiteX57" fmla="*/ 145736 w 1426641"/>
              <a:gd name="connsiteY57" fmla="*/ 20328 h 2975890"/>
              <a:gd name="connsiteX58" fmla="*/ 138592 w 1426641"/>
              <a:gd name="connsiteY58" fmla="*/ 77479 h 2975890"/>
              <a:gd name="connsiteX59" fmla="*/ 181455 w 1426641"/>
              <a:gd name="connsiteY59" fmla="*/ 32235 h 2975890"/>
              <a:gd name="connsiteX60" fmla="*/ 250511 w 1426641"/>
              <a:gd name="connsiteY60" fmla="*/ 36998 h 2975890"/>
              <a:gd name="connsiteX61" fmla="*/ 331473 w 1426641"/>
              <a:gd name="connsiteY61" fmla="*/ 25092 h 2975890"/>
              <a:gd name="connsiteX62" fmla="*/ 367192 w 1426641"/>
              <a:gd name="connsiteY62" fmla="*/ 6042 h 2975890"/>
              <a:gd name="connsiteX63" fmla="*/ 407673 w 1426641"/>
              <a:gd name="connsiteY63" fmla="*/ 20329 h 2975890"/>
              <a:gd name="connsiteX64" fmla="*/ 421961 w 1426641"/>
              <a:gd name="connsiteY64" fmla="*/ 1279 h 2975890"/>
              <a:gd name="connsiteX65" fmla="*/ 459640 w 1426641"/>
              <a:gd name="connsiteY65" fmla="*/ 2745 h 2975890"/>
              <a:gd name="connsiteX66" fmla="*/ 467205 w 1426641"/>
              <a:gd name="connsiteY66" fmla="*/ 10804 h 2975890"/>
              <a:gd name="connsiteX67" fmla="*/ 462442 w 1426641"/>
              <a:gd name="connsiteY67" fmla="*/ 101292 h 2975890"/>
              <a:gd name="connsiteX68" fmla="*/ 421961 w 1426641"/>
              <a:gd name="connsiteY68" fmla="*/ 137010 h 2975890"/>
              <a:gd name="connsiteX69" fmla="*/ 329092 w 1426641"/>
              <a:gd name="connsiteY69" fmla="*/ 215592 h 2975890"/>
              <a:gd name="connsiteX70" fmla="*/ 295755 w 1426641"/>
              <a:gd name="connsiteY70" fmla="*/ 251310 h 2975890"/>
              <a:gd name="connsiteX71" fmla="*/ 274323 w 1426641"/>
              <a:gd name="connsiteY71" fmla="*/ 294173 h 2975890"/>
              <a:gd name="connsiteX72" fmla="*/ 210030 w 1426641"/>
              <a:gd name="connsiteY72" fmla="*/ 275123 h 2975890"/>
              <a:gd name="connsiteX73" fmla="*/ 229080 w 1426641"/>
              <a:gd name="connsiteY73" fmla="*/ 303698 h 2975890"/>
              <a:gd name="connsiteX74" fmla="*/ 302898 w 1426641"/>
              <a:gd name="connsiteY74" fmla="*/ 313223 h 2975890"/>
              <a:gd name="connsiteX75" fmla="*/ 329092 w 1426641"/>
              <a:gd name="connsiteY75" fmla="*/ 301317 h 2975890"/>
              <a:gd name="connsiteX76" fmla="*/ 293373 w 1426641"/>
              <a:gd name="connsiteY76" fmla="*/ 341798 h 2975890"/>
              <a:gd name="connsiteX77" fmla="*/ 269561 w 1426641"/>
              <a:gd name="connsiteY77" fmla="*/ 339417 h 2975890"/>
              <a:gd name="connsiteX78" fmla="*/ 236223 w 1426641"/>
              <a:gd name="connsiteY78" fmla="*/ 348942 h 2975890"/>
              <a:gd name="connsiteX79" fmla="*/ 210030 w 1426641"/>
              <a:gd name="connsiteY79" fmla="*/ 387042 h 2975890"/>
              <a:gd name="connsiteX80" fmla="*/ 210030 w 1426641"/>
              <a:gd name="connsiteY80" fmla="*/ 406092 h 2975890"/>
              <a:gd name="connsiteX81" fmla="*/ 236223 w 1426641"/>
              <a:gd name="connsiteY81" fmla="*/ 372754 h 2975890"/>
              <a:gd name="connsiteX82" fmla="*/ 260036 w 1426641"/>
              <a:gd name="connsiteY82" fmla="*/ 363229 h 2975890"/>
              <a:gd name="connsiteX83" fmla="*/ 269561 w 1426641"/>
              <a:gd name="connsiteY83" fmla="*/ 387042 h 2975890"/>
              <a:gd name="connsiteX84" fmla="*/ 245748 w 1426641"/>
              <a:gd name="connsiteY84" fmla="*/ 422760 h 2975890"/>
              <a:gd name="connsiteX85" fmla="*/ 260036 w 1426641"/>
              <a:gd name="connsiteY85" fmla="*/ 425142 h 2975890"/>
              <a:gd name="connsiteX86" fmla="*/ 321948 w 1426641"/>
              <a:gd name="connsiteY86" fmla="*/ 387042 h 2975890"/>
              <a:gd name="connsiteX87" fmla="*/ 367192 w 1426641"/>
              <a:gd name="connsiteY87" fmla="*/ 375135 h 2975890"/>
              <a:gd name="connsiteX88" fmla="*/ 414817 w 1426641"/>
              <a:gd name="connsiteY88" fmla="*/ 353704 h 2975890"/>
              <a:gd name="connsiteX89" fmla="*/ 476730 w 1426641"/>
              <a:gd name="connsiteY89" fmla="*/ 367991 h 2975890"/>
              <a:gd name="connsiteX90" fmla="*/ 543405 w 1426641"/>
              <a:gd name="connsiteY90" fmla="*/ 353703 h 2975890"/>
              <a:gd name="connsiteX91" fmla="*/ 621986 w 1426641"/>
              <a:gd name="connsiteY91" fmla="*/ 365610 h 2975890"/>
              <a:gd name="connsiteX92" fmla="*/ 686280 w 1426641"/>
              <a:gd name="connsiteY92" fmla="*/ 363229 h 2975890"/>
              <a:gd name="connsiteX93" fmla="*/ 717238 w 1426641"/>
              <a:gd name="connsiteY93" fmla="*/ 398951 h 2975890"/>
              <a:gd name="connsiteX94" fmla="*/ 721998 w 1426641"/>
              <a:gd name="connsiteY94" fmla="*/ 451335 h 2975890"/>
              <a:gd name="connsiteX95" fmla="*/ 683898 w 1426641"/>
              <a:gd name="connsiteY95" fmla="*/ 503723 h 2975890"/>
              <a:gd name="connsiteX96" fmla="*/ 674373 w 1426641"/>
              <a:gd name="connsiteY96" fmla="*/ 565634 h 2975890"/>
              <a:gd name="connsiteX97" fmla="*/ 648180 w 1426641"/>
              <a:gd name="connsiteY97" fmla="*/ 615641 h 2975890"/>
              <a:gd name="connsiteX98" fmla="*/ 636273 w 1426641"/>
              <a:gd name="connsiteY98" fmla="*/ 658504 h 2975890"/>
              <a:gd name="connsiteX99" fmla="*/ 600555 w 1426641"/>
              <a:gd name="connsiteY99" fmla="*/ 703747 h 2975890"/>
              <a:gd name="connsiteX100" fmla="*/ 569598 w 1426641"/>
              <a:gd name="connsiteY100" fmla="*/ 768042 h 2975890"/>
              <a:gd name="connsiteX101" fmla="*/ 469586 w 1426641"/>
              <a:gd name="connsiteY101" fmla="*/ 806142 h 2975890"/>
              <a:gd name="connsiteX102" fmla="*/ 448155 w 1426641"/>
              <a:gd name="connsiteY102" fmla="*/ 820429 h 2975890"/>
              <a:gd name="connsiteX103" fmla="*/ 443392 w 1426641"/>
              <a:gd name="connsiteY103" fmla="*/ 844242 h 2975890"/>
              <a:gd name="connsiteX104" fmla="*/ 512448 w 1426641"/>
              <a:gd name="connsiteY104" fmla="*/ 815667 h 2975890"/>
              <a:gd name="connsiteX105" fmla="*/ 536261 w 1426641"/>
              <a:gd name="connsiteY105" fmla="*/ 839479 h 2975890"/>
              <a:gd name="connsiteX106" fmla="*/ 560073 w 1426641"/>
              <a:gd name="connsiteY106" fmla="*/ 870435 h 2975890"/>
              <a:gd name="connsiteX107" fmla="*/ 486255 w 1426641"/>
              <a:gd name="connsiteY107" fmla="*/ 910917 h 2975890"/>
              <a:gd name="connsiteX108" fmla="*/ 429105 w 1426641"/>
              <a:gd name="connsiteY108" fmla="*/ 949017 h 2975890"/>
              <a:gd name="connsiteX109" fmla="*/ 340999 w 1426641"/>
              <a:gd name="connsiteY109" fmla="*/ 946635 h 2975890"/>
              <a:gd name="connsiteX110" fmla="*/ 376717 w 1426641"/>
              <a:gd name="connsiteY110" fmla="*/ 968067 h 2975890"/>
              <a:gd name="connsiteX111" fmla="*/ 481492 w 1426641"/>
              <a:gd name="connsiteY111" fmla="*/ 987117 h 2975890"/>
              <a:gd name="connsiteX112" fmla="*/ 545786 w 1426641"/>
              <a:gd name="connsiteY112" fmla="*/ 951398 h 2975890"/>
              <a:gd name="connsiteX113" fmla="*/ 757718 w 1426641"/>
              <a:gd name="connsiteY113" fmla="*/ 1110943 h 2975890"/>
              <a:gd name="connsiteX114" fmla="*/ 976843 w 1426641"/>
              <a:gd name="connsiteY114" fmla="*/ 1527402 h 2975890"/>
              <a:gd name="connsiteX115" fmla="*/ 1110143 w 1426641"/>
              <a:gd name="connsiteY115" fmla="*/ 2034868 h 2975890"/>
              <a:gd name="connsiteX116" fmla="*/ 1419706 w 1426641"/>
              <a:gd name="connsiteY116" fmla="*/ 2080111 h 2975890"/>
              <a:gd name="connsiteX117" fmla="*/ 1381606 w 1426641"/>
              <a:gd name="connsiteY117" fmla="*/ 2292043 h 2975890"/>
              <a:gd name="connsiteX118" fmla="*/ 1343506 w 1426641"/>
              <a:gd name="connsiteY118" fmla="*/ 2592080 h 2975890"/>
              <a:gd name="connsiteX119" fmla="*/ 664428 w 1426641"/>
              <a:gd name="connsiteY119" fmla="*/ 2749641 h 2975890"/>
              <a:gd name="connsiteX120" fmla="*/ 350524 w 1426641"/>
              <a:gd name="connsiteY120" fmla="*/ 2892118 h 2975890"/>
              <a:gd name="connsiteX121" fmla="*/ 5243 w 1426641"/>
              <a:gd name="connsiteY121" fmla="*/ 2911169 h 2975890"/>
              <a:gd name="connsiteX122" fmla="*/ 150499 w 1426641"/>
              <a:gd name="connsiteY122" fmla="*/ 2272992 h 2975890"/>
              <a:gd name="connsiteX123" fmla="*/ 238605 w 1426641"/>
              <a:gd name="connsiteY123" fmla="*/ 2025342 h 2975890"/>
              <a:gd name="connsiteX124" fmla="*/ 150498 w 1426641"/>
              <a:gd name="connsiteY124" fmla="*/ 2049154 h 2975890"/>
              <a:gd name="connsiteX125" fmla="*/ 219555 w 1426641"/>
              <a:gd name="connsiteY125" fmla="*/ 1956285 h 2975890"/>
              <a:gd name="connsiteX126" fmla="*/ 174311 w 1426641"/>
              <a:gd name="connsiteY126" fmla="*/ 1887229 h 2975890"/>
              <a:gd name="connsiteX127" fmla="*/ 193361 w 1426641"/>
              <a:gd name="connsiteY127" fmla="*/ 1851510 h 2975890"/>
              <a:gd name="connsiteX128" fmla="*/ 260036 w 1426641"/>
              <a:gd name="connsiteY128" fmla="*/ 1894373 h 2975890"/>
              <a:gd name="connsiteX129" fmla="*/ 307661 w 1426641"/>
              <a:gd name="connsiteY129" fmla="*/ 1906279 h 2975890"/>
              <a:gd name="connsiteX130" fmla="*/ 426723 w 1426641"/>
              <a:gd name="connsiteY130" fmla="*/ 1884848 h 2975890"/>
              <a:gd name="connsiteX131" fmla="*/ 479111 w 1426641"/>
              <a:gd name="connsiteY131" fmla="*/ 1915804 h 2975890"/>
              <a:gd name="connsiteX132" fmla="*/ 533880 w 1426641"/>
              <a:gd name="connsiteY132" fmla="*/ 1901516 h 2975890"/>
              <a:gd name="connsiteX133" fmla="*/ 368681 w 1426641"/>
              <a:gd name="connsiteY133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357667 w 1426641"/>
              <a:gd name="connsiteY3" fmla="*/ 1349067 h 2975890"/>
              <a:gd name="connsiteX4" fmla="*/ 276705 w 1426641"/>
              <a:gd name="connsiteY4" fmla="*/ 1391929 h 2975890"/>
              <a:gd name="connsiteX5" fmla="*/ 212411 w 1426641"/>
              <a:gd name="connsiteY5" fmla="*/ 1344304 h 2975890"/>
              <a:gd name="connsiteX6" fmla="*/ 202886 w 1426641"/>
              <a:gd name="connsiteY6" fmla="*/ 1363354 h 2975890"/>
              <a:gd name="connsiteX7" fmla="*/ 212411 w 1426641"/>
              <a:gd name="connsiteY7" fmla="*/ 1422884 h 2975890"/>
              <a:gd name="connsiteX8" fmla="*/ 138592 w 1426641"/>
              <a:gd name="connsiteY8" fmla="*/ 1372879 h 2975890"/>
              <a:gd name="connsiteX9" fmla="*/ 88586 w 1426641"/>
              <a:gd name="connsiteY9" fmla="*/ 1391929 h 2975890"/>
              <a:gd name="connsiteX10" fmla="*/ 64774 w 1426641"/>
              <a:gd name="connsiteY10" fmla="*/ 1337163 h 2975890"/>
              <a:gd name="connsiteX11" fmla="*/ 79061 w 1426641"/>
              <a:gd name="connsiteY11" fmla="*/ 1291917 h 2975890"/>
              <a:gd name="connsiteX12" fmla="*/ 138592 w 1426641"/>
              <a:gd name="connsiteY12" fmla="*/ 1184760 h 2975890"/>
              <a:gd name="connsiteX13" fmla="*/ 164786 w 1426641"/>
              <a:gd name="connsiteY13" fmla="*/ 1156184 h 2975890"/>
              <a:gd name="connsiteX14" fmla="*/ 100492 w 1426641"/>
              <a:gd name="connsiteY14" fmla="*/ 1060934 h 2975890"/>
              <a:gd name="connsiteX15" fmla="*/ 112398 w 1426641"/>
              <a:gd name="connsiteY15" fmla="*/ 1015691 h 2975890"/>
              <a:gd name="connsiteX16" fmla="*/ 136211 w 1426641"/>
              <a:gd name="connsiteY16" fmla="*/ 996641 h 2975890"/>
              <a:gd name="connsiteX17" fmla="*/ 188598 w 1426641"/>
              <a:gd name="connsiteY17" fmla="*/ 994259 h 2975890"/>
              <a:gd name="connsiteX18" fmla="*/ 133830 w 1426641"/>
              <a:gd name="connsiteY18" fmla="*/ 975209 h 2975890"/>
              <a:gd name="connsiteX19" fmla="*/ 121923 w 1426641"/>
              <a:gd name="connsiteY19" fmla="*/ 937109 h 2975890"/>
              <a:gd name="connsiteX20" fmla="*/ 88586 w 1426641"/>
              <a:gd name="connsiteY20" fmla="*/ 1006166 h 2975890"/>
              <a:gd name="connsiteX21" fmla="*/ 67155 w 1426641"/>
              <a:gd name="connsiteY21" fmla="*/ 1010928 h 2975890"/>
              <a:gd name="connsiteX22" fmla="*/ 86205 w 1426641"/>
              <a:gd name="connsiteY22" fmla="*/ 1065697 h 2975890"/>
              <a:gd name="connsiteX23" fmla="*/ 43342 w 1426641"/>
              <a:gd name="connsiteY23" fmla="*/ 1015691 h 2975890"/>
              <a:gd name="connsiteX24" fmla="*/ 26673 w 1426641"/>
              <a:gd name="connsiteY24" fmla="*/ 987116 h 2975890"/>
              <a:gd name="connsiteX25" fmla="*/ 102873 w 1426641"/>
              <a:gd name="connsiteY25" fmla="*/ 877578 h 2975890"/>
              <a:gd name="connsiteX26" fmla="*/ 74298 w 1426641"/>
              <a:gd name="connsiteY26" fmla="*/ 887103 h 2975890"/>
              <a:gd name="connsiteX27" fmla="*/ 45723 w 1426641"/>
              <a:gd name="connsiteY27" fmla="*/ 922822 h 2975890"/>
              <a:gd name="connsiteX28" fmla="*/ 17148 w 1426641"/>
              <a:gd name="connsiteY28" fmla="*/ 951398 h 2975890"/>
              <a:gd name="connsiteX29" fmla="*/ 14767 w 1426641"/>
              <a:gd name="connsiteY29" fmla="*/ 1025217 h 2975890"/>
              <a:gd name="connsiteX30" fmla="*/ 12386 w 1426641"/>
              <a:gd name="connsiteY30" fmla="*/ 1079986 h 2975890"/>
              <a:gd name="connsiteX31" fmla="*/ 48105 w 1426641"/>
              <a:gd name="connsiteY31" fmla="*/ 1075223 h 2975890"/>
              <a:gd name="connsiteX32" fmla="*/ 74298 w 1426641"/>
              <a:gd name="connsiteY32" fmla="*/ 1144279 h 2975890"/>
              <a:gd name="connsiteX33" fmla="*/ 57630 w 1426641"/>
              <a:gd name="connsiteY33" fmla="*/ 1163329 h 2975890"/>
              <a:gd name="connsiteX34" fmla="*/ 24292 w 1426641"/>
              <a:gd name="connsiteY34" fmla="*/ 1146660 h 2975890"/>
              <a:gd name="connsiteX35" fmla="*/ 7623 w 1426641"/>
              <a:gd name="connsiteY35" fmla="*/ 1063317 h 2975890"/>
              <a:gd name="connsiteX36" fmla="*/ 10006 w 1426641"/>
              <a:gd name="connsiteY36" fmla="*/ 868057 h 2975890"/>
              <a:gd name="connsiteX37" fmla="*/ 45723 w 1426641"/>
              <a:gd name="connsiteY37" fmla="*/ 815666 h 2975890"/>
              <a:gd name="connsiteX38" fmla="*/ 81442 w 1426641"/>
              <a:gd name="connsiteY38" fmla="*/ 796616 h 2975890"/>
              <a:gd name="connsiteX39" fmla="*/ 14767 w 1426641"/>
              <a:gd name="connsiteY39" fmla="*/ 794234 h 2975890"/>
              <a:gd name="connsiteX40" fmla="*/ 45723 w 1426641"/>
              <a:gd name="connsiteY40" fmla="*/ 763278 h 2975890"/>
              <a:gd name="connsiteX41" fmla="*/ 24292 w 1426641"/>
              <a:gd name="connsiteY41" fmla="*/ 763278 h 2975890"/>
              <a:gd name="connsiteX42" fmla="*/ 64773 w 1426641"/>
              <a:gd name="connsiteY42" fmla="*/ 677553 h 2975890"/>
              <a:gd name="connsiteX43" fmla="*/ 12386 w 1426641"/>
              <a:gd name="connsiteY43" fmla="*/ 741847 h 2975890"/>
              <a:gd name="connsiteX44" fmla="*/ 5242 w 1426641"/>
              <a:gd name="connsiteY44" fmla="*/ 670409 h 2975890"/>
              <a:gd name="connsiteX45" fmla="*/ 5243 w 1426641"/>
              <a:gd name="connsiteY45" fmla="*/ 396567 h 2975890"/>
              <a:gd name="connsiteX46" fmla="*/ 17148 w 1426641"/>
              <a:gd name="connsiteY46" fmla="*/ 279884 h 2975890"/>
              <a:gd name="connsiteX47" fmla="*/ 71917 w 1426641"/>
              <a:gd name="connsiteY47" fmla="*/ 291791 h 2975890"/>
              <a:gd name="connsiteX48" fmla="*/ 52867 w 1426641"/>
              <a:gd name="connsiteY48" fmla="*/ 258453 h 2975890"/>
              <a:gd name="connsiteX49" fmla="*/ 479 w 1426641"/>
              <a:gd name="connsiteY49" fmla="*/ 225116 h 2975890"/>
              <a:gd name="connsiteX50" fmla="*/ 33817 w 1426641"/>
              <a:gd name="connsiteY50" fmla="*/ 208447 h 2975890"/>
              <a:gd name="connsiteX51" fmla="*/ 36198 w 1426641"/>
              <a:gd name="connsiteY51" fmla="*/ 194159 h 2975890"/>
              <a:gd name="connsiteX52" fmla="*/ 14767 w 1426641"/>
              <a:gd name="connsiteY52" fmla="*/ 153678 h 2975890"/>
              <a:gd name="connsiteX53" fmla="*/ 52867 w 1426641"/>
              <a:gd name="connsiteY53" fmla="*/ 151297 h 2975890"/>
              <a:gd name="connsiteX54" fmla="*/ 76680 w 1426641"/>
              <a:gd name="connsiteY54" fmla="*/ 141772 h 2975890"/>
              <a:gd name="connsiteX55" fmla="*/ 57629 w 1426641"/>
              <a:gd name="connsiteY55" fmla="*/ 101291 h 2975890"/>
              <a:gd name="connsiteX56" fmla="*/ 81443 w 1426641"/>
              <a:gd name="connsiteY56" fmla="*/ 27473 h 2975890"/>
              <a:gd name="connsiteX57" fmla="*/ 98111 w 1426641"/>
              <a:gd name="connsiteY57" fmla="*/ 8422 h 2975890"/>
              <a:gd name="connsiteX58" fmla="*/ 145736 w 1426641"/>
              <a:gd name="connsiteY58" fmla="*/ 20328 h 2975890"/>
              <a:gd name="connsiteX59" fmla="*/ 138592 w 1426641"/>
              <a:gd name="connsiteY59" fmla="*/ 77479 h 2975890"/>
              <a:gd name="connsiteX60" fmla="*/ 181455 w 1426641"/>
              <a:gd name="connsiteY60" fmla="*/ 32235 h 2975890"/>
              <a:gd name="connsiteX61" fmla="*/ 250511 w 1426641"/>
              <a:gd name="connsiteY61" fmla="*/ 36998 h 2975890"/>
              <a:gd name="connsiteX62" fmla="*/ 331473 w 1426641"/>
              <a:gd name="connsiteY62" fmla="*/ 25092 h 2975890"/>
              <a:gd name="connsiteX63" fmla="*/ 367192 w 1426641"/>
              <a:gd name="connsiteY63" fmla="*/ 6042 h 2975890"/>
              <a:gd name="connsiteX64" fmla="*/ 407673 w 1426641"/>
              <a:gd name="connsiteY64" fmla="*/ 20329 h 2975890"/>
              <a:gd name="connsiteX65" fmla="*/ 421961 w 1426641"/>
              <a:gd name="connsiteY65" fmla="*/ 1279 h 2975890"/>
              <a:gd name="connsiteX66" fmla="*/ 459640 w 1426641"/>
              <a:gd name="connsiteY66" fmla="*/ 2745 h 2975890"/>
              <a:gd name="connsiteX67" fmla="*/ 467205 w 1426641"/>
              <a:gd name="connsiteY67" fmla="*/ 10804 h 2975890"/>
              <a:gd name="connsiteX68" fmla="*/ 462442 w 1426641"/>
              <a:gd name="connsiteY68" fmla="*/ 101292 h 2975890"/>
              <a:gd name="connsiteX69" fmla="*/ 421961 w 1426641"/>
              <a:gd name="connsiteY69" fmla="*/ 137010 h 2975890"/>
              <a:gd name="connsiteX70" fmla="*/ 329092 w 1426641"/>
              <a:gd name="connsiteY70" fmla="*/ 215592 h 2975890"/>
              <a:gd name="connsiteX71" fmla="*/ 295755 w 1426641"/>
              <a:gd name="connsiteY71" fmla="*/ 251310 h 2975890"/>
              <a:gd name="connsiteX72" fmla="*/ 274323 w 1426641"/>
              <a:gd name="connsiteY72" fmla="*/ 294173 h 2975890"/>
              <a:gd name="connsiteX73" fmla="*/ 210030 w 1426641"/>
              <a:gd name="connsiteY73" fmla="*/ 275123 h 2975890"/>
              <a:gd name="connsiteX74" fmla="*/ 229080 w 1426641"/>
              <a:gd name="connsiteY74" fmla="*/ 303698 h 2975890"/>
              <a:gd name="connsiteX75" fmla="*/ 302898 w 1426641"/>
              <a:gd name="connsiteY75" fmla="*/ 313223 h 2975890"/>
              <a:gd name="connsiteX76" fmla="*/ 329092 w 1426641"/>
              <a:gd name="connsiteY76" fmla="*/ 301317 h 2975890"/>
              <a:gd name="connsiteX77" fmla="*/ 293373 w 1426641"/>
              <a:gd name="connsiteY77" fmla="*/ 341798 h 2975890"/>
              <a:gd name="connsiteX78" fmla="*/ 269561 w 1426641"/>
              <a:gd name="connsiteY78" fmla="*/ 339417 h 2975890"/>
              <a:gd name="connsiteX79" fmla="*/ 236223 w 1426641"/>
              <a:gd name="connsiteY79" fmla="*/ 348942 h 2975890"/>
              <a:gd name="connsiteX80" fmla="*/ 210030 w 1426641"/>
              <a:gd name="connsiteY80" fmla="*/ 387042 h 2975890"/>
              <a:gd name="connsiteX81" fmla="*/ 210030 w 1426641"/>
              <a:gd name="connsiteY81" fmla="*/ 406092 h 2975890"/>
              <a:gd name="connsiteX82" fmla="*/ 236223 w 1426641"/>
              <a:gd name="connsiteY82" fmla="*/ 372754 h 2975890"/>
              <a:gd name="connsiteX83" fmla="*/ 260036 w 1426641"/>
              <a:gd name="connsiteY83" fmla="*/ 363229 h 2975890"/>
              <a:gd name="connsiteX84" fmla="*/ 269561 w 1426641"/>
              <a:gd name="connsiteY84" fmla="*/ 387042 h 2975890"/>
              <a:gd name="connsiteX85" fmla="*/ 245748 w 1426641"/>
              <a:gd name="connsiteY85" fmla="*/ 422760 h 2975890"/>
              <a:gd name="connsiteX86" fmla="*/ 260036 w 1426641"/>
              <a:gd name="connsiteY86" fmla="*/ 425142 h 2975890"/>
              <a:gd name="connsiteX87" fmla="*/ 321948 w 1426641"/>
              <a:gd name="connsiteY87" fmla="*/ 387042 h 2975890"/>
              <a:gd name="connsiteX88" fmla="*/ 367192 w 1426641"/>
              <a:gd name="connsiteY88" fmla="*/ 375135 h 2975890"/>
              <a:gd name="connsiteX89" fmla="*/ 414817 w 1426641"/>
              <a:gd name="connsiteY89" fmla="*/ 353704 h 2975890"/>
              <a:gd name="connsiteX90" fmla="*/ 476730 w 1426641"/>
              <a:gd name="connsiteY90" fmla="*/ 367991 h 2975890"/>
              <a:gd name="connsiteX91" fmla="*/ 543405 w 1426641"/>
              <a:gd name="connsiteY91" fmla="*/ 353703 h 2975890"/>
              <a:gd name="connsiteX92" fmla="*/ 621986 w 1426641"/>
              <a:gd name="connsiteY92" fmla="*/ 365610 h 2975890"/>
              <a:gd name="connsiteX93" fmla="*/ 686280 w 1426641"/>
              <a:gd name="connsiteY93" fmla="*/ 363229 h 2975890"/>
              <a:gd name="connsiteX94" fmla="*/ 717238 w 1426641"/>
              <a:gd name="connsiteY94" fmla="*/ 398951 h 2975890"/>
              <a:gd name="connsiteX95" fmla="*/ 721998 w 1426641"/>
              <a:gd name="connsiteY95" fmla="*/ 451335 h 2975890"/>
              <a:gd name="connsiteX96" fmla="*/ 683898 w 1426641"/>
              <a:gd name="connsiteY96" fmla="*/ 503723 h 2975890"/>
              <a:gd name="connsiteX97" fmla="*/ 674373 w 1426641"/>
              <a:gd name="connsiteY97" fmla="*/ 565634 h 2975890"/>
              <a:gd name="connsiteX98" fmla="*/ 648180 w 1426641"/>
              <a:gd name="connsiteY98" fmla="*/ 615641 h 2975890"/>
              <a:gd name="connsiteX99" fmla="*/ 636273 w 1426641"/>
              <a:gd name="connsiteY99" fmla="*/ 658504 h 2975890"/>
              <a:gd name="connsiteX100" fmla="*/ 600555 w 1426641"/>
              <a:gd name="connsiteY100" fmla="*/ 703747 h 2975890"/>
              <a:gd name="connsiteX101" fmla="*/ 569598 w 1426641"/>
              <a:gd name="connsiteY101" fmla="*/ 768042 h 2975890"/>
              <a:gd name="connsiteX102" fmla="*/ 469586 w 1426641"/>
              <a:gd name="connsiteY102" fmla="*/ 806142 h 2975890"/>
              <a:gd name="connsiteX103" fmla="*/ 448155 w 1426641"/>
              <a:gd name="connsiteY103" fmla="*/ 820429 h 2975890"/>
              <a:gd name="connsiteX104" fmla="*/ 443392 w 1426641"/>
              <a:gd name="connsiteY104" fmla="*/ 844242 h 2975890"/>
              <a:gd name="connsiteX105" fmla="*/ 512448 w 1426641"/>
              <a:gd name="connsiteY105" fmla="*/ 815667 h 2975890"/>
              <a:gd name="connsiteX106" fmla="*/ 536261 w 1426641"/>
              <a:gd name="connsiteY106" fmla="*/ 839479 h 2975890"/>
              <a:gd name="connsiteX107" fmla="*/ 560073 w 1426641"/>
              <a:gd name="connsiteY107" fmla="*/ 870435 h 2975890"/>
              <a:gd name="connsiteX108" fmla="*/ 486255 w 1426641"/>
              <a:gd name="connsiteY108" fmla="*/ 910917 h 2975890"/>
              <a:gd name="connsiteX109" fmla="*/ 429105 w 1426641"/>
              <a:gd name="connsiteY109" fmla="*/ 949017 h 2975890"/>
              <a:gd name="connsiteX110" fmla="*/ 340999 w 1426641"/>
              <a:gd name="connsiteY110" fmla="*/ 946635 h 2975890"/>
              <a:gd name="connsiteX111" fmla="*/ 376717 w 1426641"/>
              <a:gd name="connsiteY111" fmla="*/ 968067 h 2975890"/>
              <a:gd name="connsiteX112" fmla="*/ 481492 w 1426641"/>
              <a:gd name="connsiteY112" fmla="*/ 987117 h 2975890"/>
              <a:gd name="connsiteX113" fmla="*/ 545786 w 1426641"/>
              <a:gd name="connsiteY113" fmla="*/ 951398 h 2975890"/>
              <a:gd name="connsiteX114" fmla="*/ 757718 w 1426641"/>
              <a:gd name="connsiteY114" fmla="*/ 1110943 h 2975890"/>
              <a:gd name="connsiteX115" fmla="*/ 976843 w 1426641"/>
              <a:gd name="connsiteY115" fmla="*/ 1527402 h 2975890"/>
              <a:gd name="connsiteX116" fmla="*/ 1110143 w 1426641"/>
              <a:gd name="connsiteY116" fmla="*/ 2034868 h 2975890"/>
              <a:gd name="connsiteX117" fmla="*/ 1419706 w 1426641"/>
              <a:gd name="connsiteY117" fmla="*/ 2080111 h 2975890"/>
              <a:gd name="connsiteX118" fmla="*/ 1381606 w 1426641"/>
              <a:gd name="connsiteY118" fmla="*/ 2292043 h 2975890"/>
              <a:gd name="connsiteX119" fmla="*/ 1343506 w 1426641"/>
              <a:gd name="connsiteY119" fmla="*/ 2592080 h 2975890"/>
              <a:gd name="connsiteX120" fmla="*/ 664428 w 1426641"/>
              <a:gd name="connsiteY120" fmla="*/ 2749641 h 2975890"/>
              <a:gd name="connsiteX121" fmla="*/ 350524 w 1426641"/>
              <a:gd name="connsiteY121" fmla="*/ 2892118 h 2975890"/>
              <a:gd name="connsiteX122" fmla="*/ 5243 w 1426641"/>
              <a:gd name="connsiteY122" fmla="*/ 2911169 h 2975890"/>
              <a:gd name="connsiteX123" fmla="*/ 150499 w 1426641"/>
              <a:gd name="connsiteY123" fmla="*/ 2272992 h 2975890"/>
              <a:gd name="connsiteX124" fmla="*/ 238605 w 1426641"/>
              <a:gd name="connsiteY124" fmla="*/ 2025342 h 2975890"/>
              <a:gd name="connsiteX125" fmla="*/ 150498 w 1426641"/>
              <a:gd name="connsiteY125" fmla="*/ 2049154 h 2975890"/>
              <a:gd name="connsiteX126" fmla="*/ 219555 w 1426641"/>
              <a:gd name="connsiteY126" fmla="*/ 1956285 h 2975890"/>
              <a:gd name="connsiteX127" fmla="*/ 174311 w 1426641"/>
              <a:gd name="connsiteY127" fmla="*/ 1887229 h 2975890"/>
              <a:gd name="connsiteX128" fmla="*/ 193361 w 1426641"/>
              <a:gd name="connsiteY128" fmla="*/ 1851510 h 2975890"/>
              <a:gd name="connsiteX129" fmla="*/ 260036 w 1426641"/>
              <a:gd name="connsiteY129" fmla="*/ 1894373 h 2975890"/>
              <a:gd name="connsiteX130" fmla="*/ 307661 w 1426641"/>
              <a:gd name="connsiteY130" fmla="*/ 1906279 h 2975890"/>
              <a:gd name="connsiteX131" fmla="*/ 426723 w 1426641"/>
              <a:gd name="connsiteY131" fmla="*/ 1884848 h 2975890"/>
              <a:gd name="connsiteX132" fmla="*/ 479111 w 1426641"/>
              <a:gd name="connsiteY132" fmla="*/ 1915804 h 2975890"/>
              <a:gd name="connsiteX133" fmla="*/ 533880 w 1426641"/>
              <a:gd name="connsiteY133" fmla="*/ 1901516 h 2975890"/>
              <a:gd name="connsiteX134" fmla="*/ 368681 w 1426641"/>
              <a:gd name="connsiteY134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381480 w 1426641"/>
              <a:gd name="connsiteY2" fmla="*/ 1313348 h 2975890"/>
              <a:gd name="connsiteX3" fmla="*/ 357667 w 1426641"/>
              <a:gd name="connsiteY3" fmla="*/ 1349067 h 2975890"/>
              <a:gd name="connsiteX4" fmla="*/ 276705 w 1426641"/>
              <a:gd name="connsiteY4" fmla="*/ 1391929 h 2975890"/>
              <a:gd name="connsiteX5" fmla="*/ 231461 w 1426641"/>
              <a:gd name="connsiteY5" fmla="*/ 1372879 h 2975890"/>
              <a:gd name="connsiteX6" fmla="*/ 212411 w 1426641"/>
              <a:gd name="connsiteY6" fmla="*/ 1344304 h 2975890"/>
              <a:gd name="connsiteX7" fmla="*/ 202886 w 1426641"/>
              <a:gd name="connsiteY7" fmla="*/ 1363354 h 2975890"/>
              <a:gd name="connsiteX8" fmla="*/ 212411 w 1426641"/>
              <a:gd name="connsiteY8" fmla="*/ 1422884 h 2975890"/>
              <a:gd name="connsiteX9" fmla="*/ 138592 w 1426641"/>
              <a:gd name="connsiteY9" fmla="*/ 1372879 h 2975890"/>
              <a:gd name="connsiteX10" fmla="*/ 88586 w 1426641"/>
              <a:gd name="connsiteY10" fmla="*/ 1391929 h 2975890"/>
              <a:gd name="connsiteX11" fmla="*/ 64774 w 1426641"/>
              <a:gd name="connsiteY11" fmla="*/ 1337163 h 2975890"/>
              <a:gd name="connsiteX12" fmla="*/ 79061 w 1426641"/>
              <a:gd name="connsiteY12" fmla="*/ 1291917 h 2975890"/>
              <a:gd name="connsiteX13" fmla="*/ 138592 w 1426641"/>
              <a:gd name="connsiteY13" fmla="*/ 1184760 h 2975890"/>
              <a:gd name="connsiteX14" fmla="*/ 164786 w 1426641"/>
              <a:gd name="connsiteY14" fmla="*/ 1156184 h 2975890"/>
              <a:gd name="connsiteX15" fmla="*/ 100492 w 1426641"/>
              <a:gd name="connsiteY15" fmla="*/ 1060934 h 2975890"/>
              <a:gd name="connsiteX16" fmla="*/ 112398 w 1426641"/>
              <a:gd name="connsiteY16" fmla="*/ 1015691 h 2975890"/>
              <a:gd name="connsiteX17" fmla="*/ 136211 w 1426641"/>
              <a:gd name="connsiteY17" fmla="*/ 996641 h 2975890"/>
              <a:gd name="connsiteX18" fmla="*/ 188598 w 1426641"/>
              <a:gd name="connsiteY18" fmla="*/ 994259 h 2975890"/>
              <a:gd name="connsiteX19" fmla="*/ 133830 w 1426641"/>
              <a:gd name="connsiteY19" fmla="*/ 975209 h 2975890"/>
              <a:gd name="connsiteX20" fmla="*/ 121923 w 1426641"/>
              <a:gd name="connsiteY20" fmla="*/ 937109 h 2975890"/>
              <a:gd name="connsiteX21" fmla="*/ 88586 w 1426641"/>
              <a:gd name="connsiteY21" fmla="*/ 1006166 h 2975890"/>
              <a:gd name="connsiteX22" fmla="*/ 67155 w 1426641"/>
              <a:gd name="connsiteY22" fmla="*/ 1010928 h 2975890"/>
              <a:gd name="connsiteX23" fmla="*/ 86205 w 1426641"/>
              <a:gd name="connsiteY23" fmla="*/ 1065697 h 2975890"/>
              <a:gd name="connsiteX24" fmla="*/ 43342 w 1426641"/>
              <a:gd name="connsiteY24" fmla="*/ 1015691 h 2975890"/>
              <a:gd name="connsiteX25" fmla="*/ 26673 w 1426641"/>
              <a:gd name="connsiteY25" fmla="*/ 987116 h 2975890"/>
              <a:gd name="connsiteX26" fmla="*/ 102873 w 1426641"/>
              <a:gd name="connsiteY26" fmla="*/ 877578 h 2975890"/>
              <a:gd name="connsiteX27" fmla="*/ 74298 w 1426641"/>
              <a:gd name="connsiteY27" fmla="*/ 887103 h 2975890"/>
              <a:gd name="connsiteX28" fmla="*/ 45723 w 1426641"/>
              <a:gd name="connsiteY28" fmla="*/ 922822 h 2975890"/>
              <a:gd name="connsiteX29" fmla="*/ 17148 w 1426641"/>
              <a:gd name="connsiteY29" fmla="*/ 951398 h 2975890"/>
              <a:gd name="connsiteX30" fmla="*/ 14767 w 1426641"/>
              <a:gd name="connsiteY30" fmla="*/ 1025217 h 2975890"/>
              <a:gd name="connsiteX31" fmla="*/ 12386 w 1426641"/>
              <a:gd name="connsiteY31" fmla="*/ 1079986 h 2975890"/>
              <a:gd name="connsiteX32" fmla="*/ 48105 w 1426641"/>
              <a:gd name="connsiteY32" fmla="*/ 1075223 h 2975890"/>
              <a:gd name="connsiteX33" fmla="*/ 74298 w 1426641"/>
              <a:gd name="connsiteY33" fmla="*/ 1144279 h 2975890"/>
              <a:gd name="connsiteX34" fmla="*/ 57630 w 1426641"/>
              <a:gd name="connsiteY34" fmla="*/ 1163329 h 2975890"/>
              <a:gd name="connsiteX35" fmla="*/ 24292 w 1426641"/>
              <a:gd name="connsiteY35" fmla="*/ 1146660 h 2975890"/>
              <a:gd name="connsiteX36" fmla="*/ 7623 w 1426641"/>
              <a:gd name="connsiteY36" fmla="*/ 1063317 h 2975890"/>
              <a:gd name="connsiteX37" fmla="*/ 10006 w 1426641"/>
              <a:gd name="connsiteY37" fmla="*/ 868057 h 2975890"/>
              <a:gd name="connsiteX38" fmla="*/ 45723 w 1426641"/>
              <a:gd name="connsiteY38" fmla="*/ 815666 h 2975890"/>
              <a:gd name="connsiteX39" fmla="*/ 81442 w 1426641"/>
              <a:gd name="connsiteY39" fmla="*/ 796616 h 2975890"/>
              <a:gd name="connsiteX40" fmla="*/ 14767 w 1426641"/>
              <a:gd name="connsiteY40" fmla="*/ 794234 h 2975890"/>
              <a:gd name="connsiteX41" fmla="*/ 45723 w 1426641"/>
              <a:gd name="connsiteY41" fmla="*/ 763278 h 2975890"/>
              <a:gd name="connsiteX42" fmla="*/ 24292 w 1426641"/>
              <a:gd name="connsiteY42" fmla="*/ 763278 h 2975890"/>
              <a:gd name="connsiteX43" fmla="*/ 64773 w 1426641"/>
              <a:gd name="connsiteY43" fmla="*/ 677553 h 2975890"/>
              <a:gd name="connsiteX44" fmla="*/ 12386 w 1426641"/>
              <a:gd name="connsiteY44" fmla="*/ 741847 h 2975890"/>
              <a:gd name="connsiteX45" fmla="*/ 5242 w 1426641"/>
              <a:gd name="connsiteY45" fmla="*/ 670409 h 2975890"/>
              <a:gd name="connsiteX46" fmla="*/ 5243 w 1426641"/>
              <a:gd name="connsiteY46" fmla="*/ 396567 h 2975890"/>
              <a:gd name="connsiteX47" fmla="*/ 17148 w 1426641"/>
              <a:gd name="connsiteY47" fmla="*/ 279884 h 2975890"/>
              <a:gd name="connsiteX48" fmla="*/ 71917 w 1426641"/>
              <a:gd name="connsiteY48" fmla="*/ 291791 h 2975890"/>
              <a:gd name="connsiteX49" fmla="*/ 52867 w 1426641"/>
              <a:gd name="connsiteY49" fmla="*/ 258453 h 2975890"/>
              <a:gd name="connsiteX50" fmla="*/ 479 w 1426641"/>
              <a:gd name="connsiteY50" fmla="*/ 225116 h 2975890"/>
              <a:gd name="connsiteX51" fmla="*/ 33817 w 1426641"/>
              <a:gd name="connsiteY51" fmla="*/ 208447 h 2975890"/>
              <a:gd name="connsiteX52" fmla="*/ 36198 w 1426641"/>
              <a:gd name="connsiteY52" fmla="*/ 194159 h 2975890"/>
              <a:gd name="connsiteX53" fmla="*/ 14767 w 1426641"/>
              <a:gd name="connsiteY53" fmla="*/ 153678 h 2975890"/>
              <a:gd name="connsiteX54" fmla="*/ 52867 w 1426641"/>
              <a:gd name="connsiteY54" fmla="*/ 151297 h 2975890"/>
              <a:gd name="connsiteX55" fmla="*/ 76680 w 1426641"/>
              <a:gd name="connsiteY55" fmla="*/ 141772 h 2975890"/>
              <a:gd name="connsiteX56" fmla="*/ 57629 w 1426641"/>
              <a:gd name="connsiteY56" fmla="*/ 101291 h 2975890"/>
              <a:gd name="connsiteX57" fmla="*/ 81443 w 1426641"/>
              <a:gd name="connsiteY57" fmla="*/ 27473 h 2975890"/>
              <a:gd name="connsiteX58" fmla="*/ 98111 w 1426641"/>
              <a:gd name="connsiteY58" fmla="*/ 8422 h 2975890"/>
              <a:gd name="connsiteX59" fmla="*/ 145736 w 1426641"/>
              <a:gd name="connsiteY59" fmla="*/ 20328 h 2975890"/>
              <a:gd name="connsiteX60" fmla="*/ 138592 w 1426641"/>
              <a:gd name="connsiteY60" fmla="*/ 77479 h 2975890"/>
              <a:gd name="connsiteX61" fmla="*/ 181455 w 1426641"/>
              <a:gd name="connsiteY61" fmla="*/ 32235 h 2975890"/>
              <a:gd name="connsiteX62" fmla="*/ 250511 w 1426641"/>
              <a:gd name="connsiteY62" fmla="*/ 36998 h 2975890"/>
              <a:gd name="connsiteX63" fmla="*/ 331473 w 1426641"/>
              <a:gd name="connsiteY63" fmla="*/ 25092 h 2975890"/>
              <a:gd name="connsiteX64" fmla="*/ 367192 w 1426641"/>
              <a:gd name="connsiteY64" fmla="*/ 6042 h 2975890"/>
              <a:gd name="connsiteX65" fmla="*/ 407673 w 1426641"/>
              <a:gd name="connsiteY65" fmla="*/ 20329 h 2975890"/>
              <a:gd name="connsiteX66" fmla="*/ 421961 w 1426641"/>
              <a:gd name="connsiteY66" fmla="*/ 1279 h 2975890"/>
              <a:gd name="connsiteX67" fmla="*/ 459640 w 1426641"/>
              <a:gd name="connsiteY67" fmla="*/ 2745 h 2975890"/>
              <a:gd name="connsiteX68" fmla="*/ 467205 w 1426641"/>
              <a:gd name="connsiteY68" fmla="*/ 10804 h 2975890"/>
              <a:gd name="connsiteX69" fmla="*/ 462442 w 1426641"/>
              <a:gd name="connsiteY69" fmla="*/ 101292 h 2975890"/>
              <a:gd name="connsiteX70" fmla="*/ 421961 w 1426641"/>
              <a:gd name="connsiteY70" fmla="*/ 137010 h 2975890"/>
              <a:gd name="connsiteX71" fmla="*/ 329092 w 1426641"/>
              <a:gd name="connsiteY71" fmla="*/ 215592 h 2975890"/>
              <a:gd name="connsiteX72" fmla="*/ 295755 w 1426641"/>
              <a:gd name="connsiteY72" fmla="*/ 251310 h 2975890"/>
              <a:gd name="connsiteX73" fmla="*/ 274323 w 1426641"/>
              <a:gd name="connsiteY73" fmla="*/ 294173 h 2975890"/>
              <a:gd name="connsiteX74" fmla="*/ 210030 w 1426641"/>
              <a:gd name="connsiteY74" fmla="*/ 275123 h 2975890"/>
              <a:gd name="connsiteX75" fmla="*/ 229080 w 1426641"/>
              <a:gd name="connsiteY75" fmla="*/ 303698 h 2975890"/>
              <a:gd name="connsiteX76" fmla="*/ 302898 w 1426641"/>
              <a:gd name="connsiteY76" fmla="*/ 313223 h 2975890"/>
              <a:gd name="connsiteX77" fmla="*/ 329092 w 1426641"/>
              <a:gd name="connsiteY77" fmla="*/ 301317 h 2975890"/>
              <a:gd name="connsiteX78" fmla="*/ 293373 w 1426641"/>
              <a:gd name="connsiteY78" fmla="*/ 341798 h 2975890"/>
              <a:gd name="connsiteX79" fmla="*/ 269561 w 1426641"/>
              <a:gd name="connsiteY79" fmla="*/ 339417 h 2975890"/>
              <a:gd name="connsiteX80" fmla="*/ 236223 w 1426641"/>
              <a:gd name="connsiteY80" fmla="*/ 348942 h 2975890"/>
              <a:gd name="connsiteX81" fmla="*/ 210030 w 1426641"/>
              <a:gd name="connsiteY81" fmla="*/ 387042 h 2975890"/>
              <a:gd name="connsiteX82" fmla="*/ 210030 w 1426641"/>
              <a:gd name="connsiteY82" fmla="*/ 406092 h 2975890"/>
              <a:gd name="connsiteX83" fmla="*/ 236223 w 1426641"/>
              <a:gd name="connsiteY83" fmla="*/ 372754 h 2975890"/>
              <a:gd name="connsiteX84" fmla="*/ 260036 w 1426641"/>
              <a:gd name="connsiteY84" fmla="*/ 363229 h 2975890"/>
              <a:gd name="connsiteX85" fmla="*/ 269561 w 1426641"/>
              <a:gd name="connsiteY85" fmla="*/ 387042 h 2975890"/>
              <a:gd name="connsiteX86" fmla="*/ 245748 w 1426641"/>
              <a:gd name="connsiteY86" fmla="*/ 422760 h 2975890"/>
              <a:gd name="connsiteX87" fmla="*/ 260036 w 1426641"/>
              <a:gd name="connsiteY87" fmla="*/ 425142 h 2975890"/>
              <a:gd name="connsiteX88" fmla="*/ 321948 w 1426641"/>
              <a:gd name="connsiteY88" fmla="*/ 387042 h 2975890"/>
              <a:gd name="connsiteX89" fmla="*/ 367192 w 1426641"/>
              <a:gd name="connsiteY89" fmla="*/ 375135 h 2975890"/>
              <a:gd name="connsiteX90" fmla="*/ 414817 w 1426641"/>
              <a:gd name="connsiteY90" fmla="*/ 353704 h 2975890"/>
              <a:gd name="connsiteX91" fmla="*/ 476730 w 1426641"/>
              <a:gd name="connsiteY91" fmla="*/ 367991 h 2975890"/>
              <a:gd name="connsiteX92" fmla="*/ 543405 w 1426641"/>
              <a:gd name="connsiteY92" fmla="*/ 353703 h 2975890"/>
              <a:gd name="connsiteX93" fmla="*/ 621986 w 1426641"/>
              <a:gd name="connsiteY93" fmla="*/ 365610 h 2975890"/>
              <a:gd name="connsiteX94" fmla="*/ 686280 w 1426641"/>
              <a:gd name="connsiteY94" fmla="*/ 363229 h 2975890"/>
              <a:gd name="connsiteX95" fmla="*/ 717238 w 1426641"/>
              <a:gd name="connsiteY95" fmla="*/ 398951 h 2975890"/>
              <a:gd name="connsiteX96" fmla="*/ 721998 w 1426641"/>
              <a:gd name="connsiteY96" fmla="*/ 451335 h 2975890"/>
              <a:gd name="connsiteX97" fmla="*/ 683898 w 1426641"/>
              <a:gd name="connsiteY97" fmla="*/ 503723 h 2975890"/>
              <a:gd name="connsiteX98" fmla="*/ 674373 w 1426641"/>
              <a:gd name="connsiteY98" fmla="*/ 565634 h 2975890"/>
              <a:gd name="connsiteX99" fmla="*/ 648180 w 1426641"/>
              <a:gd name="connsiteY99" fmla="*/ 615641 h 2975890"/>
              <a:gd name="connsiteX100" fmla="*/ 636273 w 1426641"/>
              <a:gd name="connsiteY100" fmla="*/ 658504 h 2975890"/>
              <a:gd name="connsiteX101" fmla="*/ 600555 w 1426641"/>
              <a:gd name="connsiteY101" fmla="*/ 703747 h 2975890"/>
              <a:gd name="connsiteX102" fmla="*/ 569598 w 1426641"/>
              <a:gd name="connsiteY102" fmla="*/ 768042 h 2975890"/>
              <a:gd name="connsiteX103" fmla="*/ 469586 w 1426641"/>
              <a:gd name="connsiteY103" fmla="*/ 806142 h 2975890"/>
              <a:gd name="connsiteX104" fmla="*/ 448155 w 1426641"/>
              <a:gd name="connsiteY104" fmla="*/ 820429 h 2975890"/>
              <a:gd name="connsiteX105" fmla="*/ 443392 w 1426641"/>
              <a:gd name="connsiteY105" fmla="*/ 844242 h 2975890"/>
              <a:gd name="connsiteX106" fmla="*/ 512448 w 1426641"/>
              <a:gd name="connsiteY106" fmla="*/ 815667 h 2975890"/>
              <a:gd name="connsiteX107" fmla="*/ 536261 w 1426641"/>
              <a:gd name="connsiteY107" fmla="*/ 839479 h 2975890"/>
              <a:gd name="connsiteX108" fmla="*/ 560073 w 1426641"/>
              <a:gd name="connsiteY108" fmla="*/ 870435 h 2975890"/>
              <a:gd name="connsiteX109" fmla="*/ 486255 w 1426641"/>
              <a:gd name="connsiteY109" fmla="*/ 910917 h 2975890"/>
              <a:gd name="connsiteX110" fmla="*/ 429105 w 1426641"/>
              <a:gd name="connsiteY110" fmla="*/ 949017 h 2975890"/>
              <a:gd name="connsiteX111" fmla="*/ 340999 w 1426641"/>
              <a:gd name="connsiteY111" fmla="*/ 946635 h 2975890"/>
              <a:gd name="connsiteX112" fmla="*/ 376717 w 1426641"/>
              <a:gd name="connsiteY112" fmla="*/ 968067 h 2975890"/>
              <a:gd name="connsiteX113" fmla="*/ 481492 w 1426641"/>
              <a:gd name="connsiteY113" fmla="*/ 987117 h 2975890"/>
              <a:gd name="connsiteX114" fmla="*/ 545786 w 1426641"/>
              <a:gd name="connsiteY114" fmla="*/ 951398 h 2975890"/>
              <a:gd name="connsiteX115" fmla="*/ 757718 w 1426641"/>
              <a:gd name="connsiteY115" fmla="*/ 1110943 h 2975890"/>
              <a:gd name="connsiteX116" fmla="*/ 976843 w 1426641"/>
              <a:gd name="connsiteY116" fmla="*/ 1527402 h 2975890"/>
              <a:gd name="connsiteX117" fmla="*/ 1110143 w 1426641"/>
              <a:gd name="connsiteY117" fmla="*/ 2034868 h 2975890"/>
              <a:gd name="connsiteX118" fmla="*/ 1419706 w 1426641"/>
              <a:gd name="connsiteY118" fmla="*/ 2080111 h 2975890"/>
              <a:gd name="connsiteX119" fmla="*/ 1381606 w 1426641"/>
              <a:gd name="connsiteY119" fmla="*/ 2292043 h 2975890"/>
              <a:gd name="connsiteX120" fmla="*/ 1343506 w 1426641"/>
              <a:gd name="connsiteY120" fmla="*/ 2592080 h 2975890"/>
              <a:gd name="connsiteX121" fmla="*/ 664428 w 1426641"/>
              <a:gd name="connsiteY121" fmla="*/ 2749641 h 2975890"/>
              <a:gd name="connsiteX122" fmla="*/ 350524 w 1426641"/>
              <a:gd name="connsiteY122" fmla="*/ 2892118 h 2975890"/>
              <a:gd name="connsiteX123" fmla="*/ 5243 w 1426641"/>
              <a:gd name="connsiteY123" fmla="*/ 2911169 h 2975890"/>
              <a:gd name="connsiteX124" fmla="*/ 150499 w 1426641"/>
              <a:gd name="connsiteY124" fmla="*/ 2272992 h 2975890"/>
              <a:gd name="connsiteX125" fmla="*/ 238605 w 1426641"/>
              <a:gd name="connsiteY125" fmla="*/ 2025342 h 2975890"/>
              <a:gd name="connsiteX126" fmla="*/ 150498 w 1426641"/>
              <a:gd name="connsiteY126" fmla="*/ 2049154 h 2975890"/>
              <a:gd name="connsiteX127" fmla="*/ 219555 w 1426641"/>
              <a:gd name="connsiteY127" fmla="*/ 1956285 h 2975890"/>
              <a:gd name="connsiteX128" fmla="*/ 174311 w 1426641"/>
              <a:gd name="connsiteY128" fmla="*/ 1887229 h 2975890"/>
              <a:gd name="connsiteX129" fmla="*/ 193361 w 1426641"/>
              <a:gd name="connsiteY129" fmla="*/ 1851510 h 2975890"/>
              <a:gd name="connsiteX130" fmla="*/ 260036 w 1426641"/>
              <a:gd name="connsiteY130" fmla="*/ 1894373 h 2975890"/>
              <a:gd name="connsiteX131" fmla="*/ 307661 w 1426641"/>
              <a:gd name="connsiteY131" fmla="*/ 1906279 h 2975890"/>
              <a:gd name="connsiteX132" fmla="*/ 426723 w 1426641"/>
              <a:gd name="connsiteY132" fmla="*/ 1884848 h 2975890"/>
              <a:gd name="connsiteX133" fmla="*/ 479111 w 1426641"/>
              <a:gd name="connsiteY133" fmla="*/ 1915804 h 2975890"/>
              <a:gd name="connsiteX134" fmla="*/ 533880 w 1426641"/>
              <a:gd name="connsiteY134" fmla="*/ 1901516 h 2975890"/>
              <a:gd name="connsiteX135" fmla="*/ 368681 w 1426641"/>
              <a:gd name="connsiteY135" fmla="*/ 1496446 h 2975890"/>
              <a:gd name="connsiteX0" fmla="*/ 368681 w 1426641"/>
              <a:gd name="connsiteY0" fmla="*/ 1496446 h 2975890"/>
              <a:gd name="connsiteX1" fmla="*/ 476730 w 1426641"/>
              <a:gd name="connsiteY1" fmla="*/ 1327635 h 2975890"/>
              <a:gd name="connsiteX2" fmla="*/ 441011 w 1426641"/>
              <a:gd name="connsiteY2" fmla="*/ 1325254 h 2975890"/>
              <a:gd name="connsiteX3" fmla="*/ 381480 w 1426641"/>
              <a:gd name="connsiteY3" fmla="*/ 1313348 h 2975890"/>
              <a:gd name="connsiteX4" fmla="*/ 357667 w 1426641"/>
              <a:gd name="connsiteY4" fmla="*/ 1349067 h 2975890"/>
              <a:gd name="connsiteX5" fmla="*/ 276705 w 1426641"/>
              <a:gd name="connsiteY5" fmla="*/ 1391929 h 2975890"/>
              <a:gd name="connsiteX6" fmla="*/ 231461 w 1426641"/>
              <a:gd name="connsiteY6" fmla="*/ 1372879 h 2975890"/>
              <a:gd name="connsiteX7" fmla="*/ 212411 w 1426641"/>
              <a:gd name="connsiteY7" fmla="*/ 1344304 h 2975890"/>
              <a:gd name="connsiteX8" fmla="*/ 202886 w 1426641"/>
              <a:gd name="connsiteY8" fmla="*/ 1363354 h 2975890"/>
              <a:gd name="connsiteX9" fmla="*/ 212411 w 1426641"/>
              <a:gd name="connsiteY9" fmla="*/ 1422884 h 2975890"/>
              <a:gd name="connsiteX10" fmla="*/ 138592 w 1426641"/>
              <a:gd name="connsiteY10" fmla="*/ 1372879 h 2975890"/>
              <a:gd name="connsiteX11" fmla="*/ 88586 w 1426641"/>
              <a:gd name="connsiteY11" fmla="*/ 1391929 h 2975890"/>
              <a:gd name="connsiteX12" fmla="*/ 64774 w 1426641"/>
              <a:gd name="connsiteY12" fmla="*/ 1337163 h 2975890"/>
              <a:gd name="connsiteX13" fmla="*/ 79061 w 1426641"/>
              <a:gd name="connsiteY13" fmla="*/ 1291917 h 2975890"/>
              <a:gd name="connsiteX14" fmla="*/ 138592 w 1426641"/>
              <a:gd name="connsiteY14" fmla="*/ 1184760 h 2975890"/>
              <a:gd name="connsiteX15" fmla="*/ 164786 w 1426641"/>
              <a:gd name="connsiteY15" fmla="*/ 1156184 h 2975890"/>
              <a:gd name="connsiteX16" fmla="*/ 100492 w 1426641"/>
              <a:gd name="connsiteY16" fmla="*/ 1060934 h 2975890"/>
              <a:gd name="connsiteX17" fmla="*/ 112398 w 1426641"/>
              <a:gd name="connsiteY17" fmla="*/ 1015691 h 2975890"/>
              <a:gd name="connsiteX18" fmla="*/ 136211 w 1426641"/>
              <a:gd name="connsiteY18" fmla="*/ 996641 h 2975890"/>
              <a:gd name="connsiteX19" fmla="*/ 188598 w 1426641"/>
              <a:gd name="connsiteY19" fmla="*/ 994259 h 2975890"/>
              <a:gd name="connsiteX20" fmla="*/ 133830 w 1426641"/>
              <a:gd name="connsiteY20" fmla="*/ 975209 h 2975890"/>
              <a:gd name="connsiteX21" fmla="*/ 121923 w 1426641"/>
              <a:gd name="connsiteY21" fmla="*/ 937109 h 2975890"/>
              <a:gd name="connsiteX22" fmla="*/ 88586 w 1426641"/>
              <a:gd name="connsiteY22" fmla="*/ 1006166 h 2975890"/>
              <a:gd name="connsiteX23" fmla="*/ 67155 w 1426641"/>
              <a:gd name="connsiteY23" fmla="*/ 1010928 h 2975890"/>
              <a:gd name="connsiteX24" fmla="*/ 86205 w 1426641"/>
              <a:gd name="connsiteY24" fmla="*/ 1065697 h 2975890"/>
              <a:gd name="connsiteX25" fmla="*/ 43342 w 1426641"/>
              <a:gd name="connsiteY25" fmla="*/ 1015691 h 2975890"/>
              <a:gd name="connsiteX26" fmla="*/ 26673 w 1426641"/>
              <a:gd name="connsiteY26" fmla="*/ 987116 h 2975890"/>
              <a:gd name="connsiteX27" fmla="*/ 102873 w 1426641"/>
              <a:gd name="connsiteY27" fmla="*/ 877578 h 2975890"/>
              <a:gd name="connsiteX28" fmla="*/ 74298 w 1426641"/>
              <a:gd name="connsiteY28" fmla="*/ 887103 h 2975890"/>
              <a:gd name="connsiteX29" fmla="*/ 45723 w 1426641"/>
              <a:gd name="connsiteY29" fmla="*/ 922822 h 2975890"/>
              <a:gd name="connsiteX30" fmla="*/ 17148 w 1426641"/>
              <a:gd name="connsiteY30" fmla="*/ 951398 h 2975890"/>
              <a:gd name="connsiteX31" fmla="*/ 14767 w 1426641"/>
              <a:gd name="connsiteY31" fmla="*/ 1025217 h 2975890"/>
              <a:gd name="connsiteX32" fmla="*/ 12386 w 1426641"/>
              <a:gd name="connsiteY32" fmla="*/ 1079986 h 2975890"/>
              <a:gd name="connsiteX33" fmla="*/ 48105 w 1426641"/>
              <a:gd name="connsiteY33" fmla="*/ 1075223 h 2975890"/>
              <a:gd name="connsiteX34" fmla="*/ 74298 w 1426641"/>
              <a:gd name="connsiteY34" fmla="*/ 1144279 h 2975890"/>
              <a:gd name="connsiteX35" fmla="*/ 57630 w 1426641"/>
              <a:gd name="connsiteY35" fmla="*/ 1163329 h 2975890"/>
              <a:gd name="connsiteX36" fmla="*/ 24292 w 1426641"/>
              <a:gd name="connsiteY36" fmla="*/ 1146660 h 2975890"/>
              <a:gd name="connsiteX37" fmla="*/ 7623 w 1426641"/>
              <a:gd name="connsiteY37" fmla="*/ 1063317 h 2975890"/>
              <a:gd name="connsiteX38" fmla="*/ 10006 w 1426641"/>
              <a:gd name="connsiteY38" fmla="*/ 868057 h 2975890"/>
              <a:gd name="connsiteX39" fmla="*/ 45723 w 1426641"/>
              <a:gd name="connsiteY39" fmla="*/ 815666 h 2975890"/>
              <a:gd name="connsiteX40" fmla="*/ 81442 w 1426641"/>
              <a:gd name="connsiteY40" fmla="*/ 796616 h 2975890"/>
              <a:gd name="connsiteX41" fmla="*/ 14767 w 1426641"/>
              <a:gd name="connsiteY41" fmla="*/ 794234 h 2975890"/>
              <a:gd name="connsiteX42" fmla="*/ 45723 w 1426641"/>
              <a:gd name="connsiteY42" fmla="*/ 763278 h 2975890"/>
              <a:gd name="connsiteX43" fmla="*/ 24292 w 1426641"/>
              <a:gd name="connsiteY43" fmla="*/ 763278 h 2975890"/>
              <a:gd name="connsiteX44" fmla="*/ 64773 w 1426641"/>
              <a:gd name="connsiteY44" fmla="*/ 677553 h 2975890"/>
              <a:gd name="connsiteX45" fmla="*/ 12386 w 1426641"/>
              <a:gd name="connsiteY45" fmla="*/ 741847 h 2975890"/>
              <a:gd name="connsiteX46" fmla="*/ 5242 w 1426641"/>
              <a:gd name="connsiteY46" fmla="*/ 670409 h 2975890"/>
              <a:gd name="connsiteX47" fmla="*/ 5243 w 1426641"/>
              <a:gd name="connsiteY47" fmla="*/ 396567 h 2975890"/>
              <a:gd name="connsiteX48" fmla="*/ 17148 w 1426641"/>
              <a:gd name="connsiteY48" fmla="*/ 279884 h 2975890"/>
              <a:gd name="connsiteX49" fmla="*/ 71917 w 1426641"/>
              <a:gd name="connsiteY49" fmla="*/ 291791 h 2975890"/>
              <a:gd name="connsiteX50" fmla="*/ 52867 w 1426641"/>
              <a:gd name="connsiteY50" fmla="*/ 258453 h 2975890"/>
              <a:gd name="connsiteX51" fmla="*/ 479 w 1426641"/>
              <a:gd name="connsiteY51" fmla="*/ 225116 h 2975890"/>
              <a:gd name="connsiteX52" fmla="*/ 33817 w 1426641"/>
              <a:gd name="connsiteY52" fmla="*/ 208447 h 2975890"/>
              <a:gd name="connsiteX53" fmla="*/ 36198 w 1426641"/>
              <a:gd name="connsiteY53" fmla="*/ 194159 h 2975890"/>
              <a:gd name="connsiteX54" fmla="*/ 14767 w 1426641"/>
              <a:gd name="connsiteY54" fmla="*/ 153678 h 2975890"/>
              <a:gd name="connsiteX55" fmla="*/ 52867 w 1426641"/>
              <a:gd name="connsiteY55" fmla="*/ 151297 h 2975890"/>
              <a:gd name="connsiteX56" fmla="*/ 76680 w 1426641"/>
              <a:gd name="connsiteY56" fmla="*/ 141772 h 2975890"/>
              <a:gd name="connsiteX57" fmla="*/ 57629 w 1426641"/>
              <a:gd name="connsiteY57" fmla="*/ 101291 h 2975890"/>
              <a:gd name="connsiteX58" fmla="*/ 81443 w 1426641"/>
              <a:gd name="connsiteY58" fmla="*/ 27473 h 2975890"/>
              <a:gd name="connsiteX59" fmla="*/ 98111 w 1426641"/>
              <a:gd name="connsiteY59" fmla="*/ 8422 h 2975890"/>
              <a:gd name="connsiteX60" fmla="*/ 145736 w 1426641"/>
              <a:gd name="connsiteY60" fmla="*/ 20328 h 2975890"/>
              <a:gd name="connsiteX61" fmla="*/ 138592 w 1426641"/>
              <a:gd name="connsiteY61" fmla="*/ 77479 h 2975890"/>
              <a:gd name="connsiteX62" fmla="*/ 181455 w 1426641"/>
              <a:gd name="connsiteY62" fmla="*/ 32235 h 2975890"/>
              <a:gd name="connsiteX63" fmla="*/ 250511 w 1426641"/>
              <a:gd name="connsiteY63" fmla="*/ 36998 h 2975890"/>
              <a:gd name="connsiteX64" fmla="*/ 331473 w 1426641"/>
              <a:gd name="connsiteY64" fmla="*/ 25092 h 2975890"/>
              <a:gd name="connsiteX65" fmla="*/ 367192 w 1426641"/>
              <a:gd name="connsiteY65" fmla="*/ 6042 h 2975890"/>
              <a:gd name="connsiteX66" fmla="*/ 407673 w 1426641"/>
              <a:gd name="connsiteY66" fmla="*/ 20329 h 2975890"/>
              <a:gd name="connsiteX67" fmla="*/ 421961 w 1426641"/>
              <a:gd name="connsiteY67" fmla="*/ 1279 h 2975890"/>
              <a:gd name="connsiteX68" fmla="*/ 459640 w 1426641"/>
              <a:gd name="connsiteY68" fmla="*/ 2745 h 2975890"/>
              <a:gd name="connsiteX69" fmla="*/ 467205 w 1426641"/>
              <a:gd name="connsiteY69" fmla="*/ 10804 h 2975890"/>
              <a:gd name="connsiteX70" fmla="*/ 462442 w 1426641"/>
              <a:gd name="connsiteY70" fmla="*/ 101292 h 2975890"/>
              <a:gd name="connsiteX71" fmla="*/ 421961 w 1426641"/>
              <a:gd name="connsiteY71" fmla="*/ 137010 h 2975890"/>
              <a:gd name="connsiteX72" fmla="*/ 329092 w 1426641"/>
              <a:gd name="connsiteY72" fmla="*/ 215592 h 2975890"/>
              <a:gd name="connsiteX73" fmla="*/ 295755 w 1426641"/>
              <a:gd name="connsiteY73" fmla="*/ 251310 h 2975890"/>
              <a:gd name="connsiteX74" fmla="*/ 274323 w 1426641"/>
              <a:gd name="connsiteY74" fmla="*/ 294173 h 2975890"/>
              <a:gd name="connsiteX75" fmla="*/ 210030 w 1426641"/>
              <a:gd name="connsiteY75" fmla="*/ 275123 h 2975890"/>
              <a:gd name="connsiteX76" fmla="*/ 229080 w 1426641"/>
              <a:gd name="connsiteY76" fmla="*/ 303698 h 2975890"/>
              <a:gd name="connsiteX77" fmla="*/ 302898 w 1426641"/>
              <a:gd name="connsiteY77" fmla="*/ 313223 h 2975890"/>
              <a:gd name="connsiteX78" fmla="*/ 329092 w 1426641"/>
              <a:gd name="connsiteY78" fmla="*/ 301317 h 2975890"/>
              <a:gd name="connsiteX79" fmla="*/ 293373 w 1426641"/>
              <a:gd name="connsiteY79" fmla="*/ 341798 h 2975890"/>
              <a:gd name="connsiteX80" fmla="*/ 269561 w 1426641"/>
              <a:gd name="connsiteY80" fmla="*/ 339417 h 2975890"/>
              <a:gd name="connsiteX81" fmla="*/ 236223 w 1426641"/>
              <a:gd name="connsiteY81" fmla="*/ 348942 h 2975890"/>
              <a:gd name="connsiteX82" fmla="*/ 210030 w 1426641"/>
              <a:gd name="connsiteY82" fmla="*/ 387042 h 2975890"/>
              <a:gd name="connsiteX83" fmla="*/ 210030 w 1426641"/>
              <a:gd name="connsiteY83" fmla="*/ 406092 h 2975890"/>
              <a:gd name="connsiteX84" fmla="*/ 236223 w 1426641"/>
              <a:gd name="connsiteY84" fmla="*/ 372754 h 2975890"/>
              <a:gd name="connsiteX85" fmla="*/ 260036 w 1426641"/>
              <a:gd name="connsiteY85" fmla="*/ 363229 h 2975890"/>
              <a:gd name="connsiteX86" fmla="*/ 269561 w 1426641"/>
              <a:gd name="connsiteY86" fmla="*/ 387042 h 2975890"/>
              <a:gd name="connsiteX87" fmla="*/ 245748 w 1426641"/>
              <a:gd name="connsiteY87" fmla="*/ 422760 h 2975890"/>
              <a:gd name="connsiteX88" fmla="*/ 260036 w 1426641"/>
              <a:gd name="connsiteY88" fmla="*/ 425142 h 2975890"/>
              <a:gd name="connsiteX89" fmla="*/ 321948 w 1426641"/>
              <a:gd name="connsiteY89" fmla="*/ 387042 h 2975890"/>
              <a:gd name="connsiteX90" fmla="*/ 367192 w 1426641"/>
              <a:gd name="connsiteY90" fmla="*/ 375135 h 2975890"/>
              <a:gd name="connsiteX91" fmla="*/ 414817 w 1426641"/>
              <a:gd name="connsiteY91" fmla="*/ 353704 h 2975890"/>
              <a:gd name="connsiteX92" fmla="*/ 476730 w 1426641"/>
              <a:gd name="connsiteY92" fmla="*/ 367991 h 2975890"/>
              <a:gd name="connsiteX93" fmla="*/ 543405 w 1426641"/>
              <a:gd name="connsiteY93" fmla="*/ 353703 h 2975890"/>
              <a:gd name="connsiteX94" fmla="*/ 621986 w 1426641"/>
              <a:gd name="connsiteY94" fmla="*/ 365610 h 2975890"/>
              <a:gd name="connsiteX95" fmla="*/ 686280 w 1426641"/>
              <a:gd name="connsiteY95" fmla="*/ 363229 h 2975890"/>
              <a:gd name="connsiteX96" fmla="*/ 717238 w 1426641"/>
              <a:gd name="connsiteY96" fmla="*/ 398951 h 2975890"/>
              <a:gd name="connsiteX97" fmla="*/ 721998 w 1426641"/>
              <a:gd name="connsiteY97" fmla="*/ 451335 h 2975890"/>
              <a:gd name="connsiteX98" fmla="*/ 683898 w 1426641"/>
              <a:gd name="connsiteY98" fmla="*/ 503723 h 2975890"/>
              <a:gd name="connsiteX99" fmla="*/ 674373 w 1426641"/>
              <a:gd name="connsiteY99" fmla="*/ 565634 h 2975890"/>
              <a:gd name="connsiteX100" fmla="*/ 648180 w 1426641"/>
              <a:gd name="connsiteY100" fmla="*/ 615641 h 2975890"/>
              <a:gd name="connsiteX101" fmla="*/ 636273 w 1426641"/>
              <a:gd name="connsiteY101" fmla="*/ 658504 h 2975890"/>
              <a:gd name="connsiteX102" fmla="*/ 600555 w 1426641"/>
              <a:gd name="connsiteY102" fmla="*/ 703747 h 2975890"/>
              <a:gd name="connsiteX103" fmla="*/ 569598 w 1426641"/>
              <a:gd name="connsiteY103" fmla="*/ 768042 h 2975890"/>
              <a:gd name="connsiteX104" fmla="*/ 469586 w 1426641"/>
              <a:gd name="connsiteY104" fmla="*/ 806142 h 2975890"/>
              <a:gd name="connsiteX105" fmla="*/ 448155 w 1426641"/>
              <a:gd name="connsiteY105" fmla="*/ 820429 h 2975890"/>
              <a:gd name="connsiteX106" fmla="*/ 443392 w 1426641"/>
              <a:gd name="connsiteY106" fmla="*/ 844242 h 2975890"/>
              <a:gd name="connsiteX107" fmla="*/ 512448 w 1426641"/>
              <a:gd name="connsiteY107" fmla="*/ 815667 h 2975890"/>
              <a:gd name="connsiteX108" fmla="*/ 536261 w 1426641"/>
              <a:gd name="connsiteY108" fmla="*/ 839479 h 2975890"/>
              <a:gd name="connsiteX109" fmla="*/ 560073 w 1426641"/>
              <a:gd name="connsiteY109" fmla="*/ 870435 h 2975890"/>
              <a:gd name="connsiteX110" fmla="*/ 486255 w 1426641"/>
              <a:gd name="connsiteY110" fmla="*/ 910917 h 2975890"/>
              <a:gd name="connsiteX111" fmla="*/ 429105 w 1426641"/>
              <a:gd name="connsiteY111" fmla="*/ 949017 h 2975890"/>
              <a:gd name="connsiteX112" fmla="*/ 340999 w 1426641"/>
              <a:gd name="connsiteY112" fmla="*/ 946635 h 2975890"/>
              <a:gd name="connsiteX113" fmla="*/ 376717 w 1426641"/>
              <a:gd name="connsiteY113" fmla="*/ 968067 h 2975890"/>
              <a:gd name="connsiteX114" fmla="*/ 481492 w 1426641"/>
              <a:gd name="connsiteY114" fmla="*/ 987117 h 2975890"/>
              <a:gd name="connsiteX115" fmla="*/ 545786 w 1426641"/>
              <a:gd name="connsiteY115" fmla="*/ 951398 h 2975890"/>
              <a:gd name="connsiteX116" fmla="*/ 757718 w 1426641"/>
              <a:gd name="connsiteY116" fmla="*/ 1110943 h 2975890"/>
              <a:gd name="connsiteX117" fmla="*/ 976843 w 1426641"/>
              <a:gd name="connsiteY117" fmla="*/ 1527402 h 2975890"/>
              <a:gd name="connsiteX118" fmla="*/ 1110143 w 1426641"/>
              <a:gd name="connsiteY118" fmla="*/ 2034868 h 2975890"/>
              <a:gd name="connsiteX119" fmla="*/ 1419706 w 1426641"/>
              <a:gd name="connsiteY119" fmla="*/ 2080111 h 2975890"/>
              <a:gd name="connsiteX120" fmla="*/ 1381606 w 1426641"/>
              <a:gd name="connsiteY120" fmla="*/ 2292043 h 2975890"/>
              <a:gd name="connsiteX121" fmla="*/ 1343506 w 1426641"/>
              <a:gd name="connsiteY121" fmla="*/ 2592080 h 2975890"/>
              <a:gd name="connsiteX122" fmla="*/ 664428 w 1426641"/>
              <a:gd name="connsiteY122" fmla="*/ 2749641 h 2975890"/>
              <a:gd name="connsiteX123" fmla="*/ 350524 w 1426641"/>
              <a:gd name="connsiteY123" fmla="*/ 2892118 h 2975890"/>
              <a:gd name="connsiteX124" fmla="*/ 5243 w 1426641"/>
              <a:gd name="connsiteY124" fmla="*/ 2911169 h 2975890"/>
              <a:gd name="connsiteX125" fmla="*/ 150499 w 1426641"/>
              <a:gd name="connsiteY125" fmla="*/ 2272992 h 2975890"/>
              <a:gd name="connsiteX126" fmla="*/ 238605 w 1426641"/>
              <a:gd name="connsiteY126" fmla="*/ 2025342 h 2975890"/>
              <a:gd name="connsiteX127" fmla="*/ 150498 w 1426641"/>
              <a:gd name="connsiteY127" fmla="*/ 2049154 h 2975890"/>
              <a:gd name="connsiteX128" fmla="*/ 219555 w 1426641"/>
              <a:gd name="connsiteY128" fmla="*/ 1956285 h 2975890"/>
              <a:gd name="connsiteX129" fmla="*/ 174311 w 1426641"/>
              <a:gd name="connsiteY129" fmla="*/ 1887229 h 2975890"/>
              <a:gd name="connsiteX130" fmla="*/ 193361 w 1426641"/>
              <a:gd name="connsiteY130" fmla="*/ 1851510 h 2975890"/>
              <a:gd name="connsiteX131" fmla="*/ 260036 w 1426641"/>
              <a:gd name="connsiteY131" fmla="*/ 1894373 h 2975890"/>
              <a:gd name="connsiteX132" fmla="*/ 307661 w 1426641"/>
              <a:gd name="connsiteY132" fmla="*/ 1906279 h 2975890"/>
              <a:gd name="connsiteX133" fmla="*/ 426723 w 1426641"/>
              <a:gd name="connsiteY133" fmla="*/ 1884848 h 2975890"/>
              <a:gd name="connsiteX134" fmla="*/ 479111 w 1426641"/>
              <a:gd name="connsiteY134" fmla="*/ 1915804 h 2975890"/>
              <a:gd name="connsiteX135" fmla="*/ 533880 w 1426641"/>
              <a:gd name="connsiteY135" fmla="*/ 1901516 h 2975890"/>
              <a:gd name="connsiteX136" fmla="*/ 368681 w 1426641"/>
              <a:gd name="connsiteY136" fmla="*/ 1496446 h 2975890"/>
              <a:gd name="connsiteX0" fmla="*/ 368681 w 1426641"/>
              <a:gd name="connsiteY0" fmla="*/ 1496446 h 2975890"/>
              <a:gd name="connsiteX1" fmla="*/ 429105 w 1426641"/>
              <a:gd name="connsiteY1" fmla="*/ 1349067 h 2975890"/>
              <a:gd name="connsiteX2" fmla="*/ 476730 w 1426641"/>
              <a:gd name="connsiteY2" fmla="*/ 1327635 h 2975890"/>
              <a:gd name="connsiteX3" fmla="*/ 441011 w 1426641"/>
              <a:gd name="connsiteY3" fmla="*/ 1325254 h 2975890"/>
              <a:gd name="connsiteX4" fmla="*/ 381480 w 1426641"/>
              <a:gd name="connsiteY4" fmla="*/ 1313348 h 2975890"/>
              <a:gd name="connsiteX5" fmla="*/ 357667 w 1426641"/>
              <a:gd name="connsiteY5" fmla="*/ 1349067 h 2975890"/>
              <a:gd name="connsiteX6" fmla="*/ 276705 w 1426641"/>
              <a:gd name="connsiteY6" fmla="*/ 1391929 h 2975890"/>
              <a:gd name="connsiteX7" fmla="*/ 231461 w 1426641"/>
              <a:gd name="connsiteY7" fmla="*/ 1372879 h 2975890"/>
              <a:gd name="connsiteX8" fmla="*/ 212411 w 1426641"/>
              <a:gd name="connsiteY8" fmla="*/ 1344304 h 2975890"/>
              <a:gd name="connsiteX9" fmla="*/ 202886 w 1426641"/>
              <a:gd name="connsiteY9" fmla="*/ 1363354 h 2975890"/>
              <a:gd name="connsiteX10" fmla="*/ 212411 w 1426641"/>
              <a:gd name="connsiteY10" fmla="*/ 1422884 h 2975890"/>
              <a:gd name="connsiteX11" fmla="*/ 138592 w 1426641"/>
              <a:gd name="connsiteY11" fmla="*/ 1372879 h 2975890"/>
              <a:gd name="connsiteX12" fmla="*/ 88586 w 1426641"/>
              <a:gd name="connsiteY12" fmla="*/ 1391929 h 2975890"/>
              <a:gd name="connsiteX13" fmla="*/ 64774 w 1426641"/>
              <a:gd name="connsiteY13" fmla="*/ 1337163 h 2975890"/>
              <a:gd name="connsiteX14" fmla="*/ 79061 w 1426641"/>
              <a:gd name="connsiteY14" fmla="*/ 1291917 h 2975890"/>
              <a:gd name="connsiteX15" fmla="*/ 138592 w 1426641"/>
              <a:gd name="connsiteY15" fmla="*/ 1184760 h 2975890"/>
              <a:gd name="connsiteX16" fmla="*/ 164786 w 1426641"/>
              <a:gd name="connsiteY16" fmla="*/ 1156184 h 2975890"/>
              <a:gd name="connsiteX17" fmla="*/ 100492 w 1426641"/>
              <a:gd name="connsiteY17" fmla="*/ 1060934 h 2975890"/>
              <a:gd name="connsiteX18" fmla="*/ 112398 w 1426641"/>
              <a:gd name="connsiteY18" fmla="*/ 1015691 h 2975890"/>
              <a:gd name="connsiteX19" fmla="*/ 136211 w 1426641"/>
              <a:gd name="connsiteY19" fmla="*/ 996641 h 2975890"/>
              <a:gd name="connsiteX20" fmla="*/ 188598 w 1426641"/>
              <a:gd name="connsiteY20" fmla="*/ 994259 h 2975890"/>
              <a:gd name="connsiteX21" fmla="*/ 133830 w 1426641"/>
              <a:gd name="connsiteY21" fmla="*/ 975209 h 2975890"/>
              <a:gd name="connsiteX22" fmla="*/ 121923 w 1426641"/>
              <a:gd name="connsiteY22" fmla="*/ 937109 h 2975890"/>
              <a:gd name="connsiteX23" fmla="*/ 88586 w 1426641"/>
              <a:gd name="connsiteY23" fmla="*/ 1006166 h 2975890"/>
              <a:gd name="connsiteX24" fmla="*/ 67155 w 1426641"/>
              <a:gd name="connsiteY24" fmla="*/ 1010928 h 2975890"/>
              <a:gd name="connsiteX25" fmla="*/ 86205 w 1426641"/>
              <a:gd name="connsiteY25" fmla="*/ 1065697 h 2975890"/>
              <a:gd name="connsiteX26" fmla="*/ 43342 w 1426641"/>
              <a:gd name="connsiteY26" fmla="*/ 1015691 h 2975890"/>
              <a:gd name="connsiteX27" fmla="*/ 26673 w 1426641"/>
              <a:gd name="connsiteY27" fmla="*/ 987116 h 2975890"/>
              <a:gd name="connsiteX28" fmla="*/ 102873 w 1426641"/>
              <a:gd name="connsiteY28" fmla="*/ 877578 h 2975890"/>
              <a:gd name="connsiteX29" fmla="*/ 74298 w 1426641"/>
              <a:gd name="connsiteY29" fmla="*/ 887103 h 2975890"/>
              <a:gd name="connsiteX30" fmla="*/ 45723 w 1426641"/>
              <a:gd name="connsiteY30" fmla="*/ 922822 h 2975890"/>
              <a:gd name="connsiteX31" fmla="*/ 17148 w 1426641"/>
              <a:gd name="connsiteY31" fmla="*/ 951398 h 2975890"/>
              <a:gd name="connsiteX32" fmla="*/ 14767 w 1426641"/>
              <a:gd name="connsiteY32" fmla="*/ 1025217 h 2975890"/>
              <a:gd name="connsiteX33" fmla="*/ 12386 w 1426641"/>
              <a:gd name="connsiteY33" fmla="*/ 1079986 h 2975890"/>
              <a:gd name="connsiteX34" fmla="*/ 48105 w 1426641"/>
              <a:gd name="connsiteY34" fmla="*/ 1075223 h 2975890"/>
              <a:gd name="connsiteX35" fmla="*/ 74298 w 1426641"/>
              <a:gd name="connsiteY35" fmla="*/ 1144279 h 2975890"/>
              <a:gd name="connsiteX36" fmla="*/ 57630 w 1426641"/>
              <a:gd name="connsiteY36" fmla="*/ 1163329 h 2975890"/>
              <a:gd name="connsiteX37" fmla="*/ 24292 w 1426641"/>
              <a:gd name="connsiteY37" fmla="*/ 1146660 h 2975890"/>
              <a:gd name="connsiteX38" fmla="*/ 7623 w 1426641"/>
              <a:gd name="connsiteY38" fmla="*/ 1063317 h 2975890"/>
              <a:gd name="connsiteX39" fmla="*/ 10006 w 1426641"/>
              <a:gd name="connsiteY39" fmla="*/ 868057 h 2975890"/>
              <a:gd name="connsiteX40" fmla="*/ 45723 w 1426641"/>
              <a:gd name="connsiteY40" fmla="*/ 815666 h 2975890"/>
              <a:gd name="connsiteX41" fmla="*/ 81442 w 1426641"/>
              <a:gd name="connsiteY41" fmla="*/ 796616 h 2975890"/>
              <a:gd name="connsiteX42" fmla="*/ 14767 w 1426641"/>
              <a:gd name="connsiteY42" fmla="*/ 794234 h 2975890"/>
              <a:gd name="connsiteX43" fmla="*/ 45723 w 1426641"/>
              <a:gd name="connsiteY43" fmla="*/ 763278 h 2975890"/>
              <a:gd name="connsiteX44" fmla="*/ 24292 w 1426641"/>
              <a:gd name="connsiteY44" fmla="*/ 763278 h 2975890"/>
              <a:gd name="connsiteX45" fmla="*/ 64773 w 1426641"/>
              <a:gd name="connsiteY45" fmla="*/ 677553 h 2975890"/>
              <a:gd name="connsiteX46" fmla="*/ 12386 w 1426641"/>
              <a:gd name="connsiteY46" fmla="*/ 741847 h 2975890"/>
              <a:gd name="connsiteX47" fmla="*/ 5242 w 1426641"/>
              <a:gd name="connsiteY47" fmla="*/ 670409 h 2975890"/>
              <a:gd name="connsiteX48" fmla="*/ 5243 w 1426641"/>
              <a:gd name="connsiteY48" fmla="*/ 396567 h 2975890"/>
              <a:gd name="connsiteX49" fmla="*/ 17148 w 1426641"/>
              <a:gd name="connsiteY49" fmla="*/ 279884 h 2975890"/>
              <a:gd name="connsiteX50" fmla="*/ 71917 w 1426641"/>
              <a:gd name="connsiteY50" fmla="*/ 291791 h 2975890"/>
              <a:gd name="connsiteX51" fmla="*/ 52867 w 1426641"/>
              <a:gd name="connsiteY51" fmla="*/ 258453 h 2975890"/>
              <a:gd name="connsiteX52" fmla="*/ 479 w 1426641"/>
              <a:gd name="connsiteY52" fmla="*/ 225116 h 2975890"/>
              <a:gd name="connsiteX53" fmla="*/ 33817 w 1426641"/>
              <a:gd name="connsiteY53" fmla="*/ 208447 h 2975890"/>
              <a:gd name="connsiteX54" fmla="*/ 36198 w 1426641"/>
              <a:gd name="connsiteY54" fmla="*/ 194159 h 2975890"/>
              <a:gd name="connsiteX55" fmla="*/ 14767 w 1426641"/>
              <a:gd name="connsiteY55" fmla="*/ 153678 h 2975890"/>
              <a:gd name="connsiteX56" fmla="*/ 52867 w 1426641"/>
              <a:gd name="connsiteY56" fmla="*/ 151297 h 2975890"/>
              <a:gd name="connsiteX57" fmla="*/ 76680 w 1426641"/>
              <a:gd name="connsiteY57" fmla="*/ 141772 h 2975890"/>
              <a:gd name="connsiteX58" fmla="*/ 57629 w 1426641"/>
              <a:gd name="connsiteY58" fmla="*/ 101291 h 2975890"/>
              <a:gd name="connsiteX59" fmla="*/ 81443 w 1426641"/>
              <a:gd name="connsiteY59" fmla="*/ 27473 h 2975890"/>
              <a:gd name="connsiteX60" fmla="*/ 98111 w 1426641"/>
              <a:gd name="connsiteY60" fmla="*/ 8422 h 2975890"/>
              <a:gd name="connsiteX61" fmla="*/ 145736 w 1426641"/>
              <a:gd name="connsiteY61" fmla="*/ 20328 h 2975890"/>
              <a:gd name="connsiteX62" fmla="*/ 138592 w 1426641"/>
              <a:gd name="connsiteY62" fmla="*/ 77479 h 2975890"/>
              <a:gd name="connsiteX63" fmla="*/ 181455 w 1426641"/>
              <a:gd name="connsiteY63" fmla="*/ 32235 h 2975890"/>
              <a:gd name="connsiteX64" fmla="*/ 250511 w 1426641"/>
              <a:gd name="connsiteY64" fmla="*/ 36998 h 2975890"/>
              <a:gd name="connsiteX65" fmla="*/ 331473 w 1426641"/>
              <a:gd name="connsiteY65" fmla="*/ 25092 h 2975890"/>
              <a:gd name="connsiteX66" fmla="*/ 367192 w 1426641"/>
              <a:gd name="connsiteY66" fmla="*/ 6042 h 2975890"/>
              <a:gd name="connsiteX67" fmla="*/ 407673 w 1426641"/>
              <a:gd name="connsiteY67" fmla="*/ 20329 h 2975890"/>
              <a:gd name="connsiteX68" fmla="*/ 421961 w 1426641"/>
              <a:gd name="connsiteY68" fmla="*/ 1279 h 2975890"/>
              <a:gd name="connsiteX69" fmla="*/ 459640 w 1426641"/>
              <a:gd name="connsiteY69" fmla="*/ 2745 h 2975890"/>
              <a:gd name="connsiteX70" fmla="*/ 467205 w 1426641"/>
              <a:gd name="connsiteY70" fmla="*/ 10804 h 2975890"/>
              <a:gd name="connsiteX71" fmla="*/ 462442 w 1426641"/>
              <a:gd name="connsiteY71" fmla="*/ 101292 h 2975890"/>
              <a:gd name="connsiteX72" fmla="*/ 421961 w 1426641"/>
              <a:gd name="connsiteY72" fmla="*/ 137010 h 2975890"/>
              <a:gd name="connsiteX73" fmla="*/ 329092 w 1426641"/>
              <a:gd name="connsiteY73" fmla="*/ 215592 h 2975890"/>
              <a:gd name="connsiteX74" fmla="*/ 295755 w 1426641"/>
              <a:gd name="connsiteY74" fmla="*/ 251310 h 2975890"/>
              <a:gd name="connsiteX75" fmla="*/ 274323 w 1426641"/>
              <a:gd name="connsiteY75" fmla="*/ 294173 h 2975890"/>
              <a:gd name="connsiteX76" fmla="*/ 210030 w 1426641"/>
              <a:gd name="connsiteY76" fmla="*/ 275123 h 2975890"/>
              <a:gd name="connsiteX77" fmla="*/ 229080 w 1426641"/>
              <a:gd name="connsiteY77" fmla="*/ 303698 h 2975890"/>
              <a:gd name="connsiteX78" fmla="*/ 302898 w 1426641"/>
              <a:gd name="connsiteY78" fmla="*/ 313223 h 2975890"/>
              <a:gd name="connsiteX79" fmla="*/ 329092 w 1426641"/>
              <a:gd name="connsiteY79" fmla="*/ 301317 h 2975890"/>
              <a:gd name="connsiteX80" fmla="*/ 293373 w 1426641"/>
              <a:gd name="connsiteY80" fmla="*/ 341798 h 2975890"/>
              <a:gd name="connsiteX81" fmla="*/ 269561 w 1426641"/>
              <a:gd name="connsiteY81" fmla="*/ 339417 h 2975890"/>
              <a:gd name="connsiteX82" fmla="*/ 236223 w 1426641"/>
              <a:gd name="connsiteY82" fmla="*/ 348942 h 2975890"/>
              <a:gd name="connsiteX83" fmla="*/ 210030 w 1426641"/>
              <a:gd name="connsiteY83" fmla="*/ 387042 h 2975890"/>
              <a:gd name="connsiteX84" fmla="*/ 210030 w 1426641"/>
              <a:gd name="connsiteY84" fmla="*/ 406092 h 2975890"/>
              <a:gd name="connsiteX85" fmla="*/ 236223 w 1426641"/>
              <a:gd name="connsiteY85" fmla="*/ 372754 h 2975890"/>
              <a:gd name="connsiteX86" fmla="*/ 260036 w 1426641"/>
              <a:gd name="connsiteY86" fmla="*/ 363229 h 2975890"/>
              <a:gd name="connsiteX87" fmla="*/ 269561 w 1426641"/>
              <a:gd name="connsiteY87" fmla="*/ 387042 h 2975890"/>
              <a:gd name="connsiteX88" fmla="*/ 245748 w 1426641"/>
              <a:gd name="connsiteY88" fmla="*/ 422760 h 2975890"/>
              <a:gd name="connsiteX89" fmla="*/ 260036 w 1426641"/>
              <a:gd name="connsiteY89" fmla="*/ 425142 h 2975890"/>
              <a:gd name="connsiteX90" fmla="*/ 321948 w 1426641"/>
              <a:gd name="connsiteY90" fmla="*/ 387042 h 2975890"/>
              <a:gd name="connsiteX91" fmla="*/ 367192 w 1426641"/>
              <a:gd name="connsiteY91" fmla="*/ 375135 h 2975890"/>
              <a:gd name="connsiteX92" fmla="*/ 414817 w 1426641"/>
              <a:gd name="connsiteY92" fmla="*/ 353704 h 2975890"/>
              <a:gd name="connsiteX93" fmla="*/ 476730 w 1426641"/>
              <a:gd name="connsiteY93" fmla="*/ 367991 h 2975890"/>
              <a:gd name="connsiteX94" fmla="*/ 543405 w 1426641"/>
              <a:gd name="connsiteY94" fmla="*/ 353703 h 2975890"/>
              <a:gd name="connsiteX95" fmla="*/ 621986 w 1426641"/>
              <a:gd name="connsiteY95" fmla="*/ 365610 h 2975890"/>
              <a:gd name="connsiteX96" fmla="*/ 686280 w 1426641"/>
              <a:gd name="connsiteY96" fmla="*/ 363229 h 2975890"/>
              <a:gd name="connsiteX97" fmla="*/ 717238 w 1426641"/>
              <a:gd name="connsiteY97" fmla="*/ 398951 h 2975890"/>
              <a:gd name="connsiteX98" fmla="*/ 721998 w 1426641"/>
              <a:gd name="connsiteY98" fmla="*/ 451335 h 2975890"/>
              <a:gd name="connsiteX99" fmla="*/ 683898 w 1426641"/>
              <a:gd name="connsiteY99" fmla="*/ 503723 h 2975890"/>
              <a:gd name="connsiteX100" fmla="*/ 674373 w 1426641"/>
              <a:gd name="connsiteY100" fmla="*/ 565634 h 2975890"/>
              <a:gd name="connsiteX101" fmla="*/ 648180 w 1426641"/>
              <a:gd name="connsiteY101" fmla="*/ 615641 h 2975890"/>
              <a:gd name="connsiteX102" fmla="*/ 636273 w 1426641"/>
              <a:gd name="connsiteY102" fmla="*/ 658504 h 2975890"/>
              <a:gd name="connsiteX103" fmla="*/ 600555 w 1426641"/>
              <a:gd name="connsiteY103" fmla="*/ 703747 h 2975890"/>
              <a:gd name="connsiteX104" fmla="*/ 569598 w 1426641"/>
              <a:gd name="connsiteY104" fmla="*/ 768042 h 2975890"/>
              <a:gd name="connsiteX105" fmla="*/ 469586 w 1426641"/>
              <a:gd name="connsiteY105" fmla="*/ 806142 h 2975890"/>
              <a:gd name="connsiteX106" fmla="*/ 448155 w 1426641"/>
              <a:gd name="connsiteY106" fmla="*/ 820429 h 2975890"/>
              <a:gd name="connsiteX107" fmla="*/ 443392 w 1426641"/>
              <a:gd name="connsiteY107" fmla="*/ 844242 h 2975890"/>
              <a:gd name="connsiteX108" fmla="*/ 512448 w 1426641"/>
              <a:gd name="connsiteY108" fmla="*/ 815667 h 2975890"/>
              <a:gd name="connsiteX109" fmla="*/ 536261 w 1426641"/>
              <a:gd name="connsiteY109" fmla="*/ 839479 h 2975890"/>
              <a:gd name="connsiteX110" fmla="*/ 560073 w 1426641"/>
              <a:gd name="connsiteY110" fmla="*/ 870435 h 2975890"/>
              <a:gd name="connsiteX111" fmla="*/ 486255 w 1426641"/>
              <a:gd name="connsiteY111" fmla="*/ 910917 h 2975890"/>
              <a:gd name="connsiteX112" fmla="*/ 429105 w 1426641"/>
              <a:gd name="connsiteY112" fmla="*/ 949017 h 2975890"/>
              <a:gd name="connsiteX113" fmla="*/ 340999 w 1426641"/>
              <a:gd name="connsiteY113" fmla="*/ 946635 h 2975890"/>
              <a:gd name="connsiteX114" fmla="*/ 376717 w 1426641"/>
              <a:gd name="connsiteY114" fmla="*/ 968067 h 2975890"/>
              <a:gd name="connsiteX115" fmla="*/ 481492 w 1426641"/>
              <a:gd name="connsiteY115" fmla="*/ 987117 h 2975890"/>
              <a:gd name="connsiteX116" fmla="*/ 545786 w 1426641"/>
              <a:gd name="connsiteY116" fmla="*/ 951398 h 2975890"/>
              <a:gd name="connsiteX117" fmla="*/ 757718 w 1426641"/>
              <a:gd name="connsiteY117" fmla="*/ 1110943 h 2975890"/>
              <a:gd name="connsiteX118" fmla="*/ 976843 w 1426641"/>
              <a:gd name="connsiteY118" fmla="*/ 1527402 h 2975890"/>
              <a:gd name="connsiteX119" fmla="*/ 1110143 w 1426641"/>
              <a:gd name="connsiteY119" fmla="*/ 2034868 h 2975890"/>
              <a:gd name="connsiteX120" fmla="*/ 1419706 w 1426641"/>
              <a:gd name="connsiteY120" fmla="*/ 2080111 h 2975890"/>
              <a:gd name="connsiteX121" fmla="*/ 1381606 w 1426641"/>
              <a:gd name="connsiteY121" fmla="*/ 2292043 h 2975890"/>
              <a:gd name="connsiteX122" fmla="*/ 1343506 w 1426641"/>
              <a:gd name="connsiteY122" fmla="*/ 2592080 h 2975890"/>
              <a:gd name="connsiteX123" fmla="*/ 664428 w 1426641"/>
              <a:gd name="connsiteY123" fmla="*/ 2749641 h 2975890"/>
              <a:gd name="connsiteX124" fmla="*/ 350524 w 1426641"/>
              <a:gd name="connsiteY124" fmla="*/ 2892118 h 2975890"/>
              <a:gd name="connsiteX125" fmla="*/ 5243 w 1426641"/>
              <a:gd name="connsiteY125" fmla="*/ 2911169 h 2975890"/>
              <a:gd name="connsiteX126" fmla="*/ 150499 w 1426641"/>
              <a:gd name="connsiteY126" fmla="*/ 2272992 h 2975890"/>
              <a:gd name="connsiteX127" fmla="*/ 238605 w 1426641"/>
              <a:gd name="connsiteY127" fmla="*/ 2025342 h 2975890"/>
              <a:gd name="connsiteX128" fmla="*/ 150498 w 1426641"/>
              <a:gd name="connsiteY128" fmla="*/ 2049154 h 2975890"/>
              <a:gd name="connsiteX129" fmla="*/ 219555 w 1426641"/>
              <a:gd name="connsiteY129" fmla="*/ 1956285 h 2975890"/>
              <a:gd name="connsiteX130" fmla="*/ 174311 w 1426641"/>
              <a:gd name="connsiteY130" fmla="*/ 1887229 h 2975890"/>
              <a:gd name="connsiteX131" fmla="*/ 193361 w 1426641"/>
              <a:gd name="connsiteY131" fmla="*/ 1851510 h 2975890"/>
              <a:gd name="connsiteX132" fmla="*/ 260036 w 1426641"/>
              <a:gd name="connsiteY132" fmla="*/ 1894373 h 2975890"/>
              <a:gd name="connsiteX133" fmla="*/ 307661 w 1426641"/>
              <a:gd name="connsiteY133" fmla="*/ 1906279 h 2975890"/>
              <a:gd name="connsiteX134" fmla="*/ 426723 w 1426641"/>
              <a:gd name="connsiteY134" fmla="*/ 1884848 h 2975890"/>
              <a:gd name="connsiteX135" fmla="*/ 479111 w 1426641"/>
              <a:gd name="connsiteY135" fmla="*/ 1915804 h 2975890"/>
              <a:gd name="connsiteX136" fmla="*/ 533880 w 1426641"/>
              <a:gd name="connsiteY136" fmla="*/ 1901516 h 2975890"/>
              <a:gd name="connsiteX137" fmla="*/ 368681 w 1426641"/>
              <a:gd name="connsiteY137" fmla="*/ 1496446 h 2975890"/>
              <a:gd name="connsiteX0" fmla="*/ 368681 w 1426641"/>
              <a:gd name="connsiteY0" fmla="*/ 1496446 h 2975890"/>
              <a:gd name="connsiteX1" fmla="*/ 429105 w 1426641"/>
              <a:gd name="connsiteY1" fmla="*/ 1349067 h 2975890"/>
              <a:gd name="connsiteX2" fmla="*/ 476730 w 1426641"/>
              <a:gd name="connsiteY2" fmla="*/ 1327635 h 2975890"/>
              <a:gd name="connsiteX3" fmla="*/ 441011 w 1426641"/>
              <a:gd name="connsiteY3" fmla="*/ 1325254 h 2975890"/>
              <a:gd name="connsiteX4" fmla="*/ 381480 w 1426641"/>
              <a:gd name="connsiteY4" fmla="*/ 1313348 h 2975890"/>
              <a:gd name="connsiteX5" fmla="*/ 357667 w 1426641"/>
              <a:gd name="connsiteY5" fmla="*/ 1349067 h 2975890"/>
              <a:gd name="connsiteX6" fmla="*/ 276705 w 1426641"/>
              <a:gd name="connsiteY6" fmla="*/ 1391929 h 2975890"/>
              <a:gd name="connsiteX7" fmla="*/ 231461 w 1426641"/>
              <a:gd name="connsiteY7" fmla="*/ 1372879 h 2975890"/>
              <a:gd name="connsiteX8" fmla="*/ 212411 w 1426641"/>
              <a:gd name="connsiteY8" fmla="*/ 1344304 h 2975890"/>
              <a:gd name="connsiteX9" fmla="*/ 202886 w 1426641"/>
              <a:gd name="connsiteY9" fmla="*/ 1363354 h 2975890"/>
              <a:gd name="connsiteX10" fmla="*/ 212411 w 1426641"/>
              <a:gd name="connsiteY10" fmla="*/ 1422884 h 2975890"/>
              <a:gd name="connsiteX11" fmla="*/ 138592 w 1426641"/>
              <a:gd name="connsiteY11" fmla="*/ 1372879 h 2975890"/>
              <a:gd name="connsiteX12" fmla="*/ 88586 w 1426641"/>
              <a:gd name="connsiteY12" fmla="*/ 1391929 h 2975890"/>
              <a:gd name="connsiteX13" fmla="*/ 64774 w 1426641"/>
              <a:gd name="connsiteY13" fmla="*/ 1337163 h 2975890"/>
              <a:gd name="connsiteX14" fmla="*/ 79061 w 1426641"/>
              <a:gd name="connsiteY14" fmla="*/ 1291917 h 2975890"/>
              <a:gd name="connsiteX15" fmla="*/ 138592 w 1426641"/>
              <a:gd name="connsiteY15" fmla="*/ 1184760 h 2975890"/>
              <a:gd name="connsiteX16" fmla="*/ 164786 w 1426641"/>
              <a:gd name="connsiteY16" fmla="*/ 1156184 h 2975890"/>
              <a:gd name="connsiteX17" fmla="*/ 100492 w 1426641"/>
              <a:gd name="connsiteY17" fmla="*/ 1060934 h 2975890"/>
              <a:gd name="connsiteX18" fmla="*/ 112398 w 1426641"/>
              <a:gd name="connsiteY18" fmla="*/ 1015691 h 2975890"/>
              <a:gd name="connsiteX19" fmla="*/ 136211 w 1426641"/>
              <a:gd name="connsiteY19" fmla="*/ 996641 h 2975890"/>
              <a:gd name="connsiteX20" fmla="*/ 188598 w 1426641"/>
              <a:gd name="connsiteY20" fmla="*/ 994259 h 2975890"/>
              <a:gd name="connsiteX21" fmla="*/ 133830 w 1426641"/>
              <a:gd name="connsiteY21" fmla="*/ 975209 h 2975890"/>
              <a:gd name="connsiteX22" fmla="*/ 121923 w 1426641"/>
              <a:gd name="connsiteY22" fmla="*/ 937109 h 2975890"/>
              <a:gd name="connsiteX23" fmla="*/ 88586 w 1426641"/>
              <a:gd name="connsiteY23" fmla="*/ 1006166 h 2975890"/>
              <a:gd name="connsiteX24" fmla="*/ 67155 w 1426641"/>
              <a:gd name="connsiteY24" fmla="*/ 1010928 h 2975890"/>
              <a:gd name="connsiteX25" fmla="*/ 86205 w 1426641"/>
              <a:gd name="connsiteY25" fmla="*/ 1065697 h 2975890"/>
              <a:gd name="connsiteX26" fmla="*/ 43342 w 1426641"/>
              <a:gd name="connsiteY26" fmla="*/ 1015691 h 2975890"/>
              <a:gd name="connsiteX27" fmla="*/ 26673 w 1426641"/>
              <a:gd name="connsiteY27" fmla="*/ 987116 h 2975890"/>
              <a:gd name="connsiteX28" fmla="*/ 102873 w 1426641"/>
              <a:gd name="connsiteY28" fmla="*/ 877578 h 2975890"/>
              <a:gd name="connsiteX29" fmla="*/ 74298 w 1426641"/>
              <a:gd name="connsiteY29" fmla="*/ 887103 h 2975890"/>
              <a:gd name="connsiteX30" fmla="*/ 45723 w 1426641"/>
              <a:gd name="connsiteY30" fmla="*/ 922822 h 2975890"/>
              <a:gd name="connsiteX31" fmla="*/ 17148 w 1426641"/>
              <a:gd name="connsiteY31" fmla="*/ 951398 h 2975890"/>
              <a:gd name="connsiteX32" fmla="*/ 14767 w 1426641"/>
              <a:gd name="connsiteY32" fmla="*/ 1025217 h 2975890"/>
              <a:gd name="connsiteX33" fmla="*/ 12386 w 1426641"/>
              <a:gd name="connsiteY33" fmla="*/ 1079986 h 2975890"/>
              <a:gd name="connsiteX34" fmla="*/ 48105 w 1426641"/>
              <a:gd name="connsiteY34" fmla="*/ 1075223 h 2975890"/>
              <a:gd name="connsiteX35" fmla="*/ 74298 w 1426641"/>
              <a:gd name="connsiteY35" fmla="*/ 1144279 h 2975890"/>
              <a:gd name="connsiteX36" fmla="*/ 57630 w 1426641"/>
              <a:gd name="connsiteY36" fmla="*/ 1163329 h 2975890"/>
              <a:gd name="connsiteX37" fmla="*/ 24292 w 1426641"/>
              <a:gd name="connsiteY37" fmla="*/ 1146660 h 2975890"/>
              <a:gd name="connsiteX38" fmla="*/ 7623 w 1426641"/>
              <a:gd name="connsiteY38" fmla="*/ 1063317 h 2975890"/>
              <a:gd name="connsiteX39" fmla="*/ 10006 w 1426641"/>
              <a:gd name="connsiteY39" fmla="*/ 868057 h 2975890"/>
              <a:gd name="connsiteX40" fmla="*/ 45723 w 1426641"/>
              <a:gd name="connsiteY40" fmla="*/ 815666 h 2975890"/>
              <a:gd name="connsiteX41" fmla="*/ 81442 w 1426641"/>
              <a:gd name="connsiteY41" fmla="*/ 796616 h 2975890"/>
              <a:gd name="connsiteX42" fmla="*/ 14767 w 1426641"/>
              <a:gd name="connsiteY42" fmla="*/ 794234 h 2975890"/>
              <a:gd name="connsiteX43" fmla="*/ 45723 w 1426641"/>
              <a:gd name="connsiteY43" fmla="*/ 763278 h 2975890"/>
              <a:gd name="connsiteX44" fmla="*/ 24292 w 1426641"/>
              <a:gd name="connsiteY44" fmla="*/ 763278 h 2975890"/>
              <a:gd name="connsiteX45" fmla="*/ 64773 w 1426641"/>
              <a:gd name="connsiteY45" fmla="*/ 677553 h 2975890"/>
              <a:gd name="connsiteX46" fmla="*/ 12386 w 1426641"/>
              <a:gd name="connsiteY46" fmla="*/ 741847 h 2975890"/>
              <a:gd name="connsiteX47" fmla="*/ 5242 w 1426641"/>
              <a:gd name="connsiteY47" fmla="*/ 670409 h 2975890"/>
              <a:gd name="connsiteX48" fmla="*/ 5243 w 1426641"/>
              <a:gd name="connsiteY48" fmla="*/ 396567 h 2975890"/>
              <a:gd name="connsiteX49" fmla="*/ 17148 w 1426641"/>
              <a:gd name="connsiteY49" fmla="*/ 279884 h 2975890"/>
              <a:gd name="connsiteX50" fmla="*/ 71917 w 1426641"/>
              <a:gd name="connsiteY50" fmla="*/ 291791 h 2975890"/>
              <a:gd name="connsiteX51" fmla="*/ 52867 w 1426641"/>
              <a:gd name="connsiteY51" fmla="*/ 258453 h 2975890"/>
              <a:gd name="connsiteX52" fmla="*/ 479 w 1426641"/>
              <a:gd name="connsiteY52" fmla="*/ 225116 h 2975890"/>
              <a:gd name="connsiteX53" fmla="*/ 33817 w 1426641"/>
              <a:gd name="connsiteY53" fmla="*/ 208447 h 2975890"/>
              <a:gd name="connsiteX54" fmla="*/ 36198 w 1426641"/>
              <a:gd name="connsiteY54" fmla="*/ 194159 h 2975890"/>
              <a:gd name="connsiteX55" fmla="*/ 14767 w 1426641"/>
              <a:gd name="connsiteY55" fmla="*/ 153678 h 2975890"/>
              <a:gd name="connsiteX56" fmla="*/ 52867 w 1426641"/>
              <a:gd name="connsiteY56" fmla="*/ 151297 h 2975890"/>
              <a:gd name="connsiteX57" fmla="*/ 76680 w 1426641"/>
              <a:gd name="connsiteY57" fmla="*/ 141772 h 2975890"/>
              <a:gd name="connsiteX58" fmla="*/ 57629 w 1426641"/>
              <a:gd name="connsiteY58" fmla="*/ 101291 h 2975890"/>
              <a:gd name="connsiteX59" fmla="*/ 81443 w 1426641"/>
              <a:gd name="connsiteY59" fmla="*/ 27473 h 2975890"/>
              <a:gd name="connsiteX60" fmla="*/ 98111 w 1426641"/>
              <a:gd name="connsiteY60" fmla="*/ 8422 h 2975890"/>
              <a:gd name="connsiteX61" fmla="*/ 145736 w 1426641"/>
              <a:gd name="connsiteY61" fmla="*/ 20328 h 2975890"/>
              <a:gd name="connsiteX62" fmla="*/ 138592 w 1426641"/>
              <a:gd name="connsiteY62" fmla="*/ 77479 h 2975890"/>
              <a:gd name="connsiteX63" fmla="*/ 181455 w 1426641"/>
              <a:gd name="connsiteY63" fmla="*/ 32235 h 2975890"/>
              <a:gd name="connsiteX64" fmla="*/ 250511 w 1426641"/>
              <a:gd name="connsiteY64" fmla="*/ 36998 h 2975890"/>
              <a:gd name="connsiteX65" fmla="*/ 331473 w 1426641"/>
              <a:gd name="connsiteY65" fmla="*/ 25092 h 2975890"/>
              <a:gd name="connsiteX66" fmla="*/ 367192 w 1426641"/>
              <a:gd name="connsiteY66" fmla="*/ 6042 h 2975890"/>
              <a:gd name="connsiteX67" fmla="*/ 407673 w 1426641"/>
              <a:gd name="connsiteY67" fmla="*/ 20329 h 2975890"/>
              <a:gd name="connsiteX68" fmla="*/ 421961 w 1426641"/>
              <a:gd name="connsiteY68" fmla="*/ 1279 h 2975890"/>
              <a:gd name="connsiteX69" fmla="*/ 459640 w 1426641"/>
              <a:gd name="connsiteY69" fmla="*/ 2745 h 2975890"/>
              <a:gd name="connsiteX70" fmla="*/ 467205 w 1426641"/>
              <a:gd name="connsiteY70" fmla="*/ 10804 h 2975890"/>
              <a:gd name="connsiteX71" fmla="*/ 462442 w 1426641"/>
              <a:gd name="connsiteY71" fmla="*/ 101292 h 2975890"/>
              <a:gd name="connsiteX72" fmla="*/ 421961 w 1426641"/>
              <a:gd name="connsiteY72" fmla="*/ 137010 h 2975890"/>
              <a:gd name="connsiteX73" fmla="*/ 329092 w 1426641"/>
              <a:gd name="connsiteY73" fmla="*/ 215592 h 2975890"/>
              <a:gd name="connsiteX74" fmla="*/ 295755 w 1426641"/>
              <a:gd name="connsiteY74" fmla="*/ 251310 h 2975890"/>
              <a:gd name="connsiteX75" fmla="*/ 274323 w 1426641"/>
              <a:gd name="connsiteY75" fmla="*/ 294173 h 2975890"/>
              <a:gd name="connsiteX76" fmla="*/ 210030 w 1426641"/>
              <a:gd name="connsiteY76" fmla="*/ 275123 h 2975890"/>
              <a:gd name="connsiteX77" fmla="*/ 229080 w 1426641"/>
              <a:gd name="connsiteY77" fmla="*/ 303698 h 2975890"/>
              <a:gd name="connsiteX78" fmla="*/ 302898 w 1426641"/>
              <a:gd name="connsiteY78" fmla="*/ 313223 h 2975890"/>
              <a:gd name="connsiteX79" fmla="*/ 329092 w 1426641"/>
              <a:gd name="connsiteY79" fmla="*/ 301317 h 2975890"/>
              <a:gd name="connsiteX80" fmla="*/ 293373 w 1426641"/>
              <a:gd name="connsiteY80" fmla="*/ 341798 h 2975890"/>
              <a:gd name="connsiteX81" fmla="*/ 269561 w 1426641"/>
              <a:gd name="connsiteY81" fmla="*/ 339417 h 2975890"/>
              <a:gd name="connsiteX82" fmla="*/ 236223 w 1426641"/>
              <a:gd name="connsiteY82" fmla="*/ 348942 h 2975890"/>
              <a:gd name="connsiteX83" fmla="*/ 210030 w 1426641"/>
              <a:gd name="connsiteY83" fmla="*/ 387042 h 2975890"/>
              <a:gd name="connsiteX84" fmla="*/ 210030 w 1426641"/>
              <a:gd name="connsiteY84" fmla="*/ 406092 h 2975890"/>
              <a:gd name="connsiteX85" fmla="*/ 236223 w 1426641"/>
              <a:gd name="connsiteY85" fmla="*/ 372754 h 2975890"/>
              <a:gd name="connsiteX86" fmla="*/ 260036 w 1426641"/>
              <a:gd name="connsiteY86" fmla="*/ 363229 h 2975890"/>
              <a:gd name="connsiteX87" fmla="*/ 269561 w 1426641"/>
              <a:gd name="connsiteY87" fmla="*/ 387042 h 2975890"/>
              <a:gd name="connsiteX88" fmla="*/ 245748 w 1426641"/>
              <a:gd name="connsiteY88" fmla="*/ 422760 h 2975890"/>
              <a:gd name="connsiteX89" fmla="*/ 260036 w 1426641"/>
              <a:gd name="connsiteY89" fmla="*/ 425142 h 2975890"/>
              <a:gd name="connsiteX90" fmla="*/ 321948 w 1426641"/>
              <a:gd name="connsiteY90" fmla="*/ 387042 h 2975890"/>
              <a:gd name="connsiteX91" fmla="*/ 367192 w 1426641"/>
              <a:gd name="connsiteY91" fmla="*/ 375135 h 2975890"/>
              <a:gd name="connsiteX92" fmla="*/ 414817 w 1426641"/>
              <a:gd name="connsiteY92" fmla="*/ 353704 h 2975890"/>
              <a:gd name="connsiteX93" fmla="*/ 476730 w 1426641"/>
              <a:gd name="connsiteY93" fmla="*/ 367991 h 2975890"/>
              <a:gd name="connsiteX94" fmla="*/ 543405 w 1426641"/>
              <a:gd name="connsiteY94" fmla="*/ 353703 h 2975890"/>
              <a:gd name="connsiteX95" fmla="*/ 621986 w 1426641"/>
              <a:gd name="connsiteY95" fmla="*/ 365610 h 2975890"/>
              <a:gd name="connsiteX96" fmla="*/ 686280 w 1426641"/>
              <a:gd name="connsiteY96" fmla="*/ 363229 h 2975890"/>
              <a:gd name="connsiteX97" fmla="*/ 717238 w 1426641"/>
              <a:gd name="connsiteY97" fmla="*/ 398951 h 2975890"/>
              <a:gd name="connsiteX98" fmla="*/ 721998 w 1426641"/>
              <a:gd name="connsiteY98" fmla="*/ 451335 h 2975890"/>
              <a:gd name="connsiteX99" fmla="*/ 683898 w 1426641"/>
              <a:gd name="connsiteY99" fmla="*/ 503723 h 2975890"/>
              <a:gd name="connsiteX100" fmla="*/ 674373 w 1426641"/>
              <a:gd name="connsiteY100" fmla="*/ 565634 h 2975890"/>
              <a:gd name="connsiteX101" fmla="*/ 648180 w 1426641"/>
              <a:gd name="connsiteY101" fmla="*/ 615641 h 2975890"/>
              <a:gd name="connsiteX102" fmla="*/ 636273 w 1426641"/>
              <a:gd name="connsiteY102" fmla="*/ 658504 h 2975890"/>
              <a:gd name="connsiteX103" fmla="*/ 600555 w 1426641"/>
              <a:gd name="connsiteY103" fmla="*/ 703747 h 2975890"/>
              <a:gd name="connsiteX104" fmla="*/ 569598 w 1426641"/>
              <a:gd name="connsiteY104" fmla="*/ 768042 h 2975890"/>
              <a:gd name="connsiteX105" fmla="*/ 469586 w 1426641"/>
              <a:gd name="connsiteY105" fmla="*/ 806142 h 2975890"/>
              <a:gd name="connsiteX106" fmla="*/ 448155 w 1426641"/>
              <a:gd name="connsiteY106" fmla="*/ 820429 h 2975890"/>
              <a:gd name="connsiteX107" fmla="*/ 443392 w 1426641"/>
              <a:gd name="connsiteY107" fmla="*/ 844242 h 2975890"/>
              <a:gd name="connsiteX108" fmla="*/ 512448 w 1426641"/>
              <a:gd name="connsiteY108" fmla="*/ 815667 h 2975890"/>
              <a:gd name="connsiteX109" fmla="*/ 536261 w 1426641"/>
              <a:gd name="connsiteY109" fmla="*/ 839479 h 2975890"/>
              <a:gd name="connsiteX110" fmla="*/ 560073 w 1426641"/>
              <a:gd name="connsiteY110" fmla="*/ 870435 h 2975890"/>
              <a:gd name="connsiteX111" fmla="*/ 486255 w 1426641"/>
              <a:gd name="connsiteY111" fmla="*/ 910917 h 2975890"/>
              <a:gd name="connsiteX112" fmla="*/ 429105 w 1426641"/>
              <a:gd name="connsiteY112" fmla="*/ 949017 h 2975890"/>
              <a:gd name="connsiteX113" fmla="*/ 340999 w 1426641"/>
              <a:gd name="connsiteY113" fmla="*/ 946635 h 2975890"/>
              <a:gd name="connsiteX114" fmla="*/ 376717 w 1426641"/>
              <a:gd name="connsiteY114" fmla="*/ 968067 h 2975890"/>
              <a:gd name="connsiteX115" fmla="*/ 481492 w 1426641"/>
              <a:gd name="connsiteY115" fmla="*/ 987117 h 2975890"/>
              <a:gd name="connsiteX116" fmla="*/ 545786 w 1426641"/>
              <a:gd name="connsiteY116" fmla="*/ 951398 h 2975890"/>
              <a:gd name="connsiteX117" fmla="*/ 757718 w 1426641"/>
              <a:gd name="connsiteY117" fmla="*/ 1110943 h 2975890"/>
              <a:gd name="connsiteX118" fmla="*/ 976843 w 1426641"/>
              <a:gd name="connsiteY118" fmla="*/ 1527402 h 2975890"/>
              <a:gd name="connsiteX119" fmla="*/ 1110143 w 1426641"/>
              <a:gd name="connsiteY119" fmla="*/ 2034868 h 2975890"/>
              <a:gd name="connsiteX120" fmla="*/ 1419706 w 1426641"/>
              <a:gd name="connsiteY120" fmla="*/ 2080111 h 2975890"/>
              <a:gd name="connsiteX121" fmla="*/ 1381606 w 1426641"/>
              <a:gd name="connsiteY121" fmla="*/ 2292043 h 2975890"/>
              <a:gd name="connsiteX122" fmla="*/ 1343506 w 1426641"/>
              <a:gd name="connsiteY122" fmla="*/ 2592080 h 2975890"/>
              <a:gd name="connsiteX123" fmla="*/ 664428 w 1426641"/>
              <a:gd name="connsiteY123" fmla="*/ 2749641 h 2975890"/>
              <a:gd name="connsiteX124" fmla="*/ 350524 w 1426641"/>
              <a:gd name="connsiteY124" fmla="*/ 2892118 h 2975890"/>
              <a:gd name="connsiteX125" fmla="*/ 5243 w 1426641"/>
              <a:gd name="connsiteY125" fmla="*/ 2911169 h 2975890"/>
              <a:gd name="connsiteX126" fmla="*/ 150499 w 1426641"/>
              <a:gd name="connsiteY126" fmla="*/ 2272992 h 2975890"/>
              <a:gd name="connsiteX127" fmla="*/ 238605 w 1426641"/>
              <a:gd name="connsiteY127" fmla="*/ 2025342 h 2975890"/>
              <a:gd name="connsiteX128" fmla="*/ 150498 w 1426641"/>
              <a:gd name="connsiteY128" fmla="*/ 2049154 h 2975890"/>
              <a:gd name="connsiteX129" fmla="*/ 219555 w 1426641"/>
              <a:gd name="connsiteY129" fmla="*/ 1956285 h 2975890"/>
              <a:gd name="connsiteX130" fmla="*/ 174311 w 1426641"/>
              <a:gd name="connsiteY130" fmla="*/ 1887229 h 2975890"/>
              <a:gd name="connsiteX131" fmla="*/ 193361 w 1426641"/>
              <a:gd name="connsiteY131" fmla="*/ 1851510 h 2975890"/>
              <a:gd name="connsiteX132" fmla="*/ 260036 w 1426641"/>
              <a:gd name="connsiteY132" fmla="*/ 1894373 h 2975890"/>
              <a:gd name="connsiteX133" fmla="*/ 307661 w 1426641"/>
              <a:gd name="connsiteY133" fmla="*/ 1906279 h 2975890"/>
              <a:gd name="connsiteX134" fmla="*/ 426723 w 1426641"/>
              <a:gd name="connsiteY134" fmla="*/ 1884848 h 2975890"/>
              <a:gd name="connsiteX135" fmla="*/ 479111 w 1426641"/>
              <a:gd name="connsiteY135" fmla="*/ 1915804 h 2975890"/>
              <a:gd name="connsiteX136" fmla="*/ 533880 w 1426641"/>
              <a:gd name="connsiteY136" fmla="*/ 1901516 h 2975890"/>
              <a:gd name="connsiteX137" fmla="*/ 433867 w 1426641"/>
              <a:gd name="connsiteY137" fmla="*/ 1603860 h 2975890"/>
              <a:gd name="connsiteX138" fmla="*/ 368681 w 1426641"/>
              <a:gd name="connsiteY138" fmla="*/ 1496446 h 2975890"/>
              <a:gd name="connsiteX0" fmla="*/ 368681 w 1426641"/>
              <a:gd name="connsiteY0" fmla="*/ 1496446 h 2975890"/>
              <a:gd name="connsiteX1" fmla="*/ 429105 w 1426641"/>
              <a:gd name="connsiteY1" fmla="*/ 1349067 h 2975890"/>
              <a:gd name="connsiteX2" fmla="*/ 476730 w 1426641"/>
              <a:gd name="connsiteY2" fmla="*/ 1327635 h 2975890"/>
              <a:gd name="connsiteX3" fmla="*/ 441011 w 1426641"/>
              <a:gd name="connsiteY3" fmla="*/ 1325254 h 2975890"/>
              <a:gd name="connsiteX4" fmla="*/ 381480 w 1426641"/>
              <a:gd name="connsiteY4" fmla="*/ 1313348 h 2975890"/>
              <a:gd name="connsiteX5" fmla="*/ 357667 w 1426641"/>
              <a:gd name="connsiteY5" fmla="*/ 1349067 h 2975890"/>
              <a:gd name="connsiteX6" fmla="*/ 276705 w 1426641"/>
              <a:gd name="connsiteY6" fmla="*/ 1391929 h 2975890"/>
              <a:gd name="connsiteX7" fmla="*/ 231461 w 1426641"/>
              <a:gd name="connsiteY7" fmla="*/ 1372879 h 2975890"/>
              <a:gd name="connsiteX8" fmla="*/ 212411 w 1426641"/>
              <a:gd name="connsiteY8" fmla="*/ 1344304 h 2975890"/>
              <a:gd name="connsiteX9" fmla="*/ 202886 w 1426641"/>
              <a:gd name="connsiteY9" fmla="*/ 1363354 h 2975890"/>
              <a:gd name="connsiteX10" fmla="*/ 212411 w 1426641"/>
              <a:gd name="connsiteY10" fmla="*/ 1422884 h 2975890"/>
              <a:gd name="connsiteX11" fmla="*/ 138592 w 1426641"/>
              <a:gd name="connsiteY11" fmla="*/ 1372879 h 2975890"/>
              <a:gd name="connsiteX12" fmla="*/ 88586 w 1426641"/>
              <a:gd name="connsiteY12" fmla="*/ 1391929 h 2975890"/>
              <a:gd name="connsiteX13" fmla="*/ 64774 w 1426641"/>
              <a:gd name="connsiteY13" fmla="*/ 1337163 h 2975890"/>
              <a:gd name="connsiteX14" fmla="*/ 79061 w 1426641"/>
              <a:gd name="connsiteY14" fmla="*/ 1291917 h 2975890"/>
              <a:gd name="connsiteX15" fmla="*/ 138592 w 1426641"/>
              <a:gd name="connsiteY15" fmla="*/ 1184760 h 2975890"/>
              <a:gd name="connsiteX16" fmla="*/ 164786 w 1426641"/>
              <a:gd name="connsiteY16" fmla="*/ 1156184 h 2975890"/>
              <a:gd name="connsiteX17" fmla="*/ 100492 w 1426641"/>
              <a:gd name="connsiteY17" fmla="*/ 1060934 h 2975890"/>
              <a:gd name="connsiteX18" fmla="*/ 112398 w 1426641"/>
              <a:gd name="connsiteY18" fmla="*/ 1015691 h 2975890"/>
              <a:gd name="connsiteX19" fmla="*/ 136211 w 1426641"/>
              <a:gd name="connsiteY19" fmla="*/ 996641 h 2975890"/>
              <a:gd name="connsiteX20" fmla="*/ 188598 w 1426641"/>
              <a:gd name="connsiteY20" fmla="*/ 994259 h 2975890"/>
              <a:gd name="connsiteX21" fmla="*/ 133830 w 1426641"/>
              <a:gd name="connsiteY21" fmla="*/ 975209 h 2975890"/>
              <a:gd name="connsiteX22" fmla="*/ 121923 w 1426641"/>
              <a:gd name="connsiteY22" fmla="*/ 937109 h 2975890"/>
              <a:gd name="connsiteX23" fmla="*/ 88586 w 1426641"/>
              <a:gd name="connsiteY23" fmla="*/ 1006166 h 2975890"/>
              <a:gd name="connsiteX24" fmla="*/ 67155 w 1426641"/>
              <a:gd name="connsiteY24" fmla="*/ 1010928 h 2975890"/>
              <a:gd name="connsiteX25" fmla="*/ 86205 w 1426641"/>
              <a:gd name="connsiteY25" fmla="*/ 1065697 h 2975890"/>
              <a:gd name="connsiteX26" fmla="*/ 43342 w 1426641"/>
              <a:gd name="connsiteY26" fmla="*/ 1015691 h 2975890"/>
              <a:gd name="connsiteX27" fmla="*/ 26673 w 1426641"/>
              <a:gd name="connsiteY27" fmla="*/ 987116 h 2975890"/>
              <a:gd name="connsiteX28" fmla="*/ 102873 w 1426641"/>
              <a:gd name="connsiteY28" fmla="*/ 877578 h 2975890"/>
              <a:gd name="connsiteX29" fmla="*/ 74298 w 1426641"/>
              <a:gd name="connsiteY29" fmla="*/ 887103 h 2975890"/>
              <a:gd name="connsiteX30" fmla="*/ 45723 w 1426641"/>
              <a:gd name="connsiteY30" fmla="*/ 922822 h 2975890"/>
              <a:gd name="connsiteX31" fmla="*/ 17148 w 1426641"/>
              <a:gd name="connsiteY31" fmla="*/ 951398 h 2975890"/>
              <a:gd name="connsiteX32" fmla="*/ 14767 w 1426641"/>
              <a:gd name="connsiteY32" fmla="*/ 1025217 h 2975890"/>
              <a:gd name="connsiteX33" fmla="*/ 12386 w 1426641"/>
              <a:gd name="connsiteY33" fmla="*/ 1079986 h 2975890"/>
              <a:gd name="connsiteX34" fmla="*/ 48105 w 1426641"/>
              <a:gd name="connsiteY34" fmla="*/ 1075223 h 2975890"/>
              <a:gd name="connsiteX35" fmla="*/ 74298 w 1426641"/>
              <a:gd name="connsiteY35" fmla="*/ 1144279 h 2975890"/>
              <a:gd name="connsiteX36" fmla="*/ 57630 w 1426641"/>
              <a:gd name="connsiteY36" fmla="*/ 1163329 h 2975890"/>
              <a:gd name="connsiteX37" fmla="*/ 24292 w 1426641"/>
              <a:gd name="connsiteY37" fmla="*/ 1146660 h 2975890"/>
              <a:gd name="connsiteX38" fmla="*/ 7623 w 1426641"/>
              <a:gd name="connsiteY38" fmla="*/ 1063317 h 2975890"/>
              <a:gd name="connsiteX39" fmla="*/ 10006 w 1426641"/>
              <a:gd name="connsiteY39" fmla="*/ 868057 h 2975890"/>
              <a:gd name="connsiteX40" fmla="*/ 45723 w 1426641"/>
              <a:gd name="connsiteY40" fmla="*/ 815666 h 2975890"/>
              <a:gd name="connsiteX41" fmla="*/ 81442 w 1426641"/>
              <a:gd name="connsiteY41" fmla="*/ 796616 h 2975890"/>
              <a:gd name="connsiteX42" fmla="*/ 14767 w 1426641"/>
              <a:gd name="connsiteY42" fmla="*/ 794234 h 2975890"/>
              <a:gd name="connsiteX43" fmla="*/ 45723 w 1426641"/>
              <a:gd name="connsiteY43" fmla="*/ 763278 h 2975890"/>
              <a:gd name="connsiteX44" fmla="*/ 24292 w 1426641"/>
              <a:gd name="connsiteY44" fmla="*/ 763278 h 2975890"/>
              <a:gd name="connsiteX45" fmla="*/ 64773 w 1426641"/>
              <a:gd name="connsiteY45" fmla="*/ 677553 h 2975890"/>
              <a:gd name="connsiteX46" fmla="*/ 12386 w 1426641"/>
              <a:gd name="connsiteY46" fmla="*/ 741847 h 2975890"/>
              <a:gd name="connsiteX47" fmla="*/ 5242 w 1426641"/>
              <a:gd name="connsiteY47" fmla="*/ 670409 h 2975890"/>
              <a:gd name="connsiteX48" fmla="*/ 5243 w 1426641"/>
              <a:gd name="connsiteY48" fmla="*/ 396567 h 2975890"/>
              <a:gd name="connsiteX49" fmla="*/ 17148 w 1426641"/>
              <a:gd name="connsiteY49" fmla="*/ 279884 h 2975890"/>
              <a:gd name="connsiteX50" fmla="*/ 71917 w 1426641"/>
              <a:gd name="connsiteY50" fmla="*/ 291791 h 2975890"/>
              <a:gd name="connsiteX51" fmla="*/ 52867 w 1426641"/>
              <a:gd name="connsiteY51" fmla="*/ 258453 h 2975890"/>
              <a:gd name="connsiteX52" fmla="*/ 479 w 1426641"/>
              <a:gd name="connsiteY52" fmla="*/ 225116 h 2975890"/>
              <a:gd name="connsiteX53" fmla="*/ 33817 w 1426641"/>
              <a:gd name="connsiteY53" fmla="*/ 208447 h 2975890"/>
              <a:gd name="connsiteX54" fmla="*/ 36198 w 1426641"/>
              <a:gd name="connsiteY54" fmla="*/ 194159 h 2975890"/>
              <a:gd name="connsiteX55" fmla="*/ 14767 w 1426641"/>
              <a:gd name="connsiteY55" fmla="*/ 153678 h 2975890"/>
              <a:gd name="connsiteX56" fmla="*/ 52867 w 1426641"/>
              <a:gd name="connsiteY56" fmla="*/ 151297 h 2975890"/>
              <a:gd name="connsiteX57" fmla="*/ 76680 w 1426641"/>
              <a:gd name="connsiteY57" fmla="*/ 141772 h 2975890"/>
              <a:gd name="connsiteX58" fmla="*/ 57629 w 1426641"/>
              <a:gd name="connsiteY58" fmla="*/ 101291 h 2975890"/>
              <a:gd name="connsiteX59" fmla="*/ 81443 w 1426641"/>
              <a:gd name="connsiteY59" fmla="*/ 27473 h 2975890"/>
              <a:gd name="connsiteX60" fmla="*/ 98111 w 1426641"/>
              <a:gd name="connsiteY60" fmla="*/ 8422 h 2975890"/>
              <a:gd name="connsiteX61" fmla="*/ 145736 w 1426641"/>
              <a:gd name="connsiteY61" fmla="*/ 20328 h 2975890"/>
              <a:gd name="connsiteX62" fmla="*/ 138592 w 1426641"/>
              <a:gd name="connsiteY62" fmla="*/ 77479 h 2975890"/>
              <a:gd name="connsiteX63" fmla="*/ 181455 w 1426641"/>
              <a:gd name="connsiteY63" fmla="*/ 32235 h 2975890"/>
              <a:gd name="connsiteX64" fmla="*/ 250511 w 1426641"/>
              <a:gd name="connsiteY64" fmla="*/ 36998 h 2975890"/>
              <a:gd name="connsiteX65" fmla="*/ 331473 w 1426641"/>
              <a:gd name="connsiteY65" fmla="*/ 25092 h 2975890"/>
              <a:gd name="connsiteX66" fmla="*/ 367192 w 1426641"/>
              <a:gd name="connsiteY66" fmla="*/ 6042 h 2975890"/>
              <a:gd name="connsiteX67" fmla="*/ 407673 w 1426641"/>
              <a:gd name="connsiteY67" fmla="*/ 20329 h 2975890"/>
              <a:gd name="connsiteX68" fmla="*/ 421961 w 1426641"/>
              <a:gd name="connsiteY68" fmla="*/ 1279 h 2975890"/>
              <a:gd name="connsiteX69" fmla="*/ 459640 w 1426641"/>
              <a:gd name="connsiteY69" fmla="*/ 2745 h 2975890"/>
              <a:gd name="connsiteX70" fmla="*/ 467205 w 1426641"/>
              <a:gd name="connsiteY70" fmla="*/ 10804 h 2975890"/>
              <a:gd name="connsiteX71" fmla="*/ 462442 w 1426641"/>
              <a:gd name="connsiteY71" fmla="*/ 101292 h 2975890"/>
              <a:gd name="connsiteX72" fmla="*/ 421961 w 1426641"/>
              <a:gd name="connsiteY72" fmla="*/ 137010 h 2975890"/>
              <a:gd name="connsiteX73" fmla="*/ 329092 w 1426641"/>
              <a:gd name="connsiteY73" fmla="*/ 215592 h 2975890"/>
              <a:gd name="connsiteX74" fmla="*/ 295755 w 1426641"/>
              <a:gd name="connsiteY74" fmla="*/ 251310 h 2975890"/>
              <a:gd name="connsiteX75" fmla="*/ 274323 w 1426641"/>
              <a:gd name="connsiteY75" fmla="*/ 294173 h 2975890"/>
              <a:gd name="connsiteX76" fmla="*/ 210030 w 1426641"/>
              <a:gd name="connsiteY76" fmla="*/ 275123 h 2975890"/>
              <a:gd name="connsiteX77" fmla="*/ 229080 w 1426641"/>
              <a:gd name="connsiteY77" fmla="*/ 303698 h 2975890"/>
              <a:gd name="connsiteX78" fmla="*/ 302898 w 1426641"/>
              <a:gd name="connsiteY78" fmla="*/ 313223 h 2975890"/>
              <a:gd name="connsiteX79" fmla="*/ 329092 w 1426641"/>
              <a:gd name="connsiteY79" fmla="*/ 301317 h 2975890"/>
              <a:gd name="connsiteX80" fmla="*/ 293373 w 1426641"/>
              <a:gd name="connsiteY80" fmla="*/ 341798 h 2975890"/>
              <a:gd name="connsiteX81" fmla="*/ 269561 w 1426641"/>
              <a:gd name="connsiteY81" fmla="*/ 339417 h 2975890"/>
              <a:gd name="connsiteX82" fmla="*/ 236223 w 1426641"/>
              <a:gd name="connsiteY82" fmla="*/ 348942 h 2975890"/>
              <a:gd name="connsiteX83" fmla="*/ 210030 w 1426641"/>
              <a:gd name="connsiteY83" fmla="*/ 387042 h 2975890"/>
              <a:gd name="connsiteX84" fmla="*/ 210030 w 1426641"/>
              <a:gd name="connsiteY84" fmla="*/ 406092 h 2975890"/>
              <a:gd name="connsiteX85" fmla="*/ 236223 w 1426641"/>
              <a:gd name="connsiteY85" fmla="*/ 372754 h 2975890"/>
              <a:gd name="connsiteX86" fmla="*/ 260036 w 1426641"/>
              <a:gd name="connsiteY86" fmla="*/ 363229 h 2975890"/>
              <a:gd name="connsiteX87" fmla="*/ 269561 w 1426641"/>
              <a:gd name="connsiteY87" fmla="*/ 387042 h 2975890"/>
              <a:gd name="connsiteX88" fmla="*/ 245748 w 1426641"/>
              <a:gd name="connsiteY88" fmla="*/ 422760 h 2975890"/>
              <a:gd name="connsiteX89" fmla="*/ 260036 w 1426641"/>
              <a:gd name="connsiteY89" fmla="*/ 425142 h 2975890"/>
              <a:gd name="connsiteX90" fmla="*/ 321948 w 1426641"/>
              <a:gd name="connsiteY90" fmla="*/ 387042 h 2975890"/>
              <a:gd name="connsiteX91" fmla="*/ 367192 w 1426641"/>
              <a:gd name="connsiteY91" fmla="*/ 375135 h 2975890"/>
              <a:gd name="connsiteX92" fmla="*/ 414817 w 1426641"/>
              <a:gd name="connsiteY92" fmla="*/ 353704 h 2975890"/>
              <a:gd name="connsiteX93" fmla="*/ 476730 w 1426641"/>
              <a:gd name="connsiteY93" fmla="*/ 367991 h 2975890"/>
              <a:gd name="connsiteX94" fmla="*/ 543405 w 1426641"/>
              <a:gd name="connsiteY94" fmla="*/ 353703 h 2975890"/>
              <a:gd name="connsiteX95" fmla="*/ 621986 w 1426641"/>
              <a:gd name="connsiteY95" fmla="*/ 365610 h 2975890"/>
              <a:gd name="connsiteX96" fmla="*/ 686280 w 1426641"/>
              <a:gd name="connsiteY96" fmla="*/ 363229 h 2975890"/>
              <a:gd name="connsiteX97" fmla="*/ 717238 w 1426641"/>
              <a:gd name="connsiteY97" fmla="*/ 398951 h 2975890"/>
              <a:gd name="connsiteX98" fmla="*/ 721998 w 1426641"/>
              <a:gd name="connsiteY98" fmla="*/ 451335 h 2975890"/>
              <a:gd name="connsiteX99" fmla="*/ 683898 w 1426641"/>
              <a:gd name="connsiteY99" fmla="*/ 503723 h 2975890"/>
              <a:gd name="connsiteX100" fmla="*/ 674373 w 1426641"/>
              <a:gd name="connsiteY100" fmla="*/ 565634 h 2975890"/>
              <a:gd name="connsiteX101" fmla="*/ 648180 w 1426641"/>
              <a:gd name="connsiteY101" fmla="*/ 615641 h 2975890"/>
              <a:gd name="connsiteX102" fmla="*/ 636273 w 1426641"/>
              <a:gd name="connsiteY102" fmla="*/ 658504 h 2975890"/>
              <a:gd name="connsiteX103" fmla="*/ 600555 w 1426641"/>
              <a:gd name="connsiteY103" fmla="*/ 703747 h 2975890"/>
              <a:gd name="connsiteX104" fmla="*/ 569598 w 1426641"/>
              <a:gd name="connsiteY104" fmla="*/ 768042 h 2975890"/>
              <a:gd name="connsiteX105" fmla="*/ 469586 w 1426641"/>
              <a:gd name="connsiteY105" fmla="*/ 806142 h 2975890"/>
              <a:gd name="connsiteX106" fmla="*/ 448155 w 1426641"/>
              <a:gd name="connsiteY106" fmla="*/ 820429 h 2975890"/>
              <a:gd name="connsiteX107" fmla="*/ 443392 w 1426641"/>
              <a:gd name="connsiteY107" fmla="*/ 844242 h 2975890"/>
              <a:gd name="connsiteX108" fmla="*/ 512448 w 1426641"/>
              <a:gd name="connsiteY108" fmla="*/ 815667 h 2975890"/>
              <a:gd name="connsiteX109" fmla="*/ 536261 w 1426641"/>
              <a:gd name="connsiteY109" fmla="*/ 839479 h 2975890"/>
              <a:gd name="connsiteX110" fmla="*/ 560073 w 1426641"/>
              <a:gd name="connsiteY110" fmla="*/ 870435 h 2975890"/>
              <a:gd name="connsiteX111" fmla="*/ 486255 w 1426641"/>
              <a:gd name="connsiteY111" fmla="*/ 910917 h 2975890"/>
              <a:gd name="connsiteX112" fmla="*/ 429105 w 1426641"/>
              <a:gd name="connsiteY112" fmla="*/ 949017 h 2975890"/>
              <a:gd name="connsiteX113" fmla="*/ 340999 w 1426641"/>
              <a:gd name="connsiteY113" fmla="*/ 946635 h 2975890"/>
              <a:gd name="connsiteX114" fmla="*/ 376717 w 1426641"/>
              <a:gd name="connsiteY114" fmla="*/ 968067 h 2975890"/>
              <a:gd name="connsiteX115" fmla="*/ 481492 w 1426641"/>
              <a:gd name="connsiteY115" fmla="*/ 987117 h 2975890"/>
              <a:gd name="connsiteX116" fmla="*/ 545786 w 1426641"/>
              <a:gd name="connsiteY116" fmla="*/ 951398 h 2975890"/>
              <a:gd name="connsiteX117" fmla="*/ 757718 w 1426641"/>
              <a:gd name="connsiteY117" fmla="*/ 1110943 h 2975890"/>
              <a:gd name="connsiteX118" fmla="*/ 976843 w 1426641"/>
              <a:gd name="connsiteY118" fmla="*/ 1527402 h 2975890"/>
              <a:gd name="connsiteX119" fmla="*/ 1110143 w 1426641"/>
              <a:gd name="connsiteY119" fmla="*/ 2034868 h 2975890"/>
              <a:gd name="connsiteX120" fmla="*/ 1419706 w 1426641"/>
              <a:gd name="connsiteY120" fmla="*/ 2080111 h 2975890"/>
              <a:gd name="connsiteX121" fmla="*/ 1381606 w 1426641"/>
              <a:gd name="connsiteY121" fmla="*/ 2292043 h 2975890"/>
              <a:gd name="connsiteX122" fmla="*/ 1343506 w 1426641"/>
              <a:gd name="connsiteY122" fmla="*/ 2592080 h 2975890"/>
              <a:gd name="connsiteX123" fmla="*/ 664428 w 1426641"/>
              <a:gd name="connsiteY123" fmla="*/ 2749641 h 2975890"/>
              <a:gd name="connsiteX124" fmla="*/ 350524 w 1426641"/>
              <a:gd name="connsiteY124" fmla="*/ 2892118 h 2975890"/>
              <a:gd name="connsiteX125" fmla="*/ 5243 w 1426641"/>
              <a:gd name="connsiteY125" fmla="*/ 2911169 h 2975890"/>
              <a:gd name="connsiteX126" fmla="*/ 150499 w 1426641"/>
              <a:gd name="connsiteY126" fmla="*/ 2272992 h 2975890"/>
              <a:gd name="connsiteX127" fmla="*/ 238605 w 1426641"/>
              <a:gd name="connsiteY127" fmla="*/ 2025342 h 2975890"/>
              <a:gd name="connsiteX128" fmla="*/ 150498 w 1426641"/>
              <a:gd name="connsiteY128" fmla="*/ 2049154 h 2975890"/>
              <a:gd name="connsiteX129" fmla="*/ 219555 w 1426641"/>
              <a:gd name="connsiteY129" fmla="*/ 1956285 h 2975890"/>
              <a:gd name="connsiteX130" fmla="*/ 174311 w 1426641"/>
              <a:gd name="connsiteY130" fmla="*/ 1887229 h 2975890"/>
              <a:gd name="connsiteX131" fmla="*/ 193361 w 1426641"/>
              <a:gd name="connsiteY131" fmla="*/ 1851510 h 2975890"/>
              <a:gd name="connsiteX132" fmla="*/ 260036 w 1426641"/>
              <a:gd name="connsiteY132" fmla="*/ 1894373 h 2975890"/>
              <a:gd name="connsiteX133" fmla="*/ 307661 w 1426641"/>
              <a:gd name="connsiteY133" fmla="*/ 1906279 h 2975890"/>
              <a:gd name="connsiteX134" fmla="*/ 426723 w 1426641"/>
              <a:gd name="connsiteY134" fmla="*/ 1884848 h 2975890"/>
              <a:gd name="connsiteX135" fmla="*/ 479111 w 1426641"/>
              <a:gd name="connsiteY135" fmla="*/ 1915804 h 2975890"/>
              <a:gd name="connsiteX136" fmla="*/ 533880 w 1426641"/>
              <a:gd name="connsiteY136" fmla="*/ 1901516 h 2975890"/>
              <a:gd name="connsiteX137" fmla="*/ 524355 w 1426641"/>
              <a:gd name="connsiteY137" fmla="*/ 1601479 h 2975890"/>
              <a:gd name="connsiteX138" fmla="*/ 433867 w 1426641"/>
              <a:gd name="connsiteY138" fmla="*/ 1603860 h 2975890"/>
              <a:gd name="connsiteX139" fmla="*/ 368681 w 1426641"/>
              <a:gd name="connsiteY139" fmla="*/ 1496446 h 2975890"/>
              <a:gd name="connsiteX0" fmla="*/ 368681 w 1426641"/>
              <a:gd name="connsiteY0" fmla="*/ 1496446 h 2975890"/>
              <a:gd name="connsiteX1" fmla="*/ 429105 w 1426641"/>
              <a:gd name="connsiteY1" fmla="*/ 1349067 h 2975890"/>
              <a:gd name="connsiteX2" fmla="*/ 476730 w 1426641"/>
              <a:gd name="connsiteY2" fmla="*/ 1327635 h 2975890"/>
              <a:gd name="connsiteX3" fmla="*/ 441011 w 1426641"/>
              <a:gd name="connsiteY3" fmla="*/ 1325254 h 2975890"/>
              <a:gd name="connsiteX4" fmla="*/ 381480 w 1426641"/>
              <a:gd name="connsiteY4" fmla="*/ 1313348 h 2975890"/>
              <a:gd name="connsiteX5" fmla="*/ 357667 w 1426641"/>
              <a:gd name="connsiteY5" fmla="*/ 1349067 h 2975890"/>
              <a:gd name="connsiteX6" fmla="*/ 276705 w 1426641"/>
              <a:gd name="connsiteY6" fmla="*/ 1391929 h 2975890"/>
              <a:gd name="connsiteX7" fmla="*/ 231461 w 1426641"/>
              <a:gd name="connsiteY7" fmla="*/ 1372879 h 2975890"/>
              <a:gd name="connsiteX8" fmla="*/ 212411 w 1426641"/>
              <a:gd name="connsiteY8" fmla="*/ 1344304 h 2975890"/>
              <a:gd name="connsiteX9" fmla="*/ 202886 w 1426641"/>
              <a:gd name="connsiteY9" fmla="*/ 1363354 h 2975890"/>
              <a:gd name="connsiteX10" fmla="*/ 212411 w 1426641"/>
              <a:gd name="connsiteY10" fmla="*/ 1422884 h 2975890"/>
              <a:gd name="connsiteX11" fmla="*/ 138592 w 1426641"/>
              <a:gd name="connsiteY11" fmla="*/ 1372879 h 2975890"/>
              <a:gd name="connsiteX12" fmla="*/ 88586 w 1426641"/>
              <a:gd name="connsiteY12" fmla="*/ 1391929 h 2975890"/>
              <a:gd name="connsiteX13" fmla="*/ 64774 w 1426641"/>
              <a:gd name="connsiteY13" fmla="*/ 1337163 h 2975890"/>
              <a:gd name="connsiteX14" fmla="*/ 79061 w 1426641"/>
              <a:gd name="connsiteY14" fmla="*/ 1291917 h 2975890"/>
              <a:gd name="connsiteX15" fmla="*/ 138592 w 1426641"/>
              <a:gd name="connsiteY15" fmla="*/ 1184760 h 2975890"/>
              <a:gd name="connsiteX16" fmla="*/ 164786 w 1426641"/>
              <a:gd name="connsiteY16" fmla="*/ 1156184 h 2975890"/>
              <a:gd name="connsiteX17" fmla="*/ 100492 w 1426641"/>
              <a:gd name="connsiteY17" fmla="*/ 1060934 h 2975890"/>
              <a:gd name="connsiteX18" fmla="*/ 112398 w 1426641"/>
              <a:gd name="connsiteY18" fmla="*/ 1015691 h 2975890"/>
              <a:gd name="connsiteX19" fmla="*/ 136211 w 1426641"/>
              <a:gd name="connsiteY19" fmla="*/ 996641 h 2975890"/>
              <a:gd name="connsiteX20" fmla="*/ 188598 w 1426641"/>
              <a:gd name="connsiteY20" fmla="*/ 994259 h 2975890"/>
              <a:gd name="connsiteX21" fmla="*/ 133830 w 1426641"/>
              <a:gd name="connsiteY21" fmla="*/ 975209 h 2975890"/>
              <a:gd name="connsiteX22" fmla="*/ 121923 w 1426641"/>
              <a:gd name="connsiteY22" fmla="*/ 937109 h 2975890"/>
              <a:gd name="connsiteX23" fmla="*/ 88586 w 1426641"/>
              <a:gd name="connsiteY23" fmla="*/ 1006166 h 2975890"/>
              <a:gd name="connsiteX24" fmla="*/ 67155 w 1426641"/>
              <a:gd name="connsiteY24" fmla="*/ 1010928 h 2975890"/>
              <a:gd name="connsiteX25" fmla="*/ 86205 w 1426641"/>
              <a:gd name="connsiteY25" fmla="*/ 1065697 h 2975890"/>
              <a:gd name="connsiteX26" fmla="*/ 43342 w 1426641"/>
              <a:gd name="connsiteY26" fmla="*/ 1015691 h 2975890"/>
              <a:gd name="connsiteX27" fmla="*/ 26673 w 1426641"/>
              <a:gd name="connsiteY27" fmla="*/ 987116 h 2975890"/>
              <a:gd name="connsiteX28" fmla="*/ 102873 w 1426641"/>
              <a:gd name="connsiteY28" fmla="*/ 877578 h 2975890"/>
              <a:gd name="connsiteX29" fmla="*/ 74298 w 1426641"/>
              <a:gd name="connsiteY29" fmla="*/ 887103 h 2975890"/>
              <a:gd name="connsiteX30" fmla="*/ 45723 w 1426641"/>
              <a:gd name="connsiteY30" fmla="*/ 922822 h 2975890"/>
              <a:gd name="connsiteX31" fmla="*/ 17148 w 1426641"/>
              <a:gd name="connsiteY31" fmla="*/ 951398 h 2975890"/>
              <a:gd name="connsiteX32" fmla="*/ 14767 w 1426641"/>
              <a:gd name="connsiteY32" fmla="*/ 1025217 h 2975890"/>
              <a:gd name="connsiteX33" fmla="*/ 12386 w 1426641"/>
              <a:gd name="connsiteY33" fmla="*/ 1079986 h 2975890"/>
              <a:gd name="connsiteX34" fmla="*/ 48105 w 1426641"/>
              <a:gd name="connsiteY34" fmla="*/ 1075223 h 2975890"/>
              <a:gd name="connsiteX35" fmla="*/ 74298 w 1426641"/>
              <a:gd name="connsiteY35" fmla="*/ 1144279 h 2975890"/>
              <a:gd name="connsiteX36" fmla="*/ 57630 w 1426641"/>
              <a:gd name="connsiteY36" fmla="*/ 1163329 h 2975890"/>
              <a:gd name="connsiteX37" fmla="*/ 24292 w 1426641"/>
              <a:gd name="connsiteY37" fmla="*/ 1146660 h 2975890"/>
              <a:gd name="connsiteX38" fmla="*/ 7623 w 1426641"/>
              <a:gd name="connsiteY38" fmla="*/ 1063317 h 2975890"/>
              <a:gd name="connsiteX39" fmla="*/ 10006 w 1426641"/>
              <a:gd name="connsiteY39" fmla="*/ 868057 h 2975890"/>
              <a:gd name="connsiteX40" fmla="*/ 45723 w 1426641"/>
              <a:gd name="connsiteY40" fmla="*/ 815666 h 2975890"/>
              <a:gd name="connsiteX41" fmla="*/ 81442 w 1426641"/>
              <a:gd name="connsiteY41" fmla="*/ 796616 h 2975890"/>
              <a:gd name="connsiteX42" fmla="*/ 14767 w 1426641"/>
              <a:gd name="connsiteY42" fmla="*/ 794234 h 2975890"/>
              <a:gd name="connsiteX43" fmla="*/ 45723 w 1426641"/>
              <a:gd name="connsiteY43" fmla="*/ 763278 h 2975890"/>
              <a:gd name="connsiteX44" fmla="*/ 24292 w 1426641"/>
              <a:gd name="connsiteY44" fmla="*/ 763278 h 2975890"/>
              <a:gd name="connsiteX45" fmla="*/ 64773 w 1426641"/>
              <a:gd name="connsiteY45" fmla="*/ 677553 h 2975890"/>
              <a:gd name="connsiteX46" fmla="*/ 12386 w 1426641"/>
              <a:gd name="connsiteY46" fmla="*/ 741847 h 2975890"/>
              <a:gd name="connsiteX47" fmla="*/ 5242 w 1426641"/>
              <a:gd name="connsiteY47" fmla="*/ 670409 h 2975890"/>
              <a:gd name="connsiteX48" fmla="*/ 5243 w 1426641"/>
              <a:gd name="connsiteY48" fmla="*/ 396567 h 2975890"/>
              <a:gd name="connsiteX49" fmla="*/ 17148 w 1426641"/>
              <a:gd name="connsiteY49" fmla="*/ 279884 h 2975890"/>
              <a:gd name="connsiteX50" fmla="*/ 71917 w 1426641"/>
              <a:gd name="connsiteY50" fmla="*/ 291791 h 2975890"/>
              <a:gd name="connsiteX51" fmla="*/ 52867 w 1426641"/>
              <a:gd name="connsiteY51" fmla="*/ 258453 h 2975890"/>
              <a:gd name="connsiteX52" fmla="*/ 479 w 1426641"/>
              <a:gd name="connsiteY52" fmla="*/ 225116 h 2975890"/>
              <a:gd name="connsiteX53" fmla="*/ 33817 w 1426641"/>
              <a:gd name="connsiteY53" fmla="*/ 208447 h 2975890"/>
              <a:gd name="connsiteX54" fmla="*/ 36198 w 1426641"/>
              <a:gd name="connsiteY54" fmla="*/ 194159 h 2975890"/>
              <a:gd name="connsiteX55" fmla="*/ 14767 w 1426641"/>
              <a:gd name="connsiteY55" fmla="*/ 153678 h 2975890"/>
              <a:gd name="connsiteX56" fmla="*/ 52867 w 1426641"/>
              <a:gd name="connsiteY56" fmla="*/ 151297 h 2975890"/>
              <a:gd name="connsiteX57" fmla="*/ 76680 w 1426641"/>
              <a:gd name="connsiteY57" fmla="*/ 141772 h 2975890"/>
              <a:gd name="connsiteX58" fmla="*/ 57629 w 1426641"/>
              <a:gd name="connsiteY58" fmla="*/ 101291 h 2975890"/>
              <a:gd name="connsiteX59" fmla="*/ 81443 w 1426641"/>
              <a:gd name="connsiteY59" fmla="*/ 27473 h 2975890"/>
              <a:gd name="connsiteX60" fmla="*/ 98111 w 1426641"/>
              <a:gd name="connsiteY60" fmla="*/ 8422 h 2975890"/>
              <a:gd name="connsiteX61" fmla="*/ 145736 w 1426641"/>
              <a:gd name="connsiteY61" fmla="*/ 20328 h 2975890"/>
              <a:gd name="connsiteX62" fmla="*/ 138592 w 1426641"/>
              <a:gd name="connsiteY62" fmla="*/ 77479 h 2975890"/>
              <a:gd name="connsiteX63" fmla="*/ 181455 w 1426641"/>
              <a:gd name="connsiteY63" fmla="*/ 32235 h 2975890"/>
              <a:gd name="connsiteX64" fmla="*/ 250511 w 1426641"/>
              <a:gd name="connsiteY64" fmla="*/ 36998 h 2975890"/>
              <a:gd name="connsiteX65" fmla="*/ 331473 w 1426641"/>
              <a:gd name="connsiteY65" fmla="*/ 25092 h 2975890"/>
              <a:gd name="connsiteX66" fmla="*/ 367192 w 1426641"/>
              <a:gd name="connsiteY66" fmla="*/ 6042 h 2975890"/>
              <a:gd name="connsiteX67" fmla="*/ 407673 w 1426641"/>
              <a:gd name="connsiteY67" fmla="*/ 20329 h 2975890"/>
              <a:gd name="connsiteX68" fmla="*/ 421961 w 1426641"/>
              <a:gd name="connsiteY68" fmla="*/ 1279 h 2975890"/>
              <a:gd name="connsiteX69" fmla="*/ 459640 w 1426641"/>
              <a:gd name="connsiteY69" fmla="*/ 2745 h 2975890"/>
              <a:gd name="connsiteX70" fmla="*/ 467205 w 1426641"/>
              <a:gd name="connsiteY70" fmla="*/ 10804 h 2975890"/>
              <a:gd name="connsiteX71" fmla="*/ 462442 w 1426641"/>
              <a:gd name="connsiteY71" fmla="*/ 101292 h 2975890"/>
              <a:gd name="connsiteX72" fmla="*/ 421961 w 1426641"/>
              <a:gd name="connsiteY72" fmla="*/ 137010 h 2975890"/>
              <a:gd name="connsiteX73" fmla="*/ 329092 w 1426641"/>
              <a:gd name="connsiteY73" fmla="*/ 215592 h 2975890"/>
              <a:gd name="connsiteX74" fmla="*/ 295755 w 1426641"/>
              <a:gd name="connsiteY74" fmla="*/ 251310 h 2975890"/>
              <a:gd name="connsiteX75" fmla="*/ 274323 w 1426641"/>
              <a:gd name="connsiteY75" fmla="*/ 294173 h 2975890"/>
              <a:gd name="connsiteX76" fmla="*/ 210030 w 1426641"/>
              <a:gd name="connsiteY76" fmla="*/ 275123 h 2975890"/>
              <a:gd name="connsiteX77" fmla="*/ 229080 w 1426641"/>
              <a:gd name="connsiteY77" fmla="*/ 303698 h 2975890"/>
              <a:gd name="connsiteX78" fmla="*/ 302898 w 1426641"/>
              <a:gd name="connsiteY78" fmla="*/ 313223 h 2975890"/>
              <a:gd name="connsiteX79" fmla="*/ 329092 w 1426641"/>
              <a:gd name="connsiteY79" fmla="*/ 301317 h 2975890"/>
              <a:gd name="connsiteX80" fmla="*/ 293373 w 1426641"/>
              <a:gd name="connsiteY80" fmla="*/ 341798 h 2975890"/>
              <a:gd name="connsiteX81" fmla="*/ 269561 w 1426641"/>
              <a:gd name="connsiteY81" fmla="*/ 339417 h 2975890"/>
              <a:gd name="connsiteX82" fmla="*/ 236223 w 1426641"/>
              <a:gd name="connsiteY82" fmla="*/ 348942 h 2975890"/>
              <a:gd name="connsiteX83" fmla="*/ 210030 w 1426641"/>
              <a:gd name="connsiteY83" fmla="*/ 387042 h 2975890"/>
              <a:gd name="connsiteX84" fmla="*/ 210030 w 1426641"/>
              <a:gd name="connsiteY84" fmla="*/ 406092 h 2975890"/>
              <a:gd name="connsiteX85" fmla="*/ 236223 w 1426641"/>
              <a:gd name="connsiteY85" fmla="*/ 372754 h 2975890"/>
              <a:gd name="connsiteX86" fmla="*/ 260036 w 1426641"/>
              <a:gd name="connsiteY86" fmla="*/ 363229 h 2975890"/>
              <a:gd name="connsiteX87" fmla="*/ 269561 w 1426641"/>
              <a:gd name="connsiteY87" fmla="*/ 387042 h 2975890"/>
              <a:gd name="connsiteX88" fmla="*/ 245748 w 1426641"/>
              <a:gd name="connsiteY88" fmla="*/ 422760 h 2975890"/>
              <a:gd name="connsiteX89" fmla="*/ 260036 w 1426641"/>
              <a:gd name="connsiteY89" fmla="*/ 425142 h 2975890"/>
              <a:gd name="connsiteX90" fmla="*/ 321948 w 1426641"/>
              <a:gd name="connsiteY90" fmla="*/ 387042 h 2975890"/>
              <a:gd name="connsiteX91" fmla="*/ 367192 w 1426641"/>
              <a:gd name="connsiteY91" fmla="*/ 375135 h 2975890"/>
              <a:gd name="connsiteX92" fmla="*/ 414817 w 1426641"/>
              <a:gd name="connsiteY92" fmla="*/ 353704 h 2975890"/>
              <a:gd name="connsiteX93" fmla="*/ 476730 w 1426641"/>
              <a:gd name="connsiteY93" fmla="*/ 367991 h 2975890"/>
              <a:gd name="connsiteX94" fmla="*/ 543405 w 1426641"/>
              <a:gd name="connsiteY94" fmla="*/ 353703 h 2975890"/>
              <a:gd name="connsiteX95" fmla="*/ 621986 w 1426641"/>
              <a:gd name="connsiteY95" fmla="*/ 365610 h 2975890"/>
              <a:gd name="connsiteX96" fmla="*/ 686280 w 1426641"/>
              <a:gd name="connsiteY96" fmla="*/ 363229 h 2975890"/>
              <a:gd name="connsiteX97" fmla="*/ 717238 w 1426641"/>
              <a:gd name="connsiteY97" fmla="*/ 398951 h 2975890"/>
              <a:gd name="connsiteX98" fmla="*/ 721998 w 1426641"/>
              <a:gd name="connsiteY98" fmla="*/ 451335 h 2975890"/>
              <a:gd name="connsiteX99" fmla="*/ 683898 w 1426641"/>
              <a:gd name="connsiteY99" fmla="*/ 503723 h 2975890"/>
              <a:gd name="connsiteX100" fmla="*/ 674373 w 1426641"/>
              <a:gd name="connsiteY100" fmla="*/ 565634 h 2975890"/>
              <a:gd name="connsiteX101" fmla="*/ 648180 w 1426641"/>
              <a:gd name="connsiteY101" fmla="*/ 615641 h 2975890"/>
              <a:gd name="connsiteX102" fmla="*/ 636273 w 1426641"/>
              <a:gd name="connsiteY102" fmla="*/ 658504 h 2975890"/>
              <a:gd name="connsiteX103" fmla="*/ 600555 w 1426641"/>
              <a:gd name="connsiteY103" fmla="*/ 703747 h 2975890"/>
              <a:gd name="connsiteX104" fmla="*/ 569598 w 1426641"/>
              <a:gd name="connsiteY104" fmla="*/ 768042 h 2975890"/>
              <a:gd name="connsiteX105" fmla="*/ 469586 w 1426641"/>
              <a:gd name="connsiteY105" fmla="*/ 806142 h 2975890"/>
              <a:gd name="connsiteX106" fmla="*/ 448155 w 1426641"/>
              <a:gd name="connsiteY106" fmla="*/ 820429 h 2975890"/>
              <a:gd name="connsiteX107" fmla="*/ 443392 w 1426641"/>
              <a:gd name="connsiteY107" fmla="*/ 844242 h 2975890"/>
              <a:gd name="connsiteX108" fmla="*/ 512448 w 1426641"/>
              <a:gd name="connsiteY108" fmla="*/ 815667 h 2975890"/>
              <a:gd name="connsiteX109" fmla="*/ 536261 w 1426641"/>
              <a:gd name="connsiteY109" fmla="*/ 839479 h 2975890"/>
              <a:gd name="connsiteX110" fmla="*/ 560073 w 1426641"/>
              <a:gd name="connsiteY110" fmla="*/ 870435 h 2975890"/>
              <a:gd name="connsiteX111" fmla="*/ 486255 w 1426641"/>
              <a:gd name="connsiteY111" fmla="*/ 910917 h 2975890"/>
              <a:gd name="connsiteX112" fmla="*/ 429105 w 1426641"/>
              <a:gd name="connsiteY112" fmla="*/ 949017 h 2975890"/>
              <a:gd name="connsiteX113" fmla="*/ 340999 w 1426641"/>
              <a:gd name="connsiteY113" fmla="*/ 946635 h 2975890"/>
              <a:gd name="connsiteX114" fmla="*/ 376717 w 1426641"/>
              <a:gd name="connsiteY114" fmla="*/ 968067 h 2975890"/>
              <a:gd name="connsiteX115" fmla="*/ 481492 w 1426641"/>
              <a:gd name="connsiteY115" fmla="*/ 987117 h 2975890"/>
              <a:gd name="connsiteX116" fmla="*/ 545786 w 1426641"/>
              <a:gd name="connsiteY116" fmla="*/ 951398 h 2975890"/>
              <a:gd name="connsiteX117" fmla="*/ 757718 w 1426641"/>
              <a:gd name="connsiteY117" fmla="*/ 1110943 h 2975890"/>
              <a:gd name="connsiteX118" fmla="*/ 976843 w 1426641"/>
              <a:gd name="connsiteY118" fmla="*/ 1527402 h 2975890"/>
              <a:gd name="connsiteX119" fmla="*/ 1110143 w 1426641"/>
              <a:gd name="connsiteY119" fmla="*/ 2034868 h 2975890"/>
              <a:gd name="connsiteX120" fmla="*/ 1419706 w 1426641"/>
              <a:gd name="connsiteY120" fmla="*/ 2080111 h 2975890"/>
              <a:gd name="connsiteX121" fmla="*/ 1381606 w 1426641"/>
              <a:gd name="connsiteY121" fmla="*/ 2292043 h 2975890"/>
              <a:gd name="connsiteX122" fmla="*/ 1343506 w 1426641"/>
              <a:gd name="connsiteY122" fmla="*/ 2592080 h 2975890"/>
              <a:gd name="connsiteX123" fmla="*/ 664428 w 1426641"/>
              <a:gd name="connsiteY123" fmla="*/ 2749641 h 2975890"/>
              <a:gd name="connsiteX124" fmla="*/ 350524 w 1426641"/>
              <a:gd name="connsiteY124" fmla="*/ 2892118 h 2975890"/>
              <a:gd name="connsiteX125" fmla="*/ 5243 w 1426641"/>
              <a:gd name="connsiteY125" fmla="*/ 2911169 h 2975890"/>
              <a:gd name="connsiteX126" fmla="*/ 150499 w 1426641"/>
              <a:gd name="connsiteY126" fmla="*/ 2272992 h 2975890"/>
              <a:gd name="connsiteX127" fmla="*/ 238605 w 1426641"/>
              <a:gd name="connsiteY127" fmla="*/ 2025342 h 2975890"/>
              <a:gd name="connsiteX128" fmla="*/ 150498 w 1426641"/>
              <a:gd name="connsiteY128" fmla="*/ 2049154 h 2975890"/>
              <a:gd name="connsiteX129" fmla="*/ 219555 w 1426641"/>
              <a:gd name="connsiteY129" fmla="*/ 1956285 h 2975890"/>
              <a:gd name="connsiteX130" fmla="*/ 174311 w 1426641"/>
              <a:gd name="connsiteY130" fmla="*/ 1887229 h 2975890"/>
              <a:gd name="connsiteX131" fmla="*/ 193361 w 1426641"/>
              <a:gd name="connsiteY131" fmla="*/ 1851510 h 2975890"/>
              <a:gd name="connsiteX132" fmla="*/ 260036 w 1426641"/>
              <a:gd name="connsiteY132" fmla="*/ 1894373 h 2975890"/>
              <a:gd name="connsiteX133" fmla="*/ 307661 w 1426641"/>
              <a:gd name="connsiteY133" fmla="*/ 1906279 h 2975890"/>
              <a:gd name="connsiteX134" fmla="*/ 426723 w 1426641"/>
              <a:gd name="connsiteY134" fmla="*/ 1884848 h 2975890"/>
              <a:gd name="connsiteX135" fmla="*/ 479111 w 1426641"/>
              <a:gd name="connsiteY135" fmla="*/ 1915804 h 2975890"/>
              <a:gd name="connsiteX136" fmla="*/ 533880 w 1426641"/>
              <a:gd name="connsiteY136" fmla="*/ 1901516 h 2975890"/>
              <a:gd name="connsiteX137" fmla="*/ 524355 w 1426641"/>
              <a:gd name="connsiteY137" fmla="*/ 1601479 h 2975890"/>
              <a:gd name="connsiteX138" fmla="*/ 433867 w 1426641"/>
              <a:gd name="connsiteY138" fmla="*/ 1603860 h 2975890"/>
              <a:gd name="connsiteX139" fmla="*/ 386242 w 1426641"/>
              <a:gd name="connsiteY139" fmla="*/ 1522898 h 2975890"/>
              <a:gd name="connsiteX140" fmla="*/ 368681 w 1426641"/>
              <a:gd name="connsiteY140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76730 w 1426641"/>
              <a:gd name="connsiteY3" fmla="*/ 1327635 h 2975890"/>
              <a:gd name="connsiteX4" fmla="*/ 441011 w 1426641"/>
              <a:gd name="connsiteY4" fmla="*/ 1325254 h 2975890"/>
              <a:gd name="connsiteX5" fmla="*/ 381480 w 1426641"/>
              <a:gd name="connsiteY5" fmla="*/ 1313348 h 2975890"/>
              <a:gd name="connsiteX6" fmla="*/ 357667 w 1426641"/>
              <a:gd name="connsiteY6" fmla="*/ 1349067 h 2975890"/>
              <a:gd name="connsiteX7" fmla="*/ 276705 w 1426641"/>
              <a:gd name="connsiteY7" fmla="*/ 1391929 h 2975890"/>
              <a:gd name="connsiteX8" fmla="*/ 231461 w 1426641"/>
              <a:gd name="connsiteY8" fmla="*/ 1372879 h 2975890"/>
              <a:gd name="connsiteX9" fmla="*/ 212411 w 1426641"/>
              <a:gd name="connsiteY9" fmla="*/ 1344304 h 2975890"/>
              <a:gd name="connsiteX10" fmla="*/ 202886 w 1426641"/>
              <a:gd name="connsiteY10" fmla="*/ 1363354 h 2975890"/>
              <a:gd name="connsiteX11" fmla="*/ 212411 w 1426641"/>
              <a:gd name="connsiteY11" fmla="*/ 1422884 h 2975890"/>
              <a:gd name="connsiteX12" fmla="*/ 138592 w 1426641"/>
              <a:gd name="connsiteY12" fmla="*/ 1372879 h 2975890"/>
              <a:gd name="connsiteX13" fmla="*/ 88586 w 1426641"/>
              <a:gd name="connsiteY13" fmla="*/ 1391929 h 2975890"/>
              <a:gd name="connsiteX14" fmla="*/ 64774 w 1426641"/>
              <a:gd name="connsiteY14" fmla="*/ 1337163 h 2975890"/>
              <a:gd name="connsiteX15" fmla="*/ 79061 w 1426641"/>
              <a:gd name="connsiteY15" fmla="*/ 1291917 h 2975890"/>
              <a:gd name="connsiteX16" fmla="*/ 138592 w 1426641"/>
              <a:gd name="connsiteY16" fmla="*/ 1184760 h 2975890"/>
              <a:gd name="connsiteX17" fmla="*/ 164786 w 1426641"/>
              <a:gd name="connsiteY17" fmla="*/ 1156184 h 2975890"/>
              <a:gd name="connsiteX18" fmla="*/ 100492 w 1426641"/>
              <a:gd name="connsiteY18" fmla="*/ 1060934 h 2975890"/>
              <a:gd name="connsiteX19" fmla="*/ 112398 w 1426641"/>
              <a:gd name="connsiteY19" fmla="*/ 1015691 h 2975890"/>
              <a:gd name="connsiteX20" fmla="*/ 136211 w 1426641"/>
              <a:gd name="connsiteY20" fmla="*/ 996641 h 2975890"/>
              <a:gd name="connsiteX21" fmla="*/ 188598 w 1426641"/>
              <a:gd name="connsiteY21" fmla="*/ 994259 h 2975890"/>
              <a:gd name="connsiteX22" fmla="*/ 133830 w 1426641"/>
              <a:gd name="connsiteY22" fmla="*/ 975209 h 2975890"/>
              <a:gd name="connsiteX23" fmla="*/ 121923 w 1426641"/>
              <a:gd name="connsiteY23" fmla="*/ 937109 h 2975890"/>
              <a:gd name="connsiteX24" fmla="*/ 88586 w 1426641"/>
              <a:gd name="connsiteY24" fmla="*/ 1006166 h 2975890"/>
              <a:gd name="connsiteX25" fmla="*/ 67155 w 1426641"/>
              <a:gd name="connsiteY25" fmla="*/ 1010928 h 2975890"/>
              <a:gd name="connsiteX26" fmla="*/ 86205 w 1426641"/>
              <a:gd name="connsiteY26" fmla="*/ 1065697 h 2975890"/>
              <a:gd name="connsiteX27" fmla="*/ 43342 w 1426641"/>
              <a:gd name="connsiteY27" fmla="*/ 1015691 h 2975890"/>
              <a:gd name="connsiteX28" fmla="*/ 26673 w 1426641"/>
              <a:gd name="connsiteY28" fmla="*/ 987116 h 2975890"/>
              <a:gd name="connsiteX29" fmla="*/ 102873 w 1426641"/>
              <a:gd name="connsiteY29" fmla="*/ 877578 h 2975890"/>
              <a:gd name="connsiteX30" fmla="*/ 74298 w 1426641"/>
              <a:gd name="connsiteY30" fmla="*/ 887103 h 2975890"/>
              <a:gd name="connsiteX31" fmla="*/ 45723 w 1426641"/>
              <a:gd name="connsiteY31" fmla="*/ 922822 h 2975890"/>
              <a:gd name="connsiteX32" fmla="*/ 17148 w 1426641"/>
              <a:gd name="connsiteY32" fmla="*/ 951398 h 2975890"/>
              <a:gd name="connsiteX33" fmla="*/ 14767 w 1426641"/>
              <a:gd name="connsiteY33" fmla="*/ 1025217 h 2975890"/>
              <a:gd name="connsiteX34" fmla="*/ 12386 w 1426641"/>
              <a:gd name="connsiteY34" fmla="*/ 1079986 h 2975890"/>
              <a:gd name="connsiteX35" fmla="*/ 48105 w 1426641"/>
              <a:gd name="connsiteY35" fmla="*/ 1075223 h 2975890"/>
              <a:gd name="connsiteX36" fmla="*/ 74298 w 1426641"/>
              <a:gd name="connsiteY36" fmla="*/ 1144279 h 2975890"/>
              <a:gd name="connsiteX37" fmla="*/ 57630 w 1426641"/>
              <a:gd name="connsiteY37" fmla="*/ 1163329 h 2975890"/>
              <a:gd name="connsiteX38" fmla="*/ 24292 w 1426641"/>
              <a:gd name="connsiteY38" fmla="*/ 1146660 h 2975890"/>
              <a:gd name="connsiteX39" fmla="*/ 7623 w 1426641"/>
              <a:gd name="connsiteY39" fmla="*/ 1063317 h 2975890"/>
              <a:gd name="connsiteX40" fmla="*/ 10006 w 1426641"/>
              <a:gd name="connsiteY40" fmla="*/ 868057 h 2975890"/>
              <a:gd name="connsiteX41" fmla="*/ 45723 w 1426641"/>
              <a:gd name="connsiteY41" fmla="*/ 815666 h 2975890"/>
              <a:gd name="connsiteX42" fmla="*/ 81442 w 1426641"/>
              <a:gd name="connsiteY42" fmla="*/ 796616 h 2975890"/>
              <a:gd name="connsiteX43" fmla="*/ 14767 w 1426641"/>
              <a:gd name="connsiteY43" fmla="*/ 794234 h 2975890"/>
              <a:gd name="connsiteX44" fmla="*/ 45723 w 1426641"/>
              <a:gd name="connsiteY44" fmla="*/ 763278 h 2975890"/>
              <a:gd name="connsiteX45" fmla="*/ 24292 w 1426641"/>
              <a:gd name="connsiteY45" fmla="*/ 763278 h 2975890"/>
              <a:gd name="connsiteX46" fmla="*/ 64773 w 1426641"/>
              <a:gd name="connsiteY46" fmla="*/ 677553 h 2975890"/>
              <a:gd name="connsiteX47" fmla="*/ 12386 w 1426641"/>
              <a:gd name="connsiteY47" fmla="*/ 741847 h 2975890"/>
              <a:gd name="connsiteX48" fmla="*/ 5242 w 1426641"/>
              <a:gd name="connsiteY48" fmla="*/ 670409 h 2975890"/>
              <a:gd name="connsiteX49" fmla="*/ 5243 w 1426641"/>
              <a:gd name="connsiteY49" fmla="*/ 396567 h 2975890"/>
              <a:gd name="connsiteX50" fmla="*/ 17148 w 1426641"/>
              <a:gd name="connsiteY50" fmla="*/ 279884 h 2975890"/>
              <a:gd name="connsiteX51" fmla="*/ 71917 w 1426641"/>
              <a:gd name="connsiteY51" fmla="*/ 291791 h 2975890"/>
              <a:gd name="connsiteX52" fmla="*/ 52867 w 1426641"/>
              <a:gd name="connsiteY52" fmla="*/ 258453 h 2975890"/>
              <a:gd name="connsiteX53" fmla="*/ 479 w 1426641"/>
              <a:gd name="connsiteY53" fmla="*/ 225116 h 2975890"/>
              <a:gd name="connsiteX54" fmla="*/ 33817 w 1426641"/>
              <a:gd name="connsiteY54" fmla="*/ 208447 h 2975890"/>
              <a:gd name="connsiteX55" fmla="*/ 36198 w 1426641"/>
              <a:gd name="connsiteY55" fmla="*/ 194159 h 2975890"/>
              <a:gd name="connsiteX56" fmla="*/ 14767 w 1426641"/>
              <a:gd name="connsiteY56" fmla="*/ 153678 h 2975890"/>
              <a:gd name="connsiteX57" fmla="*/ 52867 w 1426641"/>
              <a:gd name="connsiteY57" fmla="*/ 151297 h 2975890"/>
              <a:gd name="connsiteX58" fmla="*/ 76680 w 1426641"/>
              <a:gd name="connsiteY58" fmla="*/ 141772 h 2975890"/>
              <a:gd name="connsiteX59" fmla="*/ 57629 w 1426641"/>
              <a:gd name="connsiteY59" fmla="*/ 101291 h 2975890"/>
              <a:gd name="connsiteX60" fmla="*/ 81443 w 1426641"/>
              <a:gd name="connsiteY60" fmla="*/ 27473 h 2975890"/>
              <a:gd name="connsiteX61" fmla="*/ 98111 w 1426641"/>
              <a:gd name="connsiteY61" fmla="*/ 8422 h 2975890"/>
              <a:gd name="connsiteX62" fmla="*/ 145736 w 1426641"/>
              <a:gd name="connsiteY62" fmla="*/ 20328 h 2975890"/>
              <a:gd name="connsiteX63" fmla="*/ 138592 w 1426641"/>
              <a:gd name="connsiteY63" fmla="*/ 77479 h 2975890"/>
              <a:gd name="connsiteX64" fmla="*/ 181455 w 1426641"/>
              <a:gd name="connsiteY64" fmla="*/ 32235 h 2975890"/>
              <a:gd name="connsiteX65" fmla="*/ 250511 w 1426641"/>
              <a:gd name="connsiteY65" fmla="*/ 36998 h 2975890"/>
              <a:gd name="connsiteX66" fmla="*/ 331473 w 1426641"/>
              <a:gd name="connsiteY66" fmla="*/ 25092 h 2975890"/>
              <a:gd name="connsiteX67" fmla="*/ 367192 w 1426641"/>
              <a:gd name="connsiteY67" fmla="*/ 6042 h 2975890"/>
              <a:gd name="connsiteX68" fmla="*/ 407673 w 1426641"/>
              <a:gd name="connsiteY68" fmla="*/ 20329 h 2975890"/>
              <a:gd name="connsiteX69" fmla="*/ 421961 w 1426641"/>
              <a:gd name="connsiteY69" fmla="*/ 1279 h 2975890"/>
              <a:gd name="connsiteX70" fmla="*/ 459640 w 1426641"/>
              <a:gd name="connsiteY70" fmla="*/ 2745 h 2975890"/>
              <a:gd name="connsiteX71" fmla="*/ 467205 w 1426641"/>
              <a:gd name="connsiteY71" fmla="*/ 10804 h 2975890"/>
              <a:gd name="connsiteX72" fmla="*/ 462442 w 1426641"/>
              <a:gd name="connsiteY72" fmla="*/ 101292 h 2975890"/>
              <a:gd name="connsiteX73" fmla="*/ 421961 w 1426641"/>
              <a:gd name="connsiteY73" fmla="*/ 137010 h 2975890"/>
              <a:gd name="connsiteX74" fmla="*/ 329092 w 1426641"/>
              <a:gd name="connsiteY74" fmla="*/ 215592 h 2975890"/>
              <a:gd name="connsiteX75" fmla="*/ 295755 w 1426641"/>
              <a:gd name="connsiteY75" fmla="*/ 251310 h 2975890"/>
              <a:gd name="connsiteX76" fmla="*/ 274323 w 1426641"/>
              <a:gd name="connsiteY76" fmla="*/ 294173 h 2975890"/>
              <a:gd name="connsiteX77" fmla="*/ 210030 w 1426641"/>
              <a:gd name="connsiteY77" fmla="*/ 275123 h 2975890"/>
              <a:gd name="connsiteX78" fmla="*/ 229080 w 1426641"/>
              <a:gd name="connsiteY78" fmla="*/ 303698 h 2975890"/>
              <a:gd name="connsiteX79" fmla="*/ 302898 w 1426641"/>
              <a:gd name="connsiteY79" fmla="*/ 313223 h 2975890"/>
              <a:gd name="connsiteX80" fmla="*/ 329092 w 1426641"/>
              <a:gd name="connsiteY80" fmla="*/ 301317 h 2975890"/>
              <a:gd name="connsiteX81" fmla="*/ 293373 w 1426641"/>
              <a:gd name="connsiteY81" fmla="*/ 341798 h 2975890"/>
              <a:gd name="connsiteX82" fmla="*/ 269561 w 1426641"/>
              <a:gd name="connsiteY82" fmla="*/ 339417 h 2975890"/>
              <a:gd name="connsiteX83" fmla="*/ 236223 w 1426641"/>
              <a:gd name="connsiteY83" fmla="*/ 348942 h 2975890"/>
              <a:gd name="connsiteX84" fmla="*/ 210030 w 1426641"/>
              <a:gd name="connsiteY84" fmla="*/ 387042 h 2975890"/>
              <a:gd name="connsiteX85" fmla="*/ 210030 w 1426641"/>
              <a:gd name="connsiteY85" fmla="*/ 406092 h 2975890"/>
              <a:gd name="connsiteX86" fmla="*/ 236223 w 1426641"/>
              <a:gd name="connsiteY86" fmla="*/ 372754 h 2975890"/>
              <a:gd name="connsiteX87" fmla="*/ 260036 w 1426641"/>
              <a:gd name="connsiteY87" fmla="*/ 363229 h 2975890"/>
              <a:gd name="connsiteX88" fmla="*/ 269561 w 1426641"/>
              <a:gd name="connsiteY88" fmla="*/ 387042 h 2975890"/>
              <a:gd name="connsiteX89" fmla="*/ 245748 w 1426641"/>
              <a:gd name="connsiteY89" fmla="*/ 422760 h 2975890"/>
              <a:gd name="connsiteX90" fmla="*/ 260036 w 1426641"/>
              <a:gd name="connsiteY90" fmla="*/ 425142 h 2975890"/>
              <a:gd name="connsiteX91" fmla="*/ 321948 w 1426641"/>
              <a:gd name="connsiteY91" fmla="*/ 387042 h 2975890"/>
              <a:gd name="connsiteX92" fmla="*/ 367192 w 1426641"/>
              <a:gd name="connsiteY92" fmla="*/ 375135 h 2975890"/>
              <a:gd name="connsiteX93" fmla="*/ 414817 w 1426641"/>
              <a:gd name="connsiteY93" fmla="*/ 353704 h 2975890"/>
              <a:gd name="connsiteX94" fmla="*/ 476730 w 1426641"/>
              <a:gd name="connsiteY94" fmla="*/ 367991 h 2975890"/>
              <a:gd name="connsiteX95" fmla="*/ 543405 w 1426641"/>
              <a:gd name="connsiteY95" fmla="*/ 353703 h 2975890"/>
              <a:gd name="connsiteX96" fmla="*/ 621986 w 1426641"/>
              <a:gd name="connsiteY96" fmla="*/ 365610 h 2975890"/>
              <a:gd name="connsiteX97" fmla="*/ 686280 w 1426641"/>
              <a:gd name="connsiteY97" fmla="*/ 363229 h 2975890"/>
              <a:gd name="connsiteX98" fmla="*/ 717238 w 1426641"/>
              <a:gd name="connsiteY98" fmla="*/ 398951 h 2975890"/>
              <a:gd name="connsiteX99" fmla="*/ 721998 w 1426641"/>
              <a:gd name="connsiteY99" fmla="*/ 451335 h 2975890"/>
              <a:gd name="connsiteX100" fmla="*/ 683898 w 1426641"/>
              <a:gd name="connsiteY100" fmla="*/ 503723 h 2975890"/>
              <a:gd name="connsiteX101" fmla="*/ 674373 w 1426641"/>
              <a:gd name="connsiteY101" fmla="*/ 565634 h 2975890"/>
              <a:gd name="connsiteX102" fmla="*/ 648180 w 1426641"/>
              <a:gd name="connsiteY102" fmla="*/ 615641 h 2975890"/>
              <a:gd name="connsiteX103" fmla="*/ 636273 w 1426641"/>
              <a:gd name="connsiteY103" fmla="*/ 658504 h 2975890"/>
              <a:gd name="connsiteX104" fmla="*/ 600555 w 1426641"/>
              <a:gd name="connsiteY104" fmla="*/ 703747 h 2975890"/>
              <a:gd name="connsiteX105" fmla="*/ 569598 w 1426641"/>
              <a:gd name="connsiteY105" fmla="*/ 768042 h 2975890"/>
              <a:gd name="connsiteX106" fmla="*/ 469586 w 1426641"/>
              <a:gd name="connsiteY106" fmla="*/ 806142 h 2975890"/>
              <a:gd name="connsiteX107" fmla="*/ 448155 w 1426641"/>
              <a:gd name="connsiteY107" fmla="*/ 820429 h 2975890"/>
              <a:gd name="connsiteX108" fmla="*/ 443392 w 1426641"/>
              <a:gd name="connsiteY108" fmla="*/ 844242 h 2975890"/>
              <a:gd name="connsiteX109" fmla="*/ 512448 w 1426641"/>
              <a:gd name="connsiteY109" fmla="*/ 815667 h 2975890"/>
              <a:gd name="connsiteX110" fmla="*/ 536261 w 1426641"/>
              <a:gd name="connsiteY110" fmla="*/ 839479 h 2975890"/>
              <a:gd name="connsiteX111" fmla="*/ 560073 w 1426641"/>
              <a:gd name="connsiteY111" fmla="*/ 870435 h 2975890"/>
              <a:gd name="connsiteX112" fmla="*/ 486255 w 1426641"/>
              <a:gd name="connsiteY112" fmla="*/ 910917 h 2975890"/>
              <a:gd name="connsiteX113" fmla="*/ 429105 w 1426641"/>
              <a:gd name="connsiteY113" fmla="*/ 949017 h 2975890"/>
              <a:gd name="connsiteX114" fmla="*/ 340999 w 1426641"/>
              <a:gd name="connsiteY114" fmla="*/ 946635 h 2975890"/>
              <a:gd name="connsiteX115" fmla="*/ 376717 w 1426641"/>
              <a:gd name="connsiteY115" fmla="*/ 968067 h 2975890"/>
              <a:gd name="connsiteX116" fmla="*/ 481492 w 1426641"/>
              <a:gd name="connsiteY116" fmla="*/ 987117 h 2975890"/>
              <a:gd name="connsiteX117" fmla="*/ 545786 w 1426641"/>
              <a:gd name="connsiteY117" fmla="*/ 951398 h 2975890"/>
              <a:gd name="connsiteX118" fmla="*/ 757718 w 1426641"/>
              <a:gd name="connsiteY118" fmla="*/ 1110943 h 2975890"/>
              <a:gd name="connsiteX119" fmla="*/ 976843 w 1426641"/>
              <a:gd name="connsiteY119" fmla="*/ 1527402 h 2975890"/>
              <a:gd name="connsiteX120" fmla="*/ 1110143 w 1426641"/>
              <a:gd name="connsiteY120" fmla="*/ 2034868 h 2975890"/>
              <a:gd name="connsiteX121" fmla="*/ 1419706 w 1426641"/>
              <a:gd name="connsiteY121" fmla="*/ 2080111 h 2975890"/>
              <a:gd name="connsiteX122" fmla="*/ 1381606 w 1426641"/>
              <a:gd name="connsiteY122" fmla="*/ 2292043 h 2975890"/>
              <a:gd name="connsiteX123" fmla="*/ 1343506 w 1426641"/>
              <a:gd name="connsiteY123" fmla="*/ 2592080 h 2975890"/>
              <a:gd name="connsiteX124" fmla="*/ 664428 w 1426641"/>
              <a:gd name="connsiteY124" fmla="*/ 2749641 h 2975890"/>
              <a:gd name="connsiteX125" fmla="*/ 350524 w 1426641"/>
              <a:gd name="connsiteY125" fmla="*/ 2892118 h 2975890"/>
              <a:gd name="connsiteX126" fmla="*/ 5243 w 1426641"/>
              <a:gd name="connsiteY126" fmla="*/ 2911169 h 2975890"/>
              <a:gd name="connsiteX127" fmla="*/ 150499 w 1426641"/>
              <a:gd name="connsiteY127" fmla="*/ 2272992 h 2975890"/>
              <a:gd name="connsiteX128" fmla="*/ 238605 w 1426641"/>
              <a:gd name="connsiteY128" fmla="*/ 2025342 h 2975890"/>
              <a:gd name="connsiteX129" fmla="*/ 150498 w 1426641"/>
              <a:gd name="connsiteY129" fmla="*/ 2049154 h 2975890"/>
              <a:gd name="connsiteX130" fmla="*/ 219555 w 1426641"/>
              <a:gd name="connsiteY130" fmla="*/ 1956285 h 2975890"/>
              <a:gd name="connsiteX131" fmla="*/ 174311 w 1426641"/>
              <a:gd name="connsiteY131" fmla="*/ 1887229 h 2975890"/>
              <a:gd name="connsiteX132" fmla="*/ 193361 w 1426641"/>
              <a:gd name="connsiteY132" fmla="*/ 1851510 h 2975890"/>
              <a:gd name="connsiteX133" fmla="*/ 260036 w 1426641"/>
              <a:gd name="connsiteY133" fmla="*/ 1894373 h 2975890"/>
              <a:gd name="connsiteX134" fmla="*/ 307661 w 1426641"/>
              <a:gd name="connsiteY134" fmla="*/ 1906279 h 2975890"/>
              <a:gd name="connsiteX135" fmla="*/ 426723 w 1426641"/>
              <a:gd name="connsiteY135" fmla="*/ 1884848 h 2975890"/>
              <a:gd name="connsiteX136" fmla="*/ 479111 w 1426641"/>
              <a:gd name="connsiteY136" fmla="*/ 1915804 h 2975890"/>
              <a:gd name="connsiteX137" fmla="*/ 533880 w 1426641"/>
              <a:gd name="connsiteY137" fmla="*/ 1901516 h 2975890"/>
              <a:gd name="connsiteX138" fmla="*/ 524355 w 1426641"/>
              <a:gd name="connsiteY138" fmla="*/ 1601479 h 2975890"/>
              <a:gd name="connsiteX139" fmla="*/ 433867 w 1426641"/>
              <a:gd name="connsiteY139" fmla="*/ 1603860 h 2975890"/>
              <a:gd name="connsiteX140" fmla="*/ 386242 w 1426641"/>
              <a:gd name="connsiteY140" fmla="*/ 1522898 h 2975890"/>
              <a:gd name="connsiteX141" fmla="*/ 368681 w 1426641"/>
              <a:gd name="connsiteY141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533880 w 1426641"/>
              <a:gd name="connsiteY138" fmla="*/ 1901516 h 2975890"/>
              <a:gd name="connsiteX139" fmla="*/ 524355 w 1426641"/>
              <a:gd name="connsiteY139" fmla="*/ 1601479 h 2975890"/>
              <a:gd name="connsiteX140" fmla="*/ 433867 w 1426641"/>
              <a:gd name="connsiteY140" fmla="*/ 1603860 h 2975890"/>
              <a:gd name="connsiteX141" fmla="*/ 386242 w 1426641"/>
              <a:gd name="connsiteY141" fmla="*/ 1522898 h 2975890"/>
              <a:gd name="connsiteX142" fmla="*/ 368681 w 1426641"/>
              <a:gd name="connsiteY142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533880 w 1426641"/>
              <a:gd name="connsiteY138" fmla="*/ 1901516 h 2975890"/>
              <a:gd name="connsiteX139" fmla="*/ 524355 w 1426641"/>
              <a:gd name="connsiteY139" fmla="*/ 1601479 h 2975890"/>
              <a:gd name="connsiteX140" fmla="*/ 462442 w 1426641"/>
              <a:gd name="connsiteY140" fmla="*/ 1625292 h 2975890"/>
              <a:gd name="connsiteX141" fmla="*/ 433867 w 1426641"/>
              <a:gd name="connsiteY141" fmla="*/ 1603860 h 2975890"/>
              <a:gd name="connsiteX142" fmla="*/ 386242 w 1426641"/>
              <a:gd name="connsiteY142" fmla="*/ 1522898 h 2975890"/>
              <a:gd name="connsiteX143" fmla="*/ 368681 w 1426641"/>
              <a:gd name="connsiteY143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533880 w 1426641"/>
              <a:gd name="connsiteY138" fmla="*/ 1901516 h 2975890"/>
              <a:gd name="connsiteX139" fmla="*/ 481492 w 1426641"/>
              <a:gd name="connsiteY139" fmla="*/ 1706254 h 2975890"/>
              <a:gd name="connsiteX140" fmla="*/ 524355 w 1426641"/>
              <a:gd name="connsiteY140" fmla="*/ 1601479 h 2975890"/>
              <a:gd name="connsiteX141" fmla="*/ 462442 w 1426641"/>
              <a:gd name="connsiteY141" fmla="*/ 1625292 h 2975890"/>
              <a:gd name="connsiteX142" fmla="*/ 433867 w 1426641"/>
              <a:gd name="connsiteY142" fmla="*/ 1603860 h 2975890"/>
              <a:gd name="connsiteX143" fmla="*/ 386242 w 1426641"/>
              <a:gd name="connsiteY143" fmla="*/ 1522898 h 2975890"/>
              <a:gd name="connsiteX144" fmla="*/ 368681 w 1426641"/>
              <a:gd name="connsiteY144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533880 w 1426641"/>
              <a:gd name="connsiteY138" fmla="*/ 1901516 h 2975890"/>
              <a:gd name="connsiteX139" fmla="*/ 474348 w 1426641"/>
              <a:gd name="connsiteY139" fmla="*/ 1815792 h 2975890"/>
              <a:gd name="connsiteX140" fmla="*/ 481492 w 1426641"/>
              <a:gd name="connsiteY140" fmla="*/ 1706254 h 2975890"/>
              <a:gd name="connsiteX141" fmla="*/ 524355 w 1426641"/>
              <a:gd name="connsiteY141" fmla="*/ 1601479 h 2975890"/>
              <a:gd name="connsiteX142" fmla="*/ 462442 w 1426641"/>
              <a:gd name="connsiteY142" fmla="*/ 1625292 h 2975890"/>
              <a:gd name="connsiteX143" fmla="*/ 433867 w 1426641"/>
              <a:gd name="connsiteY143" fmla="*/ 1603860 h 2975890"/>
              <a:gd name="connsiteX144" fmla="*/ 386242 w 1426641"/>
              <a:gd name="connsiteY144" fmla="*/ 1522898 h 2975890"/>
              <a:gd name="connsiteX145" fmla="*/ 368681 w 1426641"/>
              <a:gd name="connsiteY145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9586 w 1426641"/>
              <a:gd name="connsiteY138" fmla="*/ 1863417 h 2975890"/>
              <a:gd name="connsiteX139" fmla="*/ 533880 w 1426641"/>
              <a:gd name="connsiteY139" fmla="*/ 1901516 h 2975890"/>
              <a:gd name="connsiteX140" fmla="*/ 474348 w 1426641"/>
              <a:gd name="connsiteY140" fmla="*/ 1815792 h 2975890"/>
              <a:gd name="connsiteX141" fmla="*/ 481492 w 1426641"/>
              <a:gd name="connsiteY141" fmla="*/ 1706254 h 2975890"/>
              <a:gd name="connsiteX142" fmla="*/ 524355 w 1426641"/>
              <a:gd name="connsiteY142" fmla="*/ 1601479 h 2975890"/>
              <a:gd name="connsiteX143" fmla="*/ 462442 w 1426641"/>
              <a:gd name="connsiteY143" fmla="*/ 1625292 h 2975890"/>
              <a:gd name="connsiteX144" fmla="*/ 433867 w 1426641"/>
              <a:gd name="connsiteY144" fmla="*/ 1603860 h 2975890"/>
              <a:gd name="connsiteX145" fmla="*/ 386242 w 1426641"/>
              <a:gd name="connsiteY145" fmla="*/ 1522898 h 2975890"/>
              <a:gd name="connsiteX146" fmla="*/ 368681 w 1426641"/>
              <a:gd name="connsiteY146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9586 w 1426641"/>
              <a:gd name="connsiteY138" fmla="*/ 1863417 h 2975890"/>
              <a:gd name="connsiteX139" fmla="*/ 507686 w 1426641"/>
              <a:gd name="connsiteY139" fmla="*/ 1894373 h 2975890"/>
              <a:gd name="connsiteX140" fmla="*/ 533880 w 1426641"/>
              <a:gd name="connsiteY140" fmla="*/ 1901516 h 2975890"/>
              <a:gd name="connsiteX141" fmla="*/ 474348 w 1426641"/>
              <a:gd name="connsiteY141" fmla="*/ 1815792 h 2975890"/>
              <a:gd name="connsiteX142" fmla="*/ 481492 w 1426641"/>
              <a:gd name="connsiteY142" fmla="*/ 1706254 h 2975890"/>
              <a:gd name="connsiteX143" fmla="*/ 524355 w 1426641"/>
              <a:gd name="connsiteY143" fmla="*/ 1601479 h 2975890"/>
              <a:gd name="connsiteX144" fmla="*/ 462442 w 1426641"/>
              <a:gd name="connsiteY144" fmla="*/ 1625292 h 2975890"/>
              <a:gd name="connsiteX145" fmla="*/ 433867 w 1426641"/>
              <a:gd name="connsiteY145" fmla="*/ 1603860 h 2975890"/>
              <a:gd name="connsiteX146" fmla="*/ 386242 w 1426641"/>
              <a:gd name="connsiteY146" fmla="*/ 1522898 h 2975890"/>
              <a:gd name="connsiteX147" fmla="*/ 368681 w 1426641"/>
              <a:gd name="connsiteY147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481492 w 1426641"/>
              <a:gd name="connsiteY143" fmla="*/ 1706254 h 2975890"/>
              <a:gd name="connsiteX144" fmla="*/ 524355 w 1426641"/>
              <a:gd name="connsiteY144" fmla="*/ 1601479 h 2975890"/>
              <a:gd name="connsiteX145" fmla="*/ 462442 w 1426641"/>
              <a:gd name="connsiteY145" fmla="*/ 1625292 h 2975890"/>
              <a:gd name="connsiteX146" fmla="*/ 433867 w 1426641"/>
              <a:gd name="connsiteY146" fmla="*/ 1603860 h 2975890"/>
              <a:gd name="connsiteX147" fmla="*/ 386242 w 1426641"/>
              <a:gd name="connsiteY147" fmla="*/ 1522898 h 2975890"/>
              <a:gd name="connsiteX148" fmla="*/ 368681 w 1426641"/>
              <a:gd name="connsiteY148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505305 w 1426641"/>
              <a:gd name="connsiteY143" fmla="*/ 1758642 h 2975890"/>
              <a:gd name="connsiteX144" fmla="*/ 481492 w 1426641"/>
              <a:gd name="connsiteY144" fmla="*/ 1706254 h 2975890"/>
              <a:gd name="connsiteX145" fmla="*/ 524355 w 1426641"/>
              <a:gd name="connsiteY145" fmla="*/ 1601479 h 2975890"/>
              <a:gd name="connsiteX146" fmla="*/ 462442 w 1426641"/>
              <a:gd name="connsiteY146" fmla="*/ 1625292 h 2975890"/>
              <a:gd name="connsiteX147" fmla="*/ 433867 w 1426641"/>
              <a:gd name="connsiteY147" fmla="*/ 1603860 h 2975890"/>
              <a:gd name="connsiteX148" fmla="*/ 386242 w 1426641"/>
              <a:gd name="connsiteY148" fmla="*/ 1522898 h 2975890"/>
              <a:gd name="connsiteX149" fmla="*/ 368681 w 1426641"/>
              <a:gd name="connsiteY149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505305 w 1426641"/>
              <a:gd name="connsiteY143" fmla="*/ 1758642 h 2975890"/>
              <a:gd name="connsiteX144" fmla="*/ 479111 w 1426641"/>
              <a:gd name="connsiteY144" fmla="*/ 1732448 h 2975890"/>
              <a:gd name="connsiteX145" fmla="*/ 481492 w 1426641"/>
              <a:gd name="connsiteY145" fmla="*/ 1706254 h 2975890"/>
              <a:gd name="connsiteX146" fmla="*/ 524355 w 1426641"/>
              <a:gd name="connsiteY146" fmla="*/ 1601479 h 2975890"/>
              <a:gd name="connsiteX147" fmla="*/ 462442 w 1426641"/>
              <a:gd name="connsiteY147" fmla="*/ 1625292 h 2975890"/>
              <a:gd name="connsiteX148" fmla="*/ 433867 w 1426641"/>
              <a:gd name="connsiteY148" fmla="*/ 1603860 h 2975890"/>
              <a:gd name="connsiteX149" fmla="*/ 386242 w 1426641"/>
              <a:gd name="connsiteY149" fmla="*/ 1522898 h 2975890"/>
              <a:gd name="connsiteX150" fmla="*/ 368681 w 1426641"/>
              <a:gd name="connsiteY150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479111 w 1426641"/>
              <a:gd name="connsiteY143" fmla="*/ 1782454 h 2975890"/>
              <a:gd name="connsiteX144" fmla="*/ 505305 w 1426641"/>
              <a:gd name="connsiteY144" fmla="*/ 1758642 h 2975890"/>
              <a:gd name="connsiteX145" fmla="*/ 479111 w 1426641"/>
              <a:gd name="connsiteY145" fmla="*/ 1732448 h 2975890"/>
              <a:gd name="connsiteX146" fmla="*/ 481492 w 1426641"/>
              <a:gd name="connsiteY146" fmla="*/ 1706254 h 2975890"/>
              <a:gd name="connsiteX147" fmla="*/ 524355 w 1426641"/>
              <a:gd name="connsiteY147" fmla="*/ 1601479 h 2975890"/>
              <a:gd name="connsiteX148" fmla="*/ 462442 w 1426641"/>
              <a:gd name="connsiteY148" fmla="*/ 1625292 h 2975890"/>
              <a:gd name="connsiteX149" fmla="*/ 433867 w 1426641"/>
              <a:gd name="connsiteY149" fmla="*/ 1603860 h 2975890"/>
              <a:gd name="connsiteX150" fmla="*/ 386242 w 1426641"/>
              <a:gd name="connsiteY150" fmla="*/ 1522898 h 2975890"/>
              <a:gd name="connsiteX151" fmla="*/ 368681 w 1426641"/>
              <a:gd name="connsiteY151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479111 w 1426641"/>
              <a:gd name="connsiteY143" fmla="*/ 1782454 h 2975890"/>
              <a:gd name="connsiteX144" fmla="*/ 505305 w 1426641"/>
              <a:gd name="connsiteY144" fmla="*/ 1758642 h 2975890"/>
              <a:gd name="connsiteX145" fmla="*/ 479111 w 1426641"/>
              <a:gd name="connsiteY145" fmla="*/ 1732448 h 2975890"/>
              <a:gd name="connsiteX146" fmla="*/ 481492 w 1426641"/>
              <a:gd name="connsiteY146" fmla="*/ 1706254 h 2975890"/>
              <a:gd name="connsiteX147" fmla="*/ 524355 w 1426641"/>
              <a:gd name="connsiteY147" fmla="*/ 1632435 h 2975890"/>
              <a:gd name="connsiteX148" fmla="*/ 524355 w 1426641"/>
              <a:gd name="connsiteY148" fmla="*/ 1601479 h 2975890"/>
              <a:gd name="connsiteX149" fmla="*/ 462442 w 1426641"/>
              <a:gd name="connsiteY149" fmla="*/ 1625292 h 2975890"/>
              <a:gd name="connsiteX150" fmla="*/ 433867 w 1426641"/>
              <a:gd name="connsiteY150" fmla="*/ 1603860 h 2975890"/>
              <a:gd name="connsiteX151" fmla="*/ 386242 w 1426641"/>
              <a:gd name="connsiteY151" fmla="*/ 1522898 h 2975890"/>
              <a:gd name="connsiteX152" fmla="*/ 368681 w 1426641"/>
              <a:gd name="connsiteY152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479111 w 1426641"/>
              <a:gd name="connsiteY143" fmla="*/ 1782454 h 2975890"/>
              <a:gd name="connsiteX144" fmla="*/ 505305 w 1426641"/>
              <a:gd name="connsiteY144" fmla="*/ 1758642 h 2975890"/>
              <a:gd name="connsiteX145" fmla="*/ 479111 w 1426641"/>
              <a:gd name="connsiteY145" fmla="*/ 1732448 h 2975890"/>
              <a:gd name="connsiteX146" fmla="*/ 481492 w 1426641"/>
              <a:gd name="connsiteY146" fmla="*/ 1706254 h 2975890"/>
              <a:gd name="connsiteX147" fmla="*/ 524355 w 1426641"/>
              <a:gd name="connsiteY147" fmla="*/ 1632435 h 2975890"/>
              <a:gd name="connsiteX148" fmla="*/ 524355 w 1426641"/>
              <a:gd name="connsiteY148" fmla="*/ 1601479 h 2975890"/>
              <a:gd name="connsiteX149" fmla="*/ 505305 w 1426641"/>
              <a:gd name="connsiteY149" fmla="*/ 1596717 h 2975890"/>
              <a:gd name="connsiteX150" fmla="*/ 462442 w 1426641"/>
              <a:gd name="connsiteY150" fmla="*/ 1625292 h 2975890"/>
              <a:gd name="connsiteX151" fmla="*/ 433867 w 1426641"/>
              <a:gd name="connsiteY151" fmla="*/ 1603860 h 2975890"/>
              <a:gd name="connsiteX152" fmla="*/ 386242 w 1426641"/>
              <a:gd name="connsiteY152" fmla="*/ 1522898 h 2975890"/>
              <a:gd name="connsiteX153" fmla="*/ 368681 w 1426641"/>
              <a:gd name="connsiteY153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74348 w 1426641"/>
              <a:gd name="connsiteY142" fmla="*/ 1815792 h 2975890"/>
              <a:gd name="connsiteX143" fmla="*/ 479111 w 1426641"/>
              <a:gd name="connsiteY143" fmla="*/ 1782454 h 2975890"/>
              <a:gd name="connsiteX144" fmla="*/ 505305 w 1426641"/>
              <a:gd name="connsiteY144" fmla="*/ 1758642 h 2975890"/>
              <a:gd name="connsiteX145" fmla="*/ 479111 w 1426641"/>
              <a:gd name="connsiteY145" fmla="*/ 1732448 h 2975890"/>
              <a:gd name="connsiteX146" fmla="*/ 481492 w 1426641"/>
              <a:gd name="connsiteY146" fmla="*/ 1706254 h 2975890"/>
              <a:gd name="connsiteX147" fmla="*/ 486255 w 1426641"/>
              <a:gd name="connsiteY147" fmla="*/ 1680060 h 2975890"/>
              <a:gd name="connsiteX148" fmla="*/ 524355 w 1426641"/>
              <a:gd name="connsiteY148" fmla="*/ 1632435 h 2975890"/>
              <a:gd name="connsiteX149" fmla="*/ 524355 w 1426641"/>
              <a:gd name="connsiteY149" fmla="*/ 1601479 h 2975890"/>
              <a:gd name="connsiteX150" fmla="*/ 505305 w 1426641"/>
              <a:gd name="connsiteY150" fmla="*/ 1596717 h 2975890"/>
              <a:gd name="connsiteX151" fmla="*/ 462442 w 1426641"/>
              <a:gd name="connsiteY151" fmla="*/ 1625292 h 2975890"/>
              <a:gd name="connsiteX152" fmla="*/ 433867 w 1426641"/>
              <a:gd name="connsiteY152" fmla="*/ 1603860 h 2975890"/>
              <a:gd name="connsiteX153" fmla="*/ 386242 w 1426641"/>
              <a:gd name="connsiteY153" fmla="*/ 1522898 h 2975890"/>
              <a:gd name="connsiteX154" fmla="*/ 368681 w 1426641"/>
              <a:gd name="connsiteY154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488636 w 1426641"/>
              <a:gd name="connsiteY142" fmla="*/ 1851510 h 2975890"/>
              <a:gd name="connsiteX143" fmla="*/ 474348 w 1426641"/>
              <a:gd name="connsiteY143" fmla="*/ 1815792 h 2975890"/>
              <a:gd name="connsiteX144" fmla="*/ 479111 w 1426641"/>
              <a:gd name="connsiteY144" fmla="*/ 1782454 h 2975890"/>
              <a:gd name="connsiteX145" fmla="*/ 505305 w 1426641"/>
              <a:gd name="connsiteY145" fmla="*/ 1758642 h 2975890"/>
              <a:gd name="connsiteX146" fmla="*/ 479111 w 1426641"/>
              <a:gd name="connsiteY146" fmla="*/ 1732448 h 2975890"/>
              <a:gd name="connsiteX147" fmla="*/ 481492 w 1426641"/>
              <a:gd name="connsiteY147" fmla="*/ 1706254 h 2975890"/>
              <a:gd name="connsiteX148" fmla="*/ 486255 w 1426641"/>
              <a:gd name="connsiteY148" fmla="*/ 1680060 h 2975890"/>
              <a:gd name="connsiteX149" fmla="*/ 524355 w 1426641"/>
              <a:gd name="connsiteY149" fmla="*/ 1632435 h 2975890"/>
              <a:gd name="connsiteX150" fmla="*/ 524355 w 1426641"/>
              <a:gd name="connsiteY150" fmla="*/ 1601479 h 2975890"/>
              <a:gd name="connsiteX151" fmla="*/ 505305 w 1426641"/>
              <a:gd name="connsiteY151" fmla="*/ 1596717 h 2975890"/>
              <a:gd name="connsiteX152" fmla="*/ 462442 w 1426641"/>
              <a:gd name="connsiteY152" fmla="*/ 1625292 h 2975890"/>
              <a:gd name="connsiteX153" fmla="*/ 433867 w 1426641"/>
              <a:gd name="connsiteY153" fmla="*/ 1603860 h 2975890"/>
              <a:gd name="connsiteX154" fmla="*/ 386242 w 1426641"/>
              <a:gd name="connsiteY154" fmla="*/ 1522898 h 2975890"/>
              <a:gd name="connsiteX155" fmla="*/ 368681 w 1426641"/>
              <a:gd name="connsiteY155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536261 w 1426641"/>
              <a:gd name="connsiteY142" fmla="*/ 1870560 h 2975890"/>
              <a:gd name="connsiteX143" fmla="*/ 488636 w 1426641"/>
              <a:gd name="connsiteY143" fmla="*/ 1851510 h 2975890"/>
              <a:gd name="connsiteX144" fmla="*/ 474348 w 1426641"/>
              <a:gd name="connsiteY144" fmla="*/ 1815792 h 2975890"/>
              <a:gd name="connsiteX145" fmla="*/ 479111 w 1426641"/>
              <a:gd name="connsiteY145" fmla="*/ 1782454 h 2975890"/>
              <a:gd name="connsiteX146" fmla="*/ 505305 w 1426641"/>
              <a:gd name="connsiteY146" fmla="*/ 1758642 h 2975890"/>
              <a:gd name="connsiteX147" fmla="*/ 479111 w 1426641"/>
              <a:gd name="connsiteY147" fmla="*/ 1732448 h 2975890"/>
              <a:gd name="connsiteX148" fmla="*/ 481492 w 1426641"/>
              <a:gd name="connsiteY148" fmla="*/ 1706254 h 2975890"/>
              <a:gd name="connsiteX149" fmla="*/ 486255 w 1426641"/>
              <a:gd name="connsiteY149" fmla="*/ 1680060 h 2975890"/>
              <a:gd name="connsiteX150" fmla="*/ 524355 w 1426641"/>
              <a:gd name="connsiteY150" fmla="*/ 1632435 h 2975890"/>
              <a:gd name="connsiteX151" fmla="*/ 524355 w 1426641"/>
              <a:gd name="connsiteY151" fmla="*/ 1601479 h 2975890"/>
              <a:gd name="connsiteX152" fmla="*/ 505305 w 1426641"/>
              <a:gd name="connsiteY152" fmla="*/ 1596717 h 2975890"/>
              <a:gd name="connsiteX153" fmla="*/ 462442 w 1426641"/>
              <a:gd name="connsiteY153" fmla="*/ 1625292 h 2975890"/>
              <a:gd name="connsiteX154" fmla="*/ 433867 w 1426641"/>
              <a:gd name="connsiteY154" fmla="*/ 1603860 h 2975890"/>
              <a:gd name="connsiteX155" fmla="*/ 386242 w 1426641"/>
              <a:gd name="connsiteY155" fmla="*/ 1522898 h 2975890"/>
              <a:gd name="connsiteX156" fmla="*/ 368681 w 1426641"/>
              <a:gd name="connsiteY156" fmla="*/ 1496446 h 2975890"/>
              <a:gd name="connsiteX0" fmla="*/ 368681 w 1426641"/>
              <a:gd name="connsiteY0" fmla="*/ 1496446 h 2975890"/>
              <a:gd name="connsiteX1" fmla="*/ 371955 w 1426641"/>
              <a:gd name="connsiteY1" fmla="*/ 1446698 h 2975890"/>
              <a:gd name="connsiteX2" fmla="*/ 429105 w 1426641"/>
              <a:gd name="connsiteY2" fmla="*/ 1349067 h 2975890"/>
              <a:gd name="connsiteX3" fmla="*/ 464823 w 1426641"/>
              <a:gd name="connsiteY3" fmla="*/ 1344304 h 2975890"/>
              <a:gd name="connsiteX4" fmla="*/ 476730 w 1426641"/>
              <a:gd name="connsiteY4" fmla="*/ 1327635 h 2975890"/>
              <a:gd name="connsiteX5" fmla="*/ 441011 w 1426641"/>
              <a:gd name="connsiteY5" fmla="*/ 1325254 h 2975890"/>
              <a:gd name="connsiteX6" fmla="*/ 381480 w 1426641"/>
              <a:gd name="connsiteY6" fmla="*/ 1313348 h 2975890"/>
              <a:gd name="connsiteX7" fmla="*/ 357667 w 1426641"/>
              <a:gd name="connsiteY7" fmla="*/ 1349067 h 2975890"/>
              <a:gd name="connsiteX8" fmla="*/ 276705 w 1426641"/>
              <a:gd name="connsiteY8" fmla="*/ 1391929 h 2975890"/>
              <a:gd name="connsiteX9" fmla="*/ 231461 w 1426641"/>
              <a:gd name="connsiteY9" fmla="*/ 1372879 h 2975890"/>
              <a:gd name="connsiteX10" fmla="*/ 212411 w 1426641"/>
              <a:gd name="connsiteY10" fmla="*/ 1344304 h 2975890"/>
              <a:gd name="connsiteX11" fmla="*/ 202886 w 1426641"/>
              <a:gd name="connsiteY11" fmla="*/ 1363354 h 2975890"/>
              <a:gd name="connsiteX12" fmla="*/ 212411 w 1426641"/>
              <a:gd name="connsiteY12" fmla="*/ 1422884 h 2975890"/>
              <a:gd name="connsiteX13" fmla="*/ 138592 w 1426641"/>
              <a:gd name="connsiteY13" fmla="*/ 1372879 h 2975890"/>
              <a:gd name="connsiteX14" fmla="*/ 88586 w 1426641"/>
              <a:gd name="connsiteY14" fmla="*/ 1391929 h 2975890"/>
              <a:gd name="connsiteX15" fmla="*/ 64774 w 1426641"/>
              <a:gd name="connsiteY15" fmla="*/ 1337163 h 2975890"/>
              <a:gd name="connsiteX16" fmla="*/ 79061 w 1426641"/>
              <a:gd name="connsiteY16" fmla="*/ 1291917 h 2975890"/>
              <a:gd name="connsiteX17" fmla="*/ 138592 w 1426641"/>
              <a:gd name="connsiteY17" fmla="*/ 1184760 h 2975890"/>
              <a:gd name="connsiteX18" fmla="*/ 164786 w 1426641"/>
              <a:gd name="connsiteY18" fmla="*/ 1156184 h 2975890"/>
              <a:gd name="connsiteX19" fmla="*/ 100492 w 1426641"/>
              <a:gd name="connsiteY19" fmla="*/ 1060934 h 2975890"/>
              <a:gd name="connsiteX20" fmla="*/ 112398 w 1426641"/>
              <a:gd name="connsiteY20" fmla="*/ 1015691 h 2975890"/>
              <a:gd name="connsiteX21" fmla="*/ 136211 w 1426641"/>
              <a:gd name="connsiteY21" fmla="*/ 996641 h 2975890"/>
              <a:gd name="connsiteX22" fmla="*/ 188598 w 1426641"/>
              <a:gd name="connsiteY22" fmla="*/ 994259 h 2975890"/>
              <a:gd name="connsiteX23" fmla="*/ 133830 w 1426641"/>
              <a:gd name="connsiteY23" fmla="*/ 975209 h 2975890"/>
              <a:gd name="connsiteX24" fmla="*/ 121923 w 1426641"/>
              <a:gd name="connsiteY24" fmla="*/ 937109 h 2975890"/>
              <a:gd name="connsiteX25" fmla="*/ 88586 w 1426641"/>
              <a:gd name="connsiteY25" fmla="*/ 1006166 h 2975890"/>
              <a:gd name="connsiteX26" fmla="*/ 67155 w 1426641"/>
              <a:gd name="connsiteY26" fmla="*/ 1010928 h 2975890"/>
              <a:gd name="connsiteX27" fmla="*/ 86205 w 1426641"/>
              <a:gd name="connsiteY27" fmla="*/ 1065697 h 2975890"/>
              <a:gd name="connsiteX28" fmla="*/ 43342 w 1426641"/>
              <a:gd name="connsiteY28" fmla="*/ 1015691 h 2975890"/>
              <a:gd name="connsiteX29" fmla="*/ 26673 w 1426641"/>
              <a:gd name="connsiteY29" fmla="*/ 987116 h 2975890"/>
              <a:gd name="connsiteX30" fmla="*/ 102873 w 1426641"/>
              <a:gd name="connsiteY30" fmla="*/ 877578 h 2975890"/>
              <a:gd name="connsiteX31" fmla="*/ 74298 w 1426641"/>
              <a:gd name="connsiteY31" fmla="*/ 887103 h 2975890"/>
              <a:gd name="connsiteX32" fmla="*/ 45723 w 1426641"/>
              <a:gd name="connsiteY32" fmla="*/ 922822 h 2975890"/>
              <a:gd name="connsiteX33" fmla="*/ 17148 w 1426641"/>
              <a:gd name="connsiteY33" fmla="*/ 951398 h 2975890"/>
              <a:gd name="connsiteX34" fmla="*/ 14767 w 1426641"/>
              <a:gd name="connsiteY34" fmla="*/ 1025217 h 2975890"/>
              <a:gd name="connsiteX35" fmla="*/ 12386 w 1426641"/>
              <a:gd name="connsiteY35" fmla="*/ 1079986 h 2975890"/>
              <a:gd name="connsiteX36" fmla="*/ 48105 w 1426641"/>
              <a:gd name="connsiteY36" fmla="*/ 1075223 h 2975890"/>
              <a:gd name="connsiteX37" fmla="*/ 74298 w 1426641"/>
              <a:gd name="connsiteY37" fmla="*/ 1144279 h 2975890"/>
              <a:gd name="connsiteX38" fmla="*/ 57630 w 1426641"/>
              <a:gd name="connsiteY38" fmla="*/ 1163329 h 2975890"/>
              <a:gd name="connsiteX39" fmla="*/ 24292 w 1426641"/>
              <a:gd name="connsiteY39" fmla="*/ 1146660 h 2975890"/>
              <a:gd name="connsiteX40" fmla="*/ 7623 w 1426641"/>
              <a:gd name="connsiteY40" fmla="*/ 1063317 h 2975890"/>
              <a:gd name="connsiteX41" fmla="*/ 10006 w 1426641"/>
              <a:gd name="connsiteY41" fmla="*/ 868057 h 2975890"/>
              <a:gd name="connsiteX42" fmla="*/ 45723 w 1426641"/>
              <a:gd name="connsiteY42" fmla="*/ 815666 h 2975890"/>
              <a:gd name="connsiteX43" fmla="*/ 81442 w 1426641"/>
              <a:gd name="connsiteY43" fmla="*/ 796616 h 2975890"/>
              <a:gd name="connsiteX44" fmla="*/ 14767 w 1426641"/>
              <a:gd name="connsiteY44" fmla="*/ 794234 h 2975890"/>
              <a:gd name="connsiteX45" fmla="*/ 45723 w 1426641"/>
              <a:gd name="connsiteY45" fmla="*/ 763278 h 2975890"/>
              <a:gd name="connsiteX46" fmla="*/ 24292 w 1426641"/>
              <a:gd name="connsiteY46" fmla="*/ 763278 h 2975890"/>
              <a:gd name="connsiteX47" fmla="*/ 64773 w 1426641"/>
              <a:gd name="connsiteY47" fmla="*/ 677553 h 2975890"/>
              <a:gd name="connsiteX48" fmla="*/ 12386 w 1426641"/>
              <a:gd name="connsiteY48" fmla="*/ 741847 h 2975890"/>
              <a:gd name="connsiteX49" fmla="*/ 5242 w 1426641"/>
              <a:gd name="connsiteY49" fmla="*/ 670409 h 2975890"/>
              <a:gd name="connsiteX50" fmla="*/ 5243 w 1426641"/>
              <a:gd name="connsiteY50" fmla="*/ 396567 h 2975890"/>
              <a:gd name="connsiteX51" fmla="*/ 17148 w 1426641"/>
              <a:gd name="connsiteY51" fmla="*/ 279884 h 2975890"/>
              <a:gd name="connsiteX52" fmla="*/ 71917 w 1426641"/>
              <a:gd name="connsiteY52" fmla="*/ 291791 h 2975890"/>
              <a:gd name="connsiteX53" fmla="*/ 52867 w 1426641"/>
              <a:gd name="connsiteY53" fmla="*/ 258453 h 2975890"/>
              <a:gd name="connsiteX54" fmla="*/ 479 w 1426641"/>
              <a:gd name="connsiteY54" fmla="*/ 225116 h 2975890"/>
              <a:gd name="connsiteX55" fmla="*/ 33817 w 1426641"/>
              <a:gd name="connsiteY55" fmla="*/ 208447 h 2975890"/>
              <a:gd name="connsiteX56" fmla="*/ 36198 w 1426641"/>
              <a:gd name="connsiteY56" fmla="*/ 194159 h 2975890"/>
              <a:gd name="connsiteX57" fmla="*/ 14767 w 1426641"/>
              <a:gd name="connsiteY57" fmla="*/ 153678 h 2975890"/>
              <a:gd name="connsiteX58" fmla="*/ 52867 w 1426641"/>
              <a:gd name="connsiteY58" fmla="*/ 151297 h 2975890"/>
              <a:gd name="connsiteX59" fmla="*/ 76680 w 1426641"/>
              <a:gd name="connsiteY59" fmla="*/ 141772 h 2975890"/>
              <a:gd name="connsiteX60" fmla="*/ 57629 w 1426641"/>
              <a:gd name="connsiteY60" fmla="*/ 101291 h 2975890"/>
              <a:gd name="connsiteX61" fmla="*/ 81443 w 1426641"/>
              <a:gd name="connsiteY61" fmla="*/ 27473 h 2975890"/>
              <a:gd name="connsiteX62" fmla="*/ 98111 w 1426641"/>
              <a:gd name="connsiteY62" fmla="*/ 8422 h 2975890"/>
              <a:gd name="connsiteX63" fmla="*/ 145736 w 1426641"/>
              <a:gd name="connsiteY63" fmla="*/ 20328 h 2975890"/>
              <a:gd name="connsiteX64" fmla="*/ 138592 w 1426641"/>
              <a:gd name="connsiteY64" fmla="*/ 77479 h 2975890"/>
              <a:gd name="connsiteX65" fmla="*/ 181455 w 1426641"/>
              <a:gd name="connsiteY65" fmla="*/ 32235 h 2975890"/>
              <a:gd name="connsiteX66" fmla="*/ 250511 w 1426641"/>
              <a:gd name="connsiteY66" fmla="*/ 36998 h 2975890"/>
              <a:gd name="connsiteX67" fmla="*/ 331473 w 1426641"/>
              <a:gd name="connsiteY67" fmla="*/ 25092 h 2975890"/>
              <a:gd name="connsiteX68" fmla="*/ 367192 w 1426641"/>
              <a:gd name="connsiteY68" fmla="*/ 6042 h 2975890"/>
              <a:gd name="connsiteX69" fmla="*/ 407673 w 1426641"/>
              <a:gd name="connsiteY69" fmla="*/ 20329 h 2975890"/>
              <a:gd name="connsiteX70" fmla="*/ 421961 w 1426641"/>
              <a:gd name="connsiteY70" fmla="*/ 1279 h 2975890"/>
              <a:gd name="connsiteX71" fmla="*/ 459640 w 1426641"/>
              <a:gd name="connsiteY71" fmla="*/ 2745 h 2975890"/>
              <a:gd name="connsiteX72" fmla="*/ 467205 w 1426641"/>
              <a:gd name="connsiteY72" fmla="*/ 10804 h 2975890"/>
              <a:gd name="connsiteX73" fmla="*/ 462442 w 1426641"/>
              <a:gd name="connsiteY73" fmla="*/ 101292 h 2975890"/>
              <a:gd name="connsiteX74" fmla="*/ 421961 w 1426641"/>
              <a:gd name="connsiteY74" fmla="*/ 137010 h 2975890"/>
              <a:gd name="connsiteX75" fmla="*/ 329092 w 1426641"/>
              <a:gd name="connsiteY75" fmla="*/ 215592 h 2975890"/>
              <a:gd name="connsiteX76" fmla="*/ 295755 w 1426641"/>
              <a:gd name="connsiteY76" fmla="*/ 251310 h 2975890"/>
              <a:gd name="connsiteX77" fmla="*/ 274323 w 1426641"/>
              <a:gd name="connsiteY77" fmla="*/ 294173 h 2975890"/>
              <a:gd name="connsiteX78" fmla="*/ 210030 w 1426641"/>
              <a:gd name="connsiteY78" fmla="*/ 275123 h 2975890"/>
              <a:gd name="connsiteX79" fmla="*/ 229080 w 1426641"/>
              <a:gd name="connsiteY79" fmla="*/ 303698 h 2975890"/>
              <a:gd name="connsiteX80" fmla="*/ 302898 w 1426641"/>
              <a:gd name="connsiteY80" fmla="*/ 313223 h 2975890"/>
              <a:gd name="connsiteX81" fmla="*/ 329092 w 1426641"/>
              <a:gd name="connsiteY81" fmla="*/ 301317 h 2975890"/>
              <a:gd name="connsiteX82" fmla="*/ 293373 w 1426641"/>
              <a:gd name="connsiteY82" fmla="*/ 341798 h 2975890"/>
              <a:gd name="connsiteX83" fmla="*/ 269561 w 1426641"/>
              <a:gd name="connsiteY83" fmla="*/ 339417 h 2975890"/>
              <a:gd name="connsiteX84" fmla="*/ 236223 w 1426641"/>
              <a:gd name="connsiteY84" fmla="*/ 348942 h 2975890"/>
              <a:gd name="connsiteX85" fmla="*/ 210030 w 1426641"/>
              <a:gd name="connsiteY85" fmla="*/ 387042 h 2975890"/>
              <a:gd name="connsiteX86" fmla="*/ 210030 w 1426641"/>
              <a:gd name="connsiteY86" fmla="*/ 406092 h 2975890"/>
              <a:gd name="connsiteX87" fmla="*/ 236223 w 1426641"/>
              <a:gd name="connsiteY87" fmla="*/ 372754 h 2975890"/>
              <a:gd name="connsiteX88" fmla="*/ 260036 w 1426641"/>
              <a:gd name="connsiteY88" fmla="*/ 363229 h 2975890"/>
              <a:gd name="connsiteX89" fmla="*/ 269561 w 1426641"/>
              <a:gd name="connsiteY89" fmla="*/ 387042 h 2975890"/>
              <a:gd name="connsiteX90" fmla="*/ 245748 w 1426641"/>
              <a:gd name="connsiteY90" fmla="*/ 422760 h 2975890"/>
              <a:gd name="connsiteX91" fmla="*/ 260036 w 1426641"/>
              <a:gd name="connsiteY91" fmla="*/ 425142 h 2975890"/>
              <a:gd name="connsiteX92" fmla="*/ 321948 w 1426641"/>
              <a:gd name="connsiteY92" fmla="*/ 387042 h 2975890"/>
              <a:gd name="connsiteX93" fmla="*/ 367192 w 1426641"/>
              <a:gd name="connsiteY93" fmla="*/ 375135 h 2975890"/>
              <a:gd name="connsiteX94" fmla="*/ 414817 w 1426641"/>
              <a:gd name="connsiteY94" fmla="*/ 353704 h 2975890"/>
              <a:gd name="connsiteX95" fmla="*/ 476730 w 1426641"/>
              <a:gd name="connsiteY95" fmla="*/ 367991 h 2975890"/>
              <a:gd name="connsiteX96" fmla="*/ 543405 w 1426641"/>
              <a:gd name="connsiteY96" fmla="*/ 353703 h 2975890"/>
              <a:gd name="connsiteX97" fmla="*/ 621986 w 1426641"/>
              <a:gd name="connsiteY97" fmla="*/ 365610 h 2975890"/>
              <a:gd name="connsiteX98" fmla="*/ 686280 w 1426641"/>
              <a:gd name="connsiteY98" fmla="*/ 363229 h 2975890"/>
              <a:gd name="connsiteX99" fmla="*/ 717238 w 1426641"/>
              <a:gd name="connsiteY99" fmla="*/ 398951 h 2975890"/>
              <a:gd name="connsiteX100" fmla="*/ 721998 w 1426641"/>
              <a:gd name="connsiteY100" fmla="*/ 451335 h 2975890"/>
              <a:gd name="connsiteX101" fmla="*/ 683898 w 1426641"/>
              <a:gd name="connsiteY101" fmla="*/ 503723 h 2975890"/>
              <a:gd name="connsiteX102" fmla="*/ 674373 w 1426641"/>
              <a:gd name="connsiteY102" fmla="*/ 565634 h 2975890"/>
              <a:gd name="connsiteX103" fmla="*/ 648180 w 1426641"/>
              <a:gd name="connsiteY103" fmla="*/ 615641 h 2975890"/>
              <a:gd name="connsiteX104" fmla="*/ 636273 w 1426641"/>
              <a:gd name="connsiteY104" fmla="*/ 658504 h 2975890"/>
              <a:gd name="connsiteX105" fmla="*/ 600555 w 1426641"/>
              <a:gd name="connsiteY105" fmla="*/ 703747 h 2975890"/>
              <a:gd name="connsiteX106" fmla="*/ 569598 w 1426641"/>
              <a:gd name="connsiteY106" fmla="*/ 768042 h 2975890"/>
              <a:gd name="connsiteX107" fmla="*/ 469586 w 1426641"/>
              <a:gd name="connsiteY107" fmla="*/ 806142 h 2975890"/>
              <a:gd name="connsiteX108" fmla="*/ 448155 w 1426641"/>
              <a:gd name="connsiteY108" fmla="*/ 820429 h 2975890"/>
              <a:gd name="connsiteX109" fmla="*/ 443392 w 1426641"/>
              <a:gd name="connsiteY109" fmla="*/ 844242 h 2975890"/>
              <a:gd name="connsiteX110" fmla="*/ 512448 w 1426641"/>
              <a:gd name="connsiteY110" fmla="*/ 815667 h 2975890"/>
              <a:gd name="connsiteX111" fmla="*/ 536261 w 1426641"/>
              <a:gd name="connsiteY111" fmla="*/ 839479 h 2975890"/>
              <a:gd name="connsiteX112" fmla="*/ 560073 w 1426641"/>
              <a:gd name="connsiteY112" fmla="*/ 870435 h 2975890"/>
              <a:gd name="connsiteX113" fmla="*/ 486255 w 1426641"/>
              <a:gd name="connsiteY113" fmla="*/ 910917 h 2975890"/>
              <a:gd name="connsiteX114" fmla="*/ 429105 w 1426641"/>
              <a:gd name="connsiteY114" fmla="*/ 949017 h 2975890"/>
              <a:gd name="connsiteX115" fmla="*/ 340999 w 1426641"/>
              <a:gd name="connsiteY115" fmla="*/ 946635 h 2975890"/>
              <a:gd name="connsiteX116" fmla="*/ 376717 w 1426641"/>
              <a:gd name="connsiteY116" fmla="*/ 968067 h 2975890"/>
              <a:gd name="connsiteX117" fmla="*/ 481492 w 1426641"/>
              <a:gd name="connsiteY117" fmla="*/ 987117 h 2975890"/>
              <a:gd name="connsiteX118" fmla="*/ 545786 w 1426641"/>
              <a:gd name="connsiteY118" fmla="*/ 951398 h 2975890"/>
              <a:gd name="connsiteX119" fmla="*/ 757718 w 1426641"/>
              <a:gd name="connsiteY119" fmla="*/ 1110943 h 2975890"/>
              <a:gd name="connsiteX120" fmla="*/ 976843 w 1426641"/>
              <a:gd name="connsiteY120" fmla="*/ 1527402 h 2975890"/>
              <a:gd name="connsiteX121" fmla="*/ 1110143 w 1426641"/>
              <a:gd name="connsiteY121" fmla="*/ 2034868 h 2975890"/>
              <a:gd name="connsiteX122" fmla="*/ 1419706 w 1426641"/>
              <a:gd name="connsiteY122" fmla="*/ 2080111 h 2975890"/>
              <a:gd name="connsiteX123" fmla="*/ 1381606 w 1426641"/>
              <a:gd name="connsiteY123" fmla="*/ 2292043 h 2975890"/>
              <a:gd name="connsiteX124" fmla="*/ 1343506 w 1426641"/>
              <a:gd name="connsiteY124" fmla="*/ 2592080 h 2975890"/>
              <a:gd name="connsiteX125" fmla="*/ 664428 w 1426641"/>
              <a:gd name="connsiteY125" fmla="*/ 2749641 h 2975890"/>
              <a:gd name="connsiteX126" fmla="*/ 350524 w 1426641"/>
              <a:gd name="connsiteY126" fmla="*/ 2892118 h 2975890"/>
              <a:gd name="connsiteX127" fmla="*/ 5243 w 1426641"/>
              <a:gd name="connsiteY127" fmla="*/ 2911169 h 2975890"/>
              <a:gd name="connsiteX128" fmla="*/ 150499 w 1426641"/>
              <a:gd name="connsiteY128" fmla="*/ 2272992 h 2975890"/>
              <a:gd name="connsiteX129" fmla="*/ 238605 w 1426641"/>
              <a:gd name="connsiteY129" fmla="*/ 2025342 h 2975890"/>
              <a:gd name="connsiteX130" fmla="*/ 150498 w 1426641"/>
              <a:gd name="connsiteY130" fmla="*/ 2049154 h 2975890"/>
              <a:gd name="connsiteX131" fmla="*/ 219555 w 1426641"/>
              <a:gd name="connsiteY131" fmla="*/ 1956285 h 2975890"/>
              <a:gd name="connsiteX132" fmla="*/ 174311 w 1426641"/>
              <a:gd name="connsiteY132" fmla="*/ 1887229 h 2975890"/>
              <a:gd name="connsiteX133" fmla="*/ 193361 w 1426641"/>
              <a:gd name="connsiteY133" fmla="*/ 1851510 h 2975890"/>
              <a:gd name="connsiteX134" fmla="*/ 260036 w 1426641"/>
              <a:gd name="connsiteY134" fmla="*/ 1894373 h 2975890"/>
              <a:gd name="connsiteX135" fmla="*/ 307661 w 1426641"/>
              <a:gd name="connsiteY135" fmla="*/ 1906279 h 2975890"/>
              <a:gd name="connsiteX136" fmla="*/ 426723 w 1426641"/>
              <a:gd name="connsiteY136" fmla="*/ 1884848 h 2975890"/>
              <a:gd name="connsiteX137" fmla="*/ 479111 w 1426641"/>
              <a:gd name="connsiteY137" fmla="*/ 1915804 h 2975890"/>
              <a:gd name="connsiteX138" fmla="*/ 464823 w 1426641"/>
              <a:gd name="connsiteY138" fmla="*/ 1870560 h 2975890"/>
              <a:gd name="connsiteX139" fmla="*/ 469586 w 1426641"/>
              <a:gd name="connsiteY139" fmla="*/ 1863417 h 2975890"/>
              <a:gd name="connsiteX140" fmla="*/ 507686 w 1426641"/>
              <a:gd name="connsiteY140" fmla="*/ 1894373 h 2975890"/>
              <a:gd name="connsiteX141" fmla="*/ 533880 w 1426641"/>
              <a:gd name="connsiteY141" fmla="*/ 1901516 h 2975890"/>
              <a:gd name="connsiteX142" fmla="*/ 536261 w 1426641"/>
              <a:gd name="connsiteY142" fmla="*/ 1870560 h 2975890"/>
              <a:gd name="connsiteX143" fmla="*/ 519592 w 1426641"/>
              <a:gd name="connsiteY143" fmla="*/ 1870560 h 2975890"/>
              <a:gd name="connsiteX144" fmla="*/ 488636 w 1426641"/>
              <a:gd name="connsiteY144" fmla="*/ 1851510 h 2975890"/>
              <a:gd name="connsiteX145" fmla="*/ 474348 w 1426641"/>
              <a:gd name="connsiteY145" fmla="*/ 1815792 h 2975890"/>
              <a:gd name="connsiteX146" fmla="*/ 479111 w 1426641"/>
              <a:gd name="connsiteY146" fmla="*/ 1782454 h 2975890"/>
              <a:gd name="connsiteX147" fmla="*/ 505305 w 1426641"/>
              <a:gd name="connsiteY147" fmla="*/ 1758642 h 2975890"/>
              <a:gd name="connsiteX148" fmla="*/ 479111 w 1426641"/>
              <a:gd name="connsiteY148" fmla="*/ 1732448 h 2975890"/>
              <a:gd name="connsiteX149" fmla="*/ 481492 w 1426641"/>
              <a:gd name="connsiteY149" fmla="*/ 1706254 h 2975890"/>
              <a:gd name="connsiteX150" fmla="*/ 486255 w 1426641"/>
              <a:gd name="connsiteY150" fmla="*/ 1680060 h 2975890"/>
              <a:gd name="connsiteX151" fmla="*/ 524355 w 1426641"/>
              <a:gd name="connsiteY151" fmla="*/ 1632435 h 2975890"/>
              <a:gd name="connsiteX152" fmla="*/ 524355 w 1426641"/>
              <a:gd name="connsiteY152" fmla="*/ 1601479 h 2975890"/>
              <a:gd name="connsiteX153" fmla="*/ 505305 w 1426641"/>
              <a:gd name="connsiteY153" fmla="*/ 1596717 h 2975890"/>
              <a:gd name="connsiteX154" fmla="*/ 462442 w 1426641"/>
              <a:gd name="connsiteY154" fmla="*/ 1625292 h 2975890"/>
              <a:gd name="connsiteX155" fmla="*/ 433867 w 1426641"/>
              <a:gd name="connsiteY155" fmla="*/ 1603860 h 2975890"/>
              <a:gd name="connsiteX156" fmla="*/ 386242 w 1426641"/>
              <a:gd name="connsiteY156" fmla="*/ 1522898 h 2975890"/>
              <a:gd name="connsiteX157" fmla="*/ 368681 w 1426641"/>
              <a:gd name="connsiteY157" fmla="*/ 1496446 h 2975890"/>
              <a:gd name="connsiteX0" fmla="*/ 375762 w 1433722"/>
              <a:gd name="connsiteY0" fmla="*/ 1496446 h 2951548"/>
              <a:gd name="connsiteX1" fmla="*/ 379036 w 1433722"/>
              <a:gd name="connsiteY1" fmla="*/ 1446698 h 2951548"/>
              <a:gd name="connsiteX2" fmla="*/ 436186 w 1433722"/>
              <a:gd name="connsiteY2" fmla="*/ 1349067 h 2951548"/>
              <a:gd name="connsiteX3" fmla="*/ 471904 w 1433722"/>
              <a:gd name="connsiteY3" fmla="*/ 1344304 h 2951548"/>
              <a:gd name="connsiteX4" fmla="*/ 483811 w 1433722"/>
              <a:gd name="connsiteY4" fmla="*/ 1327635 h 2951548"/>
              <a:gd name="connsiteX5" fmla="*/ 448092 w 1433722"/>
              <a:gd name="connsiteY5" fmla="*/ 1325254 h 2951548"/>
              <a:gd name="connsiteX6" fmla="*/ 388561 w 1433722"/>
              <a:gd name="connsiteY6" fmla="*/ 1313348 h 2951548"/>
              <a:gd name="connsiteX7" fmla="*/ 364748 w 1433722"/>
              <a:gd name="connsiteY7" fmla="*/ 1349067 h 2951548"/>
              <a:gd name="connsiteX8" fmla="*/ 283786 w 1433722"/>
              <a:gd name="connsiteY8" fmla="*/ 1391929 h 2951548"/>
              <a:gd name="connsiteX9" fmla="*/ 238542 w 1433722"/>
              <a:gd name="connsiteY9" fmla="*/ 1372879 h 2951548"/>
              <a:gd name="connsiteX10" fmla="*/ 219492 w 1433722"/>
              <a:gd name="connsiteY10" fmla="*/ 1344304 h 2951548"/>
              <a:gd name="connsiteX11" fmla="*/ 209967 w 1433722"/>
              <a:gd name="connsiteY11" fmla="*/ 1363354 h 2951548"/>
              <a:gd name="connsiteX12" fmla="*/ 219492 w 1433722"/>
              <a:gd name="connsiteY12" fmla="*/ 1422884 h 2951548"/>
              <a:gd name="connsiteX13" fmla="*/ 145673 w 1433722"/>
              <a:gd name="connsiteY13" fmla="*/ 1372879 h 2951548"/>
              <a:gd name="connsiteX14" fmla="*/ 95667 w 1433722"/>
              <a:gd name="connsiteY14" fmla="*/ 1391929 h 2951548"/>
              <a:gd name="connsiteX15" fmla="*/ 71855 w 1433722"/>
              <a:gd name="connsiteY15" fmla="*/ 1337163 h 2951548"/>
              <a:gd name="connsiteX16" fmla="*/ 86142 w 1433722"/>
              <a:gd name="connsiteY16" fmla="*/ 1291917 h 2951548"/>
              <a:gd name="connsiteX17" fmla="*/ 145673 w 1433722"/>
              <a:gd name="connsiteY17" fmla="*/ 1184760 h 2951548"/>
              <a:gd name="connsiteX18" fmla="*/ 171867 w 1433722"/>
              <a:gd name="connsiteY18" fmla="*/ 1156184 h 2951548"/>
              <a:gd name="connsiteX19" fmla="*/ 107573 w 1433722"/>
              <a:gd name="connsiteY19" fmla="*/ 1060934 h 2951548"/>
              <a:gd name="connsiteX20" fmla="*/ 119479 w 1433722"/>
              <a:gd name="connsiteY20" fmla="*/ 1015691 h 2951548"/>
              <a:gd name="connsiteX21" fmla="*/ 143292 w 1433722"/>
              <a:gd name="connsiteY21" fmla="*/ 996641 h 2951548"/>
              <a:gd name="connsiteX22" fmla="*/ 195679 w 1433722"/>
              <a:gd name="connsiteY22" fmla="*/ 994259 h 2951548"/>
              <a:gd name="connsiteX23" fmla="*/ 140911 w 1433722"/>
              <a:gd name="connsiteY23" fmla="*/ 975209 h 2951548"/>
              <a:gd name="connsiteX24" fmla="*/ 129004 w 1433722"/>
              <a:gd name="connsiteY24" fmla="*/ 937109 h 2951548"/>
              <a:gd name="connsiteX25" fmla="*/ 95667 w 1433722"/>
              <a:gd name="connsiteY25" fmla="*/ 1006166 h 2951548"/>
              <a:gd name="connsiteX26" fmla="*/ 74236 w 1433722"/>
              <a:gd name="connsiteY26" fmla="*/ 1010928 h 2951548"/>
              <a:gd name="connsiteX27" fmla="*/ 93286 w 1433722"/>
              <a:gd name="connsiteY27" fmla="*/ 1065697 h 2951548"/>
              <a:gd name="connsiteX28" fmla="*/ 50423 w 1433722"/>
              <a:gd name="connsiteY28" fmla="*/ 1015691 h 2951548"/>
              <a:gd name="connsiteX29" fmla="*/ 33754 w 1433722"/>
              <a:gd name="connsiteY29" fmla="*/ 987116 h 2951548"/>
              <a:gd name="connsiteX30" fmla="*/ 109954 w 1433722"/>
              <a:gd name="connsiteY30" fmla="*/ 877578 h 2951548"/>
              <a:gd name="connsiteX31" fmla="*/ 81379 w 1433722"/>
              <a:gd name="connsiteY31" fmla="*/ 887103 h 2951548"/>
              <a:gd name="connsiteX32" fmla="*/ 52804 w 1433722"/>
              <a:gd name="connsiteY32" fmla="*/ 922822 h 2951548"/>
              <a:gd name="connsiteX33" fmla="*/ 24229 w 1433722"/>
              <a:gd name="connsiteY33" fmla="*/ 951398 h 2951548"/>
              <a:gd name="connsiteX34" fmla="*/ 21848 w 1433722"/>
              <a:gd name="connsiteY34" fmla="*/ 1025217 h 2951548"/>
              <a:gd name="connsiteX35" fmla="*/ 19467 w 1433722"/>
              <a:gd name="connsiteY35" fmla="*/ 1079986 h 2951548"/>
              <a:gd name="connsiteX36" fmla="*/ 55186 w 1433722"/>
              <a:gd name="connsiteY36" fmla="*/ 1075223 h 2951548"/>
              <a:gd name="connsiteX37" fmla="*/ 81379 w 1433722"/>
              <a:gd name="connsiteY37" fmla="*/ 1144279 h 2951548"/>
              <a:gd name="connsiteX38" fmla="*/ 64711 w 1433722"/>
              <a:gd name="connsiteY38" fmla="*/ 1163329 h 2951548"/>
              <a:gd name="connsiteX39" fmla="*/ 31373 w 1433722"/>
              <a:gd name="connsiteY39" fmla="*/ 1146660 h 2951548"/>
              <a:gd name="connsiteX40" fmla="*/ 14704 w 1433722"/>
              <a:gd name="connsiteY40" fmla="*/ 1063317 h 2951548"/>
              <a:gd name="connsiteX41" fmla="*/ 17087 w 1433722"/>
              <a:gd name="connsiteY41" fmla="*/ 868057 h 2951548"/>
              <a:gd name="connsiteX42" fmla="*/ 52804 w 1433722"/>
              <a:gd name="connsiteY42" fmla="*/ 815666 h 2951548"/>
              <a:gd name="connsiteX43" fmla="*/ 88523 w 1433722"/>
              <a:gd name="connsiteY43" fmla="*/ 796616 h 2951548"/>
              <a:gd name="connsiteX44" fmla="*/ 21848 w 1433722"/>
              <a:gd name="connsiteY44" fmla="*/ 794234 h 2951548"/>
              <a:gd name="connsiteX45" fmla="*/ 52804 w 1433722"/>
              <a:gd name="connsiteY45" fmla="*/ 763278 h 2951548"/>
              <a:gd name="connsiteX46" fmla="*/ 31373 w 1433722"/>
              <a:gd name="connsiteY46" fmla="*/ 763278 h 2951548"/>
              <a:gd name="connsiteX47" fmla="*/ 71854 w 1433722"/>
              <a:gd name="connsiteY47" fmla="*/ 677553 h 2951548"/>
              <a:gd name="connsiteX48" fmla="*/ 19467 w 1433722"/>
              <a:gd name="connsiteY48" fmla="*/ 741847 h 2951548"/>
              <a:gd name="connsiteX49" fmla="*/ 12323 w 1433722"/>
              <a:gd name="connsiteY49" fmla="*/ 670409 h 2951548"/>
              <a:gd name="connsiteX50" fmla="*/ 12324 w 1433722"/>
              <a:gd name="connsiteY50" fmla="*/ 396567 h 2951548"/>
              <a:gd name="connsiteX51" fmla="*/ 24229 w 1433722"/>
              <a:gd name="connsiteY51" fmla="*/ 279884 h 2951548"/>
              <a:gd name="connsiteX52" fmla="*/ 78998 w 1433722"/>
              <a:gd name="connsiteY52" fmla="*/ 291791 h 2951548"/>
              <a:gd name="connsiteX53" fmla="*/ 59948 w 1433722"/>
              <a:gd name="connsiteY53" fmla="*/ 258453 h 2951548"/>
              <a:gd name="connsiteX54" fmla="*/ 7560 w 1433722"/>
              <a:gd name="connsiteY54" fmla="*/ 225116 h 2951548"/>
              <a:gd name="connsiteX55" fmla="*/ 40898 w 1433722"/>
              <a:gd name="connsiteY55" fmla="*/ 208447 h 2951548"/>
              <a:gd name="connsiteX56" fmla="*/ 43279 w 1433722"/>
              <a:gd name="connsiteY56" fmla="*/ 194159 h 2951548"/>
              <a:gd name="connsiteX57" fmla="*/ 21848 w 1433722"/>
              <a:gd name="connsiteY57" fmla="*/ 153678 h 2951548"/>
              <a:gd name="connsiteX58" fmla="*/ 59948 w 1433722"/>
              <a:gd name="connsiteY58" fmla="*/ 151297 h 2951548"/>
              <a:gd name="connsiteX59" fmla="*/ 83761 w 1433722"/>
              <a:gd name="connsiteY59" fmla="*/ 141772 h 2951548"/>
              <a:gd name="connsiteX60" fmla="*/ 64710 w 1433722"/>
              <a:gd name="connsiteY60" fmla="*/ 101291 h 2951548"/>
              <a:gd name="connsiteX61" fmla="*/ 88524 w 1433722"/>
              <a:gd name="connsiteY61" fmla="*/ 27473 h 2951548"/>
              <a:gd name="connsiteX62" fmla="*/ 105192 w 1433722"/>
              <a:gd name="connsiteY62" fmla="*/ 8422 h 2951548"/>
              <a:gd name="connsiteX63" fmla="*/ 152817 w 1433722"/>
              <a:gd name="connsiteY63" fmla="*/ 20328 h 2951548"/>
              <a:gd name="connsiteX64" fmla="*/ 145673 w 1433722"/>
              <a:gd name="connsiteY64" fmla="*/ 77479 h 2951548"/>
              <a:gd name="connsiteX65" fmla="*/ 188536 w 1433722"/>
              <a:gd name="connsiteY65" fmla="*/ 32235 h 2951548"/>
              <a:gd name="connsiteX66" fmla="*/ 257592 w 1433722"/>
              <a:gd name="connsiteY66" fmla="*/ 36998 h 2951548"/>
              <a:gd name="connsiteX67" fmla="*/ 338554 w 1433722"/>
              <a:gd name="connsiteY67" fmla="*/ 25092 h 2951548"/>
              <a:gd name="connsiteX68" fmla="*/ 374273 w 1433722"/>
              <a:gd name="connsiteY68" fmla="*/ 6042 h 2951548"/>
              <a:gd name="connsiteX69" fmla="*/ 414754 w 1433722"/>
              <a:gd name="connsiteY69" fmla="*/ 20329 h 2951548"/>
              <a:gd name="connsiteX70" fmla="*/ 429042 w 1433722"/>
              <a:gd name="connsiteY70" fmla="*/ 1279 h 2951548"/>
              <a:gd name="connsiteX71" fmla="*/ 466721 w 1433722"/>
              <a:gd name="connsiteY71" fmla="*/ 2745 h 2951548"/>
              <a:gd name="connsiteX72" fmla="*/ 474286 w 1433722"/>
              <a:gd name="connsiteY72" fmla="*/ 10804 h 2951548"/>
              <a:gd name="connsiteX73" fmla="*/ 469523 w 1433722"/>
              <a:gd name="connsiteY73" fmla="*/ 101292 h 2951548"/>
              <a:gd name="connsiteX74" fmla="*/ 429042 w 1433722"/>
              <a:gd name="connsiteY74" fmla="*/ 137010 h 2951548"/>
              <a:gd name="connsiteX75" fmla="*/ 336173 w 1433722"/>
              <a:gd name="connsiteY75" fmla="*/ 215592 h 2951548"/>
              <a:gd name="connsiteX76" fmla="*/ 302836 w 1433722"/>
              <a:gd name="connsiteY76" fmla="*/ 251310 h 2951548"/>
              <a:gd name="connsiteX77" fmla="*/ 281404 w 1433722"/>
              <a:gd name="connsiteY77" fmla="*/ 294173 h 2951548"/>
              <a:gd name="connsiteX78" fmla="*/ 217111 w 1433722"/>
              <a:gd name="connsiteY78" fmla="*/ 275123 h 2951548"/>
              <a:gd name="connsiteX79" fmla="*/ 236161 w 1433722"/>
              <a:gd name="connsiteY79" fmla="*/ 303698 h 2951548"/>
              <a:gd name="connsiteX80" fmla="*/ 309979 w 1433722"/>
              <a:gd name="connsiteY80" fmla="*/ 313223 h 2951548"/>
              <a:gd name="connsiteX81" fmla="*/ 336173 w 1433722"/>
              <a:gd name="connsiteY81" fmla="*/ 301317 h 2951548"/>
              <a:gd name="connsiteX82" fmla="*/ 300454 w 1433722"/>
              <a:gd name="connsiteY82" fmla="*/ 341798 h 2951548"/>
              <a:gd name="connsiteX83" fmla="*/ 276642 w 1433722"/>
              <a:gd name="connsiteY83" fmla="*/ 339417 h 2951548"/>
              <a:gd name="connsiteX84" fmla="*/ 243304 w 1433722"/>
              <a:gd name="connsiteY84" fmla="*/ 348942 h 2951548"/>
              <a:gd name="connsiteX85" fmla="*/ 217111 w 1433722"/>
              <a:gd name="connsiteY85" fmla="*/ 387042 h 2951548"/>
              <a:gd name="connsiteX86" fmla="*/ 217111 w 1433722"/>
              <a:gd name="connsiteY86" fmla="*/ 406092 h 2951548"/>
              <a:gd name="connsiteX87" fmla="*/ 243304 w 1433722"/>
              <a:gd name="connsiteY87" fmla="*/ 372754 h 2951548"/>
              <a:gd name="connsiteX88" fmla="*/ 267117 w 1433722"/>
              <a:gd name="connsiteY88" fmla="*/ 363229 h 2951548"/>
              <a:gd name="connsiteX89" fmla="*/ 276642 w 1433722"/>
              <a:gd name="connsiteY89" fmla="*/ 387042 h 2951548"/>
              <a:gd name="connsiteX90" fmla="*/ 252829 w 1433722"/>
              <a:gd name="connsiteY90" fmla="*/ 422760 h 2951548"/>
              <a:gd name="connsiteX91" fmla="*/ 267117 w 1433722"/>
              <a:gd name="connsiteY91" fmla="*/ 425142 h 2951548"/>
              <a:gd name="connsiteX92" fmla="*/ 329029 w 1433722"/>
              <a:gd name="connsiteY92" fmla="*/ 387042 h 2951548"/>
              <a:gd name="connsiteX93" fmla="*/ 374273 w 1433722"/>
              <a:gd name="connsiteY93" fmla="*/ 375135 h 2951548"/>
              <a:gd name="connsiteX94" fmla="*/ 421898 w 1433722"/>
              <a:gd name="connsiteY94" fmla="*/ 353704 h 2951548"/>
              <a:gd name="connsiteX95" fmla="*/ 483811 w 1433722"/>
              <a:gd name="connsiteY95" fmla="*/ 367991 h 2951548"/>
              <a:gd name="connsiteX96" fmla="*/ 550486 w 1433722"/>
              <a:gd name="connsiteY96" fmla="*/ 353703 h 2951548"/>
              <a:gd name="connsiteX97" fmla="*/ 629067 w 1433722"/>
              <a:gd name="connsiteY97" fmla="*/ 365610 h 2951548"/>
              <a:gd name="connsiteX98" fmla="*/ 693361 w 1433722"/>
              <a:gd name="connsiteY98" fmla="*/ 363229 h 2951548"/>
              <a:gd name="connsiteX99" fmla="*/ 724319 w 1433722"/>
              <a:gd name="connsiteY99" fmla="*/ 398951 h 2951548"/>
              <a:gd name="connsiteX100" fmla="*/ 729079 w 1433722"/>
              <a:gd name="connsiteY100" fmla="*/ 451335 h 2951548"/>
              <a:gd name="connsiteX101" fmla="*/ 690979 w 1433722"/>
              <a:gd name="connsiteY101" fmla="*/ 503723 h 2951548"/>
              <a:gd name="connsiteX102" fmla="*/ 681454 w 1433722"/>
              <a:gd name="connsiteY102" fmla="*/ 565634 h 2951548"/>
              <a:gd name="connsiteX103" fmla="*/ 655261 w 1433722"/>
              <a:gd name="connsiteY103" fmla="*/ 615641 h 2951548"/>
              <a:gd name="connsiteX104" fmla="*/ 643354 w 1433722"/>
              <a:gd name="connsiteY104" fmla="*/ 658504 h 2951548"/>
              <a:gd name="connsiteX105" fmla="*/ 607636 w 1433722"/>
              <a:gd name="connsiteY105" fmla="*/ 703747 h 2951548"/>
              <a:gd name="connsiteX106" fmla="*/ 576679 w 1433722"/>
              <a:gd name="connsiteY106" fmla="*/ 768042 h 2951548"/>
              <a:gd name="connsiteX107" fmla="*/ 476667 w 1433722"/>
              <a:gd name="connsiteY107" fmla="*/ 806142 h 2951548"/>
              <a:gd name="connsiteX108" fmla="*/ 455236 w 1433722"/>
              <a:gd name="connsiteY108" fmla="*/ 820429 h 2951548"/>
              <a:gd name="connsiteX109" fmla="*/ 450473 w 1433722"/>
              <a:gd name="connsiteY109" fmla="*/ 844242 h 2951548"/>
              <a:gd name="connsiteX110" fmla="*/ 519529 w 1433722"/>
              <a:gd name="connsiteY110" fmla="*/ 815667 h 2951548"/>
              <a:gd name="connsiteX111" fmla="*/ 543342 w 1433722"/>
              <a:gd name="connsiteY111" fmla="*/ 839479 h 2951548"/>
              <a:gd name="connsiteX112" fmla="*/ 567154 w 1433722"/>
              <a:gd name="connsiteY112" fmla="*/ 870435 h 2951548"/>
              <a:gd name="connsiteX113" fmla="*/ 493336 w 1433722"/>
              <a:gd name="connsiteY113" fmla="*/ 910917 h 2951548"/>
              <a:gd name="connsiteX114" fmla="*/ 436186 w 1433722"/>
              <a:gd name="connsiteY114" fmla="*/ 949017 h 2951548"/>
              <a:gd name="connsiteX115" fmla="*/ 348080 w 1433722"/>
              <a:gd name="connsiteY115" fmla="*/ 946635 h 2951548"/>
              <a:gd name="connsiteX116" fmla="*/ 383798 w 1433722"/>
              <a:gd name="connsiteY116" fmla="*/ 968067 h 2951548"/>
              <a:gd name="connsiteX117" fmla="*/ 488573 w 1433722"/>
              <a:gd name="connsiteY117" fmla="*/ 987117 h 2951548"/>
              <a:gd name="connsiteX118" fmla="*/ 552867 w 1433722"/>
              <a:gd name="connsiteY118" fmla="*/ 951398 h 2951548"/>
              <a:gd name="connsiteX119" fmla="*/ 764799 w 1433722"/>
              <a:gd name="connsiteY119" fmla="*/ 1110943 h 2951548"/>
              <a:gd name="connsiteX120" fmla="*/ 983924 w 1433722"/>
              <a:gd name="connsiteY120" fmla="*/ 1527402 h 2951548"/>
              <a:gd name="connsiteX121" fmla="*/ 1117224 w 1433722"/>
              <a:gd name="connsiteY121" fmla="*/ 2034868 h 2951548"/>
              <a:gd name="connsiteX122" fmla="*/ 1426787 w 1433722"/>
              <a:gd name="connsiteY122" fmla="*/ 2080111 h 2951548"/>
              <a:gd name="connsiteX123" fmla="*/ 1388687 w 1433722"/>
              <a:gd name="connsiteY123" fmla="*/ 2292043 h 2951548"/>
              <a:gd name="connsiteX124" fmla="*/ 1350587 w 1433722"/>
              <a:gd name="connsiteY124" fmla="*/ 2592080 h 2951548"/>
              <a:gd name="connsiteX125" fmla="*/ 671509 w 1433722"/>
              <a:gd name="connsiteY125" fmla="*/ 2749641 h 2951548"/>
              <a:gd name="connsiteX126" fmla="*/ 357605 w 1433722"/>
              <a:gd name="connsiteY126" fmla="*/ 2892118 h 2951548"/>
              <a:gd name="connsiteX127" fmla="*/ 12324 w 1433722"/>
              <a:gd name="connsiteY127" fmla="*/ 2911169 h 2951548"/>
              <a:gd name="connsiteX128" fmla="*/ 52804 w 1433722"/>
              <a:gd name="connsiteY128" fmla="*/ 2358717 h 2951548"/>
              <a:gd name="connsiteX129" fmla="*/ 157580 w 1433722"/>
              <a:gd name="connsiteY129" fmla="*/ 2272992 h 2951548"/>
              <a:gd name="connsiteX130" fmla="*/ 245686 w 1433722"/>
              <a:gd name="connsiteY130" fmla="*/ 2025342 h 2951548"/>
              <a:gd name="connsiteX131" fmla="*/ 157579 w 1433722"/>
              <a:gd name="connsiteY131" fmla="*/ 2049154 h 2951548"/>
              <a:gd name="connsiteX132" fmla="*/ 226636 w 1433722"/>
              <a:gd name="connsiteY132" fmla="*/ 1956285 h 2951548"/>
              <a:gd name="connsiteX133" fmla="*/ 181392 w 1433722"/>
              <a:gd name="connsiteY133" fmla="*/ 1887229 h 2951548"/>
              <a:gd name="connsiteX134" fmla="*/ 200442 w 1433722"/>
              <a:gd name="connsiteY134" fmla="*/ 1851510 h 2951548"/>
              <a:gd name="connsiteX135" fmla="*/ 267117 w 1433722"/>
              <a:gd name="connsiteY135" fmla="*/ 1894373 h 2951548"/>
              <a:gd name="connsiteX136" fmla="*/ 314742 w 1433722"/>
              <a:gd name="connsiteY136" fmla="*/ 1906279 h 2951548"/>
              <a:gd name="connsiteX137" fmla="*/ 433804 w 1433722"/>
              <a:gd name="connsiteY137" fmla="*/ 1884848 h 2951548"/>
              <a:gd name="connsiteX138" fmla="*/ 486192 w 1433722"/>
              <a:gd name="connsiteY138" fmla="*/ 1915804 h 2951548"/>
              <a:gd name="connsiteX139" fmla="*/ 471904 w 1433722"/>
              <a:gd name="connsiteY139" fmla="*/ 1870560 h 2951548"/>
              <a:gd name="connsiteX140" fmla="*/ 476667 w 1433722"/>
              <a:gd name="connsiteY140" fmla="*/ 1863417 h 2951548"/>
              <a:gd name="connsiteX141" fmla="*/ 514767 w 1433722"/>
              <a:gd name="connsiteY141" fmla="*/ 1894373 h 2951548"/>
              <a:gd name="connsiteX142" fmla="*/ 540961 w 1433722"/>
              <a:gd name="connsiteY142" fmla="*/ 1901516 h 2951548"/>
              <a:gd name="connsiteX143" fmla="*/ 543342 w 1433722"/>
              <a:gd name="connsiteY143" fmla="*/ 1870560 h 2951548"/>
              <a:gd name="connsiteX144" fmla="*/ 526673 w 1433722"/>
              <a:gd name="connsiteY144" fmla="*/ 1870560 h 2951548"/>
              <a:gd name="connsiteX145" fmla="*/ 495717 w 1433722"/>
              <a:gd name="connsiteY145" fmla="*/ 1851510 h 2951548"/>
              <a:gd name="connsiteX146" fmla="*/ 481429 w 1433722"/>
              <a:gd name="connsiteY146" fmla="*/ 1815792 h 2951548"/>
              <a:gd name="connsiteX147" fmla="*/ 486192 w 1433722"/>
              <a:gd name="connsiteY147" fmla="*/ 1782454 h 2951548"/>
              <a:gd name="connsiteX148" fmla="*/ 512386 w 1433722"/>
              <a:gd name="connsiteY148" fmla="*/ 1758642 h 2951548"/>
              <a:gd name="connsiteX149" fmla="*/ 486192 w 1433722"/>
              <a:gd name="connsiteY149" fmla="*/ 1732448 h 2951548"/>
              <a:gd name="connsiteX150" fmla="*/ 488573 w 1433722"/>
              <a:gd name="connsiteY150" fmla="*/ 1706254 h 2951548"/>
              <a:gd name="connsiteX151" fmla="*/ 493336 w 1433722"/>
              <a:gd name="connsiteY151" fmla="*/ 1680060 h 2951548"/>
              <a:gd name="connsiteX152" fmla="*/ 531436 w 1433722"/>
              <a:gd name="connsiteY152" fmla="*/ 1632435 h 2951548"/>
              <a:gd name="connsiteX153" fmla="*/ 531436 w 1433722"/>
              <a:gd name="connsiteY153" fmla="*/ 1601479 h 2951548"/>
              <a:gd name="connsiteX154" fmla="*/ 512386 w 1433722"/>
              <a:gd name="connsiteY154" fmla="*/ 1596717 h 2951548"/>
              <a:gd name="connsiteX155" fmla="*/ 469523 w 1433722"/>
              <a:gd name="connsiteY155" fmla="*/ 1625292 h 2951548"/>
              <a:gd name="connsiteX156" fmla="*/ 440948 w 1433722"/>
              <a:gd name="connsiteY156" fmla="*/ 1603860 h 2951548"/>
              <a:gd name="connsiteX157" fmla="*/ 393323 w 1433722"/>
              <a:gd name="connsiteY157" fmla="*/ 1522898 h 2951548"/>
              <a:gd name="connsiteX158" fmla="*/ 375762 w 1433722"/>
              <a:gd name="connsiteY158" fmla="*/ 1496446 h 2951548"/>
              <a:gd name="connsiteX0" fmla="*/ 368682 w 1426642"/>
              <a:gd name="connsiteY0" fmla="*/ 1496446 h 2932853"/>
              <a:gd name="connsiteX1" fmla="*/ 371956 w 1426642"/>
              <a:gd name="connsiteY1" fmla="*/ 1446698 h 2932853"/>
              <a:gd name="connsiteX2" fmla="*/ 429106 w 1426642"/>
              <a:gd name="connsiteY2" fmla="*/ 1349067 h 2932853"/>
              <a:gd name="connsiteX3" fmla="*/ 464824 w 1426642"/>
              <a:gd name="connsiteY3" fmla="*/ 1344304 h 2932853"/>
              <a:gd name="connsiteX4" fmla="*/ 476731 w 1426642"/>
              <a:gd name="connsiteY4" fmla="*/ 1327635 h 2932853"/>
              <a:gd name="connsiteX5" fmla="*/ 441012 w 1426642"/>
              <a:gd name="connsiteY5" fmla="*/ 1325254 h 2932853"/>
              <a:gd name="connsiteX6" fmla="*/ 381481 w 1426642"/>
              <a:gd name="connsiteY6" fmla="*/ 1313348 h 2932853"/>
              <a:gd name="connsiteX7" fmla="*/ 357668 w 1426642"/>
              <a:gd name="connsiteY7" fmla="*/ 1349067 h 2932853"/>
              <a:gd name="connsiteX8" fmla="*/ 276706 w 1426642"/>
              <a:gd name="connsiteY8" fmla="*/ 1391929 h 2932853"/>
              <a:gd name="connsiteX9" fmla="*/ 231462 w 1426642"/>
              <a:gd name="connsiteY9" fmla="*/ 1372879 h 2932853"/>
              <a:gd name="connsiteX10" fmla="*/ 212412 w 1426642"/>
              <a:gd name="connsiteY10" fmla="*/ 1344304 h 2932853"/>
              <a:gd name="connsiteX11" fmla="*/ 202887 w 1426642"/>
              <a:gd name="connsiteY11" fmla="*/ 1363354 h 2932853"/>
              <a:gd name="connsiteX12" fmla="*/ 212412 w 1426642"/>
              <a:gd name="connsiteY12" fmla="*/ 1422884 h 2932853"/>
              <a:gd name="connsiteX13" fmla="*/ 138593 w 1426642"/>
              <a:gd name="connsiteY13" fmla="*/ 1372879 h 2932853"/>
              <a:gd name="connsiteX14" fmla="*/ 88587 w 1426642"/>
              <a:gd name="connsiteY14" fmla="*/ 1391929 h 2932853"/>
              <a:gd name="connsiteX15" fmla="*/ 64775 w 1426642"/>
              <a:gd name="connsiteY15" fmla="*/ 1337163 h 2932853"/>
              <a:gd name="connsiteX16" fmla="*/ 79062 w 1426642"/>
              <a:gd name="connsiteY16" fmla="*/ 1291917 h 2932853"/>
              <a:gd name="connsiteX17" fmla="*/ 138593 w 1426642"/>
              <a:gd name="connsiteY17" fmla="*/ 1184760 h 2932853"/>
              <a:gd name="connsiteX18" fmla="*/ 164787 w 1426642"/>
              <a:gd name="connsiteY18" fmla="*/ 1156184 h 2932853"/>
              <a:gd name="connsiteX19" fmla="*/ 100493 w 1426642"/>
              <a:gd name="connsiteY19" fmla="*/ 1060934 h 2932853"/>
              <a:gd name="connsiteX20" fmla="*/ 112399 w 1426642"/>
              <a:gd name="connsiteY20" fmla="*/ 1015691 h 2932853"/>
              <a:gd name="connsiteX21" fmla="*/ 136212 w 1426642"/>
              <a:gd name="connsiteY21" fmla="*/ 996641 h 2932853"/>
              <a:gd name="connsiteX22" fmla="*/ 188599 w 1426642"/>
              <a:gd name="connsiteY22" fmla="*/ 994259 h 2932853"/>
              <a:gd name="connsiteX23" fmla="*/ 133831 w 1426642"/>
              <a:gd name="connsiteY23" fmla="*/ 975209 h 2932853"/>
              <a:gd name="connsiteX24" fmla="*/ 121924 w 1426642"/>
              <a:gd name="connsiteY24" fmla="*/ 937109 h 2932853"/>
              <a:gd name="connsiteX25" fmla="*/ 88587 w 1426642"/>
              <a:gd name="connsiteY25" fmla="*/ 1006166 h 2932853"/>
              <a:gd name="connsiteX26" fmla="*/ 67156 w 1426642"/>
              <a:gd name="connsiteY26" fmla="*/ 1010928 h 2932853"/>
              <a:gd name="connsiteX27" fmla="*/ 86206 w 1426642"/>
              <a:gd name="connsiteY27" fmla="*/ 1065697 h 2932853"/>
              <a:gd name="connsiteX28" fmla="*/ 43343 w 1426642"/>
              <a:gd name="connsiteY28" fmla="*/ 1015691 h 2932853"/>
              <a:gd name="connsiteX29" fmla="*/ 26674 w 1426642"/>
              <a:gd name="connsiteY29" fmla="*/ 987116 h 2932853"/>
              <a:gd name="connsiteX30" fmla="*/ 102874 w 1426642"/>
              <a:gd name="connsiteY30" fmla="*/ 877578 h 2932853"/>
              <a:gd name="connsiteX31" fmla="*/ 74299 w 1426642"/>
              <a:gd name="connsiteY31" fmla="*/ 887103 h 2932853"/>
              <a:gd name="connsiteX32" fmla="*/ 45724 w 1426642"/>
              <a:gd name="connsiteY32" fmla="*/ 922822 h 2932853"/>
              <a:gd name="connsiteX33" fmla="*/ 17149 w 1426642"/>
              <a:gd name="connsiteY33" fmla="*/ 951398 h 2932853"/>
              <a:gd name="connsiteX34" fmla="*/ 14768 w 1426642"/>
              <a:gd name="connsiteY34" fmla="*/ 1025217 h 2932853"/>
              <a:gd name="connsiteX35" fmla="*/ 12387 w 1426642"/>
              <a:gd name="connsiteY35" fmla="*/ 1079986 h 2932853"/>
              <a:gd name="connsiteX36" fmla="*/ 48106 w 1426642"/>
              <a:gd name="connsiteY36" fmla="*/ 1075223 h 2932853"/>
              <a:gd name="connsiteX37" fmla="*/ 74299 w 1426642"/>
              <a:gd name="connsiteY37" fmla="*/ 1144279 h 2932853"/>
              <a:gd name="connsiteX38" fmla="*/ 57631 w 1426642"/>
              <a:gd name="connsiteY38" fmla="*/ 1163329 h 2932853"/>
              <a:gd name="connsiteX39" fmla="*/ 24293 w 1426642"/>
              <a:gd name="connsiteY39" fmla="*/ 1146660 h 2932853"/>
              <a:gd name="connsiteX40" fmla="*/ 7624 w 1426642"/>
              <a:gd name="connsiteY40" fmla="*/ 1063317 h 2932853"/>
              <a:gd name="connsiteX41" fmla="*/ 10007 w 1426642"/>
              <a:gd name="connsiteY41" fmla="*/ 868057 h 2932853"/>
              <a:gd name="connsiteX42" fmla="*/ 45724 w 1426642"/>
              <a:gd name="connsiteY42" fmla="*/ 815666 h 2932853"/>
              <a:gd name="connsiteX43" fmla="*/ 81443 w 1426642"/>
              <a:gd name="connsiteY43" fmla="*/ 796616 h 2932853"/>
              <a:gd name="connsiteX44" fmla="*/ 14768 w 1426642"/>
              <a:gd name="connsiteY44" fmla="*/ 794234 h 2932853"/>
              <a:gd name="connsiteX45" fmla="*/ 45724 w 1426642"/>
              <a:gd name="connsiteY45" fmla="*/ 763278 h 2932853"/>
              <a:gd name="connsiteX46" fmla="*/ 24293 w 1426642"/>
              <a:gd name="connsiteY46" fmla="*/ 763278 h 2932853"/>
              <a:gd name="connsiteX47" fmla="*/ 64774 w 1426642"/>
              <a:gd name="connsiteY47" fmla="*/ 677553 h 2932853"/>
              <a:gd name="connsiteX48" fmla="*/ 12387 w 1426642"/>
              <a:gd name="connsiteY48" fmla="*/ 741847 h 2932853"/>
              <a:gd name="connsiteX49" fmla="*/ 5243 w 1426642"/>
              <a:gd name="connsiteY49" fmla="*/ 670409 h 2932853"/>
              <a:gd name="connsiteX50" fmla="*/ 5244 w 1426642"/>
              <a:gd name="connsiteY50" fmla="*/ 396567 h 2932853"/>
              <a:gd name="connsiteX51" fmla="*/ 17149 w 1426642"/>
              <a:gd name="connsiteY51" fmla="*/ 279884 h 2932853"/>
              <a:gd name="connsiteX52" fmla="*/ 71918 w 1426642"/>
              <a:gd name="connsiteY52" fmla="*/ 291791 h 2932853"/>
              <a:gd name="connsiteX53" fmla="*/ 52868 w 1426642"/>
              <a:gd name="connsiteY53" fmla="*/ 258453 h 2932853"/>
              <a:gd name="connsiteX54" fmla="*/ 480 w 1426642"/>
              <a:gd name="connsiteY54" fmla="*/ 225116 h 2932853"/>
              <a:gd name="connsiteX55" fmla="*/ 33818 w 1426642"/>
              <a:gd name="connsiteY55" fmla="*/ 208447 h 2932853"/>
              <a:gd name="connsiteX56" fmla="*/ 36199 w 1426642"/>
              <a:gd name="connsiteY56" fmla="*/ 194159 h 2932853"/>
              <a:gd name="connsiteX57" fmla="*/ 14768 w 1426642"/>
              <a:gd name="connsiteY57" fmla="*/ 153678 h 2932853"/>
              <a:gd name="connsiteX58" fmla="*/ 52868 w 1426642"/>
              <a:gd name="connsiteY58" fmla="*/ 151297 h 2932853"/>
              <a:gd name="connsiteX59" fmla="*/ 76681 w 1426642"/>
              <a:gd name="connsiteY59" fmla="*/ 141772 h 2932853"/>
              <a:gd name="connsiteX60" fmla="*/ 57630 w 1426642"/>
              <a:gd name="connsiteY60" fmla="*/ 101291 h 2932853"/>
              <a:gd name="connsiteX61" fmla="*/ 81444 w 1426642"/>
              <a:gd name="connsiteY61" fmla="*/ 27473 h 2932853"/>
              <a:gd name="connsiteX62" fmla="*/ 98112 w 1426642"/>
              <a:gd name="connsiteY62" fmla="*/ 8422 h 2932853"/>
              <a:gd name="connsiteX63" fmla="*/ 145737 w 1426642"/>
              <a:gd name="connsiteY63" fmla="*/ 20328 h 2932853"/>
              <a:gd name="connsiteX64" fmla="*/ 138593 w 1426642"/>
              <a:gd name="connsiteY64" fmla="*/ 77479 h 2932853"/>
              <a:gd name="connsiteX65" fmla="*/ 181456 w 1426642"/>
              <a:gd name="connsiteY65" fmla="*/ 32235 h 2932853"/>
              <a:gd name="connsiteX66" fmla="*/ 250512 w 1426642"/>
              <a:gd name="connsiteY66" fmla="*/ 36998 h 2932853"/>
              <a:gd name="connsiteX67" fmla="*/ 331474 w 1426642"/>
              <a:gd name="connsiteY67" fmla="*/ 25092 h 2932853"/>
              <a:gd name="connsiteX68" fmla="*/ 367193 w 1426642"/>
              <a:gd name="connsiteY68" fmla="*/ 6042 h 2932853"/>
              <a:gd name="connsiteX69" fmla="*/ 407674 w 1426642"/>
              <a:gd name="connsiteY69" fmla="*/ 20329 h 2932853"/>
              <a:gd name="connsiteX70" fmla="*/ 421962 w 1426642"/>
              <a:gd name="connsiteY70" fmla="*/ 1279 h 2932853"/>
              <a:gd name="connsiteX71" fmla="*/ 459641 w 1426642"/>
              <a:gd name="connsiteY71" fmla="*/ 2745 h 2932853"/>
              <a:gd name="connsiteX72" fmla="*/ 467206 w 1426642"/>
              <a:gd name="connsiteY72" fmla="*/ 10804 h 2932853"/>
              <a:gd name="connsiteX73" fmla="*/ 462443 w 1426642"/>
              <a:gd name="connsiteY73" fmla="*/ 101292 h 2932853"/>
              <a:gd name="connsiteX74" fmla="*/ 421962 w 1426642"/>
              <a:gd name="connsiteY74" fmla="*/ 137010 h 2932853"/>
              <a:gd name="connsiteX75" fmla="*/ 329093 w 1426642"/>
              <a:gd name="connsiteY75" fmla="*/ 215592 h 2932853"/>
              <a:gd name="connsiteX76" fmla="*/ 295756 w 1426642"/>
              <a:gd name="connsiteY76" fmla="*/ 251310 h 2932853"/>
              <a:gd name="connsiteX77" fmla="*/ 274324 w 1426642"/>
              <a:gd name="connsiteY77" fmla="*/ 294173 h 2932853"/>
              <a:gd name="connsiteX78" fmla="*/ 210031 w 1426642"/>
              <a:gd name="connsiteY78" fmla="*/ 275123 h 2932853"/>
              <a:gd name="connsiteX79" fmla="*/ 229081 w 1426642"/>
              <a:gd name="connsiteY79" fmla="*/ 303698 h 2932853"/>
              <a:gd name="connsiteX80" fmla="*/ 302899 w 1426642"/>
              <a:gd name="connsiteY80" fmla="*/ 313223 h 2932853"/>
              <a:gd name="connsiteX81" fmla="*/ 329093 w 1426642"/>
              <a:gd name="connsiteY81" fmla="*/ 301317 h 2932853"/>
              <a:gd name="connsiteX82" fmla="*/ 293374 w 1426642"/>
              <a:gd name="connsiteY82" fmla="*/ 341798 h 2932853"/>
              <a:gd name="connsiteX83" fmla="*/ 269562 w 1426642"/>
              <a:gd name="connsiteY83" fmla="*/ 339417 h 2932853"/>
              <a:gd name="connsiteX84" fmla="*/ 236224 w 1426642"/>
              <a:gd name="connsiteY84" fmla="*/ 348942 h 2932853"/>
              <a:gd name="connsiteX85" fmla="*/ 210031 w 1426642"/>
              <a:gd name="connsiteY85" fmla="*/ 387042 h 2932853"/>
              <a:gd name="connsiteX86" fmla="*/ 210031 w 1426642"/>
              <a:gd name="connsiteY86" fmla="*/ 406092 h 2932853"/>
              <a:gd name="connsiteX87" fmla="*/ 236224 w 1426642"/>
              <a:gd name="connsiteY87" fmla="*/ 372754 h 2932853"/>
              <a:gd name="connsiteX88" fmla="*/ 260037 w 1426642"/>
              <a:gd name="connsiteY88" fmla="*/ 363229 h 2932853"/>
              <a:gd name="connsiteX89" fmla="*/ 269562 w 1426642"/>
              <a:gd name="connsiteY89" fmla="*/ 387042 h 2932853"/>
              <a:gd name="connsiteX90" fmla="*/ 245749 w 1426642"/>
              <a:gd name="connsiteY90" fmla="*/ 422760 h 2932853"/>
              <a:gd name="connsiteX91" fmla="*/ 260037 w 1426642"/>
              <a:gd name="connsiteY91" fmla="*/ 425142 h 2932853"/>
              <a:gd name="connsiteX92" fmla="*/ 321949 w 1426642"/>
              <a:gd name="connsiteY92" fmla="*/ 387042 h 2932853"/>
              <a:gd name="connsiteX93" fmla="*/ 367193 w 1426642"/>
              <a:gd name="connsiteY93" fmla="*/ 375135 h 2932853"/>
              <a:gd name="connsiteX94" fmla="*/ 414818 w 1426642"/>
              <a:gd name="connsiteY94" fmla="*/ 353704 h 2932853"/>
              <a:gd name="connsiteX95" fmla="*/ 476731 w 1426642"/>
              <a:gd name="connsiteY95" fmla="*/ 367991 h 2932853"/>
              <a:gd name="connsiteX96" fmla="*/ 543406 w 1426642"/>
              <a:gd name="connsiteY96" fmla="*/ 353703 h 2932853"/>
              <a:gd name="connsiteX97" fmla="*/ 621987 w 1426642"/>
              <a:gd name="connsiteY97" fmla="*/ 365610 h 2932853"/>
              <a:gd name="connsiteX98" fmla="*/ 686281 w 1426642"/>
              <a:gd name="connsiteY98" fmla="*/ 363229 h 2932853"/>
              <a:gd name="connsiteX99" fmla="*/ 717239 w 1426642"/>
              <a:gd name="connsiteY99" fmla="*/ 398951 h 2932853"/>
              <a:gd name="connsiteX100" fmla="*/ 721999 w 1426642"/>
              <a:gd name="connsiteY100" fmla="*/ 451335 h 2932853"/>
              <a:gd name="connsiteX101" fmla="*/ 683899 w 1426642"/>
              <a:gd name="connsiteY101" fmla="*/ 503723 h 2932853"/>
              <a:gd name="connsiteX102" fmla="*/ 674374 w 1426642"/>
              <a:gd name="connsiteY102" fmla="*/ 565634 h 2932853"/>
              <a:gd name="connsiteX103" fmla="*/ 648181 w 1426642"/>
              <a:gd name="connsiteY103" fmla="*/ 615641 h 2932853"/>
              <a:gd name="connsiteX104" fmla="*/ 636274 w 1426642"/>
              <a:gd name="connsiteY104" fmla="*/ 658504 h 2932853"/>
              <a:gd name="connsiteX105" fmla="*/ 600556 w 1426642"/>
              <a:gd name="connsiteY105" fmla="*/ 703747 h 2932853"/>
              <a:gd name="connsiteX106" fmla="*/ 569599 w 1426642"/>
              <a:gd name="connsiteY106" fmla="*/ 768042 h 2932853"/>
              <a:gd name="connsiteX107" fmla="*/ 469587 w 1426642"/>
              <a:gd name="connsiteY107" fmla="*/ 806142 h 2932853"/>
              <a:gd name="connsiteX108" fmla="*/ 448156 w 1426642"/>
              <a:gd name="connsiteY108" fmla="*/ 820429 h 2932853"/>
              <a:gd name="connsiteX109" fmla="*/ 443393 w 1426642"/>
              <a:gd name="connsiteY109" fmla="*/ 844242 h 2932853"/>
              <a:gd name="connsiteX110" fmla="*/ 512449 w 1426642"/>
              <a:gd name="connsiteY110" fmla="*/ 815667 h 2932853"/>
              <a:gd name="connsiteX111" fmla="*/ 536262 w 1426642"/>
              <a:gd name="connsiteY111" fmla="*/ 839479 h 2932853"/>
              <a:gd name="connsiteX112" fmla="*/ 560074 w 1426642"/>
              <a:gd name="connsiteY112" fmla="*/ 870435 h 2932853"/>
              <a:gd name="connsiteX113" fmla="*/ 486256 w 1426642"/>
              <a:gd name="connsiteY113" fmla="*/ 910917 h 2932853"/>
              <a:gd name="connsiteX114" fmla="*/ 429106 w 1426642"/>
              <a:gd name="connsiteY114" fmla="*/ 949017 h 2932853"/>
              <a:gd name="connsiteX115" fmla="*/ 341000 w 1426642"/>
              <a:gd name="connsiteY115" fmla="*/ 946635 h 2932853"/>
              <a:gd name="connsiteX116" fmla="*/ 376718 w 1426642"/>
              <a:gd name="connsiteY116" fmla="*/ 968067 h 2932853"/>
              <a:gd name="connsiteX117" fmla="*/ 481493 w 1426642"/>
              <a:gd name="connsiteY117" fmla="*/ 987117 h 2932853"/>
              <a:gd name="connsiteX118" fmla="*/ 545787 w 1426642"/>
              <a:gd name="connsiteY118" fmla="*/ 951398 h 2932853"/>
              <a:gd name="connsiteX119" fmla="*/ 757719 w 1426642"/>
              <a:gd name="connsiteY119" fmla="*/ 1110943 h 2932853"/>
              <a:gd name="connsiteX120" fmla="*/ 976844 w 1426642"/>
              <a:gd name="connsiteY120" fmla="*/ 1527402 h 2932853"/>
              <a:gd name="connsiteX121" fmla="*/ 1110144 w 1426642"/>
              <a:gd name="connsiteY121" fmla="*/ 2034868 h 2932853"/>
              <a:gd name="connsiteX122" fmla="*/ 1419707 w 1426642"/>
              <a:gd name="connsiteY122" fmla="*/ 2080111 h 2932853"/>
              <a:gd name="connsiteX123" fmla="*/ 1381607 w 1426642"/>
              <a:gd name="connsiteY123" fmla="*/ 2292043 h 2932853"/>
              <a:gd name="connsiteX124" fmla="*/ 1343507 w 1426642"/>
              <a:gd name="connsiteY124" fmla="*/ 2592080 h 2932853"/>
              <a:gd name="connsiteX125" fmla="*/ 664429 w 1426642"/>
              <a:gd name="connsiteY125" fmla="*/ 2749641 h 2932853"/>
              <a:gd name="connsiteX126" fmla="*/ 350525 w 1426642"/>
              <a:gd name="connsiteY126" fmla="*/ 2892118 h 2932853"/>
              <a:gd name="connsiteX127" fmla="*/ 5244 w 1426642"/>
              <a:gd name="connsiteY127" fmla="*/ 2911169 h 2932853"/>
              <a:gd name="connsiteX128" fmla="*/ 610081 w 1426642"/>
              <a:gd name="connsiteY128" fmla="*/ 2382529 h 2932853"/>
              <a:gd name="connsiteX129" fmla="*/ 45724 w 1426642"/>
              <a:gd name="connsiteY129" fmla="*/ 2358717 h 2932853"/>
              <a:gd name="connsiteX130" fmla="*/ 150500 w 1426642"/>
              <a:gd name="connsiteY130" fmla="*/ 2272992 h 2932853"/>
              <a:gd name="connsiteX131" fmla="*/ 238606 w 1426642"/>
              <a:gd name="connsiteY131" fmla="*/ 2025342 h 2932853"/>
              <a:gd name="connsiteX132" fmla="*/ 150499 w 1426642"/>
              <a:gd name="connsiteY132" fmla="*/ 2049154 h 2932853"/>
              <a:gd name="connsiteX133" fmla="*/ 219556 w 1426642"/>
              <a:gd name="connsiteY133" fmla="*/ 1956285 h 2932853"/>
              <a:gd name="connsiteX134" fmla="*/ 174312 w 1426642"/>
              <a:gd name="connsiteY134" fmla="*/ 1887229 h 2932853"/>
              <a:gd name="connsiteX135" fmla="*/ 193362 w 1426642"/>
              <a:gd name="connsiteY135" fmla="*/ 1851510 h 2932853"/>
              <a:gd name="connsiteX136" fmla="*/ 260037 w 1426642"/>
              <a:gd name="connsiteY136" fmla="*/ 1894373 h 2932853"/>
              <a:gd name="connsiteX137" fmla="*/ 307662 w 1426642"/>
              <a:gd name="connsiteY137" fmla="*/ 1906279 h 2932853"/>
              <a:gd name="connsiteX138" fmla="*/ 426724 w 1426642"/>
              <a:gd name="connsiteY138" fmla="*/ 1884848 h 2932853"/>
              <a:gd name="connsiteX139" fmla="*/ 479112 w 1426642"/>
              <a:gd name="connsiteY139" fmla="*/ 1915804 h 2932853"/>
              <a:gd name="connsiteX140" fmla="*/ 464824 w 1426642"/>
              <a:gd name="connsiteY140" fmla="*/ 1870560 h 2932853"/>
              <a:gd name="connsiteX141" fmla="*/ 469587 w 1426642"/>
              <a:gd name="connsiteY141" fmla="*/ 1863417 h 2932853"/>
              <a:gd name="connsiteX142" fmla="*/ 507687 w 1426642"/>
              <a:gd name="connsiteY142" fmla="*/ 1894373 h 2932853"/>
              <a:gd name="connsiteX143" fmla="*/ 533881 w 1426642"/>
              <a:gd name="connsiteY143" fmla="*/ 1901516 h 2932853"/>
              <a:gd name="connsiteX144" fmla="*/ 536262 w 1426642"/>
              <a:gd name="connsiteY144" fmla="*/ 1870560 h 2932853"/>
              <a:gd name="connsiteX145" fmla="*/ 519593 w 1426642"/>
              <a:gd name="connsiteY145" fmla="*/ 1870560 h 2932853"/>
              <a:gd name="connsiteX146" fmla="*/ 488637 w 1426642"/>
              <a:gd name="connsiteY146" fmla="*/ 1851510 h 2932853"/>
              <a:gd name="connsiteX147" fmla="*/ 474349 w 1426642"/>
              <a:gd name="connsiteY147" fmla="*/ 1815792 h 2932853"/>
              <a:gd name="connsiteX148" fmla="*/ 479112 w 1426642"/>
              <a:gd name="connsiteY148" fmla="*/ 1782454 h 2932853"/>
              <a:gd name="connsiteX149" fmla="*/ 505306 w 1426642"/>
              <a:gd name="connsiteY149" fmla="*/ 1758642 h 2932853"/>
              <a:gd name="connsiteX150" fmla="*/ 479112 w 1426642"/>
              <a:gd name="connsiteY150" fmla="*/ 1732448 h 2932853"/>
              <a:gd name="connsiteX151" fmla="*/ 481493 w 1426642"/>
              <a:gd name="connsiteY151" fmla="*/ 1706254 h 2932853"/>
              <a:gd name="connsiteX152" fmla="*/ 486256 w 1426642"/>
              <a:gd name="connsiteY152" fmla="*/ 1680060 h 2932853"/>
              <a:gd name="connsiteX153" fmla="*/ 524356 w 1426642"/>
              <a:gd name="connsiteY153" fmla="*/ 1632435 h 2932853"/>
              <a:gd name="connsiteX154" fmla="*/ 524356 w 1426642"/>
              <a:gd name="connsiteY154" fmla="*/ 1601479 h 2932853"/>
              <a:gd name="connsiteX155" fmla="*/ 505306 w 1426642"/>
              <a:gd name="connsiteY155" fmla="*/ 1596717 h 2932853"/>
              <a:gd name="connsiteX156" fmla="*/ 462443 w 1426642"/>
              <a:gd name="connsiteY156" fmla="*/ 1625292 h 2932853"/>
              <a:gd name="connsiteX157" fmla="*/ 433868 w 1426642"/>
              <a:gd name="connsiteY157" fmla="*/ 1603860 h 2932853"/>
              <a:gd name="connsiteX158" fmla="*/ 386243 w 1426642"/>
              <a:gd name="connsiteY158" fmla="*/ 1522898 h 2932853"/>
              <a:gd name="connsiteX159" fmla="*/ 368682 w 1426642"/>
              <a:gd name="connsiteY159" fmla="*/ 1496446 h 2932853"/>
              <a:gd name="connsiteX0" fmla="*/ 368682 w 1426642"/>
              <a:gd name="connsiteY0" fmla="*/ 1496446 h 2932853"/>
              <a:gd name="connsiteX1" fmla="*/ 371956 w 1426642"/>
              <a:gd name="connsiteY1" fmla="*/ 1446698 h 2932853"/>
              <a:gd name="connsiteX2" fmla="*/ 429106 w 1426642"/>
              <a:gd name="connsiteY2" fmla="*/ 1349067 h 2932853"/>
              <a:gd name="connsiteX3" fmla="*/ 464824 w 1426642"/>
              <a:gd name="connsiteY3" fmla="*/ 1344304 h 2932853"/>
              <a:gd name="connsiteX4" fmla="*/ 476731 w 1426642"/>
              <a:gd name="connsiteY4" fmla="*/ 1327635 h 2932853"/>
              <a:gd name="connsiteX5" fmla="*/ 441012 w 1426642"/>
              <a:gd name="connsiteY5" fmla="*/ 1325254 h 2932853"/>
              <a:gd name="connsiteX6" fmla="*/ 381481 w 1426642"/>
              <a:gd name="connsiteY6" fmla="*/ 1313348 h 2932853"/>
              <a:gd name="connsiteX7" fmla="*/ 357668 w 1426642"/>
              <a:gd name="connsiteY7" fmla="*/ 1349067 h 2932853"/>
              <a:gd name="connsiteX8" fmla="*/ 276706 w 1426642"/>
              <a:gd name="connsiteY8" fmla="*/ 1391929 h 2932853"/>
              <a:gd name="connsiteX9" fmla="*/ 231462 w 1426642"/>
              <a:gd name="connsiteY9" fmla="*/ 1372879 h 2932853"/>
              <a:gd name="connsiteX10" fmla="*/ 212412 w 1426642"/>
              <a:gd name="connsiteY10" fmla="*/ 1344304 h 2932853"/>
              <a:gd name="connsiteX11" fmla="*/ 202887 w 1426642"/>
              <a:gd name="connsiteY11" fmla="*/ 1363354 h 2932853"/>
              <a:gd name="connsiteX12" fmla="*/ 212412 w 1426642"/>
              <a:gd name="connsiteY12" fmla="*/ 1422884 h 2932853"/>
              <a:gd name="connsiteX13" fmla="*/ 138593 w 1426642"/>
              <a:gd name="connsiteY13" fmla="*/ 1372879 h 2932853"/>
              <a:gd name="connsiteX14" fmla="*/ 88587 w 1426642"/>
              <a:gd name="connsiteY14" fmla="*/ 1391929 h 2932853"/>
              <a:gd name="connsiteX15" fmla="*/ 64775 w 1426642"/>
              <a:gd name="connsiteY15" fmla="*/ 1337163 h 2932853"/>
              <a:gd name="connsiteX16" fmla="*/ 79062 w 1426642"/>
              <a:gd name="connsiteY16" fmla="*/ 1291917 h 2932853"/>
              <a:gd name="connsiteX17" fmla="*/ 138593 w 1426642"/>
              <a:gd name="connsiteY17" fmla="*/ 1184760 h 2932853"/>
              <a:gd name="connsiteX18" fmla="*/ 164787 w 1426642"/>
              <a:gd name="connsiteY18" fmla="*/ 1156184 h 2932853"/>
              <a:gd name="connsiteX19" fmla="*/ 100493 w 1426642"/>
              <a:gd name="connsiteY19" fmla="*/ 1060934 h 2932853"/>
              <a:gd name="connsiteX20" fmla="*/ 112399 w 1426642"/>
              <a:gd name="connsiteY20" fmla="*/ 1015691 h 2932853"/>
              <a:gd name="connsiteX21" fmla="*/ 136212 w 1426642"/>
              <a:gd name="connsiteY21" fmla="*/ 996641 h 2932853"/>
              <a:gd name="connsiteX22" fmla="*/ 188599 w 1426642"/>
              <a:gd name="connsiteY22" fmla="*/ 994259 h 2932853"/>
              <a:gd name="connsiteX23" fmla="*/ 133831 w 1426642"/>
              <a:gd name="connsiteY23" fmla="*/ 975209 h 2932853"/>
              <a:gd name="connsiteX24" fmla="*/ 121924 w 1426642"/>
              <a:gd name="connsiteY24" fmla="*/ 937109 h 2932853"/>
              <a:gd name="connsiteX25" fmla="*/ 88587 w 1426642"/>
              <a:gd name="connsiteY25" fmla="*/ 1006166 h 2932853"/>
              <a:gd name="connsiteX26" fmla="*/ 67156 w 1426642"/>
              <a:gd name="connsiteY26" fmla="*/ 1010928 h 2932853"/>
              <a:gd name="connsiteX27" fmla="*/ 86206 w 1426642"/>
              <a:gd name="connsiteY27" fmla="*/ 1065697 h 2932853"/>
              <a:gd name="connsiteX28" fmla="*/ 43343 w 1426642"/>
              <a:gd name="connsiteY28" fmla="*/ 1015691 h 2932853"/>
              <a:gd name="connsiteX29" fmla="*/ 26674 w 1426642"/>
              <a:gd name="connsiteY29" fmla="*/ 987116 h 2932853"/>
              <a:gd name="connsiteX30" fmla="*/ 102874 w 1426642"/>
              <a:gd name="connsiteY30" fmla="*/ 877578 h 2932853"/>
              <a:gd name="connsiteX31" fmla="*/ 74299 w 1426642"/>
              <a:gd name="connsiteY31" fmla="*/ 887103 h 2932853"/>
              <a:gd name="connsiteX32" fmla="*/ 45724 w 1426642"/>
              <a:gd name="connsiteY32" fmla="*/ 922822 h 2932853"/>
              <a:gd name="connsiteX33" fmla="*/ 17149 w 1426642"/>
              <a:gd name="connsiteY33" fmla="*/ 951398 h 2932853"/>
              <a:gd name="connsiteX34" fmla="*/ 14768 w 1426642"/>
              <a:gd name="connsiteY34" fmla="*/ 1025217 h 2932853"/>
              <a:gd name="connsiteX35" fmla="*/ 12387 w 1426642"/>
              <a:gd name="connsiteY35" fmla="*/ 1079986 h 2932853"/>
              <a:gd name="connsiteX36" fmla="*/ 48106 w 1426642"/>
              <a:gd name="connsiteY36" fmla="*/ 1075223 h 2932853"/>
              <a:gd name="connsiteX37" fmla="*/ 74299 w 1426642"/>
              <a:gd name="connsiteY37" fmla="*/ 1144279 h 2932853"/>
              <a:gd name="connsiteX38" fmla="*/ 57631 w 1426642"/>
              <a:gd name="connsiteY38" fmla="*/ 1163329 h 2932853"/>
              <a:gd name="connsiteX39" fmla="*/ 24293 w 1426642"/>
              <a:gd name="connsiteY39" fmla="*/ 1146660 h 2932853"/>
              <a:gd name="connsiteX40" fmla="*/ 7624 w 1426642"/>
              <a:gd name="connsiteY40" fmla="*/ 1063317 h 2932853"/>
              <a:gd name="connsiteX41" fmla="*/ 10007 w 1426642"/>
              <a:gd name="connsiteY41" fmla="*/ 868057 h 2932853"/>
              <a:gd name="connsiteX42" fmla="*/ 45724 w 1426642"/>
              <a:gd name="connsiteY42" fmla="*/ 815666 h 2932853"/>
              <a:gd name="connsiteX43" fmla="*/ 81443 w 1426642"/>
              <a:gd name="connsiteY43" fmla="*/ 796616 h 2932853"/>
              <a:gd name="connsiteX44" fmla="*/ 14768 w 1426642"/>
              <a:gd name="connsiteY44" fmla="*/ 794234 h 2932853"/>
              <a:gd name="connsiteX45" fmla="*/ 45724 w 1426642"/>
              <a:gd name="connsiteY45" fmla="*/ 763278 h 2932853"/>
              <a:gd name="connsiteX46" fmla="*/ 24293 w 1426642"/>
              <a:gd name="connsiteY46" fmla="*/ 763278 h 2932853"/>
              <a:gd name="connsiteX47" fmla="*/ 64774 w 1426642"/>
              <a:gd name="connsiteY47" fmla="*/ 677553 h 2932853"/>
              <a:gd name="connsiteX48" fmla="*/ 12387 w 1426642"/>
              <a:gd name="connsiteY48" fmla="*/ 741847 h 2932853"/>
              <a:gd name="connsiteX49" fmla="*/ 5243 w 1426642"/>
              <a:gd name="connsiteY49" fmla="*/ 670409 h 2932853"/>
              <a:gd name="connsiteX50" fmla="*/ 5244 w 1426642"/>
              <a:gd name="connsiteY50" fmla="*/ 396567 h 2932853"/>
              <a:gd name="connsiteX51" fmla="*/ 17149 w 1426642"/>
              <a:gd name="connsiteY51" fmla="*/ 279884 h 2932853"/>
              <a:gd name="connsiteX52" fmla="*/ 71918 w 1426642"/>
              <a:gd name="connsiteY52" fmla="*/ 291791 h 2932853"/>
              <a:gd name="connsiteX53" fmla="*/ 52868 w 1426642"/>
              <a:gd name="connsiteY53" fmla="*/ 258453 h 2932853"/>
              <a:gd name="connsiteX54" fmla="*/ 480 w 1426642"/>
              <a:gd name="connsiteY54" fmla="*/ 225116 h 2932853"/>
              <a:gd name="connsiteX55" fmla="*/ 33818 w 1426642"/>
              <a:gd name="connsiteY55" fmla="*/ 208447 h 2932853"/>
              <a:gd name="connsiteX56" fmla="*/ 36199 w 1426642"/>
              <a:gd name="connsiteY56" fmla="*/ 194159 h 2932853"/>
              <a:gd name="connsiteX57" fmla="*/ 14768 w 1426642"/>
              <a:gd name="connsiteY57" fmla="*/ 153678 h 2932853"/>
              <a:gd name="connsiteX58" fmla="*/ 52868 w 1426642"/>
              <a:gd name="connsiteY58" fmla="*/ 151297 h 2932853"/>
              <a:gd name="connsiteX59" fmla="*/ 76681 w 1426642"/>
              <a:gd name="connsiteY59" fmla="*/ 141772 h 2932853"/>
              <a:gd name="connsiteX60" fmla="*/ 57630 w 1426642"/>
              <a:gd name="connsiteY60" fmla="*/ 101291 h 2932853"/>
              <a:gd name="connsiteX61" fmla="*/ 81444 w 1426642"/>
              <a:gd name="connsiteY61" fmla="*/ 27473 h 2932853"/>
              <a:gd name="connsiteX62" fmla="*/ 98112 w 1426642"/>
              <a:gd name="connsiteY62" fmla="*/ 8422 h 2932853"/>
              <a:gd name="connsiteX63" fmla="*/ 145737 w 1426642"/>
              <a:gd name="connsiteY63" fmla="*/ 20328 h 2932853"/>
              <a:gd name="connsiteX64" fmla="*/ 138593 w 1426642"/>
              <a:gd name="connsiteY64" fmla="*/ 77479 h 2932853"/>
              <a:gd name="connsiteX65" fmla="*/ 181456 w 1426642"/>
              <a:gd name="connsiteY65" fmla="*/ 32235 h 2932853"/>
              <a:gd name="connsiteX66" fmla="*/ 250512 w 1426642"/>
              <a:gd name="connsiteY66" fmla="*/ 36998 h 2932853"/>
              <a:gd name="connsiteX67" fmla="*/ 331474 w 1426642"/>
              <a:gd name="connsiteY67" fmla="*/ 25092 h 2932853"/>
              <a:gd name="connsiteX68" fmla="*/ 367193 w 1426642"/>
              <a:gd name="connsiteY68" fmla="*/ 6042 h 2932853"/>
              <a:gd name="connsiteX69" fmla="*/ 407674 w 1426642"/>
              <a:gd name="connsiteY69" fmla="*/ 20329 h 2932853"/>
              <a:gd name="connsiteX70" fmla="*/ 421962 w 1426642"/>
              <a:gd name="connsiteY70" fmla="*/ 1279 h 2932853"/>
              <a:gd name="connsiteX71" fmla="*/ 459641 w 1426642"/>
              <a:gd name="connsiteY71" fmla="*/ 2745 h 2932853"/>
              <a:gd name="connsiteX72" fmla="*/ 467206 w 1426642"/>
              <a:gd name="connsiteY72" fmla="*/ 10804 h 2932853"/>
              <a:gd name="connsiteX73" fmla="*/ 462443 w 1426642"/>
              <a:gd name="connsiteY73" fmla="*/ 101292 h 2932853"/>
              <a:gd name="connsiteX74" fmla="*/ 421962 w 1426642"/>
              <a:gd name="connsiteY74" fmla="*/ 137010 h 2932853"/>
              <a:gd name="connsiteX75" fmla="*/ 329093 w 1426642"/>
              <a:gd name="connsiteY75" fmla="*/ 215592 h 2932853"/>
              <a:gd name="connsiteX76" fmla="*/ 295756 w 1426642"/>
              <a:gd name="connsiteY76" fmla="*/ 251310 h 2932853"/>
              <a:gd name="connsiteX77" fmla="*/ 274324 w 1426642"/>
              <a:gd name="connsiteY77" fmla="*/ 294173 h 2932853"/>
              <a:gd name="connsiteX78" fmla="*/ 210031 w 1426642"/>
              <a:gd name="connsiteY78" fmla="*/ 275123 h 2932853"/>
              <a:gd name="connsiteX79" fmla="*/ 229081 w 1426642"/>
              <a:gd name="connsiteY79" fmla="*/ 303698 h 2932853"/>
              <a:gd name="connsiteX80" fmla="*/ 302899 w 1426642"/>
              <a:gd name="connsiteY80" fmla="*/ 313223 h 2932853"/>
              <a:gd name="connsiteX81" fmla="*/ 329093 w 1426642"/>
              <a:gd name="connsiteY81" fmla="*/ 301317 h 2932853"/>
              <a:gd name="connsiteX82" fmla="*/ 293374 w 1426642"/>
              <a:gd name="connsiteY82" fmla="*/ 341798 h 2932853"/>
              <a:gd name="connsiteX83" fmla="*/ 269562 w 1426642"/>
              <a:gd name="connsiteY83" fmla="*/ 339417 h 2932853"/>
              <a:gd name="connsiteX84" fmla="*/ 236224 w 1426642"/>
              <a:gd name="connsiteY84" fmla="*/ 348942 h 2932853"/>
              <a:gd name="connsiteX85" fmla="*/ 210031 w 1426642"/>
              <a:gd name="connsiteY85" fmla="*/ 387042 h 2932853"/>
              <a:gd name="connsiteX86" fmla="*/ 210031 w 1426642"/>
              <a:gd name="connsiteY86" fmla="*/ 406092 h 2932853"/>
              <a:gd name="connsiteX87" fmla="*/ 236224 w 1426642"/>
              <a:gd name="connsiteY87" fmla="*/ 372754 h 2932853"/>
              <a:gd name="connsiteX88" fmla="*/ 260037 w 1426642"/>
              <a:gd name="connsiteY88" fmla="*/ 363229 h 2932853"/>
              <a:gd name="connsiteX89" fmla="*/ 269562 w 1426642"/>
              <a:gd name="connsiteY89" fmla="*/ 387042 h 2932853"/>
              <a:gd name="connsiteX90" fmla="*/ 245749 w 1426642"/>
              <a:gd name="connsiteY90" fmla="*/ 422760 h 2932853"/>
              <a:gd name="connsiteX91" fmla="*/ 260037 w 1426642"/>
              <a:gd name="connsiteY91" fmla="*/ 425142 h 2932853"/>
              <a:gd name="connsiteX92" fmla="*/ 321949 w 1426642"/>
              <a:gd name="connsiteY92" fmla="*/ 387042 h 2932853"/>
              <a:gd name="connsiteX93" fmla="*/ 367193 w 1426642"/>
              <a:gd name="connsiteY93" fmla="*/ 375135 h 2932853"/>
              <a:gd name="connsiteX94" fmla="*/ 414818 w 1426642"/>
              <a:gd name="connsiteY94" fmla="*/ 353704 h 2932853"/>
              <a:gd name="connsiteX95" fmla="*/ 476731 w 1426642"/>
              <a:gd name="connsiteY95" fmla="*/ 367991 h 2932853"/>
              <a:gd name="connsiteX96" fmla="*/ 543406 w 1426642"/>
              <a:gd name="connsiteY96" fmla="*/ 353703 h 2932853"/>
              <a:gd name="connsiteX97" fmla="*/ 621987 w 1426642"/>
              <a:gd name="connsiteY97" fmla="*/ 365610 h 2932853"/>
              <a:gd name="connsiteX98" fmla="*/ 686281 w 1426642"/>
              <a:gd name="connsiteY98" fmla="*/ 363229 h 2932853"/>
              <a:gd name="connsiteX99" fmla="*/ 717239 w 1426642"/>
              <a:gd name="connsiteY99" fmla="*/ 398951 h 2932853"/>
              <a:gd name="connsiteX100" fmla="*/ 721999 w 1426642"/>
              <a:gd name="connsiteY100" fmla="*/ 451335 h 2932853"/>
              <a:gd name="connsiteX101" fmla="*/ 683899 w 1426642"/>
              <a:gd name="connsiteY101" fmla="*/ 503723 h 2932853"/>
              <a:gd name="connsiteX102" fmla="*/ 674374 w 1426642"/>
              <a:gd name="connsiteY102" fmla="*/ 565634 h 2932853"/>
              <a:gd name="connsiteX103" fmla="*/ 648181 w 1426642"/>
              <a:gd name="connsiteY103" fmla="*/ 615641 h 2932853"/>
              <a:gd name="connsiteX104" fmla="*/ 636274 w 1426642"/>
              <a:gd name="connsiteY104" fmla="*/ 658504 h 2932853"/>
              <a:gd name="connsiteX105" fmla="*/ 600556 w 1426642"/>
              <a:gd name="connsiteY105" fmla="*/ 703747 h 2932853"/>
              <a:gd name="connsiteX106" fmla="*/ 569599 w 1426642"/>
              <a:gd name="connsiteY106" fmla="*/ 768042 h 2932853"/>
              <a:gd name="connsiteX107" fmla="*/ 469587 w 1426642"/>
              <a:gd name="connsiteY107" fmla="*/ 806142 h 2932853"/>
              <a:gd name="connsiteX108" fmla="*/ 448156 w 1426642"/>
              <a:gd name="connsiteY108" fmla="*/ 820429 h 2932853"/>
              <a:gd name="connsiteX109" fmla="*/ 443393 w 1426642"/>
              <a:gd name="connsiteY109" fmla="*/ 844242 h 2932853"/>
              <a:gd name="connsiteX110" fmla="*/ 512449 w 1426642"/>
              <a:gd name="connsiteY110" fmla="*/ 815667 h 2932853"/>
              <a:gd name="connsiteX111" fmla="*/ 536262 w 1426642"/>
              <a:gd name="connsiteY111" fmla="*/ 839479 h 2932853"/>
              <a:gd name="connsiteX112" fmla="*/ 560074 w 1426642"/>
              <a:gd name="connsiteY112" fmla="*/ 870435 h 2932853"/>
              <a:gd name="connsiteX113" fmla="*/ 486256 w 1426642"/>
              <a:gd name="connsiteY113" fmla="*/ 910917 h 2932853"/>
              <a:gd name="connsiteX114" fmla="*/ 429106 w 1426642"/>
              <a:gd name="connsiteY114" fmla="*/ 949017 h 2932853"/>
              <a:gd name="connsiteX115" fmla="*/ 341000 w 1426642"/>
              <a:gd name="connsiteY115" fmla="*/ 946635 h 2932853"/>
              <a:gd name="connsiteX116" fmla="*/ 376718 w 1426642"/>
              <a:gd name="connsiteY116" fmla="*/ 968067 h 2932853"/>
              <a:gd name="connsiteX117" fmla="*/ 481493 w 1426642"/>
              <a:gd name="connsiteY117" fmla="*/ 987117 h 2932853"/>
              <a:gd name="connsiteX118" fmla="*/ 545787 w 1426642"/>
              <a:gd name="connsiteY118" fmla="*/ 951398 h 2932853"/>
              <a:gd name="connsiteX119" fmla="*/ 757719 w 1426642"/>
              <a:gd name="connsiteY119" fmla="*/ 1110943 h 2932853"/>
              <a:gd name="connsiteX120" fmla="*/ 976844 w 1426642"/>
              <a:gd name="connsiteY120" fmla="*/ 1527402 h 2932853"/>
              <a:gd name="connsiteX121" fmla="*/ 1110144 w 1426642"/>
              <a:gd name="connsiteY121" fmla="*/ 2034868 h 2932853"/>
              <a:gd name="connsiteX122" fmla="*/ 1419707 w 1426642"/>
              <a:gd name="connsiteY122" fmla="*/ 2080111 h 2932853"/>
              <a:gd name="connsiteX123" fmla="*/ 1381607 w 1426642"/>
              <a:gd name="connsiteY123" fmla="*/ 2292043 h 2932853"/>
              <a:gd name="connsiteX124" fmla="*/ 1343507 w 1426642"/>
              <a:gd name="connsiteY124" fmla="*/ 2592080 h 2932853"/>
              <a:gd name="connsiteX125" fmla="*/ 664429 w 1426642"/>
              <a:gd name="connsiteY125" fmla="*/ 2749641 h 2932853"/>
              <a:gd name="connsiteX126" fmla="*/ 350525 w 1426642"/>
              <a:gd name="connsiteY126" fmla="*/ 2892118 h 2932853"/>
              <a:gd name="connsiteX127" fmla="*/ 5244 w 1426642"/>
              <a:gd name="connsiteY127" fmla="*/ 2911169 h 2932853"/>
              <a:gd name="connsiteX128" fmla="*/ 610081 w 1426642"/>
              <a:gd name="connsiteY128" fmla="*/ 2382529 h 2932853"/>
              <a:gd name="connsiteX129" fmla="*/ 424343 w 1426642"/>
              <a:gd name="connsiteY129" fmla="*/ 2513499 h 2932853"/>
              <a:gd name="connsiteX130" fmla="*/ 45724 w 1426642"/>
              <a:gd name="connsiteY130" fmla="*/ 2358717 h 2932853"/>
              <a:gd name="connsiteX131" fmla="*/ 150500 w 1426642"/>
              <a:gd name="connsiteY131" fmla="*/ 2272992 h 2932853"/>
              <a:gd name="connsiteX132" fmla="*/ 238606 w 1426642"/>
              <a:gd name="connsiteY132" fmla="*/ 2025342 h 2932853"/>
              <a:gd name="connsiteX133" fmla="*/ 150499 w 1426642"/>
              <a:gd name="connsiteY133" fmla="*/ 2049154 h 2932853"/>
              <a:gd name="connsiteX134" fmla="*/ 219556 w 1426642"/>
              <a:gd name="connsiteY134" fmla="*/ 1956285 h 2932853"/>
              <a:gd name="connsiteX135" fmla="*/ 174312 w 1426642"/>
              <a:gd name="connsiteY135" fmla="*/ 1887229 h 2932853"/>
              <a:gd name="connsiteX136" fmla="*/ 193362 w 1426642"/>
              <a:gd name="connsiteY136" fmla="*/ 1851510 h 2932853"/>
              <a:gd name="connsiteX137" fmla="*/ 260037 w 1426642"/>
              <a:gd name="connsiteY137" fmla="*/ 1894373 h 2932853"/>
              <a:gd name="connsiteX138" fmla="*/ 307662 w 1426642"/>
              <a:gd name="connsiteY138" fmla="*/ 1906279 h 2932853"/>
              <a:gd name="connsiteX139" fmla="*/ 426724 w 1426642"/>
              <a:gd name="connsiteY139" fmla="*/ 1884848 h 2932853"/>
              <a:gd name="connsiteX140" fmla="*/ 479112 w 1426642"/>
              <a:gd name="connsiteY140" fmla="*/ 1915804 h 2932853"/>
              <a:gd name="connsiteX141" fmla="*/ 464824 w 1426642"/>
              <a:gd name="connsiteY141" fmla="*/ 1870560 h 2932853"/>
              <a:gd name="connsiteX142" fmla="*/ 469587 w 1426642"/>
              <a:gd name="connsiteY142" fmla="*/ 1863417 h 2932853"/>
              <a:gd name="connsiteX143" fmla="*/ 507687 w 1426642"/>
              <a:gd name="connsiteY143" fmla="*/ 1894373 h 2932853"/>
              <a:gd name="connsiteX144" fmla="*/ 533881 w 1426642"/>
              <a:gd name="connsiteY144" fmla="*/ 1901516 h 2932853"/>
              <a:gd name="connsiteX145" fmla="*/ 536262 w 1426642"/>
              <a:gd name="connsiteY145" fmla="*/ 1870560 h 2932853"/>
              <a:gd name="connsiteX146" fmla="*/ 519593 w 1426642"/>
              <a:gd name="connsiteY146" fmla="*/ 1870560 h 2932853"/>
              <a:gd name="connsiteX147" fmla="*/ 488637 w 1426642"/>
              <a:gd name="connsiteY147" fmla="*/ 1851510 h 2932853"/>
              <a:gd name="connsiteX148" fmla="*/ 474349 w 1426642"/>
              <a:gd name="connsiteY148" fmla="*/ 1815792 h 2932853"/>
              <a:gd name="connsiteX149" fmla="*/ 479112 w 1426642"/>
              <a:gd name="connsiteY149" fmla="*/ 1782454 h 2932853"/>
              <a:gd name="connsiteX150" fmla="*/ 505306 w 1426642"/>
              <a:gd name="connsiteY150" fmla="*/ 1758642 h 2932853"/>
              <a:gd name="connsiteX151" fmla="*/ 479112 w 1426642"/>
              <a:gd name="connsiteY151" fmla="*/ 1732448 h 2932853"/>
              <a:gd name="connsiteX152" fmla="*/ 481493 w 1426642"/>
              <a:gd name="connsiteY152" fmla="*/ 1706254 h 2932853"/>
              <a:gd name="connsiteX153" fmla="*/ 486256 w 1426642"/>
              <a:gd name="connsiteY153" fmla="*/ 1680060 h 2932853"/>
              <a:gd name="connsiteX154" fmla="*/ 524356 w 1426642"/>
              <a:gd name="connsiteY154" fmla="*/ 1632435 h 2932853"/>
              <a:gd name="connsiteX155" fmla="*/ 524356 w 1426642"/>
              <a:gd name="connsiteY155" fmla="*/ 1601479 h 2932853"/>
              <a:gd name="connsiteX156" fmla="*/ 505306 w 1426642"/>
              <a:gd name="connsiteY156" fmla="*/ 1596717 h 2932853"/>
              <a:gd name="connsiteX157" fmla="*/ 462443 w 1426642"/>
              <a:gd name="connsiteY157" fmla="*/ 1625292 h 2932853"/>
              <a:gd name="connsiteX158" fmla="*/ 433868 w 1426642"/>
              <a:gd name="connsiteY158" fmla="*/ 1603860 h 2932853"/>
              <a:gd name="connsiteX159" fmla="*/ 386243 w 1426642"/>
              <a:gd name="connsiteY159" fmla="*/ 1522898 h 2932853"/>
              <a:gd name="connsiteX160" fmla="*/ 368682 w 1426642"/>
              <a:gd name="connsiteY160" fmla="*/ 1496446 h 2932853"/>
              <a:gd name="connsiteX0" fmla="*/ 368682 w 1426642"/>
              <a:gd name="connsiteY0" fmla="*/ 1496446 h 2937968"/>
              <a:gd name="connsiteX1" fmla="*/ 371956 w 1426642"/>
              <a:gd name="connsiteY1" fmla="*/ 1446698 h 2937968"/>
              <a:gd name="connsiteX2" fmla="*/ 429106 w 1426642"/>
              <a:gd name="connsiteY2" fmla="*/ 1349067 h 2937968"/>
              <a:gd name="connsiteX3" fmla="*/ 464824 w 1426642"/>
              <a:gd name="connsiteY3" fmla="*/ 1344304 h 2937968"/>
              <a:gd name="connsiteX4" fmla="*/ 476731 w 1426642"/>
              <a:gd name="connsiteY4" fmla="*/ 1327635 h 2937968"/>
              <a:gd name="connsiteX5" fmla="*/ 441012 w 1426642"/>
              <a:gd name="connsiteY5" fmla="*/ 1325254 h 2937968"/>
              <a:gd name="connsiteX6" fmla="*/ 381481 w 1426642"/>
              <a:gd name="connsiteY6" fmla="*/ 1313348 h 2937968"/>
              <a:gd name="connsiteX7" fmla="*/ 357668 w 1426642"/>
              <a:gd name="connsiteY7" fmla="*/ 1349067 h 2937968"/>
              <a:gd name="connsiteX8" fmla="*/ 276706 w 1426642"/>
              <a:gd name="connsiteY8" fmla="*/ 1391929 h 2937968"/>
              <a:gd name="connsiteX9" fmla="*/ 231462 w 1426642"/>
              <a:gd name="connsiteY9" fmla="*/ 1372879 h 2937968"/>
              <a:gd name="connsiteX10" fmla="*/ 212412 w 1426642"/>
              <a:gd name="connsiteY10" fmla="*/ 1344304 h 2937968"/>
              <a:gd name="connsiteX11" fmla="*/ 202887 w 1426642"/>
              <a:gd name="connsiteY11" fmla="*/ 1363354 h 2937968"/>
              <a:gd name="connsiteX12" fmla="*/ 212412 w 1426642"/>
              <a:gd name="connsiteY12" fmla="*/ 1422884 h 2937968"/>
              <a:gd name="connsiteX13" fmla="*/ 138593 w 1426642"/>
              <a:gd name="connsiteY13" fmla="*/ 1372879 h 2937968"/>
              <a:gd name="connsiteX14" fmla="*/ 88587 w 1426642"/>
              <a:gd name="connsiteY14" fmla="*/ 1391929 h 2937968"/>
              <a:gd name="connsiteX15" fmla="*/ 64775 w 1426642"/>
              <a:gd name="connsiteY15" fmla="*/ 1337163 h 2937968"/>
              <a:gd name="connsiteX16" fmla="*/ 79062 w 1426642"/>
              <a:gd name="connsiteY16" fmla="*/ 1291917 h 2937968"/>
              <a:gd name="connsiteX17" fmla="*/ 138593 w 1426642"/>
              <a:gd name="connsiteY17" fmla="*/ 1184760 h 2937968"/>
              <a:gd name="connsiteX18" fmla="*/ 164787 w 1426642"/>
              <a:gd name="connsiteY18" fmla="*/ 1156184 h 2937968"/>
              <a:gd name="connsiteX19" fmla="*/ 100493 w 1426642"/>
              <a:gd name="connsiteY19" fmla="*/ 1060934 h 2937968"/>
              <a:gd name="connsiteX20" fmla="*/ 112399 w 1426642"/>
              <a:gd name="connsiteY20" fmla="*/ 1015691 h 2937968"/>
              <a:gd name="connsiteX21" fmla="*/ 136212 w 1426642"/>
              <a:gd name="connsiteY21" fmla="*/ 996641 h 2937968"/>
              <a:gd name="connsiteX22" fmla="*/ 188599 w 1426642"/>
              <a:gd name="connsiteY22" fmla="*/ 994259 h 2937968"/>
              <a:gd name="connsiteX23" fmla="*/ 133831 w 1426642"/>
              <a:gd name="connsiteY23" fmla="*/ 975209 h 2937968"/>
              <a:gd name="connsiteX24" fmla="*/ 121924 w 1426642"/>
              <a:gd name="connsiteY24" fmla="*/ 937109 h 2937968"/>
              <a:gd name="connsiteX25" fmla="*/ 88587 w 1426642"/>
              <a:gd name="connsiteY25" fmla="*/ 1006166 h 2937968"/>
              <a:gd name="connsiteX26" fmla="*/ 67156 w 1426642"/>
              <a:gd name="connsiteY26" fmla="*/ 1010928 h 2937968"/>
              <a:gd name="connsiteX27" fmla="*/ 86206 w 1426642"/>
              <a:gd name="connsiteY27" fmla="*/ 1065697 h 2937968"/>
              <a:gd name="connsiteX28" fmla="*/ 43343 w 1426642"/>
              <a:gd name="connsiteY28" fmla="*/ 1015691 h 2937968"/>
              <a:gd name="connsiteX29" fmla="*/ 26674 w 1426642"/>
              <a:gd name="connsiteY29" fmla="*/ 987116 h 2937968"/>
              <a:gd name="connsiteX30" fmla="*/ 102874 w 1426642"/>
              <a:gd name="connsiteY30" fmla="*/ 877578 h 2937968"/>
              <a:gd name="connsiteX31" fmla="*/ 74299 w 1426642"/>
              <a:gd name="connsiteY31" fmla="*/ 887103 h 2937968"/>
              <a:gd name="connsiteX32" fmla="*/ 45724 w 1426642"/>
              <a:gd name="connsiteY32" fmla="*/ 922822 h 2937968"/>
              <a:gd name="connsiteX33" fmla="*/ 17149 w 1426642"/>
              <a:gd name="connsiteY33" fmla="*/ 951398 h 2937968"/>
              <a:gd name="connsiteX34" fmla="*/ 14768 w 1426642"/>
              <a:gd name="connsiteY34" fmla="*/ 1025217 h 2937968"/>
              <a:gd name="connsiteX35" fmla="*/ 12387 w 1426642"/>
              <a:gd name="connsiteY35" fmla="*/ 1079986 h 2937968"/>
              <a:gd name="connsiteX36" fmla="*/ 48106 w 1426642"/>
              <a:gd name="connsiteY36" fmla="*/ 1075223 h 2937968"/>
              <a:gd name="connsiteX37" fmla="*/ 74299 w 1426642"/>
              <a:gd name="connsiteY37" fmla="*/ 1144279 h 2937968"/>
              <a:gd name="connsiteX38" fmla="*/ 57631 w 1426642"/>
              <a:gd name="connsiteY38" fmla="*/ 1163329 h 2937968"/>
              <a:gd name="connsiteX39" fmla="*/ 24293 w 1426642"/>
              <a:gd name="connsiteY39" fmla="*/ 1146660 h 2937968"/>
              <a:gd name="connsiteX40" fmla="*/ 7624 w 1426642"/>
              <a:gd name="connsiteY40" fmla="*/ 1063317 h 2937968"/>
              <a:gd name="connsiteX41" fmla="*/ 10007 w 1426642"/>
              <a:gd name="connsiteY41" fmla="*/ 868057 h 2937968"/>
              <a:gd name="connsiteX42" fmla="*/ 45724 w 1426642"/>
              <a:gd name="connsiteY42" fmla="*/ 815666 h 2937968"/>
              <a:gd name="connsiteX43" fmla="*/ 81443 w 1426642"/>
              <a:gd name="connsiteY43" fmla="*/ 796616 h 2937968"/>
              <a:gd name="connsiteX44" fmla="*/ 14768 w 1426642"/>
              <a:gd name="connsiteY44" fmla="*/ 794234 h 2937968"/>
              <a:gd name="connsiteX45" fmla="*/ 45724 w 1426642"/>
              <a:gd name="connsiteY45" fmla="*/ 763278 h 2937968"/>
              <a:gd name="connsiteX46" fmla="*/ 24293 w 1426642"/>
              <a:gd name="connsiteY46" fmla="*/ 763278 h 2937968"/>
              <a:gd name="connsiteX47" fmla="*/ 64774 w 1426642"/>
              <a:gd name="connsiteY47" fmla="*/ 677553 h 2937968"/>
              <a:gd name="connsiteX48" fmla="*/ 12387 w 1426642"/>
              <a:gd name="connsiteY48" fmla="*/ 741847 h 2937968"/>
              <a:gd name="connsiteX49" fmla="*/ 5243 w 1426642"/>
              <a:gd name="connsiteY49" fmla="*/ 670409 h 2937968"/>
              <a:gd name="connsiteX50" fmla="*/ 5244 w 1426642"/>
              <a:gd name="connsiteY50" fmla="*/ 396567 h 2937968"/>
              <a:gd name="connsiteX51" fmla="*/ 17149 w 1426642"/>
              <a:gd name="connsiteY51" fmla="*/ 279884 h 2937968"/>
              <a:gd name="connsiteX52" fmla="*/ 71918 w 1426642"/>
              <a:gd name="connsiteY52" fmla="*/ 291791 h 2937968"/>
              <a:gd name="connsiteX53" fmla="*/ 52868 w 1426642"/>
              <a:gd name="connsiteY53" fmla="*/ 258453 h 2937968"/>
              <a:gd name="connsiteX54" fmla="*/ 480 w 1426642"/>
              <a:gd name="connsiteY54" fmla="*/ 225116 h 2937968"/>
              <a:gd name="connsiteX55" fmla="*/ 33818 w 1426642"/>
              <a:gd name="connsiteY55" fmla="*/ 208447 h 2937968"/>
              <a:gd name="connsiteX56" fmla="*/ 36199 w 1426642"/>
              <a:gd name="connsiteY56" fmla="*/ 194159 h 2937968"/>
              <a:gd name="connsiteX57" fmla="*/ 14768 w 1426642"/>
              <a:gd name="connsiteY57" fmla="*/ 153678 h 2937968"/>
              <a:gd name="connsiteX58" fmla="*/ 52868 w 1426642"/>
              <a:gd name="connsiteY58" fmla="*/ 151297 h 2937968"/>
              <a:gd name="connsiteX59" fmla="*/ 76681 w 1426642"/>
              <a:gd name="connsiteY59" fmla="*/ 141772 h 2937968"/>
              <a:gd name="connsiteX60" fmla="*/ 57630 w 1426642"/>
              <a:gd name="connsiteY60" fmla="*/ 101291 h 2937968"/>
              <a:gd name="connsiteX61" fmla="*/ 81444 w 1426642"/>
              <a:gd name="connsiteY61" fmla="*/ 27473 h 2937968"/>
              <a:gd name="connsiteX62" fmla="*/ 98112 w 1426642"/>
              <a:gd name="connsiteY62" fmla="*/ 8422 h 2937968"/>
              <a:gd name="connsiteX63" fmla="*/ 145737 w 1426642"/>
              <a:gd name="connsiteY63" fmla="*/ 20328 h 2937968"/>
              <a:gd name="connsiteX64" fmla="*/ 138593 w 1426642"/>
              <a:gd name="connsiteY64" fmla="*/ 77479 h 2937968"/>
              <a:gd name="connsiteX65" fmla="*/ 181456 w 1426642"/>
              <a:gd name="connsiteY65" fmla="*/ 32235 h 2937968"/>
              <a:gd name="connsiteX66" fmla="*/ 250512 w 1426642"/>
              <a:gd name="connsiteY66" fmla="*/ 36998 h 2937968"/>
              <a:gd name="connsiteX67" fmla="*/ 331474 w 1426642"/>
              <a:gd name="connsiteY67" fmla="*/ 25092 h 2937968"/>
              <a:gd name="connsiteX68" fmla="*/ 367193 w 1426642"/>
              <a:gd name="connsiteY68" fmla="*/ 6042 h 2937968"/>
              <a:gd name="connsiteX69" fmla="*/ 407674 w 1426642"/>
              <a:gd name="connsiteY69" fmla="*/ 20329 h 2937968"/>
              <a:gd name="connsiteX70" fmla="*/ 421962 w 1426642"/>
              <a:gd name="connsiteY70" fmla="*/ 1279 h 2937968"/>
              <a:gd name="connsiteX71" fmla="*/ 459641 w 1426642"/>
              <a:gd name="connsiteY71" fmla="*/ 2745 h 2937968"/>
              <a:gd name="connsiteX72" fmla="*/ 467206 w 1426642"/>
              <a:gd name="connsiteY72" fmla="*/ 10804 h 2937968"/>
              <a:gd name="connsiteX73" fmla="*/ 462443 w 1426642"/>
              <a:gd name="connsiteY73" fmla="*/ 101292 h 2937968"/>
              <a:gd name="connsiteX74" fmla="*/ 421962 w 1426642"/>
              <a:gd name="connsiteY74" fmla="*/ 137010 h 2937968"/>
              <a:gd name="connsiteX75" fmla="*/ 329093 w 1426642"/>
              <a:gd name="connsiteY75" fmla="*/ 215592 h 2937968"/>
              <a:gd name="connsiteX76" fmla="*/ 295756 w 1426642"/>
              <a:gd name="connsiteY76" fmla="*/ 251310 h 2937968"/>
              <a:gd name="connsiteX77" fmla="*/ 274324 w 1426642"/>
              <a:gd name="connsiteY77" fmla="*/ 294173 h 2937968"/>
              <a:gd name="connsiteX78" fmla="*/ 210031 w 1426642"/>
              <a:gd name="connsiteY78" fmla="*/ 275123 h 2937968"/>
              <a:gd name="connsiteX79" fmla="*/ 229081 w 1426642"/>
              <a:gd name="connsiteY79" fmla="*/ 303698 h 2937968"/>
              <a:gd name="connsiteX80" fmla="*/ 302899 w 1426642"/>
              <a:gd name="connsiteY80" fmla="*/ 313223 h 2937968"/>
              <a:gd name="connsiteX81" fmla="*/ 329093 w 1426642"/>
              <a:gd name="connsiteY81" fmla="*/ 301317 h 2937968"/>
              <a:gd name="connsiteX82" fmla="*/ 293374 w 1426642"/>
              <a:gd name="connsiteY82" fmla="*/ 341798 h 2937968"/>
              <a:gd name="connsiteX83" fmla="*/ 269562 w 1426642"/>
              <a:gd name="connsiteY83" fmla="*/ 339417 h 2937968"/>
              <a:gd name="connsiteX84" fmla="*/ 236224 w 1426642"/>
              <a:gd name="connsiteY84" fmla="*/ 348942 h 2937968"/>
              <a:gd name="connsiteX85" fmla="*/ 210031 w 1426642"/>
              <a:gd name="connsiteY85" fmla="*/ 387042 h 2937968"/>
              <a:gd name="connsiteX86" fmla="*/ 210031 w 1426642"/>
              <a:gd name="connsiteY86" fmla="*/ 406092 h 2937968"/>
              <a:gd name="connsiteX87" fmla="*/ 236224 w 1426642"/>
              <a:gd name="connsiteY87" fmla="*/ 372754 h 2937968"/>
              <a:gd name="connsiteX88" fmla="*/ 260037 w 1426642"/>
              <a:gd name="connsiteY88" fmla="*/ 363229 h 2937968"/>
              <a:gd name="connsiteX89" fmla="*/ 269562 w 1426642"/>
              <a:gd name="connsiteY89" fmla="*/ 387042 h 2937968"/>
              <a:gd name="connsiteX90" fmla="*/ 245749 w 1426642"/>
              <a:gd name="connsiteY90" fmla="*/ 422760 h 2937968"/>
              <a:gd name="connsiteX91" fmla="*/ 260037 w 1426642"/>
              <a:gd name="connsiteY91" fmla="*/ 425142 h 2937968"/>
              <a:gd name="connsiteX92" fmla="*/ 321949 w 1426642"/>
              <a:gd name="connsiteY92" fmla="*/ 387042 h 2937968"/>
              <a:gd name="connsiteX93" fmla="*/ 367193 w 1426642"/>
              <a:gd name="connsiteY93" fmla="*/ 375135 h 2937968"/>
              <a:gd name="connsiteX94" fmla="*/ 414818 w 1426642"/>
              <a:gd name="connsiteY94" fmla="*/ 353704 h 2937968"/>
              <a:gd name="connsiteX95" fmla="*/ 476731 w 1426642"/>
              <a:gd name="connsiteY95" fmla="*/ 367991 h 2937968"/>
              <a:gd name="connsiteX96" fmla="*/ 543406 w 1426642"/>
              <a:gd name="connsiteY96" fmla="*/ 353703 h 2937968"/>
              <a:gd name="connsiteX97" fmla="*/ 621987 w 1426642"/>
              <a:gd name="connsiteY97" fmla="*/ 365610 h 2937968"/>
              <a:gd name="connsiteX98" fmla="*/ 686281 w 1426642"/>
              <a:gd name="connsiteY98" fmla="*/ 363229 h 2937968"/>
              <a:gd name="connsiteX99" fmla="*/ 717239 w 1426642"/>
              <a:gd name="connsiteY99" fmla="*/ 398951 h 2937968"/>
              <a:gd name="connsiteX100" fmla="*/ 721999 w 1426642"/>
              <a:gd name="connsiteY100" fmla="*/ 451335 h 2937968"/>
              <a:gd name="connsiteX101" fmla="*/ 683899 w 1426642"/>
              <a:gd name="connsiteY101" fmla="*/ 503723 h 2937968"/>
              <a:gd name="connsiteX102" fmla="*/ 674374 w 1426642"/>
              <a:gd name="connsiteY102" fmla="*/ 565634 h 2937968"/>
              <a:gd name="connsiteX103" fmla="*/ 648181 w 1426642"/>
              <a:gd name="connsiteY103" fmla="*/ 615641 h 2937968"/>
              <a:gd name="connsiteX104" fmla="*/ 636274 w 1426642"/>
              <a:gd name="connsiteY104" fmla="*/ 658504 h 2937968"/>
              <a:gd name="connsiteX105" fmla="*/ 600556 w 1426642"/>
              <a:gd name="connsiteY105" fmla="*/ 703747 h 2937968"/>
              <a:gd name="connsiteX106" fmla="*/ 569599 w 1426642"/>
              <a:gd name="connsiteY106" fmla="*/ 768042 h 2937968"/>
              <a:gd name="connsiteX107" fmla="*/ 469587 w 1426642"/>
              <a:gd name="connsiteY107" fmla="*/ 806142 h 2937968"/>
              <a:gd name="connsiteX108" fmla="*/ 448156 w 1426642"/>
              <a:gd name="connsiteY108" fmla="*/ 820429 h 2937968"/>
              <a:gd name="connsiteX109" fmla="*/ 443393 w 1426642"/>
              <a:gd name="connsiteY109" fmla="*/ 844242 h 2937968"/>
              <a:gd name="connsiteX110" fmla="*/ 512449 w 1426642"/>
              <a:gd name="connsiteY110" fmla="*/ 815667 h 2937968"/>
              <a:gd name="connsiteX111" fmla="*/ 536262 w 1426642"/>
              <a:gd name="connsiteY111" fmla="*/ 839479 h 2937968"/>
              <a:gd name="connsiteX112" fmla="*/ 560074 w 1426642"/>
              <a:gd name="connsiteY112" fmla="*/ 870435 h 2937968"/>
              <a:gd name="connsiteX113" fmla="*/ 486256 w 1426642"/>
              <a:gd name="connsiteY113" fmla="*/ 910917 h 2937968"/>
              <a:gd name="connsiteX114" fmla="*/ 429106 w 1426642"/>
              <a:gd name="connsiteY114" fmla="*/ 949017 h 2937968"/>
              <a:gd name="connsiteX115" fmla="*/ 341000 w 1426642"/>
              <a:gd name="connsiteY115" fmla="*/ 946635 h 2937968"/>
              <a:gd name="connsiteX116" fmla="*/ 376718 w 1426642"/>
              <a:gd name="connsiteY116" fmla="*/ 968067 h 2937968"/>
              <a:gd name="connsiteX117" fmla="*/ 481493 w 1426642"/>
              <a:gd name="connsiteY117" fmla="*/ 987117 h 2937968"/>
              <a:gd name="connsiteX118" fmla="*/ 545787 w 1426642"/>
              <a:gd name="connsiteY118" fmla="*/ 951398 h 2937968"/>
              <a:gd name="connsiteX119" fmla="*/ 757719 w 1426642"/>
              <a:gd name="connsiteY119" fmla="*/ 1110943 h 2937968"/>
              <a:gd name="connsiteX120" fmla="*/ 976844 w 1426642"/>
              <a:gd name="connsiteY120" fmla="*/ 1527402 h 2937968"/>
              <a:gd name="connsiteX121" fmla="*/ 1110144 w 1426642"/>
              <a:gd name="connsiteY121" fmla="*/ 2034868 h 2937968"/>
              <a:gd name="connsiteX122" fmla="*/ 1419707 w 1426642"/>
              <a:gd name="connsiteY122" fmla="*/ 2080111 h 2937968"/>
              <a:gd name="connsiteX123" fmla="*/ 1381607 w 1426642"/>
              <a:gd name="connsiteY123" fmla="*/ 2292043 h 2937968"/>
              <a:gd name="connsiteX124" fmla="*/ 1343507 w 1426642"/>
              <a:gd name="connsiteY124" fmla="*/ 2592080 h 2937968"/>
              <a:gd name="connsiteX125" fmla="*/ 664429 w 1426642"/>
              <a:gd name="connsiteY125" fmla="*/ 2749641 h 2937968"/>
              <a:gd name="connsiteX126" fmla="*/ 350525 w 1426642"/>
              <a:gd name="connsiteY126" fmla="*/ 2892118 h 2937968"/>
              <a:gd name="connsiteX127" fmla="*/ 5244 w 1426642"/>
              <a:gd name="connsiteY127" fmla="*/ 2911169 h 2937968"/>
              <a:gd name="connsiteX128" fmla="*/ 476731 w 1426642"/>
              <a:gd name="connsiteY128" fmla="*/ 2558743 h 2937968"/>
              <a:gd name="connsiteX129" fmla="*/ 610081 w 1426642"/>
              <a:gd name="connsiteY129" fmla="*/ 2382529 h 2937968"/>
              <a:gd name="connsiteX130" fmla="*/ 424343 w 1426642"/>
              <a:gd name="connsiteY130" fmla="*/ 2513499 h 2937968"/>
              <a:gd name="connsiteX131" fmla="*/ 45724 w 1426642"/>
              <a:gd name="connsiteY131" fmla="*/ 2358717 h 2937968"/>
              <a:gd name="connsiteX132" fmla="*/ 150500 w 1426642"/>
              <a:gd name="connsiteY132" fmla="*/ 2272992 h 2937968"/>
              <a:gd name="connsiteX133" fmla="*/ 238606 w 1426642"/>
              <a:gd name="connsiteY133" fmla="*/ 2025342 h 2937968"/>
              <a:gd name="connsiteX134" fmla="*/ 150499 w 1426642"/>
              <a:gd name="connsiteY134" fmla="*/ 2049154 h 2937968"/>
              <a:gd name="connsiteX135" fmla="*/ 219556 w 1426642"/>
              <a:gd name="connsiteY135" fmla="*/ 1956285 h 2937968"/>
              <a:gd name="connsiteX136" fmla="*/ 174312 w 1426642"/>
              <a:gd name="connsiteY136" fmla="*/ 1887229 h 2937968"/>
              <a:gd name="connsiteX137" fmla="*/ 193362 w 1426642"/>
              <a:gd name="connsiteY137" fmla="*/ 1851510 h 2937968"/>
              <a:gd name="connsiteX138" fmla="*/ 260037 w 1426642"/>
              <a:gd name="connsiteY138" fmla="*/ 1894373 h 2937968"/>
              <a:gd name="connsiteX139" fmla="*/ 307662 w 1426642"/>
              <a:gd name="connsiteY139" fmla="*/ 1906279 h 2937968"/>
              <a:gd name="connsiteX140" fmla="*/ 426724 w 1426642"/>
              <a:gd name="connsiteY140" fmla="*/ 1884848 h 2937968"/>
              <a:gd name="connsiteX141" fmla="*/ 479112 w 1426642"/>
              <a:gd name="connsiteY141" fmla="*/ 1915804 h 2937968"/>
              <a:gd name="connsiteX142" fmla="*/ 464824 w 1426642"/>
              <a:gd name="connsiteY142" fmla="*/ 1870560 h 2937968"/>
              <a:gd name="connsiteX143" fmla="*/ 469587 w 1426642"/>
              <a:gd name="connsiteY143" fmla="*/ 1863417 h 2937968"/>
              <a:gd name="connsiteX144" fmla="*/ 507687 w 1426642"/>
              <a:gd name="connsiteY144" fmla="*/ 1894373 h 2937968"/>
              <a:gd name="connsiteX145" fmla="*/ 533881 w 1426642"/>
              <a:gd name="connsiteY145" fmla="*/ 1901516 h 2937968"/>
              <a:gd name="connsiteX146" fmla="*/ 536262 w 1426642"/>
              <a:gd name="connsiteY146" fmla="*/ 1870560 h 2937968"/>
              <a:gd name="connsiteX147" fmla="*/ 519593 w 1426642"/>
              <a:gd name="connsiteY147" fmla="*/ 1870560 h 2937968"/>
              <a:gd name="connsiteX148" fmla="*/ 488637 w 1426642"/>
              <a:gd name="connsiteY148" fmla="*/ 1851510 h 2937968"/>
              <a:gd name="connsiteX149" fmla="*/ 474349 w 1426642"/>
              <a:gd name="connsiteY149" fmla="*/ 1815792 h 2937968"/>
              <a:gd name="connsiteX150" fmla="*/ 479112 w 1426642"/>
              <a:gd name="connsiteY150" fmla="*/ 1782454 h 2937968"/>
              <a:gd name="connsiteX151" fmla="*/ 505306 w 1426642"/>
              <a:gd name="connsiteY151" fmla="*/ 1758642 h 2937968"/>
              <a:gd name="connsiteX152" fmla="*/ 479112 w 1426642"/>
              <a:gd name="connsiteY152" fmla="*/ 1732448 h 2937968"/>
              <a:gd name="connsiteX153" fmla="*/ 481493 w 1426642"/>
              <a:gd name="connsiteY153" fmla="*/ 1706254 h 2937968"/>
              <a:gd name="connsiteX154" fmla="*/ 486256 w 1426642"/>
              <a:gd name="connsiteY154" fmla="*/ 1680060 h 2937968"/>
              <a:gd name="connsiteX155" fmla="*/ 524356 w 1426642"/>
              <a:gd name="connsiteY155" fmla="*/ 1632435 h 2937968"/>
              <a:gd name="connsiteX156" fmla="*/ 524356 w 1426642"/>
              <a:gd name="connsiteY156" fmla="*/ 1601479 h 2937968"/>
              <a:gd name="connsiteX157" fmla="*/ 505306 w 1426642"/>
              <a:gd name="connsiteY157" fmla="*/ 1596717 h 2937968"/>
              <a:gd name="connsiteX158" fmla="*/ 462443 w 1426642"/>
              <a:gd name="connsiteY158" fmla="*/ 1625292 h 2937968"/>
              <a:gd name="connsiteX159" fmla="*/ 433868 w 1426642"/>
              <a:gd name="connsiteY159" fmla="*/ 1603860 h 2937968"/>
              <a:gd name="connsiteX160" fmla="*/ 386243 w 1426642"/>
              <a:gd name="connsiteY160" fmla="*/ 1522898 h 2937968"/>
              <a:gd name="connsiteX161" fmla="*/ 368682 w 1426642"/>
              <a:gd name="connsiteY161" fmla="*/ 1496446 h 29379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50500 w 1426642"/>
              <a:gd name="connsiteY133" fmla="*/ 2272992 h 2928268"/>
              <a:gd name="connsiteX134" fmla="*/ 238606 w 1426642"/>
              <a:gd name="connsiteY134" fmla="*/ 2025342 h 2928268"/>
              <a:gd name="connsiteX135" fmla="*/ 150499 w 1426642"/>
              <a:gd name="connsiteY135" fmla="*/ 2049154 h 2928268"/>
              <a:gd name="connsiteX136" fmla="*/ 219556 w 1426642"/>
              <a:gd name="connsiteY136" fmla="*/ 1956285 h 2928268"/>
              <a:gd name="connsiteX137" fmla="*/ 174312 w 1426642"/>
              <a:gd name="connsiteY137" fmla="*/ 1887229 h 2928268"/>
              <a:gd name="connsiteX138" fmla="*/ 193362 w 1426642"/>
              <a:gd name="connsiteY138" fmla="*/ 1851510 h 2928268"/>
              <a:gd name="connsiteX139" fmla="*/ 260037 w 1426642"/>
              <a:gd name="connsiteY139" fmla="*/ 1894373 h 2928268"/>
              <a:gd name="connsiteX140" fmla="*/ 307662 w 1426642"/>
              <a:gd name="connsiteY140" fmla="*/ 1906279 h 2928268"/>
              <a:gd name="connsiteX141" fmla="*/ 426724 w 1426642"/>
              <a:gd name="connsiteY141" fmla="*/ 1884848 h 2928268"/>
              <a:gd name="connsiteX142" fmla="*/ 479112 w 1426642"/>
              <a:gd name="connsiteY142" fmla="*/ 1915804 h 2928268"/>
              <a:gd name="connsiteX143" fmla="*/ 464824 w 1426642"/>
              <a:gd name="connsiteY143" fmla="*/ 1870560 h 2928268"/>
              <a:gd name="connsiteX144" fmla="*/ 469587 w 1426642"/>
              <a:gd name="connsiteY144" fmla="*/ 1863417 h 2928268"/>
              <a:gd name="connsiteX145" fmla="*/ 507687 w 1426642"/>
              <a:gd name="connsiteY145" fmla="*/ 1894373 h 2928268"/>
              <a:gd name="connsiteX146" fmla="*/ 533881 w 1426642"/>
              <a:gd name="connsiteY146" fmla="*/ 1901516 h 2928268"/>
              <a:gd name="connsiteX147" fmla="*/ 536262 w 1426642"/>
              <a:gd name="connsiteY147" fmla="*/ 1870560 h 2928268"/>
              <a:gd name="connsiteX148" fmla="*/ 519593 w 1426642"/>
              <a:gd name="connsiteY148" fmla="*/ 1870560 h 2928268"/>
              <a:gd name="connsiteX149" fmla="*/ 488637 w 1426642"/>
              <a:gd name="connsiteY149" fmla="*/ 1851510 h 2928268"/>
              <a:gd name="connsiteX150" fmla="*/ 474349 w 1426642"/>
              <a:gd name="connsiteY150" fmla="*/ 1815792 h 2928268"/>
              <a:gd name="connsiteX151" fmla="*/ 479112 w 1426642"/>
              <a:gd name="connsiteY151" fmla="*/ 1782454 h 2928268"/>
              <a:gd name="connsiteX152" fmla="*/ 505306 w 1426642"/>
              <a:gd name="connsiteY152" fmla="*/ 1758642 h 2928268"/>
              <a:gd name="connsiteX153" fmla="*/ 479112 w 1426642"/>
              <a:gd name="connsiteY153" fmla="*/ 1732448 h 2928268"/>
              <a:gd name="connsiteX154" fmla="*/ 481493 w 1426642"/>
              <a:gd name="connsiteY154" fmla="*/ 1706254 h 2928268"/>
              <a:gd name="connsiteX155" fmla="*/ 486256 w 1426642"/>
              <a:gd name="connsiteY155" fmla="*/ 1680060 h 2928268"/>
              <a:gd name="connsiteX156" fmla="*/ 524356 w 1426642"/>
              <a:gd name="connsiteY156" fmla="*/ 1632435 h 2928268"/>
              <a:gd name="connsiteX157" fmla="*/ 524356 w 1426642"/>
              <a:gd name="connsiteY157" fmla="*/ 1601479 h 2928268"/>
              <a:gd name="connsiteX158" fmla="*/ 505306 w 1426642"/>
              <a:gd name="connsiteY158" fmla="*/ 1596717 h 2928268"/>
              <a:gd name="connsiteX159" fmla="*/ 462443 w 1426642"/>
              <a:gd name="connsiteY159" fmla="*/ 1625292 h 2928268"/>
              <a:gd name="connsiteX160" fmla="*/ 433868 w 1426642"/>
              <a:gd name="connsiteY160" fmla="*/ 1603860 h 2928268"/>
              <a:gd name="connsiteX161" fmla="*/ 386243 w 1426642"/>
              <a:gd name="connsiteY161" fmla="*/ 1522898 h 2928268"/>
              <a:gd name="connsiteX162" fmla="*/ 368682 w 1426642"/>
              <a:gd name="connsiteY162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50500 w 1426642"/>
              <a:gd name="connsiteY133" fmla="*/ 2272992 h 2928268"/>
              <a:gd name="connsiteX134" fmla="*/ 276706 w 1426642"/>
              <a:gd name="connsiteY134" fmla="*/ 2201554 h 2928268"/>
              <a:gd name="connsiteX135" fmla="*/ 238606 w 1426642"/>
              <a:gd name="connsiteY135" fmla="*/ 2025342 h 2928268"/>
              <a:gd name="connsiteX136" fmla="*/ 150499 w 1426642"/>
              <a:gd name="connsiteY136" fmla="*/ 2049154 h 2928268"/>
              <a:gd name="connsiteX137" fmla="*/ 219556 w 1426642"/>
              <a:gd name="connsiteY137" fmla="*/ 1956285 h 2928268"/>
              <a:gd name="connsiteX138" fmla="*/ 174312 w 1426642"/>
              <a:gd name="connsiteY138" fmla="*/ 1887229 h 2928268"/>
              <a:gd name="connsiteX139" fmla="*/ 193362 w 1426642"/>
              <a:gd name="connsiteY139" fmla="*/ 1851510 h 2928268"/>
              <a:gd name="connsiteX140" fmla="*/ 260037 w 1426642"/>
              <a:gd name="connsiteY140" fmla="*/ 1894373 h 2928268"/>
              <a:gd name="connsiteX141" fmla="*/ 307662 w 1426642"/>
              <a:gd name="connsiteY141" fmla="*/ 1906279 h 2928268"/>
              <a:gd name="connsiteX142" fmla="*/ 426724 w 1426642"/>
              <a:gd name="connsiteY142" fmla="*/ 1884848 h 2928268"/>
              <a:gd name="connsiteX143" fmla="*/ 479112 w 1426642"/>
              <a:gd name="connsiteY143" fmla="*/ 1915804 h 2928268"/>
              <a:gd name="connsiteX144" fmla="*/ 464824 w 1426642"/>
              <a:gd name="connsiteY144" fmla="*/ 1870560 h 2928268"/>
              <a:gd name="connsiteX145" fmla="*/ 469587 w 1426642"/>
              <a:gd name="connsiteY145" fmla="*/ 1863417 h 2928268"/>
              <a:gd name="connsiteX146" fmla="*/ 507687 w 1426642"/>
              <a:gd name="connsiteY146" fmla="*/ 1894373 h 2928268"/>
              <a:gd name="connsiteX147" fmla="*/ 533881 w 1426642"/>
              <a:gd name="connsiteY147" fmla="*/ 1901516 h 2928268"/>
              <a:gd name="connsiteX148" fmla="*/ 536262 w 1426642"/>
              <a:gd name="connsiteY148" fmla="*/ 1870560 h 2928268"/>
              <a:gd name="connsiteX149" fmla="*/ 519593 w 1426642"/>
              <a:gd name="connsiteY149" fmla="*/ 1870560 h 2928268"/>
              <a:gd name="connsiteX150" fmla="*/ 488637 w 1426642"/>
              <a:gd name="connsiteY150" fmla="*/ 1851510 h 2928268"/>
              <a:gd name="connsiteX151" fmla="*/ 474349 w 1426642"/>
              <a:gd name="connsiteY151" fmla="*/ 1815792 h 2928268"/>
              <a:gd name="connsiteX152" fmla="*/ 479112 w 1426642"/>
              <a:gd name="connsiteY152" fmla="*/ 1782454 h 2928268"/>
              <a:gd name="connsiteX153" fmla="*/ 505306 w 1426642"/>
              <a:gd name="connsiteY153" fmla="*/ 1758642 h 2928268"/>
              <a:gd name="connsiteX154" fmla="*/ 479112 w 1426642"/>
              <a:gd name="connsiteY154" fmla="*/ 1732448 h 2928268"/>
              <a:gd name="connsiteX155" fmla="*/ 481493 w 1426642"/>
              <a:gd name="connsiteY155" fmla="*/ 1706254 h 2928268"/>
              <a:gd name="connsiteX156" fmla="*/ 486256 w 1426642"/>
              <a:gd name="connsiteY156" fmla="*/ 1680060 h 2928268"/>
              <a:gd name="connsiteX157" fmla="*/ 524356 w 1426642"/>
              <a:gd name="connsiteY157" fmla="*/ 1632435 h 2928268"/>
              <a:gd name="connsiteX158" fmla="*/ 524356 w 1426642"/>
              <a:gd name="connsiteY158" fmla="*/ 1601479 h 2928268"/>
              <a:gd name="connsiteX159" fmla="*/ 505306 w 1426642"/>
              <a:gd name="connsiteY159" fmla="*/ 1596717 h 2928268"/>
              <a:gd name="connsiteX160" fmla="*/ 462443 w 1426642"/>
              <a:gd name="connsiteY160" fmla="*/ 1625292 h 2928268"/>
              <a:gd name="connsiteX161" fmla="*/ 433868 w 1426642"/>
              <a:gd name="connsiteY161" fmla="*/ 1603860 h 2928268"/>
              <a:gd name="connsiteX162" fmla="*/ 386243 w 1426642"/>
              <a:gd name="connsiteY162" fmla="*/ 1522898 h 2928268"/>
              <a:gd name="connsiteX163" fmla="*/ 368682 w 1426642"/>
              <a:gd name="connsiteY163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50500 w 1426642"/>
              <a:gd name="connsiteY133" fmla="*/ 2272992 h 2928268"/>
              <a:gd name="connsiteX134" fmla="*/ 205268 w 1426642"/>
              <a:gd name="connsiteY134" fmla="*/ 2265848 h 2928268"/>
              <a:gd name="connsiteX135" fmla="*/ 276706 w 1426642"/>
              <a:gd name="connsiteY135" fmla="*/ 2201554 h 2928268"/>
              <a:gd name="connsiteX136" fmla="*/ 238606 w 1426642"/>
              <a:gd name="connsiteY136" fmla="*/ 2025342 h 2928268"/>
              <a:gd name="connsiteX137" fmla="*/ 150499 w 1426642"/>
              <a:gd name="connsiteY137" fmla="*/ 2049154 h 2928268"/>
              <a:gd name="connsiteX138" fmla="*/ 219556 w 1426642"/>
              <a:gd name="connsiteY138" fmla="*/ 1956285 h 2928268"/>
              <a:gd name="connsiteX139" fmla="*/ 174312 w 1426642"/>
              <a:gd name="connsiteY139" fmla="*/ 1887229 h 2928268"/>
              <a:gd name="connsiteX140" fmla="*/ 193362 w 1426642"/>
              <a:gd name="connsiteY140" fmla="*/ 1851510 h 2928268"/>
              <a:gd name="connsiteX141" fmla="*/ 260037 w 1426642"/>
              <a:gd name="connsiteY141" fmla="*/ 1894373 h 2928268"/>
              <a:gd name="connsiteX142" fmla="*/ 307662 w 1426642"/>
              <a:gd name="connsiteY142" fmla="*/ 1906279 h 2928268"/>
              <a:gd name="connsiteX143" fmla="*/ 426724 w 1426642"/>
              <a:gd name="connsiteY143" fmla="*/ 1884848 h 2928268"/>
              <a:gd name="connsiteX144" fmla="*/ 479112 w 1426642"/>
              <a:gd name="connsiteY144" fmla="*/ 1915804 h 2928268"/>
              <a:gd name="connsiteX145" fmla="*/ 464824 w 1426642"/>
              <a:gd name="connsiteY145" fmla="*/ 1870560 h 2928268"/>
              <a:gd name="connsiteX146" fmla="*/ 469587 w 1426642"/>
              <a:gd name="connsiteY146" fmla="*/ 1863417 h 2928268"/>
              <a:gd name="connsiteX147" fmla="*/ 507687 w 1426642"/>
              <a:gd name="connsiteY147" fmla="*/ 1894373 h 2928268"/>
              <a:gd name="connsiteX148" fmla="*/ 533881 w 1426642"/>
              <a:gd name="connsiteY148" fmla="*/ 1901516 h 2928268"/>
              <a:gd name="connsiteX149" fmla="*/ 536262 w 1426642"/>
              <a:gd name="connsiteY149" fmla="*/ 1870560 h 2928268"/>
              <a:gd name="connsiteX150" fmla="*/ 519593 w 1426642"/>
              <a:gd name="connsiteY150" fmla="*/ 1870560 h 2928268"/>
              <a:gd name="connsiteX151" fmla="*/ 488637 w 1426642"/>
              <a:gd name="connsiteY151" fmla="*/ 1851510 h 2928268"/>
              <a:gd name="connsiteX152" fmla="*/ 474349 w 1426642"/>
              <a:gd name="connsiteY152" fmla="*/ 1815792 h 2928268"/>
              <a:gd name="connsiteX153" fmla="*/ 479112 w 1426642"/>
              <a:gd name="connsiteY153" fmla="*/ 1782454 h 2928268"/>
              <a:gd name="connsiteX154" fmla="*/ 505306 w 1426642"/>
              <a:gd name="connsiteY154" fmla="*/ 1758642 h 2928268"/>
              <a:gd name="connsiteX155" fmla="*/ 479112 w 1426642"/>
              <a:gd name="connsiteY155" fmla="*/ 1732448 h 2928268"/>
              <a:gd name="connsiteX156" fmla="*/ 481493 w 1426642"/>
              <a:gd name="connsiteY156" fmla="*/ 1706254 h 2928268"/>
              <a:gd name="connsiteX157" fmla="*/ 486256 w 1426642"/>
              <a:gd name="connsiteY157" fmla="*/ 1680060 h 2928268"/>
              <a:gd name="connsiteX158" fmla="*/ 524356 w 1426642"/>
              <a:gd name="connsiteY158" fmla="*/ 1632435 h 2928268"/>
              <a:gd name="connsiteX159" fmla="*/ 524356 w 1426642"/>
              <a:gd name="connsiteY159" fmla="*/ 1601479 h 2928268"/>
              <a:gd name="connsiteX160" fmla="*/ 505306 w 1426642"/>
              <a:gd name="connsiteY160" fmla="*/ 1596717 h 2928268"/>
              <a:gd name="connsiteX161" fmla="*/ 462443 w 1426642"/>
              <a:gd name="connsiteY161" fmla="*/ 1625292 h 2928268"/>
              <a:gd name="connsiteX162" fmla="*/ 433868 w 1426642"/>
              <a:gd name="connsiteY162" fmla="*/ 1603860 h 2928268"/>
              <a:gd name="connsiteX163" fmla="*/ 386243 w 1426642"/>
              <a:gd name="connsiteY163" fmla="*/ 1522898 h 2928268"/>
              <a:gd name="connsiteX164" fmla="*/ 368682 w 1426642"/>
              <a:gd name="connsiteY164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38606 w 1426642"/>
              <a:gd name="connsiteY137" fmla="*/ 2025342 h 2928268"/>
              <a:gd name="connsiteX138" fmla="*/ 150499 w 1426642"/>
              <a:gd name="connsiteY138" fmla="*/ 2049154 h 2928268"/>
              <a:gd name="connsiteX139" fmla="*/ 219556 w 1426642"/>
              <a:gd name="connsiteY139" fmla="*/ 1956285 h 2928268"/>
              <a:gd name="connsiteX140" fmla="*/ 174312 w 1426642"/>
              <a:gd name="connsiteY140" fmla="*/ 1887229 h 2928268"/>
              <a:gd name="connsiteX141" fmla="*/ 193362 w 1426642"/>
              <a:gd name="connsiteY141" fmla="*/ 1851510 h 2928268"/>
              <a:gd name="connsiteX142" fmla="*/ 260037 w 1426642"/>
              <a:gd name="connsiteY142" fmla="*/ 1894373 h 2928268"/>
              <a:gd name="connsiteX143" fmla="*/ 307662 w 1426642"/>
              <a:gd name="connsiteY143" fmla="*/ 1906279 h 2928268"/>
              <a:gd name="connsiteX144" fmla="*/ 426724 w 1426642"/>
              <a:gd name="connsiteY144" fmla="*/ 1884848 h 2928268"/>
              <a:gd name="connsiteX145" fmla="*/ 479112 w 1426642"/>
              <a:gd name="connsiteY145" fmla="*/ 1915804 h 2928268"/>
              <a:gd name="connsiteX146" fmla="*/ 464824 w 1426642"/>
              <a:gd name="connsiteY146" fmla="*/ 1870560 h 2928268"/>
              <a:gd name="connsiteX147" fmla="*/ 469587 w 1426642"/>
              <a:gd name="connsiteY147" fmla="*/ 1863417 h 2928268"/>
              <a:gd name="connsiteX148" fmla="*/ 507687 w 1426642"/>
              <a:gd name="connsiteY148" fmla="*/ 1894373 h 2928268"/>
              <a:gd name="connsiteX149" fmla="*/ 533881 w 1426642"/>
              <a:gd name="connsiteY149" fmla="*/ 1901516 h 2928268"/>
              <a:gd name="connsiteX150" fmla="*/ 536262 w 1426642"/>
              <a:gd name="connsiteY150" fmla="*/ 1870560 h 2928268"/>
              <a:gd name="connsiteX151" fmla="*/ 519593 w 1426642"/>
              <a:gd name="connsiteY151" fmla="*/ 1870560 h 2928268"/>
              <a:gd name="connsiteX152" fmla="*/ 488637 w 1426642"/>
              <a:gd name="connsiteY152" fmla="*/ 1851510 h 2928268"/>
              <a:gd name="connsiteX153" fmla="*/ 474349 w 1426642"/>
              <a:gd name="connsiteY153" fmla="*/ 1815792 h 2928268"/>
              <a:gd name="connsiteX154" fmla="*/ 479112 w 1426642"/>
              <a:gd name="connsiteY154" fmla="*/ 1782454 h 2928268"/>
              <a:gd name="connsiteX155" fmla="*/ 505306 w 1426642"/>
              <a:gd name="connsiteY155" fmla="*/ 1758642 h 2928268"/>
              <a:gd name="connsiteX156" fmla="*/ 479112 w 1426642"/>
              <a:gd name="connsiteY156" fmla="*/ 1732448 h 2928268"/>
              <a:gd name="connsiteX157" fmla="*/ 481493 w 1426642"/>
              <a:gd name="connsiteY157" fmla="*/ 1706254 h 2928268"/>
              <a:gd name="connsiteX158" fmla="*/ 486256 w 1426642"/>
              <a:gd name="connsiteY158" fmla="*/ 1680060 h 2928268"/>
              <a:gd name="connsiteX159" fmla="*/ 524356 w 1426642"/>
              <a:gd name="connsiteY159" fmla="*/ 1632435 h 2928268"/>
              <a:gd name="connsiteX160" fmla="*/ 524356 w 1426642"/>
              <a:gd name="connsiteY160" fmla="*/ 1601479 h 2928268"/>
              <a:gd name="connsiteX161" fmla="*/ 505306 w 1426642"/>
              <a:gd name="connsiteY161" fmla="*/ 1596717 h 2928268"/>
              <a:gd name="connsiteX162" fmla="*/ 462443 w 1426642"/>
              <a:gd name="connsiteY162" fmla="*/ 1625292 h 2928268"/>
              <a:gd name="connsiteX163" fmla="*/ 433868 w 1426642"/>
              <a:gd name="connsiteY163" fmla="*/ 1603860 h 2928268"/>
              <a:gd name="connsiteX164" fmla="*/ 386243 w 1426642"/>
              <a:gd name="connsiteY164" fmla="*/ 1522898 h 2928268"/>
              <a:gd name="connsiteX165" fmla="*/ 368682 w 1426642"/>
              <a:gd name="connsiteY165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69562 w 1426642"/>
              <a:gd name="connsiteY137" fmla="*/ 2049154 h 2928268"/>
              <a:gd name="connsiteX138" fmla="*/ 238606 w 1426642"/>
              <a:gd name="connsiteY138" fmla="*/ 2025342 h 2928268"/>
              <a:gd name="connsiteX139" fmla="*/ 150499 w 1426642"/>
              <a:gd name="connsiteY139" fmla="*/ 2049154 h 2928268"/>
              <a:gd name="connsiteX140" fmla="*/ 219556 w 1426642"/>
              <a:gd name="connsiteY140" fmla="*/ 1956285 h 2928268"/>
              <a:gd name="connsiteX141" fmla="*/ 174312 w 1426642"/>
              <a:gd name="connsiteY141" fmla="*/ 1887229 h 2928268"/>
              <a:gd name="connsiteX142" fmla="*/ 193362 w 1426642"/>
              <a:gd name="connsiteY142" fmla="*/ 1851510 h 2928268"/>
              <a:gd name="connsiteX143" fmla="*/ 260037 w 1426642"/>
              <a:gd name="connsiteY143" fmla="*/ 1894373 h 2928268"/>
              <a:gd name="connsiteX144" fmla="*/ 307662 w 1426642"/>
              <a:gd name="connsiteY144" fmla="*/ 1906279 h 2928268"/>
              <a:gd name="connsiteX145" fmla="*/ 426724 w 1426642"/>
              <a:gd name="connsiteY145" fmla="*/ 1884848 h 2928268"/>
              <a:gd name="connsiteX146" fmla="*/ 479112 w 1426642"/>
              <a:gd name="connsiteY146" fmla="*/ 1915804 h 2928268"/>
              <a:gd name="connsiteX147" fmla="*/ 464824 w 1426642"/>
              <a:gd name="connsiteY147" fmla="*/ 1870560 h 2928268"/>
              <a:gd name="connsiteX148" fmla="*/ 469587 w 1426642"/>
              <a:gd name="connsiteY148" fmla="*/ 1863417 h 2928268"/>
              <a:gd name="connsiteX149" fmla="*/ 507687 w 1426642"/>
              <a:gd name="connsiteY149" fmla="*/ 1894373 h 2928268"/>
              <a:gd name="connsiteX150" fmla="*/ 533881 w 1426642"/>
              <a:gd name="connsiteY150" fmla="*/ 1901516 h 2928268"/>
              <a:gd name="connsiteX151" fmla="*/ 536262 w 1426642"/>
              <a:gd name="connsiteY151" fmla="*/ 1870560 h 2928268"/>
              <a:gd name="connsiteX152" fmla="*/ 519593 w 1426642"/>
              <a:gd name="connsiteY152" fmla="*/ 1870560 h 2928268"/>
              <a:gd name="connsiteX153" fmla="*/ 488637 w 1426642"/>
              <a:gd name="connsiteY153" fmla="*/ 1851510 h 2928268"/>
              <a:gd name="connsiteX154" fmla="*/ 474349 w 1426642"/>
              <a:gd name="connsiteY154" fmla="*/ 1815792 h 2928268"/>
              <a:gd name="connsiteX155" fmla="*/ 479112 w 1426642"/>
              <a:gd name="connsiteY155" fmla="*/ 1782454 h 2928268"/>
              <a:gd name="connsiteX156" fmla="*/ 505306 w 1426642"/>
              <a:gd name="connsiteY156" fmla="*/ 1758642 h 2928268"/>
              <a:gd name="connsiteX157" fmla="*/ 479112 w 1426642"/>
              <a:gd name="connsiteY157" fmla="*/ 1732448 h 2928268"/>
              <a:gd name="connsiteX158" fmla="*/ 481493 w 1426642"/>
              <a:gd name="connsiteY158" fmla="*/ 1706254 h 2928268"/>
              <a:gd name="connsiteX159" fmla="*/ 486256 w 1426642"/>
              <a:gd name="connsiteY159" fmla="*/ 1680060 h 2928268"/>
              <a:gd name="connsiteX160" fmla="*/ 524356 w 1426642"/>
              <a:gd name="connsiteY160" fmla="*/ 1632435 h 2928268"/>
              <a:gd name="connsiteX161" fmla="*/ 524356 w 1426642"/>
              <a:gd name="connsiteY161" fmla="*/ 1601479 h 2928268"/>
              <a:gd name="connsiteX162" fmla="*/ 505306 w 1426642"/>
              <a:gd name="connsiteY162" fmla="*/ 1596717 h 2928268"/>
              <a:gd name="connsiteX163" fmla="*/ 462443 w 1426642"/>
              <a:gd name="connsiteY163" fmla="*/ 1625292 h 2928268"/>
              <a:gd name="connsiteX164" fmla="*/ 433868 w 1426642"/>
              <a:gd name="connsiteY164" fmla="*/ 1603860 h 2928268"/>
              <a:gd name="connsiteX165" fmla="*/ 386243 w 1426642"/>
              <a:gd name="connsiteY165" fmla="*/ 1522898 h 2928268"/>
              <a:gd name="connsiteX166" fmla="*/ 368682 w 1426642"/>
              <a:gd name="connsiteY166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64799 w 1426642"/>
              <a:gd name="connsiteY137" fmla="*/ 2120592 h 2928268"/>
              <a:gd name="connsiteX138" fmla="*/ 269562 w 1426642"/>
              <a:gd name="connsiteY138" fmla="*/ 2049154 h 2928268"/>
              <a:gd name="connsiteX139" fmla="*/ 238606 w 1426642"/>
              <a:gd name="connsiteY139" fmla="*/ 2025342 h 2928268"/>
              <a:gd name="connsiteX140" fmla="*/ 150499 w 1426642"/>
              <a:gd name="connsiteY140" fmla="*/ 2049154 h 2928268"/>
              <a:gd name="connsiteX141" fmla="*/ 219556 w 1426642"/>
              <a:gd name="connsiteY141" fmla="*/ 1956285 h 2928268"/>
              <a:gd name="connsiteX142" fmla="*/ 174312 w 1426642"/>
              <a:gd name="connsiteY142" fmla="*/ 1887229 h 2928268"/>
              <a:gd name="connsiteX143" fmla="*/ 193362 w 1426642"/>
              <a:gd name="connsiteY143" fmla="*/ 1851510 h 2928268"/>
              <a:gd name="connsiteX144" fmla="*/ 260037 w 1426642"/>
              <a:gd name="connsiteY144" fmla="*/ 1894373 h 2928268"/>
              <a:gd name="connsiteX145" fmla="*/ 307662 w 1426642"/>
              <a:gd name="connsiteY145" fmla="*/ 1906279 h 2928268"/>
              <a:gd name="connsiteX146" fmla="*/ 426724 w 1426642"/>
              <a:gd name="connsiteY146" fmla="*/ 1884848 h 2928268"/>
              <a:gd name="connsiteX147" fmla="*/ 479112 w 1426642"/>
              <a:gd name="connsiteY147" fmla="*/ 1915804 h 2928268"/>
              <a:gd name="connsiteX148" fmla="*/ 464824 w 1426642"/>
              <a:gd name="connsiteY148" fmla="*/ 1870560 h 2928268"/>
              <a:gd name="connsiteX149" fmla="*/ 469587 w 1426642"/>
              <a:gd name="connsiteY149" fmla="*/ 1863417 h 2928268"/>
              <a:gd name="connsiteX150" fmla="*/ 507687 w 1426642"/>
              <a:gd name="connsiteY150" fmla="*/ 1894373 h 2928268"/>
              <a:gd name="connsiteX151" fmla="*/ 533881 w 1426642"/>
              <a:gd name="connsiteY151" fmla="*/ 1901516 h 2928268"/>
              <a:gd name="connsiteX152" fmla="*/ 536262 w 1426642"/>
              <a:gd name="connsiteY152" fmla="*/ 1870560 h 2928268"/>
              <a:gd name="connsiteX153" fmla="*/ 519593 w 1426642"/>
              <a:gd name="connsiteY153" fmla="*/ 1870560 h 2928268"/>
              <a:gd name="connsiteX154" fmla="*/ 488637 w 1426642"/>
              <a:gd name="connsiteY154" fmla="*/ 1851510 h 2928268"/>
              <a:gd name="connsiteX155" fmla="*/ 474349 w 1426642"/>
              <a:gd name="connsiteY155" fmla="*/ 1815792 h 2928268"/>
              <a:gd name="connsiteX156" fmla="*/ 479112 w 1426642"/>
              <a:gd name="connsiteY156" fmla="*/ 1782454 h 2928268"/>
              <a:gd name="connsiteX157" fmla="*/ 505306 w 1426642"/>
              <a:gd name="connsiteY157" fmla="*/ 1758642 h 2928268"/>
              <a:gd name="connsiteX158" fmla="*/ 479112 w 1426642"/>
              <a:gd name="connsiteY158" fmla="*/ 1732448 h 2928268"/>
              <a:gd name="connsiteX159" fmla="*/ 481493 w 1426642"/>
              <a:gd name="connsiteY159" fmla="*/ 1706254 h 2928268"/>
              <a:gd name="connsiteX160" fmla="*/ 486256 w 1426642"/>
              <a:gd name="connsiteY160" fmla="*/ 1680060 h 2928268"/>
              <a:gd name="connsiteX161" fmla="*/ 524356 w 1426642"/>
              <a:gd name="connsiteY161" fmla="*/ 1632435 h 2928268"/>
              <a:gd name="connsiteX162" fmla="*/ 524356 w 1426642"/>
              <a:gd name="connsiteY162" fmla="*/ 1601479 h 2928268"/>
              <a:gd name="connsiteX163" fmla="*/ 505306 w 1426642"/>
              <a:gd name="connsiteY163" fmla="*/ 1596717 h 2928268"/>
              <a:gd name="connsiteX164" fmla="*/ 462443 w 1426642"/>
              <a:gd name="connsiteY164" fmla="*/ 1625292 h 2928268"/>
              <a:gd name="connsiteX165" fmla="*/ 433868 w 1426642"/>
              <a:gd name="connsiteY165" fmla="*/ 1603860 h 2928268"/>
              <a:gd name="connsiteX166" fmla="*/ 386243 w 1426642"/>
              <a:gd name="connsiteY166" fmla="*/ 1522898 h 2928268"/>
              <a:gd name="connsiteX167" fmla="*/ 368682 w 1426642"/>
              <a:gd name="connsiteY167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83849 w 1426642"/>
              <a:gd name="connsiteY137" fmla="*/ 2158692 h 2928268"/>
              <a:gd name="connsiteX138" fmla="*/ 264799 w 1426642"/>
              <a:gd name="connsiteY138" fmla="*/ 2120592 h 2928268"/>
              <a:gd name="connsiteX139" fmla="*/ 269562 w 1426642"/>
              <a:gd name="connsiteY139" fmla="*/ 2049154 h 2928268"/>
              <a:gd name="connsiteX140" fmla="*/ 238606 w 1426642"/>
              <a:gd name="connsiteY140" fmla="*/ 2025342 h 2928268"/>
              <a:gd name="connsiteX141" fmla="*/ 150499 w 1426642"/>
              <a:gd name="connsiteY141" fmla="*/ 2049154 h 2928268"/>
              <a:gd name="connsiteX142" fmla="*/ 219556 w 1426642"/>
              <a:gd name="connsiteY142" fmla="*/ 1956285 h 2928268"/>
              <a:gd name="connsiteX143" fmla="*/ 174312 w 1426642"/>
              <a:gd name="connsiteY143" fmla="*/ 1887229 h 2928268"/>
              <a:gd name="connsiteX144" fmla="*/ 193362 w 1426642"/>
              <a:gd name="connsiteY144" fmla="*/ 1851510 h 2928268"/>
              <a:gd name="connsiteX145" fmla="*/ 260037 w 1426642"/>
              <a:gd name="connsiteY145" fmla="*/ 1894373 h 2928268"/>
              <a:gd name="connsiteX146" fmla="*/ 307662 w 1426642"/>
              <a:gd name="connsiteY146" fmla="*/ 1906279 h 2928268"/>
              <a:gd name="connsiteX147" fmla="*/ 426724 w 1426642"/>
              <a:gd name="connsiteY147" fmla="*/ 1884848 h 2928268"/>
              <a:gd name="connsiteX148" fmla="*/ 479112 w 1426642"/>
              <a:gd name="connsiteY148" fmla="*/ 1915804 h 2928268"/>
              <a:gd name="connsiteX149" fmla="*/ 464824 w 1426642"/>
              <a:gd name="connsiteY149" fmla="*/ 1870560 h 2928268"/>
              <a:gd name="connsiteX150" fmla="*/ 469587 w 1426642"/>
              <a:gd name="connsiteY150" fmla="*/ 1863417 h 2928268"/>
              <a:gd name="connsiteX151" fmla="*/ 507687 w 1426642"/>
              <a:gd name="connsiteY151" fmla="*/ 1894373 h 2928268"/>
              <a:gd name="connsiteX152" fmla="*/ 533881 w 1426642"/>
              <a:gd name="connsiteY152" fmla="*/ 1901516 h 2928268"/>
              <a:gd name="connsiteX153" fmla="*/ 536262 w 1426642"/>
              <a:gd name="connsiteY153" fmla="*/ 1870560 h 2928268"/>
              <a:gd name="connsiteX154" fmla="*/ 519593 w 1426642"/>
              <a:gd name="connsiteY154" fmla="*/ 1870560 h 2928268"/>
              <a:gd name="connsiteX155" fmla="*/ 488637 w 1426642"/>
              <a:gd name="connsiteY155" fmla="*/ 1851510 h 2928268"/>
              <a:gd name="connsiteX156" fmla="*/ 474349 w 1426642"/>
              <a:gd name="connsiteY156" fmla="*/ 1815792 h 2928268"/>
              <a:gd name="connsiteX157" fmla="*/ 479112 w 1426642"/>
              <a:gd name="connsiteY157" fmla="*/ 1782454 h 2928268"/>
              <a:gd name="connsiteX158" fmla="*/ 505306 w 1426642"/>
              <a:gd name="connsiteY158" fmla="*/ 1758642 h 2928268"/>
              <a:gd name="connsiteX159" fmla="*/ 479112 w 1426642"/>
              <a:gd name="connsiteY159" fmla="*/ 1732448 h 2928268"/>
              <a:gd name="connsiteX160" fmla="*/ 481493 w 1426642"/>
              <a:gd name="connsiteY160" fmla="*/ 1706254 h 2928268"/>
              <a:gd name="connsiteX161" fmla="*/ 486256 w 1426642"/>
              <a:gd name="connsiteY161" fmla="*/ 1680060 h 2928268"/>
              <a:gd name="connsiteX162" fmla="*/ 524356 w 1426642"/>
              <a:gd name="connsiteY162" fmla="*/ 1632435 h 2928268"/>
              <a:gd name="connsiteX163" fmla="*/ 524356 w 1426642"/>
              <a:gd name="connsiteY163" fmla="*/ 1601479 h 2928268"/>
              <a:gd name="connsiteX164" fmla="*/ 505306 w 1426642"/>
              <a:gd name="connsiteY164" fmla="*/ 1596717 h 2928268"/>
              <a:gd name="connsiteX165" fmla="*/ 462443 w 1426642"/>
              <a:gd name="connsiteY165" fmla="*/ 1625292 h 2928268"/>
              <a:gd name="connsiteX166" fmla="*/ 433868 w 1426642"/>
              <a:gd name="connsiteY166" fmla="*/ 1603860 h 2928268"/>
              <a:gd name="connsiteX167" fmla="*/ 386243 w 1426642"/>
              <a:gd name="connsiteY167" fmla="*/ 1522898 h 2928268"/>
              <a:gd name="connsiteX168" fmla="*/ 368682 w 1426642"/>
              <a:gd name="connsiteY168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83849 w 1426642"/>
              <a:gd name="connsiteY137" fmla="*/ 2158692 h 2928268"/>
              <a:gd name="connsiteX138" fmla="*/ 264799 w 1426642"/>
              <a:gd name="connsiteY138" fmla="*/ 2120592 h 2928268"/>
              <a:gd name="connsiteX139" fmla="*/ 271943 w 1426642"/>
              <a:gd name="connsiteY139" fmla="*/ 2082492 h 2928268"/>
              <a:gd name="connsiteX140" fmla="*/ 269562 w 1426642"/>
              <a:gd name="connsiteY140" fmla="*/ 2049154 h 2928268"/>
              <a:gd name="connsiteX141" fmla="*/ 238606 w 1426642"/>
              <a:gd name="connsiteY141" fmla="*/ 2025342 h 2928268"/>
              <a:gd name="connsiteX142" fmla="*/ 150499 w 1426642"/>
              <a:gd name="connsiteY142" fmla="*/ 2049154 h 2928268"/>
              <a:gd name="connsiteX143" fmla="*/ 219556 w 1426642"/>
              <a:gd name="connsiteY143" fmla="*/ 1956285 h 2928268"/>
              <a:gd name="connsiteX144" fmla="*/ 174312 w 1426642"/>
              <a:gd name="connsiteY144" fmla="*/ 1887229 h 2928268"/>
              <a:gd name="connsiteX145" fmla="*/ 193362 w 1426642"/>
              <a:gd name="connsiteY145" fmla="*/ 1851510 h 2928268"/>
              <a:gd name="connsiteX146" fmla="*/ 260037 w 1426642"/>
              <a:gd name="connsiteY146" fmla="*/ 1894373 h 2928268"/>
              <a:gd name="connsiteX147" fmla="*/ 307662 w 1426642"/>
              <a:gd name="connsiteY147" fmla="*/ 1906279 h 2928268"/>
              <a:gd name="connsiteX148" fmla="*/ 426724 w 1426642"/>
              <a:gd name="connsiteY148" fmla="*/ 1884848 h 2928268"/>
              <a:gd name="connsiteX149" fmla="*/ 479112 w 1426642"/>
              <a:gd name="connsiteY149" fmla="*/ 1915804 h 2928268"/>
              <a:gd name="connsiteX150" fmla="*/ 464824 w 1426642"/>
              <a:gd name="connsiteY150" fmla="*/ 1870560 h 2928268"/>
              <a:gd name="connsiteX151" fmla="*/ 469587 w 1426642"/>
              <a:gd name="connsiteY151" fmla="*/ 1863417 h 2928268"/>
              <a:gd name="connsiteX152" fmla="*/ 507687 w 1426642"/>
              <a:gd name="connsiteY152" fmla="*/ 1894373 h 2928268"/>
              <a:gd name="connsiteX153" fmla="*/ 533881 w 1426642"/>
              <a:gd name="connsiteY153" fmla="*/ 1901516 h 2928268"/>
              <a:gd name="connsiteX154" fmla="*/ 536262 w 1426642"/>
              <a:gd name="connsiteY154" fmla="*/ 1870560 h 2928268"/>
              <a:gd name="connsiteX155" fmla="*/ 519593 w 1426642"/>
              <a:gd name="connsiteY155" fmla="*/ 1870560 h 2928268"/>
              <a:gd name="connsiteX156" fmla="*/ 488637 w 1426642"/>
              <a:gd name="connsiteY156" fmla="*/ 1851510 h 2928268"/>
              <a:gd name="connsiteX157" fmla="*/ 474349 w 1426642"/>
              <a:gd name="connsiteY157" fmla="*/ 1815792 h 2928268"/>
              <a:gd name="connsiteX158" fmla="*/ 479112 w 1426642"/>
              <a:gd name="connsiteY158" fmla="*/ 1782454 h 2928268"/>
              <a:gd name="connsiteX159" fmla="*/ 505306 w 1426642"/>
              <a:gd name="connsiteY159" fmla="*/ 1758642 h 2928268"/>
              <a:gd name="connsiteX160" fmla="*/ 479112 w 1426642"/>
              <a:gd name="connsiteY160" fmla="*/ 1732448 h 2928268"/>
              <a:gd name="connsiteX161" fmla="*/ 481493 w 1426642"/>
              <a:gd name="connsiteY161" fmla="*/ 1706254 h 2928268"/>
              <a:gd name="connsiteX162" fmla="*/ 486256 w 1426642"/>
              <a:gd name="connsiteY162" fmla="*/ 1680060 h 2928268"/>
              <a:gd name="connsiteX163" fmla="*/ 524356 w 1426642"/>
              <a:gd name="connsiteY163" fmla="*/ 1632435 h 2928268"/>
              <a:gd name="connsiteX164" fmla="*/ 524356 w 1426642"/>
              <a:gd name="connsiteY164" fmla="*/ 1601479 h 2928268"/>
              <a:gd name="connsiteX165" fmla="*/ 505306 w 1426642"/>
              <a:gd name="connsiteY165" fmla="*/ 1596717 h 2928268"/>
              <a:gd name="connsiteX166" fmla="*/ 462443 w 1426642"/>
              <a:gd name="connsiteY166" fmla="*/ 1625292 h 2928268"/>
              <a:gd name="connsiteX167" fmla="*/ 433868 w 1426642"/>
              <a:gd name="connsiteY167" fmla="*/ 1603860 h 2928268"/>
              <a:gd name="connsiteX168" fmla="*/ 386243 w 1426642"/>
              <a:gd name="connsiteY168" fmla="*/ 1522898 h 2928268"/>
              <a:gd name="connsiteX169" fmla="*/ 368682 w 1426642"/>
              <a:gd name="connsiteY169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83849 w 1426642"/>
              <a:gd name="connsiteY137" fmla="*/ 2158692 h 2928268"/>
              <a:gd name="connsiteX138" fmla="*/ 264799 w 1426642"/>
              <a:gd name="connsiteY138" fmla="*/ 2120592 h 2928268"/>
              <a:gd name="connsiteX139" fmla="*/ 271943 w 1426642"/>
              <a:gd name="connsiteY139" fmla="*/ 2082492 h 2928268"/>
              <a:gd name="connsiteX140" fmla="*/ 269562 w 1426642"/>
              <a:gd name="connsiteY140" fmla="*/ 2049154 h 2928268"/>
              <a:gd name="connsiteX141" fmla="*/ 238606 w 1426642"/>
              <a:gd name="connsiteY141" fmla="*/ 2025342 h 2928268"/>
              <a:gd name="connsiteX142" fmla="*/ 207649 w 1426642"/>
              <a:gd name="connsiteY142" fmla="*/ 2032485 h 2928268"/>
              <a:gd name="connsiteX143" fmla="*/ 150499 w 1426642"/>
              <a:gd name="connsiteY143" fmla="*/ 2049154 h 2928268"/>
              <a:gd name="connsiteX144" fmla="*/ 219556 w 1426642"/>
              <a:gd name="connsiteY144" fmla="*/ 1956285 h 2928268"/>
              <a:gd name="connsiteX145" fmla="*/ 174312 w 1426642"/>
              <a:gd name="connsiteY145" fmla="*/ 1887229 h 2928268"/>
              <a:gd name="connsiteX146" fmla="*/ 193362 w 1426642"/>
              <a:gd name="connsiteY146" fmla="*/ 1851510 h 2928268"/>
              <a:gd name="connsiteX147" fmla="*/ 260037 w 1426642"/>
              <a:gd name="connsiteY147" fmla="*/ 1894373 h 2928268"/>
              <a:gd name="connsiteX148" fmla="*/ 307662 w 1426642"/>
              <a:gd name="connsiteY148" fmla="*/ 1906279 h 2928268"/>
              <a:gd name="connsiteX149" fmla="*/ 426724 w 1426642"/>
              <a:gd name="connsiteY149" fmla="*/ 1884848 h 2928268"/>
              <a:gd name="connsiteX150" fmla="*/ 479112 w 1426642"/>
              <a:gd name="connsiteY150" fmla="*/ 1915804 h 2928268"/>
              <a:gd name="connsiteX151" fmla="*/ 464824 w 1426642"/>
              <a:gd name="connsiteY151" fmla="*/ 1870560 h 2928268"/>
              <a:gd name="connsiteX152" fmla="*/ 469587 w 1426642"/>
              <a:gd name="connsiteY152" fmla="*/ 1863417 h 2928268"/>
              <a:gd name="connsiteX153" fmla="*/ 507687 w 1426642"/>
              <a:gd name="connsiteY153" fmla="*/ 1894373 h 2928268"/>
              <a:gd name="connsiteX154" fmla="*/ 533881 w 1426642"/>
              <a:gd name="connsiteY154" fmla="*/ 1901516 h 2928268"/>
              <a:gd name="connsiteX155" fmla="*/ 536262 w 1426642"/>
              <a:gd name="connsiteY155" fmla="*/ 1870560 h 2928268"/>
              <a:gd name="connsiteX156" fmla="*/ 519593 w 1426642"/>
              <a:gd name="connsiteY156" fmla="*/ 1870560 h 2928268"/>
              <a:gd name="connsiteX157" fmla="*/ 488637 w 1426642"/>
              <a:gd name="connsiteY157" fmla="*/ 1851510 h 2928268"/>
              <a:gd name="connsiteX158" fmla="*/ 474349 w 1426642"/>
              <a:gd name="connsiteY158" fmla="*/ 1815792 h 2928268"/>
              <a:gd name="connsiteX159" fmla="*/ 479112 w 1426642"/>
              <a:gd name="connsiteY159" fmla="*/ 1782454 h 2928268"/>
              <a:gd name="connsiteX160" fmla="*/ 505306 w 1426642"/>
              <a:gd name="connsiteY160" fmla="*/ 1758642 h 2928268"/>
              <a:gd name="connsiteX161" fmla="*/ 479112 w 1426642"/>
              <a:gd name="connsiteY161" fmla="*/ 1732448 h 2928268"/>
              <a:gd name="connsiteX162" fmla="*/ 481493 w 1426642"/>
              <a:gd name="connsiteY162" fmla="*/ 1706254 h 2928268"/>
              <a:gd name="connsiteX163" fmla="*/ 486256 w 1426642"/>
              <a:gd name="connsiteY163" fmla="*/ 1680060 h 2928268"/>
              <a:gd name="connsiteX164" fmla="*/ 524356 w 1426642"/>
              <a:gd name="connsiteY164" fmla="*/ 1632435 h 2928268"/>
              <a:gd name="connsiteX165" fmla="*/ 524356 w 1426642"/>
              <a:gd name="connsiteY165" fmla="*/ 1601479 h 2928268"/>
              <a:gd name="connsiteX166" fmla="*/ 505306 w 1426642"/>
              <a:gd name="connsiteY166" fmla="*/ 1596717 h 2928268"/>
              <a:gd name="connsiteX167" fmla="*/ 462443 w 1426642"/>
              <a:gd name="connsiteY167" fmla="*/ 1625292 h 2928268"/>
              <a:gd name="connsiteX168" fmla="*/ 433868 w 1426642"/>
              <a:gd name="connsiteY168" fmla="*/ 1603860 h 2928268"/>
              <a:gd name="connsiteX169" fmla="*/ 386243 w 1426642"/>
              <a:gd name="connsiteY169" fmla="*/ 1522898 h 2928268"/>
              <a:gd name="connsiteX170" fmla="*/ 368682 w 1426642"/>
              <a:gd name="connsiteY170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83849 w 1426642"/>
              <a:gd name="connsiteY137" fmla="*/ 2158692 h 2928268"/>
              <a:gd name="connsiteX138" fmla="*/ 264799 w 1426642"/>
              <a:gd name="connsiteY138" fmla="*/ 2120592 h 2928268"/>
              <a:gd name="connsiteX139" fmla="*/ 271943 w 1426642"/>
              <a:gd name="connsiteY139" fmla="*/ 2082492 h 2928268"/>
              <a:gd name="connsiteX140" fmla="*/ 269562 w 1426642"/>
              <a:gd name="connsiteY140" fmla="*/ 2049154 h 2928268"/>
              <a:gd name="connsiteX141" fmla="*/ 238606 w 1426642"/>
              <a:gd name="connsiteY141" fmla="*/ 2025342 h 2928268"/>
              <a:gd name="connsiteX142" fmla="*/ 207649 w 1426642"/>
              <a:gd name="connsiteY142" fmla="*/ 2032485 h 2928268"/>
              <a:gd name="connsiteX143" fmla="*/ 179074 w 1426642"/>
              <a:gd name="connsiteY143" fmla="*/ 2053917 h 2928268"/>
              <a:gd name="connsiteX144" fmla="*/ 150499 w 1426642"/>
              <a:gd name="connsiteY144" fmla="*/ 2049154 h 2928268"/>
              <a:gd name="connsiteX145" fmla="*/ 219556 w 1426642"/>
              <a:gd name="connsiteY145" fmla="*/ 1956285 h 2928268"/>
              <a:gd name="connsiteX146" fmla="*/ 174312 w 1426642"/>
              <a:gd name="connsiteY146" fmla="*/ 1887229 h 2928268"/>
              <a:gd name="connsiteX147" fmla="*/ 193362 w 1426642"/>
              <a:gd name="connsiteY147" fmla="*/ 1851510 h 2928268"/>
              <a:gd name="connsiteX148" fmla="*/ 260037 w 1426642"/>
              <a:gd name="connsiteY148" fmla="*/ 1894373 h 2928268"/>
              <a:gd name="connsiteX149" fmla="*/ 307662 w 1426642"/>
              <a:gd name="connsiteY149" fmla="*/ 1906279 h 2928268"/>
              <a:gd name="connsiteX150" fmla="*/ 426724 w 1426642"/>
              <a:gd name="connsiteY150" fmla="*/ 1884848 h 2928268"/>
              <a:gd name="connsiteX151" fmla="*/ 479112 w 1426642"/>
              <a:gd name="connsiteY151" fmla="*/ 1915804 h 2928268"/>
              <a:gd name="connsiteX152" fmla="*/ 464824 w 1426642"/>
              <a:gd name="connsiteY152" fmla="*/ 1870560 h 2928268"/>
              <a:gd name="connsiteX153" fmla="*/ 469587 w 1426642"/>
              <a:gd name="connsiteY153" fmla="*/ 1863417 h 2928268"/>
              <a:gd name="connsiteX154" fmla="*/ 507687 w 1426642"/>
              <a:gd name="connsiteY154" fmla="*/ 1894373 h 2928268"/>
              <a:gd name="connsiteX155" fmla="*/ 533881 w 1426642"/>
              <a:gd name="connsiteY155" fmla="*/ 1901516 h 2928268"/>
              <a:gd name="connsiteX156" fmla="*/ 536262 w 1426642"/>
              <a:gd name="connsiteY156" fmla="*/ 1870560 h 2928268"/>
              <a:gd name="connsiteX157" fmla="*/ 519593 w 1426642"/>
              <a:gd name="connsiteY157" fmla="*/ 1870560 h 2928268"/>
              <a:gd name="connsiteX158" fmla="*/ 488637 w 1426642"/>
              <a:gd name="connsiteY158" fmla="*/ 1851510 h 2928268"/>
              <a:gd name="connsiteX159" fmla="*/ 474349 w 1426642"/>
              <a:gd name="connsiteY159" fmla="*/ 1815792 h 2928268"/>
              <a:gd name="connsiteX160" fmla="*/ 479112 w 1426642"/>
              <a:gd name="connsiteY160" fmla="*/ 1782454 h 2928268"/>
              <a:gd name="connsiteX161" fmla="*/ 505306 w 1426642"/>
              <a:gd name="connsiteY161" fmla="*/ 1758642 h 2928268"/>
              <a:gd name="connsiteX162" fmla="*/ 479112 w 1426642"/>
              <a:gd name="connsiteY162" fmla="*/ 1732448 h 2928268"/>
              <a:gd name="connsiteX163" fmla="*/ 481493 w 1426642"/>
              <a:gd name="connsiteY163" fmla="*/ 1706254 h 2928268"/>
              <a:gd name="connsiteX164" fmla="*/ 486256 w 1426642"/>
              <a:gd name="connsiteY164" fmla="*/ 1680060 h 2928268"/>
              <a:gd name="connsiteX165" fmla="*/ 524356 w 1426642"/>
              <a:gd name="connsiteY165" fmla="*/ 1632435 h 2928268"/>
              <a:gd name="connsiteX166" fmla="*/ 524356 w 1426642"/>
              <a:gd name="connsiteY166" fmla="*/ 1601479 h 2928268"/>
              <a:gd name="connsiteX167" fmla="*/ 505306 w 1426642"/>
              <a:gd name="connsiteY167" fmla="*/ 1596717 h 2928268"/>
              <a:gd name="connsiteX168" fmla="*/ 462443 w 1426642"/>
              <a:gd name="connsiteY168" fmla="*/ 1625292 h 2928268"/>
              <a:gd name="connsiteX169" fmla="*/ 433868 w 1426642"/>
              <a:gd name="connsiteY169" fmla="*/ 1603860 h 2928268"/>
              <a:gd name="connsiteX170" fmla="*/ 386243 w 1426642"/>
              <a:gd name="connsiteY170" fmla="*/ 1522898 h 2928268"/>
              <a:gd name="connsiteX171" fmla="*/ 368682 w 1426642"/>
              <a:gd name="connsiteY171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45724 w 1426642"/>
              <a:gd name="connsiteY132" fmla="*/ 2358717 h 2928268"/>
              <a:gd name="connsiteX133" fmla="*/ 131449 w 1426642"/>
              <a:gd name="connsiteY133" fmla="*/ 2296804 h 2928268"/>
              <a:gd name="connsiteX134" fmla="*/ 150500 w 1426642"/>
              <a:gd name="connsiteY134" fmla="*/ 2272992 h 2928268"/>
              <a:gd name="connsiteX135" fmla="*/ 205268 w 1426642"/>
              <a:gd name="connsiteY135" fmla="*/ 2265848 h 2928268"/>
              <a:gd name="connsiteX136" fmla="*/ 276706 w 1426642"/>
              <a:gd name="connsiteY136" fmla="*/ 2201554 h 2928268"/>
              <a:gd name="connsiteX137" fmla="*/ 283849 w 1426642"/>
              <a:gd name="connsiteY137" fmla="*/ 2158692 h 2928268"/>
              <a:gd name="connsiteX138" fmla="*/ 264799 w 1426642"/>
              <a:gd name="connsiteY138" fmla="*/ 2120592 h 2928268"/>
              <a:gd name="connsiteX139" fmla="*/ 271943 w 1426642"/>
              <a:gd name="connsiteY139" fmla="*/ 2082492 h 2928268"/>
              <a:gd name="connsiteX140" fmla="*/ 269562 w 1426642"/>
              <a:gd name="connsiteY140" fmla="*/ 2049154 h 2928268"/>
              <a:gd name="connsiteX141" fmla="*/ 238606 w 1426642"/>
              <a:gd name="connsiteY141" fmla="*/ 2025342 h 2928268"/>
              <a:gd name="connsiteX142" fmla="*/ 207649 w 1426642"/>
              <a:gd name="connsiteY142" fmla="*/ 2032485 h 2928268"/>
              <a:gd name="connsiteX143" fmla="*/ 179074 w 1426642"/>
              <a:gd name="connsiteY143" fmla="*/ 2053917 h 2928268"/>
              <a:gd name="connsiteX144" fmla="*/ 148118 w 1426642"/>
              <a:gd name="connsiteY144" fmla="*/ 2058679 h 2928268"/>
              <a:gd name="connsiteX145" fmla="*/ 150499 w 1426642"/>
              <a:gd name="connsiteY145" fmla="*/ 2049154 h 2928268"/>
              <a:gd name="connsiteX146" fmla="*/ 219556 w 1426642"/>
              <a:gd name="connsiteY146" fmla="*/ 1956285 h 2928268"/>
              <a:gd name="connsiteX147" fmla="*/ 174312 w 1426642"/>
              <a:gd name="connsiteY147" fmla="*/ 1887229 h 2928268"/>
              <a:gd name="connsiteX148" fmla="*/ 193362 w 1426642"/>
              <a:gd name="connsiteY148" fmla="*/ 1851510 h 2928268"/>
              <a:gd name="connsiteX149" fmla="*/ 260037 w 1426642"/>
              <a:gd name="connsiteY149" fmla="*/ 1894373 h 2928268"/>
              <a:gd name="connsiteX150" fmla="*/ 307662 w 1426642"/>
              <a:gd name="connsiteY150" fmla="*/ 1906279 h 2928268"/>
              <a:gd name="connsiteX151" fmla="*/ 426724 w 1426642"/>
              <a:gd name="connsiteY151" fmla="*/ 1884848 h 2928268"/>
              <a:gd name="connsiteX152" fmla="*/ 479112 w 1426642"/>
              <a:gd name="connsiteY152" fmla="*/ 1915804 h 2928268"/>
              <a:gd name="connsiteX153" fmla="*/ 464824 w 1426642"/>
              <a:gd name="connsiteY153" fmla="*/ 1870560 h 2928268"/>
              <a:gd name="connsiteX154" fmla="*/ 469587 w 1426642"/>
              <a:gd name="connsiteY154" fmla="*/ 1863417 h 2928268"/>
              <a:gd name="connsiteX155" fmla="*/ 507687 w 1426642"/>
              <a:gd name="connsiteY155" fmla="*/ 1894373 h 2928268"/>
              <a:gd name="connsiteX156" fmla="*/ 533881 w 1426642"/>
              <a:gd name="connsiteY156" fmla="*/ 1901516 h 2928268"/>
              <a:gd name="connsiteX157" fmla="*/ 536262 w 1426642"/>
              <a:gd name="connsiteY157" fmla="*/ 1870560 h 2928268"/>
              <a:gd name="connsiteX158" fmla="*/ 519593 w 1426642"/>
              <a:gd name="connsiteY158" fmla="*/ 1870560 h 2928268"/>
              <a:gd name="connsiteX159" fmla="*/ 488637 w 1426642"/>
              <a:gd name="connsiteY159" fmla="*/ 1851510 h 2928268"/>
              <a:gd name="connsiteX160" fmla="*/ 474349 w 1426642"/>
              <a:gd name="connsiteY160" fmla="*/ 1815792 h 2928268"/>
              <a:gd name="connsiteX161" fmla="*/ 479112 w 1426642"/>
              <a:gd name="connsiteY161" fmla="*/ 1782454 h 2928268"/>
              <a:gd name="connsiteX162" fmla="*/ 505306 w 1426642"/>
              <a:gd name="connsiteY162" fmla="*/ 1758642 h 2928268"/>
              <a:gd name="connsiteX163" fmla="*/ 479112 w 1426642"/>
              <a:gd name="connsiteY163" fmla="*/ 1732448 h 2928268"/>
              <a:gd name="connsiteX164" fmla="*/ 481493 w 1426642"/>
              <a:gd name="connsiteY164" fmla="*/ 1706254 h 2928268"/>
              <a:gd name="connsiteX165" fmla="*/ 486256 w 1426642"/>
              <a:gd name="connsiteY165" fmla="*/ 1680060 h 2928268"/>
              <a:gd name="connsiteX166" fmla="*/ 524356 w 1426642"/>
              <a:gd name="connsiteY166" fmla="*/ 1632435 h 2928268"/>
              <a:gd name="connsiteX167" fmla="*/ 524356 w 1426642"/>
              <a:gd name="connsiteY167" fmla="*/ 1601479 h 2928268"/>
              <a:gd name="connsiteX168" fmla="*/ 505306 w 1426642"/>
              <a:gd name="connsiteY168" fmla="*/ 1596717 h 2928268"/>
              <a:gd name="connsiteX169" fmla="*/ 462443 w 1426642"/>
              <a:gd name="connsiteY169" fmla="*/ 1625292 h 2928268"/>
              <a:gd name="connsiteX170" fmla="*/ 433868 w 1426642"/>
              <a:gd name="connsiteY170" fmla="*/ 1603860 h 2928268"/>
              <a:gd name="connsiteX171" fmla="*/ 386243 w 1426642"/>
              <a:gd name="connsiteY171" fmla="*/ 1522898 h 2928268"/>
              <a:gd name="connsiteX172" fmla="*/ 368682 w 1426642"/>
              <a:gd name="connsiteY172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267181 w 1426642"/>
              <a:gd name="connsiteY132" fmla="*/ 2420629 h 2928268"/>
              <a:gd name="connsiteX133" fmla="*/ 45724 w 1426642"/>
              <a:gd name="connsiteY133" fmla="*/ 2358717 h 2928268"/>
              <a:gd name="connsiteX134" fmla="*/ 131449 w 1426642"/>
              <a:gd name="connsiteY134" fmla="*/ 2296804 h 2928268"/>
              <a:gd name="connsiteX135" fmla="*/ 150500 w 1426642"/>
              <a:gd name="connsiteY135" fmla="*/ 2272992 h 2928268"/>
              <a:gd name="connsiteX136" fmla="*/ 205268 w 1426642"/>
              <a:gd name="connsiteY136" fmla="*/ 2265848 h 2928268"/>
              <a:gd name="connsiteX137" fmla="*/ 276706 w 1426642"/>
              <a:gd name="connsiteY137" fmla="*/ 2201554 h 2928268"/>
              <a:gd name="connsiteX138" fmla="*/ 283849 w 1426642"/>
              <a:gd name="connsiteY138" fmla="*/ 2158692 h 2928268"/>
              <a:gd name="connsiteX139" fmla="*/ 264799 w 1426642"/>
              <a:gd name="connsiteY139" fmla="*/ 2120592 h 2928268"/>
              <a:gd name="connsiteX140" fmla="*/ 271943 w 1426642"/>
              <a:gd name="connsiteY140" fmla="*/ 2082492 h 2928268"/>
              <a:gd name="connsiteX141" fmla="*/ 269562 w 1426642"/>
              <a:gd name="connsiteY141" fmla="*/ 2049154 h 2928268"/>
              <a:gd name="connsiteX142" fmla="*/ 238606 w 1426642"/>
              <a:gd name="connsiteY142" fmla="*/ 2025342 h 2928268"/>
              <a:gd name="connsiteX143" fmla="*/ 207649 w 1426642"/>
              <a:gd name="connsiteY143" fmla="*/ 2032485 h 2928268"/>
              <a:gd name="connsiteX144" fmla="*/ 179074 w 1426642"/>
              <a:gd name="connsiteY144" fmla="*/ 2053917 h 2928268"/>
              <a:gd name="connsiteX145" fmla="*/ 148118 w 1426642"/>
              <a:gd name="connsiteY145" fmla="*/ 2058679 h 2928268"/>
              <a:gd name="connsiteX146" fmla="*/ 150499 w 1426642"/>
              <a:gd name="connsiteY146" fmla="*/ 2049154 h 2928268"/>
              <a:gd name="connsiteX147" fmla="*/ 219556 w 1426642"/>
              <a:gd name="connsiteY147" fmla="*/ 1956285 h 2928268"/>
              <a:gd name="connsiteX148" fmla="*/ 174312 w 1426642"/>
              <a:gd name="connsiteY148" fmla="*/ 1887229 h 2928268"/>
              <a:gd name="connsiteX149" fmla="*/ 193362 w 1426642"/>
              <a:gd name="connsiteY149" fmla="*/ 1851510 h 2928268"/>
              <a:gd name="connsiteX150" fmla="*/ 260037 w 1426642"/>
              <a:gd name="connsiteY150" fmla="*/ 1894373 h 2928268"/>
              <a:gd name="connsiteX151" fmla="*/ 307662 w 1426642"/>
              <a:gd name="connsiteY151" fmla="*/ 1906279 h 2928268"/>
              <a:gd name="connsiteX152" fmla="*/ 426724 w 1426642"/>
              <a:gd name="connsiteY152" fmla="*/ 1884848 h 2928268"/>
              <a:gd name="connsiteX153" fmla="*/ 479112 w 1426642"/>
              <a:gd name="connsiteY153" fmla="*/ 1915804 h 2928268"/>
              <a:gd name="connsiteX154" fmla="*/ 464824 w 1426642"/>
              <a:gd name="connsiteY154" fmla="*/ 1870560 h 2928268"/>
              <a:gd name="connsiteX155" fmla="*/ 469587 w 1426642"/>
              <a:gd name="connsiteY155" fmla="*/ 1863417 h 2928268"/>
              <a:gd name="connsiteX156" fmla="*/ 507687 w 1426642"/>
              <a:gd name="connsiteY156" fmla="*/ 1894373 h 2928268"/>
              <a:gd name="connsiteX157" fmla="*/ 533881 w 1426642"/>
              <a:gd name="connsiteY157" fmla="*/ 1901516 h 2928268"/>
              <a:gd name="connsiteX158" fmla="*/ 536262 w 1426642"/>
              <a:gd name="connsiteY158" fmla="*/ 1870560 h 2928268"/>
              <a:gd name="connsiteX159" fmla="*/ 519593 w 1426642"/>
              <a:gd name="connsiteY159" fmla="*/ 1870560 h 2928268"/>
              <a:gd name="connsiteX160" fmla="*/ 488637 w 1426642"/>
              <a:gd name="connsiteY160" fmla="*/ 1851510 h 2928268"/>
              <a:gd name="connsiteX161" fmla="*/ 474349 w 1426642"/>
              <a:gd name="connsiteY161" fmla="*/ 1815792 h 2928268"/>
              <a:gd name="connsiteX162" fmla="*/ 479112 w 1426642"/>
              <a:gd name="connsiteY162" fmla="*/ 1782454 h 2928268"/>
              <a:gd name="connsiteX163" fmla="*/ 505306 w 1426642"/>
              <a:gd name="connsiteY163" fmla="*/ 1758642 h 2928268"/>
              <a:gd name="connsiteX164" fmla="*/ 479112 w 1426642"/>
              <a:gd name="connsiteY164" fmla="*/ 1732448 h 2928268"/>
              <a:gd name="connsiteX165" fmla="*/ 481493 w 1426642"/>
              <a:gd name="connsiteY165" fmla="*/ 1706254 h 2928268"/>
              <a:gd name="connsiteX166" fmla="*/ 486256 w 1426642"/>
              <a:gd name="connsiteY166" fmla="*/ 1680060 h 2928268"/>
              <a:gd name="connsiteX167" fmla="*/ 524356 w 1426642"/>
              <a:gd name="connsiteY167" fmla="*/ 1632435 h 2928268"/>
              <a:gd name="connsiteX168" fmla="*/ 524356 w 1426642"/>
              <a:gd name="connsiteY168" fmla="*/ 1601479 h 2928268"/>
              <a:gd name="connsiteX169" fmla="*/ 505306 w 1426642"/>
              <a:gd name="connsiteY169" fmla="*/ 1596717 h 2928268"/>
              <a:gd name="connsiteX170" fmla="*/ 462443 w 1426642"/>
              <a:gd name="connsiteY170" fmla="*/ 1625292 h 2928268"/>
              <a:gd name="connsiteX171" fmla="*/ 433868 w 1426642"/>
              <a:gd name="connsiteY171" fmla="*/ 1603860 h 2928268"/>
              <a:gd name="connsiteX172" fmla="*/ 386243 w 1426642"/>
              <a:gd name="connsiteY172" fmla="*/ 1522898 h 2928268"/>
              <a:gd name="connsiteX173" fmla="*/ 368682 w 1426642"/>
              <a:gd name="connsiteY173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231462 w 1426642"/>
              <a:gd name="connsiteY132" fmla="*/ 2444442 h 2928268"/>
              <a:gd name="connsiteX133" fmla="*/ 267181 w 1426642"/>
              <a:gd name="connsiteY133" fmla="*/ 2420629 h 2928268"/>
              <a:gd name="connsiteX134" fmla="*/ 45724 w 1426642"/>
              <a:gd name="connsiteY134" fmla="*/ 2358717 h 2928268"/>
              <a:gd name="connsiteX135" fmla="*/ 131449 w 1426642"/>
              <a:gd name="connsiteY135" fmla="*/ 2296804 h 2928268"/>
              <a:gd name="connsiteX136" fmla="*/ 150500 w 1426642"/>
              <a:gd name="connsiteY136" fmla="*/ 2272992 h 2928268"/>
              <a:gd name="connsiteX137" fmla="*/ 205268 w 1426642"/>
              <a:gd name="connsiteY137" fmla="*/ 2265848 h 2928268"/>
              <a:gd name="connsiteX138" fmla="*/ 276706 w 1426642"/>
              <a:gd name="connsiteY138" fmla="*/ 2201554 h 2928268"/>
              <a:gd name="connsiteX139" fmla="*/ 283849 w 1426642"/>
              <a:gd name="connsiteY139" fmla="*/ 2158692 h 2928268"/>
              <a:gd name="connsiteX140" fmla="*/ 264799 w 1426642"/>
              <a:gd name="connsiteY140" fmla="*/ 2120592 h 2928268"/>
              <a:gd name="connsiteX141" fmla="*/ 271943 w 1426642"/>
              <a:gd name="connsiteY141" fmla="*/ 2082492 h 2928268"/>
              <a:gd name="connsiteX142" fmla="*/ 269562 w 1426642"/>
              <a:gd name="connsiteY142" fmla="*/ 2049154 h 2928268"/>
              <a:gd name="connsiteX143" fmla="*/ 238606 w 1426642"/>
              <a:gd name="connsiteY143" fmla="*/ 2025342 h 2928268"/>
              <a:gd name="connsiteX144" fmla="*/ 207649 w 1426642"/>
              <a:gd name="connsiteY144" fmla="*/ 2032485 h 2928268"/>
              <a:gd name="connsiteX145" fmla="*/ 179074 w 1426642"/>
              <a:gd name="connsiteY145" fmla="*/ 2053917 h 2928268"/>
              <a:gd name="connsiteX146" fmla="*/ 148118 w 1426642"/>
              <a:gd name="connsiteY146" fmla="*/ 2058679 h 2928268"/>
              <a:gd name="connsiteX147" fmla="*/ 150499 w 1426642"/>
              <a:gd name="connsiteY147" fmla="*/ 2049154 h 2928268"/>
              <a:gd name="connsiteX148" fmla="*/ 219556 w 1426642"/>
              <a:gd name="connsiteY148" fmla="*/ 1956285 h 2928268"/>
              <a:gd name="connsiteX149" fmla="*/ 174312 w 1426642"/>
              <a:gd name="connsiteY149" fmla="*/ 1887229 h 2928268"/>
              <a:gd name="connsiteX150" fmla="*/ 193362 w 1426642"/>
              <a:gd name="connsiteY150" fmla="*/ 1851510 h 2928268"/>
              <a:gd name="connsiteX151" fmla="*/ 260037 w 1426642"/>
              <a:gd name="connsiteY151" fmla="*/ 1894373 h 2928268"/>
              <a:gd name="connsiteX152" fmla="*/ 307662 w 1426642"/>
              <a:gd name="connsiteY152" fmla="*/ 1906279 h 2928268"/>
              <a:gd name="connsiteX153" fmla="*/ 426724 w 1426642"/>
              <a:gd name="connsiteY153" fmla="*/ 1884848 h 2928268"/>
              <a:gd name="connsiteX154" fmla="*/ 479112 w 1426642"/>
              <a:gd name="connsiteY154" fmla="*/ 1915804 h 2928268"/>
              <a:gd name="connsiteX155" fmla="*/ 464824 w 1426642"/>
              <a:gd name="connsiteY155" fmla="*/ 1870560 h 2928268"/>
              <a:gd name="connsiteX156" fmla="*/ 469587 w 1426642"/>
              <a:gd name="connsiteY156" fmla="*/ 1863417 h 2928268"/>
              <a:gd name="connsiteX157" fmla="*/ 507687 w 1426642"/>
              <a:gd name="connsiteY157" fmla="*/ 1894373 h 2928268"/>
              <a:gd name="connsiteX158" fmla="*/ 533881 w 1426642"/>
              <a:gd name="connsiteY158" fmla="*/ 1901516 h 2928268"/>
              <a:gd name="connsiteX159" fmla="*/ 536262 w 1426642"/>
              <a:gd name="connsiteY159" fmla="*/ 1870560 h 2928268"/>
              <a:gd name="connsiteX160" fmla="*/ 519593 w 1426642"/>
              <a:gd name="connsiteY160" fmla="*/ 1870560 h 2928268"/>
              <a:gd name="connsiteX161" fmla="*/ 488637 w 1426642"/>
              <a:gd name="connsiteY161" fmla="*/ 1851510 h 2928268"/>
              <a:gd name="connsiteX162" fmla="*/ 474349 w 1426642"/>
              <a:gd name="connsiteY162" fmla="*/ 1815792 h 2928268"/>
              <a:gd name="connsiteX163" fmla="*/ 479112 w 1426642"/>
              <a:gd name="connsiteY163" fmla="*/ 1782454 h 2928268"/>
              <a:gd name="connsiteX164" fmla="*/ 505306 w 1426642"/>
              <a:gd name="connsiteY164" fmla="*/ 1758642 h 2928268"/>
              <a:gd name="connsiteX165" fmla="*/ 479112 w 1426642"/>
              <a:gd name="connsiteY165" fmla="*/ 1732448 h 2928268"/>
              <a:gd name="connsiteX166" fmla="*/ 481493 w 1426642"/>
              <a:gd name="connsiteY166" fmla="*/ 1706254 h 2928268"/>
              <a:gd name="connsiteX167" fmla="*/ 486256 w 1426642"/>
              <a:gd name="connsiteY167" fmla="*/ 1680060 h 2928268"/>
              <a:gd name="connsiteX168" fmla="*/ 524356 w 1426642"/>
              <a:gd name="connsiteY168" fmla="*/ 1632435 h 2928268"/>
              <a:gd name="connsiteX169" fmla="*/ 524356 w 1426642"/>
              <a:gd name="connsiteY169" fmla="*/ 1601479 h 2928268"/>
              <a:gd name="connsiteX170" fmla="*/ 505306 w 1426642"/>
              <a:gd name="connsiteY170" fmla="*/ 1596717 h 2928268"/>
              <a:gd name="connsiteX171" fmla="*/ 462443 w 1426642"/>
              <a:gd name="connsiteY171" fmla="*/ 1625292 h 2928268"/>
              <a:gd name="connsiteX172" fmla="*/ 433868 w 1426642"/>
              <a:gd name="connsiteY172" fmla="*/ 1603860 h 2928268"/>
              <a:gd name="connsiteX173" fmla="*/ 386243 w 1426642"/>
              <a:gd name="connsiteY173" fmla="*/ 1522898 h 2928268"/>
              <a:gd name="connsiteX174" fmla="*/ 368682 w 1426642"/>
              <a:gd name="connsiteY174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319568 w 1426642"/>
              <a:gd name="connsiteY132" fmla="*/ 2444442 h 2928268"/>
              <a:gd name="connsiteX133" fmla="*/ 231462 w 1426642"/>
              <a:gd name="connsiteY133" fmla="*/ 2444442 h 2928268"/>
              <a:gd name="connsiteX134" fmla="*/ 267181 w 1426642"/>
              <a:gd name="connsiteY134" fmla="*/ 2420629 h 2928268"/>
              <a:gd name="connsiteX135" fmla="*/ 45724 w 1426642"/>
              <a:gd name="connsiteY135" fmla="*/ 2358717 h 2928268"/>
              <a:gd name="connsiteX136" fmla="*/ 131449 w 1426642"/>
              <a:gd name="connsiteY136" fmla="*/ 2296804 h 2928268"/>
              <a:gd name="connsiteX137" fmla="*/ 150500 w 1426642"/>
              <a:gd name="connsiteY137" fmla="*/ 2272992 h 2928268"/>
              <a:gd name="connsiteX138" fmla="*/ 205268 w 1426642"/>
              <a:gd name="connsiteY138" fmla="*/ 2265848 h 2928268"/>
              <a:gd name="connsiteX139" fmla="*/ 276706 w 1426642"/>
              <a:gd name="connsiteY139" fmla="*/ 2201554 h 2928268"/>
              <a:gd name="connsiteX140" fmla="*/ 283849 w 1426642"/>
              <a:gd name="connsiteY140" fmla="*/ 2158692 h 2928268"/>
              <a:gd name="connsiteX141" fmla="*/ 264799 w 1426642"/>
              <a:gd name="connsiteY141" fmla="*/ 2120592 h 2928268"/>
              <a:gd name="connsiteX142" fmla="*/ 271943 w 1426642"/>
              <a:gd name="connsiteY142" fmla="*/ 2082492 h 2928268"/>
              <a:gd name="connsiteX143" fmla="*/ 269562 w 1426642"/>
              <a:gd name="connsiteY143" fmla="*/ 2049154 h 2928268"/>
              <a:gd name="connsiteX144" fmla="*/ 238606 w 1426642"/>
              <a:gd name="connsiteY144" fmla="*/ 2025342 h 2928268"/>
              <a:gd name="connsiteX145" fmla="*/ 207649 w 1426642"/>
              <a:gd name="connsiteY145" fmla="*/ 2032485 h 2928268"/>
              <a:gd name="connsiteX146" fmla="*/ 179074 w 1426642"/>
              <a:gd name="connsiteY146" fmla="*/ 2053917 h 2928268"/>
              <a:gd name="connsiteX147" fmla="*/ 148118 w 1426642"/>
              <a:gd name="connsiteY147" fmla="*/ 2058679 h 2928268"/>
              <a:gd name="connsiteX148" fmla="*/ 150499 w 1426642"/>
              <a:gd name="connsiteY148" fmla="*/ 2049154 h 2928268"/>
              <a:gd name="connsiteX149" fmla="*/ 219556 w 1426642"/>
              <a:gd name="connsiteY149" fmla="*/ 1956285 h 2928268"/>
              <a:gd name="connsiteX150" fmla="*/ 174312 w 1426642"/>
              <a:gd name="connsiteY150" fmla="*/ 1887229 h 2928268"/>
              <a:gd name="connsiteX151" fmla="*/ 193362 w 1426642"/>
              <a:gd name="connsiteY151" fmla="*/ 1851510 h 2928268"/>
              <a:gd name="connsiteX152" fmla="*/ 260037 w 1426642"/>
              <a:gd name="connsiteY152" fmla="*/ 1894373 h 2928268"/>
              <a:gd name="connsiteX153" fmla="*/ 307662 w 1426642"/>
              <a:gd name="connsiteY153" fmla="*/ 1906279 h 2928268"/>
              <a:gd name="connsiteX154" fmla="*/ 426724 w 1426642"/>
              <a:gd name="connsiteY154" fmla="*/ 1884848 h 2928268"/>
              <a:gd name="connsiteX155" fmla="*/ 479112 w 1426642"/>
              <a:gd name="connsiteY155" fmla="*/ 1915804 h 2928268"/>
              <a:gd name="connsiteX156" fmla="*/ 464824 w 1426642"/>
              <a:gd name="connsiteY156" fmla="*/ 1870560 h 2928268"/>
              <a:gd name="connsiteX157" fmla="*/ 469587 w 1426642"/>
              <a:gd name="connsiteY157" fmla="*/ 1863417 h 2928268"/>
              <a:gd name="connsiteX158" fmla="*/ 507687 w 1426642"/>
              <a:gd name="connsiteY158" fmla="*/ 1894373 h 2928268"/>
              <a:gd name="connsiteX159" fmla="*/ 533881 w 1426642"/>
              <a:gd name="connsiteY159" fmla="*/ 1901516 h 2928268"/>
              <a:gd name="connsiteX160" fmla="*/ 536262 w 1426642"/>
              <a:gd name="connsiteY160" fmla="*/ 1870560 h 2928268"/>
              <a:gd name="connsiteX161" fmla="*/ 519593 w 1426642"/>
              <a:gd name="connsiteY161" fmla="*/ 1870560 h 2928268"/>
              <a:gd name="connsiteX162" fmla="*/ 488637 w 1426642"/>
              <a:gd name="connsiteY162" fmla="*/ 1851510 h 2928268"/>
              <a:gd name="connsiteX163" fmla="*/ 474349 w 1426642"/>
              <a:gd name="connsiteY163" fmla="*/ 1815792 h 2928268"/>
              <a:gd name="connsiteX164" fmla="*/ 479112 w 1426642"/>
              <a:gd name="connsiteY164" fmla="*/ 1782454 h 2928268"/>
              <a:gd name="connsiteX165" fmla="*/ 505306 w 1426642"/>
              <a:gd name="connsiteY165" fmla="*/ 1758642 h 2928268"/>
              <a:gd name="connsiteX166" fmla="*/ 479112 w 1426642"/>
              <a:gd name="connsiteY166" fmla="*/ 1732448 h 2928268"/>
              <a:gd name="connsiteX167" fmla="*/ 481493 w 1426642"/>
              <a:gd name="connsiteY167" fmla="*/ 1706254 h 2928268"/>
              <a:gd name="connsiteX168" fmla="*/ 486256 w 1426642"/>
              <a:gd name="connsiteY168" fmla="*/ 1680060 h 2928268"/>
              <a:gd name="connsiteX169" fmla="*/ 524356 w 1426642"/>
              <a:gd name="connsiteY169" fmla="*/ 1632435 h 2928268"/>
              <a:gd name="connsiteX170" fmla="*/ 524356 w 1426642"/>
              <a:gd name="connsiteY170" fmla="*/ 1601479 h 2928268"/>
              <a:gd name="connsiteX171" fmla="*/ 505306 w 1426642"/>
              <a:gd name="connsiteY171" fmla="*/ 1596717 h 2928268"/>
              <a:gd name="connsiteX172" fmla="*/ 462443 w 1426642"/>
              <a:gd name="connsiteY172" fmla="*/ 1625292 h 2928268"/>
              <a:gd name="connsiteX173" fmla="*/ 433868 w 1426642"/>
              <a:gd name="connsiteY173" fmla="*/ 1603860 h 2928268"/>
              <a:gd name="connsiteX174" fmla="*/ 386243 w 1426642"/>
              <a:gd name="connsiteY174" fmla="*/ 1522898 h 2928268"/>
              <a:gd name="connsiteX175" fmla="*/ 368682 w 1426642"/>
              <a:gd name="connsiteY175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24343 w 1426642"/>
              <a:gd name="connsiteY131" fmla="*/ 2513499 h 2928268"/>
              <a:gd name="connsiteX132" fmla="*/ 319568 w 1426642"/>
              <a:gd name="connsiteY132" fmla="*/ 2444442 h 2928268"/>
              <a:gd name="connsiteX133" fmla="*/ 250512 w 1426642"/>
              <a:gd name="connsiteY133" fmla="*/ 2456348 h 2928268"/>
              <a:gd name="connsiteX134" fmla="*/ 231462 w 1426642"/>
              <a:gd name="connsiteY134" fmla="*/ 2444442 h 2928268"/>
              <a:gd name="connsiteX135" fmla="*/ 267181 w 1426642"/>
              <a:gd name="connsiteY135" fmla="*/ 2420629 h 2928268"/>
              <a:gd name="connsiteX136" fmla="*/ 45724 w 1426642"/>
              <a:gd name="connsiteY136" fmla="*/ 2358717 h 2928268"/>
              <a:gd name="connsiteX137" fmla="*/ 131449 w 1426642"/>
              <a:gd name="connsiteY137" fmla="*/ 2296804 h 2928268"/>
              <a:gd name="connsiteX138" fmla="*/ 150500 w 1426642"/>
              <a:gd name="connsiteY138" fmla="*/ 2272992 h 2928268"/>
              <a:gd name="connsiteX139" fmla="*/ 205268 w 1426642"/>
              <a:gd name="connsiteY139" fmla="*/ 2265848 h 2928268"/>
              <a:gd name="connsiteX140" fmla="*/ 276706 w 1426642"/>
              <a:gd name="connsiteY140" fmla="*/ 2201554 h 2928268"/>
              <a:gd name="connsiteX141" fmla="*/ 283849 w 1426642"/>
              <a:gd name="connsiteY141" fmla="*/ 2158692 h 2928268"/>
              <a:gd name="connsiteX142" fmla="*/ 264799 w 1426642"/>
              <a:gd name="connsiteY142" fmla="*/ 2120592 h 2928268"/>
              <a:gd name="connsiteX143" fmla="*/ 271943 w 1426642"/>
              <a:gd name="connsiteY143" fmla="*/ 2082492 h 2928268"/>
              <a:gd name="connsiteX144" fmla="*/ 269562 w 1426642"/>
              <a:gd name="connsiteY144" fmla="*/ 2049154 h 2928268"/>
              <a:gd name="connsiteX145" fmla="*/ 238606 w 1426642"/>
              <a:gd name="connsiteY145" fmla="*/ 2025342 h 2928268"/>
              <a:gd name="connsiteX146" fmla="*/ 207649 w 1426642"/>
              <a:gd name="connsiteY146" fmla="*/ 2032485 h 2928268"/>
              <a:gd name="connsiteX147" fmla="*/ 179074 w 1426642"/>
              <a:gd name="connsiteY147" fmla="*/ 2053917 h 2928268"/>
              <a:gd name="connsiteX148" fmla="*/ 148118 w 1426642"/>
              <a:gd name="connsiteY148" fmla="*/ 2058679 h 2928268"/>
              <a:gd name="connsiteX149" fmla="*/ 150499 w 1426642"/>
              <a:gd name="connsiteY149" fmla="*/ 2049154 h 2928268"/>
              <a:gd name="connsiteX150" fmla="*/ 219556 w 1426642"/>
              <a:gd name="connsiteY150" fmla="*/ 1956285 h 2928268"/>
              <a:gd name="connsiteX151" fmla="*/ 174312 w 1426642"/>
              <a:gd name="connsiteY151" fmla="*/ 1887229 h 2928268"/>
              <a:gd name="connsiteX152" fmla="*/ 193362 w 1426642"/>
              <a:gd name="connsiteY152" fmla="*/ 1851510 h 2928268"/>
              <a:gd name="connsiteX153" fmla="*/ 260037 w 1426642"/>
              <a:gd name="connsiteY153" fmla="*/ 1894373 h 2928268"/>
              <a:gd name="connsiteX154" fmla="*/ 307662 w 1426642"/>
              <a:gd name="connsiteY154" fmla="*/ 1906279 h 2928268"/>
              <a:gd name="connsiteX155" fmla="*/ 426724 w 1426642"/>
              <a:gd name="connsiteY155" fmla="*/ 1884848 h 2928268"/>
              <a:gd name="connsiteX156" fmla="*/ 479112 w 1426642"/>
              <a:gd name="connsiteY156" fmla="*/ 1915804 h 2928268"/>
              <a:gd name="connsiteX157" fmla="*/ 464824 w 1426642"/>
              <a:gd name="connsiteY157" fmla="*/ 1870560 h 2928268"/>
              <a:gd name="connsiteX158" fmla="*/ 469587 w 1426642"/>
              <a:gd name="connsiteY158" fmla="*/ 1863417 h 2928268"/>
              <a:gd name="connsiteX159" fmla="*/ 507687 w 1426642"/>
              <a:gd name="connsiteY159" fmla="*/ 1894373 h 2928268"/>
              <a:gd name="connsiteX160" fmla="*/ 533881 w 1426642"/>
              <a:gd name="connsiteY160" fmla="*/ 1901516 h 2928268"/>
              <a:gd name="connsiteX161" fmla="*/ 536262 w 1426642"/>
              <a:gd name="connsiteY161" fmla="*/ 1870560 h 2928268"/>
              <a:gd name="connsiteX162" fmla="*/ 519593 w 1426642"/>
              <a:gd name="connsiteY162" fmla="*/ 1870560 h 2928268"/>
              <a:gd name="connsiteX163" fmla="*/ 488637 w 1426642"/>
              <a:gd name="connsiteY163" fmla="*/ 1851510 h 2928268"/>
              <a:gd name="connsiteX164" fmla="*/ 474349 w 1426642"/>
              <a:gd name="connsiteY164" fmla="*/ 1815792 h 2928268"/>
              <a:gd name="connsiteX165" fmla="*/ 479112 w 1426642"/>
              <a:gd name="connsiteY165" fmla="*/ 1782454 h 2928268"/>
              <a:gd name="connsiteX166" fmla="*/ 505306 w 1426642"/>
              <a:gd name="connsiteY166" fmla="*/ 1758642 h 2928268"/>
              <a:gd name="connsiteX167" fmla="*/ 479112 w 1426642"/>
              <a:gd name="connsiteY167" fmla="*/ 1732448 h 2928268"/>
              <a:gd name="connsiteX168" fmla="*/ 481493 w 1426642"/>
              <a:gd name="connsiteY168" fmla="*/ 1706254 h 2928268"/>
              <a:gd name="connsiteX169" fmla="*/ 486256 w 1426642"/>
              <a:gd name="connsiteY169" fmla="*/ 1680060 h 2928268"/>
              <a:gd name="connsiteX170" fmla="*/ 524356 w 1426642"/>
              <a:gd name="connsiteY170" fmla="*/ 1632435 h 2928268"/>
              <a:gd name="connsiteX171" fmla="*/ 524356 w 1426642"/>
              <a:gd name="connsiteY171" fmla="*/ 1601479 h 2928268"/>
              <a:gd name="connsiteX172" fmla="*/ 505306 w 1426642"/>
              <a:gd name="connsiteY172" fmla="*/ 1596717 h 2928268"/>
              <a:gd name="connsiteX173" fmla="*/ 462443 w 1426642"/>
              <a:gd name="connsiteY173" fmla="*/ 1625292 h 2928268"/>
              <a:gd name="connsiteX174" fmla="*/ 433868 w 1426642"/>
              <a:gd name="connsiteY174" fmla="*/ 1603860 h 2928268"/>
              <a:gd name="connsiteX175" fmla="*/ 386243 w 1426642"/>
              <a:gd name="connsiteY175" fmla="*/ 1522898 h 2928268"/>
              <a:gd name="connsiteX176" fmla="*/ 368682 w 1426642"/>
              <a:gd name="connsiteY176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45724 w 1426642"/>
              <a:gd name="connsiteY137" fmla="*/ 2358717 h 2928268"/>
              <a:gd name="connsiteX138" fmla="*/ 131449 w 1426642"/>
              <a:gd name="connsiteY138" fmla="*/ 2296804 h 2928268"/>
              <a:gd name="connsiteX139" fmla="*/ 150500 w 1426642"/>
              <a:gd name="connsiteY139" fmla="*/ 2272992 h 2928268"/>
              <a:gd name="connsiteX140" fmla="*/ 205268 w 1426642"/>
              <a:gd name="connsiteY140" fmla="*/ 2265848 h 2928268"/>
              <a:gd name="connsiteX141" fmla="*/ 276706 w 1426642"/>
              <a:gd name="connsiteY141" fmla="*/ 2201554 h 2928268"/>
              <a:gd name="connsiteX142" fmla="*/ 283849 w 1426642"/>
              <a:gd name="connsiteY142" fmla="*/ 2158692 h 2928268"/>
              <a:gd name="connsiteX143" fmla="*/ 264799 w 1426642"/>
              <a:gd name="connsiteY143" fmla="*/ 2120592 h 2928268"/>
              <a:gd name="connsiteX144" fmla="*/ 271943 w 1426642"/>
              <a:gd name="connsiteY144" fmla="*/ 2082492 h 2928268"/>
              <a:gd name="connsiteX145" fmla="*/ 269562 w 1426642"/>
              <a:gd name="connsiteY145" fmla="*/ 2049154 h 2928268"/>
              <a:gd name="connsiteX146" fmla="*/ 238606 w 1426642"/>
              <a:gd name="connsiteY146" fmla="*/ 2025342 h 2928268"/>
              <a:gd name="connsiteX147" fmla="*/ 207649 w 1426642"/>
              <a:gd name="connsiteY147" fmla="*/ 2032485 h 2928268"/>
              <a:gd name="connsiteX148" fmla="*/ 179074 w 1426642"/>
              <a:gd name="connsiteY148" fmla="*/ 2053917 h 2928268"/>
              <a:gd name="connsiteX149" fmla="*/ 148118 w 1426642"/>
              <a:gd name="connsiteY149" fmla="*/ 2058679 h 2928268"/>
              <a:gd name="connsiteX150" fmla="*/ 150499 w 1426642"/>
              <a:gd name="connsiteY150" fmla="*/ 2049154 h 2928268"/>
              <a:gd name="connsiteX151" fmla="*/ 219556 w 1426642"/>
              <a:gd name="connsiteY151" fmla="*/ 1956285 h 2928268"/>
              <a:gd name="connsiteX152" fmla="*/ 174312 w 1426642"/>
              <a:gd name="connsiteY152" fmla="*/ 1887229 h 2928268"/>
              <a:gd name="connsiteX153" fmla="*/ 193362 w 1426642"/>
              <a:gd name="connsiteY153" fmla="*/ 1851510 h 2928268"/>
              <a:gd name="connsiteX154" fmla="*/ 260037 w 1426642"/>
              <a:gd name="connsiteY154" fmla="*/ 1894373 h 2928268"/>
              <a:gd name="connsiteX155" fmla="*/ 307662 w 1426642"/>
              <a:gd name="connsiteY155" fmla="*/ 1906279 h 2928268"/>
              <a:gd name="connsiteX156" fmla="*/ 426724 w 1426642"/>
              <a:gd name="connsiteY156" fmla="*/ 1884848 h 2928268"/>
              <a:gd name="connsiteX157" fmla="*/ 479112 w 1426642"/>
              <a:gd name="connsiteY157" fmla="*/ 1915804 h 2928268"/>
              <a:gd name="connsiteX158" fmla="*/ 464824 w 1426642"/>
              <a:gd name="connsiteY158" fmla="*/ 1870560 h 2928268"/>
              <a:gd name="connsiteX159" fmla="*/ 469587 w 1426642"/>
              <a:gd name="connsiteY159" fmla="*/ 1863417 h 2928268"/>
              <a:gd name="connsiteX160" fmla="*/ 507687 w 1426642"/>
              <a:gd name="connsiteY160" fmla="*/ 1894373 h 2928268"/>
              <a:gd name="connsiteX161" fmla="*/ 533881 w 1426642"/>
              <a:gd name="connsiteY161" fmla="*/ 1901516 h 2928268"/>
              <a:gd name="connsiteX162" fmla="*/ 536262 w 1426642"/>
              <a:gd name="connsiteY162" fmla="*/ 1870560 h 2928268"/>
              <a:gd name="connsiteX163" fmla="*/ 519593 w 1426642"/>
              <a:gd name="connsiteY163" fmla="*/ 1870560 h 2928268"/>
              <a:gd name="connsiteX164" fmla="*/ 488637 w 1426642"/>
              <a:gd name="connsiteY164" fmla="*/ 1851510 h 2928268"/>
              <a:gd name="connsiteX165" fmla="*/ 474349 w 1426642"/>
              <a:gd name="connsiteY165" fmla="*/ 1815792 h 2928268"/>
              <a:gd name="connsiteX166" fmla="*/ 479112 w 1426642"/>
              <a:gd name="connsiteY166" fmla="*/ 1782454 h 2928268"/>
              <a:gd name="connsiteX167" fmla="*/ 505306 w 1426642"/>
              <a:gd name="connsiteY167" fmla="*/ 1758642 h 2928268"/>
              <a:gd name="connsiteX168" fmla="*/ 479112 w 1426642"/>
              <a:gd name="connsiteY168" fmla="*/ 1732448 h 2928268"/>
              <a:gd name="connsiteX169" fmla="*/ 481493 w 1426642"/>
              <a:gd name="connsiteY169" fmla="*/ 1706254 h 2928268"/>
              <a:gd name="connsiteX170" fmla="*/ 486256 w 1426642"/>
              <a:gd name="connsiteY170" fmla="*/ 1680060 h 2928268"/>
              <a:gd name="connsiteX171" fmla="*/ 524356 w 1426642"/>
              <a:gd name="connsiteY171" fmla="*/ 1632435 h 2928268"/>
              <a:gd name="connsiteX172" fmla="*/ 524356 w 1426642"/>
              <a:gd name="connsiteY172" fmla="*/ 1601479 h 2928268"/>
              <a:gd name="connsiteX173" fmla="*/ 505306 w 1426642"/>
              <a:gd name="connsiteY173" fmla="*/ 1596717 h 2928268"/>
              <a:gd name="connsiteX174" fmla="*/ 462443 w 1426642"/>
              <a:gd name="connsiteY174" fmla="*/ 1625292 h 2928268"/>
              <a:gd name="connsiteX175" fmla="*/ 433868 w 1426642"/>
              <a:gd name="connsiteY175" fmla="*/ 1603860 h 2928268"/>
              <a:gd name="connsiteX176" fmla="*/ 386243 w 1426642"/>
              <a:gd name="connsiteY176" fmla="*/ 1522898 h 2928268"/>
              <a:gd name="connsiteX177" fmla="*/ 368682 w 1426642"/>
              <a:gd name="connsiteY177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93349 w 1426642"/>
              <a:gd name="connsiteY137" fmla="*/ 2446823 h 2928268"/>
              <a:gd name="connsiteX138" fmla="*/ 45724 w 1426642"/>
              <a:gd name="connsiteY138" fmla="*/ 2358717 h 2928268"/>
              <a:gd name="connsiteX139" fmla="*/ 131449 w 1426642"/>
              <a:gd name="connsiteY139" fmla="*/ 2296804 h 2928268"/>
              <a:gd name="connsiteX140" fmla="*/ 150500 w 1426642"/>
              <a:gd name="connsiteY140" fmla="*/ 2272992 h 2928268"/>
              <a:gd name="connsiteX141" fmla="*/ 205268 w 1426642"/>
              <a:gd name="connsiteY141" fmla="*/ 2265848 h 2928268"/>
              <a:gd name="connsiteX142" fmla="*/ 276706 w 1426642"/>
              <a:gd name="connsiteY142" fmla="*/ 2201554 h 2928268"/>
              <a:gd name="connsiteX143" fmla="*/ 283849 w 1426642"/>
              <a:gd name="connsiteY143" fmla="*/ 2158692 h 2928268"/>
              <a:gd name="connsiteX144" fmla="*/ 264799 w 1426642"/>
              <a:gd name="connsiteY144" fmla="*/ 2120592 h 2928268"/>
              <a:gd name="connsiteX145" fmla="*/ 271943 w 1426642"/>
              <a:gd name="connsiteY145" fmla="*/ 2082492 h 2928268"/>
              <a:gd name="connsiteX146" fmla="*/ 269562 w 1426642"/>
              <a:gd name="connsiteY146" fmla="*/ 2049154 h 2928268"/>
              <a:gd name="connsiteX147" fmla="*/ 238606 w 1426642"/>
              <a:gd name="connsiteY147" fmla="*/ 2025342 h 2928268"/>
              <a:gd name="connsiteX148" fmla="*/ 207649 w 1426642"/>
              <a:gd name="connsiteY148" fmla="*/ 2032485 h 2928268"/>
              <a:gd name="connsiteX149" fmla="*/ 179074 w 1426642"/>
              <a:gd name="connsiteY149" fmla="*/ 2053917 h 2928268"/>
              <a:gd name="connsiteX150" fmla="*/ 148118 w 1426642"/>
              <a:gd name="connsiteY150" fmla="*/ 2058679 h 2928268"/>
              <a:gd name="connsiteX151" fmla="*/ 150499 w 1426642"/>
              <a:gd name="connsiteY151" fmla="*/ 2049154 h 2928268"/>
              <a:gd name="connsiteX152" fmla="*/ 219556 w 1426642"/>
              <a:gd name="connsiteY152" fmla="*/ 1956285 h 2928268"/>
              <a:gd name="connsiteX153" fmla="*/ 174312 w 1426642"/>
              <a:gd name="connsiteY153" fmla="*/ 1887229 h 2928268"/>
              <a:gd name="connsiteX154" fmla="*/ 193362 w 1426642"/>
              <a:gd name="connsiteY154" fmla="*/ 1851510 h 2928268"/>
              <a:gd name="connsiteX155" fmla="*/ 260037 w 1426642"/>
              <a:gd name="connsiteY155" fmla="*/ 1894373 h 2928268"/>
              <a:gd name="connsiteX156" fmla="*/ 307662 w 1426642"/>
              <a:gd name="connsiteY156" fmla="*/ 1906279 h 2928268"/>
              <a:gd name="connsiteX157" fmla="*/ 426724 w 1426642"/>
              <a:gd name="connsiteY157" fmla="*/ 1884848 h 2928268"/>
              <a:gd name="connsiteX158" fmla="*/ 479112 w 1426642"/>
              <a:gd name="connsiteY158" fmla="*/ 1915804 h 2928268"/>
              <a:gd name="connsiteX159" fmla="*/ 464824 w 1426642"/>
              <a:gd name="connsiteY159" fmla="*/ 1870560 h 2928268"/>
              <a:gd name="connsiteX160" fmla="*/ 469587 w 1426642"/>
              <a:gd name="connsiteY160" fmla="*/ 1863417 h 2928268"/>
              <a:gd name="connsiteX161" fmla="*/ 507687 w 1426642"/>
              <a:gd name="connsiteY161" fmla="*/ 1894373 h 2928268"/>
              <a:gd name="connsiteX162" fmla="*/ 533881 w 1426642"/>
              <a:gd name="connsiteY162" fmla="*/ 1901516 h 2928268"/>
              <a:gd name="connsiteX163" fmla="*/ 536262 w 1426642"/>
              <a:gd name="connsiteY163" fmla="*/ 1870560 h 2928268"/>
              <a:gd name="connsiteX164" fmla="*/ 519593 w 1426642"/>
              <a:gd name="connsiteY164" fmla="*/ 1870560 h 2928268"/>
              <a:gd name="connsiteX165" fmla="*/ 488637 w 1426642"/>
              <a:gd name="connsiteY165" fmla="*/ 1851510 h 2928268"/>
              <a:gd name="connsiteX166" fmla="*/ 474349 w 1426642"/>
              <a:gd name="connsiteY166" fmla="*/ 1815792 h 2928268"/>
              <a:gd name="connsiteX167" fmla="*/ 479112 w 1426642"/>
              <a:gd name="connsiteY167" fmla="*/ 1782454 h 2928268"/>
              <a:gd name="connsiteX168" fmla="*/ 505306 w 1426642"/>
              <a:gd name="connsiteY168" fmla="*/ 1758642 h 2928268"/>
              <a:gd name="connsiteX169" fmla="*/ 479112 w 1426642"/>
              <a:gd name="connsiteY169" fmla="*/ 1732448 h 2928268"/>
              <a:gd name="connsiteX170" fmla="*/ 481493 w 1426642"/>
              <a:gd name="connsiteY170" fmla="*/ 1706254 h 2928268"/>
              <a:gd name="connsiteX171" fmla="*/ 486256 w 1426642"/>
              <a:gd name="connsiteY171" fmla="*/ 1680060 h 2928268"/>
              <a:gd name="connsiteX172" fmla="*/ 524356 w 1426642"/>
              <a:gd name="connsiteY172" fmla="*/ 1632435 h 2928268"/>
              <a:gd name="connsiteX173" fmla="*/ 524356 w 1426642"/>
              <a:gd name="connsiteY173" fmla="*/ 1601479 h 2928268"/>
              <a:gd name="connsiteX174" fmla="*/ 505306 w 1426642"/>
              <a:gd name="connsiteY174" fmla="*/ 1596717 h 2928268"/>
              <a:gd name="connsiteX175" fmla="*/ 462443 w 1426642"/>
              <a:gd name="connsiteY175" fmla="*/ 1625292 h 2928268"/>
              <a:gd name="connsiteX176" fmla="*/ 433868 w 1426642"/>
              <a:gd name="connsiteY176" fmla="*/ 1603860 h 2928268"/>
              <a:gd name="connsiteX177" fmla="*/ 386243 w 1426642"/>
              <a:gd name="connsiteY177" fmla="*/ 1522898 h 2928268"/>
              <a:gd name="connsiteX178" fmla="*/ 368682 w 1426642"/>
              <a:gd name="connsiteY178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93349 w 1426642"/>
              <a:gd name="connsiteY137" fmla="*/ 2446823 h 2928268"/>
              <a:gd name="connsiteX138" fmla="*/ 67156 w 1426642"/>
              <a:gd name="connsiteY138" fmla="*/ 2373004 h 2928268"/>
              <a:gd name="connsiteX139" fmla="*/ 45724 w 1426642"/>
              <a:gd name="connsiteY139" fmla="*/ 2358717 h 2928268"/>
              <a:gd name="connsiteX140" fmla="*/ 131449 w 1426642"/>
              <a:gd name="connsiteY140" fmla="*/ 2296804 h 2928268"/>
              <a:gd name="connsiteX141" fmla="*/ 150500 w 1426642"/>
              <a:gd name="connsiteY141" fmla="*/ 2272992 h 2928268"/>
              <a:gd name="connsiteX142" fmla="*/ 205268 w 1426642"/>
              <a:gd name="connsiteY142" fmla="*/ 2265848 h 2928268"/>
              <a:gd name="connsiteX143" fmla="*/ 276706 w 1426642"/>
              <a:gd name="connsiteY143" fmla="*/ 2201554 h 2928268"/>
              <a:gd name="connsiteX144" fmla="*/ 283849 w 1426642"/>
              <a:gd name="connsiteY144" fmla="*/ 2158692 h 2928268"/>
              <a:gd name="connsiteX145" fmla="*/ 264799 w 1426642"/>
              <a:gd name="connsiteY145" fmla="*/ 2120592 h 2928268"/>
              <a:gd name="connsiteX146" fmla="*/ 271943 w 1426642"/>
              <a:gd name="connsiteY146" fmla="*/ 2082492 h 2928268"/>
              <a:gd name="connsiteX147" fmla="*/ 269562 w 1426642"/>
              <a:gd name="connsiteY147" fmla="*/ 2049154 h 2928268"/>
              <a:gd name="connsiteX148" fmla="*/ 238606 w 1426642"/>
              <a:gd name="connsiteY148" fmla="*/ 2025342 h 2928268"/>
              <a:gd name="connsiteX149" fmla="*/ 207649 w 1426642"/>
              <a:gd name="connsiteY149" fmla="*/ 2032485 h 2928268"/>
              <a:gd name="connsiteX150" fmla="*/ 179074 w 1426642"/>
              <a:gd name="connsiteY150" fmla="*/ 2053917 h 2928268"/>
              <a:gd name="connsiteX151" fmla="*/ 148118 w 1426642"/>
              <a:gd name="connsiteY151" fmla="*/ 2058679 h 2928268"/>
              <a:gd name="connsiteX152" fmla="*/ 150499 w 1426642"/>
              <a:gd name="connsiteY152" fmla="*/ 2049154 h 2928268"/>
              <a:gd name="connsiteX153" fmla="*/ 219556 w 1426642"/>
              <a:gd name="connsiteY153" fmla="*/ 1956285 h 2928268"/>
              <a:gd name="connsiteX154" fmla="*/ 174312 w 1426642"/>
              <a:gd name="connsiteY154" fmla="*/ 1887229 h 2928268"/>
              <a:gd name="connsiteX155" fmla="*/ 193362 w 1426642"/>
              <a:gd name="connsiteY155" fmla="*/ 1851510 h 2928268"/>
              <a:gd name="connsiteX156" fmla="*/ 260037 w 1426642"/>
              <a:gd name="connsiteY156" fmla="*/ 1894373 h 2928268"/>
              <a:gd name="connsiteX157" fmla="*/ 307662 w 1426642"/>
              <a:gd name="connsiteY157" fmla="*/ 1906279 h 2928268"/>
              <a:gd name="connsiteX158" fmla="*/ 426724 w 1426642"/>
              <a:gd name="connsiteY158" fmla="*/ 1884848 h 2928268"/>
              <a:gd name="connsiteX159" fmla="*/ 479112 w 1426642"/>
              <a:gd name="connsiteY159" fmla="*/ 1915804 h 2928268"/>
              <a:gd name="connsiteX160" fmla="*/ 464824 w 1426642"/>
              <a:gd name="connsiteY160" fmla="*/ 1870560 h 2928268"/>
              <a:gd name="connsiteX161" fmla="*/ 469587 w 1426642"/>
              <a:gd name="connsiteY161" fmla="*/ 1863417 h 2928268"/>
              <a:gd name="connsiteX162" fmla="*/ 507687 w 1426642"/>
              <a:gd name="connsiteY162" fmla="*/ 1894373 h 2928268"/>
              <a:gd name="connsiteX163" fmla="*/ 533881 w 1426642"/>
              <a:gd name="connsiteY163" fmla="*/ 1901516 h 2928268"/>
              <a:gd name="connsiteX164" fmla="*/ 536262 w 1426642"/>
              <a:gd name="connsiteY164" fmla="*/ 1870560 h 2928268"/>
              <a:gd name="connsiteX165" fmla="*/ 519593 w 1426642"/>
              <a:gd name="connsiteY165" fmla="*/ 1870560 h 2928268"/>
              <a:gd name="connsiteX166" fmla="*/ 488637 w 1426642"/>
              <a:gd name="connsiteY166" fmla="*/ 1851510 h 2928268"/>
              <a:gd name="connsiteX167" fmla="*/ 474349 w 1426642"/>
              <a:gd name="connsiteY167" fmla="*/ 1815792 h 2928268"/>
              <a:gd name="connsiteX168" fmla="*/ 479112 w 1426642"/>
              <a:gd name="connsiteY168" fmla="*/ 1782454 h 2928268"/>
              <a:gd name="connsiteX169" fmla="*/ 505306 w 1426642"/>
              <a:gd name="connsiteY169" fmla="*/ 1758642 h 2928268"/>
              <a:gd name="connsiteX170" fmla="*/ 479112 w 1426642"/>
              <a:gd name="connsiteY170" fmla="*/ 1732448 h 2928268"/>
              <a:gd name="connsiteX171" fmla="*/ 481493 w 1426642"/>
              <a:gd name="connsiteY171" fmla="*/ 1706254 h 2928268"/>
              <a:gd name="connsiteX172" fmla="*/ 486256 w 1426642"/>
              <a:gd name="connsiteY172" fmla="*/ 1680060 h 2928268"/>
              <a:gd name="connsiteX173" fmla="*/ 524356 w 1426642"/>
              <a:gd name="connsiteY173" fmla="*/ 1632435 h 2928268"/>
              <a:gd name="connsiteX174" fmla="*/ 524356 w 1426642"/>
              <a:gd name="connsiteY174" fmla="*/ 1601479 h 2928268"/>
              <a:gd name="connsiteX175" fmla="*/ 505306 w 1426642"/>
              <a:gd name="connsiteY175" fmla="*/ 1596717 h 2928268"/>
              <a:gd name="connsiteX176" fmla="*/ 462443 w 1426642"/>
              <a:gd name="connsiteY176" fmla="*/ 1625292 h 2928268"/>
              <a:gd name="connsiteX177" fmla="*/ 433868 w 1426642"/>
              <a:gd name="connsiteY177" fmla="*/ 1603860 h 2928268"/>
              <a:gd name="connsiteX178" fmla="*/ 386243 w 1426642"/>
              <a:gd name="connsiteY178" fmla="*/ 1522898 h 2928268"/>
              <a:gd name="connsiteX179" fmla="*/ 368682 w 1426642"/>
              <a:gd name="connsiteY179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93349 w 1426642"/>
              <a:gd name="connsiteY137" fmla="*/ 2446823 h 2928268"/>
              <a:gd name="connsiteX138" fmla="*/ 52868 w 1426642"/>
              <a:gd name="connsiteY138" fmla="*/ 2406342 h 2928268"/>
              <a:gd name="connsiteX139" fmla="*/ 67156 w 1426642"/>
              <a:gd name="connsiteY139" fmla="*/ 2373004 h 2928268"/>
              <a:gd name="connsiteX140" fmla="*/ 45724 w 1426642"/>
              <a:gd name="connsiteY140" fmla="*/ 2358717 h 2928268"/>
              <a:gd name="connsiteX141" fmla="*/ 131449 w 1426642"/>
              <a:gd name="connsiteY141" fmla="*/ 2296804 h 2928268"/>
              <a:gd name="connsiteX142" fmla="*/ 150500 w 1426642"/>
              <a:gd name="connsiteY142" fmla="*/ 2272992 h 2928268"/>
              <a:gd name="connsiteX143" fmla="*/ 205268 w 1426642"/>
              <a:gd name="connsiteY143" fmla="*/ 2265848 h 2928268"/>
              <a:gd name="connsiteX144" fmla="*/ 276706 w 1426642"/>
              <a:gd name="connsiteY144" fmla="*/ 2201554 h 2928268"/>
              <a:gd name="connsiteX145" fmla="*/ 283849 w 1426642"/>
              <a:gd name="connsiteY145" fmla="*/ 2158692 h 2928268"/>
              <a:gd name="connsiteX146" fmla="*/ 264799 w 1426642"/>
              <a:gd name="connsiteY146" fmla="*/ 2120592 h 2928268"/>
              <a:gd name="connsiteX147" fmla="*/ 271943 w 1426642"/>
              <a:gd name="connsiteY147" fmla="*/ 2082492 h 2928268"/>
              <a:gd name="connsiteX148" fmla="*/ 269562 w 1426642"/>
              <a:gd name="connsiteY148" fmla="*/ 2049154 h 2928268"/>
              <a:gd name="connsiteX149" fmla="*/ 238606 w 1426642"/>
              <a:gd name="connsiteY149" fmla="*/ 2025342 h 2928268"/>
              <a:gd name="connsiteX150" fmla="*/ 207649 w 1426642"/>
              <a:gd name="connsiteY150" fmla="*/ 2032485 h 2928268"/>
              <a:gd name="connsiteX151" fmla="*/ 179074 w 1426642"/>
              <a:gd name="connsiteY151" fmla="*/ 2053917 h 2928268"/>
              <a:gd name="connsiteX152" fmla="*/ 148118 w 1426642"/>
              <a:gd name="connsiteY152" fmla="*/ 2058679 h 2928268"/>
              <a:gd name="connsiteX153" fmla="*/ 150499 w 1426642"/>
              <a:gd name="connsiteY153" fmla="*/ 2049154 h 2928268"/>
              <a:gd name="connsiteX154" fmla="*/ 219556 w 1426642"/>
              <a:gd name="connsiteY154" fmla="*/ 1956285 h 2928268"/>
              <a:gd name="connsiteX155" fmla="*/ 174312 w 1426642"/>
              <a:gd name="connsiteY155" fmla="*/ 1887229 h 2928268"/>
              <a:gd name="connsiteX156" fmla="*/ 193362 w 1426642"/>
              <a:gd name="connsiteY156" fmla="*/ 1851510 h 2928268"/>
              <a:gd name="connsiteX157" fmla="*/ 260037 w 1426642"/>
              <a:gd name="connsiteY157" fmla="*/ 1894373 h 2928268"/>
              <a:gd name="connsiteX158" fmla="*/ 307662 w 1426642"/>
              <a:gd name="connsiteY158" fmla="*/ 1906279 h 2928268"/>
              <a:gd name="connsiteX159" fmla="*/ 426724 w 1426642"/>
              <a:gd name="connsiteY159" fmla="*/ 1884848 h 2928268"/>
              <a:gd name="connsiteX160" fmla="*/ 479112 w 1426642"/>
              <a:gd name="connsiteY160" fmla="*/ 1915804 h 2928268"/>
              <a:gd name="connsiteX161" fmla="*/ 464824 w 1426642"/>
              <a:gd name="connsiteY161" fmla="*/ 1870560 h 2928268"/>
              <a:gd name="connsiteX162" fmla="*/ 469587 w 1426642"/>
              <a:gd name="connsiteY162" fmla="*/ 1863417 h 2928268"/>
              <a:gd name="connsiteX163" fmla="*/ 507687 w 1426642"/>
              <a:gd name="connsiteY163" fmla="*/ 1894373 h 2928268"/>
              <a:gd name="connsiteX164" fmla="*/ 533881 w 1426642"/>
              <a:gd name="connsiteY164" fmla="*/ 1901516 h 2928268"/>
              <a:gd name="connsiteX165" fmla="*/ 536262 w 1426642"/>
              <a:gd name="connsiteY165" fmla="*/ 1870560 h 2928268"/>
              <a:gd name="connsiteX166" fmla="*/ 519593 w 1426642"/>
              <a:gd name="connsiteY166" fmla="*/ 1870560 h 2928268"/>
              <a:gd name="connsiteX167" fmla="*/ 488637 w 1426642"/>
              <a:gd name="connsiteY167" fmla="*/ 1851510 h 2928268"/>
              <a:gd name="connsiteX168" fmla="*/ 474349 w 1426642"/>
              <a:gd name="connsiteY168" fmla="*/ 1815792 h 2928268"/>
              <a:gd name="connsiteX169" fmla="*/ 479112 w 1426642"/>
              <a:gd name="connsiteY169" fmla="*/ 1782454 h 2928268"/>
              <a:gd name="connsiteX170" fmla="*/ 505306 w 1426642"/>
              <a:gd name="connsiteY170" fmla="*/ 1758642 h 2928268"/>
              <a:gd name="connsiteX171" fmla="*/ 479112 w 1426642"/>
              <a:gd name="connsiteY171" fmla="*/ 1732448 h 2928268"/>
              <a:gd name="connsiteX172" fmla="*/ 481493 w 1426642"/>
              <a:gd name="connsiteY172" fmla="*/ 1706254 h 2928268"/>
              <a:gd name="connsiteX173" fmla="*/ 486256 w 1426642"/>
              <a:gd name="connsiteY173" fmla="*/ 1680060 h 2928268"/>
              <a:gd name="connsiteX174" fmla="*/ 524356 w 1426642"/>
              <a:gd name="connsiteY174" fmla="*/ 1632435 h 2928268"/>
              <a:gd name="connsiteX175" fmla="*/ 524356 w 1426642"/>
              <a:gd name="connsiteY175" fmla="*/ 1601479 h 2928268"/>
              <a:gd name="connsiteX176" fmla="*/ 505306 w 1426642"/>
              <a:gd name="connsiteY176" fmla="*/ 1596717 h 2928268"/>
              <a:gd name="connsiteX177" fmla="*/ 462443 w 1426642"/>
              <a:gd name="connsiteY177" fmla="*/ 1625292 h 2928268"/>
              <a:gd name="connsiteX178" fmla="*/ 433868 w 1426642"/>
              <a:gd name="connsiteY178" fmla="*/ 1603860 h 2928268"/>
              <a:gd name="connsiteX179" fmla="*/ 386243 w 1426642"/>
              <a:gd name="connsiteY179" fmla="*/ 1522898 h 2928268"/>
              <a:gd name="connsiteX180" fmla="*/ 368682 w 1426642"/>
              <a:gd name="connsiteY180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93349 w 1426642"/>
              <a:gd name="connsiteY137" fmla="*/ 2446823 h 2928268"/>
              <a:gd name="connsiteX138" fmla="*/ 52868 w 1426642"/>
              <a:gd name="connsiteY138" fmla="*/ 2406342 h 2928268"/>
              <a:gd name="connsiteX139" fmla="*/ 67156 w 1426642"/>
              <a:gd name="connsiteY139" fmla="*/ 2373004 h 2928268"/>
              <a:gd name="connsiteX140" fmla="*/ 45724 w 1426642"/>
              <a:gd name="connsiteY140" fmla="*/ 2358717 h 2928268"/>
              <a:gd name="connsiteX141" fmla="*/ 52868 w 1426642"/>
              <a:gd name="connsiteY141" fmla="*/ 2342048 h 2928268"/>
              <a:gd name="connsiteX142" fmla="*/ 131449 w 1426642"/>
              <a:gd name="connsiteY142" fmla="*/ 2296804 h 2928268"/>
              <a:gd name="connsiteX143" fmla="*/ 150500 w 1426642"/>
              <a:gd name="connsiteY143" fmla="*/ 2272992 h 2928268"/>
              <a:gd name="connsiteX144" fmla="*/ 205268 w 1426642"/>
              <a:gd name="connsiteY144" fmla="*/ 2265848 h 2928268"/>
              <a:gd name="connsiteX145" fmla="*/ 276706 w 1426642"/>
              <a:gd name="connsiteY145" fmla="*/ 2201554 h 2928268"/>
              <a:gd name="connsiteX146" fmla="*/ 283849 w 1426642"/>
              <a:gd name="connsiteY146" fmla="*/ 2158692 h 2928268"/>
              <a:gd name="connsiteX147" fmla="*/ 264799 w 1426642"/>
              <a:gd name="connsiteY147" fmla="*/ 2120592 h 2928268"/>
              <a:gd name="connsiteX148" fmla="*/ 271943 w 1426642"/>
              <a:gd name="connsiteY148" fmla="*/ 2082492 h 2928268"/>
              <a:gd name="connsiteX149" fmla="*/ 269562 w 1426642"/>
              <a:gd name="connsiteY149" fmla="*/ 2049154 h 2928268"/>
              <a:gd name="connsiteX150" fmla="*/ 238606 w 1426642"/>
              <a:gd name="connsiteY150" fmla="*/ 2025342 h 2928268"/>
              <a:gd name="connsiteX151" fmla="*/ 207649 w 1426642"/>
              <a:gd name="connsiteY151" fmla="*/ 2032485 h 2928268"/>
              <a:gd name="connsiteX152" fmla="*/ 179074 w 1426642"/>
              <a:gd name="connsiteY152" fmla="*/ 2053917 h 2928268"/>
              <a:gd name="connsiteX153" fmla="*/ 148118 w 1426642"/>
              <a:gd name="connsiteY153" fmla="*/ 2058679 h 2928268"/>
              <a:gd name="connsiteX154" fmla="*/ 150499 w 1426642"/>
              <a:gd name="connsiteY154" fmla="*/ 2049154 h 2928268"/>
              <a:gd name="connsiteX155" fmla="*/ 219556 w 1426642"/>
              <a:gd name="connsiteY155" fmla="*/ 1956285 h 2928268"/>
              <a:gd name="connsiteX156" fmla="*/ 174312 w 1426642"/>
              <a:gd name="connsiteY156" fmla="*/ 1887229 h 2928268"/>
              <a:gd name="connsiteX157" fmla="*/ 193362 w 1426642"/>
              <a:gd name="connsiteY157" fmla="*/ 1851510 h 2928268"/>
              <a:gd name="connsiteX158" fmla="*/ 260037 w 1426642"/>
              <a:gd name="connsiteY158" fmla="*/ 1894373 h 2928268"/>
              <a:gd name="connsiteX159" fmla="*/ 307662 w 1426642"/>
              <a:gd name="connsiteY159" fmla="*/ 1906279 h 2928268"/>
              <a:gd name="connsiteX160" fmla="*/ 426724 w 1426642"/>
              <a:gd name="connsiteY160" fmla="*/ 1884848 h 2928268"/>
              <a:gd name="connsiteX161" fmla="*/ 479112 w 1426642"/>
              <a:gd name="connsiteY161" fmla="*/ 1915804 h 2928268"/>
              <a:gd name="connsiteX162" fmla="*/ 464824 w 1426642"/>
              <a:gd name="connsiteY162" fmla="*/ 1870560 h 2928268"/>
              <a:gd name="connsiteX163" fmla="*/ 469587 w 1426642"/>
              <a:gd name="connsiteY163" fmla="*/ 1863417 h 2928268"/>
              <a:gd name="connsiteX164" fmla="*/ 507687 w 1426642"/>
              <a:gd name="connsiteY164" fmla="*/ 1894373 h 2928268"/>
              <a:gd name="connsiteX165" fmla="*/ 533881 w 1426642"/>
              <a:gd name="connsiteY165" fmla="*/ 1901516 h 2928268"/>
              <a:gd name="connsiteX166" fmla="*/ 536262 w 1426642"/>
              <a:gd name="connsiteY166" fmla="*/ 1870560 h 2928268"/>
              <a:gd name="connsiteX167" fmla="*/ 519593 w 1426642"/>
              <a:gd name="connsiteY167" fmla="*/ 1870560 h 2928268"/>
              <a:gd name="connsiteX168" fmla="*/ 488637 w 1426642"/>
              <a:gd name="connsiteY168" fmla="*/ 1851510 h 2928268"/>
              <a:gd name="connsiteX169" fmla="*/ 474349 w 1426642"/>
              <a:gd name="connsiteY169" fmla="*/ 1815792 h 2928268"/>
              <a:gd name="connsiteX170" fmla="*/ 479112 w 1426642"/>
              <a:gd name="connsiteY170" fmla="*/ 1782454 h 2928268"/>
              <a:gd name="connsiteX171" fmla="*/ 505306 w 1426642"/>
              <a:gd name="connsiteY171" fmla="*/ 1758642 h 2928268"/>
              <a:gd name="connsiteX172" fmla="*/ 479112 w 1426642"/>
              <a:gd name="connsiteY172" fmla="*/ 1732448 h 2928268"/>
              <a:gd name="connsiteX173" fmla="*/ 481493 w 1426642"/>
              <a:gd name="connsiteY173" fmla="*/ 1706254 h 2928268"/>
              <a:gd name="connsiteX174" fmla="*/ 486256 w 1426642"/>
              <a:gd name="connsiteY174" fmla="*/ 1680060 h 2928268"/>
              <a:gd name="connsiteX175" fmla="*/ 524356 w 1426642"/>
              <a:gd name="connsiteY175" fmla="*/ 1632435 h 2928268"/>
              <a:gd name="connsiteX176" fmla="*/ 524356 w 1426642"/>
              <a:gd name="connsiteY176" fmla="*/ 1601479 h 2928268"/>
              <a:gd name="connsiteX177" fmla="*/ 505306 w 1426642"/>
              <a:gd name="connsiteY177" fmla="*/ 1596717 h 2928268"/>
              <a:gd name="connsiteX178" fmla="*/ 462443 w 1426642"/>
              <a:gd name="connsiteY178" fmla="*/ 1625292 h 2928268"/>
              <a:gd name="connsiteX179" fmla="*/ 433868 w 1426642"/>
              <a:gd name="connsiteY179" fmla="*/ 1603860 h 2928268"/>
              <a:gd name="connsiteX180" fmla="*/ 386243 w 1426642"/>
              <a:gd name="connsiteY180" fmla="*/ 1522898 h 2928268"/>
              <a:gd name="connsiteX181" fmla="*/ 368682 w 1426642"/>
              <a:gd name="connsiteY181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93349 w 1426642"/>
              <a:gd name="connsiteY137" fmla="*/ 2446823 h 2928268"/>
              <a:gd name="connsiteX138" fmla="*/ 112399 w 1426642"/>
              <a:gd name="connsiteY138" fmla="*/ 2401579 h 2928268"/>
              <a:gd name="connsiteX139" fmla="*/ 52868 w 1426642"/>
              <a:gd name="connsiteY139" fmla="*/ 2406342 h 2928268"/>
              <a:gd name="connsiteX140" fmla="*/ 67156 w 1426642"/>
              <a:gd name="connsiteY140" fmla="*/ 2373004 h 2928268"/>
              <a:gd name="connsiteX141" fmla="*/ 45724 w 1426642"/>
              <a:gd name="connsiteY141" fmla="*/ 2358717 h 2928268"/>
              <a:gd name="connsiteX142" fmla="*/ 52868 w 1426642"/>
              <a:gd name="connsiteY142" fmla="*/ 2342048 h 2928268"/>
              <a:gd name="connsiteX143" fmla="*/ 131449 w 1426642"/>
              <a:gd name="connsiteY143" fmla="*/ 2296804 h 2928268"/>
              <a:gd name="connsiteX144" fmla="*/ 150500 w 1426642"/>
              <a:gd name="connsiteY144" fmla="*/ 2272992 h 2928268"/>
              <a:gd name="connsiteX145" fmla="*/ 205268 w 1426642"/>
              <a:gd name="connsiteY145" fmla="*/ 2265848 h 2928268"/>
              <a:gd name="connsiteX146" fmla="*/ 276706 w 1426642"/>
              <a:gd name="connsiteY146" fmla="*/ 2201554 h 2928268"/>
              <a:gd name="connsiteX147" fmla="*/ 283849 w 1426642"/>
              <a:gd name="connsiteY147" fmla="*/ 2158692 h 2928268"/>
              <a:gd name="connsiteX148" fmla="*/ 264799 w 1426642"/>
              <a:gd name="connsiteY148" fmla="*/ 2120592 h 2928268"/>
              <a:gd name="connsiteX149" fmla="*/ 271943 w 1426642"/>
              <a:gd name="connsiteY149" fmla="*/ 2082492 h 2928268"/>
              <a:gd name="connsiteX150" fmla="*/ 269562 w 1426642"/>
              <a:gd name="connsiteY150" fmla="*/ 2049154 h 2928268"/>
              <a:gd name="connsiteX151" fmla="*/ 238606 w 1426642"/>
              <a:gd name="connsiteY151" fmla="*/ 2025342 h 2928268"/>
              <a:gd name="connsiteX152" fmla="*/ 207649 w 1426642"/>
              <a:gd name="connsiteY152" fmla="*/ 2032485 h 2928268"/>
              <a:gd name="connsiteX153" fmla="*/ 179074 w 1426642"/>
              <a:gd name="connsiteY153" fmla="*/ 2053917 h 2928268"/>
              <a:gd name="connsiteX154" fmla="*/ 148118 w 1426642"/>
              <a:gd name="connsiteY154" fmla="*/ 2058679 h 2928268"/>
              <a:gd name="connsiteX155" fmla="*/ 150499 w 1426642"/>
              <a:gd name="connsiteY155" fmla="*/ 2049154 h 2928268"/>
              <a:gd name="connsiteX156" fmla="*/ 219556 w 1426642"/>
              <a:gd name="connsiteY156" fmla="*/ 1956285 h 2928268"/>
              <a:gd name="connsiteX157" fmla="*/ 174312 w 1426642"/>
              <a:gd name="connsiteY157" fmla="*/ 1887229 h 2928268"/>
              <a:gd name="connsiteX158" fmla="*/ 193362 w 1426642"/>
              <a:gd name="connsiteY158" fmla="*/ 1851510 h 2928268"/>
              <a:gd name="connsiteX159" fmla="*/ 260037 w 1426642"/>
              <a:gd name="connsiteY159" fmla="*/ 1894373 h 2928268"/>
              <a:gd name="connsiteX160" fmla="*/ 307662 w 1426642"/>
              <a:gd name="connsiteY160" fmla="*/ 1906279 h 2928268"/>
              <a:gd name="connsiteX161" fmla="*/ 426724 w 1426642"/>
              <a:gd name="connsiteY161" fmla="*/ 1884848 h 2928268"/>
              <a:gd name="connsiteX162" fmla="*/ 479112 w 1426642"/>
              <a:gd name="connsiteY162" fmla="*/ 1915804 h 2928268"/>
              <a:gd name="connsiteX163" fmla="*/ 464824 w 1426642"/>
              <a:gd name="connsiteY163" fmla="*/ 1870560 h 2928268"/>
              <a:gd name="connsiteX164" fmla="*/ 469587 w 1426642"/>
              <a:gd name="connsiteY164" fmla="*/ 1863417 h 2928268"/>
              <a:gd name="connsiteX165" fmla="*/ 507687 w 1426642"/>
              <a:gd name="connsiteY165" fmla="*/ 1894373 h 2928268"/>
              <a:gd name="connsiteX166" fmla="*/ 533881 w 1426642"/>
              <a:gd name="connsiteY166" fmla="*/ 1901516 h 2928268"/>
              <a:gd name="connsiteX167" fmla="*/ 536262 w 1426642"/>
              <a:gd name="connsiteY167" fmla="*/ 1870560 h 2928268"/>
              <a:gd name="connsiteX168" fmla="*/ 519593 w 1426642"/>
              <a:gd name="connsiteY168" fmla="*/ 1870560 h 2928268"/>
              <a:gd name="connsiteX169" fmla="*/ 488637 w 1426642"/>
              <a:gd name="connsiteY169" fmla="*/ 1851510 h 2928268"/>
              <a:gd name="connsiteX170" fmla="*/ 474349 w 1426642"/>
              <a:gd name="connsiteY170" fmla="*/ 1815792 h 2928268"/>
              <a:gd name="connsiteX171" fmla="*/ 479112 w 1426642"/>
              <a:gd name="connsiteY171" fmla="*/ 1782454 h 2928268"/>
              <a:gd name="connsiteX172" fmla="*/ 505306 w 1426642"/>
              <a:gd name="connsiteY172" fmla="*/ 1758642 h 2928268"/>
              <a:gd name="connsiteX173" fmla="*/ 479112 w 1426642"/>
              <a:gd name="connsiteY173" fmla="*/ 1732448 h 2928268"/>
              <a:gd name="connsiteX174" fmla="*/ 481493 w 1426642"/>
              <a:gd name="connsiteY174" fmla="*/ 1706254 h 2928268"/>
              <a:gd name="connsiteX175" fmla="*/ 486256 w 1426642"/>
              <a:gd name="connsiteY175" fmla="*/ 1680060 h 2928268"/>
              <a:gd name="connsiteX176" fmla="*/ 524356 w 1426642"/>
              <a:gd name="connsiteY176" fmla="*/ 1632435 h 2928268"/>
              <a:gd name="connsiteX177" fmla="*/ 524356 w 1426642"/>
              <a:gd name="connsiteY177" fmla="*/ 1601479 h 2928268"/>
              <a:gd name="connsiteX178" fmla="*/ 505306 w 1426642"/>
              <a:gd name="connsiteY178" fmla="*/ 1596717 h 2928268"/>
              <a:gd name="connsiteX179" fmla="*/ 462443 w 1426642"/>
              <a:gd name="connsiteY179" fmla="*/ 1625292 h 2928268"/>
              <a:gd name="connsiteX180" fmla="*/ 433868 w 1426642"/>
              <a:gd name="connsiteY180" fmla="*/ 1603860 h 2928268"/>
              <a:gd name="connsiteX181" fmla="*/ 386243 w 1426642"/>
              <a:gd name="connsiteY181" fmla="*/ 1522898 h 2928268"/>
              <a:gd name="connsiteX182" fmla="*/ 368682 w 1426642"/>
              <a:gd name="connsiteY182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171931 w 1426642"/>
              <a:gd name="connsiteY137" fmla="*/ 2408723 h 2928268"/>
              <a:gd name="connsiteX138" fmla="*/ 93349 w 1426642"/>
              <a:gd name="connsiteY138" fmla="*/ 2446823 h 2928268"/>
              <a:gd name="connsiteX139" fmla="*/ 112399 w 1426642"/>
              <a:gd name="connsiteY139" fmla="*/ 2401579 h 2928268"/>
              <a:gd name="connsiteX140" fmla="*/ 52868 w 1426642"/>
              <a:gd name="connsiteY140" fmla="*/ 2406342 h 2928268"/>
              <a:gd name="connsiteX141" fmla="*/ 67156 w 1426642"/>
              <a:gd name="connsiteY141" fmla="*/ 2373004 h 2928268"/>
              <a:gd name="connsiteX142" fmla="*/ 45724 w 1426642"/>
              <a:gd name="connsiteY142" fmla="*/ 2358717 h 2928268"/>
              <a:gd name="connsiteX143" fmla="*/ 52868 w 1426642"/>
              <a:gd name="connsiteY143" fmla="*/ 2342048 h 2928268"/>
              <a:gd name="connsiteX144" fmla="*/ 131449 w 1426642"/>
              <a:gd name="connsiteY144" fmla="*/ 2296804 h 2928268"/>
              <a:gd name="connsiteX145" fmla="*/ 150500 w 1426642"/>
              <a:gd name="connsiteY145" fmla="*/ 2272992 h 2928268"/>
              <a:gd name="connsiteX146" fmla="*/ 205268 w 1426642"/>
              <a:gd name="connsiteY146" fmla="*/ 2265848 h 2928268"/>
              <a:gd name="connsiteX147" fmla="*/ 276706 w 1426642"/>
              <a:gd name="connsiteY147" fmla="*/ 2201554 h 2928268"/>
              <a:gd name="connsiteX148" fmla="*/ 283849 w 1426642"/>
              <a:gd name="connsiteY148" fmla="*/ 2158692 h 2928268"/>
              <a:gd name="connsiteX149" fmla="*/ 264799 w 1426642"/>
              <a:gd name="connsiteY149" fmla="*/ 2120592 h 2928268"/>
              <a:gd name="connsiteX150" fmla="*/ 271943 w 1426642"/>
              <a:gd name="connsiteY150" fmla="*/ 2082492 h 2928268"/>
              <a:gd name="connsiteX151" fmla="*/ 269562 w 1426642"/>
              <a:gd name="connsiteY151" fmla="*/ 2049154 h 2928268"/>
              <a:gd name="connsiteX152" fmla="*/ 238606 w 1426642"/>
              <a:gd name="connsiteY152" fmla="*/ 2025342 h 2928268"/>
              <a:gd name="connsiteX153" fmla="*/ 207649 w 1426642"/>
              <a:gd name="connsiteY153" fmla="*/ 2032485 h 2928268"/>
              <a:gd name="connsiteX154" fmla="*/ 179074 w 1426642"/>
              <a:gd name="connsiteY154" fmla="*/ 2053917 h 2928268"/>
              <a:gd name="connsiteX155" fmla="*/ 148118 w 1426642"/>
              <a:gd name="connsiteY155" fmla="*/ 2058679 h 2928268"/>
              <a:gd name="connsiteX156" fmla="*/ 150499 w 1426642"/>
              <a:gd name="connsiteY156" fmla="*/ 2049154 h 2928268"/>
              <a:gd name="connsiteX157" fmla="*/ 219556 w 1426642"/>
              <a:gd name="connsiteY157" fmla="*/ 1956285 h 2928268"/>
              <a:gd name="connsiteX158" fmla="*/ 174312 w 1426642"/>
              <a:gd name="connsiteY158" fmla="*/ 1887229 h 2928268"/>
              <a:gd name="connsiteX159" fmla="*/ 193362 w 1426642"/>
              <a:gd name="connsiteY159" fmla="*/ 1851510 h 2928268"/>
              <a:gd name="connsiteX160" fmla="*/ 260037 w 1426642"/>
              <a:gd name="connsiteY160" fmla="*/ 1894373 h 2928268"/>
              <a:gd name="connsiteX161" fmla="*/ 307662 w 1426642"/>
              <a:gd name="connsiteY161" fmla="*/ 1906279 h 2928268"/>
              <a:gd name="connsiteX162" fmla="*/ 426724 w 1426642"/>
              <a:gd name="connsiteY162" fmla="*/ 1884848 h 2928268"/>
              <a:gd name="connsiteX163" fmla="*/ 479112 w 1426642"/>
              <a:gd name="connsiteY163" fmla="*/ 1915804 h 2928268"/>
              <a:gd name="connsiteX164" fmla="*/ 464824 w 1426642"/>
              <a:gd name="connsiteY164" fmla="*/ 1870560 h 2928268"/>
              <a:gd name="connsiteX165" fmla="*/ 469587 w 1426642"/>
              <a:gd name="connsiteY165" fmla="*/ 1863417 h 2928268"/>
              <a:gd name="connsiteX166" fmla="*/ 507687 w 1426642"/>
              <a:gd name="connsiteY166" fmla="*/ 1894373 h 2928268"/>
              <a:gd name="connsiteX167" fmla="*/ 533881 w 1426642"/>
              <a:gd name="connsiteY167" fmla="*/ 1901516 h 2928268"/>
              <a:gd name="connsiteX168" fmla="*/ 536262 w 1426642"/>
              <a:gd name="connsiteY168" fmla="*/ 1870560 h 2928268"/>
              <a:gd name="connsiteX169" fmla="*/ 519593 w 1426642"/>
              <a:gd name="connsiteY169" fmla="*/ 1870560 h 2928268"/>
              <a:gd name="connsiteX170" fmla="*/ 488637 w 1426642"/>
              <a:gd name="connsiteY170" fmla="*/ 1851510 h 2928268"/>
              <a:gd name="connsiteX171" fmla="*/ 474349 w 1426642"/>
              <a:gd name="connsiteY171" fmla="*/ 1815792 h 2928268"/>
              <a:gd name="connsiteX172" fmla="*/ 479112 w 1426642"/>
              <a:gd name="connsiteY172" fmla="*/ 1782454 h 2928268"/>
              <a:gd name="connsiteX173" fmla="*/ 505306 w 1426642"/>
              <a:gd name="connsiteY173" fmla="*/ 1758642 h 2928268"/>
              <a:gd name="connsiteX174" fmla="*/ 479112 w 1426642"/>
              <a:gd name="connsiteY174" fmla="*/ 1732448 h 2928268"/>
              <a:gd name="connsiteX175" fmla="*/ 481493 w 1426642"/>
              <a:gd name="connsiteY175" fmla="*/ 1706254 h 2928268"/>
              <a:gd name="connsiteX176" fmla="*/ 486256 w 1426642"/>
              <a:gd name="connsiteY176" fmla="*/ 1680060 h 2928268"/>
              <a:gd name="connsiteX177" fmla="*/ 524356 w 1426642"/>
              <a:gd name="connsiteY177" fmla="*/ 1632435 h 2928268"/>
              <a:gd name="connsiteX178" fmla="*/ 524356 w 1426642"/>
              <a:gd name="connsiteY178" fmla="*/ 1601479 h 2928268"/>
              <a:gd name="connsiteX179" fmla="*/ 505306 w 1426642"/>
              <a:gd name="connsiteY179" fmla="*/ 1596717 h 2928268"/>
              <a:gd name="connsiteX180" fmla="*/ 462443 w 1426642"/>
              <a:gd name="connsiteY180" fmla="*/ 1625292 h 2928268"/>
              <a:gd name="connsiteX181" fmla="*/ 433868 w 1426642"/>
              <a:gd name="connsiteY181" fmla="*/ 1603860 h 2928268"/>
              <a:gd name="connsiteX182" fmla="*/ 386243 w 1426642"/>
              <a:gd name="connsiteY182" fmla="*/ 1522898 h 2928268"/>
              <a:gd name="connsiteX183" fmla="*/ 368682 w 1426642"/>
              <a:gd name="connsiteY183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171931 w 1426642"/>
              <a:gd name="connsiteY137" fmla="*/ 2408723 h 2928268"/>
              <a:gd name="connsiteX138" fmla="*/ 114781 w 1426642"/>
              <a:gd name="connsiteY138" fmla="*/ 2430154 h 2928268"/>
              <a:gd name="connsiteX139" fmla="*/ 93349 w 1426642"/>
              <a:gd name="connsiteY139" fmla="*/ 2446823 h 2928268"/>
              <a:gd name="connsiteX140" fmla="*/ 112399 w 1426642"/>
              <a:gd name="connsiteY140" fmla="*/ 2401579 h 2928268"/>
              <a:gd name="connsiteX141" fmla="*/ 52868 w 1426642"/>
              <a:gd name="connsiteY141" fmla="*/ 2406342 h 2928268"/>
              <a:gd name="connsiteX142" fmla="*/ 67156 w 1426642"/>
              <a:gd name="connsiteY142" fmla="*/ 2373004 h 2928268"/>
              <a:gd name="connsiteX143" fmla="*/ 45724 w 1426642"/>
              <a:gd name="connsiteY143" fmla="*/ 2358717 h 2928268"/>
              <a:gd name="connsiteX144" fmla="*/ 52868 w 1426642"/>
              <a:gd name="connsiteY144" fmla="*/ 2342048 h 2928268"/>
              <a:gd name="connsiteX145" fmla="*/ 131449 w 1426642"/>
              <a:gd name="connsiteY145" fmla="*/ 2296804 h 2928268"/>
              <a:gd name="connsiteX146" fmla="*/ 150500 w 1426642"/>
              <a:gd name="connsiteY146" fmla="*/ 2272992 h 2928268"/>
              <a:gd name="connsiteX147" fmla="*/ 205268 w 1426642"/>
              <a:gd name="connsiteY147" fmla="*/ 2265848 h 2928268"/>
              <a:gd name="connsiteX148" fmla="*/ 276706 w 1426642"/>
              <a:gd name="connsiteY148" fmla="*/ 2201554 h 2928268"/>
              <a:gd name="connsiteX149" fmla="*/ 283849 w 1426642"/>
              <a:gd name="connsiteY149" fmla="*/ 2158692 h 2928268"/>
              <a:gd name="connsiteX150" fmla="*/ 264799 w 1426642"/>
              <a:gd name="connsiteY150" fmla="*/ 2120592 h 2928268"/>
              <a:gd name="connsiteX151" fmla="*/ 271943 w 1426642"/>
              <a:gd name="connsiteY151" fmla="*/ 2082492 h 2928268"/>
              <a:gd name="connsiteX152" fmla="*/ 269562 w 1426642"/>
              <a:gd name="connsiteY152" fmla="*/ 2049154 h 2928268"/>
              <a:gd name="connsiteX153" fmla="*/ 238606 w 1426642"/>
              <a:gd name="connsiteY153" fmla="*/ 2025342 h 2928268"/>
              <a:gd name="connsiteX154" fmla="*/ 207649 w 1426642"/>
              <a:gd name="connsiteY154" fmla="*/ 2032485 h 2928268"/>
              <a:gd name="connsiteX155" fmla="*/ 179074 w 1426642"/>
              <a:gd name="connsiteY155" fmla="*/ 2053917 h 2928268"/>
              <a:gd name="connsiteX156" fmla="*/ 148118 w 1426642"/>
              <a:gd name="connsiteY156" fmla="*/ 2058679 h 2928268"/>
              <a:gd name="connsiteX157" fmla="*/ 150499 w 1426642"/>
              <a:gd name="connsiteY157" fmla="*/ 2049154 h 2928268"/>
              <a:gd name="connsiteX158" fmla="*/ 219556 w 1426642"/>
              <a:gd name="connsiteY158" fmla="*/ 1956285 h 2928268"/>
              <a:gd name="connsiteX159" fmla="*/ 174312 w 1426642"/>
              <a:gd name="connsiteY159" fmla="*/ 1887229 h 2928268"/>
              <a:gd name="connsiteX160" fmla="*/ 193362 w 1426642"/>
              <a:gd name="connsiteY160" fmla="*/ 1851510 h 2928268"/>
              <a:gd name="connsiteX161" fmla="*/ 260037 w 1426642"/>
              <a:gd name="connsiteY161" fmla="*/ 1894373 h 2928268"/>
              <a:gd name="connsiteX162" fmla="*/ 307662 w 1426642"/>
              <a:gd name="connsiteY162" fmla="*/ 1906279 h 2928268"/>
              <a:gd name="connsiteX163" fmla="*/ 426724 w 1426642"/>
              <a:gd name="connsiteY163" fmla="*/ 1884848 h 2928268"/>
              <a:gd name="connsiteX164" fmla="*/ 479112 w 1426642"/>
              <a:gd name="connsiteY164" fmla="*/ 1915804 h 2928268"/>
              <a:gd name="connsiteX165" fmla="*/ 464824 w 1426642"/>
              <a:gd name="connsiteY165" fmla="*/ 1870560 h 2928268"/>
              <a:gd name="connsiteX166" fmla="*/ 469587 w 1426642"/>
              <a:gd name="connsiteY166" fmla="*/ 1863417 h 2928268"/>
              <a:gd name="connsiteX167" fmla="*/ 507687 w 1426642"/>
              <a:gd name="connsiteY167" fmla="*/ 1894373 h 2928268"/>
              <a:gd name="connsiteX168" fmla="*/ 533881 w 1426642"/>
              <a:gd name="connsiteY168" fmla="*/ 1901516 h 2928268"/>
              <a:gd name="connsiteX169" fmla="*/ 536262 w 1426642"/>
              <a:gd name="connsiteY169" fmla="*/ 1870560 h 2928268"/>
              <a:gd name="connsiteX170" fmla="*/ 519593 w 1426642"/>
              <a:gd name="connsiteY170" fmla="*/ 1870560 h 2928268"/>
              <a:gd name="connsiteX171" fmla="*/ 488637 w 1426642"/>
              <a:gd name="connsiteY171" fmla="*/ 1851510 h 2928268"/>
              <a:gd name="connsiteX172" fmla="*/ 474349 w 1426642"/>
              <a:gd name="connsiteY172" fmla="*/ 1815792 h 2928268"/>
              <a:gd name="connsiteX173" fmla="*/ 479112 w 1426642"/>
              <a:gd name="connsiteY173" fmla="*/ 1782454 h 2928268"/>
              <a:gd name="connsiteX174" fmla="*/ 505306 w 1426642"/>
              <a:gd name="connsiteY174" fmla="*/ 1758642 h 2928268"/>
              <a:gd name="connsiteX175" fmla="*/ 479112 w 1426642"/>
              <a:gd name="connsiteY175" fmla="*/ 1732448 h 2928268"/>
              <a:gd name="connsiteX176" fmla="*/ 481493 w 1426642"/>
              <a:gd name="connsiteY176" fmla="*/ 1706254 h 2928268"/>
              <a:gd name="connsiteX177" fmla="*/ 486256 w 1426642"/>
              <a:gd name="connsiteY177" fmla="*/ 1680060 h 2928268"/>
              <a:gd name="connsiteX178" fmla="*/ 524356 w 1426642"/>
              <a:gd name="connsiteY178" fmla="*/ 1632435 h 2928268"/>
              <a:gd name="connsiteX179" fmla="*/ 524356 w 1426642"/>
              <a:gd name="connsiteY179" fmla="*/ 1601479 h 2928268"/>
              <a:gd name="connsiteX180" fmla="*/ 505306 w 1426642"/>
              <a:gd name="connsiteY180" fmla="*/ 1596717 h 2928268"/>
              <a:gd name="connsiteX181" fmla="*/ 462443 w 1426642"/>
              <a:gd name="connsiteY181" fmla="*/ 1625292 h 2928268"/>
              <a:gd name="connsiteX182" fmla="*/ 433868 w 1426642"/>
              <a:gd name="connsiteY182" fmla="*/ 1603860 h 2928268"/>
              <a:gd name="connsiteX183" fmla="*/ 386243 w 1426642"/>
              <a:gd name="connsiteY183" fmla="*/ 1522898 h 2928268"/>
              <a:gd name="connsiteX184" fmla="*/ 368682 w 1426642"/>
              <a:gd name="connsiteY184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19568 w 1426642"/>
              <a:gd name="connsiteY133" fmla="*/ 2444442 h 2928268"/>
              <a:gd name="connsiteX134" fmla="*/ 250512 w 1426642"/>
              <a:gd name="connsiteY134" fmla="*/ 2456348 h 2928268"/>
              <a:gd name="connsiteX135" fmla="*/ 231462 w 1426642"/>
              <a:gd name="connsiteY135" fmla="*/ 2444442 h 2928268"/>
              <a:gd name="connsiteX136" fmla="*/ 267181 w 1426642"/>
              <a:gd name="connsiteY136" fmla="*/ 2420629 h 2928268"/>
              <a:gd name="connsiteX137" fmla="*/ 171931 w 1426642"/>
              <a:gd name="connsiteY137" fmla="*/ 2408723 h 2928268"/>
              <a:gd name="connsiteX138" fmla="*/ 114781 w 1426642"/>
              <a:gd name="connsiteY138" fmla="*/ 2430154 h 2928268"/>
              <a:gd name="connsiteX139" fmla="*/ 93349 w 1426642"/>
              <a:gd name="connsiteY139" fmla="*/ 2446823 h 2928268"/>
              <a:gd name="connsiteX140" fmla="*/ 90968 w 1426642"/>
              <a:gd name="connsiteY140" fmla="*/ 2427773 h 2928268"/>
              <a:gd name="connsiteX141" fmla="*/ 112399 w 1426642"/>
              <a:gd name="connsiteY141" fmla="*/ 2401579 h 2928268"/>
              <a:gd name="connsiteX142" fmla="*/ 52868 w 1426642"/>
              <a:gd name="connsiteY142" fmla="*/ 2406342 h 2928268"/>
              <a:gd name="connsiteX143" fmla="*/ 67156 w 1426642"/>
              <a:gd name="connsiteY143" fmla="*/ 2373004 h 2928268"/>
              <a:gd name="connsiteX144" fmla="*/ 45724 w 1426642"/>
              <a:gd name="connsiteY144" fmla="*/ 2358717 h 2928268"/>
              <a:gd name="connsiteX145" fmla="*/ 52868 w 1426642"/>
              <a:gd name="connsiteY145" fmla="*/ 2342048 h 2928268"/>
              <a:gd name="connsiteX146" fmla="*/ 131449 w 1426642"/>
              <a:gd name="connsiteY146" fmla="*/ 2296804 h 2928268"/>
              <a:gd name="connsiteX147" fmla="*/ 150500 w 1426642"/>
              <a:gd name="connsiteY147" fmla="*/ 2272992 h 2928268"/>
              <a:gd name="connsiteX148" fmla="*/ 205268 w 1426642"/>
              <a:gd name="connsiteY148" fmla="*/ 2265848 h 2928268"/>
              <a:gd name="connsiteX149" fmla="*/ 276706 w 1426642"/>
              <a:gd name="connsiteY149" fmla="*/ 2201554 h 2928268"/>
              <a:gd name="connsiteX150" fmla="*/ 283849 w 1426642"/>
              <a:gd name="connsiteY150" fmla="*/ 2158692 h 2928268"/>
              <a:gd name="connsiteX151" fmla="*/ 264799 w 1426642"/>
              <a:gd name="connsiteY151" fmla="*/ 2120592 h 2928268"/>
              <a:gd name="connsiteX152" fmla="*/ 271943 w 1426642"/>
              <a:gd name="connsiteY152" fmla="*/ 2082492 h 2928268"/>
              <a:gd name="connsiteX153" fmla="*/ 269562 w 1426642"/>
              <a:gd name="connsiteY153" fmla="*/ 2049154 h 2928268"/>
              <a:gd name="connsiteX154" fmla="*/ 238606 w 1426642"/>
              <a:gd name="connsiteY154" fmla="*/ 2025342 h 2928268"/>
              <a:gd name="connsiteX155" fmla="*/ 207649 w 1426642"/>
              <a:gd name="connsiteY155" fmla="*/ 2032485 h 2928268"/>
              <a:gd name="connsiteX156" fmla="*/ 179074 w 1426642"/>
              <a:gd name="connsiteY156" fmla="*/ 2053917 h 2928268"/>
              <a:gd name="connsiteX157" fmla="*/ 148118 w 1426642"/>
              <a:gd name="connsiteY157" fmla="*/ 2058679 h 2928268"/>
              <a:gd name="connsiteX158" fmla="*/ 150499 w 1426642"/>
              <a:gd name="connsiteY158" fmla="*/ 2049154 h 2928268"/>
              <a:gd name="connsiteX159" fmla="*/ 219556 w 1426642"/>
              <a:gd name="connsiteY159" fmla="*/ 1956285 h 2928268"/>
              <a:gd name="connsiteX160" fmla="*/ 174312 w 1426642"/>
              <a:gd name="connsiteY160" fmla="*/ 1887229 h 2928268"/>
              <a:gd name="connsiteX161" fmla="*/ 193362 w 1426642"/>
              <a:gd name="connsiteY161" fmla="*/ 1851510 h 2928268"/>
              <a:gd name="connsiteX162" fmla="*/ 260037 w 1426642"/>
              <a:gd name="connsiteY162" fmla="*/ 1894373 h 2928268"/>
              <a:gd name="connsiteX163" fmla="*/ 307662 w 1426642"/>
              <a:gd name="connsiteY163" fmla="*/ 1906279 h 2928268"/>
              <a:gd name="connsiteX164" fmla="*/ 426724 w 1426642"/>
              <a:gd name="connsiteY164" fmla="*/ 1884848 h 2928268"/>
              <a:gd name="connsiteX165" fmla="*/ 479112 w 1426642"/>
              <a:gd name="connsiteY165" fmla="*/ 1915804 h 2928268"/>
              <a:gd name="connsiteX166" fmla="*/ 464824 w 1426642"/>
              <a:gd name="connsiteY166" fmla="*/ 1870560 h 2928268"/>
              <a:gd name="connsiteX167" fmla="*/ 469587 w 1426642"/>
              <a:gd name="connsiteY167" fmla="*/ 1863417 h 2928268"/>
              <a:gd name="connsiteX168" fmla="*/ 507687 w 1426642"/>
              <a:gd name="connsiteY168" fmla="*/ 1894373 h 2928268"/>
              <a:gd name="connsiteX169" fmla="*/ 533881 w 1426642"/>
              <a:gd name="connsiteY169" fmla="*/ 1901516 h 2928268"/>
              <a:gd name="connsiteX170" fmla="*/ 536262 w 1426642"/>
              <a:gd name="connsiteY170" fmla="*/ 1870560 h 2928268"/>
              <a:gd name="connsiteX171" fmla="*/ 519593 w 1426642"/>
              <a:gd name="connsiteY171" fmla="*/ 1870560 h 2928268"/>
              <a:gd name="connsiteX172" fmla="*/ 488637 w 1426642"/>
              <a:gd name="connsiteY172" fmla="*/ 1851510 h 2928268"/>
              <a:gd name="connsiteX173" fmla="*/ 474349 w 1426642"/>
              <a:gd name="connsiteY173" fmla="*/ 1815792 h 2928268"/>
              <a:gd name="connsiteX174" fmla="*/ 479112 w 1426642"/>
              <a:gd name="connsiteY174" fmla="*/ 1782454 h 2928268"/>
              <a:gd name="connsiteX175" fmla="*/ 505306 w 1426642"/>
              <a:gd name="connsiteY175" fmla="*/ 1758642 h 2928268"/>
              <a:gd name="connsiteX176" fmla="*/ 479112 w 1426642"/>
              <a:gd name="connsiteY176" fmla="*/ 1732448 h 2928268"/>
              <a:gd name="connsiteX177" fmla="*/ 481493 w 1426642"/>
              <a:gd name="connsiteY177" fmla="*/ 1706254 h 2928268"/>
              <a:gd name="connsiteX178" fmla="*/ 486256 w 1426642"/>
              <a:gd name="connsiteY178" fmla="*/ 1680060 h 2928268"/>
              <a:gd name="connsiteX179" fmla="*/ 524356 w 1426642"/>
              <a:gd name="connsiteY179" fmla="*/ 1632435 h 2928268"/>
              <a:gd name="connsiteX180" fmla="*/ 524356 w 1426642"/>
              <a:gd name="connsiteY180" fmla="*/ 1601479 h 2928268"/>
              <a:gd name="connsiteX181" fmla="*/ 505306 w 1426642"/>
              <a:gd name="connsiteY181" fmla="*/ 1596717 h 2928268"/>
              <a:gd name="connsiteX182" fmla="*/ 462443 w 1426642"/>
              <a:gd name="connsiteY182" fmla="*/ 1625292 h 2928268"/>
              <a:gd name="connsiteX183" fmla="*/ 433868 w 1426642"/>
              <a:gd name="connsiteY183" fmla="*/ 1603860 h 2928268"/>
              <a:gd name="connsiteX184" fmla="*/ 386243 w 1426642"/>
              <a:gd name="connsiteY184" fmla="*/ 1522898 h 2928268"/>
              <a:gd name="connsiteX185" fmla="*/ 368682 w 1426642"/>
              <a:gd name="connsiteY185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486256 w 1426642"/>
              <a:gd name="connsiteY131" fmla="*/ 2468254 h 2928268"/>
              <a:gd name="connsiteX132" fmla="*/ 424343 w 1426642"/>
              <a:gd name="connsiteY132" fmla="*/ 2513499 h 2928268"/>
              <a:gd name="connsiteX133" fmla="*/ 364812 w 1426642"/>
              <a:gd name="connsiteY133" fmla="*/ 2484923 h 2928268"/>
              <a:gd name="connsiteX134" fmla="*/ 319568 w 1426642"/>
              <a:gd name="connsiteY134" fmla="*/ 2444442 h 2928268"/>
              <a:gd name="connsiteX135" fmla="*/ 250512 w 1426642"/>
              <a:gd name="connsiteY135" fmla="*/ 2456348 h 2928268"/>
              <a:gd name="connsiteX136" fmla="*/ 231462 w 1426642"/>
              <a:gd name="connsiteY136" fmla="*/ 2444442 h 2928268"/>
              <a:gd name="connsiteX137" fmla="*/ 267181 w 1426642"/>
              <a:gd name="connsiteY137" fmla="*/ 2420629 h 2928268"/>
              <a:gd name="connsiteX138" fmla="*/ 171931 w 1426642"/>
              <a:gd name="connsiteY138" fmla="*/ 2408723 h 2928268"/>
              <a:gd name="connsiteX139" fmla="*/ 114781 w 1426642"/>
              <a:gd name="connsiteY139" fmla="*/ 2430154 h 2928268"/>
              <a:gd name="connsiteX140" fmla="*/ 93349 w 1426642"/>
              <a:gd name="connsiteY140" fmla="*/ 2446823 h 2928268"/>
              <a:gd name="connsiteX141" fmla="*/ 90968 w 1426642"/>
              <a:gd name="connsiteY141" fmla="*/ 2427773 h 2928268"/>
              <a:gd name="connsiteX142" fmla="*/ 112399 w 1426642"/>
              <a:gd name="connsiteY142" fmla="*/ 2401579 h 2928268"/>
              <a:gd name="connsiteX143" fmla="*/ 52868 w 1426642"/>
              <a:gd name="connsiteY143" fmla="*/ 2406342 h 2928268"/>
              <a:gd name="connsiteX144" fmla="*/ 67156 w 1426642"/>
              <a:gd name="connsiteY144" fmla="*/ 2373004 h 2928268"/>
              <a:gd name="connsiteX145" fmla="*/ 45724 w 1426642"/>
              <a:gd name="connsiteY145" fmla="*/ 2358717 h 2928268"/>
              <a:gd name="connsiteX146" fmla="*/ 52868 w 1426642"/>
              <a:gd name="connsiteY146" fmla="*/ 2342048 h 2928268"/>
              <a:gd name="connsiteX147" fmla="*/ 131449 w 1426642"/>
              <a:gd name="connsiteY147" fmla="*/ 2296804 h 2928268"/>
              <a:gd name="connsiteX148" fmla="*/ 150500 w 1426642"/>
              <a:gd name="connsiteY148" fmla="*/ 2272992 h 2928268"/>
              <a:gd name="connsiteX149" fmla="*/ 205268 w 1426642"/>
              <a:gd name="connsiteY149" fmla="*/ 2265848 h 2928268"/>
              <a:gd name="connsiteX150" fmla="*/ 276706 w 1426642"/>
              <a:gd name="connsiteY150" fmla="*/ 2201554 h 2928268"/>
              <a:gd name="connsiteX151" fmla="*/ 283849 w 1426642"/>
              <a:gd name="connsiteY151" fmla="*/ 2158692 h 2928268"/>
              <a:gd name="connsiteX152" fmla="*/ 264799 w 1426642"/>
              <a:gd name="connsiteY152" fmla="*/ 2120592 h 2928268"/>
              <a:gd name="connsiteX153" fmla="*/ 271943 w 1426642"/>
              <a:gd name="connsiteY153" fmla="*/ 2082492 h 2928268"/>
              <a:gd name="connsiteX154" fmla="*/ 269562 w 1426642"/>
              <a:gd name="connsiteY154" fmla="*/ 2049154 h 2928268"/>
              <a:gd name="connsiteX155" fmla="*/ 238606 w 1426642"/>
              <a:gd name="connsiteY155" fmla="*/ 2025342 h 2928268"/>
              <a:gd name="connsiteX156" fmla="*/ 207649 w 1426642"/>
              <a:gd name="connsiteY156" fmla="*/ 2032485 h 2928268"/>
              <a:gd name="connsiteX157" fmla="*/ 179074 w 1426642"/>
              <a:gd name="connsiteY157" fmla="*/ 2053917 h 2928268"/>
              <a:gd name="connsiteX158" fmla="*/ 148118 w 1426642"/>
              <a:gd name="connsiteY158" fmla="*/ 2058679 h 2928268"/>
              <a:gd name="connsiteX159" fmla="*/ 150499 w 1426642"/>
              <a:gd name="connsiteY159" fmla="*/ 2049154 h 2928268"/>
              <a:gd name="connsiteX160" fmla="*/ 219556 w 1426642"/>
              <a:gd name="connsiteY160" fmla="*/ 1956285 h 2928268"/>
              <a:gd name="connsiteX161" fmla="*/ 174312 w 1426642"/>
              <a:gd name="connsiteY161" fmla="*/ 1887229 h 2928268"/>
              <a:gd name="connsiteX162" fmla="*/ 193362 w 1426642"/>
              <a:gd name="connsiteY162" fmla="*/ 1851510 h 2928268"/>
              <a:gd name="connsiteX163" fmla="*/ 260037 w 1426642"/>
              <a:gd name="connsiteY163" fmla="*/ 1894373 h 2928268"/>
              <a:gd name="connsiteX164" fmla="*/ 307662 w 1426642"/>
              <a:gd name="connsiteY164" fmla="*/ 1906279 h 2928268"/>
              <a:gd name="connsiteX165" fmla="*/ 426724 w 1426642"/>
              <a:gd name="connsiteY165" fmla="*/ 1884848 h 2928268"/>
              <a:gd name="connsiteX166" fmla="*/ 479112 w 1426642"/>
              <a:gd name="connsiteY166" fmla="*/ 1915804 h 2928268"/>
              <a:gd name="connsiteX167" fmla="*/ 464824 w 1426642"/>
              <a:gd name="connsiteY167" fmla="*/ 1870560 h 2928268"/>
              <a:gd name="connsiteX168" fmla="*/ 469587 w 1426642"/>
              <a:gd name="connsiteY168" fmla="*/ 1863417 h 2928268"/>
              <a:gd name="connsiteX169" fmla="*/ 507687 w 1426642"/>
              <a:gd name="connsiteY169" fmla="*/ 1894373 h 2928268"/>
              <a:gd name="connsiteX170" fmla="*/ 533881 w 1426642"/>
              <a:gd name="connsiteY170" fmla="*/ 1901516 h 2928268"/>
              <a:gd name="connsiteX171" fmla="*/ 536262 w 1426642"/>
              <a:gd name="connsiteY171" fmla="*/ 1870560 h 2928268"/>
              <a:gd name="connsiteX172" fmla="*/ 519593 w 1426642"/>
              <a:gd name="connsiteY172" fmla="*/ 1870560 h 2928268"/>
              <a:gd name="connsiteX173" fmla="*/ 488637 w 1426642"/>
              <a:gd name="connsiteY173" fmla="*/ 1851510 h 2928268"/>
              <a:gd name="connsiteX174" fmla="*/ 474349 w 1426642"/>
              <a:gd name="connsiteY174" fmla="*/ 1815792 h 2928268"/>
              <a:gd name="connsiteX175" fmla="*/ 479112 w 1426642"/>
              <a:gd name="connsiteY175" fmla="*/ 1782454 h 2928268"/>
              <a:gd name="connsiteX176" fmla="*/ 505306 w 1426642"/>
              <a:gd name="connsiteY176" fmla="*/ 1758642 h 2928268"/>
              <a:gd name="connsiteX177" fmla="*/ 479112 w 1426642"/>
              <a:gd name="connsiteY177" fmla="*/ 1732448 h 2928268"/>
              <a:gd name="connsiteX178" fmla="*/ 481493 w 1426642"/>
              <a:gd name="connsiteY178" fmla="*/ 1706254 h 2928268"/>
              <a:gd name="connsiteX179" fmla="*/ 486256 w 1426642"/>
              <a:gd name="connsiteY179" fmla="*/ 1680060 h 2928268"/>
              <a:gd name="connsiteX180" fmla="*/ 524356 w 1426642"/>
              <a:gd name="connsiteY180" fmla="*/ 1632435 h 2928268"/>
              <a:gd name="connsiteX181" fmla="*/ 524356 w 1426642"/>
              <a:gd name="connsiteY181" fmla="*/ 1601479 h 2928268"/>
              <a:gd name="connsiteX182" fmla="*/ 505306 w 1426642"/>
              <a:gd name="connsiteY182" fmla="*/ 1596717 h 2928268"/>
              <a:gd name="connsiteX183" fmla="*/ 462443 w 1426642"/>
              <a:gd name="connsiteY183" fmla="*/ 1625292 h 2928268"/>
              <a:gd name="connsiteX184" fmla="*/ 433868 w 1426642"/>
              <a:gd name="connsiteY184" fmla="*/ 1603860 h 2928268"/>
              <a:gd name="connsiteX185" fmla="*/ 386243 w 1426642"/>
              <a:gd name="connsiteY185" fmla="*/ 1522898 h 2928268"/>
              <a:gd name="connsiteX186" fmla="*/ 368682 w 1426642"/>
              <a:gd name="connsiteY186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610081 w 1426642"/>
              <a:gd name="connsiteY130" fmla="*/ 2382529 h 2928268"/>
              <a:gd name="connsiteX131" fmla="*/ 536262 w 1426642"/>
              <a:gd name="connsiteY131" fmla="*/ 2444442 h 2928268"/>
              <a:gd name="connsiteX132" fmla="*/ 486256 w 1426642"/>
              <a:gd name="connsiteY132" fmla="*/ 2468254 h 2928268"/>
              <a:gd name="connsiteX133" fmla="*/ 424343 w 1426642"/>
              <a:gd name="connsiteY133" fmla="*/ 2513499 h 2928268"/>
              <a:gd name="connsiteX134" fmla="*/ 364812 w 1426642"/>
              <a:gd name="connsiteY134" fmla="*/ 2484923 h 2928268"/>
              <a:gd name="connsiteX135" fmla="*/ 319568 w 1426642"/>
              <a:gd name="connsiteY135" fmla="*/ 2444442 h 2928268"/>
              <a:gd name="connsiteX136" fmla="*/ 250512 w 1426642"/>
              <a:gd name="connsiteY136" fmla="*/ 2456348 h 2928268"/>
              <a:gd name="connsiteX137" fmla="*/ 231462 w 1426642"/>
              <a:gd name="connsiteY137" fmla="*/ 2444442 h 2928268"/>
              <a:gd name="connsiteX138" fmla="*/ 267181 w 1426642"/>
              <a:gd name="connsiteY138" fmla="*/ 2420629 h 2928268"/>
              <a:gd name="connsiteX139" fmla="*/ 171931 w 1426642"/>
              <a:gd name="connsiteY139" fmla="*/ 2408723 h 2928268"/>
              <a:gd name="connsiteX140" fmla="*/ 114781 w 1426642"/>
              <a:gd name="connsiteY140" fmla="*/ 2430154 h 2928268"/>
              <a:gd name="connsiteX141" fmla="*/ 93349 w 1426642"/>
              <a:gd name="connsiteY141" fmla="*/ 2446823 h 2928268"/>
              <a:gd name="connsiteX142" fmla="*/ 90968 w 1426642"/>
              <a:gd name="connsiteY142" fmla="*/ 2427773 h 2928268"/>
              <a:gd name="connsiteX143" fmla="*/ 112399 w 1426642"/>
              <a:gd name="connsiteY143" fmla="*/ 2401579 h 2928268"/>
              <a:gd name="connsiteX144" fmla="*/ 52868 w 1426642"/>
              <a:gd name="connsiteY144" fmla="*/ 2406342 h 2928268"/>
              <a:gd name="connsiteX145" fmla="*/ 67156 w 1426642"/>
              <a:gd name="connsiteY145" fmla="*/ 2373004 h 2928268"/>
              <a:gd name="connsiteX146" fmla="*/ 45724 w 1426642"/>
              <a:gd name="connsiteY146" fmla="*/ 2358717 h 2928268"/>
              <a:gd name="connsiteX147" fmla="*/ 52868 w 1426642"/>
              <a:gd name="connsiteY147" fmla="*/ 2342048 h 2928268"/>
              <a:gd name="connsiteX148" fmla="*/ 131449 w 1426642"/>
              <a:gd name="connsiteY148" fmla="*/ 2296804 h 2928268"/>
              <a:gd name="connsiteX149" fmla="*/ 150500 w 1426642"/>
              <a:gd name="connsiteY149" fmla="*/ 2272992 h 2928268"/>
              <a:gd name="connsiteX150" fmla="*/ 205268 w 1426642"/>
              <a:gd name="connsiteY150" fmla="*/ 2265848 h 2928268"/>
              <a:gd name="connsiteX151" fmla="*/ 276706 w 1426642"/>
              <a:gd name="connsiteY151" fmla="*/ 2201554 h 2928268"/>
              <a:gd name="connsiteX152" fmla="*/ 283849 w 1426642"/>
              <a:gd name="connsiteY152" fmla="*/ 2158692 h 2928268"/>
              <a:gd name="connsiteX153" fmla="*/ 264799 w 1426642"/>
              <a:gd name="connsiteY153" fmla="*/ 2120592 h 2928268"/>
              <a:gd name="connsiteX154" fmla="*/ 271943 w 1426642"/>
              <a:gd name="connsiteY154" fmla="*/ 2082492 h 2928268"/>
              <a:gd name="connsiteX155" fmla="*/ 269562 w 1426642"/>
              <a:gd name="connsiteY155" fmla="*/ 2049154 h 2928268"/>
              <a:gd name="connsiteX156" fmla="*/ 238606 w 1426642"/>
              <a:gd name="connsiteY156" fmla="*/ 2025342 h 2928268"/>
              <a:gd name="connsiteX157" fmla="*/ 207649 w 1426642"/>
              <a:gd name="connsiteY157" fmla="*/ 2032485 h 2928268"/>
              <a:gd name="connsiteX158" fmla="*/ 179074 w 1426642"/>
              <a:gd name="connsiteY158" fmla="*/ 2053917 h 2928268"/>
              <a:gd name="connsiteX159" fmla="*/ 148118 w 1426642"/>
              <a:gd name="connsiteY159" fmla="*/ 2058679 h 2928268"/>
              <a:gd name="connsiteX160" fmla="*/ 150499 w 1426642"/>
              <a:gd name="connsiteY160" fmla="*/ 2049154 h 2928268"/>
              <a:gd name="connsiteX161" fmla="*/ 219556 w 1426642"/>
              <a:gd name="connsiteY161" fmla="*/ 1956285 h 2928268"/>
              <a:gd name="connsiteX162" fmla="*/ 174312 w 1426642"/>
              <a:gd name="connsiteY162" fmla="*/ 1887229 h 2928268"/>
              <a:gd name="connsiteX163" fmla="*/ 193362 w 1426642"/>
              <a:gd name="connsiteY163" fmla="*/ 1851510 h 2928268"/>
              <a:gd name="connsiteX164" fmla="*/ 260037 w 1426642"/>
              <a:gd name="connsiteY164" fmla="*/ 1894373 h 2928268"/>
              <a:gd name="connsiteX165" fmla="*/ 307662 w 1426642"/>
              <a:gd name="connsiteY165" fmla="*/ 1906279 h 2928268"/>
              <a:gd name="connsiteX166" fmla="*/ 426724 w 1426642"/>
              <a:gd name="connsiteY166" fmla="*/ 1884848 h 2928268"/>
              <a:gd name="connsiteX167" fmla="*/ 479112 w 1426642"/>
              <a:gd name="connsiteY167" fmla="*/ 1915804 h 2928268"/>
              <a:gd name="connsiteX168" fmla="*/ 464824 w 1426642"/>
              <a:gd name="connsiteY168" fmla="*/ 1870560 h 2928268"/>
              <a:gd name="connsiteX169" fmla="*/ 469587 w 1426642"/>
              <a:gd name="connsiteY169" fmla="*/ 1863417 h 2928268"/>
              <a:gd name="connsiteX170" fmla="*/ 507687 w 1426642"/>
              <a:gd name="connsiteY170" fmla="*/ 1894373 h 2928268"/>
              <a:gd name="connsiteX171" fmla="*/ 533881 w 1426642"/>
              <a:gd name="connsiteY171" fmla="*/ 1901516 h 2928268"/>
              <a:gd name="connsiteX172" fmla="*/ 536262 w 1426642"/>
              <a:gd name="connsiteY172" fmla="*/ 1870560 h 2928268"/>
              <a:gd name="connsiteX173" fmla="*/ 519593 w 1426642"/>
              <a:gd name="connsiteY173" fmla="*/ 1870560 h 2928268"/>
              <a:gd name="connsiteX174" fmla="*/ 488637 w 1426642"/>
              <a:gd name="connsiteY174" fmla="*/ 1851510 h 2928268"/>
              <a:gd name="connsiteX175" fmla="*/ 474349 w 1426642"/>
              <a:gd name="connsiteY175" fmla="*/ 1815792 h 2928268"/>
              <a:gd name="connsiteX176" fmla="*/ 479112 w 1426642"/>
              <a:gd name="connsiteY176" fmla="*/ 1782454 h 2928268"/>
              <a:gd name="connsiteX177" fmla="*/ 505306 w 1426642"/>
              <a:gd name="connsiteY177" fmla="*/ 1758642 h 2928268"/>
              <a:gd name="connsiteX178" fmla="*/ 479112 w 1426642"/>
              <a:gd name="connsiteY178" fmla="*/ 1732448 h 2928268"/>
              <a:gd name="connsiteX179" fmla="*/ 481493 w 1426642"/>
              <a:gd name="connsiteY179" fmla="*/ 1706254 h 2928268"/>
              <a:gd name="connsiteX180" fmla="*/ 486256 w 1426642"/>
              <a:gd name="connsiteY180" fmla="*/ 1680060 h 2928268"/>
              <a:gd name="connsiteX181" fmla="*/ 524356 w 1426642"/>
              <a:gd name="connsiteY181" fmla="*/ 1632435 h 2928268"/>
              <a:gd name="connsiteX182" fmla="*/ 524356 w 1426642"/>
              <a:gd name="connsiteY182" fmla="*/ 1601479 h 2928268"/>
              <a:gd name="connsiteX183" fmla="*/ 505306 w 1426642"/>
              <a:gd name="connsiteY183" fmla="*/ 1596717 h 2928268"/>
              <a:gd name="connsiteX184" fmla="*/ 462443 w 1426642"/>
              <a:gd name="connsiteY184" fmla="*/ 1625292 h 2928268"/>
              <a:gd name="connsiteX185" fmla="*/ 433868 w 1426642"/>
              <a:gd name="connsiteY185" fmla="*/ 1603860 h 2928268"/>
              <a:gd name="connsiteX186" fmla="*/ 386243 w 1426642"/>
              <a:gd name="connsiteY186" fmla="*/ 1522898 h 2928268"/>
              <a:gd name="connsiteX187" fmla="*/ 368682 w 1426642"/>
              <a:gd name="connsiteY187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512449 w 1426642"/>
              <a:gd name="connsiteY130" fmla="*/ 2496829 h 2928268"/>
              <a:gd name="connsiteX131" fmla="*/ 610081 w 1426642"/>
              <a:gd name="connsiteY131" fmla="*/ 2382529 h 2928268"/>
              <a:gd name="connsiteX132" fmla="*/ 536262 w 1426642"/>
              <a:gd name="connsiteY132" fmla="*/ 2444442 h 2928268"/>
              <a:gd name="connsiteX133" fmla="*/ 486256 w 1426642"/>
              <a:gd name="connsiteY133" fmla="*/ 2468254 h 2928268"/>
              <a:gd name="connsiteX134" fmla="*/ 424343 w 1426642"/>
              <a:gd name="connsiteY134" fmla="*/ 2513499 h 2928268"/>
              <a:gd name="connsiteX135" fmla="*/ 364812 w 1426642"/>
              <a:gd name="connsiteY135" fmla="*/ 2484923 h 2928268"/>
              <a:gd name="connsiteX136" fmla="*/ 319568 w 1426642"/>
              <a:gd name="connsiteY136" fmla="*/ 2444442 h 2928268"/>
              <a:gd name="connsiteX137" fmla="*/ 250512 w 1426642"/>
              <a:gd name="connsiteY137" fmla="*/ 2456348 h 2928268"/>
              <a:gd name="connsiteX138" fmla="*/ 231462 w 1426642"/>
              <a:gd name="connsiteY138" fmla="*/ 2444442 h 2928268"/>
              <a:gd name="connsiteX139" fmla="*/ 267181 w 1426642"/>
              <a:gd name="connsiteY139" fmla="*/ 2420629 h 2928268"/>
              <a:gd name="connsiteX140" fmla="*/ 171931 w 1426642"/>
              <a:gd name="connsiteY140" fmla="*/ 2408723 h 2928268"/>
              <a:gd name="connsiteX141" fmla="*/ 114781 w 1426642"/>
              <a:gd name="connsiteY141" fmla="*/ 2430154 h 2928268"/>
              <a:gd name="connsiteX142" fmla="*/ 93349 w 1426642"/>
              <a:gd name="connsiteY142" fmla="*/ 2446823 h 2928268"/>
              <a:gd name="connsiteX143" fmla="*/ 90968 w 1426642"/>
              <a:gd name="connsiteY143" fmla="*/ 2427773 h 2928268"/>
              <a:gd name="connsiteX144" fmla="*/ 112399 w 1426642"/>
              <a:gd name="connsiteY144" fmla="*/ 2401579 h 2928268"/>
              <a:gd name="connsiteX145" fmla="*/ 52868 w 1426642"/>
              <a:gd name="connsiteY145" fmla="*/ 2406342 h 2928268"/>
              <a:gd name="connsiteX146" fmla="*/ 67156 w 1426642"/>
              <a:gd name="connsiteY146" fmla="*/ 2373004 h 2928268"/>
              <a:gd name="connsiteX147" fmla="*/ 45724 w 1426642"/>
              <a:gd name="connsiteY147" fmla="*/ 2358717 h 2928268"/>
              <a:gd name="connsiteX148" fmla="*/ 52868 w 1426642"/>
              <a:gd name="connsiteY148" fmla="*/ 2342048 h 2928268"/>
              <a:gd name="connsiteX149" fmla="*/ 131449 w 1426642"/>
              <a:gd name="connsiteY149" fmla="*/ 2296804 h 2928268"/>
              <a:gd name="connsiteX150" fmla="*/ 150500 w 1426642"/>
              <a:gd name="connsiteY150" fmla="*/ 2272992 h 2928268"/>
              <a:gd name="connsiteX151" fmla="*/ 205268 w 1426642"/>
              <a:gd name="connsiteY151" fmla="*/ 2265848 h 2928268"/>
              <a:gd name="connsiteX152" fmla="*/ 276706 w 1426642"/>
              <a:gd name="connsiteY152" fmla="*/ 2201554 h 2928268"/>
              <a:gd name="connsiteX153" fmla="*/ 283849 w 1426642"/>
              <a:gd name="connsiteY153" fmla="*/ 2158692 h 2928268"/>
              <a:gd name="connsiteX154" fmla="*/ 264799 w 1426642"/>
              <a:gd name="connsiteY154" fmla="*/ 2120592 h 2928268"/>
              <a:gd name="connsiteX155" fmla="*/ 271943 w 1426642"/>
              <a:gd name="connsiteY155" fmla="*/ 2082492 h 2928268"/>
              <a:gd name="connsiteX156" fmla="*/ 269562 w 1426642"/>
              <a:gd name="connsiteY156" fmla="*/ 2049154 h 2928268"/>
              <a:gd name="connsiteX157" fmla="*/ 238606 w 1426642"/>
              <a:gd name="connsiteY157" fmla="*/ 2025342 h 2928268"/>
              <a:gd name="connsiteX158" fmla="*/ 207649 w 1426642"/>
              <a:gd name="connsiteY158" fmla="*/ 2032485 h 2928268"/>
              <a:gd name="connsiteX159" fmla="*/ 179074 w 1426642"/>
              <a:gd name="connsiteY159" fmla="*/ 2053917 h 2928268"/>
              <a:gd name="connsiteX160" fmla="*/ 148118 w 1426642"/>
              <a:gd name="connsiteY160" fmla="*/ 2058679 h 2928268"/>
              <a:gd name="connsiteX161" fmla="*/ 150499 w 1426642"/>
              <a:gd name="connsiteY161" fmla="*/ 2049154 h 2928268"/>
              <a:gd name="connsiteX162" fmla="*/ 219556 w 1426642"/>
              <a:gd name="connsiteY162" fmla="*/ 1956285 h 2928268"/>
              <a:gd name="connsiteX163" fmla="*/ 174312 w 1426642"/>
              <a:gd name="connsiteY163" fmla="*/ 1887229 h 2928268"/>
              <a:gd name="connsiteX164" fmla="*/ 193362 w 1426642"/>
              <a:gd name="connsiteY164" fmla="*/ 1851510 h 2928268"/>
              <a:gd name="connsiteX165" fmla="*/ 260037 w 1426642"/>
              <a:gd name="connsiteY165" fmla="*/ 1894373 h 2928268"/>
              <a:gd name="connsiteX166" fmla="*/ 307662 w 1426642"/>
              <a:gd name="connsiteY166" fmla="*/ 1906279 h 2928268"/>
              <a:gd name="connsiteX167" fmla="*/ 426724 w 1426642"/>
              <a:gd name="connsiteY167" fmla="*/ 1884848 h 2928268"/>
              <a:gd name="connsiteX168" fmla="*/ 479112 w 1426642"/>
              <a:gd name="connsiteY168" fmla="*/ 1915804 h 2928268"/>
              <a:gd name="connsiteX169" fmla="*/ 464824 w 1426642"/>
              <a:gd name="connsiteY169" fmla="*/ 1870560 h 2928268"/>
              <a:gd name="connsiteX170" fmla="*/ 469587 w 1426642"/>
              <a:gd name="connsiteY170" fmla="*/ 1863417 h 2928268"/>
              <a:gd name="connsiteX171" fmla="*/ 507687 w 1426642"/>
              <a:gd name="connsiteY171" fmla="*/ 1894373 h 2928268"/>
              <a:gd name="connsiteX172" fmla="*/ 533881 w 1426642"/>
              <a:gd name="connsiteY172" fmla="*/ 1901516 h 2928268"/>
              <a:gd name="connsiteX173" fmla="*/ 536262 w 1426642"/>
              <a:gd name="connsiteY173" fmla="*/ 1870560 h 2928268"/>
              <a:gd name="connsiteX174" fmla="*/ 519593 w 1426642"/>
              <a:gd name="connsiteY174" fmla="*/ 1870560 h 2928268"/>
              <a:gd name="connsiteX175" fmla="*/ 488637 w 1426642"/>
              <a:gd name="connsiteY175" fmla="*/ 1851510 h 2928268"/>
              <a:gd name="connsiteX176" fmla="*/ 474349 w 1426642"/>
              <a:gd name="connsiteY176" fmla="*/ 1815792 h 2928268"/>
              <a:gd name="connsiteX177" fmla="*/ 479112 w 1426642"/>
              <a:gd name="connsiteY177" fmla="*/ 1782454 h 2928268"/>
              <a:gd name="connsiteX178" fmla="*/ 505306 w 1426642"/>
              <a:gd name="connsiteY178" fmla="*/ 1758642 h 2928268"/>
              <a:gd name="connsiteX179" fmla="*/ 479112 w 1426642"/>
              <a:gd name="connsiteY179" fmla="*/ 1732448 h 2928268"/>
              <a:gd name="connsiteX180" fmla="*/ 481493 w 1426642"/>
              <a:gd name="connsiteY180" fmla="*/ 1706254 h 2928268"/>
              <a:gd name="connsiteX181" fmla="*/ 486256 w 1426642"/>
              <a:gd name="connsiteY181" fmla="*/ 1680060 h 2928268"/>
              <a:gd name="connsiteX182" fmla="*/ 524356 w 1426642"/>
              <a:gd name="connsiteY182" fmla="*/ 1632435 h 2928268"/>
              <a:gd name="connsiteX183" fmla="*/ 524356 w 1426642"/>
              <a:gd name="connsiteY183" fmla="*/ 1601479 h 2928268"/>
              <a:gd name="connsiteX184" fmla="*/ 505306 w 1426642"/>
              <a:gd name="connsiteY184" fmla="*/ 1596717 h 2928268"/>
              <a:gd name="connsiteX185" fmla="*/ 462443 w 1426642"/>
              <a:gd name="connsiteY185" fmla="*/ 1625292 h 2928268"/>
              <a:gd name="connsiteX186" fmla="*/ 433868 w 1426642"/>
              <a:gd name="connsiteY186" fmla="*/ 1603860 h 2928268"/>
              <a:gd name="connsiteX187" fmla="*/ 386243 w 1426642"/>
              <a:gd name="connsiteY187" fmla="*/ 1522898 h 2928268"/>
              <a:gd name="connsiteX188" fmla="*/ 368682 w 1426642"/>
              <a:gd name="connsiteY188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476731 w 1426642"/>
              <a:gd name="connsiteY129" fmla="*/ 2558743 h 2928268"/>
              <a:gd name="connsiteX130" fmla="*/ 512449 w 1426642"/>
              <a:gd name="connsiteY130" fmla="*/ 2496829 h 2928268"/>
              <a:gd name="connsiteX131" fmla="*/ 560074 w 1426642"/>
              <a:gd name="connsiteY131" fmla="*/ 2446823 h 2928268"/>
              <a:gd name="connsiteX132" fmla="*/ 610081 w 1426642"/>
              <a:gd name="connsiteY132" fmla="*/ 2382529 h 2928268"/>
              <a:gd name="connsiteX133" fmla="*/ 536262 w 1426642"/>
              <a:gd name="connsiteY133" fmla="*/ 2444442 h 2928268"/>
              <a:gd name="connsiteX134" fmla="*/ 486256 w 1426642"/>
              <a:gd name="connsiteY134" fmla="*/ 2468254 h 2928268"/>
              <a:gd name="connsiteX135" fmla="*/ 424343 w 1426642"/>
              <a:gd name="connsiteY135" fmla="*/ 2513499 h 2928268"/>
              <a:gd name="connsiteX136" fmla="*/ 364812 w 1426642"/>
              <a:gd name="connsiteY136" fmla="*/ 2484923 h 2928268"/>
              <a:gd name="connsiteX137" fmla="*/ 319568 w 1426642"/>
              <a:gd name="connsiteY137" fmla="*/ 2444442 h 2928268"/>
              <a:gd name="connsiteX138" fmla="*/ 250512 w 1426642"/>
              <a:gd name="connsiteY138" fmla="*/ 2456348 h 2928268"/>
              <a:gd name="connsiteX139" fmla="*/ 231462 w 1426642"/>
              <a:gd name="connsiteY139" fmla="*/ 2444442 h 2928268"/>
              <a:gd name="connsiteX140" fmla="*/ 267181 w 1426642"/>
              <a:gd name="connsiteY140" fmla="*/ 2420629 h 2928268"/>
              <a:gd name="connsiteX141" fmla="*/ 171931 w 1426642"/>
              <a:gd name="connsiteY141" fmla="*/ 2408723 h 2928268"/>
              <a:gd name="connsiteX142" fmla="*/ 114781 w 1426642"/>
              <a:gd name="connsiteY142" fmla="*/ 2430154 h 2928268"/>
              <a:gd name="connsiteX143" fmla="*/ 93349 w 1426642"/>
              <a:gd name="connsiteY143" fmla="*/ 2446823 h 2928268"/>
              <a:gd name="connsiteX144" fmla="*/ 90968 w 1426642"/>
              <a:gd name="connsiteY144" fmla="*/ 2427773 h 2928268"/>
              <a:gd name="connsiteX145" fmla="*/ 112399 w 1426642"/>
              <a:gd name="connsiteY145" fmla="*/ 2401579 h 2928268"/>
              <a:gd name="connsiteX146" fmla="*/ 52868 w 1426642"/>
              <a:gd name="connsiteY146" fmla="*/ 2406342 h 2928268"/>
              <a:gd name="connsiteX147" fmla="*/ 67156 w 1426642"/>
              <a:gd name="connsiteY147" fmla="*/ 2373004 h 2928268"/>
              <a:gd name="connsiteX148" fmla="*/ 45724 w 1426642"/>
              <a:gd name="connsiteY148" fmla="*/ 2358717 h 2928268"/>
              <a:gd name="connsiteX149" fmla="*/ 52868 w 1426642"/>
              <a:gd name="connsiteY149" fmla="*/ 2342048 h 2928268"/>
              <a:gd name="connsiteX150" fmla="*/ 131449 w 1426642"/>
              <a:gd name="connsiteY150" fmla="*/ 2296804 h 2928268"/>
              <a:gd name="connsiteX151" fmla="*/ 150500 w 1426642"/>
              <a:gd name="connsiteY151" fmla="*/ 2272992 h 2928268"/>
              <a:gd name="connsiteX152" fmla="*/ 205268 w 1426642"/>
              <a:gd name="connsiteY152" fmla="*/ 2265848 h 2928268"/>
              <a:gd name="connsiteX153" fmla="*/ 276706 w 1426642"/>
              <a:gd name="connsiteY153" fmla="*/ 2201554 h 2928268"/>
              <a:gd name="connsiteX154" fmla="*/ 283849 w 1426642"/>
              <a:gd name="connsiteY154" fmla="*/ 2158692 h 2928268"/>
              <a:gd name="connsiteX155" fmla="*/ 264799 w 1426642"/>
              <a:gd name="connsiteY155" fmla="*/ 2120592 h 2928268"/>
              <a:gd name="connsiteX156" fmla="*/ 271943 w 1426642"/>
              <a:gd name="connsiteY156" fmla="*/ 2082492 h 2928268"/>
              <a:gd name="connsiteX157" fmla="*/ 269562 w 1426642"/>
              <a:gd name="connsiteY157" fmla="*/ 2049154 h 2928268"/>
              <a:gd name="connsiteX158" fmla="*/ 238606 w 1426642"/>
              <a:gd name="connsiteY158" fmla="*/ 2025342 h 2928268"/>
              <a:gd name="connsiteX159" fmla="*/ 207649 w 1426642"/>
              <a:gd name="connsiteY159" fmla="*/ 2032485 h 2928268"/>
              <a:gd name="connsiteX160" fmla="*/ 179074 w 1426642"/>
              <a:gd name="connsiteY160" fmla="*/ 2053917 h 2928268"/>
              <a:gd name="connsiteX161" fmla="*/ 148118 w 1426642"/>
              <a:gd name="connsiteY161" fmla="*/ 2058679 h 2928268"/>
              <a:gd name="connsiteX162" fmla="*/ 150499 w 1426642"/>
              <a:gd name="connsiteY162" fmla="*/ 2049154 h 2928268"/>
              <a:gd name="connsiteX163" fmla="*/ 219556 w 1426642"/>
              <a:gd name="connsiteY163" fmla="*/ 1956285 h 2928268"/>
              <a:gd name="connsiteX164" fmla="*/ 174312 w 1426642"/>
              <a:gd name="connsiteY164" fmla="*/ 1887229 h 2928268"/>
              <a:gd name="connsiteX165" fmla="*/ 193362 w 1426642"/>
              <a:gd name="connsiteY165" fmla="*/ 1851510 h 2928268"/>
              <a:gd name="connsiteX166" fmla="*/ 260037 w 1426642"/>
              <a:gd name="connsiteY166" fmla="*/ 1894373 h 2928268"/>
              <a:gd name="connsiteX167" fmla="*/ 307662 w 1426642"/>
              <a:gd name="connsiteY167" fmla="*/ 1906279 h 2928268"/>
              <a:gd name="connsiteX168" fmla="*/ 426724 w 1426642"/>
              <a:gd name="connsiteY168" fmla="*/ 1884848 h 2928268"/>
              <a:gd name="connsiteX169" fmla="*/ 479112 w 1426642"/>
              <a:gd name="connsiteY169" fmla="*/ 1915804 h 2928268"/>
              <a:gd name="connsiteX170" fmla="*/ 464824 w 1426642"/>
              <a:gd name="connsiteY170" fmla="*/ 1870560 h 2928268"/>
              <a:gd name="connsiteX171" fmla="*/ 469587 w 1426642"/>
              <a:gd name="connsiteY171" fmla="*/ 1863417 h 2928268"/>
              <a:gd name="connsiteX172" fmla="*/ 507687 w 1426642"/>
              <a:gd name="connsiteY172" fmla="*/ 1894373 h 2928268"/>
              <a:gd name="connsiteX173" fmla="*/ 533881 w 1426642"/>
              <a:gd name="connsiteY173" fmla="*/ 1901516 h 2928268"/>
              <a:gd name="connsiteX174" fmla="*/ 536262 w 1426642"/>
              <a:gd name="connsiteY174" fmla="*/ 1870560 h 2928268"/>
              <a:gd name="connsiteX175" fmla="*/ 519593 w 1426642"/>
              <a:gd name="connsiteY175" fmla="*/ 1870560 h 2928268"/>
              <a:gd name="connsiteX176" fmla="*/ 488637 w 1426642"/>
              <a:gd name="connsiteY176" fmla="*/ 1851510 h 2928268"/>
              <a:gd name="connsiteX177" fmla="*/ 474349 w 1426642"/>
              <a:gd name="connsiteY177" fmla="*/ 1815792 h 2928268"/>
              <a:gd name="connsiteX178" fmla="*/ 479112 w 1426642"/>
              <a:gd name="connsiteY178" fmla="*/ 1782454 h 2928268"/>
              <a:gd name="connsiteX179" fmla="*/ 505306 w 1426642"/>
              <a:gd name="connsiteY179" fmla="*/ 1758642 h 2928268"/>
              <a:gd name="connsiteX180" fmla="*/ 479112 w 1426642"/>
              <a:gd name="connsiteY180" fmla="*/ 1732448 h 2928268"/>
              <a:gd name="connsiteX181" fmla="*/ 481493 w 1426642"/>
              <a:gd name="connsiteY181" fmla="*/ 1706254 h 2928268"/>
              <a:gd name="connsiteX182" fmla="*/ 486256 w 1426642"/>
              <a:gd name="connsiteY182" fmla="*/ 1680060 h 2928268"/>
              <a:gd name="connsiteX183" fmla="*/ 524356 w 1426642"/>
              <a:gd name="connsiteY183" fmla="*/ 1632435 h 2928268"/>
              <a:gd name="connsiteX184" fmla="*/ 524356 w 1426642"/>
              <a:gd name="connsiteY184" fmla="*/ 1601479 h 2928268"/>
              <a:gd name="connsiteX185" fmla="*/ 505306 w 1426642"/>
              <a:gd name="connsiteY185" fmla="*/ 1596717 h 2928268"/>
              <a:gd name="connsiteX186" fmla="*/ 462443 w 1426642"/>
              <a:gd name="connsiteY186" fmla="*/ 1625292 h 2928268"/>
              <a:gd name="connsiteX187" fmla="*/ 433868 w 1426642"/>
              <a:gd name="connsiteY187" fmla="*/ 1603860 h 2928268"/>
              <a:gd name="connsiteX188" fmla="*/ 386243 w 1426642"/>
              <a:gd name="connsiteY188" fmla="*/ 1522898 h 2928268"/>
              <a:gd name="connsiteX189" fmla="*/ 368682 w 1426642"/>
              <a:gd name="connsiteY189" fmla="*/ 1496446 h 2928268"/>
              <a:gd name="connsiteX0" fmla="*/ 368682 w 1426642"/>
              <a:gd name="connsiteY0" fmla="*/ 1496446 h 2928268"/>
              <a:gd name="connsiteX1" fmla="*/ 371956 w 1426642"/>
              <a:gd name="connsiteY1" fmla="*/ 1446698 h 2928268"/>
              <a:gd name="connsiteX2" fmla="*/ 429106 w 1426642"/>
              <a:gd name="connsiteY2" fmla="*/ 1349067 h 2928268"/>
              <a:gd name="connsiteX3" fmla="*/ 464824 w 1426642"/>
              <a:gd name="connsiteY3" fmla="*/ 1344304 h 2928268"/>
              <a:gd name="connsiteX4" fmla="*/ 476731 w 1426642"/>
              <a:gd name="connsiteY4" fmla="*/ 1327635 h 2928268"/>
              <a:gd name="connsiteX5" fmla="*/ 441012 w 1426642"/>
              <a:gd name="connsiteY5" fmla="*/ 1325254 h 2928268"/>
              <a:gd name="connsiteX6" fmla="*/ 381481 w 1426642"/>
              <a:gd name="connsiteY6" fmla="*/ 1313348 h 2928268"/>
              <a:gd name="connsiteX7" fmla="*/ 357668 w 1426642"/>
              <a:gd name="connsiteY7" fmla="*/ 1349067 h 2928268"/>
              <a:gd name="connsiteX8" fmla="*/ 276706 w 1426642"/>
              <a:gd name="connsiteY8" fmla="*/ 1391929 h 2928268"/>
              <a:gd name="connsiteX9" fmla="*/ 231462 w 1426642"/>
              <a:gd name="connsiteY9" fmla="*/ 1372879 h 2928268"/>
              <a:gd name="connsiteX10" fmla="*/ 212412 w 1426642"/>
              <a:gd name="connsiteY10" fmla="*/ 1344304 h 2928268"/>
              <a:gd name="connsiteX11" fmla="*/ 202887 w 1426642"/>
              <a:gd name="connsiteY11" fmla="*/ 1363354 h 2928268"/>
              <a:gd name="connsiteX12" fmla="*/ 212412 w 1426642"/>
              <a:gd name="connsiteY12" fmla="*/ 1422884 h 2928268"/>
              <a:gd name="connsiteX13" fmla="*/ 138593 w 1426642"/>
              <a:gd name="connsiteY13" fmla="*/ 1372879 h 2928268"/>
              <a:gd name="connsiteX14" fmla="*/ 88587 w 1426642"/>
              <a:gd name="connsiteY14" fmla="*/ 1391929 h 2928268"/>
              <a:gd name="connsiteX15" fmla="*/ 64775 w 1426642"/>
              <a:gd name="connsiteY15" fmla="*/ 1337163 h 2928268"/>
              <a:gd name="connsiteX16" fmla="*/ 79062 w 1426642"/>
              <a:gd name="connsiteY16" fmla="*/ 1291917 h 2928268"/>
              <a:gd name="connsiteX17" fmla="*/ 138593 w 1426642"/>
              <a:gd name="connsiteY17" fmla="*/ 1184760 h 2928268"/>
              <a:gd name="connsiteX18" fmla="*/ 164787 w 1426642"/>
              <a:gd name="connsiteY18" fmla="*/ 1156184 h 2928268"/>
              <a:gd name="connsiteX19" fmla="*/ 100493 w 1426642"/>
              <a:gd name="connsiteY19" fmla="*/ 1060934 h 2928268"/>
              <a:gd name="connsiteX20" fmla="*/ 112399 w 1426642"/>
              <a:gd name="connsiteY20" fmla="*/ 1015691 h 2928268"/>
              <a:gd name="connsiteX21" fmla="*/ 136212 w 1426642"/>
              <a:gd name="connsiteY21" fmla="*/ 996641 h 2928268"/>
              <a:gd name="connsiteX22" fmla="*/ 188599 w 1426642"/>
              <a:gd name="connsiteY22" fmla="*/ 994259 h 2928268"/>
              <a:gd name="connsiteX23" fmla="*/ 133831 w 1426642"/>
              <a:gd name="connsiteY23" fmla="*/ 975209 h 2928268"/>
              <a:gd name="connsiteX24" fmla="*/ 121924 w 1426642"/>
              <a:gd name="connsiteY24" fmla="*/ 937109 h 2928268"/>
              <a:gd name="connsiteX25" fmla="*/ 88587 w 1426642"/>
              <a:gd name="connsiteY25" fmla="*/ 1006166 h 2928268"/>
              <a:gd name="connsiteX26" fmla="*/ 67156 w 1426642"/>
              <a:gd name="connsiteY26" fmla="*/ 1010928 h 2928268"/>
              <a:gd name="connsiteX27" fmla="*/ 86206 w 1426642"/>
              <a:gd name="connsiteY27" fmla="*/ 1065697 h 2928268"/>
              <a:gd name="connsiteX28" fmla="*/ 43343 w 1426642"/>
              <a:gd name="connsiteY28" fmla="*/ 1015691 h 2928268"/>
              <a:gd name="connsiteX29" fmla="*/ 26674 w 1426642"/>
              <a:gd name="connsiteY29" fmla="*/ 987116 h 2928268"/>
              <a:gd name="connsiteX30" fmla="*/ 102874 w 1426642"/>
              <a:gd name="connsiteY30" fmla="*/ 877578 h 2928268"/>
              <a:gd name="connsiteX31" fmla="*/ 74299 w 1426642"/>
              <a:gd name="connsiteY31" fmla="*/ 887103 h 2928268"/>
              <a:gd name="connsiteX32" fmla="*/ 45724 w 1426642"/>
              <a:gd name="connsiteY32" fmla="*/ 922822 h 2928268"/>
              <a:gd name="connsiteX33" fmla="*/ 17149 w 1426642"/>
              <a:gd name="connsiteY33" fmla="*/ 951398 h 2928268"/>
              <a:gd name="connsiteX34" fmla="*/ 14768 w 1426642"/>
              <a:gd name="connsiteY34" fmla="*/ 1025217 h 2928268"/>
              <a:gd name="connsiteX35" fmla="*/ 12387 w 1426642"/>
              <a:gd name="connsiteY35" fmla="*/ 1079986 h 2928268"/>
              <a:gd name="connsiteX36" fmla="*/ 48106 w 1426642"/>
              <a:gd name="connsiteY36" fmla="*/ 1075223 h 2928268"/>
              <a:gd name="connsiteX37" fmla="*/ 74299 w 1426642"/>
              <a:gd name="connsiteY37" fmla="*/ 1144279 h 2928268"/>
              <a:gd name="connsiteX38" fmla="*/ 57631 w 1426642"/>
              <a:gd name="connsiteY38" fmla="*/ 1163329 h 2928268"/>
              <a:gd name="connsiteX39" fmla="*/ 24293 w 1426642"/>
              <a:gd name="connsiteY39" fmla="*/ 1146660 h 2928268"/>
              <a:gd name="connsiteX40" fmla="*/ 7624 w 1426642"/>
              <a:gd name="connsiteY40" fmla="*/ 1063317 h 2928268"/>
              <a:gd name="connsiteX41" fmla="*/ 10007 w 1426642"/>
              <a:gd name="connsiteY41" fmla="*/ 868057 h 2928268"/>
              <a:gd name="connsiteX42" fmla="*/ 45724 w 1426642"/>
              <a:gd name="connsiteY42" fmla="*/ 815666 h 2928268"/>
              <a:gd name="connsiteX43" fmla="*/ 81443 w 1426642"/>
              <a:gd name="connsiteY43" fmla="*/ 796616 h 2928268"/>
              <a:gd name="connsiteX44" fmla="*/ 14768 w 1426642"/>
              <a:gd name="connsiteY44" fmla="*/ 794234 h 2928268"/>
              <a:gd name="connsiteX45" fmla="*/ 45724 w 1426642"/>
              <a:gd name="connsiteY45" fmla="*/ 763278 h 2928268"/>
              <a:gd name="connsiteX46" fmla="*/ 24293 w 1426642"/>
              <a:gd name="connsiteY46" fmla="*/ 763278 h 2928268"/>
              <a:gd name="connsiteX47" fmla="*/ 64774 w 1426642"/>
              <a:gd name="connsiteY47" fmla="*/ 677553 h 2928268"/>
              <a:gd name="connsiteX48" fmla="*/ 12387 w 1426642"/>
              <a:gd name="connsiteY48" fmla="*/ 741847 h 2928268"/>
              <a:gd name="connsiteX49" fmla="*/ 5243 w 1426642"/>
              <a:gd name="connsiteY49" fmla="*/ 670409 h 2928268"/>
              <a:gd name="connsiteX50" fmla="*/ 5244 w 1426642"/>
              <a:gd name="connsiteY50" fmla="*/ 396567 h 2928268"/>
              <a:gd name="connsiteX51" fmla="*/ 17149 w 1426642"/>
              <a:gd name="connsiteY51" fmla="*/ 279884 h 2928268"/>
              <a:gd name="connsiteX52" fmla="*/ 71918 w 1426642"/>
              <a:gd name="connsiteY52" fmla="*/ 291791 h 2928268"/>
              <a:gd name="connsiteX53" fmla="*/ 52868 w 1426642"/>
              <a:gd name="connsiteY53" fmla="*/ 258453 h 2928268"/>
              <a:gd name="connsiteX54" fmla="*/ 480 w 1426642"/>
              <a:gd name="connsiteY54" fmla="*/ 225116 h 2928268"/>
              <a:gd name="connsiteX55" fmla="*/ 33818 w 1426642"/>
              <a:gd name="connsiteY55" fmla="*/ 208447 h 2928268"/>
              <a:gd name="connsiteX56" fmla="*/ 36199 w 1426642"/>
              <a:gd name="connsiteY56" fmla="*/ 194159 h 2928268"/>
              <a:gd name="connsiteX57" fmla="*/ 14768 w 1426642"/>
              <a:gd name="connsiteY57" fmla="*/ 153678 h 2928268"/>
              <a:gd name="connsiteX58" fmla="*/ 52868 w 1426642"/>
              <a:gd name="connsiteY58" fmla="*/ 151297 h 2928268"/>
              <a:gd name="connsiteX59" fmla="*/ 76681 w 1426642"/>
              <a:gd name="connsiteY59" fmla="*/ 141772 h 2928268"/>
              <a:gd name="connsiteX60" fmla="*/ 57630 w 1426642"/>
              <a:gd name="connsiteY60" fmla="*/ 101291 h 2928268"/>
              <a:gd name="connsiteX61" fmla="*/ 81444 w 1426642"/>
              <a:gd name="connsiteY61" fmla="*/ 27473 h 2928268"/>
              <a:gd name="connsiteX62" fmla="*/ 98112 w 1426642"/>
              <a:gd name="connsiteY62" fmla="*/ 8422 h 2928268"/>
              <a:gd name="connsiteX63" fmla="*/ 145737 w 1426642"/>
              <a:gd name="connsiteY63" fmla="*/ 20328 h 2928268"/>
              <a:gd name="connsiteX64" fmla="*/ 138593 w 1426642"/>
              <a:gd name="connsiteY64" fmla="*/ 77479 h 2928268"/>
              <a:gd name="connsiteX65" fmla="*/ 181456 w 1426642"/>
              <a:gd name="connsiteY65" fmla="*/ 32235 h 2928268"/>
              <a:gd name="connsiteX66" fmla="*/ 250512 w 1426642"/>
              <a:gd name="connsiteY66" fmla="*/ 36998 h 2928268"/>
              <a:gd name="connsiteX67" fmla="*/ 331474 w 1426642"/>
              <a:gd name="connsiteY67" fmla="*/ 25092 h 2928268"/>
              <a:gd name="connsiteX68" fmla="*/ 367193 w 1426642"/>
              <a:gd name="connsiteY68" fmla="*/ 6042 h 2928268"/>
              <a:gd name="connsiteX69" fmla="*/ 407674 w 1426642"/>
              <a:gd name="connsiteY69" fmla="*/ 20329 h 2928268"/>
              <a:gd name="connsiteX70" fmla="*/ 421962 w 1426642"/>
              <a:gd name="connsiteY70" fmla="*/ 1279 h 2928268"/>
              <a:gd name="connsiteX71" fmla="*/ 459641 w 1426642"/>
              <a:gd name="connsiteY71" fmla="*/ 2745 h 2928268"/>
              <a:gd name="connsiteX72" fmla="*/ 467206 w 1426642"/>
              <a:gd name="connsiteY72" fmla="*/ 10804 h 2928268"/>
              <a:gd name="connsiteX73" fmla="*/ 462443 w 1426642"/>
              <a:gd name="connsiteY73" fmla="*/ 101292 h 2928268"/>
              <a:gd name="connsiteX74" fmla="*/ 421962 w 1426642"/>
              <a:gd name="connsiteY74" fmla="*/ 137010 h 2928268"/>
              <a:gd name="connsiteX75" fmla="*/ 329093 w 1426642"/>
              <a:gd name="connsiteY75" fmla="*/ 215592 h 2928268"/>
              <a:gd name="connsiteX76" fmla="*/ 295756 w 1426642"/>
              <a:gd name="connsiteY76" fmla="*/ 251310 h 2928268"/>
              <a:gd name="connsiteX77" fmla="*/ 274324 w 1426642"/>
              <a:gd name="connsiteY77" fmla="*/ 294173 h 2928268"/>
              <a:gd name="connsiteX78" fmla="*/ 210031 w 1426642"/>
              <a:gd name="connsiteY78" fmla="*/ 275123 h 2928268"/>
              <a:gd name="connsiteX79" fmla="*/ 229081 w 1426642"/>
              <a:gd name="connsiteY79" fmla="*/ 303698 h 2928268"/>
              <a:gd name="connsiteX80" fmla="*/ 302899 w 1426642"/>
              <a:gd name="connsiteY80" fmla="*/ 313223 h 2928268"/>
              <a:gd name="connsiteX81" fmla="*/ 329093 w 1426642"/>
              <a:gd name="connsiteY81" fmla="*/ 301317 h 2928268"/>
              <a:gd name="connsiteX82" fmla="*/ 293374 w 1426642"/>
              <a:gd name="connsiteY82" fmla="*/ 341798 h 2928268"/>
              <a:gd name="connsiteX83" fmla="*/ 269562 w 1426642"/>
              <a:gd name="connsiteY83" fmla="*/ 339417 h 2928268"/>
              <a:gd name="connsiteX84" fmla="*/ 236224 w 1426642"/>
              <a:gd name="connsiteY84" fmla="*/ 348942 h 2928268"/>
              <a:gd name="connsiteX85" fmla="*/ 210031 w 1426642"/>
              <a:gd name="connsiteY85" fmla="*/ 387042 h 2928268"/>
              <a:gd name="connsiteX86" fmla="*/ 210031 w 1426642"/>
              <a:gd name="connsiteY86" fmla="*/ 406092 h 2928268"/>
              <a:gd name="connsiteX87" fmla="*/ 236224 w 1426642"/>
              <a:gd name="connsiteY87" fmla="*/ 372754 h 2928268"/>
              <a:gd name="connsiteX88" fmla="*/ 260037 w 1426642"/>
              <a:gd name="connsiteY88" fmla="*/ 363229 h 2928268"/>
              <a:gd name="connsiteX89" fmla="*/ 269562 w 1426642"/>
              <a:gd name="connsiteY89" fmla="*/ 387042 h 2928268"/>
              <a:gd name="connsiteX90" fmla="*/ 245749 w 1426642"/>
              <a:gd name="connsiteY90" fmla="*/ 422760 h 2928268"/>
              <a:gd name="connsiteX91" fmla="*/ 260037 w 1426642"/>
              <a:gd name="connsiteY91" fmla="*/ 425142 h 2928268"/>
              <a:gd name="connsiteX92" fmla="*/ 321949 w 1426642"/>
              <a:gd name="connsiteY92" fmla="*/ 387042 h 2928268"/>
              <a:gd name="connsiteX93" fmla="*/ 367193 w 1426642"/>
              <a:gd name="connsiteY93" fmla="*/ 375135 h 2928268"/>
              <a:gd name="connsiteX94" fmla="*/ 414818 w 1426642"/>
              <a:gd name="connsiteY94" fmla="*/ 353704 h 2928268"/>
              <a:gd name="connsiteX95" fmla="*/ 476731 w 1426642"/>
              <a:gd name="connsiteY95" fmla="*/ 367991 h 2928268"/>
              <a:gd name="connsiteX96" fmla="*/ 543406 w 1426642"/>
              <a:gd name="connsiteY96" fmla="*/ 353703 h 2928268"/>
              <a:gd name="connsiteX97" fmla="*/ 621987 w 1426642"/>
              <a:gd name="connsiteY97" fmla="*/ 365610 h 2928268"/>
              <a:gd name="connsiteX98" fmla="*/ 686281 w 1426642"/>
              <a:gd name="connsiteY98" fmla="*/ 363229 h 2928268"/>
              <a:gd name="connsiteX99" fmla="*/ 717239 w 1426642"/>
              <a:gd name="connsiteY99" fmla="*/ 398951 h 2928268"/>
              <a:gd name="connsiteX100" fmla="*/ 721999 w 1426642"/>
              <a:gd name="connsiteY100" fmla="*/ 451335 h 2928268"/>
              <a:gd name="connsiteX101" fmla="*/ 683899 w 1426642"/>
              <a:gd name="connsiteY101" fmla="*/ 503723 h 2928268"/>
              <a:gd name="connsiteX102" fmla="*/ 674374 w 1426642"/>
              <a:gd name="connsiteY102" fmla="*/ 565634 h 2928268"/>
              <a:gd name="connsiteX103" fmla="*/ 648181 w 1426642"/>
              <a:gd name="connsiteY103" fmla="*/ 615641 h 2928268"/>
              <a:gd name="connsiteX104" fmla="*/ 636274 w 1426642"/>
              <a:gd name="connsiteY104" fmla="*/ 658504 h 2928268"/>
              <a:gd name="connsiteX105" fmla="*/ 600556 w 1426642"/>
              <a:gd name="connsiteY105" fmla="*/ 703747 h 2928268"/>
              <a:gd name="connsiteX106" fmla="*/ 569599 w 1426642"/>
              <a:gd name="connsiteY106" fmla="*/ 768042 h 2928268"/>
              <a:gd name="connsiteX107" fmla="*/ 469587 w 1426642"/>
              <a:gd name="connsiteY107" fmla="*/ 806142 h 2928268"/>
              <a:gd name="connsiteX108" fmla="*/ 448156 w 1426642"/>
              <a:gd name="connsiteY108" fmla="*/ 820429 h 2928268"/>
              <a:gd name="connsiteX109" fmla="*/ 443393 w 1426642"/>
              <a:gd name="connsiteY109" fmla="*/ 844242 h 2928268"/>
              <a:gd name="connsiteX110" fmla="*/ 512449 w 1426642"/>
              <a:gd name="connsiteY110" fmla="*/ 815667 h 2928268"/>
              <a:gd name="connsiteX111" fmla="*/ 536262 w 1426642"/>
              <a:gd name="connsiteY111" fmla="*/ 839479 h 2928268"/>
              <a:gd name="connsiteX112" fmla="*/ 560074 w 1426642"/>
              <a:gd name="connsiteY112" fmla="*/ 870435 h 2928268"/>
              <a:gd name="connsiteX113" fmla="*/ 486256 w 1426642"/>
              <a:gd name="connsiteY113" fmla="*/ 910917 h 2928268"/>
              <a:gd name="connsiteX114" fmla="*/ 429106 w 1426642"/>
              <a:gd name="connsiteY114" fmla="*/ 949017 h 2928268"/>
              <a:gd name="connsiteX115" fmla="*/ 341000 w 1426642"/>
              <a:gd name="connsiteY115" fmla="*/ 946635 h 2928268"/>
              <a:gd name="connsiteX116" fmla="*/ 376718 w 1426642"/>
              <a:gd name="connsiteY116" fmla="*/ 968067 h 2928268"/>
              <a:gd name="connsiteX117" fmla="*/ 481493 w 1426642"/>
              <a:gd name="connsiteY117" fmla="*/ 987117 h 2928268"/>
              <a:gd name="connsiteX118" fmla="*/ 545787 w 1426642"/>
              <a:gd name="connsiteY118" fmla="*/ 951398 h 2928268"/>
              <a:gd name="connsiteX119" fmla="*/ 757719 w 1426642"/>
              <a:gd name="connsiteY119" fmla="*/ 1110943 h 2928268"/>
              <a:gd name="connsiteX120" fmla="*/ 976844 w 1426642"/>
              <a:gd name="connsiteY120" fmla="*/ 1527402 h 2928268"/>
              <a:gd name="connsiteX121" fmla="*/ 1110144 w 1426642"/>
              <a:gd name="connsiteY121" fmla="*/ 2034868 h 2928268"/>
              <a:gd name="connsiteX122" fmla="*/ 1419707 w 1426642"/>
              <a:gd name="connsiteY122" fmla="*/ 2080111 h 2928268"/>
              <a:gd name="connsiteX123" fmla="*/ 1381607 w 1426642"/>
              <a:gd name="connsiteY123" fmla="*/ 2292043 h 2928268"/>
              <a:gd name="connsiteX124" fmla="*/ 1343507 w 1426642"/>
              <a:gd name="connsiteY124" fmla="*/ 2592080 h 2928268"/>
              <a:gd name="connsiteX125" fmla="*/ 664429 w 1426642"/>
              <a:gd name="connsiteY125" fmla="*/ 2749641 h 2928268"/>
              <a:gd name="connsiteX126" fmla="*/ 350525 w 1426642"/>
              <a:gd name="connsiteY126" fmla="*/ 2892118 h 2928268"/>
              <a:gd name="connsiteX127" fmla="*/ 5244 w 1426642"/>
              <a:gd name="connsiteY127" fmla="*/ 2911169 h 2928268"/>
              <a:gd name="connsiteX128" fmla="*/ 262418 w 1426642"/>
              <a:gd name="connsiteY128" fmla="*/ 2570648 h 2928268"/>
              <a:gd name="connsiteX129" fmla="*/ 391006 w 1426642"/>
              <a:gd name="connsiteY129" fmla="*/ 2561123 h 2928268"/>
              <a:gd name="connsiteX130" fmla="*/ 476731 w 1426642"/>
              <a:gd name="connsiteY130" fmla="*/ 2558743 h 2928268"/>
              <a:gd name="connsiteX131" fmla="*/ 512449 w 1426642"/>
              <a:gd name="connsiteY131" fmla="*/ 2496829 h 2928268"/>
              <a:gd name="connsiteX132" fmla="*/ 560074 w 1426642"/>
              <a:gd name="connsiteY132" fmla="*/ 2446823 h 2928268"/>
              <a:gd name="connsiteX133" fmla="*/ 610081 w 1426642"/>
              <a:gd name="connsiteY133" fmla="*/ 2382529 h 2928268"/>
              <a:gd name="connsiteX134" fmla="*/ 536262 w 1426642"/>
              <a:gd name="connsiteY134" fmla="*/ 2444442 h 2928268"/>
              <a:gd name="connsiteX135" fmla="*/ 486256 w 1426642"/>
              <a:gd name="connsiteY135" fmla="*/ 2468254 h 2928268"/>
              <a:gd name="connsiteX136" fmla="*/ 424343 w 1426642"/>
              <a:gd name="connsiteY136" fmla="*/ 2513499 h 2928268"/>
              <a:gd name="connsiteX137" fmla="*/ 364812 w 1426642"/>
              <a:gd name="connsiteY137" fmla="*/ 2484923 h 2928268"/>
              <a:gd name="connsiteX138" fmla="*/ 319568 w 1426642"/>
              <a:gd name="connsiteY138" fmla="*/ 2444442 h 2928268"/>
              <a:gd name="connsiteX139" fmla="*/ 250512 w 1426642"/>
              <a:gd name="connsiteY139" fmla="*/ 2456348 h 2928268"/>
              <a:gd name="connsiteX140" fmla="*/ 231462 w 1426642"/>
              <a:gd name="connsiteY140" fmla="*/ 2444442 h 2928268"/>
              <a:gd name="connsiteX141" fmla="*/ 267181 w 1426642"/>
              <a:gd name="connsiteY141" fmla="*/ 2420629 h 2928268"/>
              <a:gd name="connsiteX142" fmla="*/ 171931 w 1426642"/>
              <a:gd name="connsiteY142" fmla="*/ 2408723 h 2928268"/>
              <a:gd name="connsiteX143" fmla="*/ 114781 w 1426642"/>
              <a:gd name="connsiteY143" fmla="*/ 2430154 h 2928268"/>
              <a:gd name="connsiteX144" fmla="*/ 93349 w 1426642"/>
              <a:gd name="connsiteY144" fmla="*/ 2446823 h 2928268"/>
              <a:gd name="connsiteX145" fmla="*/ 90968 w 1426642"/>
              <a:gd name="connsiteY145" fmla="*/ 2427773 h 2928268"/>
              <a:gd name="connsiteX146" fmla="*/ 112399 w 1426642"/>
              <a:gd name="connsiteY146" fmla="*/ 2401579 h 2928268"/>
              <a:gd name="connsiteX147" fmla="*/ 52868 w 1426642"/>
              <a:gd name="connsiteY147" fmla="*/ 2406342 h 2928268"/>
              <a:gd name="connsiteX148" fmla="*/ 67156 w 1426642"/>
              <a:gd name="connsiteY148" fmla="*/ 2373004 h 2928268"/>
              <a:gd name="connsiteX149" fmla="*/ 45724 w 1426642"/>
              <a:gd name="connsiteY149" fmla="*/ 2358717 h 2928268"/>
              <a:gd name="connsiteX150" fmla="*/ 52868 w 1426642"/>
              <a:gd name="connsiteY150" fmla="*/ 2342048 h 2928268"/>
              <a:gd name="connsiteX151" fmla="*/ 131449 w 1426642"/>
              <a:gd name="connsiteY151" fmla="*/ 2296804 h 2928268"/>
              <a:gd name="connsiteX152" fmla="*/ 150500 w 1426642"/>
              <a:gd name="connsiteY152" fmla="*/ 2272992 h 2928268"/>
              <a:gd name="connsiteX153" fmla="*/ 205268 w 1426642"/>
              <a:gd name="connsiteY153" fmla="*/ 2265848 h 2928268"/>
              <a:gd name="connsiteX154" fmla="*/ 276706 w 1426642"/>
              <a:gd name="connsiteY154" fmla="*/ 2201554 h 2928268"/>
              <a:gd name="connsiteX155" fmla="*/ 283849 w 1426642"/>
              <a:gd name="connsiteY155" fmla="*/ 2158692 h 2928268"/>
              <a:gd name="connsiteX156" fmla="*/ 264799 w 1426642"/>
              <a:gd name="connsiteY156" fmla="*/ 2120592 h 2928268"/>
              <a:gd name="connsiteX157" fmla="*/ 271943 w 1426642"/>
              <a:gd name="connsiteY157" fmla="*/ 2082492 h 2928268"/>
              <a:gd name="connsiteX158" fmla="*/ 269562 w 1426642"/>
              <a:gd name="connsiteY158" fmla="*/ 2049154 h 2928268"/>
              <a:gd name="connsiteX159" fmla="*/ 238606 w 1426642"/>
              <a:gd name="connsiteY159" fmla="*/ 2025342 h 2928268"/>
              <a:gd name="connsiteX160" fmla="*/ 207649 w 1426642"/>
              <a:gd name="connsiteY160" fmla="*/ 2032485 h 2928268"/>
              <a:gd name="connsiteX161" fmla="*/ 179074 w 1426642"/>
              <a:gd name="connsiteY161" fmla="*/ 2053917 h 2928268"/>
              <a:gd name="connsiteX162" fmla="*/ 148118 w 1426642"/>
              <a:gd name="connsiteY162" fmla="*/ 2058679 h 2928268"/>
              <a:gd name="connsiteX163" fmla="*/ 150499 w 1426642"/>
              <a:gd name="connsiteY163" fmla="*/ 2049154 h 2928268"/>
              <a:gd name="connsiteX164" fmla="*/ 219556 w 1426642"/>
              <a:gd name="connsiteY164" fmla="*/ 1956285 h 2928268"/>
              <a:gd name="connsiteX165" fmla="*/ 174312 w 1426642"/>
              <a:gd name="connsiteY165" fmla="*/ 1887229 h 2928268"/>
              <a:gd name="connsiteX166" fmla="*/ 193362 w 1426642"/>
              <a:gd name="connsiteY166" fmla="*/ 1851510 h 2928268"/>
              <a:gd name="connsiteX167" fmla="*/ 260037 w 1426642"/>
              <a:gd name="connsiteY167" fmla="*/ 1894373 h 2928268"/>
              <a:gd name="connsiteX168" fmla="*/ 307662 w 1426642"/>
              <a:gd name="connsiteY168" fmla="*/ 1906279 h 2928268"/>
              <a:gd name="connsiteX169" fmla="*/ 426724 w 1426642"/>
              <a:gd name="connsiteY169" fmla="*/ 1884848 h 2928268"/>
              <a:gd name="connsiteX170" fmla="*/ 479112 w 1426642"/>
              <a:gd name="connsiteY170" fmla="*/ 1915804 h 2928268"/>
              <a:gd name="connsiteX171" fmla="*/ 464824 w 1426642"/>
              <a:gd name="connsiteY171" fmla="*/ 1870560 h 2928268"/>
              <a:gd name="connsiteX172" fmla="*/ 469587 w 1426642"/>
              <a:gd name="connsiteY172" fmla="*/ 1863417 h 2928268"/>
              <a:gd name="connsiteX173" fmla="*/ 507687 w 1426642"/>
              <a:gd name="connsiteY173" fmla="*/ 1894373 h 2928268"/>
              <a:gd name="connsiteX174" fmla="*/ 533881 w 1426642"/>
              <a:gd name="connsiteY174" fmla="*/ 1901516 h 2928268"/>
              <a:gd name="connsiteX175" fmla="*/ 536262 w 1426642"/>
              <a:gd name="connsiteY175" fmla="*/ 1870560 h 2928268"/>
              <a:gd name="connsiteX176" fmla="*/ 519593 w 1426642"/>
              <a:gd name="connsiteY176" fmla="*/ 1870560 h 2928268"/>
              <a:gd name="connsiteX177" fmla="*/ 488637 w 1426642"/>
              <a:gd name="connsiteY177" fmla="*/ 1851510 h 2928268"/>
              <a:gd name="connsiteX178" fmla="*/ 474349 w 1426642"/>
              <a:gd name="connsiteY178" fmla="*/ 1815792 h 2928268"/>
              <a:gd name="connsiteX179" fmla="*/ 479112 w 1426642"/>
              <a:gd name="connsiteY179" fmla="*/ 1782454 h 2928268"/>
              <a:gd name="connsiteX180" fmla="*/ 505306 w 1426642"/>
              <a:gd name="connsiteY180" fmla="*/ 1758642 h 2928268"/>
              <a:gd name="connsiteX181" fmla="*/ 479112 w 1426642"/>
              <a:gd name="connsiteY181" fmla="*/ 1732448 h 2928268"/>
              <a:gd name="connsiteX182" fmla="*/ 481493 w 1426642"/>
              <a:gd name="connsiteY182" fmla="*/ 1706254 h 2928268"/>
              <a:gd name="connsiteX183" fmla="*/ 486256 w 1426642"/>
              <a:gd name="connsiteY183" fmla="*/ 1680060 h 2928268"/>
              <a:gd name="connsiteX184" fmla="*/ 524356 w 1426642"/>
              <a:gd name="connsiteY184" fmla="*/ 1632435 h 2928268"/>
              <a:gd name="connsiteX185" fmla="*/ 524356 w 1426642"/>
              <a:gd name="connsiteY185" fmla="*/ 1601479 h 2928268"/>
              <a:gd name="connsiteX186" fmla="*/ 505306 w 1426642"/>
              <a:gd name="connsiteY186" fmla="*/ 1596717 h 2928268"/>
              <a:gd name="connsiteX187" fmla="*/ 462443 w 1426642"/>
              <a:gd name="connsiteY187" fmla="*/ 1625292 h 2928268"/>
              <a:gd name="connsiteX188" fmla="*/ 433868 w 1426642"/>
              <a:gd name="connsiteY188" fmla="*/ 1603860 h 2928268"/>
              <a:gd name="connsiteX189" fmla="*/ 386243 w 1426642"/>
              <a:gd name="connsiteY189" fmla="*/ 1522898 h 2928268"/>
              <a:gd name="connsiteX190" fmla="*/ 368682 w 1426642"/>
              <a:gd name="connsiteY190" fmla="*/ 1496446 h 2928268"/>
              <a:gd name="connsiteX0" fmla="*/ 370105 w 1428065"/>
              <a:gd name="connsiteY0" fmla="*/ 1496446 h 2924565"/>
              <a:gd name="connsiteX1" fmla="*/ 373379 w 1428065"/>
              <a:gd name="connsiteY1" fmla="*/ 1446698 h 2924565"/>
              <a:gd name="connsiteX2" fmla="*/ 430529 w 1428065"/>
              <a:gd name="connsiteY2" fmla="*/ 1349067 h 2924565"/>
              <a:gd name="connsiteX3" fmla="*/ 466247 w 1428065"/>
              <a:gd name="connsiteY3" fmla="*/ 1344304 h 2924565"/>
              <a:gd name="connsiteX4" fmla="*/ 478154 w 1428065"/>
              <a:gd name="connsiteY4" fmla="*/ 1327635 h 2924565"/>
              <a:gd name="connsiteX5" fmla="*/ 442435 w 1428065"/>
              <a:gd name="connsiteY5" fmla="*/ 1325254 h 2924565"/>
              <a:gd name="connsiteX6" fmla="*/ 382904 w 1428065"/>
              <a:gd name="connsiteY6" fmla="*/ 1313348 h 2924565"/>
              <a:gd name="connsiteX7" fmla="*/ 359091 w 1428065"/>
              <a:gd name="connsiteY7" fmla="*/ 1349067 h 2924565"/>
              <a:gd name="connsiteX8" fmla="*/ 278129 w 1428065"/>
              <a:gd name="connsiteY8" fmla="*/ 1391929 h 2924565"/>
              <a:gd name="connsiteX9" fmla="*/ 232885 w 1428065"/>
              <a:gd name="connsiteY9" fmla="*/ 1372879 h 2924565"/>
              <a:gd name="connsiteX10" fmla="*/ 213835 w 1428065"/>
              <a:gd name="connsiteY10" fmla="*/ 1344304 h 2924565"/>
              <a:gd name="connsiteX11" fmla="*/ 204310 w 1428065"/>
              <a:gd name="connsiteY11" fmla="*/ 1363354 h 2924565"/>
              <a:gd name="connsiteX12" fmla="*/ 213835 w 1428065"/>
              <a:gd name="connsiteY12" fmla="*/ 1422884 h 2924565"/>
              <a:gd name="connsiteX13" fmla="*/ 140016 w 1428065"/>
              <a:gd name="connsiteY13" fmla="*/ 1372879 h 2924565"/>
              <a:gd name="connsiteX14" fmla="*/ 90010 w 1428065"/>
              <a:gd name="connsiteY14" fmla="*/ 1391929 h 2924565"/>
              <a:gd name="connsiteX15" fmla="*/ 66198 w 1428065"/>
              <a:gd name="connsiteY15" fmla="*/ 1337163 h 2924565"/>
              <a:gd name="connsiteX16" fmla="*/ 80485 w 1428065"/>
              <a:gd name="connsiteY16" fmla="*/ 1291917 h 2924565"/>
              <a:gd name="connsiteX17" fmla="*/ 140016 w 1428065"/>
              <a:gd name="connsiteY17" fmla="*/ 1184760 h 2924565"/>
              <a:gd name="connsiteX18" fmla="*/ 166210 w 1428065"/>
              <a:gd name="connsiteY18" fmla="*/ 1156184 h 2924565"/>
              <a:gd name="connsiteX19" fmla="*/ 101916 w 1428065"/>
              <a:gd name="connsiteY19" fmla="*/ 1060934 h 2924565"/>
              <a:gd name="connsiteX20" fmla="*/ 113822 w 1428065"/>
              <a:gd name="connsiteY20" fmla="*/ 1015691 h 2924565"/>
              <a:gd name="connsiteX21" fmla="*/ 137635 w 1428065"/>
              <a:gd name="connsiteY21" fmla="*/ 996641 h 2924565"/>
              <a:gd name="connsiteX22" fmla="*/ 190022 w 1428065"/>
              <a:gd name="connsiteY22" fmla="*/ 994259 h 2924565"/>
              <a:gd name="connsiteX23" fmla="*/ 135254 w 1428065"/>
              <a:gd name="connsiteY23" fmla="*/ 975209 h 2924565"/>
              <a:gd name="connsiteX24" fmla="*/ 123347 w 1428065"/>
              <a:gd name="connsiteY24" fmla="*/ 937109 h 2924565"/>
              <a:gd name="connsiteX25" fmla="*/ 90010 w 1428065"/>
              <a:gd name="connsiteY25" fmla="*/ 1006166 h 2924565"/>
              <a:gd name="connsiteX26" fmla="*/ 68579 w 1428065"/>
              <a:gd name="connsiteY26" fmla="*/ 1010928 h 2924565"/>
              <a:gd name="connsiteX27" fmla="*/ 87629 w 1428065"/>
              <a:gd name="connsiteY27" fmla="*/ 1065697 h 2924565"/>
              <a:gd name="connsiteX28" fmla="*/ 44766 w 1428065"/>
              <a:gd name="connsiteY28" fmla="*/ 1015691 h 2924565"/>
              <a:gd name="connsiteX29" fmla="*/ 28097 w 1428065"/>
              <a:gd name="connsiteY29" fmla="*/ 987116 h 2924565"/>
              <a:gd name="connsiteX30" fmla="*/ 104297 w 1428065"/>
              <a:gd name="connsiteY30" fmla="*/ 877578 h 2924565"/>
              <a:gd name="connsiteX31" fmla="*/ 75722 w 1428065"/>
              <a:gd name="connsiteY31" fmla="*/ 887103 h 2924565"/>
              <a:gd name="connsiteX32" fmla="*/ 47147 w 1428065"/>
              <a:gd name="connsiteY32" fmla="*/ 922822 h 2924565"/>
              <a:gd name="connsiteX33" fmla="*/ 18572 w 1428065"/>
              <a:gd name="connsiteY33" fmla="*/ 951398 h 2924565"/>
              <a:gd name="connsiteX34" fmla="*/ 16191 w 1428065"/>
              <a:gd name="connsiteY34" fmla="*/ 1025217 h 2924565"/>
              <a:gd name="connsiteX35" fmla="*/ 13810 w 1428065"/>
              <a:gd name="connsiteY35" fmla="*/ 1079986 h 2924565"/>
              <a:gd name="connsiteX36" fmla="*/ 49529 w 1428065"/>
              <a:gd name="connsiteY36" fmla="*/ 1075223 h 2924565"/>
              <a:gd name="connsiteX37" fmla="*/ 75722 w 1428065"/>
              <a:gd name="connsiteY37" fmla="*/ 1144279 h 2924565"/>
              <a:gd name="connsiteX38" fmla="*/ 59054 w 1428065"/>
              <a:gd name="connsiteY38" fmla="*/ 1163329 h 2924565"/>
              <a:gd name="connsiteX39" fmla="*/ 25716 w 1428065"/>
              <a:gd name="connsiteY39" fmla="*/ 1146660 h 2924565"/>
              <a:gd name="connsiteX40" fmla="*/ 9047 w 1428065"/>
              <a:gd name="connsiteY40" fmla="*/ 1063317 h 2924565"/>
              <a:gd name="connsiteX41" fmla="*/ 11430 w 1428065"/>
              <a:gd name="connsiteY41" fmla="*/ 868057 h 2924565"/>
              <a:gd name="connsiteX42" fmla="*/ 47147 w 1428065"/>
              <a:gd name="connsiteY42" fmla="*/ 815666 h 2924565"/>
              <a:gd name="connsiteX43" fmla="*/ 82866 w 1428065"/>
              <a:gd name="connsiteY43" fmla="*/ 796616 h 2924565"/>
              <a:gd name="connsiteX44" fmla="*/ 16191 w 1428065"/>
              <a:gd name="connsiteY44" fmla="*/ 794234 h 2924565"/>
              <a:gd name="connsiteX45" fmla="*/ 47147 w 1428065"/>
              <a:gd name="connsiteY45" fmla="*/ 763278 h 2924565"/>
              <a:gd name="connsiteX46" fmla="*/ 25716 w 1428065"/>
              <a:gd name="connsiteY46" fmla="*/ 763278 h 2924565"/>
              <a:gd name="connsiteX47" fmla="*/ 66197 w 1428065"/>
              <a:gd name="connsiteY47" fmla="*/ 677553 h 2924565"/>
              <a:gd name="connsiteX48" fmla="*/ 13810 w 1428065"/>
              <a:gd name="connsiteY48" fmla="*/ 741847 h 2924565"/>
              <a:gd name="connsiteX49" fmla="*/ 6666 w 1428065"/>
              <a:gd name="connsiteY49" fmla="*/ 670409 h 2924565"/>
              <a:gd name="connsiteX50" fmla="*/ 6667 w 1428065"/>
              <a:gd name="connsiteY50" fmla="*/ 396567 h 2924565"/>
              <a:gd name="connsiteX51" fmla="*/ 18572 w 1428065"/>
              <a:gd name="connsiteY51" fmla="*/ 279884 h 2924565"/>
              <a:gd name="connsiteX52" fmla="*/ 73341 w 1428065"/>
              <a:gd name="connsiteY52" fmla="*/ 291791 h 2924565"/>
              <a:gd name="connsiteX53" fmla="*/ 54291 w 1428065"/>
              <a:gd name="connsiteY53" fmla="*/ 258453 h 2924565"/>
              <a:gd name="connsiteX54" fmla="*/ 1903 w 1428065"/>
              <a:gd name="connsiteY54" fmla="*/ 225116 h 2924565"/>
              <a:gd name="connsiteX55" fmla="*/ 35241 w 1428065"/>
              <a:gd name="connsiteY55" fmla="*/ 208447 h 2924565"/>
              <a:gd name="connsiteX56" fmla="*/ 37622 w 1428065"/>
              <a:gd name="connsiteY56" fmla="*/ 194159 h 2924565"/>
              <a:gd name="connsiteX57" fmla="*/ 16191 w 1428065"/>
              <a:gd name="connsiteY57" fmla="*/ 153678 h 2924565"/>
              <a:gd name="connsiteX58" fmla="*/ 54291 w 1428065"/>
              <a:gd name="connsiteY58" fmla="*/ 151297 h 2924565"/>
              <a:gd name="connsiteX59" fmla="*/ 78104 w 1428065"/>
              <a:gd name="connsiteY59" fmla="*/ 141772 h 2924565"/>
              <a:gd name="connsiteX60" fmla="*/ 59053 w 1428065"/>
              <a:gd name="connsiteY60" fmla="*/ 101291 h 2924565"/>
              <a:gd name="connsiteX61" fmla="*/ 82867 w 1428065"/>
              <a:gd name="connsiteY61" fmla="*/ 27473 h 2924565"/>
              <a:gd name="connsiteX62" fmla="*/ 99535 w 1428065"/>
              <a:gd name="connsiteY62" fmla="*/ 8422 h 2924565"/>
              <a:gd name="connsiteX63" fmla="*/ 147160 w 1428065"/>
              <a:gd name="connsiteY63" fmla="*/ 20328 h 2924565"/>
              <a:gd name="connsiteX64" fmla="*/ 140016 w 1428065"/>
              <a:gd name="connsiteY64" fmla="*/ 77479 h 2924565"/>
              <a:gd name="connsiteX65" fmla="*/ 182879 w 1428065"/>
              <a:gd name="connsiteY65" fmla="*/ 32235 h 2924565"/>
              <a:gd name="connsiteX66" fmla="*/ 251935 w 1428065"/>
              <a:gd name="connsiteY66" fmla="*/ 36998 h 2924565"/>
              <a:gd name="connsiteX67" fmla="*/ 332897 w 1428065"/>
              <a:gd name="connsiteY67" fmla="*/ 25092 h 2924565"/>
              <a:gd name="connsiteX68" fmla="*/ 368616 w 1428065"/>
              <a:gd name="connsiteY68" fmla="*/ 6042 h 2924565"/>
              <a:gd name="connsiteX69" fmla="*/ 409097 w 1428065"/>
              <a:gd name="connsiteY69" fmla="*/ 20329 h 2924565"/>
              <a:gd name="connsiteX70" fmla="*/ 423385 w 1428065"/>
              <a:gd name="connsiteY70" fmla="*/ 1279 h 2924565"/>
              <a:gd name="connsiteX71" fmla="*/ 461064 w 1428065"/>
              <a:gd name="connsiteY71" fmla="*/ 2745 h 2924565"/>
              <a:gd name="connsiteX72" fmla="*/ 468629 w 1428065"/>
              <a:gd name="connsiteY72" fmla="*/ 10804 h 2924565"/>
              <a:gd name="connsiteX73" fmla="*/ 463866 w 1428065"/>
              <a:gd name="connsiteY73" fmla="*/ 101292 h 2924565"/>
              <a:gd name="connsiteX74" fmla="*/ 423385 w 1428065"/>
              <a:gd name="connsiteY74" fmla="*/ 137010 h 2924565"/>
              <a:gd name="connsiteX75" fmla="*/ 330516 w 1428065"/>
              <a:gd name="connsiteY75" fmla="*/ 215592 h 2924565"/>
              <a:gd name="connsiteX76" fmla="*/ 297179 w 1428065"/>
              <a:gd name="connsiteY76" fmla="*/ 251310 h 2924565"/>
              <a:gd name="connsiteX77" fmla="*/ 275747 w 1428065"/>
              <a:gd name="connsiteY77" fmla="*/ 294173 h 2924565"/>
              <a:gd name="connsiteX78" fmla="*/ 211454 w 1428065"/>
              <a:gd name="connsiteY78" fmla="*/ 275123 h 2924565"/>
              <a:gd name="connsiteX79" fmla="*/ 230504 w 1428065"/>
              <a:gd name="connsiteY79" fmla="*/ 303698 h 2924565"/>
              <a:gd name="connsiteX80" fmla="*/ 304322 w 1428065"/>
              <a:gd name="connsiteY80" fmla="*/ 313223 h 2924565"/>
              <a:gd name="connsiteX81" fmla="*/ 330516 w 1428065"/>
              <a:gd name="connsiteY81" fmla="*/ 301317 h 2924565"/>
              <a:gd name="connsiteX82" fmla="*/ 294797 w 1428065"/>
              <a:gd name="connsiteY82" fmla="*/ 341798 h 2924565"/>
              <a:gd name="connsiteX83" fmla="*/ 270985 w 1428065"/>
              <a:gd name="connsiteY83" fmla="*/ 339417 h 2924565"/>
              <a:gd name="connsiteX84" fmla="*/ 237647 w 1428065"/>
              <a:gd name="connsiteY84" fmla="*/ 348942 h 2924565"/>
              <a:gd name="connsiteX85" fmla="*/ 211454 w 1428065"/>
              <a:gd name="connsiteY85" fmla="*/ 387042 h 2924565"/>
              <a:gd name="connsiteX86" fmla="*/ 211454 w 1428065"/>
              <a:gd name="connsiteY86" fmla="*/ 406092 h 2924565"/>
              <a:gd name="connsiteX87" fmla="*/ 237647 w 1428065"/>
              <a:gd name="connsiteY87" fmla="*/ 372754 h 2924565"/>
              <a:gd name="connsiteX88" fmla="*/ 261460 w 1428065"/>
              <a:gd name="connsiteY88" fmla="*/ 363229 h 2924565"/>
              <a:gd name="connsiteX89" fmla="*/ 270985 w 1428065"/>
              <a:gd name="connsiteY89" fmla="*/ 387042 h 2924565"/>
              <a:gd name="connsiteX90" fmla="*/ 247172 w 1428065"/>
              <a:gd name="connsiteY90" fmla="*/ 422760 h 2924565"/>
              <a:gd name="connsiteX91" fmla="*/ 261460 w 1428065"/>
              <a:gd name="connsiteY91" fmla="*/ 425142 h 2924565"/>
              <a:gd name="connsiteX92" fmla="*/ 323372 w 1428065"/>
              <a:gd name="connsiteY92" fmla="*/ 387042 h 2924565"/>
              <a:gd name="connsiteX93" fmla="*/ 368616 w 1428065"/>
              <a:gd name="connsiteY93" fmla="*/ 375135 h 2924565"/>
              <a:gd name="connsiteX94" fmla="*/ 416241 w 1428065"/>
              <a:gd name="connsiteY94" fmla="*/ 353704 h 2924565"/>
              <a:gd name="connsiteX95" fmla="*/ 478154 w 1428065"/>
              <a:gd name="connsiteY95" fmla="*/ 367991 h 2924565"/>
              <a:gd name="connsiteX96" fmla="*/ 544829 w 1428065"/>
              <a:gd name="connsiteY96" fmla="*/ 353703 h 2924565"/>
              <a:gd name="connsiteX97" fmla="*/ 623410 w 1428065"/>
              <a:gd name="connsiteY97" fmla="*/ 365610 h 2924565"/>
              <a:gd name="connsiteX98" fmla="*/ 687704 w 1428065"/>
              <a:gd name="connsiteY98" fmla="*/ 363229 h 2924565"/>
              <a:gd name="connsiteX99" fmla="*/ 718662 w 1428065"/>
              <a:gd name="connsiteY99" fmla="*/ 398951 h 2924565"/>
              <a:gd name="connsiteX100" fmla="*/ 723422 w 1428065"/>
              <a:gd name="connsiteY100" fmla="*/ 451335 h 2924565"/>
              <a:gd name="connsiteX101" fmla="*/ 685322 w 1428065"/>
              <a:gd name="connsiteY101" fmla="*/ 503723 h 2924565"/>
              <a:gd name="connsiteX102" fmla="*/ 675797 w 1428065"/>
              <a:gd name="connsiteY102" fmla="*/ 565634 h 2924565"/>
              <a:gd name="connsiteX103" fmla="*/ 649604 w 1428065"/>
              <a:gd name="connsiteY103" fmla="*/ 615641 h 2924565"/>
              <a:gd name="connsiteX104" fmla="*/ 637697 w 1428065"/>
              <a:gd name="connsiteY104" fmla="*/ 658504 h 2924565"/>
              <a:gd name="connsiteX105" fmla="*/ 601979 w 1428065"/>
              <a:gd name="connsiteY105" fmla="*/ 703747 h 2924565"/>
              <a:gd name="connsiteX106" fmla="*/ 571022 w 1428065"/>
              <a:gd name="connsiteY106" fmla="*/ 768042 h 2924565"/>
              <a:gd name="connsiteX107" fmla="*/ 471010 w 1428065"/>
              <a:gd name="connsiteY107" fmla="*/ 806142 h 2924565"/>
              <a:gd name="connsiteX108" fmla="*/ 449579 w 1428065"/>
              <a:gd name="connsiteY108" fmla="*/ 820429 h 2924565"/>
              <a:gd name="connsiteX109" fmla="*/ 444816 w 1428065"/>
              <a:gd name="connsiteY109" fmla="*/ 844242 h 2924565"/>
              <a:gd name="connsiteX110" fmla="*/ 513872 w 1428065"/>
              <a:gd name="connsiteY110" fmla="*/ 815667 h 2924565"/>
              <a:gd name="connsiteX111" fmla="*/ 537685 w 1428065"/>
              <a:gd name="connsiteY111" fmla="*/ 839479 h 2924565"/>
              <a:gd name="connsiteX112" fmla="*/ 561497 w 1428065"/>
              <a:gd name="connsiteY112" fmla="*/ 870435 h 2924565"/>
              <a:gd name="connsiteX113" fmla="*/ 487679 w 1428065"/>
              <a:gd name="connsiteY113" fmla="*/ 910917 h 2924565"/>
              <a:gd name="connsiteX114" fmla="*/ 430529 w 1428065"/>
              <a:gd name="connsiteY114" fmla="*/ 949017 h 2924565"/>
              <a:gd name="connsiteX115" fmla="*/ 342423 w 1428065"/>
              <a:gd name="connsiteY115" fmla="*/ 946635 h 2924565"/>
              <a:gd name="connsiteX116" fmla="*/ 378141 w 1428065"/>
              <a:gd name="connsiteY116" fmla="*/ 968067 h 2924565"/>
              <a:gd name="connsiteX117" fmla="*/ 482916 w 1428065"/>
              <a:gd name="connsiteY117" fmla="*/ 987117 h 2924565"/>
              <a:gd name="connsiteX118" fmla="*/ 547210 w 1428065"/>
              <a:gd name="connsiteY118" fmla="*/ 951398 h 2924565"/>
              <a:gd name="connsiteX119" fmla="*/ 759142 w 1428065"/>
              <a:gd name="connsiteY119" fmla="*/ 1110943 h 2924565"/>
              <a:gd name="connsiteX120" fmla="*/ 978267 w 1428065"/>
              <a:gd name="connsiteY120" fmla="*/ 1527402 h 2924565"/>
              <a:gd name="connsiteX121" fmla="*/ 1111567 w 1428065"/>
              <a:gd name="connsiteY121" fmla="*/ 2034868 h 2924565"/>
              <a:gd name="connsiteX122" fmla="*/ 1421130 w 1428065"/>
              <a:gd name="connsiteY122" fmla="*/ 2080111 h 2924565"/>
              <a:gd name="connsiteX123" fmla="*/ 1383030 w 1428065"/>
              <a:gd name="connsiteY123" fmla="*/ 2292043 h 2924565"/>
              <a:gd name="connsiteX124" fmla="*/ 1344930 w 1428065"/>
              <a:gd name="connsiteY124" fmla="*/ 2592080 h 2924565"/>
              <a:gd name="connsiteX125" fmla="*/ 665852 w 1428065"/>
              <a:gd name="connsiteY125" fmla="*/ 2749641 h 2924565"/>
              <a:gd name="connsiteX126" fmla="*/ 351948 w 1428065"/>
              <a:gd name="connsiteY126" fmla="*/ 2892118 h 2924565"/>
              <a:gd name="connsiteX127" fmla="*/ 6667 w 1428065"/>
              <a:gd name="connsiteY127" fmla="*/ 2911169 h 2924565"/>
              <a:gd name="connsiteX128" fmla="*/ 147160 w 1428065"/>
              <a:gd name="connsiteY128" fmla="*/ 2744479 h 2924565"/>
              <a:gd name="connsiteX129" fmla="*/ 263841 w 1428065"/>
              <a:gd name="connsiteY129" fmla="*/ 2570648 h 2924565"/>
              <a:gd name="connsiteX130" fmla="*/ 392429 w 1428065"/>
              <a:gd name="connsiteY130" fmla="*/ 2561123 h 2924565"/>
              <a:gd name="connsiteX131" fmla="*/ 478154 w 1428065"/>
              <a:gd name="connsiteY131" fmla="*/ 2558743 h 2924565"/>
              <a:gd name="connsiteX132" fmla="*/ 513872 w 1428065"/>
              <a:gd name="connsiteY132" fmla="*/ 2496829 h 2924565"/>
              <a:gd name="connsiteX133" fmla="*/ 561497 w 1428065"/>
              <a:gd name="connsiteY133" fmla="*/ 2446823 h 2924565"/>
              <a:gd name="connsiteX134" fmla="*/ 611504 w 1428065"/>
              <a:gd name="connsiteY134" fmla="*/ 2382529 h 2924565"/>
              <a:gd name="connsiteX135" fmla="*/ 537685 w 1428065"/>
              <a:gd name="connsiteY135" fmla="*/ 2444442 h 2924565"/>
              <a:gd name="connsiteX136" fmla="*/ 487679 w 1428065"/>
              <a:gd name="connsiteY136" fmla="*/ 2468254 h 2924565"/>
              <a:gd name="connsiteX137" fmla="*/ 425766 w 1428065"/>
              <a:gd name="connsiteY137" fmla="*/ 2513499 h 2924565"/>
              <a:gd name="connsiteX138" fmla="*/ 366235 w 1428065"/>
              <a:gd name="connsiteY138" fmla="*/ 2484923 h 2924565"/>
              <a:gd name="connsiteX139" fmla="*/ 320991 w 1428065"/>
              <a:gd name="connsiteY139" fmla="*/ 2444442 h 2924565"/>
              <a:gd name="connsiteX140" fmla="*/ 251935 w 1428065"/>
              <a:gd name="connsiteY140" fmla="*/ 2456348 h 2924565"/>
              <a:gd name="connsiteX141" fmla="*/ 232885 w 1428065"/>
              <a:gd name="connsiteY141" fmla="*/ 2444442 h 2924565"/>
              <a:gd name="connsiteX142" fmla="*/ 268604 w 1428065"/>
              <a:gd name="connsiteY142" fmla="*/ 2420629 h 2924565"/>
              <a:gd name="connsiteX143" fmla="*/ 173354 w 1428065"/>
              <a:gd name="connsiteY143" fmla="*/ 2408723 h 2924565"/>
              <a:gd name="connsiteX144" fmla="*/ 116204 w 1428065"/>
              <a:gd name="connsiteY144" fmla="*/ 2430154 h 2924565"/>
              <a:gd name="connsiteX145" fmla="*/ 94772 w 1428065"/>
              <a:gd name="connsiteY145" fmla="*/ 2446823 h 2924565"/>
              <a:gd name="connsiteX146" fmla="*/ 92391 w 1428065"/>
              <a:gd name="connsiteY146" fmla="*/ 2427773 h 2924565"/>
              <a:gd name="connsiteX147" fmla="*/ 113822 w 1428065"/>
              <a:gd name="connsiteY147" fmla="*/ 2401579 h 2924565"/>
              <a:gd name="connsiteX148" fmla="*/ 54291 w 1428065"/>
              <a:gd name="connsiteY148" fmla="*/ 2406342 h 2924565"/>
              <a:gd name="connsiteX149" fmla="*/ 68579 w 1428065"/>
              <a:gd name="connsiteY149" fmla="*/ 2373004 h 2924565"/>
              <a:gd name="connsiteX150" fmla="*/ 47147 w 1428065"/>
              <a:gd name="connsiteY150" fmla="*/ 2358717 h 2924565"/>
              <a:gd name="connsiteX151" fmla="*/ 54291 w 1428065"/>
              <a:gd name="connsiteY151" fmla="*/ 2342048 h 2924565"/>
              <a:gd name="connsiteX152" fmla="*/ 132872 w 1428065"/>
              <a:gd name="connsiteY152" fmla="*/ 2296804 h 2924565"/>
              <a:gd name="connsiteX153" fmla="*/ 151923 w 1428065"/>
              <a:gd name="connsiteY153" fmla="*/ 2272992 h 2924565"/>
              <a:gd name="connsiteX154" fmla="*/ 206691 w 1428065"/>
              <a:gd name="connsiteY154" fmla="*/ 2265848 h 2924565"/>
              <a:gd name="connsiteX155" fmla="*/ 278129 w 1428065"/>
              <a:gd name="connsiteY155" fmla="*/ 2201554 h 2924565"/>
              <a:gd name="connsiteX156" fmla="*/ 285272 w 1428065"/>
              <a:gd name="connsiteY156" fmla="*/ 2158692 h 2924565"/>
              <a:gd name="connsiteX157" fmla="*/ 266222 w 1428065"/>
              <a:gd name="connsiteY157" fmla="*/ 2120592 h 2924565"/>
              <a:gd name="connsiteX158" fmla="*/ 273366 w 1428065"/>
              <a:gd name="connsiteY158" fmla="*/ 2082492 h 2924565"/>
              <a:gd name="connsiteX159" fmla="*/ 270985 w 1428065"/>
              <a:gd name="connsiteY159" fmla="*/ 2049154 h 2924565"/>
              <a:gd name="connsiteX160" fmla="*/ 240029 w 1428065"/>
              <a:gd name="connsiteY160" fmla="*/ 2025342 h 2924565"/>
              <a:gd name="connsiteX161" fmla="*/ 209072 w 1428065"/>
              <a:gd name="connsiteY161" fmla="*/ 2032485 h 2924565"/>
              <a:gd name="connsiteX162" fmla="*/ 180497 w 1428065"/>
              <a:gd name="connsiteY162" fmla="*/ 2053917 h 2924565"/>
              <a:gd name="connsiteX163" fmla="*/ 149541 w 1428065"/>
              <a:gd name="connsiteY163" fmla="*/ 2058679 h 2924565"/>
              <a:gd name="connsiteX164" fmla="*/ 151922 w 1428065"/>
              <a:gd name="connsiteY164" fmla="*/ 2049154 h 2924565"/>
              <a:gd name="connsiteX165" fmla="*/ 220979 w 1428065"/>
              <a:gd name="connsiteY165" fmla="*/ 1956285 h 2924565"/>
              <a:gd name="connsiteX166" fmla="*/ 175735 w 1428065"/>
              <a:gd name="connsiteY166" fmla="*/ 1887229 h 2924565"/>
              <a:gd name="connsiteX167" fmla="*/ 194785 w 1428065"/>
              <a:gd name="connsiteY167" fmla="*/ 1851510 h 2924565"/>
              <a:gd name="connsiteX168" fmla="*/ 261460 w 1428065"/>
              <a:gd name="connsiteY168" fmla="*/ 1894373 h 2924565"/>
              <a:gd name="connsiteX169" fmla="*/ 309085 w 1428065"/>
              <a:gd name="connsiteY169" fmla="*/ 1906279 h 2924565"/>
              <a:gd name="connsiteX170" fmla="*/ 428147 w 1428065"/>
              <a:gd name="connsiteY170" fmla="*/ 1884848 h 2924565"/>
              <a:gd name="connsiteX171" fmla="*/ 480535 w 1428065"/>
              <a:gd name="connsiteY171" fmla="*/ 1915804 h 2924565"/>
              <a:gd name="connsiteX172" fmla="*/ 466247 w 1428065"/>
              <a:gd name="connsiteY172" fmla="*/ 1870560 h 2924565"/>
              <a:gd name="connsiteX173" fmla="*/ 471010 w 1428065"/>
              <a:gd name="connsiteY173" fmla="*/ 1863417 h 2924565"/>
              <a:gd name="connsiteX174" fmla="*/ 509110 w 1428065"/>
              <a:gd name="connsiteY174" fmla="*/ 1894373 h 2924565"/>
              <a:gd name="connsiteX175" fmla="*/ 535304 w 1428065"/>
              <a:gd name="connsiteY175" fmla="*/ 1901516 h 2924565"/>
              <a:gd name="connsiteX176" fmla="*/ 537685 w 1428065"/>
              <a:gd name="connsiteY176" fmla="*/ 1870560 h 2924565"/>
              <a:gd name="connsiteX177" fmla="*/ 521016 w 1428065"/>
              <a:gd name="connsiteY177" fmla="*/ 1870560 h 2924565"/>
              <a:gd name="connsiteX178" fmla="*/ 490060 w 1428065"/>
              <a:gd name="connsiteY178" fmla="*/ 1851510 h 2924565"/>
              <a:gd name="connsiteX179" fmla="*/ 475772 w 1428065"/>
              <a:gd name="connsiteY179" fmla="*/ 1815792 h 2924565"/>
              <a:gd name="connsiteX180" fmla="*/ 480535 w 1428065"/>
              <a:gd name="connsiteY180" fmla="*/ 1782454 h 2924565"/>
              <a:gd name="connsiteX181" fmla="*/ 506729 w 1428065"/>
              <a:gd name="connsiteY181" fmla="*/ 1758642 h 2924565"/>
              <a:gd name="connsiteX182" fmla="*/ 480535 w 1428065"/>
              <a:gd name="connsiteY182" fmla="*/ 1732448 h 2924565"/>
              <a:gd name="connsiteX183" fmla="*/ 482916 w 1428065"/>
              <a:gd name="connsiteY183" fmla="*/ 1706254 h 2924565"/>
              <a:gd name="connsiteX184" fmla="*/ 487679 w 1428065"/>
              <a:gd name="connsiteY184" fmla="*/ 1680060 h 2924565"/>
              <a:gd name="connsiteX185" fmla="*/ 525779 w 1428065"/>
              <a:gd name="connsiteY185" fmla="*/ 1632435 h 2924565"/>
              <a:gd name="connsiteX186" fmla="*/ 525779 w 1428065"/>
              <a:gd name="connsiteY186" fmla="*/ 1601479 h 2924565"/>
              <a:gd name="connsiteX187" fmla="*/ 506729 w 1428065"/>
              <a:gd name="connsiteY187" fmla="*/ 1596717 h 2924565"/>
              <a:gd name="connsiteX188" fmla="*/ 463866 w 1428065"/>
              <a:gd name="connsiteY188" fmla="*/ 1625292 h 2924565"/>
              <a:gd name="connsiteX189" fmla="*/ 435291 w 1428065"/>
              <a:gd name="connsiteY189" fmla="*/ 1603860 h 2924565"/>
              <a:gd name="connsiteX190" fmla="*/ 387666 w 1428065"/>
              <a:gd name="connsiteY190" fmla="*/ 1522898 h 2924565"/>
              <a:gd name="connsiteX191" fmla="*/ 370105 w 1428065"/>
              <a:gd name="connsiteY191" fmla="*/ 1496446 h 2924565"/>
              <a:gd name="connsiteX0" fmla="*/ 369758 w 1427718"/>
              <a:gd name="connsiteY0" fmla="*/ 1496446 h 2924565"/>
              <a:gd name="connsiteX1" fmla="*/ 373032 w 1427718"/>
              <a:gd name="connsiteY1" fmla="*/ 1446698 h 2924565"/>
              <a:gd name="connsiteX2" fmla="*/ 430182 w 1427718"/>
              <a:gd name="connsiteY2" fmla="*/ 1349067 h 2924565"/>
              <a:gd name="connsiteX3" fmla="*/ 465900 w 1427718"/>
              <a:gd name="connsiteY3" fmla="*/ 1344304 h 2924565"/>
              <a:gd name="connsiteX4" fmla="*/ 477807 w 1427718"/>
              <a:gd name="connsiteY4" fmla="*/ 1327635 h 2924565"/>
              <a:gd name="connsiteX5" fmla="*/ 442088 w 1427718"/>
              <a:gd name="connsiteY5" fmla="*/ 1325254 h 2924565"/>
              <a:gd name="connsiteX6" fmla="*/ 382557 w 1427718"/>
              <a:gd name="connsiteY6" fmla="*/ 1313348 h 2924565"/>
              <a:gd name="connsiteX7" fmla="*/ 358744 w 1427718"/>
              <a:gd name="connsiteY7" fmla="*/ 1349067 h 2924565"/>
              <a:gd name="connsiteX8" fmla="*/ 277782 w 1427718"/>
              <a:gd name="connsiteY8" fmla="*/ 1391929 h 2924565"/>
              <a:gd name="connsiteX9" fmla="*/ 232538 w 1427718"/>
              <a:gd name="connsiteY9" fmla="*/ 1372879 h 2924565"/>
              <a:gd name="connsiteX10" fmla="*/ 213488 w 1427718"/>
              <a:gd name="connsiteY10" fmla="*/ 1344304 h 2924565"/>
              <a:gd name="connsiteX11" fmla="*/ 203963 w 1427718"/>
              <a:gd name="connsiteY11" fmla="*/ 1363354 h 2924565"/>
              <a:gd name="connsiteX12" fmla="*/ 213488 w 1427718"/>
              <a:gd name="connsiteY12" fmla="*/ 1422884 h 2924565"/>
              <a:gd name="connsiteX13" fmla="*/ 139669 w 1427718"/>
              <a:gd name="connsiteY13" fmla="*/ 1372879 h 2924565"/>
              <a:gd name="connsiteX14" fmla="*/ 89663 w 1427718"/>
              <a:gd name="connsiteY14" fmla="*/ 1391929 h 2924565"/>
              <a:gd name="connsiteX15" fmla="*/ 65851 w 1427718"/>
              <a:gd name="connsiteY15" fmla="*/ 1337163 h 2924565"/>
              <a:gd name="connsiteX16" fmla="*/ 80138 w 1427718"/>
              <a:gd name="connsiteY16" fmla="*/ 1291917 h 2924565"/>
              <a:gd name="connsiteX17" fmla="*/ 139669 w 1427718"/>
              <a:gd name="connsiteY17" fmla="*/ 1184760 h 2924565"/>
              <a:gd name="connsiteX18" fmla="*/ 165863 w 1427718"/>
              <a:gd name="connsiteY18" fmla="*/ 1156184 h 2924565"/>
              <a:gd name="connsiteX19" fmla="*/ 101569 w 1427718"/>
              <a:gd name="connsiteY19" fmla="*/ 1060934 h 2924565"/>
              <a:gd name="connsiteX20" fmla="*/ 113475 w 1427718"/>
              <a:gd name="connsiteY20" fmla="*/ 1015691 h 2924565"/>
              <a:gd name="connsiteX21" fmla="*/ 137288 w 1427718"/>
              <a:gd name="connsiteY21" fmla="*/ 996641 h 2924565"/>
              <a:gd name="connsiteX22" fmla="*/ 189675 w 1427718"/>
              <a:gd name="connsiteY22" fmla="*/ 994259 h 2924565"/>
              <a:gd name="connsiteX23" fmla="*/ 134907 w 1427718"/>
              <a:gd name="connsiteY23" fmla="*/ 975209 h 2924565"/>
              <a:gd name="connsiteX24" fmla="*/ 123000 w 1427718"/>
              <a:gd name="connsiteY24" fmla="*/ 937109 h 2924565"/>
              <a:gd name="connsiteX25" fmla="*/ 89663 w 1427718"/>
              <a:gd name="connsiteY25" fmla="*/ 1006166 h 2924565"/>
              <a:gd name="connsiteX26" fmla="*/ 68232 w 1427718"/>
              <a:gd name="connsiteY26" fmla="*/ 1010928 h 2924565"/>
              <a:gd name="connsiteX27" fmla="*/ 87282 w 1427718"/>
              <a:gd name="connsiteY27" fmla="*/ 1065697 h 2924565"/>
              <a:gd name="connsiteX28" fmla="*/ 44419 w 1427718"/>
              <a:gd name="connsiteY28" fmla="*/ 1015691 h 2924565"/>
              <a:gd name="connsiteX29" fmla="*/ 27750 w 1427718"/>
              <a:gd name="connsiteY29" fmla="*/ 987116 h 2924565"/>
              <a:gd name="connsiteX30" fmla="*/ 103950 w 1427718"/>
              <a:gd name="connsiteY30" fmla="*/ 877578 h 2924565"/>
              <a:gd name="connsiteX31" fmla="*/ 75375 w 1427718"/>
              <a:gd name="connsiteY31" fmla="*/ 887103 h 2924565"/>
              <a:gd name="connsiteX32" fmla="*/ 46800 w 1427718"/>
              <a:gd name="connsiteY32" fmla="*/ 922822 h 2924565"/>
              <a:gd name="connsiteX33" fmla="*/ 18225 w 1427718"/>
              <a:gd name="connsiteY33" fmla="*/ 951398 h 2924565"/>
              <a:gd name="connsiteX34" fmla="*/ 15844 w 1427718"/>
              <a:gd name="connsiteY34" fmla="*/ 1025217 h 2924565"/>
              <a:gd name="connsiteX35" fmla="*/ 13463 w 1427718"/>
              <a:gd name="connsiteY35" fmla="*/ 1079986 h 2924565"/>
              <a:gd name="connsiteX36" fmla="*/ 49182 w 1427718"/>
              <a:gd name="connsiteY36" fmla="*/ 1075223 h 2924565"/>
              <a:gd name="connsiteX37" fmla="*/ 75375 w 1427718"/>
              <a:gd name="connsiteY37" fmla="*/ 1144279 h 2924565"/>
              <a:gd name="connsiteX38" fmla="*/ 58707 w 1427718"/>
              <a:gd name="connsiteY38" fmla="*/ 1163329 h 2924565"/>
              <a:gd name="connsiteX39" fmla="*/ 25369 w 1427718"/>
              <a:gd name="connsiteY39" fmla="*/ 1146660 h 2924565"/>
              <a:gd name="connsiteX40" fmla="*/ 8700 w 1427718"/>
              <a:gd name="connsiteY40" fmla="*/ 1063317 h 2924565"/>
              <a:gd name="connsiteX41" fmla="*/ 11083 w 1427718"/>
              <a:gd name="connsiteY41" fmla="*/ 868057 h 2924565"/>
              <a:gd name="connsiteX42" fmla="*/ 46800 w 1427718"/>
              <a:gd name="connsiteY42" fmla="*/ 815666 h 2924565"/>
              <a:gd name="connsiteX43" fmla="*/ 82519 w 1427718"/>
              <a:gd name="connsiteY43" fmla="*/ 796616 h 2924565"/>
              <a:gd name="connsiteX44" fmla="*/ 15844 w 1427718"/>
              <a:gd name="connsiteY44" fmla="*/ 794234 h 2924565"/>
              <a:gd name="connsiteX45" fmla="*/ 46800 w 1427718"/>
              <a:gd name="connsiteY45" fmla="*/ 763278 h 2924565"/>
              <a:gd name="connsiteX46" fmla="*/ 25369 w 1427718"/>
              <a:gd name="connsiteY46" fmla="*/ 763278 h 2924565"/>
              <a:gd name="connsiteX47" fmla="*/ 65850 w 1427718"/>
              <a:gd name="connsiteY47" fmla="*/ 677553 h 2924565"/>
              <a:gd name="connsiteX48" fmla="*/ 13463 w 1427718"/>
              <a:gd name="connsiteY48" fmla="*/ 741847 h 2924565"/>
              <a:gd name="connsiteX49" fmla="*/ 6319 w 1427718"/>
              <a:gd name="connsiteY49" fmla="*/ 670409 h 2924565"/>
              <a:gd name="connsiteX50" fmla="*/ 6320 w 1427718"/>
              <a:gd name="connsiteY50" fmla="*/ 396567 h 2924565"/>
              <a:gd name="connsiteX51" fmla="*/ 18225 w 1427718"/>
              <a:gd name="connsiteY51" fmla="*/ 279884 h 2924565"/>
              <a:gd name="connsiteX52" fmla="*/ 72994 w 1427718"/>
              <a:gd name="connsiteY52" fmla="*/ 291791 h 2924565"/>
              <a:gd name="connsiteX53" fmla="*/ 53944 w 1427718"/>
              <a:gd name="connsiteY53" fmla="*/ 258453 h 2924565"/>
              <a:gd name="connsiteX54" fmla="*/ 1556 w 1427718"/>
              <a:gd name="connsiteY54" fmla="*/ 225116 h 2924565"/>
              <a:gd name="connsiteX55" fmla="*/ 34894 w 1427718"/>
              <a:gd name="connsiteY55" fmla="*/ 208447 h 2924565"/>
              <a:gd name="connsiteX56" fmla="*/ 37275 w 1427718"/>
              <a:gd name="connsiteY56" fmla="*/ 194159 h 2924565"/>
              <a:gd name="connsiteX57" fmla="*/ 15844 w 1427718"/>
              <a:gd name="connsiteY57" fmla="*/ 153678 h 2924565"/>
              <a:gd name="connsiteX58" fmla="*/ 53944 w 1427718"/>
              <a:gd name="connsiteY58" fmla="*/ 151297 h 2924565"/>
              <a:gd name="connsiteX59" fmla="*/ 77757 w 1427718"/>
              <a:gd name="connsiteY59" fmla="*/ 141772 h 2924565"/>
              <a:gd name="connsiteX60" fmla="*/ 58706 w 1427718"/>
              <a:gd name="connsiteY60" fmla="*/ 101291 h 2924565"/>
              <a:gd name="connsiteX61" fmla="*/ 82520 w 1427718"/>
              <a:gd name="connsiteY61" fmla="*/ 27473 h 2924565"/>
              <a:gd name="connsiteX62" fmla="*/ 99188 w 1427718"/>
              <a:gd name="connsiteY62" fmla="*/ 8422 h 2924565"/>
              <a:gd name="connsiteX63" fmla="*/ 146813 w 1427718"/>
              <a:gd name="connsiteY63" fmla="*/ 20328 h 2924565"/>
              <a:gd name="connsiteX64" fmla="*/ 139669 w 1427718"/>
              <a:gd name="connsiteY64" fmla="*/ 77479 h 2924565"/>
              <a:gd name="connsiteX65" fmla="*/ 182532 w 1427718"/>
              <a:gd name="connsiteY65" fmla="*/ 32235 h 2924565"/>
              <a:gd name="connsiteX66" fmla="*/ 251588 w 1427718"/>
              <a:gd name="connsiteY66" fmla="*/ 36998 h 2924565"/>
              <a:gd name="connsiteX67" fmla="*/ 332550 w 1427718"/>
              <a:gd name="connsiteY67" fmla="*/ 25092 h 2924565"/>
              <a:gd name="connsiteX68" fmla="*/ 368269 w 1427718"/>
              <a:gd name="connsiteY68" fmla="*/ 6042 h 2924565"/>
              <a:gd name="connsiteX69" fmla="*/ 408750 w 1427718"/>
              <a:gd name="connsiteY69" fmla="*/ 20329 h 2924565"/>
              <a:gd name="connsiteX70" fmla="*/ 423038 w 1427718"/>
              <a:gd name="connsiteY70" fmla="*/ 1279 h 2924565"/>
              <a:gd name="connsiteX71" fmla="*/ 460717 w 1427718"/>
              <a:gd name="connsiteY71" fmla="*/ 2745 h 2924565"/>
              <a:gd name="connsiteX72" fmla="*/ 468282 w 1427718"/>
              <a:gd name="connsiteY72" fmla="*/ 10804 h 2924565"/>
              <a:gd name="connsiteX73" fmla="*/ 463519 w 1427718"/>
              <a:gd name="connsiteY73" fmla="*/ 101292 h 2924565"/>
              <a:gd name="connsiteX74" fmla="*/ 423038 w 1427718"/>
              <a:gd name="connsiteY74" fmla="*/ 137010 h 2924565"/>
              <a:gd name="connsiteX75" fmla="*/ 330169 w 1427718"/>
              <a:gd name="connsiteY75" fmla="*/ 215592 h 2924565"/>
              <a:gd name="connsiteX76" fmla="*/ 296832 w 1427718"/>
              <a:gd name="connsiteY76" fmla="*/ 251310 h 2924565"/>
              <a:gd name="connsiteX77" fmla="*/ 275400 w 1427718"/>
              <a:gd name="connsiteY77" fmla="*/ 294173 h 2924565"/>
              <a:gd name="connsiteX78" fmla="*/ 211107 w 1427718"/>
              <a:gd name="connsiteY78" fmla="*/ 275123 h 2924565"/>
              <a:gd name="connsiteX79" fmla="*/ 230157 w 1427718"/>
              <a:gd name="connsiteY79" fmla="*/ 303698 h 2924565"/>
              <a:gd name="connsiteX80" fmla="*/ 303975 w 1427718"/>
              <a:gd name="connsiteY80" fmla="*/ 313223 h 2924565"/>
              <a:gd name="connsiteX81" fmla="*/ 330169 w 1427718"/>
              <a:gd name="connsiteY81" fmla="*/ 301317 h 2924565"/>
              <a:gd name="connsiteX82" fmla="*/ 294450 w 1427718"/>
              <a:gd name="connsiteY82" fmla="*/ 341798 h 2924565"/>
              <a:gd name="connsiteX83" fmla="*/ 270638 w 1427718"/>
              <a:gd name="connsiteY83" fmla="*/ 339417 h 2924565"/>
              <a:gd name="connsiteX84" fmla="*/ 237300 w 1427718"/>
              <a:gd name="connsiteY84" fmla="*/ 348942 h 2924565"/>
              <a:gd name="connsiteX85" fmla="*/ 211107 w 1427718"/>
              <a:gd name="connsiteY85" fmla="*/ 387042 h 2924565"/>
              <a:gd name="connsiteX86" fmla="*/ 211107 w 1427718"/>
              <a:gd name="connsiteY86" fmla="*/ 406092 h 2924565"/>
              <a:gd name="connsiteX87" fmla="*/ 237300 w 1427718"/>
              <a:gd name="connsiteY87" fmla="*/ 372754 h 2924565"/>
              <a:gd name="connsiteX88" fmla="*/ 261113 w 1427718"/>
              <a:gd name="connsiteY88" fmla="*/ 363229 h 2924565"/>
              <a:gd name="connsiteX89" fmla="*/ 270638 w 1427718"/>
              <a:gd name="connsiteY89" fmla="*/ 387042 h 2924565"/>
              <a:gd name="connsiteX90" fmla="*/ 246825 w 1427718"/>
              <a:gd name="connsiteY90" fmla="*/ 422760 h 2924565"/>
              <a:gd name="connsiteX91" fmla="*/ 261113 w 1427718"/>
              <a:gd name="connsiteY91" fmla="*/ 425142 h 2924565"/>
              <a:gd name="connsiteX92" fmla="*/ 323025 w 1427718"/>
              <a:gd name="connsiteY92" fmla="*/ 387042 h 2924565"/>
              <a:gd name="connsiteX93" fmla="*/ 368269 w 1427718"/>
              <a:gd name="connsiteY93" fmla="*/ 375135 h 2924565"/>
              <a:gd name="connsiteX94" fmla="*/ 415894 w 1427718"/>
              <a:gd name="connsiteY94" fmla="*/ 353704 h 2924565"/>
              <a:gd name="connsiteX95" fmla="*/ 477807 w 1427718"/>
              <a:gd name="connsiteY95" fmla="*/ 367991 h 2924565"/>
              <a:gd name="connsiteX96" fmla="*/ 544482 w 1427718"/>
              <a:gd name="connsiteY96" fmla="*/ 353703 h 2924565"/>
              <a:gd name="connsiteX97" fmla="*/ 623063 w 1427718"/>
              <a:gd name="connsiteY97" fmla="*/ 365610 h 2924565"/>
              <a:gd name="connsiteX98" fmla="*/ 687357 w 1427718"/>
              <a:gd name="connsiteY98" fmla="*/ 363229 h 2924565"/>
              <a:gd name="connsiteX99" fmla="*/ 718315 w 1427718"/>
              <a:gd name="connsiteY99" fmla="*/ 398951 h 2924565"/>
              <a:gd name="connsiteX100" fmla="*/ 723075 w 1427718"/>
              <a:gd name="connsiteY100" fmla="*/ 451335 h 2924565"/>
              <a:gd name="connsiteX101" fmla="*/ 684975 w 1427718"/>
              <a:gd name="connsiteY101" fmla="*/ 503723 h 2924565"/>
              <a:gd name="connsiteX102" fmla="*/ 675450 w 1427718"/>
              <a:gd name="connsiteY102" fmla="*/ 565634 h 2924565"/>
              <a:gd name="connsiteX103" fmla="*/ 649257 w 1427718"/>
              <a:gd name="connsiteY103" fmla="*/ 615641 h 2924565"/>
              <a:gd name="connsiteX104" fmla="*/ 637350 w 1427718"/>
              <a:gd name="connsiteY104" fmla="*/ 658504 h 2924565"/>
              <a:gd name="connsiteX105" fmla="*/ 601632 w 1427718"/>
              <a:gd name="connsiteY105" fmla="*/ 703747 h 2924565"/>
              <a:gd name="connsiteX106" fmla="*/ 570675 w 1427718"/>
              <a:gd name="connsiteY106" fmla="*/ 768042 h 2924565"/>
              <a:gd name="connsiteX107" fmla="*/ 470663 w 1427718"/>
              <a:gd name="connsiteY107" fmla="*/ 806142 h 2924565"/>
              <a:gd name="connsiteX108" fmla="*/ 449232 w 1427718"/>
              <a:gd name="connsiteY108" fmla="*/ 820429 h 2924565"/>
              <a:gd name="connsiteX109" fmla="*/ 444469 w 1427718"/>
              <a:gd name="connsiteY109" fmla="*/ 844242 h 2924565"/>
              <a:gd name="connsiteX110" fmla="*/ 513525 w 1427718"/>
              <a:gd name="connsiteY110" fmla="*/ 815667 h 2924565"/>
              <a:gd name="connsiteX111" fmla="*/ 537338 w 1427718"/>
              <a:gd name="connsiteY111" fmla="*/ 839479 h 2924565"/>
              <a:gd name="connsiteX112" fmla="*/ 561150 w 1427718"/>
              <a:gd name="connsiteY112" fmla="*/ 870435 h 2924565"/>
              <a:gd name="connsiteX113" fmla="*/ 487332 w 1427718"/>
              <a:gd name="connsiteY113" fmla="*/ 910917 h 2924565"/>
              <a:gd name="connsiteX114" fmla="*/ 430182 w 1427718"/>
              <a:gd name="connsiteY114" fmla="*/ 949017 h 2924565"/>
              <a:gd name="connsiteX115" fmla="*/ 342076 w 1427718"/>
              <a:gd name="connsiteY115" fmla="*/ 946635 h 2924565"/>
              <a:gd name="connsiteX116" fmla="*/ 377794 w 1427718"/>
              <a:gd name="connsiteY116" fmla="*/ 968067 h 2924565"/>
              <a:gd name="connsiteX117" fmla="*/ 482569 w 1427718"/>
              <a:gd name="connsiteY117" fmla="*/ 987117 h 2924565"/>
              <a:gd name="connsiteX118" fmla="*/ 546863 w 1427718"/>
              <a:gd name="connsiteY118" fmla="*/ 951398 h 2924565"/>
              <a:gd name="connsiteX119" fmla="*/ 758795 w 1427718"/>
              <a:gd name="connsiteY119" fmla="*/ 1110943 h 2924565"/>
              <a:gd name="connsiteX120" fmla="*/ 977920 w 1427718"/>
              <a:gd name="connsiteY120" fmla="*/ 1527402 h 2924565"/>
              <a:gd name="connsiteX121" fmla="*/ 1111220 w 1427718"/>
              <a:gd name="connsiteY121" fmla="*/ 2034868 h 2924565"/>
              <a:gd name="connsiteX122" fmla="*/ 1420783 w 1427718"/>
              <a:gd name="connsiteY122" fmla="*/ 2080111 h 2924565"/>
              <a:gd name="connsiteX123" fmla="*/ 1382683 w 1427718"/>
              <a:gd name="connsiteY123" fmla="*/ 2292043 h 2924565"/>
              <a:gd name="connsiteX124" fmla="*/ 1344583 w 1427718"/>
              <a:gd name="connsiteY124" fmla="*/ 2592080 h 2924565"/>
              <a:gd name="connsiteX125" fmla="*/ 665505 w 1427718"/>
              <a:gd name="connsiteY125" fmla="*/ 2749641 h 2924565"/>
              <a:gd name="connsiteX126" fmla="*/ 351601 w 1427718"/>
              <a:gd name="connsiteY126" fmla="*/ 2892118 h 2924565"/>
              <a:gd name="connsiteX127" fmla="*/ 6320 w 1427718"/>
              <a:gd name="connsiteY127" fmla="*/ 2911169 h 2924565"/>
              <a:gd name="connsiteX128" fmla="*/ 146813 w 1427718"/>
              <a:gd name="connsiteY128" fmla="*/ 2744479 h 2924565"/>
              <a:gd name="connsiteX129" fmla="*/ 194439 w 1427718"/>
              <a:gd name="connsiteY129" fmla="*/ 2630180 h 2924565"/>
              <a:gd name="connsiteX130" fmla="*/ 263494 w 1427718"/>
              <a:gd name="connsiteY130" fmla="*/ 2570648 h 2924565"/>
              <a:gd name="connsiteX131" fmla="*/ 392082 w 1427718"/>
              <a:gd name="connsiteY131" fmla="*/ 2561123 h 2924565"/>
              <a:gd name="connsiteX132" fmla="*/ 477807 w 1427718"/>
              <a:gd name="connsiteY132" fmla="*/ 2558743 h 2924565"/>
              <a:gd name="connsiteX133" fmla="*/ 513525 w 1427718"/>
              <a:gd name="connsiteY133" fmla="*/ 2496829 h 2924565"/>
              <a:gd name="connsiteX134" fmla="*/ 561150 w 1427718"/>
              <a:gd name="connsiteY134" fmla="*/ 2446823 h 2924565"/>
              <a:gd name="connsiteX135" fmla="*/ 611157 w 1427718"/>
              <a:gd name="connsiteY135" fmla="*/ 2382529 h 2924565"/>
              <a:gd name="connsiteX136" fmla="*/ 537338 w 1427718"/>
              <a:gd name="connsiteY136" fmla="*/ 2444442 h 2924565"/>
              <a:gd name="connsiteX137" fmla="*/ 487332 w 1427718"/>
              <a:gd name="connsiteY137" fmla="*/ 2468254 h 2924565"/>
              <a:gd name="connsiteX138" fmla="*/ 425419 w 1427718"/>
              <a:gd name="connsiteY138" fmla="*/ 2513499 h 2924565"/>
              <a:gd name="connsiteX139" fmla="*/ 365888 w 1427718"/>
              <a:gd name="connsiteY139" fmla="*/ 2484923 h 2924565"/>
              <a:gd name="connsiteX140" fmla="*/ 320644 w 1427718"/>
              <a:gd name="connsiteY140" fmla="*/ 2444442 h 2924565"/>
              <a:gd name="connsiteX141" fmla="*/ 251588 w 1427718"/>
              <a:gd name="connsiteY141" fmla="*/ 2456348 h 2924565"/>
              <a:gd name="connsiteX142" fmla="*/ 232538 w 1427718"/>
              <a:gd name="connsiteY142" fmla="*/ 2444442 h 2924565"/>
              <a:gd name="connsiteX143" fmla="*/ 268257 w 1427718"/>
              <a:gd name="connsiteY143" fmla="*/ 2420629 h 2924565"/>
              <a:gd name="connsiteX144" fmla="*/ 173007 w 1427718"/>
              <a:gd name="connsiteY144" fmla="*/ 2408723 h 2924565"/>
              <a:gd name="connsiteX145" fmla="*/ 115857 w 1427718"/>
              <a:gd name="connsiteY145" fmla="*/ 2430154 h 2924565"/>
              <a:gd name="connsiteX146" fmla="*/ 94425 w 1427718"/>
              <a:gd name="connsiteY146" fmla="*/ 2446823 h 2924565"/>
              <a:gd name="connsiteX147" fmla="*/ 92044 w 1427718"/>
              <a:gd name="connsiteY147" fmla="*/ 2427773 h 2924565"/>
              <a:gd name="connsiteX148" fmla="*/ 113475 w 1427718"/>
              <a:gd name="connsiteY148" fmla="*/ 2401579 h 2924565"/>
              <a:gd name="connsiteX149" fmla="*/ 53944 w 1427718"/>
              <a:gd name="connsiteY149" fmla="*/ 2406342 h 2924565"/>
              <a:gd name="connsiteX150" fmla="*/ 68232 w 1427718"/>
              <a:gd name="connsiteY150" fmla="*/ 2373004 h 2924565"/>
              <a:gd name="connsiteX151" fmla="*/ 46800 w 1427718"/>
              <a:gd name="connsiteY151" fmla="*/ 2358717 h 2924565"/>
              <a:gd name="connsiteX152" fmla="*/ 53944 w 1427718"/>
              <a:gd name="connsiteY152" fmla="*/ 2342048 h 2924565"/>
              <a:gd name="connsiteX153" fmla="*/ 132525 w 1427718"/>
              <a:gd name="connsiteY153" fmla="*/ 2296804 h 2924565"/>
              <a:gd name="connsiteX154" fmla="*/ 151576 w 1427718"/>
              <a:gd name="connsiteY154" fmla="*/ 2272992 h 2924565"/>
              <a:gd name="connsiteX155" fmla="*/ 206344 w 1427718"/>
              <a:gd name="connsiteY155" fmla="*/ 2265848 h 2924565"/>
              <a:gd name="connsiteX156" fmla="*/ 277782 w 1427718"/>
              <a:gd name="connsiteY156" fmla="*/ 2201554 h 2924565"/>
              <a:gd name="connsiteX157" fmla="*/ 284925 w 1427718"/>
              <a:gd name="connsiteY157" fmla="*/ 2158692 h 2924565"/>
              <a:gd name="connsiteX158" fmla="*/ 265875 w 1427718"/>
              <a:gd name="connsiteY158" fmla="*/ 2120592 h 2924565"/>
              <a:gd name="connsiteX159" fmla="*/ 273019 w 1427718"/>
              <a:gd name="connsiteY159" fmla="*/ 2082492 h 2924565"/>
              <a:gd name="connsiteX160" fmla="*/ 270638 w 1427718"/>
              <a:gd name="connsiteY160" fmla="*/ 2049154 h 2924565"/>
              <a:gd name="connsiteX161" fmla="*/ 239682 w 1427718"/>
              <a:gd name="connsiteY161" fmla="*/ 2025342 h 2924565"/>
              <a:gd name="connsiteX162" fmla="*/ 208725 w 1427718"/>
              <a:gd name="connsiteY162" fmla="*/ 2032485 h 2924565"/>
              <a:gd name="connsiteX163" fmla="*/ 180150 w 1427718"/>
              <a:gd name="connsiteY163" fmla="*/ 2053917 h 2924565"/>
              <a:gd name="connsiteX164" fmla="*/ 149194 w 1427718"/>
              <a:gd name="connsiteY164" fmla="*/ 2058679 h 2924565"/>
              <a:gd name="connsiteX165" fmla="*/ 151575 w 1427718"/>
              <a:gd name="connsiteY165" fmla="*/ 2049154 h 2924565"/>
              <a:gd name="connsiteX166" fmla="*/ 220632 w 1427718"/>
              <a:gd name="connsiteY166" fmla="*/ 1956285 h 2924565"/>
              <a:gd name="connsiteX167" fmla="*/ 175388 w 1427718"/>
              <a:gd name="connsiteY167" fmla="*/ 1887229 h 2924565"/>
              <a:gd name="connsiteX168" fmla="*/ 194438 w 1427718"/>
              <a:gd name="connsiteY168" fmla="*/ 1851510 h 2924565"/>
              <a:gd name="connsiteX169" fmla="*/ 261113 w 1427718"/>
              <a:gd name="connsiteY169" fmla="*/ 1894373 h 2924565"/>
              <a:gd name="connsiteX170" fmla="*/ 308738 w 1427718"/>
              <a:gd name="connsiteY170" fmla="*/ 1906279 h 2924565"/>
              <a:gd name="connsiteX171" fmla="*/ 427800 w 1427718"/>
              <a:gd name="connsiteY171" fmla="*/ 1884848 h 2924565"/>
              <a:gd name="connsiteX172" fmla="*/ 480188 w 1427718"/>
              <a:gd name="connsiteY172" fmla="*/ 1915804 h 2924565"/>
              <a:gd name="connsiteX173" fmla="*/ 465900 w 1427718"/>
              <a:gd name="connsiteY173" fmla="*/ 1870560 h 2924565"/>
              <a:gd name="connsiteX174" fmla="*/ 470663 w 1427718"/>
              <a:gd name="connsiteY174" fmla="*/ 1863417 h 2924565"/>
              <a:gd name="connsiteX175" fmla="*/ 508763 w 1427718"/>
              <a:gd name="connsiteY175" fmla="*/ 1894373 h 2924565"/>
              <a:gd name="connsiteX176" fmla="*/ 534957 w 1427718"/>
              <a:gd name="connsiteY176" fmla="*/ 1901516 h 2924565"/>
              <a:gd name="connsiteX177" fmla="*/ 537338 w 1427718"/>
              <a:gd name="connsiteY177" fmla="*/ 1870560 h 2924565"/>
              <a:gd name="connsiteX178" fmla="*/ 520669 w 1427718"/>
              <a:gd name="connsiteY178" fmla="*/ 1870560 h 2924565"/>
              <a:gd name="connsiteX179" fmla="*/ 489713 w 1427718"/>
              <a:gd name="connsiteY179" fmla="*/ 1851510 h 2924565"/>
              <a:gd name="connsiteX180" fmla="*/ 475425 w 1427718"/>
              <a:gd name="connsiteY180" fmla="*/ 1815792 h 2924565"/>
              <a:gd name="connsiteX181" fmla="*/ 480188 w 1427718"/>
              <a:gd name="connsiteY181" fmla="*/ 1782454 h 2924565"/>
              <a:gd name="connsiteX182" fmla="*/ 506382 w 1427718"/>
              <a:gd name="connsiteY182" fmla="*/ 1758642 h 2924565"/>
              <a:gd name="connsiteX183" fmla="*/ 480188 w 1427718"/>
              <a:gd name="connsiteY183" fmla="*/ 1732448 h 2924565"/>
              <a:gd name="connsiteX184" fmla="*/ 482569 w 1427718"/>
              <a:gd name="connsiteY184" fmla="*/ 1706254 h 2924565"/>
              <a:gd name="connsiteX185" fmla="*/ 487332 w 1427718"/>
              <a:gd name="connsiteY185" fmla="*/ 1680060 h 2924565"/>
              <a:gd name="connsiteX186" fmla="*/ 525432 w 1427718"/>
              <a:gd name="connsiteY186" fmla="*/ 1632435 h 2924565"/>
              <a:gd name="connsiteX187" fmla="*/ 525432 w 1427718"/>
              <a:gd name="connsiteY187" fmla="*/ 1601479 h 2924565"/>
              <a:gd name="connsiteX188" fmla="*/ 506382 w 1427718"/>
              <a:gd name="connsiteY188" fmla="*/ 1596717 h 2924565"/>
              <a:gd name="connsiteX189" fmla="*/ 463519 w 1427718"/>
              <a:gd name="connsiteY189" fmla="*/ 1625292 h 2924565"/>
              <a:gd name="connsiteX190" fmla="*/ 434944 w 1427718"/>
              <a:gd name="connsiteY190" fmla="*/ 1603860 h 2924565"/>
              <a:gd name="connsiteX191" fmla="*/ 387319 w 1427718"/>
              <a:gd name="connsiteY191" fmla="*/ 1522898 h 2924565"/>
              <a:gd name="connsiteX192" fmla="*/ 369758 w 1427718"/>
              <a:gd name="connsiteY192" fmla="*/ 1496446 h 2924565"/>
              <a:gd name="connsiteX0" fmla="*/ 369758 w 1427718"/>
              <a:gd name="connsiteY0" fmla="*/ 1496446 h 2924565"/>
              <a:gd name="connsiteX1" fmla="*/ 373032 w 1427718"/>
              <a:gd name="connsiteY1" fmla="*/ 1446698 h 2924565"/>
              <a:gd name="connsiteX2" fmla="*/ 430182 w 1427718"/>
              <a:gd name="connsiteY2" fmla="*/ 1349067 h 2924565"/>
              <a:gd name="connsiteX3" fmla="*/ 465900 w 1427718"/>
              <a:gd name="connsiteY3" fmla="*/ 1344304 h 2924565"/>
              <a:gd name="connsiteX4" fmla="*/ 477807 w 1427718"/>
              <a:gd name="connsiteY4" fmla="*/ 1327635 h 2924565"/>
              <a:gd name="connsiteX5" fmla="*/ 442088 w 1427718"/>
              <a:gd name="connsiteY5" fmla="*/ 1325254 h 2924565"/>
              <a:gd name="connsiteX6" fmla="*/ 382557 w 1427718"/>
              <a:gd name="connsiteY6" fmla="*/ 1313348 h 2924565"/>
              <a:gd name="connsiteX7" fmla="*/ 358744 w 1427718"/>
              <a:gd name="connsiteY7" fmla="*/ 1349067 h 2924565"/>
              <a:gd name="connsiteX8" fmla="*/ 277782 w 1427718"/>
              <a:gd name="connsiteY8" fmla="*/ 1391929 h 2924565"/>
              <a:gd name="connsiteX9" fmla="*/ 232538 w 1427718"/>
              <a:gd name="connsiteY9" fmla="*/ 1372879 h 2924565"/>
              <a:gd name="connsiteX10" fmla="*/ 213488 w 1427718"/>
              <a:gd name="connsiteY10" fmla="*/ 1344304 h 2924565"/>
              <a:gd name="connsiteX11" fmla="*/ 203963 w 1427718"/>
              <a:gd name="connsiteY11" fmla="*/ 1363354 h 2924565"/>
              <a:gd name="connsiteX12" fmla="*/ 213488 w 1427718"/>
              <a:gd name="connsiteY12" fmla="*/ 1422884 h 2924565"/>
              <a:gd name="connsiteX13" fmla="*/ 139669 w 1427718"/>
              <a:gd name="connsiteY13" fmla="*/ 1372879 h 2924565"/>
              <a:gd name="connsiteX14" fmla="*/ 89663 w 1427718"/>
              <a:gd name="connsiteY14" fmla="*/ 1391929 h 2924565"/>
              <a:gd name="connsiteX15" fmla="*/ 65851 w 1427718"/>
              <a:gd name="connsiteY15" fmla="*/ 1337163 h 2924565"/>
              <a:gd name="connsiteX16" fmla="*/ 80138 w 1427718"/>
              <a:gd name="connsiteY16" fmla="*/ 1291917 h 2924565"/>
              <a:gd name="connsiteX17" fmla="*/ 139669 w 1427718"/>
              <a:gd name="connsiteY17" fmla="*/ 1184760 h 2924565"/>
              <a:gd name="connsiteX18" fmla="*/ 165863 w 1427718"/>
              <a:gd name="connsiteY18" fmla="*/ 1156184 h 2924565"/>
              <a:gd name="connsiteX19" fmla="*/ 101569 w 1427718"/>
              <a:gd name="connsiteY19" fmla="*/ 1060934 h 2924565"/>
              <a:gd name="connsiteX20" fmla="*/ 113475 w 1427718"/>
              <a:gd name="connsiteY20" fmla="*/ 1015691 h 2924565"/>
              <a:gd name="connsiteX21" fmla="*/ 137288 w 1427718"/>
              <a:gd name="connsiteY21" fmla="*/ 996641 h 2924565"/>
              <a:gd name="connsiteX22" fmla="*/ 189675 w 1427718"/>
              <a:gd name="connsiteY22" fmla="*/ 994259 h 2924565"/>
              <a:gd name="connsiteX23" fmla="*/ 134907 w 1427718"/>
              <a:gd name="connsiteY23" fmla="*/ 975209 h 2924565"/>
              <a:gd name="connsiteX24" fmla="*/ 123000 w 1427718"/>
              <a:gd name="connsiteY24" fmla="*/ 937109 h 2924565"/>
              <a:gd name="connsiteX25" fmla="*/ 89663 w 1427718"/>
              <a:gd name="connsiteY25" fmla="*/ 1006166 h 2924565"/>
              <a:gd name="connsiteX26" fmla="*/ 68232 w 1427718"/>
              <a:gd name="connsiteY26" fmla="*/ 1010928 h 2924565"/>
              <a:gd name="connsiteX27" fmla="*/ 87282 w 1427718"/>
              <a:gd name="connsiteY27" fmla="*/ 1065697 h 2924565"/>
              <a:gd name="connsiteX28" fmla="*/ 44419 w 1427718"/>
              <a:gd name="connsiteY28" fmla="*/ 1015691 h 2924565"/>
              <a:gd name="connsiteX29" fmla="*/ 27750 w 1427718"/>
              <a:gd name="connsiteY29" fmla="*/ 987116 h 2924565"/>
              <a:gd name="connsiteX30" fmla="*/ 103950 w 1427718"/>
              <a:gd name="connsiteY30" fmla="*/ 877578 h 2924565"/>
              <a:gd name="connsiteX31" fmla="*/ 75375 w 1427718"/>
              <a:gd name="connsiteY31" fmla="*/ 887103 h 2924565"/>
              <a:gd name="connsiteX32" fmla="*/ 46800 w 1427718"/>
              <a:gd name="connsiteY32" fmla="*/ 922822 h 2924565"/>
              <a:gd name="connsiteX33" fmla="*/ 18225 w 1427718"/>
              <a:gd name="connsiteY33" fmla="*/ 951398 h 2924565"/>
              <a:gd name="connsiteX34" fmla="*/ 15844 w 1427718"/>
              <a:gd name="connsiteY34" fmla="*/ 1025217 h 2924565"/>
              <a:gd name="connsiteX35" fmla="*/ 13463 w 1427718"/>
              <a:gd name="connsiteY35" fmla="*/ 1079986 h 2924565"/>
              <a:gd name="connsiteX36" fmla="*/ 49182 w 1427718"/>
              <a:gd name="connsiteY36" fmla="*/ 1075223 h 2924565"/>
              <a:gd name="connsiteX37" fmla="*/ 75375 w 1427718"/>
              <a:gd name="connsiteY37" fmla="*/ 1144279 h 2924565"/>
              <a:gd name="connsiteX38" fmla="*/ 58707 w 1427718"/>
              <a:gd name="connsiteY38" fmla="*/ 1163329 h 2924565"/>
              <a:gd name="connsiteX39" fmla="*/ 25369 w 1427718"/>
              <a:gd name="connsiteY39" fmla="*/ 1146660 h 2924565"/>
              <a:gd name="connsiteX40" fmla="*/ 8700 w 1427718"/>
              <a:gd name="connsiteY40" fmla="*/ 1063317 h 2924565"/>
              <a:gd name="connsiteX41" fmla="*/ 11083 w 1427718"/>
              <a:gd name="connsiteY41" fmla="*/ 868057 h 2924565"/>
              <a:gd name="connsiteX42" fmla="*/ 46800 w 1427718"/>
              <a:gd name="connsiteY42" fmla="*/ 815666 h 2924565"/>
              <a:gd name="connsiteX43" fmla="*/ 82519 w 1427718"/>
              <a:gd name="connsiteY43" fmla="*/ 796616 h 2924565"/>
              <a:gd name="connsiteX44" fmla="*/ 15844 w 1427718"/>
              <a:gd name="connsiteY44" fmla="*/ 794234 h 2924565"/>
              <a:gd name="connsiteX45" fmla="*/ 46800 w 1427718"/>
              <a:gd name="connsiteY45" fmla="*/ 763278 h 2924565"/>
              <a:gd name="connsiteX46" fmla="*/ 25369 w 1427718"/>
              <a:gd name="connsiteY46" fmla="*/ 763278 h 2924565"/>
              <a:gd name="connsiteX47" fmla="*/ 65850 w 1427718"/>
              <a:gd name="connsiteY47" fmla="*/ 677553 h 2924565"/>
              <a:gd name="connsiteX48" fmla="*/ 13463 w 1427718"/>
              <a:gd name="connsiteY48" fmla="*/ 741847 h 2924565"/>
              <a:gd name="connsiteX49" fmla="*/ 6319 w 1427718"/>
              <a:gd name="connsiteY49" fmla="*/ 670409 h 2924565"/>
              <a:gd name="connsiteX50" fmla="*/ 6320 w 1427718"/>
              <a:gd name="connsiteY50" fmla="*/ 396567 h 2924565"/>
              <a:gd name="connsiteX51" fmla="*/ 18225 w 1427718"/>
              <a:gd name="connsiteY51" fmla="*/ 279884 h 2924565"/>
              <a:gd name="connsiteX52" fmla="*/ 72994 w 1427718"/>
              <a:gd name="connsiteY52" fmla="*/ 291791 h 2924565"/>
              <a:gd name="connsiteX53" fmla="*/ 53944 w 1427718"/>
              <a:gd name="connsiteY53" fmla="*/ 258453 h 2924565"/>
              <a:gd name="connsiteX54" fmla="*/ 1556 w 1427718"/>
              <a:gd name="connsiteY54" fmla="*/ 225116 h 2924565"/>
              <a:gd name="connsiteX55" fmla="*/ 34894 w 1427718"/>
              <a:gd name="connsiteY55" fmla="*/ 208447 h 2924565"/>
              <a:gd name="connsiteX56" fmla="*/ 37275 w 1427718"/>
              <a:gd name="connsiteY56" fmla="*/ 194159 h 2924565"/>
              <a:gd name="connsiteX57" fmla="*/ 15844 w 1427718"/>
              <a:gd name="connsiteY57" fmla="*/ 153678 h 2924565"/>
              <a:gd name="connsiteX58" fmla="*/ 53944 w 1427718"/>
              <a:gd name="connsiteY58" fmla="*/ 151297 h 2924565"/>
              <a:gd name="connsiteX59" fmla="*/ 77757 w 1427718"/>
              <a:gd name="connsiteY59" fmla="*/ 141772 h 2924565"/>
              <a:gd name="connsiteX60" fmla="*/ 58706 w 1427718"/>
              <a:gd name="connsiteY60" fmla="*/ 101291 h 2924565"/>
              <a:gd name="connsiteX61" fmla="*/ 82520 w 1427718"/>
              <a:gd name="connsiteY61" fmla="*/ 27473 h 2924565"/>
              <a:gd name="connsiteX62" fmla="*/ 99188 w 1427718"/>
              <a:gd name="connsiteY62" fmla="*/ 8422 h 2924565"/>
              <a:gd name="connsiteX63" fmla="*/ 146813 w 1427718"/>
              <a:gd name="connsiteY63" fmla="*/ 20328 h 2924565"/>
              <a:gd name="connsiteX64" fmla="*/ 139669 w 1427718"/>
              <a:gd name="connsiteY64" fmla="*/ 77479 h 2924565"/>
              <a:gd name="connsiteX65" fmla="*/ 182532 w 1427718"/>
              <a:gd name="connsiteY65" fmla="*/ 32235 h 2924565"/>
              <a:gd name="connsiteX66" fmla="*/ 251588 w 1427718"/>
              <a:gd name="connsiteY66" fmla="*/ 36998 h 2924565"/>
              <a:gd name="connsiteX67" fmla="*/ 332550 w 1427718"/>
              <a:gd name="connsiteY67" fmla="*/ 25092 h 2924565"/>
              <a:gd name="connsiteX68" fmla="*/ 368269 w 1427718"/>
              <a:gd name="connsiteY68" fmla="*/ 6042 h 2924565"/>
              <a:gd name="connsiteX69" fmla="*/ 408750 w 1427718"/>
              <a:gd name="connsiteY69" fmla="*/ 20329 h 2924565"/>
              <a:gd name="connsiteX70" fmla="*/ 423038 w 1427718"/>
              <a:gd name="connsiteY70" fmla="*/ 1279 h 2924565"/>
              <a:gd name="connsiteX71" fmla="*/ 460717 w 1427718"/>
              <a:gd name="connsiteY71" fmla="*/ 2745 h 2924565"/>
              <a:gd name="connsiteX72" fmla="*/ 468282 w 1427718"/>
              <a:gd name="connsiteY72" fmla="*/ 10804 h 2924565"/>
              <a:gd name="connsiteX73" fmla="*/ 463519 w 1427718"/>
              <a:gd name="connsiteY73" fmla="*/ 101292 h 2924565"/>
              <a:gd name="connsiteX74" fmla="*/ 423038 w 1427718"/>
              <a:gd name="connsiteY74" fmla="*/ 137010 h 2924565"/>
              <a:gd name="connsiteX75" fmla="*/ 330169 w 1427718"/>
              <a:gd name="connsiteY75" fmla="*/ 215592 h 2924565"/>
              <a:gd name="connsiteX76" fmla="*/ 296832 w 1427718"/>
              <a:gd name="connsiteY76" fmla="*/ 251310 h 2924565"/>
              <a:gd name="connsiteX77" fmla="*/ 275400 w 1427718"/>
              <a:gd name="connsiteY77" fmla="*/ 294173 h 2924565"/>
              <a:gd name="connsiteX78" fmla="*/ 211107 w 1427718"/>
              <a:gd name="connsiteY78" fmla="*/ 275123 h 2924565"/>
              <a:gd name="connsiteX79" fmla="*/ 230157 w 1427718"/>
              <a:gd name="connsiteY79" fmla="*/ 303698 h 2924565"/>
              <a:gd name="connsiteX80" fmla="*/ 303975 w 1427718"/>
              <a:gd name="connsiteY80" fmla="*/ 313223 h 2924565"/>
              <a:gd name="connsiteX81" fmla="*/ 330169 w 1427718"/>
              <a:gd name="connsiteY81" fmla="*/ 301317 h 2924565"/>
              <a:gd name="connsiteX82" fmla="*/ 294450 w 1427718"/>
              <a:gd name="connsiteY82" fmla="*/ 341798 h 2924565"/>
              <a:gd name="connsiteX83" fmla="*/ 270638 w 1427718"/>
              <a:gd name="connsiteY83" fmla="*/ 339417 h 2924565"/>
              <a:gd name="connsiteX84" fmla="*/ 237300 w 1427718"/>
              <a:gd name="connsiteY84" fmla="*/ 348942 h 2924565"/>
              <a:gd name="connsiteX85" fmla="*/ 211107 w 1427718"/>
              <a:gd name="connsiteY85" fmla="*/ 387042 h 2924565"/>
              <a:gd name="connsiteX86" fmla="*/ 211107 w 1427718"/>
              <a:gd name="connsiteY86" fmla="*/ 406092 h 2924565"/>
              <a:gd name="connsiteX87" fmla="*/ 237300 w 1427718"/>
              <a:gd name="connsiteY87" fmla="*/ 372754 h 2924565"/>
              <a:gd name="connsiteX88" fmla="*/ 261113 w 1427718"/>
              <a:gd name="connsiteY88" fmla="*/ 363229 h 2924565"/>
              <a:gd name="connsiteX89" fmla="*/ 270638 w 1427718"/>
              <a:gd name="connsiteY89" fmla="*/ 387042 h 2924565"/>
              <a:gd name="connsiteX90" fmla="*/ 246825 w 1427718"/>
              <a:gd name="connsiteY90" fmla="*/ 422760 h 2924565"/>
              <a:gd name="connsiteX91" fmla="*/ 261113 w 1427718"/>
              <a:gd name="connsiteY91" fmla="*/ 425142 h 2924565"/>
              <a:gd name="connsiteX92" fmla="*/ 323025 w 1427718"/>
              <a:gd name="connsiteY92" fmla="*/ 387042 h 2924565"/>
              <a:gd name="connsiteX93" fmla="*/ 368269 w 1427718"/>
              <a:gd name="connsiteY93" fmla="*/ 375135 h 2924565"/>
              <a:gd name="connsiteX94" fmla="*/ 415894 w 1427718"/>
              <a:gd name="connsiteY94" fmla="*/ 353704 h 2924565"/>
              <a:gd name="connsiteX95" fmla="*/ 477807 w 1427718"/>
              <a:gd name="connsiteY95" fmla="*/ 367991 h 2924565"/>
              <a:gd name="connsiteX96" fmla="*/ 544482 w 1427718"/>
              <a:gd name="connsiteY96" fmla="*/ 353703 h 2924565"/>
              <a:gd name="connsiteX97" fmla="*/ 623063 w 1427718"/>
              <a:gd name="connsiteY97" fmla="*/ 365610 h 2924565"/>
              <a:gd name="connsiteX98" fmla="*/ 687357 w 1427718"/>
              <a:gd name="connsiteY98" fmla="*/ 363229 h 2924565"/>
              <a:gd name="connsiteX99" fmla="*/ 718315 w 1427718"/>
              <a:gd name="connsiteY99" fmla="*/ 398951 h 2924565"/>
              <a:gd name="connsiteX100" fmla="*/ 723075 w 1427718"/>
              <a:gd name="connsiteY100" fmla="*/ 451335 h 2924565"/>
              <a:gd name="connsiteX101" fmla="*/ 684975 w 1427718"/>
              <a:gd name="connsiteY101" fmla="*/ 503723 h 2924565"/>
              <a:gd name="connsiteX102" fmla="*/ 675450 w 1427718"/>
              <a:gd name="connsiteY102" fmla="*/ 565634 h 2924565"/>
              <a:gd name="connsiteX103" fmla="*/ 649257 w 1427718"/>
              <a:gd name="connsiteY103" fmla="*/ 615641 h 2924565"/>
              <a:gd name="connsiteX104" fmla="*/ 637350 w 1427718"/>
              <a:gd name="connsiteY104" fmla="*/ 658504 h 2924565"/>
              <a:gd name="connsiteX105" fmla="*/ 601632 w 1427718"/>
              <a:gd name="connsiteY105" fmla="*/ 703747 h 2924565"/>
              <a:gd name="connsiteX106" fmla="*/ 570675 w 1427718"/>
              <a:gd name="connsiteY106" fmla="*/ 768042 h 2924565"/>
              <a:gd name="connsiteX107" fmla="*/ 470663 w 1427718"/>
              <a:gd name="connsiteY107" fmla="*/ 806142 h 2924565"/>
              <a:gd name="connsiteX108" fmla="*/ 449232 w 1427718"/>
              <a:gd name="connsiteY108" fmla="*/ 820429 h 2924565"/>
              <a:gd name="connsiteX109" fmla="*/ 444469 w 1427718"/>
              <a:gd name="connsiteY109" fmla="*/ 844242 h 2924565"/>
              <a:gd name="connsiteX110" fmla="*/ 513525 w 1427718"/>
              <a:gd name="connsiteY110" fmla="*/ 815667 h 2924565"/>
              <a:gd name="connsiteX111" fmla="*/ 537338 w 1427718"/>
              <a:gd name="connsiteY111" fmla="*/ 839479 h 2924565"/>
              <a:gd name="connsiteX112" fmla="*/ 561150 w 1427718"/>
              <a:gd name="connsiteY112" fmla="*/ 870435 h 2924565"/>
              <a:gd name="connsiteX113" fmla="*/ 487332 w 1427718"/>
              <a:gd name="connsiteY113" fmla="*/ 910917 h 2924565"/>
              <a:gd name="connsiteX114" fmla="*/ 430182 w 1427718"/>
              <a:gd name="connsiteY114" fmla="*/ 949017 h 2924565"/>
              <a:gd name="connsiteX115" fmla="*/ 342076 w 1427718"/>
              <a:gd name="connsiteY115" fmla="*/ 946635 h 2924565"/>
              <a:gd name="connsiteX116" fmla="*/ 377794 w 1427718"/>
              <a:gd name="connsiteY116" fmla="*/ 968067 h 2924565"/>
              <a:gd name="connsiteX117" fmla="*/ 482569 w 1427718"/>
              <a:gd name="connsiteY117" fmla="*/ 987117 h 2924565"/>
              <a:gd name="connsiteX118" fmla="*/ 546863 w 1427718"/>
              <a:gd name="connsiteY118" fmla="*/ 951398 h 2924565"/>
              <a:gd name="connsiteX119" fmla="*/ 758795 w 1427718"/>
              <a:gd name="connsiteY119" fmla="*/ 1110943 h 2924565"/>
              <a:gd name="connsiteX120" fmla="*/ 977920 w 1427718"/>
              <a:gd name="connsiteY120" fmla="*/ 1527402 h 2924565"/>
              <a:gd name="connsiteX121" fmla="*/ 1111220 w 1427718"/>
              <a:gd name="connsiteY121" fmla="*/ 2034868 h 2924565"/>
              <a:gd name="connsiteX122" fmla="*/ 1420783 w 1427718"/>
              <a:gd name="connsiteY122" fmla="*/ 2080111 h 2924565"/>
              <a:gd name="connsiteX123" fmla="*/ 1382683 w 1427718"/>
              <a:gd name="connsiteY123" fmla="*/ 2292043 h 2924565"/>
              <a:gd name="connsiteX124" fmla="*/ 1344583 w 1427718"/>
              <a:gd name="connsiteY124" fmla="*/ 2592080 h 2924565"/>
              <a:gd name="connsiteX125" fmla="*/ 665505 w 1427718"/>
              <a:gd name="connsiteY125" fmla="*/ 2749641 h 2924565"/>
              <a:gd name="connsiteX126" fmla="*/ 351601 w 1427718"/>
              <a:gd name="connsiteY126" fmla="*/ 2892118 h 2924565"/>
              <a:gd name="connsiteX127" fmla="*/ 6320 w 1427718"/>
              <a:gd name="connsiteY127" fmla="*/ 2911169 h 2924565"/>
              <a:gd name="connsiteX128" fmla="*/ 146813 w 1427718"/>
              <a:gd name="connsiteY128" fmla="*/ 2744479 h 2924565"/>
              <a:gd name="connsiteX129" fmla="*/ 194439 w 1427718"/>
              <a:gd name="connsiteY129" fmla="*/ 2630180 h 2924565"/>
              <a:gd name="connsiteX130" fmla="*/ 242063 w 1427718"/>
              <a:gd name="connsiteY130" fmla="*/ 2623036 h 2924565"/>
              <a:gd name="connsiteX131" fmla="*/ 263494 w 1427718"/>
              <a:gd name="connsiteY131" fmla="*/ 2570648 h 2924565"/>
              <a:gd name="connsiteX132" fmla="*/ 392082 w 1427718"/>
              <a:gd name="connsiteY132" fmla="*/ 2561123 h 2924565"/>
              <a:gd name="connsiteX133" fmla="*/ 477807 w 1427718"/>
              <a:gd name="connsiteY133" fmla="*/ 2558743 h 2924565"/>
              <a:gd name="connsiteX134" fmla="*/ 513525 w 1427718"/>
              <a:gd name="connsiteY134" fmla="*/ 2496829 h 2924565"/>
              <a:gd name="connsiteX135" fmla="*/ 561150 w 1427718"/>
              <a:gd name="connsiteY135" fmla="*/ 2446823 h 2924565"/>
              <a:gd name="connsiteX136" fmla="*/ 611157 w 1427718"/>
              <a:gd name="connsiteY136" fmla="*/ 2382529 h 2924565"/>
              <a:gd name="connsiteX137" fmla="*/ 537338 w 1427718"/>
              <a:gd name="connsiteY137" fmla="*/ 2444442 h 2924565"/>
              <a:gd name="connsiteX138" fmla="*/ 487332 w 1427718"/>
              <a:gd name="connsiteY138" fmla="*/ 2468254 h 2924565"/>
              <a:gd name="connsiteX139" fmla="*/ 425419 w 1427718"/>
              <a:gd name="connsiteY139" fmla="*/ 2513499 h 2924565"/>
              <a:gd name="connsiteX140" fmla="*/ 365888 w 1427718"/>
              <a:gd name="connsiteY140" fmla="*/ 2484923 h 2924565"/>
              <a:gd name="connsiteX141" fmla="*/ 320644 w 1427718"/>
              <a:gd name="connsiteY141" fmla="*/ 2444442 h 2924565"/>
              <a:gd name="connsiteX142" fmla="*/ 251588 w 1427718"/>
              <a:gd name="connsiteY142" fmla="*/ 2456348 h 2924565"/>
              <a:gd name="connsiteX143" fmla="*/ 232538 w 1427718"/>
              <a:gd name="connsiteY143" fmla="*/ 2444442 h 2924565"/>
              <a:gd name="connsiteX144" fmla="*/ 268257 w 1427718"/>
              <a:gd name="connsiteY144" fmla="*/ 2420629 h 2924565"/>
              <a:gd name="connsiteX145" fmla="*/ 173007 w 1427718"/>
              <a:gd name="connsiteY145" fmla="*/ 2408723 h 2924565"/>
              <a:gd name="connsiteX146" fmla="*/ 115857 w 1427718"/>
              <a:gd name="connsiteY146" fmla="*/ 2430154 h 2924565"/>
              <a:gd name="connsiteX147" fmla="*/ 94425 w 1427718"/>
              <a:gd name="connsiteY147" fmla="*/ 2446823 h 2924565"/>
              <a:gd name="connsiteX148" fmla="*/ 92044 w 1427718"/>
              <a:gd name="connsiteY148" fmla="*/ 2427773 h 2924565"/>
              <a:gd name="connsiteX149" fmla="*/ 113475 w 1427718"/>
              <a:gd name="connsiteY149" fmla="*/ 2401579 h 2924565"/>
              <a:gd name="connsiteX150" fmla="*/ 53944 w 1427718"/>
              <a:gd name="connsiteY150" fmla="*/ 2406342 h 2924565"/>
              <a:gd name="connsiteX151" fmla="*/ 68232 w 1427718"/>
              <a:gd name="connsiteY151" fmla="*/ 2373004 h 2924565"/>
              <a:gd name="connsiteX152" fmla="*/ 46800 w 1427718"/>
              <a:gd name="connsiteY152" fmla="*/ 2358717 h 2924565"/>
              <a:gd name="connsiteX153" fmla="*/ 53944 w 1427718"/>
              <a:gd name="connsiteY153" fmla="*/ 2342048 h 2924565"/>
              <a:gd name="connsiteX154" fmla="*/ 132525 w 1427718"/>
              <a:gd name="connsiteY154" fmla="*/ 2296804 h 2924565"/>
              <a:gd name="connsiteX155" fmla="*/ 151576 w 1427718"/>
              <a:gd name="connsiteY155" fmla="*/ 2272992 h 2924565"/>
              <a:gd name="connsiteX156" fmla="*/ 206344 w 1427718"/>
              <a:gd name="connsiteY156" fmla="*/ 2265848 h 2924565"/>
              <a:gd name="connsiteX157" fmla="*/ 277782 w 1427718"/>
              <a:gd name="connsiteY157" fmla="*/ 2201554 h 2924565"/>
              <a:gd name="connsiteX158" fmla="*/ 284925 w 1427718"/>
              <a:gd name="connsiteY158" fmla="*/ 2158692 h 2924565"/>
              <a:gd name="connsiteX159" fmla="*/ 265875 w 1427718"/>
              <a:gd name="connsiteY159" fmla="*/ 2120592 h 2924565"/>
              <a:gd name="connsiteX160" fmla="*/ 273019 w 1427718"/>
              <a:gd name="connsiteY160" fmla="*/ 2082492 h 2924565"/>
              <a:gd name="connsiteX161" fmla="*/ 270638 w 1427718"/>
              <a:gd name="connsiteY161" fmla="*/ 2049154 h 2924565"/>
              <a:gd name="connsiteX162" fmla="*/ 239682 w 1427718"/>
              <a:gd name="connsiteY162" fmla="*/ 2025342 h 2924565"/>
              <a:gd name="connsiteX163" fmla="*/ 208725 w 1427718"/>
              <a:gd name="connsiteY163" fmla="*/ 2032485 h 2924565"/>
              <a:gd name="connsiteX164" fmla="*/ 180150 w 1427718"/>
              <a:gd name="connsiteY164" fmla="*/ 2053917 h 2924565"/>
              <a:gd name="connsiteX165" fmla="*/ 149194 w 1427718"/>
              <a:gd name="connsiteY165" fmla="*/ 2058679 h 2924565"/>
              <a:gd name="connsiteX166" fmla="*/ 151575 w 1427718"/>
              <a:gd name="connsiteY166" fmla="*/ 2049154 h 2924565"/>
              <a:gd name="connsiteX167" fmla="*/ 220632 w 1427718"/>
              <a:gd name="connsiteY167" fmla="*/ 1956285 h 2924565"/>
              <a:gd name="connsiteX168" fmla="*/ 175388 w 1427718"/>
              <a:gd name="connsiteY168" fmla="*/ 1887229 h 2924565"/>
              <a:gd name="connsiteX169" fmla="*/ 194438 w 1427718"/>
              <a:gd name="connsiteY169" fmla="*/ 1851510 h 2924565"/>
              <a:gd name="connsiteX170" fmla="*/ 261113 w 1427718"/>
              <a:gd name="connsiteY170" fmla="*/ 1894373 h 2924565"/>
              <a:gd name="connsiteX171" fmla="*/ 308738 w 1427718"/>
              <a:gd name="connsiteY171" fmla="*/ 1906279 h 2924565"/>
              <a:gd name="connsiteX172" fmla="*/ 427800 w 1427718"/>
              <a:gd name="connsiteY172" fmla="*/ 1884848 h 2924565"/>
              <a:gd name="connsiteX173" fmla="*/ 480188 w 1427718"/>
              <a:gd name="connsiteY173" fmla="*/ 1915804 h 2924565"/>
              <a:gd name="connsiteX174" fmla="*/ 465900 w 1427718"/>
              <a:gd name="connsiteY174" fmla="*/ 1870560 h 2924565"/>
              <a:gd name="connsiteX175" fmla="*/ 470663 w 1427718"/>
              <a:gd name="connsiteY175" fmla="*/ 1863417 h 2924565"/>
              <a:gd name="connsiteX176" fmla="*/ 508763 w 1427718"/>
              <a:gd name="connsiteY176" fmla="*/ 1894373 h 2924565"/>
              <a:gd name="connsiteX177" fmla="*/ 534957 w 1427718"/>
              <a:gd name="connsiteY177" fmla="*/ 1901516 h 2924565"/>
              <a:gd name="connsiteX178" fmla="*/ 537338 w 1427718"/>
              <a:gd name="connsiteY178" fmla="*/ 1870560 h 2924565"/>
              <a:gd name="connsiteX179" fmla="*/ 520669 w 1427718"/>
              <a:gd name="connsiteY179" fmla="*/ 1870560 h 2924565"/>
              <a:gd name="connsiteX180" fmla="*/ 489713 w 1427718"/>
              <a:gd name="connsiteY180" fmla="*/ 1851510 h 2924565"/>
              <a:gd name="connsiteX181" fmla="*/ 475425 w 1427718"/>
              <a:gd name="connsiteY181" fmla="*/ 1815792 h 2924565"/>
              <a:gd name="connsiteX182" fmla="*/ 480188 w 1427718"/>
              <a:gd name="connsiteY182" fmla="*/ 1782454 h 2924565"/>
              <a:gd name="connsiteX183" fmla="*/ 506382 w 1427718"/>
              <a:gd name="connsiteY183" fmla="*/ 1758642 h 2924565"/>
              <a:gd name="connsiteX184" fmla="*/ 480188 w 1427718"/>
              <a:gd name="connsiteY184" fmla="*/ 1732448 h 2924565"/>
              <a:gd name="connsiteX185" fmla="*/ 482569 w 1427718"/>
              <a:gd name="connsiteY185" fmla="*/ 1706254 h 2924565"/>
              <a:gd name="connsiteX186" fmla="*/ 487332 w 1427718"/>
              <a:gd name="connsiteY186" fmla="*/ 1680060 h 2924565"/>
              <a:gd name="connsiteX187" fmla="*/ 525432 w 1427718"/>
              <a:gd name="connsiteY187" fmla="*/ 1632435 h 2924565"/>
              <a:gd name="connsiteX188" fmla="*/ 525432 w 1427718"/>
              <a:gd name="connsiteY188" fmla="*/ 1601479 h 2924565"/>
              <a:gd name="connsiteX189" fmla="*/ 506382 w 1427718"/>
              <a:gd name="connsiteY189" fmla="*/ 1596717 h 2924565"/>
              <a:gd name="connsiteX190" fmla="*/ 463519 w 1427718"/>
              <a:gd name="connsiteY190" fmla="*/ 1625292 h 2924565"/>
              <a:gd name="connsiteX191" fmla="*/ 434944 w 1427718"/>
              <a:gd name="connsiteY191" fmla="*/ 1603860 h 2924565"/>
              <a:gd name="connsiteX192" fmla="*/ 387319 w 1427718"/>
              <a:gd name="connsiteY192" fmla="*/ 1522898 h 2924565"/>
              <a:gd name="connsiteX193" fmla="*/ 369758 w 1427718"/>
              <a:gd name="connsiteY193" fmla="*/ 1496446 h 2924565"/>
              <a:gd name="connsiteX0" fmla="*/ 369758 w 1427718"/>
              <a:gd name="connsiteY0" fmla="*/ 1496446 h 2924565"/>
              <a:gd name="connsiteX1" fmla="*/ 373032 w 1427718"/>
              <a:gd name="connsiteY1" fmla="*/ 1446698 h 2924565"/>
              <a:gd name="connsiteX2" fmla="*/ 430182 w 1427718"/>
              <a:gd name="connsiteY2" fmla="*/ 1349067 h 2924565"/>
              <a:gd name="connsiteX3" fmla="*/ 465900 w 1427718"/>
              <a:gd name="connsiteY3" fmla="*/ 1344304 h 2924565"/>
              <a:gd name="connsiteX4" fmla="*/ 477807 w 1427718"/>
              <a:gd name="connsiteY4" fmla="*/ 1327635 h 2924565"/>
              <a:gd name="connsiteX5" fmla="*/ 442088 w 1427718"/>
              <a:gd name="connsiteY5" fmla="*/ 1325254 h 2924565"/>
              <a:gd name="connsiteX6" fmla="*/ 382557 w 1427718"/>
              <a:gd name="connsiteY6" fmla="*/ 1313348 h 2924565"/>
              <a:gd name="connsiteX7" fmla="*/ 358744 w 1427718"/>
              <a:gd name="connsiteY7" fmla="*/ 1349067 h 2924565"/>
              <a:gd name="connsiteX8" fmla="*/ 277782 w 1427718"/>
              <a:gd name="connsiteY8" fmla="*/ 1391929 h 2924565"/>
              <a:gd name="connsiteX9" fmla="*/ 232538 w 1427718"/>
              <a:gd name="connsiteY9" fmla="*/ 1372879 h 2924565"/>
              <a:gd name="connsiteX10" fmla="*/ 213488 w 1427718"/>
              <a:gd name="connsiteY10" fmla="*/ 1344304 h 2924565"/>
              <a:gd name="connsiteX11" fmla="*/ 203963 w 1427718"/>
              <a:gd name="connsiteY11" fmla="*/ 1363354 h 2924565"/>
              <a:gd name="connsiteX12" fmla="*/ 213488 w 1427718"/>
              <a:gd name="connsiteY12" fmla="*/ 1422884 h 2924565"/>
              <a:gd name="connsiteX13" fmla="*/ 139669 w 1427718"/>
              <a:gd name="connsiteY13" fmla="*/ 1372879 h 2924565"/>
              <a:gd name="connsiteX14" fmla="*/ 89663 w 1427718"/>
              <a:gd name="connsiteY14" fmla="*/ 1391929 h 2924565"/>
              <a:gd name="connsiteX15" fmla="*/ 65851 w 1427718"/>
              <a:gd name="connsiteY15" fmla="*/ 1337163 h 2924565"/>
              <a:gd name="connsiteX16" fmla="*/ 80138 w 1427718"/>
              <a:gd name="connsiteY16" fmla="*/ 1291917 h 2924565"/>
              <a:gd name="connsiteX17" fmla="*/ 139669 w 1427718"/>
              <a:gd name="connsiteY17" fmla="*/ 1184760 h 2924565"/>
              <a:gd name="connsiteX18" fmla="*/ 165863 w 1427718"/>
              <a:gd name="connsiteY18" fmla="*/ 1156184 h 2924565"/>
              <a:gd name="connsiteX19" fmla="*/ 101569 w 1427718"/>
              <a:gd name="connsiteY19" fmla="*/ 1060934 h 2924565"/>
              <a:gd name="connsiteX20" fmla="*/ 113475 w 1427718"/>
              <a:gd name="connsiteY20" fmla="*/ 1015691 h 2924565"/>
              <a:gd name="connsiteX21" fmla="*/ 137288 w 1427718"/>
              <a:gd name="connsiteY21" fmla="*/ 996641 h 2924565"/>
              <a:gd name="connsiteX22" fmla="*/ 189675 w 1427718"/>
              <a:gd name="connsiteY22" fmla="*/ 994259 h 2924565"/>
              <a:gd name="connsiteX23" fmla="*/ 134907 w 1427718"/>
              <a:gd name="connsiteY23" fmla="*/ 975209 h 2924565"/>
              <a:gd name="connsiteX24" fmla="*/ 123000 w 1427718"/>
              <a:gd name="connsiteY24" fmla="*/ 937109 h 2924565"/>
              <a:gd name="connsiteX25" fmla="*/ 89663 w 1427718"/>
              <a:gd name="connsiteY25" fmla="*/ 1006166 h 2924565"/>
              <a:gd name="connsiteX26" fmla="*/ 68232 w 1427718"/>
              <a:gd name="connsiteY26" fmla="*/ 1010928 h 2924565"/>
              <a:gd name="connsiteX27" fmla="*/ 87282 w 1427718"/>
              <a:gd name="connsiteY27" fmla="*/ 1065697 h 2924565"/>
              <a:gd name="connsiteX28" fmla="*/ 44419 w 1427718"/>
              <a:gd name="connsiteY28" fmla="*/ 1015691 h 2924565"/>
              <a:gd name="connsiteX29" fmla="*/ 27750 w 1427718"/>
              <a:gd name="connsiteY29" fmla="*/ 987116 h 2924565"/>
              <a:gd name="connsiteX30" fmla="*/ 103950 w 1427718"/>
              <a:gd name="connsiteY30" fmla="*/ 877578 h 2924565"/>
              <a:gd name="connsiteX31" fmla="*/ 75375 w 1427718"/>
              <a:gd name="connsiteY31" fmla="*/ 887103 h 2924565"/>
              <a:gd name="connsiteX32" fmla="*/ 46800 w 1427718"/>
              <a:gd name="connsiteY32" fmla="*/ 922822 h 2924565"/>
              <a:gd name="connsiteX33" fmla="*/ 18225 w 1427718"/>
              <a:gd name="connsiteY33" fmla="*/ 951398 h 2924565"/>
              <a:gd name="connsiteX34" fmla="*/ 15844 w 1427718"/>
              <a:gd name="connsiteY34" fmla="*/ 1025217 h 2924565"/>
              <a:gd name="connsiteX35" fmla="*/ 13463 w 1427718"/>
              <a:gd name="connsiteY35" fmla="*/ 1079986 h 2924565"/>
              <a:gd name="connsiteX36" fmla="*/ 49182 w 1427718"/>
              <a:gd name="connsiteY36" fmla="*/ 1075223 h 2924565"/>
              <a:gd name="connsiteX37" fmla="*/ 75375 w 1427718"/>
              <a:gd name="connsiteY37" fmla="*/ 1144279 h 2924565"/>
              <a:gd name="connsiteX38" fmla="*/ 58707 w 1427718"/>
              <a:gd name="connsiteY38" fmla="*/ 1163329 h 2924565"/>
              <a:gd name="connsiteX39" fmla="*/ 25369 w 1427718"/>
              <a:gd name="connsiteY39" fmla="*/ 1146660 h 2924565"/>
              <a:gd name="connsiteX40" fmla="*/ 8700 w 1427718"/>
              <a:gd name="connsiteY40" fmla="*/ 1063317 h 2924565"/>
              <a:gd name="connsiteX41" fmla="*/ 11083 w 1427718"/>
              <a:gd name="connsiteY41" fmla="*/ 868057 h 2924565"/>
              <a:gd name="connsiteX42" fmla="*/ 46800 w 1427718"/>
              <a:gd name="connsiteY42" fmla="*/ 815666 h 2924565"/>
              <a:gd name="connsiteX43" fmla="*/ 82519 w 1427718"/>
              <a:gd name="connsiteY43" fmla="*/ 796616 h 2924565"/>
              <a:gd name="connsiteX44" fmla="*/ 15844 w 1427718"/>
              <a:gd name="connsiteY44" fmla="*/ 794234 h 2924565"/>
              <a:gd name="connsiteX45" fmla="*/ 46800 w 1427718"/>
              <a:gd name="connsiteY45" fmla="*/ 763278 h 2924565"/>
              <a:gd name="connsiteX46" fmla="*/ 25369 w 1427718"/>
              <a:gd name="connsiteY46" fmla="*/ 763278 h 2924565"/>
              <a:gd name="connsiteX47" fmla="*/ 65850 w 1427718"/>
              <a:gd name="connsiteY47" fmla="*/ 677553 h 2924565"/>
              <a:gd name="connsiteX48" fmla="*/ 13463 w 1427718"/>
              <a:gd name="connsiteY48" fmla="*/ 741847 h 2924565"/>
              <a:gd name="connsiteX49" fmla="*/ 6319 w 1427718"/>
              <a:gd name="connsiteY49" fmla="*/ 670409 h 2924565"/>
              <a:gd name="connsiteX50" fmla="*/ 6320 w 1427718"/>
              <a:gd name="connsiteY50" fmla="*/ 396567 h 2924565"/>
              <a:gd name="connsiteX51" fmla="*/ 18225 w 1427718"/>
              <a:gd name="connsiteY51" fmla="*/ 279884 h 2924565"/>
              <a:gd name="connsiteX52" fmla="*/ 72994 w 1427718"/>
              <a:gd name="connsiteY52" fmla="*/ 291791 h 2924565"/>
              <a:gd name="connsiteX53" fmla="*/ 53944 w 1427718"/>
              <a:gd name="connsiteY53" fmla="*/ 258453 h 2924565"/>
              <a:gd name="connsiteX54" fmla="*/ 1556 w 1427718"/>
              <a:gd name="connsiteY54" fmla="*/ 225116 h 2924565"/>
              <a:gd name="connsiteX55" fmla="*/ 34894 w 1427718"/>
              <a:gd name="connsiteY55" fmla="*/ 208447 h 2924565"/>
              <a:gd name="connsiteX56" fmla="*/ 37275 w 1427718"/>
              <a:gd name="connsiteY56" fmla="*/ 194159 h 2924565"/>
              <a:gd name="connsiteX57" fmla="*/ 15844 w 1427718"/>
              <a:gd name="connsiteY57" fmla="*/ 153678 h 2924565"/>
              <a:gd name="connsiteX58" fmla="*/ 53944 w 1427718"/>
              <a:gd name="connsiteY58" fmla="*/ 151297 h 2924565"/>
              <a:gd name="connsiteX59" fmla="*/ 77757 w 1427718"/>
              <a:gd name="connsiteY59" fmla="*/ 141772 h 2924565"/>
              <a:gd name="connsiteX60" fmla="*/ 58706 w 1427718"/>
              <a:gd name="connsiteY60" fmla="*/ 101291 h 2924565"/>
              <a:gd name="connsiteX61" fmla="*/ 82520 w 1427718"/>
              <a:gd name="connsiteY61" fmla="*/ 27473 h 2924565"/>
              <a:gd name="connsiteX62" fmla="*/ 99188 w 1427718"/>
              <a:gd name="connsiteY62" fmla="*/ 8422 h 2924565"/>
              <a:gd name="connsiteX63" fmla="*/ 146813 w 1427718"/>
              <a:gd name="connsiteY63" fmla="*/ 20328 h 2924565"/>
              <a:gd name="connsiteX64" fmla="*/ 139669 w 1427718"/>
              <a:gd name="connsiteY64" fmla="*/ 77479 h 2924565"/>
              <a:gd name="connsiteX65" fmla="*/ 182532 w 1427718"/>
              <a:gd name="connsiteY65" fmla="*/ 32235 h 2924565"/>
              <a:gd name="connsiteX66" fmla="*/ 251588 w 1427718"/>
              <a:gd name="connsiteY66" fmla="*/ 36998 h 2924565"/>
              <a:gd name="connsiteX67" fmla="*/ 332550 w 1427718"/>
              <a:gd name="connsiteY67" fmla="*/ 25092 h 2924565"/>
              <a:gd name="connsiteX68" fmla="*/ 368269 w 1427718"/>
              <a:gd name="connsiteY68" fmla="*/ 6042 h 2924565"/>
              <a:gd name="connsiteX69" fmla="*/ 408750 w 1427718"/>
              <a:gd name="connsiteY69" fmla="*/ 20329 h 2924565"/>
              <a:gd name="connsiteX70" fmla="*/ 423038 w 1427718"/>
              <a:gd name="connsiteY70" fmla="*/ 1279 h 2924565"/>
              <a:gd name="connsiteX71" fmla="*/ 460717 w 1427718"/>
              <a:gd name="connsiteY71" fmla="*/ 2745 h 2924565"/>
              <a:gd name="connsiteX72" fmla="*/ 468282 w 1427718"/>
              <a:gd name="connsiteY72" fmla="*/ 10804 h 2924565"/>
              <a:gd name="connsiteX73" fmla="*/ 463519 w 1427718"/>
              <a:gd name="connsiteY73" fmla="*/ 101292 h 2924565"/>
              <a:gd name="connsiteX74" fmla="*/ 423038 w 1427718"/>
              <a:gd name="connsiteY74" fmla="*/ 137010 h 2924565"/>
              <a:gd name="connsiteX75" fmla="*/ 330169 w 1427718"/>
              <a:gd name="connsiteY75" fmla="*/ 215592 h 2924565"/>
              <a:gd name="connsiteX76" fmla="*/ 296832 w 1427718"/>
              <a:gd name="connsiteY76" fmla="*/ 251310 h 2924565"/>
              <a:gd name="connsiteX77" fmla="*/ 275400 w 1427718"/>
              <a:gd name="connsiteY77" fmla="*/ 294173 h 2924565"/>
              <a:gd name="connsiteX78" fmla="*/ 211107 w 1427718"/>
              <a:gd name="connsiteY78" fmla="*/ 275123 h 2924565"/>
              <a:gd name="connsiteX79" fmla="*/ 230157 w 1427718"/>
              <a:gd name="connsiteY79" fmla="*/ 303698 h 2924565"/>
              <a:gd name="connsiteX80" fmla="*/ 303975 w 1427718"/>
              <a:gd name="connsiteY80" fmla="*/ 313223 h 2924565"/>
              <a:gd name="connsiteX81" fmla="*/ 330169 w 1427718"/>
              <a:gd name="connsiteY81" fmla="*/ 301317 h 2924565"/>
              <a:gd name="connsiteX82" fmla="*/ 294450 w 1427718"/>
              <a:gd name="connsiteY82" fmla="*/ 341798 h 2924565"/>
              <a:gd name="connsiteX83" fmla="*/ 270638 w 1427718"/>
              <a:gd name="connsiteY83" fmla="*/ 339417 h 2924565"/>
              <a:gd name="connsiteX84" fmla="*/ 237300 w 1427718"/>
              <a:gd name="connsiteY84" fmla="*/ 348942 h 2924565"/>
              <a:gd name="connsiteX85" fmla="*/ 211107 w 1427718"/>
              <a:gd name="connsiteY85" fmla="*/ 387042 h 2924565"/>
              <a:gd name="connsiteX86" fmla="*/ 211107 w 1427718"/>
              <a:gd name="connsiteY86" fmla="*/ 406092 h 2924565"/>
              <a:gd name="connsiteX87" fmla="*/ 237300 w 1427718"/>
              <a:gd name="connsiteY87" fmla="*/ 372754 h 2924565"/>
              <a:gd name="connsiteX88" fmla="*/ 261113 w 1427718"/>
              <a:gd name="connsiteY88" fmla="*/ 363229 h 2924565"/>
              <a:gd name="connsiteX89" fmla="*/ 270638 w 1427718"/>
              <a:gd name="connsiteY89" fmla="*/ 387042 h 2924565"/>
              <a:gd name="connsiteX90" fmla="*/ 246825 w 1427718"/>
              <a:gd name="connsiteY90" fmla="*/ 422760 h 2924565"/>
              <a:gd name="connsiteX91" fmla="*/ 261113 w 1427718"/>
              <a:gd name="connsiteY91" fmla="*/ 425142 h 2924565"/>
              <a:gd name="connsiteX92" fmla="*/ 323025 w 1427718"/>
              <a:gd name="connsiteY92" fmla="*/ 387042 h 2924565"/>
              <a:gd name="connsiteX93" fmla="*/ 368269 w 1427718"/>
              <a:gd name="connsiteY93" fmla="*/ 375135 h 2924565"/>
              <a:gd name="connsiteX94" fmla="*/ 415894 w 1427718"/>
              <a:gd name="connsiteY94" fmla="*/ 353704 h 2924565"/>
              <a:gd name="connsiteX95" fmla="*/ 477807 w 1427718"/>
              <a:gd name="connsiteY95" fmla="*/ 367991 h 2924565"/>
              <a:gd name="connsiteX96" fmla="*/ 544482 w 1427718"/>
              <a:gd name="connsiteY96" fmla="*/ 353703 h 2924565"/>
              <a:gd name="connsiteX97" fmla="*/ 623063 w 1427718"/>
              <a:gd name="connsiteY97" fmla="*/ 365610 h 2924565"/>
              <a:gd name="connsiteX98" fmla="*/ 687357 w 1427718"/>
              <a:gd name="connsiteY98" fmla="*/ 363229 h 2924565"/>
              <a:gd name="connsiteX99" fmla="*/ 718315 w 1427718"/>
              <a:gd name="connsiteY99" fmla="*/ 398951 h 2924565"/>
              <a:gd name="connsiteX100" fmla="*/ 723075 w 1427718"/>
              <a:gd name="connsiteY100" fmla="*/ 451335 h 2924565"/>
              <a:gd name="connsiteX101" fmla="*/ 684975 w 1427718"/>
              <a:gd name="connsiteY101" fmla="*/ 503723 h 2924565"/>
              <a:gd name="connsiteX102" fmla="*/ 675450 w 1427718"/>
              <a:gd name="connsiteY102" fmla="*/ 565634 h 2924565"/>
              <a:gd name="connsiteX103" fmla="*/ 649257 w 1427718"/>
              <a:gd name="connsiteY103" fmla="*/ 615641 h 2924565"/>
              <a:gd name="connsiteX104" fmla="*/ 637350 w 1427718"/>
              <a:gd name="connsiteY104" fmla="*/ 658504 h 2924565"/>
              <a:gd name="connsiteX105" fmla="*/ 601632 w 1427718"/>
              <a:gd name="connsiteY105" fmla="*/ 703747 h 2924565"/>
              <a:gd name="connsiteX106" fmla="*/ 570675 w 1427718"/>
              <a:gd name="connsiteY106" fmla="*/ 768042 h 2924565"/>
              <a:gd name="connsiteX107" fmla="*/ 470663 w 1427718"/>
              <a:gd name="connsiteY107" fmla="*/ 806142 h 2924565"/>
              <a:gd name="connsiteX108" fmla="*/ 449232 w 1427718"/>
              <a:gd name="connsiteY108" fmla="*/ 820429 h 2924565"/>
              <a:gd name="connsiteX109" fmla="*/ 444469 w 1427718"/>
              <a:gd name="connsiteY109" fmla="*/ 844242 h 2924565"/>
              <a:gd name="connsiteX110" fmla="*/ 513525 w 1427718"/>
              <a:gd name="connsiteY110" fmla="*/ 815667 h 2924565"/>
              <a:gd name="connsiteX111" fmla="*/ 537338 w 1427718"/>
              <a:gd name="connsiteY111" fmla="*/ 839479 h 2924565"/>
              <a:gd name="connsiteX112" fmla="*/ 561150 w 1427718"/>
              <a:gd name="connsiteY112" fmla="*/ 870435 h 2924565"/>
              <a:gd name="connsiteX113" fmla="*/ 487332 w 1427718"/>
              <a:gd name="connsiteY113" fmla="*/ 910917 h 2924565"/>
              <a:gd name="connsiteX114" fmla="*/ 430182 w 1427718"/>
              <a:gd name="connsiteY114" fmla="*/ 949017 h 2924565"/>
              <a:gd name="connsiteX115" fmla="*/ 342076 w 1427718"/>
              <a:gd name="connsiteY115" fmla="*/ 946635 h 2924565"/>
              <a:gd name="connsiteX116" fmla="*/ 377794 w 1427718"/>
              <a:gd name="connsiteY116" fmla="*/ 968067 h 2924565"/>
              <a:gd name="connsiteX117" fmla="*/ 482569 w 1427718"/>
              <a:gd name="connsiteY117" fmla="*/ 987117 h 2924565"/>
              <a:gd name="connsiteX118" fmla="*/ 546863 w 1427718"/>
              <a:gd name="connsiteY118" fmla="*/ 951398 h 2924565"/>
              <a:gd name="connsiteX119" fmla="*/ 758795 w 1427718"/>
              <a:gd name="connsiteY119" fmla="*/ 1110943 h 2924565"/>
              <a:gd name="connsiteX120" fmla="*/ 977920 w 1427718"/>
              <a:gd name="connsiteY120" fmla="*/ 1527402 h 2924565"/>
              <a:gd name="connsiteX121" fmla="*/ 1111220 w 1427718"/>
              <a:gd name="connsiteY121" fmla="*/ 2034868 h 2924565"/>
              <a:gd name="connsiteX122" fmla="*/ 1420783 w 1427718"/>
              <a:gd name="connsiteY122" fmla="*/ 2080111 h 2924565"/>
              <a:gd name="connsiteX123" fmla="*/ 1382683 w 1427718"/>
              <a:gd name="connsiteY123" fmla="*/ 2292043 h 2924565"/>
              <a:gd name="connsiteX124" fmla="*/ 1344583 w 1427718"/>
              <a:gd name="connsiteY124" fmla="*/ 2592080 h 2924565"/>
              <a:gd name="connsiteX125" fmla="*/ 665505 w 1427718"/>
              <a:gd name="connsiteY125" fmla="*/ 2749641 h 2924565"/>
              <a:gd name="connsiteX126" fmla="*/ 351601 w 1427718"/>
              <a:gd name="connsiteY126" fmla="*/ 2892118 h 2924565"/>
              <a:gd name="connsiteX127" fmla="*/ 6320 w 1427718"/>
              <a:gd name="connsiteY127" fmla="*/ 2911169 h 2924565"/>
              <a:gd name="connsiteX128" fmla="*/ 146813 w 1427718"/>
              <a:gd name="connsiteY128" fmla="*/ 2744479 h 2924565"/>
              <a:gd name="connsiteX129" fmla="*/ 194439 w 1427718"/>
              <a:gd name="connsiteY129" fmla="*/ 2630180 h 2924565"/>
              <a:gd name="connsiteX130" fmla="*/ 218250 w 1427718"/>
              <a:gd name="connsiteY130" fmla="*/ 2632561 h 2924565"/>
              <a:gd name="connsiteX131" fmla="*/ 242063 w 1427718"/>
              <a:gd name="connsiteY131" fmla="*/ 2623036 h 2924565"/>
              <a:gd name="connsiteX132" fmla="*/ 263494 w 1427718"/>
              <a:gd name="connsiteY132" fmla="*/ 2570648 h 2924565"/>
              <a:gd name="connsiteX133" fmla="*/ 392082 w 1427718"/>
              <a:gd name="connsiteY133" fmla="*/ 2561123 h 2924565"/>
              <a:gd name="connsiteX134" fmla="*/ 477807 w 1427718"/>
              <a:gd name="connsiteY134" fmla="*/ 2558743 h 2924565"/>
              <a:gd name="connsiteX135" fmla="*/ 513525 w 1427718"/>
              <a:gd name="connsiteY135" fmla="*/ 2496829 h 2924565"/>
              <a:gd name="connsiteX136" fmla="*/ 561150 w 1427718"/>
              <a:gd name="connsiteY136" fmla="*/ 2446823 h 2924565"/>
              <a:gd name="connsiteX137" fmla="*/ 611157 w 1427718"/>
              <a:gd name="connsiteY137" fmla="*/ 2382529 h 2924565"/>
              <a:gd name="connsiteX138" fmla="*/ 537338 w 1427718"/>
              <a:gd name="connsiteY138" fmla="*/ 2444442 h 2924565"/>
              <a:gd name="connsiteX139" fmla="*/ 487332 w 1427718"/>
              <a:gd name="connsiteY139" fmla="*/ 2468254 h 2924565"/>
              <a:gd name="connsiteX140" fmla="*/ 425419 w 1427718"/>
              <a:gd name="connsiteY140" fmla="*/ 2513499 h 2924565"/>
              <a:gd name="connsiteX141" fmla="*/ 365888 w 1427718"/>
              <a:gd name="connsiteY141" fmla="*/ 2484923 h 2924565"/>
              <a:gd name="connsiteX142" fmla="*/ 320644 w 1427718"/>
              <a:gd name="connsiteY142" fmla="*/ 2444442 h 2924565"/>
              <a:gd name="connsiteX143" fmla="*/ 251588 w 1427718"/>
              <a:gd name="connsiteY143" fmla="*/ 2456348 h 2924565"/>
              <a:gd name="connsiteX144" fmla="*/ 232538 w 1427718"/>
              <a:gd name="connsiteY144" fmla="*/ 2444442 h 2924565"/>
              <a:gd name="connsiteX145" fmla="*/ 268257 w 1427718"/>
              <a:gd name="connsiteY145" fmla="*/ 2420629 h 2924565"/>
              <a:gd name="connsiteX146" fmla="*/ 173007 w 1427718"/>
              <a:gd name="connsiteY146" fmla="*/ 2408723 h 2924565"/>
              <a:gd name="connsiteX147" fmla="*/ 115857 w 1427718"/>
              <a:gd name="connsiteY147" fmla="*/ 2430154 h 2924565"/>
              <a:gd name="connsiteX148" fmla="*/ 94425 w 1427718"/>
              <a:gd name="connsiteY148" fmla="*/ 2446823 h 2924565"/>
              <a:gd name="connsiteX149" fmla="*/ 92044 w 1427718"/>
              <a:gd name="connsiteY149" fmla="*/ 2427773 h 2924565"/>
              <a:gd name="connsiteX150" fmla="*/ 113475 w 1427718"/>
              <a:gd name="connsiteY150" fmla="*/ 2401579 h 2924565"/>
              <a:gd name="connsiteX151" fmla="*/ 53944 w 1427718"/>
              <a:gd name="connsiteY151" fmla="*/ 2406342 h 2924565"/>
              <a:gd name="connsiteX152" fmla="*/ 68232 w 1427718"/>
              <a:gd name="connsiteY152" fmla="*/ 2373004 h 2924565"/>
              <a:gd name="connsiteX153" fmla="*/ 46800 w 1427718"/>
              <a:gd name="connsiteY153" fmla="*/ 2358717 h 2924565"/>
              <a:gd name="connsiteX154" fmla="*/ 53944 w 1427718"/>
              <a:gd name="connsiteY154" fmla="*/ 2342048 h 2924565"/>
              <a:gd name="connsiteX155" fmla="*/ 132525 w 1427718"/>
              <a:gd name="connsiteY155" fmla="*/ 2296804 h 2924565"/>
              <a:gd name="connsiteX156" fmla="*/ 151576 w 1427718"/>
              <a:gd name="connsiteY156" fmla="*/ 2272992 h 2924565"/>
              <a:gd name="connsiteX157" fmla="*/ 206344 w 1427718"/>
              <a:gd name="connsiteY157" fmla="*/ 2265848 h 2924565"/>
              <a:gd name="connsiteX158" fmla="*/ 277782 w 1427718"/>
              <a:gd name="connsiteY158" fmla="*/ 2201554 h 2924565"/>
              <a:gd name="connsiteX159" fmla="*/ 284925 w 1427718"/>
              <a:gd name="connsiteY159" fmla="*/ 2158692 h 2924565"/>
              <a:gd name="connsiteX160" fmla="*/ 265875 w 1427718"/>
              <a:gd name="connsiteY160" fmla="*/ 2120592 h 2924565"/>
              <a:gd name="connsiteX161" fmla="*/ 273019 w 1427718"/>
              <a:gd name="connsiteY161" fmla="*/ 2082492 h 2924565"/>
              <a:gd name="connsiteX162" fmla="*/ 270638 w 1427718"/>
              <a:gd name="connsiteY162" fmla="*/ 2049154 h 2924565"/>
              <a:gd name="connsiteX163" fmla="*/ 239682 w 1427718"/>
              <a:gd name="connsiteY163" fmla="*/ 2025342 h 2924565"/>
              <a:gd name="connsiteX164" fmla="*/ 208725 w 1427718"/>
              <a:gd name="connsiteY164" fmla="*/ 2032485 h 2924565"/>
              <a:gd name="connsiteX165" fmla="*/ 180150 w 1427718"/>
              <a:gd name="connsiteY165" fmla="*/ 2053917 h 2924565"/>
              <a:gd name="connsiteX166" fmla="*/ 149194 w 1427718"/>
              <a:gd name="connsiteY166" fmla="*/ 2058679 h 2924565"/>
              <a:gd name="connsiteX167" fmla="*/ 151575 w 1427718"/>
              <a:gd name="connsiteY167" fmla="*/ 2049154 h 2924565"/>
              <a:gd name="connsiteX168" fmla="*/ 220632 w 1427718"/>
              <a:gd name="connsiteY168" fmla="*/ 1956285 h 2924565"/>
              <a:gd name="connsiteX169" fmla="*/ 175388 w 1427718"/>
              <a:gd name="connsiteY169" fmla="*/ 1887229 h 2924565"/>
              <a:gd name="connsiteX170" fmla="*/ 194438 w 1427718"/>
              <a:gd name="connsiteY170" fmla="*/ 1851510 h 2924565"/>
              <a:gd name="connsiteX171" fmla="*/ 261113 w 1427718"/>
              <a:gd name="connsiteY171" fmla="*/ 1894373 h 2924565"/>
              <a:gd name="connsiteX172" fmla="*/ 308738 w 1427718"/>
              <a:gd name="connsiteY172" fmla="*/ 1906279 h 2924565"/>
              <a:gd name="connsiteX173" fmla="*/ 427800 w 1427718"/>
              <a:gd name="connsiteY173" fmla="*/ 1884848 h 2924565"/>
              <a:gd name="connsiteX174" fmla="*/ 480188 w 1427718"/>
              <a:gd name="connsiteY174" fmla="*/ 1915804 h 2924565"/>
              <a:gd name="connsiteX175" fmla="*/ 465900 w 1427718"/>
              <a:gd name="connsiteY175" fmla="*/ 1870560 h 2924565"/>
              <a:gd name="connsiteX176" fmla="*/ 470663 w 1427718"/>
              <a:gd name="connsiteY176" fmla="*/ 1863417 h 2924565"/>
              <a:gd name="connsiteX177" fmla="*/ 508763 w 1427718"/>
              <a:gd name="connsiteY177" fmla="*/ 1894373 h 2924565"/>
              <a:gd name="connsiteX178" fmla="*/ 534957 w 1427718"/>
              <a:gd name="connsiteY178" fmla="*/ 1901516 h 2924565"/>
              <a:gd name="connsiteX179" fmla="*/ 537338 w 1427718"/>
              <a:gd name="connsiteY179" fmla="*/ 1870560 h 2924565"/>
              <a:gd name="connsiteX180" fmla="*/ 520669 w 1427718"/>
              <a:gd name="connsiteY180" fmla="*/ 1870560 h 2924565"/>
              <a:gd name="connsiteX181" fmla="*/ 489713 w 1427718"/>
              <a:gd name="connsiteY181" fmla="*/ 1851510 h 2924565"/>
              <a:gd name="connsiteX182" fmla="*/ 475425 w 1427718"/>
              <a:gd name="connsiteY182" fmla="*/ 1815792 h 2924565"/>
              <a:gd name="connsiteX183" fmla="*/ 480188 w 1427718"/>
              <a:gd name="connsiteY183" fmla="*/ 1782454 h 2924565"/>
              <a:gd name="connsiteX184" fmla="*/ 506382 w 1427718"/>
              <a:gd name="connsiteY184" fmla="*/ 1758642 h 2924565"/>
              <a:gd name="connsiteX185" fmla="*/ 480188 w 1427718"/>
              <a:gd name="connsiteY185" fmla="*/ 1732448 h 2924565"/>
              <a:gd name="connsiteX186" fmla="*/ 482569 w 1427718"/>
              <a:gd name="connsiteY186" fmla="*/ 1706254 h 2924565"/>
              <a:gd name="connsiteX187" fmla="*/ 487332 w 1427718"/>
              <a:gd name="connsiteY187" fmla="*/ 1680060 h 2924565"/>
              <a:gd name="connsiteX188" fmla="*/ 525432 w 1427718"/>
              <a:gd name="connsiteY188" fmla="*/ 1632435 h 2924565"/>
              <a:gd name="connsiteX189" fmla="*/ 525432 w 1427718"/>
              <a:gd name="connsiteY189" fmla="*/ 1601479 h 2924565"/>
              <a:gd name="connsiteX190" fmla="*/ 506382 w 1427718"/>
              <a:gd name="connsiteY190" fmla="*/ 1596717 h 2924565"/>
              <a:gd name="connsiteX191" fmla="*/ 463519 w 1427718"/>
              <a:gd name="connsiteY191" fmla="*/ 1625292 h 2924565"/>
              <a:gd name="connsiteX192" fmla="*/ 434944 w 1427718"/>
              <a:gd name="connsiteY192" fmla="*/ 1603860 h 2924565"/>
              <a:gd name="connsiteX193" fmla="*/ 387319 w 1427718"/>
              <a:gd name="connsiteY193" fmla="*/ 1522898 h 2924565"/>
              <a:gd name="connsiteX194" fmla="*/ 369758 w 1427718"/>
              <a:gd name="connsiteY194" fmla="*/ 1496446 h 2924565"/>
              <a:gd name="connsiteX0" fmla="*/ 369758 w 1427718"/>
              <a:gd name="connsiteY0" fmla="*/ 1496446 h 2924565"/>
              <a:gd name="connsiteX1" fmla="*/ 373032 w 1427718"/>
              <a:gd name="connsiteY1" fmla="*/ 1446698 h 2924565"/>
              <a:gd name="connsiteX2" fmla="*/ 430182 w 1427718"/>
              <a:gd name="connsiteY2" fmla="*/ 1349067 h 2924565"/>
              <a:gd name="connsiteX3" fmla="*/ 465900 w 1427718"/>
              <a:gd name="connsiteY3" fmla="*/ 1344304 h 2924565"/>
              <a:gd name="connsiteX4" fmla="*/ 477807 w 1427718"/>
              <a:gd name="connsiteY4" fmla="*/ 1327635 h 2924565"/>
              <a:gd name="connsiteX5" fmla="*/ 442088 w 1427718"/>
              <a:gd name="connsiteY5" fmla="*/ 1325254 h 2924565"/>
              <a:gd name="connsiteX6" fmla="*/ 382557 w 1427718"/>
              <a:gd name="connsiteY6" fmla="*/ 1313348 h 2924565"/>
              <a:gd name="connsiteX7" fmla="*/ 358744 w 1427718"/>
              <a:gd name="connsiteY7" fmla="*/ 1349067 h 2924565"/>
              <a:gd name="connsiteX8" fmla="*/ 277782 w 1427718"/>
              <a:gd name="connsiteY8" fmla="*/ 1391929 h 2924565"/>
              <a:gd name="connsiteX9" fmla="*/ 232538 w 1427718"/>
              <a:gd name="connsiteY9" fmla="*/ 1372879 h 2924565"/>
              <a:gd name="connsiteX10" fmla="*/ 213488 w 1427718"/>
              <a:gd name="connsiteY10" fmla="*/ 1344304 h 2924565"/>
              <a:gd name="connsiteX11" fmla="*/ 203963 w 1427718"/>
              <a:gd name="connsiteY11" fmla="*/ 1363354 h 2924565"/>
              <a:gd name="connsiteX12" fmla="*/ 213488 w 1427718"/>
              <a:gd name="connsiteY12" fmla="*/ 1422884 h 2924565"/>
              <a:gd name="connsiteX13" fmla="*/ 139669 w 1427718"/>
              <a:gd name="connsiteY13" fmla="*/ 1372879 h 2924565"/>
              <a:gd name="connsiteX14" fmla="*/ 89663 w 1427718"/>
              <a:gd name="connsiteY14" fmla="*/ 1391929 h 2924565"/>
              <a:gd name="connsiteX15" fmla="*/ 65851 w 1427718"/>
              <a:gd name="connsiteY15" fmla="*/ 1337163 h 2924565"/>
              <a:gd name="connsiteX16" fmla="*/ 80138 w 1427718"/>
              <a:gd name="connsiteY16" fmla="*/ 1291917 h 2924565"/>
              <a:gd name="connsiteX17" fmla="*/ 139669 w 1427718"/>
              <a:gd name="connsiteY17" fmla="*/ 1184760 h 2924565"/>
              <a:gd name="connsiteX18" fmla="*/ 165863 w 1427718"/>
              <a:gd name="connsiteY18" fmla="*/ 1156184 h 2924565"/>
              <a:gd name="connsiteX19" fmla="*/ 101569 w 1427718"/>
              <a:gd name="connsiteY19" fmla="*/ 1060934 h 2924565"/>
              <a:gd name="connsiteX20" fmla="*/ 113475 w 1427718"/>
              <a:gd name="connsiteY20" fmla="*/ 1015691 h 2924565"/>
              <a:gd name="connsiteX21" fmla="*/ 137288 w 1427718"/>
              <a:gd name="connsiteY21" fmla="*/ 996641 h 2924565"/>
              <a:gd name="connsiteX22" fmla="*/ 189675 w 1427718"/>
              <a:gd name="connsiteY22" fmla="*/ 994259 h 2924565"/>
              <a:gd name="connsiteX23" fmla="*/ 134907 w 1427718"/>
              <a:gd name="connsiteY23" fmla="*/ 975209 h 2924565"/>
              <a:gd name="connsiteX24" fmla="*/ 123000 w 1427718"/>
              <a:gd name="connsiteY24" fmla="*/ 937109 h 2924565"/>
              <a:gd name="connsiteX25" fmla="*/ 89663 w 1427718"/>
              <a:gd name="connsiteY25" fmla="*/ 1006166 h 2924565"/>
              <a:gd name="connsiteX26" fmla="*/ 68232 w 1427718"/>
              <a:gd name="connsiteY26" fmla="*/ 1010928 h 2924565"/>
              <a:gd name="connsiteX27" fmla="*/ 87282 w 1427718"/>
              <a:gd name="connsiteY27" fmla="*/ 1065697 h 2924565"/>
              <a:gd name="connsiteX28" fmla="*/ 44419 w 1427718"/>
              <a:gd name="connsiteY28" fmla="*/ 1015691 h 2924565"/>
              <a:gd name="connsiteX29" fmla="*/ 27750 w 1427718"/>
              <a:gd name="connsiteY29" fmla="*/ 987116 h 2924565"/>
              <a:gd name="connsiteX30" fmla="*/ 103950 w 1427718"/>
              <a:gd name="connsiteY30" fmla="*/ 877578 h 2924565"/>
              <a:gd name="connsiteX31" fmla="*/ 75375 w 1427718"/>
              <a:gd name="connsiteY31" fmla="*/ 887103 h 2924565"/>
              <a:gd name="connsiteX32" fmla="*/ 46800 w 1427718"/>
              <a:gd name="connsiteY32" fmla="*/ 922822 h 2924565"/>
              <a:gd name="connsiteX33" fmla="*/ 18225 w 1427718"/>
              <a:gd name="connsiteY33" fmla="*/ 951398 h 2924565"/>
              <a:gd name="connsiteX34" fmla="*/ 15844 w 1427718"/>
              <a:gd name="connsiteY34" fmla="*/ 1025217 h 2924565"/>
              <a:gd name="connsiteX35" fmla="*/ 13463 w 1427718"/>
              <a:gd name="connsiteY35" fmla="*/ 1079986 h 2924565"/>
              <a:gd name="connsiteX36" fmla="*/ 49182 w 1427718"/>
              <a:gd name="connsiteY36" fmla="*/ 1075223 h 2924565"/>
              <a:gd name="connsiteX37" fmla="*/ 75375 w 1427718"/>
              <a:gd name="connsiteY37" fmla="*/ 1144279 h 2924565"/>
              <a:gd name="connsiteX38" fmla="*/ 58707 w 1427718"/>
              <a:gd name="connsiteY38" fmla="*/ 1163329 h 2924565"/>
              <a:gd name="connsiteX39" fmla="*/ 25369 w 1427718"/>
              <a:gd name="connsiteY39" fmla="*/ 1146660 h 2924565"/>
              <a:gd name="connsiteX40" fmla="*/ 8700 w 1427718"/>
              <a:gd name="connsiteY40" fmla="*/ 1063317 h 2924565"/>
              <a:gd name="connsiteX41" fmla="*/ 11083 w 1427718"/>
              <a:gd name="connsiteY41" fmla="*/ 868057 h 2924565"/>
              <a:gd name="connsiteX42" fmla="*/ 46800 w 1427718"/>
              <a:gd name="connsiteY42" fmla="*/ 815666 h 2924565"/>
              <a:gd name="connsiteX43" fmla="*/ 82519 w 1427718"/>
              <a:gd name="connsiteY43" fmla="*/ 796616 h 2924565"/>
              <a:gd name="connsiteX44" fmla="*/ 15844 w 1427718"/>
              <a:gd name="connsiteY44" fmla="*/ 794234 h 2924565"/>
              <a:gd name="connsiteX45" fmla="*/ 46800 w 1427718"/>
              <a:gd name="connsiteY45" fmla="*/ 763278 h 2924565"/>
              <a:gd name="connsiteX46" fmla="*/ 25369 w 1427718"/>
              <a:gd name="connsiteY46" fmla="*/ 763278 h 2924565"/>
              <a:gd name="connsiteX47" fmla="*/ 65850 w 1427718"/>
              <a:gd name="connsiteY47" fmla="*/ 677553 h 2924565"/>
              <a:gd name="connsiteX48" fmla="*/ 13463 w 1427718"/>
              <a:gd name="connsiteY48" fmla="*/ 741847 h 2924565"/>
              <a:gd name="connsiteX49" fmla="*/ 6319 w 1427718"/>
              <a:gd name="connsiteY49" fmla="*/ 670409 h 2924565"/>
              <a:gd name="connsiteX50" fmla="*/ 6320 w 1427718"/>
              <a:gd name="connsiteY50" fmla="*/ 396567 h 2924565"/>
              <a:gd name="connsiteX51" fmla="*/ 18225 w 1427718"/>
              <a:gd name="connsiteY51" fmla="*/ 279884 h 2924565"/>
              <a:gd name="connsiteX52" fmla="*/ 72994 w 1427718"/>
              <a:gd name="connsiteY52" fmla="*/ 291791 h 2924565"/>
              <a:gd name="connsiteX53" fmla="*/ 53944 w 1427718"/>
              <a:gd name="connsiteY53" fmla="*/ 258453 h 2924565"/>
              <a:gd name="connsiteX54" fmla="*/ 1556 w 1427718"/>
              <a:gd name="connsiteY54" fmla="*/ 225116 h 2924565"/>
              <a:gd name="connsiteX55" fmla="*/ 34894 w 1427718"/>
              <a:gd name="connsiteY55" fmla="*/ 208447 h 2924565"/>
              <a:gd name="connsiteX56" fmla="*/ 37275 w 1427718"/>
              <a:gd name="connsiteY56" fmla="*/ 194159 h 2924565"/>
              <a:gd name="connsiteX57" fmla="*/ 15844 w 1427718"/>
              <a:gd name="connsiteY57" fmla="*/ 153678 h 2924565"/>
              <a:gd name="connsiteX58" fmla="*/ 53944 w 1427718"/>
              <a:gd name="connsiteY58" fmla="*/ 151297 h 2924565"/>
              <a:gd name="connsiteX59" fmla="*/ 77757 w 1427718"/>
              <a:gd name="connsiteY59" fmla="*/ 141772 h 2924565"/>
              <a:gd name="connsiteX60" fmla="*/ 58706 w 1427718"/>
              <a:gd name="connsiteY60" fmla="*/ 101291 h 2924565"/>
              <a:gd name="connsiteX61" fmla="*/ 82520 w 1427718"/>
              <a:gd name="connsiteY61" fmla="*/ 27473 h 2924565"/>
              <a:gd name="connsiteX62" fmla="*/ 99188 w 1427718"/>
              <a:gd name="connsiteY62" fmla="*/ 8422 h 2924565"/>
              <a:gd name="connsiteX63" fmla="*/ 146813 w 1427718"/>
              <a:gd name="connsiteY63" fmla="*/ 20328 h 2924565"/>
              <a:gd name="connsiteX64" fmla="*/ 139669 w 1427718"/>
              <a:gd name="connsiteY64" fmla="*/ 77479 h 2924565"/>
              <a:gd name="connsiteX65" fmla="*/ 182532 w 1427718"/>
              <a:gd name="connsiteY65" fmla="*/ 32235 h 2924565"/>
              <a:gd name="connsiteX66" fmla="*/ 251588 w 1427718"/>
              <a:gd name="connsiteY66" fmla="*/ 36998 h 2924565"/>
              <a:gd name="connsiteX67" fmla="*/ 332550 w 1427718"/>
              <a:gd name="connsiteY67" fmla="*/ 25092 h 2924565"/>
              <a:gd name="connsiteX68" fmla="*/ 368269 w 1427718"/>
              <a:gd name="connsiteY68" fmla="*/ 6042 h 2924565"/>
              <a:gd name="connsiteX69" fmla="*/ 408750 w 1427718"/>
              <a:gd name="connsiteY69" fmla="*/ 20329 h 2924565"/>
              <a:gd name="connsiteX70" fmla="*/ 423038 w 1427718"/>
              <a:gd name="connsiteY70" fmla="*/ 1279 h 2924565"/>
              <a:gd name="connsiteX71" fmla="*/ 460717 w 1427718"/>
              <a:gd name="connsiteY71" fmla="*/ 2745 h 2924565"/>
              <a:gd name="connsiteX72" fmla="*/ 468282 w 1427718"/>
              <a:gd name="connsiteY72" fmla="*/ 10804 h 2924565"/>
              <a:gd name="connsiteX73" fmla="*/ 463519 w 1427718"/>
              <a:gd name="connsiteY73" fmla="*/ 101292 h 2924565"/>
              <a:gd name="connsiteX74" fmla="*/ 423038 w 1427718"/>
              <a:gd name="connsiteY74" fmla="*/ 137010 h 2924565"/>
              <a:gd name="connsiteX75" fmla="*/ 330169 w 1427718"/>
              <a:gd name="connsiteY75" fmla="*/ 215592 h 2924565"/>
              <a:gd name="connsiteX76" fmla="*/ 296832 w 1427718"/>
              <a:gd name="connsiteY76" fmla="*/ 251310 h 2924565"/>
              <a:gd name="connsiteX77" fmla="*/ 275400 w 1427718"/>
              <a:gd name="connsiteY77" fmla="*/ 294173 h 2924565"/>
              <a:gd name="connsiteX78" fmla="*/ 211107 w 1427718"/>
              <a:gd name="connsiteY78" fmla="*/ 275123 h 2924565"/>
              <a:gd name="connsiteX79" fmla="*/ 230157 w 1427718"/>
              <a:gd name="connsiteY79" fmla="*/ 303698 h 2924565"/>
              <a:gd name="connsiteX80" fmla="*/ 303975 w 1427718"/>
              <a:gd name="connsiteY80" fmla="*/ 313223 h 2924565"/>
              <a:gd name="connsiteX81" fmla="*/ 330169 w 1427718"/>
              <a:gd name="connsiteY81" fmla="*/ 301317 h 2924565"/>
              <a:gd name="connsiteX82" fmla="*/ 294450 w 1427718"/>
              <a:gd name="connsiteY82" fmla="*/ 341798 h 2924565"/>
              <a:gd name="connsiteX83" fmla="*/ 270638 w 1427718"/>
              <a:gd name="connsiteY83" fmla="*/ 339417 h 2924565"/>
              <a:gd name="connsiteX84" fmla="*/ 237300 w 1427718"/>
              <a:gd name="connsiteY84" fmla="*/ 348942 h 2924565"/>
              <a:gd name="connsiteX85" fmla="*/ 211107 w 1427718"/>
              <a:gd name="connsiteY85" fmla="*/ 387042 h 2924565"/>
              <a:gd name="connsiteX86" fmla="*/ 211107 w 1427718"/>
              <a:gd name="connsiteY86" fmla="*/ 406092 h 2924565"/>
              <a:gd name="connsiteX87" fmla="*/ 237300 w 1427718"/>
              <a:gd name="connsiteY87" fmla="*/ 372754 h 2924565"/>
              <a:gd name="connsiteX88" fmla="*/ 261113 w 1427718"/>
              <a:gd name="connsiteY88" fmla="*/ 363229 h 2924565"/>
              <a:gd name="connsiteX89" fmla="*/ 270638 w 1427718"/>
              <a:gd name="connsiteY89" fmla="*/ 387042 h 2924565"/>
              <a:gd name="connsiteX90" fmla="*/ 246825 w 1427718"/>
              <a:gd name="connsiteY90" fmla="*/ 422760 h 2924565"/>
              <a:gd name="connsiteX91" fmla="*/ 261113 w 1427718"/>
              <a:gd name="connsiteY91" fmla="*/ 425142 h 2924565"/>
              <a:gd name="connsiteX92" fmla="*/ 323025 w 1427718"/>
              <a:gd name="connsiteY92" fmla="*/ 387042 h 2924565"/>
              <a:gd name="connsiteX93" fmla="*/ 368269 w 1427718"/>
              <a:gd name="connsiteY93" fmla="*/ 375135 h 2924565"/>
              <a:gd name="connsiteX94" fmla="*/ 415894 w 1427718"/>
              <a:gd name="connsiteY94" fmla="*/ 353704 h 2924565"/>
              <a:gd name="connsiteX95" fmla="*/ 477807 w 1427718"/>
              <a:gd name="connsiteY95" fmla="*/ 367991 h 2924565"/>
              <a:gd name="connsiteX96" fmla="*/ 544482 w 1427718"/>
              <a:gd name="connsiteY96" fmla="*/ 353703 h 2924565"/>
              <a:gd name="connsiteX97" fmla="*/ 623063 w 1427718"/>
              <a:gd name="connsiteY97" fmla="*/ 365610 h 2924565"/>
              <a:gd name="connsiteX98" fmla="*/ 687357 w 1427718"/>
              <a:gd name="connsiteY98" fmla="*/ 363229 h 2924565"/>
              <a:gd name="connsiteX99" fmla="*/ 718315 w 1427718"/>
              <a:gd name="connsiteY99" fmla="*/ 398951 h 2924565"/>
              <a:gd name="connsiteX100" fmla="*/ 723075 w 1427718"/>
              <a:gd name="connsiteY100" fmla="*/ 451335 h 2924565"/>
              <a:gd name="connsiteX101" fmla="*/ 684975 w 1427718"/>
              <a:gd name="connsiteY101" fmla="*/ 503723 h 2924565"/>
              <a:gd name="connsiteX102" fmla="*/ 675450 w 1427718"/>
              <a:gd name="connsiteY102" fmla="*/ 565634 h 2924565"/>
              <a:gd name="connsiteX103" fmla="*/ 649257 w 1427718"/>
              <a:gd name="connsiteY103" fmla="*/ 615641 h 2924565"/>
              <a:gd name="connsiteX104" fmla="*/ 637350 w 1427718"/>
              <a:gd name="connsiteY104" fmla="*/ 658504 h 2924565"/>
              <a:gd name="connsiteX105" fmla="*/ 601632 w 1427718"/>
              <a:gd name="connsiteY105" fmla="*/ 703747 h 2924565"/>
              <a:gd name="connsiteX106" fmla="*/ 570675 w 1427718"/>
              <a:gd name="connsiteY106" fmla="*/ 768042 h 2924565"/>
              <a:gd name="connsiteX107" fmla="*/ 470663 w 1427718"/>
              <a:gd name="connsiteY107" fmla="*/ 806142 h 2924565"/>
              <a:gd name="connsiteX108" fmla="*/ 449232 w 1427718"/>
              <a:gd name="connsiteY108" fmla="*/ 820429 h 2924565"/>
              <a:gd name="connsiteX109" fmla="*/ 444469 w 1427718"/>
              <a:gd name="connsiteY109" fmla="*/ 844242 h 2924565"/>
              <a:gd name="connsiteX110" fmla="*/ 513525 w 1427718"/>
              <a:gd name="connsiteY110" fmla="*/ 815667 h 2924565"/>
              <a:gd name="connsiteX111" fmla="*/ 537338 w 1427718"/>
              <a:gd name="connsiteY111" fmla="*/ 839479 h 2924565"/>
              <a:gd name="connsiteX112" fmla="*/ 561150 w 1427718"/>
              <a:gd name="connsiteY112" fmla="*/ 870435 h 2924565"/>
              <a:gd name="connsiteX113" fmla="*/ 487332 w 1427718"/>
              <a:gd name="connsiteY113" fmla="*/ 910917 h 2924565"/>
              <a:gd name="connsiteX114" fmla="*/ 430182 w 1427718"/>
              <a:gd name="connsiteY114" fmla="*/ 949017 h 2924565"/>
              <a:gd name="connsiteX115" fmla="*/ 342076 w 1427718"/>
              <a:gd name="connsiteY115" fmla="*/ 946635 h 2924565"/>
              <a:gd name="connsiteX116" fmla="*/ 377794 w 1427718"/>
              <a:gd name="connsiteY116" fmla="*/ 968067 h 2924565"/>
              <a:gd name="connsiteX117" fmla="*/ 482569 w 1427718"/>
              <a:gd name="connsiteY117" fmla="*/ 987117 h 2924565"/>
              <a:gd name="connsiteX118" fmla="*/ 546863 w 1427718"/>
              <a:gd name="connsiteY118" fmla="*/ 951398 h 2924565"/>
              <a:gd name="connsiteX119" fmla="*/ 758795 w 1427718"/>
              <a:gd name="connsiteY119" fmla="*/ 1110943 h 2924565"/>
              <a:gd name="connsiteX120" fmla="*/ 977920 w 1427718"/>
              <a:gd name="connsiteY120" fmla="*/ 1527402 h 2924565"/>
              <a:gd name="connsiteX121" fmla="*/ 1111220 w 1427718"/>
              <a:gd name="connsiteY121" fmla="*/ 2034868 h 2924565"/>
              <a:gd name="connsiteX122" fmla="*/ 1420783 w 1427718"/>
              <a:gd name="connsiteY122" fmla="*/ 2080111 h 2924565"/>
              <a:gd name="connsiteX123" fmla="*/ 1382683 w 1427718"/>
              <a:gd name="connsiteY123" fmla="*/ 2292043 h 2924565"/>
              <a:gd name="connsiteX124" fmla="*/ 1344583 w 1427718"/>
              <a:gd name="connsiteY124" fmla="*/ 2592080 h 2924565"/>
              <a:gd name="connsiteX125" fmla="*/ 665505 w 1427718"/>
              <a:gd name="connsiteY125" fmla="*/ 2749641 h 2924565"/>
              <a:gd name="connsiteX126" fmla="*/ 351601 w 1427718"/>
              <a:gd name="connsiteY126" fmla="*/ 2892118 h 2924565"/>
              <a:gd name="connsiteX127" fmla="*/ 6320 w 1427718"/>
              <a:gd name="connsiteY127" fmla="*/ 2911169 h 2924565"/>
              <a:gd name="connsiteX128" fmla="*/ 146813 w 1427718"/>
              <a:gd name="connsiteY128" fmla="*/ 2744479 h 2924565"/>
              <a:gd name="connsiteX129" fmla="*/ 194439 w 1427718"/>
              <a:gd name="connsiteY129" fmla="*/ 2630180 h 2924565"/>
              <a:gd name="connsiteX130" fmla="*/ 218250 w 1427718"/>
              <a:gd name="connsiteY130" fmla="*/ 2632561 h 2924565"/>
              <a:gd name="connsiteX131" fmla="*/ 242063 w 1427718"/>
              <a:gd name="connsiteY131" fmla="*/ 2623036 h 2924565"/>
              <a:gd name="connsiteX132" fmla="*/ 263494 w 1427718"/>
              <a:gd name="connsiteY132" fmla="*/ 2570648 h 2924565"/>
              <a:gd name="connsiteX133" fmla="*/ 392082 w 1427718"/>
              <a:gd name="connsiteY133" fmla="*/ 2561123 h 2924565"/>
              <a:gd name="connsiteX134" fmla="*/ 420657 w 1427718"/>
              <a:gd name="connsiteY134" fmla="*/ 2580174 h 2924565"/>
              <a:gd name="connsiteX135" fmla="*/ 477807 w 1427718"/>
              <a:gd name="connsiteY135" fmla="*/ 2558743 h 2924565"/>
              <a:gd name="connsiteX136" fmla="*/ 513525 w 1427718"/>
              <a:gd name="connsiteY136" fmla="*/ 2496829 h 2924565"/>
              <a:gd name="connsiteX137" fmla="*/ 561150 w 1427718"/>
              <a:gd name="connsiteY137" fmla="*/ 2446823 h 2924565"/>
              <a:gd name="connsiteX138" fmla="*/ 611157 w 1427718"/>
              <a:gd name="connsiteY138" fmla="*/ 2382529 h 2924565"/>
              <a:gd name="connsiteX139" fmla="*/ 537338 w 1427718"/>
              <a:gd name="connsiteY139" fmla="*/ 2444442 h 2924565"/>
              <a:gd name="connsiteX140" fmla="*/ 487332 w 1427718"/>
              <a:gd name="connsiteY140" fmla="*/ 2468254 h 2924565"/>
              <a:gd name="connsiteX141" fmla="*/ 425419 w 1427718"/>
              <a:gd name="connsiteY141" fmla="*/ 2513499 h 2924565"/>
              <a:gd name="connsiteX142" fmla="*/ 365888 w 1427718"/>
              <a:gd name="connsiteY142" fmla="*/ 2484923 h 2924565"/>
              <a:gd name="connsiteX143" fmla="*/ 320644 w 1427718"/>
              <a:gd name="connsiteY143" fmla="*/ 2444442 h 2924565"/>
              <a:gd name="connsiteX144" fmla="*/ 251588 w 1427718"/>
              <a:gd name="connsiteY144" fmla="*/ 2456348 h 2924565"/>
              <a:gd name="connsiteX145" fmla="*/ 232538 w 1427718"/>
              <a:gd name="connsiteY145" fmla="*/ 2444442 h 2924565"/>
              <a:gd name="connsiteX146" fmla="*/ 268257 w 1427718"/>
              <a:gd name="connsiteY146" fmla="*/ 2420629 h 2924565"/>
              <a:gd name="connsiteX147" fmla="*/ 173007 w 1427718"/>
              <a:gd name="connsiteY147" fmla="*/ 2408723 h 2924565"/>
              <a:gd name="connsiteX148" fmla="*/ 115857 w 1427718"/>
              <a:gd name="connsiteY148" fmla="*/ 2430154 h 2924565"/>
              <a:gd name="connsiteX149" fmla="*/ 94425 w 1427718"/>
              <a:gd name="connsiteY149" fmla="*/ 2446823 h 2924565"/>
              <a:gd name="connsiteX150" fmla="*/ 92044 w 1427718"/>
              <a:gd name="connsiteY150" fmla="*/ 2427773 h 2924565"/>
              <a:gd name="connsiteX151" fmla="*/ 113475 w 1427718"/>
              <a:gd name="connsiteY151" fmla="*/ 2401579 h 2924565"/>
              <a:gd name="connsiteX152" fmla="*/ 53944 w 1427718"/>
              <a:gd name="connsiteY152" fmla="*/ 2406342 h 2924565"/>
              <a:gd name="connsiteX153" fmla="*/ 68232 w 1427718"/>
              <a:gd name="connsiteY153" fmla="*/ 2373004 h 2924565"/>
              <a:gd name="connsiteX154" fmla="*/ 46800 w 1427718"/>
              <a:gd name="connsiteY154" fmla="*/ 2358717 h 2924565"/>
              <a:gd name="connsiteX155" fmla="*/ 53944 w 1427718"/>
              <a:gd name="connsiteY155" fmla="*/ 2342048 h 2924565"/>
              <a:gd name="connsiteX156" fmla="*/ 132525 w 1427718"/>
              <a:gd name="connsiteY156" fmla="*/ 2296804 h 2924565"/>
              <a:gd name="connsiteX157" fmla="*/ 151576 w 1427718"/>
              <a:gd name="connsiteY157" fmla="*/ 2272992 h 2924565"/>
              <a:gd name="connsiteX158" fmla="*/ 206344 w 1427718"/>
              <a:gd name="connsiteY158" fmla="*/ 2265848 h 2924565"/>
              <a:gd name="connsiteX159" fmla="*/ 277782 w 1427718"/>
              <a:gd name="connsiteY159" fmla="*/ 2201554 h 2924565"/>
              <a:gd name="connsiteX160" fmla="*/ 284925 w 1427718"/>
              <a:gd name="connsiteY160" fmla="*/ 2158692 h 2924565"/>
              <a:gd name="connsiteX161" fmla="*/ 265875 w 1427718"/>
              <a:gd name="connsiteY161" fmla="*/ 2120592 h 2924565"/>
              <a:gd name="connsiteX162" fmla="*/ 273019 w 1427718"/>
              <a:gd name="connsiteY162" fmla="*/ 2082492 h 2924565"/>
              <a:gd name="connsiteX163" fmla="*/ 270638 w 1427718"/>
              <a:gd name="connsiteY163" fmla="*/ 2049154 h 2924565"/>
              <a:gd name="connsiteX164" fmla="*/ 239682 w 1427718"/>
              <a:gd name="connsiteY164" fmla="*/ 2025342 h 2924565"/>
              <a:gd name="connsiteX165" fmla="*/ 208725 w 1427718"/>
              <a:gd name="connsiteY165" fmla="*/ 2032485 h 2924565"/>
              <a:gd name="connsiteX166" fmla="*/ 180150 w 1427718"/>
              <a:gd name="connsiteY166" fmla="*/ 2053917 h 2924565"/>
              <a:gd name="connsiteX167" fmla="*/ 149194 w 1427718"/>
              <a:gd name="connsiteY167" fmla="*/ 2058679 h 2924565"/>
              <a:gd name="connsiteX168" fmla="*/ 151575 w 1427718"/>
              <a:gd name="connsiteY168" fmla="*/ 2049154 h 2924565"/>
              <a:gd name="connsiteX169" fmla="*/ 220632 w 1427718"/>
              <a:gd name="connsiteY169" fmla="*/ 1956285 h 2924565"/>
              <a:gd name="connsiteX170" fmla="*/ 175388 w 1427718"/>
              <a:gd name="connsiteY170" fmla="*/ 1887229 h 2924565"/>
              <a:gd name="connsiteX171" fmla="*/ 194438 w 1427718"/>
              <a:gd name="connsiteY171" fmla="*/ 1851510 h 2924565"/>
              <a:gd name="connsiteX172" fmla="*/ 261113 w 1427718"/>
              <a:gd name="connsiteY172" fmla="*/ 1894373 h 2924565"/>
              <a:gd name="connsiteX173" fmla="*/ 308738 w 1427718"/>
              <a:gd name="connsiteY173" fmla="*/ 1906279 h 2924565"/>
              <a:gd name="connsiteX174" fmla="*/ 427800 w 1427718"/>
              <a:gd name="connsiteY174" fmla="*/ 1884848 h 2924565"/>
              <a:gd name="connsiteX175" fmla="*/ 480188 w 1427718"/>
              <a:gd name="connsiteY175" fmla="*/ 1915804 h 2924565"/>
              <a:gd name="connsiteX176" fmla="*/ 465900 w 1427718"/>
              <a:gd name="connsiteY176" fmla="*/ 1870560 h 2924565"/>
              <a:gd name="connsiteX177" fmla="*/ 470663 w 1427718"/>
              <a:gd name="connsiteY177" fmla="*/ 1863417 h 2924565"/>
              <a:gd name="connsiteX178" fmla="*/ 508763 w 1427718"/>
              <a:gd name="connsiteY178" fmla="*/ 1894373 h 2924565"/>
              <a:gd name="connsiteX179" fmla="*/ 534957 w 1427718"/>
              <a:gd name="connsiteY179" fmla="*/ 1901516 h 2924565"/>
              <a:gd name="connsiteX180" fmla="*/ 537338 w 1427718"/>
              <a:gd name="connsiteY180" fmla="*/ 1870560 h 2924565"/>
              <a:gd name="connsiteX181" fmla="*/ 520669 w 1427718"/>
              <a:gd name="connsiteY181" fmla="*/ 1870560 h 2924565"/>
              <a:gd name="connsiteX182" fmla="*/ 489713 w 1427718"/>
              <a:gd name="connsiteY182" fmla="*/ 1851510 h 2924565"/>
              <a:gd name="connsiteX183" fmla="*/ 475425 w 1427718"/>
              <a:gd name="connsiteY183" fmla="*/ 1815792 h 2924565"/>
              <a:gd name="connsiteX184" fmla="*/ 480188 w 1427718"/>
              <a:gd name="connsiteY184" fmla="*/ 1782454 h 2924565"/>
              <a:gd name="connsiteX185" fmla="*/ 506382 w 1427718"/>
              <a:gd name="connsiteY185" fmla="*/ 1758642 h 2924565"/>
              <a:gd name="connsiteX186" fmla="*/ 480188 w 1427718"/>
              <a:gd name="connsiteY186" fmla="*/ 1732448 h 2924565"/>
              <a:gd name="connsiteX187" fmla="*/ 482569 w 1427718"/>
              <a:gd name="connsiteY187" fmla="*/ 1706254 h 2924565"/>
              <a:gd name="connsiteX188" fmla="*/ 487332 w 1427718"/>
              <a:gd name="connsiteY188" fmla="*/ 1680060 h 2924565"/>
              <a:gd name="connsiteX189" fmla="*/ 525432 w 1427718"/>
              <a:gd name="connsiteY189" fmla="*/ 1632435 h 2924565"/>
              <a:gd name="connsiteX190" fmla="*/ 525432 w 1427718"/>
              <a:gd name="connsiteY190" fmla="*/ 1601479 h 2924565"/>
              <a:gd name="connsiteX191" fmla="*/ 506382 w 1427718"/>
              <a:gd name="connsiteY191" fmla="*/ 1596717 h 2924565"/>
              <a:gd name="connsiteX192" fmla="*/ 463519 w 1427718"/>
              <a:gd name="connsiteY192" fmla="*/ 1625292 h 2924565"/>
              <a:gd name="connsiteX193" fmla="*/ 434944 w 1427718"/>
              <a:gd name="connsiteY193" fmla="*/ 1603860 h 2924565"/>
              <a:gd name="connsiteX194" fmla="*/ 387319 w 1427718"/>
              <a:gd name="connsiteY194" fmla="*/ 1522898 h 2924565"/>
              <a:gd name="connsiteX195" fmla="*/ 369758 w 1427718"/>
              <a:gd name="connsiteY195" fmla="*/ 1496446 h 2924565"/>
              <a:gd name="connsiteX0" fmla="*/ 369758 w 1427718"/>
              <a:gd name="connsiteY0" fmla="*/ 1496446 h 2924565"/>
              <a:gd name="connsiteX1" fmla="*/ 373032 w 1427718"/>
              <a:gd name="connsiteY1" fmla="*/ 1446698 h 2924565"/>
              <a:gd name="connsiteX2" fmla="*/ 430182 w 1427718"/>
              <a:gd name="connsiteY2" fmla="*/ 1349067 h 2924565"/>
              <a:gd name="connsiteX3" fmla="*/ 465900 w 1427718"/>
              <a:gd name="connsiteY3" fmla="*/ 1344304 h 2924565"/>
              <a:gd name="connsiteX4" fmla="*/ 477807 w 1427718"/>
              <a:gd name="connsiteY4" fmla="*/ 1327635 h 2924565"/>
              <a:gd name="connsiteX5" fmla="*/ 442088 w 1427718"/>
              <a:gd name="connsiteY5" fmla="*/ 1325254 h 2924565"/>
              <a:gd name="connsiteX6" fmla="*/ 382557 w 1427718"/>
              <a:gd name="connsiteY6" fmla="*/ 1313348 h 2924565"/>
              <a:gd name="connsiteX7" fmla="*/ 358744 w 1427718"/>
              <a:gd name="connsiteY7" fmla="*/ 1349067 h 2924565"/>
              <a:gd name="connsiteX8" fmla="*/ 277782 w 1427718"/>
              <a:gd name="connsiteY8" fmla="*/ 1391929 h 2924565"/>
              <a:gd name="connsiteX9" fmla="*/ 232538 w 1427718"/>
              <a:gd name="connsiteY9" fmla="*/ 1372879 h 2924565"/>
              <a:gd name="connsiteX10" fmla="*/ 213488 w 1427718"/>
              <a:gd name="connsiteY10" fmla="*/ 1344304 h 2924565"/>
              <a:gd name="connsiteX11" fmla="*/ 203963 w 1427718"/>
              <a:gd name="connsiteY11" fmla="*/ 1363354 h 2924565"/>
              <a:gd name="connsiteX12" fmla="*/ 213488 w 1427718"/>
              <a:gd name="connsiteY12" fmla="*/ 1422884 h 2924565"/>
              <a:gd name="connsiteX13" fmla="*/ 139669 w 1427718"/>
              <a:gd name="connsiteY13" fmla="*/ 1372879 h 2924565"/>
              <a:gd name="connsiteX14" fmla="*/ 89663 w 1427718"/>
              <a:gd name="connsiteY14" fmla="*/ 1391929 h 2924565"/>
              <a:gd name="connsiteX15" fmla="*/ 65851 w 1427718"/>
              <a:gd name="connsiteY15" fmla="*/ 1337163 h 2924565"/>
              <a:gd name="connsiteX16" fmla="*/ 80138 w 1427718"/>
              <a:gd name="connsiteY16" fmla="*/ 1291917 h 2924565"/>
              <a:gd name="connsiteX17" fmla="*/ 139669 w 1427718"/>
              <a:gd name="connsiteY17" fmla="*/ 1184760 h 2924565"/>
              <a:gd name="connsiteX18" fmla="*/ 165863 w 1427718"/>
              <a:gd name="connsiteY18" fmla="*/ 1156184 h 2924565"/>
              <a:gd name="connsiteX19" fmla="*/ 101569 w 1427718"/>
              <a:gd name="connsiteY19" fmla="*/ 1060934 h 2924565"/>
              <a:gd name="connsiteX20" fmla="*/ 113475 w 1427718"/>
              <a:gd name="connsiteY20" fmla="*/ 1015691 h 2924565"/>
              <a:gd name="connsiteX21" fmla="*/ 137288 w 1427718"/>
              <a:gd name="connsiteY21" fmla="*/ 996641 h 2924565"/>
              <a:gd name="connsiteX22" fmla="*/ 189675 w 1427718"/>
              <a:gd name="connsiteY22" fmla="*/ 994259 h 2924565"/>
              <a:gd name="connsiteX23" fmla="*/ 134907 w 1427718"/>
              <a:gd name="connsiteY23" fmla="*/ 975209 h 2924565"/>
              <a:gd name="connsiteX24" fmla="*/ 123000 w 1427718"/>
              <a:gd name="connsiteY24" fmla="*/ 937109 h 2924565"/>
              <a:gd name="connsiteX25" fmla="*/ 89663 w 1427718"/>
              <a:gd name="connsiteY25" fmla="*/ 1006166 h 2924565"/>
              <a:gd name="connsiteX26" fmla="*/ 68232 w 1427718"/>
              <a:gd name="connsiteY26" fmla="*/ 1010928 h 2924565"/>
              <a:gd name="connsiteX27" fmla="*/ 87282 w 1427718"/>
              <a:gd name="connsiteY27" fmla="*/ 1065697 h 2924565"/>
              <a:gd name="connsiteX28" fmla="*/ 44419 w 1427718"/>
              <a:gd name="connsiteY28" fmla="*/ 1015691 h 2924565"/>
              <a:gd name="connsiteX29" fmla="*/ 27750 w 1427718"/>
              <a:gd name="connsiteY29" fmla="*/ 987116 h 2924565"/>
              <a:gd name="connsiteX30" fmla="*/ 103950 w 1427718"/>
              <a:gd name="connsiteY30" fmla="*/ 877578 h 2924565"/>
              <a:gd name="connsiteX31" fmla="*/ 75375 w 1427718"/>
              <a:gd name="connsiteY31" fmla="*/ 887103 h 2924565"/>
              <a:gd name="connsiteX32" fmla="*/ 46800 w 1427718"/>
              <a:gd name="connsiteY32" fmla="*/ 922822 h 2924565"/>
              <a:gd name="connsiteX33" fmla="*/ 18225 w 1427718"/>
              <a:gd name="connsiteY33" fmla="*/ 951398 h 2924565"/>
              <a:gd name="connsiteX34" fmla="*/ 15844 w 1427718"/>
              <a:gd name="connsiteY34" fmla="*/ 1025217 h 2924565"/>
              <a:gd name="connsiteX35" fmla="*/ 13463 w 1427718"/>
              <a:gd name="connsiteY35" fmla="*/ 1079986 h 2924565"/>
              <a:gd name="connsiteX36" fmla="*/ 49182 w 1427718"/>
              <a:gd name="connsiteY36" fmla="*/ 1075223 h 2924565"/>
              <a:gd name="connsiteX37" fmla="*/ 75375 w 1427718"/>
              <a:gd name="connsiteY37" fmla="*/ 1144279 h 2924565"/>
              <a:gd name="connsiteX38" fmla="*/ 58707 w 1427718"/>
              <a:gd name="connsiteY38" fmla="*/ 1163329 h 2924565"/>
              <a:gd name="connsiteX39" fmla="*/ 25369 w 1427718"/>
              <a:gd name="connsiteY39" fmla="*/ 1146660 h 2924565"/>
              <a:gd name="connsiteX40" fmla="*/ 8700 w 1427718"/>
              <a:gd name="connsiteY40" fmla="*/ 1063317 h 2924565"/>
              <a:gd name="connsiteX41" fmla="*/ 11083 w 1427718"/>
              <a:gd name="connsiteY41" fmla="*/ 868057 h 2924565"/>
              <a:gd name="connsiteX42" fmla="*/ 46800 w 1427718"/>
              <a:gd name="connsiteY42" fmla="*/ 815666 h 2924565"/>
              <a:gd name="connsiteX43" fmla="*/ 82519 w 1427718"/>
              <a:gd name="connsiteY43" fmla="*/ 796616 h 2924565"/>
              <a:gd name="connsiteX44" fmla="*/ 15844 w 1427718"/>
              <a:gd name="connsiteY44" fmla="*/ 794234 h 2924565"/>
              <a:gd name="connsiteX45" fmla="*/ 46800 w 1427718"/>
              <a:gd name="connsiteY45" fmla="*/ 763278 h 2924565"/>
              <a:gd name="connsiteX46" fmla="*/ 25369 w 1427718"/>
              <a:gd name="connsiteY46" fmla="*/ 763278 h 2924565"/>
              <a:gd name="connsiteX47" fmla="*/ 65850 w 1427718"/>
              <a:gd name="connsiteY47" fmla="*/ 677553 h 2924565"/>
              <a:gd name="connsiteX48" fmla="*/ 13463 w 1427718"/>
              <a:gd name="connsiteY48" fmla="*/ 741847 h 2924565"/>
              <a:gd name="connsiteX49" fmla="*/ 6319 w 1427718"/>
              <a:gd name="connsiteY49" fmla="*/ 670409 h 2924565"/>
              <a:gd name="connsiteX50" fmla="*/ 6320 w 1427718"/>
              <a:gd name="connsiteY50" fmla="*/ 396567 h 2924565"/>
              <a:gd name="connsiteX51" fmla="*/ 18225 w 1427718"/>
              <a:gd name="connsiteY51" fmla="*/ 279884 h 2924565"/>
              <a:gd name="connsiteX52" fmla="*/ 72994 w 1427718"/>
              <a:gd name="connsiteY52" fmla="*/ 291791 h 2924565"/>
              <a:gd name="connsiteX53" fmla="*/ 53944 w 1427718"/>
              <a:gd name="connsiteY53" fmla="*/ 258453 h 2924565"/>
              <a:gd name="connsiteX54" fmla="*/ 1556 w 1427718"/>
              <a:gd name="connsiteY54" fmla="*/ 225116 h 2924565"/>
              <a:gd name="connsiteX55" fmla="*/ 34894 w 1427718"/>
              <a:gd name="connsiteY55" fmla="*/ 208447 h 2924565"/>
              <a:gd name="connsiteX56" fmla="*/ 37275 w 1427718"/>
              <a:gd name="connsiteY56" fmla="*/ 194159 h 2924565"/>
              <a:gd name="connsiteX57" fmla="*/ 15844 w 1427718"/>
              <a:gd name="connsiteY57" fmla="*/ 153678 h 2924565"/>
              <a:gd name="connsiteX58" fmla="*/ 53944 w 1427718"/>
              <a:gd name="connsiteY58" fmla="*/ 151297 h 2924565"/>
              <a:gd name="connsiteX59" fmla="*/ 77757 w 1427718"/>
              <a:gd name="connsiteY59" fmla="*/ 141772 h 2924565"/>
              <a:gd name="connsiteX60" fmla="*/ 58706 w 1427718"/>
              <a:gd name="connsiteY60" fmla="*/ 101291 h 2924565"/>
              <a:gd name="connsiteX61" fmla="*/ 82520 w 1427718"/>
              <a:gd name="connsiteY61" fmla="*/ 27473 h 2924565"/>
              <a:gd name="connsiteX62" fmla="*/ 99188 w 1427718"/>
              <a:gd name="connsiteY62" fmla="*/ 8422 h 2924565"/>
              <a:gd name="connsiteX63" fmla="*/ 146813 w 1427718"/>
              <a:gd name="connsiteY63" fmla="*/ 20328 h 2924565"/>
              <a:gd name="connsiteX64" fmla="*/ 139669 w 1427718"/>
              <a:gd name="connsiteY64" fmla="*/ 77479 h 2924565"/>
              <a:gd name="connsiteX65" fmla="*/ 182532 w 1427718"/>
              <a:gd name="connsiteY65" fmla="*/ 32235 h 2924565"/>
              <a:gd name="connsiteX66" fmla="*/ 251588 w 1427718"/>
              <a:gd name="connsiteY66" fmla="*/ 36998 h 2924565"/>
              <a:gd name="connsiteX67" fmla="*/ 332550 w 1427718"/>
              <a:gd name="connsiteY67" fmla="*/ 25092 h 2924565"/>
              <a:gd name="connsiteX68" fmla="*/ 368269 w 1427718"/>
              <a:gd name="connsiteY68" fmla="*/ 6042 h 2924565"/>
              <a:gd name="connsiteX69" fmla="*/ 408750 w 1427718"/>
              <a:gd name="connsiteY69" fmla="*/ 20329 h 2924565"/>
              <a:gd name="connsiteX70" fmla="*/ 423038 w 1427718"/>
              <a:gd name="connsiteY70" fmla="*/ 1279 h 2924565"/>
              <a:gd name="connsiteX71" fmla="*/ 460717 w 1427718"/>
              <a:gd name="connsiteY71" fmla="*/ 2745 h 2924565"/>
              <a:gd name="connsiteX72" fmla="*/ 468282 w 1427718"/>
              <a:gd name="connsiteY72" fmla="*/ 10804 h 2924565"/>
              <a:gd name="connsiteX73" fmla="*/ 463519 w 1427718"/>
              <a:gd name="connsiteY73" fmla="*/ 101292 h 2924565"/>
              <a:gd name="connsiteX74" fmla="*/ 423038 w 1427718"/>
              <a:gd name="connsiteY74" fmla="*/ 137010 h 2924565"/>
              <a:gd name="connsiteX75" fmla="*/ 330169 w 1427718"/>
              <a:gd name="connsiteY75" fmla="*/ 215592 h 2924565"/>
              <a:gd name="connsiteX76" fmla="*/ 296832 w 1427718"/>
              <a:gd name="connsiteY76" fmla="*/ 251310 h 2924565"/>
              <a:gd name="connsiteX77" fmla="*/ 275400 w 1427718"/>
              <a:gd name="connsiteY77" fmla="*/ 294173 h 2924565"/>
              <a:gd name="connsiteX78" fmla="*/ 211107 w 1427718"/>
              <a:gd name="connsiteY78" fmla="*/ 275123 h 2924565"/>
              <a:gd name="connsiteX79" fmla="*/ 230157 w 1427718"/>
              <a:gd name="connsiteY79" fmla="*/ 303698 h 2924565"/>
              <a:gd name="connsiteX80" fmla="*/ 303975 w 1427718"/>
              <a:gd name="connsiteY80" fmla="*/ 313223 h 2924565"/>
              <a:gd name="connsiteX81" fmla="*/ 330169 w 1427718"/>
              <a:gd name="connsiteY81" fmla="*/ 301317 h 2924565"/>
              <a:gd name="connsiteX82" fmla="*/ 294450 w 1427718"/>
              <a:gd name="connsiteY82" fmla="*/ 341798 h 2924565"/>
              <a:gd name="connsiteX83" fmla="*/ 270638 w 1427718"/>
              <a:gd name="connsiteY83" fmla="*/ 339417 h 2924565"/>
              <a:gd name="connsiteX84" fmla="*/ 237300 w 1427718"/>
              <a:gd name="connsiteY84" fmla="*/ 348942 h 2924565"/>
              <a:gd name="connsiteX85" fmla="*/ 211107 w 1427718"/>
              <a:gd name="connsiteY85" fmla="*/ 387042 h 2924565"/>
              <a:gd name="connsiteX86" fmla="*/ 211107 w 1427718"/>
              <a:gd name="connsiteY86" fmla="*/ 406092 h 2924565"/>
              <a:gd name="connsiteX87" fmla="*/ 237300 w 1427718"/>
              <a:gd name="connsiteY87" fmla="*/ 372754 h 2924565"/>
              <a:gd name="connsiteX88" fmla="*/ 261113 w 1427718"/>
              <a:gd name="connsiteY88" fmla="*/ 363229 h 2924565"/>
              <a:gd name="connsiteX89" fmla="*/ 270638 w 1427718"/>
              <a:gd name="connsiteY89" fmla="*/ 387042 h 2924565"/>
              <a:gd name="connsiteX90" fmla="*/ 246825 w 1427718"/>
              <a:gd name="connsiteY90" fmla="*/ 422760 h 2924565"/>
              <a:gd name="connsiteX91" fmla="*/ 261113 w 1427718"/>
              <a:gd name="connsiteY91" fmla="*/ 425142 h 2924565"/>
              <a:gd name="connsiteX92" fmla="*/ 323025 w 1427718"/>
              <a:gd name="connsiteY92" fmla="*/ 387042 h 2924565"/>
              <a:gd name="connsiteX93" fmla="*/ 368269 w 1427718"/>
              <a:gd name="connsiteY93" fmla="*/ 375135 h 2924565"/>
              <a:gd name="connsiteX94" fmla="*/ 415894 w 1427718"/>
              <a:gd name="connsiteY94" fmla="*/ 353704 h 2924565"/>
              <a:gd name="connsiteX95" fmla="*/ 477807 w 1427718"/>
              <a:gd name="connsiteY95" fmla="*/ 367991 h 2924565"/>
              <a:gd name="connsiteX96" fmla="*/ 544482 w 1427718"/>
              <a:gd name="connsiteY96" fmla="*/ 353703 h 2924565"/>
              <a:gd name="connsiteX97" fmla="*/ 623063 w 1427718"/>
              <a:gd name="connsiteY97" fmla="*/ 365610 h 2924565"/>
              <a:gd name="connsiteX98" fmla="*/ 687357 w 1427718"/>
              <a:gd name="connsiteY98" fmla="*/ 363229 h 2924565"/>
              <a:gd name="connsiteX99" fmla="*/ 718315 w 1427718"/>
              <a:gd name="connsiteY99" fmla="*/ 398951 h 2924565"/>
              <a:gd name="connsiteX100" fmla="*/ 723075 w 1427718"/>
              <a:gd name="connsiteY100" fmla="*/ 451335 h 2924565"/>
              <a:gd name="connsiteX101" fmla="*/ 684975 w 1427718"/>
              <a:gd name="connsiteY101" fmla="*/ 503723 h 2924565"/>
              <a:gd name="connsiteX102" fmla="*/ 675450 w 1427718"/>
              <a:gd name="connsiteY102" fmla="*/ 565634 h 2924565"/>
              <a:gd name="connsiteX103" fmla="*/ 649257 w 1427718"/>
              <a:gd name="connsiteY103" fmla="*/ 615641 h 2924565"/>
              <a:gd name="connsiteX104" fmla="*/ 637350 w 1427718"/>
              <a:gd name="connsiteY104" fmla="*/ 658504 h 2924565"/>
              <a:gd name="connsiteX105" fmla="*/ 601632 w 1427718"/>
              <a:gd name="connsiteY105" fmla="*/ 703747 h 2924565"/>
              <a:gd name="connsiteX106" fmla="*/ 570675 w 1427718"/>
              <a:gd name="connsiteY106" fmla="*/ 768042 h 2924565"/>
              <a:gd name="connsiteX107" fmla="*/ 470663 w 1427718"/>
              <a:gd name="connsiteY107" fmla="*/ 806142 h 2924565"/>
              <a:gd name="connsiteX108" fmla="*/ 449232 w 1427718"/>
              <a:gd name="connsiteY108" fmla="*/ 820429 h 2924565"/>
              <a:gd name="connsiteX109" fmla="*/ 444469 w 1427718"/>
              <a:gd name="connsiteY109" fmla="*/ 844242 h 2924565"/>
              <a:gd name="connsiteX110" fmla="*/ 513525 w 1427718"/>
              <a:gd name="connsiteY110" fmla="*/ 815667 h 2924565"/>
              <a:gd name="connsiteX111" fmla="*/ 537338 w 1427718"/>
              <a:gd name="connsiteY111" fmla="*/ 839479 h 2924565"/>
              <a:gd name="connsiteX112" fmla="*/ 561150 w 1427718"/>
              <a:gd name="connsiteY112" fmla="*/ 870435 h 2924565"/>
              <a:gd name="connsiteX113" fmla="*/ 487332 w 1427718"/>
              <a:gd name="connsiteY113" fmla="*/ 910917 h 2924565"/>
              <a:gd name="connsiteX114" fmla="*/ 430182 w 1427718"/>
              <a:gd name="connsiteY114" fmla="*/ 949017 h 2924565"/>
              <a:gd name="connsiteX115" fmla="*/ 342076 w 1427718"/>
              <a:gd name="connsiteY115" fmla="*/ 946635 h 2924565"/>
              <a:gd name="connsiteX116" fmla="*/ 377794 w 1427718"/>
              <a:gd name="connsiteY116" fmla="*/ 968067 h 2924565"/>
              <a:gd name="connsiteX117" fmla="*/ 482569 w 1427718"/>
              <a:gd name="connsiteY117" fmla="*/ 987117 h 2924565"/>
              <a:gd name="connsiteX118" fmla="*/ 546863 w 1427718"/>
              <a:gd name="connsiteY118" fmla="*/ 951398 h 2924565"/>
              <a:gd name="connsiteX119" fmla="*/ 758795 w 1427718"/>
              <a:gd name="connsiteY119" fmla="*/ 1110943 h 2924565"/>
              <a:gd name="connsiteX120" fmla="*/ 977920 w 1427718"/>
              <a:gd name="connsiteY120" fmla="*/ 1527402 h 2924565"/>
              <a:gd name="connsiteX121" fmla="*/ 1111220 w 1427718"/>
              <a:gd name="connsiteY121" fmla="*/ 2034868 h 2924565"/>
              <a:gd name="connsiteX122" fmla="*/ 1420783 w 1427718"/>
              <a:gd name="connsiteY122" fmla="*/ 2080111 h 2924565"/>
              <a:gd name="connsiteX123" fmla="*/ 1382683 w 1427718"/>
              <a:gd name="connsiteY123" fmla="*/ 2292043 h 2924565"/>
              <a:gd name="connsiteX124" fmla="*/ 1344583 w 1427718"/>
              <a:gd name="connsiteY124" fmla="*/ 2592080 h 2924565"/>
              <a:gd name="connsiteX125" fmla="*/ 665505 w 1427718"/>
              <a:gd name="connsiteY125" fmla="*/ 2749641 h 2924565"/>
              <a:gd name="connsiteX126" fmla="*/ 351601 w 1427718"/>
              <a:gd name="connsiteY126" fmla="*/ 2892118 h 2924565"/>
              <a:gd name="connsiteX127" fmla="*/ 6320 w 1427718"/>
              <a:gd name="connsiteY127" fmla="*/ 2911169 h 2924565"/>
              <a:gd name="connsiteX128" fmla="*/ 146813 w 1427718"/>
              <a:gd name="connsiteY128" fmla="*/ 2744479 h 2924565"/>
              <a:gd name="connsiteX129" fmla="*/ 194439 w 1427718"/>
              <a:gd name="connsiteY129" fmla="*/ 2630180 h 2924565"/>
              <a:gd name="connsiteX130" fmla="*/ 218250 w 1427718"/>
              <a:gd name="connsiteY130" fmla="*/ 2632561 h 2924565"/>
              <a:gd name="connsiteX131" fmla="*/ 242063 w 1427718"/>
              <a:gd name="connsiteY131" fmla="*/ 2623036 h 2924565"/>
              <a:gd name="connsiteX132" fmla="*/ 263494 w 1427718"/>
              <a:gd name="connsiteY132" fmla="*/ 2570648 h 2924565"/>
              <a:gd name="connsiteX133" fmla="*/ 392082 w 1427718"/>
              <a:gd name="connsiteY133" fmla="*/ 2561123 h 2924565"/>
              <a:gd name="connsiteX134" fmla="*/ 411132 w 1427718"/>
              <a:gd name="connsiteY134" fmla="*/ 2580174 h 2924565"/>
              <a:gd name="connsiteX135" fmla="*/ 477807 w 1427718"/>
              <a:gd name="connsiteY135" fmla="*/ 2558743 h 2924565"/>
              <a:gd name="connsiteX136" fmla="*/ 513525 w 1427718"/>
              <a:gd name="connsiteY136" fmla="*/ 2496829 h 2924565"/>
              <a:gd name="connsiteX137" fmla="*/ 561150 w 1427718"/>
              <a:gd name="connsiteY137" fmla="*/ 2446823 h 2924565"/>
              <a:gd name="connsiteX138" fmla="*/ 611157 w 1427718"/>
              <a:gd name="connsiteY138" fmla="*/ 2382529 h 2924565"/>
              <a:gd name="connsiteX139" fmla="*/ 537338 w 1427718"/>
              <a:gd name="connsiteY139" fmla="*/ 2444442 h 2924565"/>
              <a:gd name="connsiteX140" fmla="*/ 487332 w 1427718"/>
              <a:gd name="connsiteY140" fmla="*/ 2468254 h 2924565"/>
              <a:gd name="connsiteX141" fmla="*/ 425419 w 1427718"/>
              <a:gd name="connsiteY141" fmla="*/ 2513499 h 2924565"/>
              <a:gd name="connsiteX142" fmla="*/ 365888 w 1427718"/>
              <a:gd name="connsiteY142" fmla="*/ 2484923 h 2924565"/>
              <a:gd name="connsiteX143" fmla="*/ 320644 w 1427718"/>
              <a:gd name="connsiteY143" fmla="*/ 2444442 h 2924565"/>
              <a:gd name="connsiteX144" fmla="*/ 251588 w 1427718"/>
              <a:gd name="connsiteY144" fmla="*/ 2456348 h 2924565"/>
              <a:gd name="connsiteX145" fmla="*/ 232538 w 1427718"/>
              <a:gd name="connsiteY145" fmla="*/ 2444442 h 2924565"/>
              <a:gd name="connsiteX146" fmla="*/ 268257 w 1427718"/>
              <a:gd name="connsiteY146" fmla="*/ 2420629 h 2924565"/>
              <a:gd name="connsiteX147" fmla="*/ 173007 w 1427718"/>
              <a:gd name="connsiteY147" fmla="*/ 2408723 h 2924565"/>
              <a:gd name="connsiteX148" fmla="*/ 115857 w 1427718"/>
              <a:gd name="connsiteY148" fmla="*/ 2430154 h 2924565"/>
              <a:gd name="connsiteX149" fmla="*/ 94425 w 1427718"/>
              <a:gd name="connsiteY149" fmla="*/ 2446823 h 2924565"/>
              <a:gd name="connsiteX150" fmla="*/ 92044 w 1427718"/>
              <a:gd name="connsiteY150" fmla="*/ 2427773 h 2924565"/>
              <a:gd name="connsiteX151" fmla="*/ 113475 w 1427718"/>
              <a:gd name="connsiteY151" fmla="*/ 2401579 h 2924565"/>
              <a:gd name="connsiteX152" fmla="*/ 53944 w 1427718"/>
              <a:gd name="connsiteY152" fmla="*/ 2406342 h 2924565"/>
              <a:gd name="connsiteX153" fmla="*/ 68232 w 1427718"/>
              <a:gd name="connsiteY153" fmla="*/ 2373004 h 2924565"/>
              <a:gd name="connsiteX154" fmla="*/ 46800 w 1427718"/>
              <a:gd name="connsiteY154" fmla="*/ 2358717 h 2924565"/>
              <a:gd name="connsiteX155" fmla="*/ 53944 w 1427718"/>
              <a:gd name="connsiteY155" fmla="*/ 2342048 h 2924565"/>
              <a:gd name="connsiteX156" fmla="*/ 132525 w 1427718"/>
              <a:gd name="connsiteY156" fmla="*/ 2296804 h 2924565"/>
              <a:gd name="connsiteX157" fmla="*/ 151576 w 1427718"/>
              <a:gd name="connsiteY157" fmla="*/ 2272992 h 2924565"/>
              <a:gd name="connsiteX158" fmla="*/ 206344 w 1427718"/>
              <a:gd name="connsiteY158" fmla="*/ 2265848 h 2924565"/>
              <a:gd name="connsiteX159" fmla="*/ 277782 w 1427718"/>
              <a:gd name="connsiteY159" fmla="*/ 2201554 h 2924565"/>
              <a:gd name="connsiteX160" fmla="*/ 284925 w 1427718"/>
              <a:gd name="connsiteY160" fmla="*/ 2158692 h 2924565"/>
              <a:gd name="connsiteX161" fmla="*/ 265875 w 1427718"/>
              <a:gd name="connsiteY161" fmla="*/ 2120592 h 2924565"/>
              <a:gd name="connsiteX162" fmla="*/ 273019 w 1427718"/>
              <a:gd name="connsiteY162" fmla="*/ 2082492 h 2924565"/>
              <a:gd name="connsiteX163" fmla="*/ 270638 w 1427718"/>
              <a:gd name="connsiteY163" fmla="*/ 2049154 h 2924565"/>
              <a:gd name="connsiteX164" fmla="*/ 239682 w 1427718"/>
              <a:gd name="connsiteY164" fmla="*/ 2025342 h 2924565"/>
              <a:gd name="connsiteX165" fmla="*/ 208725 w 1427718"/>
              <a:gd name="connsiteY165" fmla="*/ 2032485 h 2924565"/>
              <a:gd name="connsiteX166" fmla="*/ 180150 w 1427718"/>
              <a:gd name="connsiteY166" fmla="*/ 2053917 h 2924565"/>
              <a:gd name="connsiteX167" fmla="*/ 149194 w 1427718"/>
              <a:gd name="connsiteY167" fmla="*/ 2058679 h 2924565"/>
              <a:gd name="connsiteX168" fmla="*/ 151575 w 1427718"/>
              <a:gd name="connsiteY168" fmla="*/ 2049154 h 2924565"/>
              <a:gd name="connsiteX169" fmla="*/ 220632 w 1427718"/>
              <a:gd name="connsiteY169" fmla="*/ 1956285 h 2924565"/>
              <a:gd name="connsiteX170" fmla="*/ 175388 w 1427718"/>
              <a:gd name="connsiteY170" fmla="*/ 1887229 h 2924565"/>
              <a:gd name="connsiteX171" fmla="*/ 194438 w 1427718"/>
              <a:gd name="connsiteY171" fmla="*/ 1851510 h 2924565"/>
              <a:gd name="connsiteX172" fmla="*/ 261113 w 1427718"/>
              <a:gd name="connsiteY172" fmla="*/ 1894373 h 2924565"/>
              <a:gd name="connsiteX173" fmla="*/ 308738 w 1427718"/>
              <a:gd name="connsiteY173" fmla="*/ 1906279 h 2924565"/>
              <a:gd name="connsiteX174" fmla="*/ 427800 w 1427718"/>
              <a:gd name="connsiteY174" fmla="*/ 1884848 h 2924565"/>
              <a:gd name="connsiteX175" fmla="*/ 480188 w 1427718"/>
              <a:gd name="connsiteY175" fmla="*/ 1915804 h 2924565"/>
              <a:gd name="connsiteX176" fmla="*/ 465900 w 1427718"/>
              <a:gd name="connsiteY176" fmla="*/ 1870560 h 2924565"/>
              <a:gd name="connsiteX177" fmla="*/ 470663 w 1427718"/>
              <a:gd name="connsiteY177" fmla="*/ 1863417 h 2924565"/>
              <a:gd name="connsiteX178" fmla="*/ 508763 w 1427718"/>
              <a:gd name="connsiteY178" fmla="*/ 1894373 h 2924565"/>
              <a:gd name="connsiteX179" fmla="*/ 534957 w 1427718"/>
              <a:gd name="connsiteY179" fmla="*/ 1901516 h 2924565"/>
              <a:gd name="connsiteX180" fmla="*/ 537338 w 1427718"/>
              <a:gd name="connsiteY180" fmla="*/ 1870560 h 2924565"/>
              <a:gd name="connsiteX181" fmla="*/ 520669 w 1427718"/>
              <a:gd name="connsiteY181" fmla="*/ 1870560 h 2924565"/>
              <a:gd name="connsiteX182" fmla="*/ 489713 w 1427718"/>
              <a:gd name="connsiteY182" fmla="*/ 1851510 h 2924565"/>
              <a:gd name="connsiteX183" fmla="*/ 475425 w 1427718"/>
              <a:gd name="connsiteY183" fmla="*/ 1815792 h 2924565"/>
              <a:gd name="connsiteX184" fmla="*/ 480188 w 1427718"/>
              <a:gd name="connsiteY184" fmla="*/ 1782454 h 2924565"/>
              <a:gd name="connsiteX185" fmla="*/ 506382 w 1427718"/>
              <a:gd name="connsiteY185" fmla="*/ 1758642 h 2924565"/>
              <a:gd name="connsiteX186" fmla="*/ 480188 w 1427718"/>
              <a:gd name="connsiteY186" fmla="*/ 1732448 h 2924565"/>
              <a:gd name="connsiteX187" fmla="*/ 482569 w 1427718"/>
              <a:gd name="connsiteY187" fmla="*/ 1706254 h 2924565"/>
              <a:gd name="connsiteX188" fmla="*/ 487332 w 1427718"/>
              <a:gd name="connsiteY188" fmla="*/ 1680060 h 2924565"/>
              <a:gd name="connsiteX189" fmla="*/ 525432 w 1427718"/>
              <a:gd name="connsiteY189" fmla="*/ 1632435 h 2924565"/>
              <a:gd name="connsiteX190" fmla="*/ 525432 w 1427718"/>
              <a:gd name="connsiteY190" fmla="*/ 1601479 h 2924565"/>
              <a:gd name="connsiteX191" fmla="*/ 506382 w 1427718"/>
              <a:gd name="connsiteY191" fmla="*/ 1596717 h 2924565"/>
              <a:gd name="connsiteX192" fmla="*/ 463519 w 1427718"/>
              <a:gd name="connsiteY192" fmla="*/ 1625292 h 2924565"/>
              <a:gd name="connsiteX193" fmla="*/ 434944 w 1427718"/>
              <a:gd name="connsiteY193" fmla="*/ 1603860 h 2924565"/>
              <a:gd name="connsiteX194" fmla="*/ 387319 w 1427718"/>
              <a:gd name="connsiteY194" fmla="*/ 1522898 h 2924565"/>
              <a:gd name="connsiteX195" fmla="*/ 369758 w 1427718"/>
              <a:gd name="connsiteY195" fmla="*/ 1496446 h 2924565"/>
              <a:gd name="connsiteX0" fmla="*/ 379329 w 1437289"/>
              <a:gd name="connsiteY0" fmla="*/ 1496446 h 2915577"/>
              <a:gd name="connsiteX1" fmla="*/ 382603 w 1437289"/>
              <a:gd name="connsiteY1" fmla="*/ 1446698 h 2915577"/>
              <a:gd name="connsiteX2" fmla="*/ 439753 w 1437289"/>
              <a:gd name="connsiteY2" fmla="*/ 1349067 h 2915577"/>
              <a:gd name="connsiteX3" fmla="*/ 475471 w 1437289"/>
              <a:gd name="connsiteY3" fmla="*/ 1344304 h 2915577"/>
              <a:gd name="connsiteX4" fmla="*/ 487378 w 1437289"/>
              <a:gd name="connsiteY4" fmla="*/ 1327635 h 2915577"/>
              <a:gd name="connsiteX5" fmla="*/ 451659 w 1437289"/>
              <a:gd name="connsiteY5" fmla="*/ 1325254 h 2915577"/>
              <a:gd name="connsiteX6" fmla="*/ 392128 w 1437289"/>
              <a:gd name="connsiteY6" fmla="*/ 1313348 h 2915577"/>
              <a:gd name="connsiteX7" fmla="*/ 368315 w 1437289"/>
              <a:gd name="connsiteY7" fmla="*/ 1349067 h 2915577"/>
              <a:gd name="connsiteX8" fmla="*/ 287353 w 1437289"/>
              <a:gd name="connsiteY8" fmla="*/ 1391929 h 2915577"/>
              <a:gd name="connsiteX9" fmla="*/ 242109 w 1437289"/>
              <a:gd name="connsiteY9" fmla="*/ 1372879 h 2915577"/>
              <a:gd name="connsiteX10" fmla="*/ 223059 w 1437289"/>
              <a:gd name="connsiteY10" fmla="*/ 1344304 h 2915577"/>
              <a:gd name="connsiteX11" fmla="*/ 213534 w 1437289"/>
              <a:gd name="connsiteY11" fmla="*/ 1363354 h 2915577"/>
              <a:gd name="connsiteX12" fmla="*/ 223059 w 1437289"/>
              <a:gd name="connsiteY12" fmla="*/ 1422884 h 2915577"/>
              <a:gd name="connsiteX13" fmla="*/ 149240 w 1437289"/>
              <a:gd name="connsiteY13" fmla="*/ 1372879 h 2915577"/>
              <a:gd name="connsiteX14" fmla="*/ 99234 w 1437289"/>
              <a:gd name="connsiteY14" fmla="*/ 1391929 h 2915577"/>
              <a:gd name="connsiteX15" fmla="*/ 75422 w 1437289"/>
              <a:gd name="connsiteY15" fmla="*/ 1337163 h 2915577"/>
              <a:gd name="connsiteX16" fmla="*/ 89709 w 1437289"/>
              <a:gd name="connsiteY16" fmla="*/ 1291917 h 2915577"/>
              <a:gd name="connsiteX17" fmla="*/ 149240 w 1437289"/>
              <a:gd name="connsiteY17" fmla="*/ 1184760 h 2915577"/>
              <a:gd name="connsiteX18" fmla="*/ 175434 w 1437289"/>
              <a:gd name="connsiteY18" fmla="*/ 1156184 h 2915577"/>
              <a:gd name="connsiteX19" fmla="*/ 111140 w 1437289"/>
              <a:gd name="connsiteY19" fmla="*/ 1060934 h 2915577"/>
              <a:gd name="connsiteX20" fmla="*/ 123046 w 1437289"/>
              <a:gd name="connsiteY20" fmla="*/ 1015691 h 2915577"/>
              <a:gd name="connsiteX21" fmla="*/ 146859 w 1437289"/>
              <a:gd name="connsiteY21" fmla="*/ 996641 h 2915577"/>
              <a:gd name="connsiteX22" fmla="*/ 199246 w 1437289"/>
              <a:gd name="connsiteY22" fmla="*/ 994259 h 2915577"/>
              <a:gd name="connsiteX23" fmla="*/ 144478 w 1437289"/>
              <a:gd name="connsiteY23" fmla="*/ 975209 h 2915577"/>
              <a:gd name="connsiteX24" fmla="*/ 132571 w 1437289"/>
              <a:gd name="connsiteY24" fmla="*/ 937109 h 2915577"/>
              <a:gd name="connsiteX25" fmla="*/ 99234 w 1437289"/>
              <a:gd name="connsiteY25" fmla="*/ 1006166 h 2915577"/>
              <a:gd name="connsiteX26" fmla="*/ 77803 w 1437289"/>
              <a:gd name="connsiteY26" fmla="*/ 1010928 h 2915577"/>
              <a:gd name="connsiteX27" fmla="*/ 96853 w 1437289"/>
              <a:gd name="connsiteY27" fmla="*/ 1065697 h 2915577"/>
              <a:gd name="connsiteX28" fmla="*/ 53990 w 1437289"/>
              <a:gd name="connsiteY28" fmla="*/ 1015691 h 2915577"/>
              <a:gd name="connsiteX29" fmla="*/ 37321 w 1437289"/>
              <a:gd name="connsiteY29" fmla="*/ 987116 h 2915577"/>
              <a:gd name="connsiteX30" fmla="*/ 113521 w 1437289"/>
              <a:gd name="connsiteY30" fmla="*/ 877578 h 2915577"/>
              <a:gd name="connsiteX31" fmla="*/ 84946 w 1437289"/>
              <a:gd name="connsiteY31" fmla="*/ 887103 h 2915577"/>
              <a:gd name="connsiteX32" fmla="*/ 56371 w 1437289"/>
              <a:gd name="connsiteY32" fmla="*/ 922822 h 2915577"/>
              <a:gd name="connsiteX33" fmla="*/ 27796 w 1437289"/>
              <a:gd name="connsiteY33" fmla="*/ 951398 h 2915577"/>
              <a:gd name="connsiteX34" fmla="*/ 25415 w 1437289"/>
              <a:gd name="connsiteY34" fmla="*/ 1025217 h 2915577"/>
              <a:gd name="connsiteX35" fmla="*/ 23034 w 1437289"/>
              <a:gd name="connsiteY35" fmla="*/ 1079986 h 2915577"/>
              <a:gd name="connsiteX36" fmla="*/ 58753 w 1437289"/>
              <a:gd name="connsiteY36" fmla="*/ 1075223 h 2915577"/>
              <a:gd name="connsiteX37" fmla="*/ 84946 w 1437289"/>
              <a:gd name="connsiteY37" fmla="*/ 1144279 h 2915577"/>
              <a:gd name="connsiteX38" fmla="*/ 68278 w 1437289"/>
              <a:gd name="connsiteY38" fmla="*/ 1163329 h 2915577"/>
              <a:gd name="connsiteX39" fmla="*/ 34940 w 1437289"/>
              <a:gd name="connsiteY39" fmla="*/ 1146660 h 2915577"/>
              <a:gd name="connsiteX40" fmla="*/ 18271 w 1437289"/>
              <a:gd name="connsiteY40" fmla="*/ 1063317 h 2915577"/>
              <a:gd name="connsiteX41" fmla="*/ 20654 w 1437289"/>
              <a:gd name="connsiteY41" fmla="*/ 868057 h 2915577"/>
              <a:gd name="connsiteX42" fmla="*/ 56371 w 1437289"/>
              <a:gd name="connsiteY42" fmla="*/ 815666 h 2915577"/>
              <a:gd name="connsiteX43" fmla="*/ 92090 w 1437289"/>
              <a:gd name="connsiteY43" fmla="*/ 796616 h 2915577"/>
              <a:gd name="connsiteX44" fmla="*/ 25415 w 1437289"/>
              <a:gd name="connsiteY44" fmla="*/ 794234 h 2915577"/>
              <a:gd name="connsiteX45" fmla="*/ 56371 w 1437289"/>
              <a:gd name="connsiteY45" fmla="*/ 763278 h 2915577"/>
              <a:gd name="connsiteX46" fmla="*/ 34940 w 1437289"/>
              <a:gd name="connsiteY46" fmla="*/ 763278 h 2915577"/>
              <a:gd name="connsiteX47" fmla="*/ 75421 w 1437289"/>
              <a:gd name="connsiteY47" fmla="*/ 677553 h 2915577"/>
              <a:gd name="connsiteX48" fmla="*/ 23034 w 1437289"/>
              <a:gd name="connsiteY48" fmla="*/ 741847 h 2915577"/>
              <a:gd name="connsiteX49" fmla="*/ 15890 w 1437289"/>
              <a:gd name="connsiteY49" fmla="*/ 670409 h 2915577"/>
              <a:gd name="connsiteX50" fmla="*/ 15891 w 1437289"/>
              <a:gd name="connsiteY50" fmla="*/ 396567 h 2915577"/>
              <a:gd name="connsiteX51" fmla="*/ 27796 w 1437289"/>
              <a:gd name="connsiteY51" fmla="*/ 279884 h 2915577"/>
              <a:gd name="connsiteX52" fmla="*/ 82565 w 1437289"/>
              <a:gd name="connsiteY52" fmla="*/ 291791 h 2915577"/>
              <a:gd name="connsiteX53" fmla="*/ 63515 w 1437289"/>
              <a:gd name="connsiteY53" fmla="*/ 258453 h 2915577"/>
              <a:gd name="connsiteX54" fmla="*/ 11127 w 1437289"/>
              <a:gd name="connsiteY54" fmla="*/ 225116 h 2915577"/>
              <a:gd name="connsiteX55" fmla="*/ 44465 w 1437289"/>
              <a:gd name="connsiteY55" fmla="*/ 208447 h 2915577"/>
              <a:gd name="connsiteX56" fmla="*/ 46846 w 1437289"/>
              <a:gd name="connsiteY56" fmla="*/ 194159 h 2915577"/>
              <a:gd name="connsiteX57" fmla="*/ 25415 w 1437289"/>
              <a:gd name="connsiteY57" fmla="*/ 153678 h 2915577"/>
              <a:gd name="connsiteX58" fmla="*/ 63515 w 1437289"/>
              <a:gd name="connsiteY58" fmla="*/ 151297 h 2915577"/>
              <a:gd name="connsiteX59" fmla="*/ 87328 w 1437289"/>
              <a:gd name="connsiteY59" fmla="*/ 141772 h 2915577"/>
              <a:gd name="connsiteX60" fmla="*/ 68277 w 1437289"/>
              <a:gd name="connsiteY60" fmla="*/ 101291 h 2915577"/>
              <a:gd name="connsiteX61" fmla="*/ 92091 w 1437289"/>
              <a:gd name="connsiteY61" fmla="*/ 27473 h 2915577"/>
              <a:gd name="connsiteX62" fmla="*/ 108759 w 1437289"/>
              <a:gd name="connsiteY62" fmla="*/ 8422 h 2915577"/>
              <a:gd name="connsiteX63" fmla="*/ 156384 w 1437289"/>
              <a:gd name="connsiteY63" fmla="*/ 20328 h 2915577"/>
              <a:gd name="connsiteX64" fmla="*/ 149240 w 1437289"/>
              <a:gd name="connsiteY64" fmla="*/ 77479 h 2915577"/>
              <a:gd name="connsiteX65" fmla="*/ 192103 w 1437289"/>
              <a:gd name="connsiteY65" fmla="*/ 32235 h 2915577"/>
              <a:gd name="connsiteX66" fmla="*/ 261159 w 1437289"/>
              <a:gd name="connsiteY66" fmla="*/ 36998 h 2915577"/>
              <a:gd name="connsiteX67" fmla="*/ 342121 w 1437289"/>
              <a:gd name="connsiteY67" fmla="*/ 25092 h 2915577"/>
              <a:gd name="connsiteX68" fmla="*/ 377840 w 1437289"/>
              <a:gd name="connsiteY68" fmla="*/ 6042 h 2915577"/>
              <a:gd name="connsiteX69" fmla="*/ 418321 w 1437289"/>
              <a:gd name="connsiteY69" fmla="*/ 20329 h 2915577"/>
              <a:gd name="connsiteX70" fmla="*/ 432609 w 1437289"/>
              <a:gd name="connsiteY70" fmla="*/ 1279 h 2915577"/>
              <a:gd name="connsiteX71" fmla="*/ 470288 w 1437289"/>
              <a:gd name="connsiteY71" fmla="*/ 2745 h 2915577"/>
              <a:gd name="connsiteX72" fmla="*/ 477853 w 1437289"/>
              <a:gd name="connsiteY72" fmla="*/ 10804 h 2915577"/>
              <a:gd name="connsiteX73" fmla="*/ 473090 w 1437289"/>
              <a:gd name="connsiteY73" fmla="*/ 101292 h 2915577"/>
              <a:gd name="connsiteX74" fmla="*/ 432609 w 1437289"/>
              <a:gd name="connsiteY74" fmla="*/ 137010 h 2915577"/>
              <a:gd name="connsiteX75" fmla="*/ 339740 w 1437289"/>
              <a:gd name="connsiteY75" fmla="*/ 215592 h 2915577"/>
              <a:gd name="connsiteX76" fmla="*/ 306403 w 1437289"/>
              <a:gd name="connsiteY76" fmla="*/ 251310 h 2915577"/>
              <a:gd name="connsiteX77" fmla="*/ 284971 w 1437289"/>
              <a:gd name="connsiteY77" fmla="*/ 294173 h 2915577"/>
              <a:gd name="connsiteX78" fmla="*/ 220678 w 1437289"/>
              <a:gd name="connsiteY78" fmla="*/ 275123 h 2915577"/>
              <a:gd name="connsiteX79" fmla="*/ 239728 w 1437289"/>
              <a:gd name="connsiteY79" fmla="*/ 303698 h 2915577"/>
              <a:gd name="connsiteX80" fmla="*/ 313546 w 1437289"/>
              <a:gd name="connsiteY80" fmla="*/ 313223 h 2915577"/>
              <a:gd name="connsiteX81" fmla="*/ 339740 w 1437289"/>
              <a:gd name="connsiteY81" fmla="*/ 301317 h 2915577"/>
              <a:gd name="connsiteX82" fmla="*/ 304021 w 1437289"/>
              <a:gd name="connsiteY82" fmla="*/ 341798 h 2915577"/>
              <a:gd name="connsiteX83" fmla="*/ 280209 w 1437289"/>
              <a:gd name="connsiteY83" fmla="*/ 339417 h 2915577"/>
              <a:gd name="connsiteX84" fmla="*/ 246871 w 1437289"/>
              <a:gd name="connsiteY84" fmla="*/ 348942 h 2915577"/>
              <a:gd name="connsiteX85" fmla="*/ 220678 w 1437289"/>
              <a:gd name="connsiteY85" fmla="*/ 387042 h 2915577"/>
              <a:gd name="connsiteX86" fmla="*/ 220678 w 1437289"/>
              <a:gd name="connsiteY86" fmla="*/ 406092 h 2915577"/>
              <a:gd name="connsiteX87" fmla="*/ 246871 w 1437289"/>
              <a:gd name="connsiteY87" fmla="*/ 372754 h 2915577"/>
              <a:gd name="connsiteX88" fmla="*/ 270684 w 1437289"/>
              <a:gd name="connsiteY88" fmla="*/ 363229 h 2915577"/>
              <a:gd name="connsiteX89" fmla="*/ 280209 w 1437289"/>
              <a:gd name="connsiteY89" fmla="*/ 387042 h 2915577"/>
              <a:gd name="connsiteX90" fmla="*/ 256396 w 1437289"/>
              <a:gd name="connsiteY90" fmla="*/ 422760 h 2915577"/>
              <a:gd name="connsiteX91" fmla="*/ 270684 w 1437289"/>
              <a:gd name="connsiteY91" fmla="*/ 425142 h 2915577"/>
              <a:gd name="connsiteX92" fmla="*/ 332596 w 1437289"/>
              <a:gd name="connsiteY92" fmla="*/ 387042 h 2915577"/>
              <a:gd name="connsiteX93" fmla="*/ 377840 w 1437289"/>
              <a:gd name="connsiteY93" fmla="*/ 375135 h 2915577"/>
              <a:gd name="connsiteX94" fmla="*/ 425465 w 1437289"/>
              <a:gd name="connsiteY94" fmla="*/ 353704 h 2915577"/>
              <a:gd name="connsiteX95" fmla="*/ 487378 w 1437289"/>
              <a:gd name="connsiteY95" fmla="*/ 367991 h 2915577"/>
              <a:gd name="connsiteX96" fmla="*/ 554053 w 1437289"/>
              <a:gd name="connsiteY96" fmla="*/ 353703 h 2915577"/>
              <a:gd name="connsiteX97" fmla="*/ 632634 w 1437289"/>
              <a:gd name="connsiteY97" fmla="*/ 365610 h 2915577"/>
              <a:gd name="connsiteX98" fmla="*/ 696928 w 1437289"/>
              <a:gd name="connsiteY98" fmla="*/ 363229 h 2915577"/>
              <a:gd name="connsiteX99" fmla="*/ 727886 w 1437289"/>
              <a:gd name="connsiteY99" fmla="*/ 398951 h 2915577"/>
              <a:gd name="connsiteX100" fmla="*/ 732646 w 1437289"/>
              <a:gd name="connsiteY100" fmla="*/ 451335 h 2915577"/>
              <a:gd name="connsiteX101" fmla="*/ 694546 w 1437289"/>
              <a:gd name="connsiteY101" fmla="*/ 503723 h 2915577"/>
              <a:gd name="connsiteX102" fmla="*/ 685021 w 1437289"/>
              <a:gd name="connsiteY102" fmla="*/ 565634 h 2915577"/>
              <a:gd name="connsiteX103" fmla="*/ 658828 w 1437289"/>
              <a:gd name="connsiteY103" fmla="*/ 615641 h 2915577"/>
              <a:gd name="connsiteX104" fmla="*/ 646921 w 1437289"/>
              <a:gd name="connsiteY104" fmla="*/ 658504 h 2915577"/>
              <a:gd name="connsiteX105" fmla="*/ 611203 w 1437289"/>
              <a:gd name="connsiteY105" fmla="*/ 703747 h 2915577"/>
              <a:gd name="connsiteX106" fmla="*/ 580246 w 1437289"/>
              <a:gd name="connsiteY106" fmla="*/ 768042 h 2915577"/>
              <a:gd name="connsiteX107" fmla="*/ 480234 w 1437289"/>
              <a:gd name="connsiteY107" fmla="*/ 806142 h 2915577"/>
              <a:gd name="connsiteX108" fmla="*/ 458803 w 1437289"/>
              <a:gd name="connsiteY108" fmla="*/ 820429 h 2915577"/>
              <a:gd name="connsiteX109" fmla="*/ 454040 w 1437289"/>
              <a:gd name="connsiteY109" fmla="*/ 844242 h 2915577"/>
              <a:gd name="connsiteX110" fmla="*/ 523096 w 1437289"/>
              <a:gd name="connsiteY110" fmla="*/ 815667 h 2915577"/>
              <a:gd name="connsiteX111" fmla="*/ 546909 w 1437289"/>
              <a:gd name="connsiteY111" fmla="*/ 839479 h 2915577"/>
              <a:gd name="connsiteX112" fmla="*/ 570721 w 1437289"/>
              <a:gd name="connsiteY112" fmla="*/ 870435 h 2915577"/>
              <a:gd name="connsiteX113" fmla="*/ 496903 w 1437289"/>
              <a:gd name="connsiteY113" fmla="*/ 910917 h 2915577"/>
              <a:gd name="connsiteX114" fmla="*/ 439753 w 1437289"/>
              <a:gd name="connsiteY114" fmla="*/ 949017 h 2915577"/>
              <a:gd name="connsiteX115" fmla="*/ 351647 w 1437289"/>
              <a:gd name="connsiteY115" fmla="*/ 946635 h 2915577"/>
              <a:gd name="connsiteX116" fmla="*/ 387365 w 1437289"/>
              <a:gd name="connsiteY116" fmla="*/ 968067 h 2915577"/>
              <a:gd name="connsiteX117" fmla="*/ 492140 w 1437289"/>
              <a:gd name="connsiteY117" fmla="*/ 987117 h 2915577"/>
              <a:gd name="connsiteX118" fmla="*/ 556434 w 1437289"/>
              <a:gd name="connsiteY118" fmla="*/ 951398 h 2915577"/>
              <a:gd name="connsiteX119" fmla="*/ 768366 w 1437289"/>
              <a:gd name="connsiteY119" fmla="*/ 1110943 h 2915577"/>
              <a:gd name="connsiteX120" fmla="*/ 987491 w 1437289"/>
              <a:gd name="connsiteY120" fmla="*/ 1527402 h 2915577"/>
              <a:gd name="connsiteX121" fmla="*/ 1120791 w 1437289"/>
              <a:gd name="connsiteY121" fmla="*/ 2034868 h 2915577"/>
              <a:gd name="connsiteX122" fmla="*/ 1430354 w 1437289"/>
              <a:gd name="connsiteY122" fmla="*/ 2080111 h 2915577"/>
              <a:gd name="connsiteX123" fmla="*/ 1392254 w 1437289"/>
              <a:gd name="connsiteY123" fmla="*/ 2292043 h 2915577"/>
              <a:gd name="connsiteX124" fmla="*/ 1354154 w 1437289"/>
              <a:gd name="connsiteY124" fmla="*/ 2592080 h 2915577"/>
              <a:gd name="connsiteX125" fmla="*/ 675076 w 1437289"/>
              <a:gd name="connsiteY125" fmla="*/ 2749641 h 2915577"/>
              <a:gd name="connsiteX126" fmla="*/ 361172 w 1437289"/>
              <a:gd name="connsiteY126" fmla="*/ 2892118 h 2915577"/>
              <a:gd name="connsiteX127" fmla="*/ 15891 w 1437289"/>
              <a:gd name="connsiteY127" fmla="*/ 2911169 h 2915577"/>
              <a:gd name="connsiteX128" fmla="*/ 80184 w 1437289"/>
              <a:gd name="connsiteY128" fmla="*/ 2849255 h 2915577"/>
              <a:gd name="connsiteX129" fmla="*/ 156384 w 1437289"/>
              <a:gd name="connsiteY129" fmla="*/ 2744479 h 2915577"/>
              <a:gd name="connsiteX130" fmla="*/ 204010 w 1437289"/>
              <a:gd name="connsiteY130" fmla="*/ 2630180 h 2915577"/>
              <a:gd name="connsiteX131" fmla="*/ 227821 w 1437289"/>
              <a:gd name="connsiteY131" fmla="*/ 2632561 h 2915577"/>
              <a:gd name="connsiteX132" fmla="*/ 251634 w 1437289"/>
              <a:gd name="connsiteY132" fmla="*/ 2623036 h 2915577"/>
              <a:gd name="connsiteX133" fmla="*/ 273065 w 1437289"/>
              <a:gd name="connsiteY133" fmla="*/ 2570648 h 2915577"/>
              <a:gd name="connsiteX134" fmla="*/ 401653 w 1437289"/>
              <a:gd name="connsiteY134" fmla="*/ 2561123 h 2915577"/>
              <a:gd name="connsiteX135" fmla="*/ 420703 w 1437289"/>
              <a:gd name="connsiteY135" fmla="*/ 2580174 h 2915577"/>
              <a:gd name="connsiteX136" fmla="*/ 487378 w 1437289"/>
              <a:gd name="connsiteY136" fmla="*/ 2558743 h 2915577"/>
              <a:gd name="connsiteX137" fmla="*/ 523096 w 1437289"/>
              <a:gd name="connsiteY137" fmla="*/ 2496829 h 2915577"/>
              <a:gd name="connsiteX138" fmla="*/ 570721 w 1437289"/>
              <a:gd name="connsiteY138" fmla="*/ 2446823 h 2915577"/>
              <a:gd name="connsiteX139" fmla="*/ 620728 w 1437289"/>
              <a:gd name="connsiteY139" fmla="*/ 2382529 h 2915577"/>
              <a:gd name="connsiteX140" fmla="*/ 546909 w 1437289"/>
              <a:gd name="connsiteY140" fmla="*/ 2444442 h 2915577"/>
              <a:gd name="connsiteX141" fmla="*/ 496903 w 1437289"/>
              <a:gd name="connsiteY141" fmla="*/ 2468254 h 2915577"/>
              <a:gd name="connsiteX142" fmla="*/ 434990 w 1437289"/>
              <a:gd name="connsiteY142" fmla="*/ 2513499 h 2915577"/>
              <a:gd name="connsiteX143" fmla="*/ 375459 w 1437289"/>
              <a:gd name="connsiteY143" fmla="*/ 2484923 h 2915577"/>
              <a:gd name="connsiteX144" fmla="*/ 330215 w 1437289"/>
              <a:gd name="connsiteY144" fmla="*/ 2444442 h 2915577"/>
              <a:gd name="connsiteX145" fmla="*/ 261159 w 1437289"/>
              <a:gd name="connsiteY145" fmla="*/ 2456348 h 2915577"/>
              <a:gd name="connsiteX146" fmla="*/ 242109 w 1437289"/>
              <a:gd name="connsiteY146" fmla="*/ 2444442 h 2915577"/>
              <a:gd name="connsiteX147" fmla="*/ 277828 w 1437289"/>
              <a:gd name="connsiteY147" fmla="*/ 2420629 h 2915577"/>
              <a:gd name="connsiteX148" fmla="*/ 182578 w 1437289"/>
              <a:gd name="connsiteY148" fmla="*/ 2408723 h 2915577"/>
              <a:gd name="connsiteX149" fmla="*/ 125428 w 1437289"/>
              <a:gd name="connsiteY149" fmla="*/ 2430154 h 2915577"/>
              <a:gd name="connsiteX150" fmla="*/ 103996 w 1437289"/>
              <a:gd name="connsiteY150" fmla="*/ 2446823 h 2915577"/>
              <a:gd name="connsiteX151" fmla="*/ 101615 w 1437289"/>
              <a:gd name="connsiteY151" fmla="*/ 2427773 h 2915577"/>
              <a:gd name="connsiteX152" fmla="*/ 123046 w 1437289"/>
              <a:gd name="connsiteY152" fmla="*/ 2401579 h 2915577"/>
              <a:gd name="connsiteX153" fmla="*/ 63515 w 1437289"/>
              <a:gd name="connsiteY153" fmla="*/ 2406342 h 2915577"/>
              <a:gd name="connsiteX154" fmla="*/ 77803 w 1437289"/>
              <a:gd name="connsiteY154" fmla="*/ 2373004 h 2915577"/>
              <a:gd name="connsiteX155" fmla="*/ 56371 w 1437289"/>
              <a:gd name="connsiteY155" fmla="*/ 2358717 h 2915577"/>
              <a:gd name="connsiteX156" fmla="*/ 63515 w 1437289"/>
              <a:gd name="connsiteY156" fmla="*/ 2342048 h 2915577"/>
              <a:gd name="connsiteX157" fmla="*/ 142096 w 1437289"/>
              <a:gd name="connsiteY157" fmla="*/ 2296804 h 2915577"/>
              <a:gd name="connsiteX158" fmla="*/ 161147 w 1437289"/>
              <a:gd name="connsiteY158" fmla="*/ 2272992 h 2915577"/>
              <a:gd name="connsiteX159" fmla="*/ 215915 w 1437289"/>
              <a:gd name="connsiteY159" fmla="*/ 2265848 h 2915577"/>
              <a:gd name="connsiteX160" fmla="*/ 287353 w 1437289"/>
              <a:gd name="connsiteY160" fmla="*/ 2201554 h 2915577"/>
              <a:gd name="connsiteX161" fmla="*/ 294496 w 1437289"/>
              <a:gd name="connsiteY161" fmla="*/ 2158692 h 2915577"/>
              <a:gd name="connsiteX162" fmla="*/ 275446 w 1437289"/>
              <a:gd name="connsiteY162" fmla="*/ 2120592 h 2915577"/>
              <a:gd name="connsiteX163" fmla="*/ 282590 w 1437289"/>
              <a:gd name="connsiteY163" fmla="*/ 2082492 h 2915577"/>
              <a:gd name="connsiteX164" fmla="*/ 280209 w 1437289"/>
              <a:gd name="connsiteY164" fmla="*/ 2049154 h 2915577"/>
              <a:gd name="connsiteX165" fmla="*/ 249253 w 1437289"/>
              <a:gd name="connsiteY165" fmla="*/ 2025342 h 2915577"/>
              <a:gd name="connsiteX166" fmla="*/ 218296 w 1437289"/>
              <a:gd name="connsiteY166" fmla="*/ 2032485 h 2915577"/>
              <a:gd name="connsiteX167" fmla="*/ 189721 w 1437289"/>
              <a:gd name="connsiteY167" fmla="*/ 2053917 h 2915577"/>
              <a:gd name="connsiteX168" fmla="*/ 158765 w 1437289"/>
              <a:gd name="connsiteY168" fmla="*/ 2058679 h 2915577"/>
              <a:gd name="connsiteX169" fmla="*/ 161146 w 1437289"/>
              <a:gd name="connsiteY169" fmla="*/ 2049154 h 2915577"/>
              <a:gd name="connsiteX170" fmla="*/ 230203 w 1437289"/>
              <a:gd name="connsiteY170" fmla="*/ 1956285 h 2915577"/>
              <a:gd name="connsiteX171" fmla="*/ 184959 w 1437289"/>
              <a:gd name="connsiteY171" fmla="*/ 1887229 h 2915577"/>
              <a:gd name="connsiteX172" fmla="*/ 204009 w 1437289"/>
              <a:gd name="connsiteY172" fmla="*/ 1851510 h 2915577"/>
              <a:gd name="connsiteX173" fmla="*/ 270684 w 1437289"/>
              <a:gd name="connsiteY173" fmla="*/ 1894373 h 2915577"/>
              <a:gd name="connsiteX174" fmla="*/ 318309 w 1437289"/>
              <a:gd name="connsiteY174" fmla="*/ 1906279 h 2915577"/>
              <a:gd name="connsiteX175" fmla="*/ 437371 w 1437289"/>
              <a:gd name="connsiteY175" fmla="*/ 1884848 h 2915577"/>
              <a:gd name="connsiteX176" fmla="*/ 489759 w 1437289"/>
              <a:gd name="connsiteY176" fmla="*/ 1915804 h 2915577"/>
              <a:gd name="connsiteX177" fmla="*/ 475471 w 1437289"/>
              <a:gd name="connsiteY177" fmla="*/ 1870560 h 2915577"/>
              <a:gd name="connsiteX178" fmla="*/ 480234 w 1437289"/>
              <a:gd name="connsiteY178" fmla="*/ 1863417 h 2915577"/>
              <a:gd name="connsiteX179" fmla="*/ 518334 w 1437289"/>
              <a:gd name="connsiteY179" fmla="*/ 1894373 h 2915577"/>
              <a:gd name="connsiteX180" fmla="*/ 544528 w 1437289"/>
              <a:gd name="connsiteY180" fmla="*/ 1901516 h 2915577"/>
              <a:gd name="connsiteX181" fmla="*/ 546909 w 1437289"/>
              <a:gd name="connsiteY181" fmla="*/ 1870560 h 2915577"/>
              <a:gd name="connsiteX182" fmla="*/ 530240 w 1437289"/>
              <a:gd name="connsiteY182" fmla="*/ 1870560 h 2915577"/>
              <a:gd name="connsiteX183" fmla="*/ 499284 w 1437289"/>
              <a:gd name="connsiteY183" fmla="*/ 1851510 h 2915577"/>
              <a:gd name="connsiteX184" fmla="*/ 484996 w 1437289"/>
              <a:gd name="connsiteY184" fmla="*/ 1815792 h 2915577"/>
              <a:gd name="connsiteX185" fmla="*/ 489759 w 1437289"/>
              <a:gd name="connsiteY185" fmla="*/ 1782454 h 2915577"/>
              <a:gd name="connsiteX186" fmla="*/ 515953 w 1437289"/>
              <a:gd name="connsiteY186" fmla="*/ 1758642 h 2915577"/>
              <a:gd name="connsiteX187" fmla="*/ 489759 w 1437289"/>
              <a:gd name="connsiteY187" fmla="*/ 1732448 h 2915577"/>
              <a:gd name="connsiteX188" fmla="*/ 492140 w 1437289"/>
              <a:gd name="connsiteY188" fmla="*/ 1706254 h 2915577"/>
              <a:gd name="connsiteX189" fmla="*/ 496903 w 1437289"/>
              <a:gd name="connsiteY189" fmla="*/ 1680060 h 2915577"/>
              <a:gd name="connsiteX190" fmla="*/ 535003 w 1437289"/>
              <a:gd name="connsiteY190" fmla="*/ 1632435 h 2915577"/>
              <a:gd name="connsiteX191" fmla="*/ 535003 w 1437289"/>
              <a:gd name="connsiteY191" fmla="*/ 1601479 h 2915577"/>
              <a:gd name="connsiteX192" fmla="*/ 515953 w 1437289"/>
              <a:gd name="connsiteY192" fmla="*/ 1596717 h 2915577"/>
              <a:gd name="connsiteX193" fmla="*/ 473090 w 1437289"/>
              <a:gd name="connsiteY193" fmla="*/ 1625292 h 2915577"/>
              <a:gd name="connsiteX194" fmla="*/ 444515 w 1437289"/>
              <a:gd name="connsiteY194" fmla="*/ 1603860 h 2915577"/>
              <a:gd name="connsiteX195" fmla="*/ 396890 w 1437289"/>
              <a:gd name="connsiteY195" fmla="*/ 1522898 h 2915577"/>
              <a:gd name="connsiteX196" fmla="*/ 379329 w 1437289"/>
              <a:gd name="connsiteY196" fmla="*/ 1496446 h 2915577"/>
              <a:gd name="connsiteX0" fmla="*/ 378829 w 1436789"/>
              <a:gd name="connsiteY0" fmla="*/ 1496446 h 2915577"/>
              <a:gd name="connsiteX1" fmla="*/ 382103 w 1436789"/>
              <a:gd name="connsiteY1" fmla="*/ 1446698 h 2915577"/>
              <a:gd name="connsiteX2" fmla="*/ 439253 w 1436789"/>
              <a:gd name="connsiteY2" fmla="*/ 1349067 h 2915577"/>
              <a:gd name="connsiteX3" fmla="*/ 474971 w 1436789"/>
              <a:gd name="connsiteY3" fmla="*/ 1344304 h 2915577"/>
              <a:gd name="connsiteX4" fmla="*/ 486878 w 1436789"/>
              <a:gd name="connsiteY4" fmla="*/ 1327635 h 2915577"/>
              <a:gd name="connsiteX5" fmla="*/ 451159 w 1436789"/>
              <a:gd name="connsiteY5" fmla="*/ 1325254 h 2915577"/>
              <a:gd name="connsiteX6" fmla="*/ 391628 w 1436789"/>
              <a:gd name="connsiteY6" fmla="*/ 1313348 h 2915577"/>
              <a:gd name="connsiteX7" fmla="*/ 367815 w 1436789"/>
              <a:gd name="connsiteY7" fmla="*/ 1349067 h 2915577"/>
              <a:gd name="connsiteX8" fmla="*/ 286853 w 1436789"/>
              <a:gd name="connsiteY8" fmla="*/ 1391929 h 2915577"/>
              <a:gd name="connsiteX9" fmla="*/ 241609 w 1436789"/>
              <a:gd name="connsiteY9" fmla="*/ 1372879 h 2915577"/>
              <a:gd name="connsiteX10" fmla="*/ 222559 w 1436789"/>
              <a:gd name="connsiteY10" fmla="*/ 1344304 h 2915577"/>
              <a:gd name="connsiteX11" fmla="*/ 213034 w 1436789"/>
              <a:gd name="connsiteY11" fmla="*/ 1363354 h 2915577"/>
              <a:gd name="connsiteX12" fmla="*/ 222559 w 1436789"/>
              <a:gd name="connsiteY12" fmla="*/ 1422884 h 2915577"/>
              <a:gd name="connsiteX13" fmla="*/ 148740 w 1436789"/>
              <a:gd name="connsiteY13" fmla="*/ 1372879 h 2915577"/>
              <a:gd name="connsiteX14" fmla="*/ 98734 w 1436789"/>
              <a:gd name="connsiteY14" fmla="*/ 1391929 h 2915577"/>
              <a:gd name="connsiteX15" fmla="*/ 74922 w 1436789"/>
              <a:gd name="connsiteY15" fmla="*/ 1337163 h 2915577"/>
              <a:gd name="connsiteX16" fmla="*/ 89209 w 1436789"/>
              <a:gd name="connsiteY16" fmla="*/ 1291917 h 2915577"/>
              <a:gd name="connsiteX17" fmla="*/ 148740 w 1436789"/>
              <a:gd name="connsiteY17" fmla="*/ 1184760 h 2915577"/>
              <a:gd name="connsiteX18" fmla="*/ 174934 w 1436789"/>
              <a:gd name="connsiteY18" fmla="*/ 1156184 h 2915577"/>
              <a:gd name="connsiteX19" fmla="*/ 110640 w 1436789"/>
              <a:gd name="connsiteY19" fmla="*/ 1060934 h 2915577"/>
              <a:gd name="connsiteX20" fmla="*/ 122546 w 1436789"/>
              <a:gd name="connsiteY20" fmla="*/ 1015691 h 2915577"/>
              <a:gd name="connsiteX21" fmla="*/ 146359 w 1436789"/>
              <a:gd name="connsiteY21" fmla="*/ 996641 h 2915577"/>
              <a:gd name="connsiteX22" fmla="*/ 198746 w 1436789"/>
              <a:gd name="connsiteY22" fmla="*/ 994259 h 2915577"/>
              <a:gd name="connsiteX23" fmla="*/ 143978 w 1436789"/>
              <a:gd name="connsiteY23" fmla="*/ 975209 h 2915577"/>
              <a:gd name="connsiteX24" fmla="*/ 132071 w 1436789"/>
              <a:gd name="connsiteY24" fmla="*/ 937109 h 2915577"/>
              <a:gd name="connsiteX25" fmla="*/ 98734 w 1436789"/>
              <a:gd name="connsiteY25" fmla="*/ 1006166 h 2915577"/>
              <a:gd name="connsiteX26" fmla="*/ 77303 w 1436789"/>
              <a:gd name="connsiteY26" fmla="*/ 1010928 h 2915577"/>
              <a:gd name="connsiteX27" fmla="*/ 96353 w 1436789"/>
              <a:gd name="connsiteY27" fmla="*/ 1065697 h 2915577"/>
              <a:gd name="connsiteX28" fmla="*/ 53490 w 1436789"/>
              <a:gd name="connsiteY28" fmla="*/ 1015691 h 2915577"/>
              <a:gd name="connsiteX29" fmla="*/ 36821 w 1436789"/>
              <a:gd name="connsiteY29" fmla="*/ 987116 h 2915577"/>
              <a:gd name="connsiteX30" fmla="*/ 113021 w 1436789"/>
              <a:gd name="connsiteY30" fmla="*/ 877578 h 2915577"/>
              <a:gd name="connsiteX31" fmla="*/ 84446 w 1436789"/>
              <a:gd name="connsiteY31" fmla="*/ 887103 h 2915577"/>
              <a:gd name="connsiteX32" fmla="*/ 55871 w 1436789"/>
              <a:gd name="connsiteY32" fmla="*/ 922822 h 2915577"/>
              <a:gd name="connsiteX33" fmla="*/ 27296 w 1436789"/>
              <a:gd name="connsiteY33" fmla="*/ 951398 h 2915577"/>
              <a:gd name="connsiteX34" fmla="*/ 24915 w 1436789"/>
              <a:gd name="connsiteY34" fmla="*/ 1025217 h 2915577"/>
              <a:gd name="connsiteX35" fmla="*/ 22534 w 1436789"/>
              <a:gd name="connsiteY35" fmla="*/ 1079986 h 2915577"/>
              <a:gd name="connsiteX36" fmla="*/ 58253 w 1436789"/>
              <a:gd name="connsiteY36" fmla="*/ 1075223 h 2915577"/>
              <a:gd name="connsiteX37" fmla="*/ 84446 w 1436789"/>
              <a:gd name="connsiteY37" fmla="*/ 1144279 h 2915577"/>
              <a:gd name="connsiteX38" fmla="*/ 67778 w 1436789"/>
              <a:gd name="connsiteY38" fmla="*/ 1163329 h 2915577"/>
              <a:gd name="connsiteX39" fmla="*/ 34440 w 1436789"/>
              <a:gd name="connsiteY39" fmla="*/ 1146660 h 2915577"/>
              <a:gd name="connsiteX40" fmla="*/ 17771 w 1436789"/>
              <a:gd name="connsiteY40" fmla="*/ 1063317 h 2915577"/>
              <a:gd name="connsiteX41" fmla="*/ 20154 w 1436789"/>
              <a:gd name="connsiteY41" fmla="*/ 868057 h 2915577"/>
              <a:gd name="connsiteX42" fmla="*/ 55871 w 1436789"/>
              <a:gd name="connsiteY42" fmla="*/ 815666 h 2915577"/>
              <a:gd name="connsiteX43" fmla="*/ 91590 w 1436789"/>
              <a:gd name="connsiteY43" fmla="*/ 796616 h 2915577"/>
              <a:gd name="connsiteX44" fmla="*/ 24915 w 1436789"/>
              <a:gd name="connsiteY44" fmla="*/ 794234 h 2915577"/>
              <a:gd name="connsiteX45" fmla="*/ 55871 w 1436789"/>
              <a:gd name="connsiteY45" fmla="*/ 763278 h 2915577"/>
              <a:gd name="connsiteX46" fmla="*/ 34440 w 1436789"/>
              <a:gd name="connsiteY46" fmla="*/ 763278 h 2915577"/>
              <a:gd name="connsiteX47" fmla="*/ 74921 w 1436789"/>
              <a:gd name="connsiteY47" fmla="*/ 677553 h 2915577"/>
              <a:gd name="connsiteX48" fmla="*/ 22534 w 1436789"/>
              <a:gd name="connsiteY48" fmla="*/ 741847 h 2915577"/>
              <a:gd name="connsiteX49" fmla="*/ 15390 w 1436789"/>
              <a:gd name="connsiteY49" fmla="*/ 670409 h 2915577"/>
              <a:gd name="connsiteX50" fmla="*/ 15391 w 1436789"/>
              <a:gd name="connsiteY50" fmla="*/ 396567 h 2915577"/>
              <a:gd name="connsiteX51" fmla="*/ 27296 w 1436789"/>
              <a:gd name="connsiteY51" fmla="*/ 279884 h 2915577"/>
              <a:gd name="connsiteX52" fmla="*/ 82065 w 1436789"/>
              <a:gd name="connsiteY52" fmla="*/ 291791 h 2915577"/>
              <a:gd name="connsiteX53" fmla="*/ 63015 w 1436789"/>
              <a:gd name="connsiteY53" fmla="*/ 258453 h 2915577"/>
              <a:gd name="connsiteX54" fmla="*/ 10627 w 1436789"/>
              <a:gd name="connsiteY54" fmla="*/ 225116 h 2915577"/>
              <a:gd name="connsiteX55" fmla="*/ 43965 w 1436789"/>
              <a:gd name="connsiteY55" fmla="*/ 208447 h 2915577"/>
              <a:gd name="connsiteX56" fmla="*/ 46346 w 1436789"/>
              <a:gd name="connsiteY56" fmla="*/ 194159 h 2915577"/>
              <a:gd name="connsiteX57" fmla="*/ 24915 w 1436789"/>
              <a:gd name="connsiteY57" fmla="*/ 153678 h 2915577"/>
              <a:gd name="connsiteX58" fmla="*/ 63015 w 1436789"/>
              <a:gd name="connsiteY58" fmla="*/ 151297 h 2915577"/>
              <a:gd name="connsiteX59" fmla="*/ 86828 w 1436789"/>
              <a:gd name="connsiteY59" fmla="*/ 141772 h 2915577"/>
              <a:gd name="connsiteX60" fmla="*/ 67777 w 1436789"/>
              <a:gd name="connsiteY60" fmla="*/ 101291 h 2915577"/>
              <a:gd name="connsiteX61" fmla="*/ 91591 w 1436789"/>
              <a:gd name="connsiteY61" fmla="*/ 27473 h 2915577"/>
              <a:gd name="connsiteX62" fmla="*/ 108259 w 1436789"/>
              <a:gd name="connsiteY62" fmla="*/ 8422 h 2915577"/>
              <a:gd name="connsiteX63" fmla="*/ 155884 w 1436789"/>
              <a:gd name="connsiteY63" fmla="*/ 20328 h 2915577"/>
              <a:gd name="connsiteX64" fmla="*/ 148740 w 1436789"/>
              <a:gd name="connsiteY64" fmla="*/ 77479 h 2915577"/>
              <a:gd name="connsiteX65" fmla="*/ 191603 w 1436789"/>
              <a:gd name="connsiteY65" fmla="*/ 32235 h 2915577"/>
              <a:gd name="connsiteX66" fmla="*/ 260659 w 1436789"/>
              <a:gd name="connsiteY66" fmla="*/ 36998 h 2915577"/>
              <a:gd name="connsiteX67" fmla="*/ 341621 w 1436789"/>
              <a:gd name="connsiteY67" fmla="*/ 25092 h 2915577"/>
              <a:gd name="connsiteX68" fmla="*/ 377340 w 1436789"/>
              <a:gd name="connsiteY68" fmla="*/ 6042 h 2915577"/>
              <a:gd name="connsiteX69" fmla="*/ 417821 w 1436789"/>
              <a:gd name="connsiteY69" fmla="*/ 20329 h 2915577"/>
              <a:gd name="connsiteX70" fmla="*/ 432109 w 1436789"/>
              <a:gd name="connsiteY70" fmla="*/ 1279 h 2915577"/>
              <a:gd name="connsiteX71" fmla="*/ 469788 w 1436789"/>
              <a:gd name="connsiteY71" fmla="*/ 2745 h 2915577"/>
              <a:gd name="connsiteX72" fmla="*/ 477353 w 1436789"/>
              <a:gd name="connsiteY72" fmla="*/ 10804 h 2915577"/>
              <a:gd name="connsiteX73" fmla="*/ 472590 w 1436789"/>
              <a:gd name="connsiteY73" fmla="*/ 101292 h 2915577"/>
              <a:gd name="connsiteX74" fmla="*/ 432109 w 1436789"/>
              <a:gd name="connsiteY74" fmla="*/ 137010 h 2915577"/>
              <a:gd name="connsiteX75" fmla="*/ 339240 w 1436789"/>
              <a:gd name="connsiteY75" fmla="*/ 215592 h 2915577"/>
              <a:gd name="connsiteX76" fmla="*/ 305903 w 1436789"/>
              <a:gd name="connsiteY76" fmla="*/ 251310 h 2915577"/>
              <a:gd name="connsiteX77" fmla="*/ 284471 w 1436789"/>
              <a:gd name="connsiteY77" fmla="*/ 294173 h 2915577"/>
              <a:gd name="connsiteX78" fmla="*/ 220178 w 1436789"/>
              <a:gd name="connsiteY78" fmla="*/ 275123 h 2915577"/>
              <a:gd name="connsiteX79" fmla="*/ 239228 w 1436789"/>
              <a:gd name="connsiteY79" fmla="*/ 303698 h 2915577"/>
              <a:gd name="connsiteX80" fmla="*/ 313046 w 1436789"/>
              <a:gd name="connsiteY80" fmla="*/ 313223 h 2915577"/>
              <a:gd name="connsiteX81" fmla="*/ 339240 w 1436789"/>
              <a:gd name="connsiteY81" fmla="*/ 301317 h 2915577"/>
              <a:gd name="connsiteX82" fmla="*/ 303521 w 1436789"/>
              <a:gd name="connsiteY82" fmla="*/ 341798 h 2915577"/>
              <a:gd name="connsiteX83" fmla="*/ 279709 w 1436789"/>
              <a:gd name="connsiteY83" fmla="*/ 339417 h 2915577"/>
              <a:gd name="connsiteX84" fmla="*/ 246371 w 1436789"/>
              <a:gd name="connsiteY84" fmla="*/ 348942 h 2915577"/>
              <a:gd name="connsiteX85" fmla="*/ 220178 w 1436789"/>
              <a:gd name="connsiteY85" fmla="*/ 387042 h 2915577"/>
              <a:gd name="connsiteX86" fmla="*/ 220178 w 1436789"/>
              <a:gd name="connsiteY86" fmla="*/ 406092 h 2915577"/>
              <a:gd name="connsiteX87" fmla="*/ 246371 w 1436789"/>
              <a:gd name="connsiteY87" fmla="*/ 372754 h 2915577"/>
              <a:gd name="connsiteX88" fmla="*/ 270184 w 1436789"/>
              <a:gd name="connsiteY88" fmla="*/ 363229 h 2915577"/>
              <a:gd name="connsiteX89" fmla="*/ 279709 w 1436789"/>
              <a:gd name="connsiteY89" fmla="*/ 387042 h 2915577"/>
              <a:gd name="connsiteX90" fmla="*/ 255896 w 1436789"/>
              <a:gd name="connsiteY90" fmla="*/ 422760 h 2915577"/>
              <a:gd name="connsiteX91" fmla="*/ 270184 w 1436789"/>
              <a:gd name="connsiteY91" fmla="*/ 425142 h 2915577"/>
              <a:gd name="connsiteX92" fmla="*/ 332096 w 1436789"/>
              <a:gd name="connsiteY92" fmla="*/ 387042 h 2915577"/>
              <a:gd name="connsiteX93" fmla="*/ 377340 w 1436789"/>
              <a:gd name="connsiteY93" fmla="*/ 375135 h 2915577"/>
              <a:gd name="connsiteX94" fmla="*/ 424965 w 1436789"/>
              <a:gd name="connsiteY94" fmla="*/ 353704 h 2915577"/>
              <a:gd name="connsiteX95" fmla="*/ 486878 w 1436789"/>
              <a:gd name="connsiteY95" fmla="*/ 367991 h 2915577"/>
              <a:gd name="connsiteX96" fmla="*/ 553553 w 1436789"/>
              <a:gd name="connsiteY96" fmla="*/ 353703 h 2915577"/>
              <a:gd name="connsiteX97" fmla="*/ 632134 w 1436789"/>
              <a:gd name="connsiteY97" fmla="*/ 365610 h 2915577"/>
              <a:gd name="connsiteX98" fmla="*/ 696428 w 1436789"/>
              <a:gd name="connsiteY98" fmla="*/ 363229 h 2915577"/>
              <a:gd name="connsiteX99" fmla="*/ 727386 w 1436789"/>
              <a:gd name="connsiteY99" fmla="*/ 398951 h 2915577"/>
              <a:gd name="connsiteX100" fmla="*/ 732146 w 1436789"/>
              <a:gd name="connsiteY100" fmla="*/ 451335 h 2915577"/>
              <a:gd name="connsiteX101" fmla="*/ 694046 w 1436789"/>
              <a:gd name="connsiteY101" fmla="*/ 503723 h 2915577"/>
              <a:gd name="connsiteX102" fmla="*/ 684521 w 1436789"/>
              <a:gd name="connsiteY102" fmla="*/ 565634 h 2915577"/>
              <a:gd name="connsiteX103" fmla="*/ 658328 w 1436789"/>
              <a:gd name="connsiteY103" fmla="*/ 615641 h 2915577"/>
              <a:gd name="connsiteX104" fmla="*/ 646421 w 1436789"/>
              <a:gd name="connsiteY104" fmla="*/ 658504 h 2915577"/>
              <a:gd name="connsiteX105" fmla="*/ 610703 w 1436789"/>
              <a:gd name="connsiteY105" fmla="*/ 703747 h 2915577"/>
              <a:gd name="connsiteX106" fmla="*/ 579746 w 1436789"/>
              <a:gd name="connsiteY106" fmla="*/ 768042 h 2915577"/>
              <a:gd name="connsiteX107" fmla="*/ 479734 w 1436789"/>
              <a:gd name="connsiteY107" fmla="*/ 806142 h 2915577"/>
              <a:gd name="connsiteX108" fmla="*/ 458303 w 1436789"/>
              <a:gd name="connsiteY108" fmla="*/ 820429 h 2915577"/>
              <a:gd name="connsiteX109" fmla="*/ 453540 w 1436789"/>
              <a:gd name="connsiteY109" fmla="*/ 844242 h 2915577"/>
              <a:gd name="connsiteX110" fmla="*/ 522596 w 1436789"/>
              <a:gd name="connsiteY110" fmla="*/ 815667 h 2915577"/>
              <a:gd name="connsiteX111" fmla="*/ 546409 w 1436789"/>
              <a:gd name="connsiteY111" fmla="*/ 839479 h 2915577"/>
              <a:gd name="connsiteX112" fmla="*/ 570221 w 1436789"/>
              <a:gd name="connsiteY112" fmla="*/ 870435 h 2915577"/>
              <a:gd name="connsiteX113" fmla="*/ 496403 w 1436789"/>
              <a:gd name="connsiteY113" fmla="*/ 910917 h 2915577"/>
              <a:gd name="connsiteX114" fmla="*/ 439253 w 1436789"/>
              <a:gd name="connsiteY114" fmla="*/ 949017 h 2915577"/>
              <a:gd name="connsiteX115" fmla="*/ 351147 w 1436789"/>
              <a:gd name="connsiteY115" fmla="*/ 946635 h 2915577"/>
              <a:gd name="connsiteX116" fmla="*/ 386865 w 1436789"/>
              <a:gd name="connsiteY116" fmla="*/ 968067 h 2915577"/>
              <a:gd name="connsiteX117" fmla="*/ 491640 w 1436789"/>
              <a:gd name="connsiteY117" fmla="*/ 987117 h 2915577"/>
              <a:gd name="connsiteX118" fmla="*/ 555934 w 1436789"/>
              <a:gd name="connsiteY118" fmla="*/ 951398 h 2915577"/>
              <a:gd name="connsiteX119" fmla="*/ 767866 w 1436789"/>
              <a:gd name="connsiteY119" fmla="*/ 1110943 h 2915577"/>
              <a:gd name="connsiteX120" fmla="*/ 986991 w 1436789"/>
              <a:gd name="connsiteY120" fmla="*/ 1527402 h 2915577"/>
              <a:gd name="connsiteX121" fmla="*/ 1120291 w 1436789"/>
              <a:gd name="connsiteY121" fmla="*/ 2034868 h 2915577"/>
              <a:gd name="connsiteX122" fmla="*/ 1429854 w 1436789"/>
              <a:gd name="connsiteY122" fmla="*/ 2080111 h 2915577"/>
              <a:gd name="connsiteX123" fmla="*/ 1391754 w 1436789"/>
              <a:gd name="connsiteY123" fmla="*/ 2292043 h 2915577"/>
              <a:gd name="connsiteX124" fmla="*/ 1353654 w 1436789"/>
              <a:gd name="connsiteY124" fmla="*/ 2592080 h 2915577"/>
              <a:gd name="connsiteX125" fmla="*/ 674576 w 1436789"/>
              <a:gd name="connsiteY125" fmla="*/ 2749641 h 2915577"/>
              <a:gd name="connsiteX126" fmla="*/ 360672 w 1436789"/>
              <a:gd name="connsiteY126" fmla="*/ 2892118 h 2915577"/>
              <a:gd name="connsiteX127" fmla="*/ 15391 w 1436789"/>
              <a:gd name="connsiteY127" fmla="*/ 2911169 h 2915577"/>
              <a:gd name="connsiteX128" fmla="*/ 79684 w 1436789"/>
              <a:gd name="connsiteY128" fmla="*/ 2849255 h 2915577"/>
              <a:gd name="connsiteX129" fmla="*/ 101116 w 1436789"/>
              <a:gd name="connsiteY129" fmla="*/ 2777818 h 2915577"/>
              <a:gd name="connsiteX130" fmla="*/ 155884 w 1436789"/>
              <a:gd name="connsiteY130" fmla="*/ 2744479 h 2915577"/>
              <a:gd name="connsiteX131" fmla="*/ 203510 w 1436789"/>
              <a:gd name="connsiteY131" fmla="*/ 2630180 h 2915577"/>
              <a:gd name="connsiteX132" fmla="*/ 227321 w 1436789"/>
              <a:gd name="connsiteY132" fmla="*/ 2632561 h 2915577"/>
              <a:gd name="connsiteX133" fmla="*/ 251134 w 1436789"/>
              <a:gd name="connsiteY133" fmla="*/ 2623036 h 2915577"/>
              <a:gd name="connsiteX134" fmla="*/ 272565 w 1436789"/>
              <a:gd name="connsiteY134" fmla="*/ 2570648 h 2915577"/>
              <a:gd name="connsiteX135" fmla="*/ 401153 w 1436789"/>
              <a:gd name="connsiteY135" fmla="*/ 2561123 h 2915577"/>
              <a:gd name="connsiteX136" fmla="*/ 420203 w 1436789"/>
              <a:gd name="connsiteY136" fmla="*/ 2580174 h 2915577"/>
              <a:gd name="connsiteX137" fmla="*/ 486878 w 1436789"/>
              <a:gd name="connsiteY137" fmla="*/ 2558743 h 2915577"/>
              <a:gd name="connsiteX138" fmla="*/ 522596 w 1436789"/>
              <a:gd name="connsiteY138" fmla="*/ 2496829 h 2915577"/>
              <a:gd name="connsiteX139" fmla="*/ 570221 w 1436789"/>
              <a:gd name="connsiteY139" fmla="*/ 2446823 h 2915577"/>
              <a:gd name="connsiteX140" fmla="*/ 620228 w 1436789"/>
              <a:gd name="connsiteY140" fmla="*/ 2382529 h 2915577"/>
              <a:gd name="connsiteX141" fmla="*/ 546409 w 1436789"/>
              <a:gd name="connsiteY141" fmla="*/ 2444442 h 2915577"/>
              <a:gd name="connsiteX142" fmla="*/ 496403 w 1436789"/>
              <a:gd name="connsiteY142" fmla="*/ 2468254 h 2915577"/>
              <a:gd name="connsiteX143" fmla="*/ 434490 w 1436789"/>
              <a:gd name="connsiteY143" fmla="*/ 2513499 h 2915577"/>
              <a:gd name="connsiteX144" fmla="*/ 374959 w 1436789"/>
              <a:gd name="connsiteY144" fmla="*/ 2484923 h 2915577"/>
              <a:gd name="connsiteX145" fmla="*/ 329715 w 1436789"/>
              <a:gd name="connsiteY145" fmla="*/ 2444442 h 2915577"/>
              <a:gd name="connsiteX146" fmla="*/ 260659 w 1436789"/>
              <a:gd name="connsiteY146" fmla="*/ 2456348 h 2915577"/>
              <a:gd name="connsiteX147" fmla="*/ 241609 w 1436789"/>
              <a:gd name="connsiteY147" fmla="*/ 2444442 h 2915577"/>
              <a:gd name="connsiteX148" fmla="*/ 277328 w 1436789"/>
              <a:gd name="connsiteY148" fmla="*/ 2420629 h 2915577"/>
              <a:gd name="connsiteX149" fmla="*/ 182078 w 1436789"/>
              <a:gd name="connsiteY149" fmla="*/ 2408723 h 2915577"/>
              <a:gd name="connsiteX150" fmla="*/ 124928 w 1436789"/>
              <a:gd name="connsiteY150" fmla="*/ 2430154 h 2915577"/>
              <a:gd name="connsiteX151" fmla="*/ 103496 w 1436789"/>
              <a:gd name="connsiteY151" fmla="*/ 2446823 h 2915577"/>
              <a:gd name="connsiteX152" fmla="*/ 101115 w 1436789"/>
              <a:gd name="connsiteY152" fmla="*/ 2427773 h 2915577"/>
              <a:gd name="connsiteX153" fmla="*/ 122546 w 1436789"/>
              <a:gd name="connsiteY153" fmla="*/ 2401579 h 2915577"/>
              <a:gd name="connsiteX154" fmla="*/ 63015 w 1436789"/>
              <a:gd name="connsiteY154" fmla="*/ 2406342 h 2915577"/>
              <a:gd name="connsiteX155" fmla="*/ 77303 w 1436789"/>
              <a:gd name="connsiteY155" fmla="*/ 2373004 h 2915577"/>
              <a:gd name="connsiteX156" fmla="*/ 55871 w 1436789"/>
              <a:gd name="connsiteY156" fmla="*/ 2358717 h 2915577"/>
              <a:gd name="connsiteX157" fmla="*/ 63015 w 1436789"/>
              <a:gd name="connsiteY157" fmla="*/ 2342048 h 2915577"/>
              <a:gd name="connsiteX158" fmla="*/ 141596 w 1436789"/>
              <a:gd name="connsiteY158" fmla="*/ 2296804 h 2915577"/>
              <a:gd name="connsiteX159" fmla="*/ 160647 w 1436789"/>
              <a:gd name="connsiteY159" fmla="*/ 2272992 h 2915577"/>
              <a:gd name="connsiteX160" fmla="*/ 215415 w 1436789"/>
              <a:gd name="connsiteY160" fmla="*/ 2265848 h 2915577"/>
              <a:gd name="connsiteX161" fmla="*/ 286853 w 1436789"/>
              <a:gd name="connsiteY161" fmla="*/ 2201554 h 2915577"/>
              <a:gd name="connsiteX162" fmla="*/ 293996 w 1436789"/>
              <a:gd name="connsiteY162" fmla="*/ 2158692 h 2915577"/>
              <a:gd name="connsiteX163" fmla="*/ 274946 w 1436789"/>
              <a:gd name="connsiteY163" fmla="*/ 2120592 h 2915577"/>
              <a:gd name="connsiteX164" fmla="*/ 282090 w 1436789"/>
              <a:gd name="connsiteY164" fmla="*/ 2082492 h 2915577"/>
              <a:gd name="connsiteX165" fmla="*/ 279709 w 1436789"/>
              <a:gd name="connsiteY165" fmla="*/ 2049154 h 2915577"/>
              <a:gd name="connsiteX166" fmla="*/ 248753 w 1436789"/>
              <a:gd name="connsiteY166" fmla="*/ 2025342 h 2915577"/>
              <a:gd name="connsiteX167" fmla="*/ 217796 w 1436789"/>
              <a:gd name="connsiteY167" fmla="*/ 2032485 h 2915577"/>
              <a:gd name="connsiteX168" fmla="*/ 189221 w 1436789"/>
              <a:gd name="connsiteY168" fmla="*/ 2053917 h 2915577"/>
              <a:gd name="connsiteX169" fmla="*/ 158265 w 1436789"/>
              <a:gd name="connsiteY169" fmla="*/ 2058679 h 2915577"/>
              <a:gd name="connsiteX170" fmla="*/ 160646 w 1436789"/>
              <a:gd name="connsiteY170" fmla="*/ 2049154 h 2915577"/>
              <a:gd name="connsiteX171" fmla="*/ 229703 w 1436789"/>
              <a:gd name="connsiteY171" fmla="*/ 1956285 h 2915577"/>
              <a:gd name="connsiteX172" fmla="*/ 184459 w 1436789"/>
              <a:gd name="connsiteY172" fmla="*/ 1887229 h 2915577"/>
              <a:gd name="connsiteX173" fmla="*/ 203509 w 1436789"/>
              <a:gd name="connsiteY173" fmla="*/ 1851510 h 2915577"/>
              <a:gd name="connsiteX174" fmla="*/ 270184 w 1436789"/>
              <a:gd name="connsiteY174" fmla="*/ 1894373 h 2915577"/>
              <a:gd name="connsiteX175" fmla="*/ 317809 w 1436789"/>
              <a:gd name="connsiteY175" fmla="*/ 1906279 h 2915577"/>
              <a:gd name="connsiteX176" fmla="*/ 436871 w 1436789"/>
              <a:gd name="connsiteY176" fmla="*/ 1884848 h 2915577"/>
              <a:gd name="connsiteX177" fmla="*/ 489259 w 1436789"/>
              <a:gd name="connsiteY177" fmla="*/ 1915804 h 2915577"/>
              <a:gd name="connsiteX178" fmla="*/ 474971 w 1436789"/>
              <a:gd name="connsiteY178" fmla="*/ 1870560 h 2915577"/>
              <a:gd name="connsiteX179" fmla="*/ 479734 w 1436789"/>
              <a:gd name="connsiteY179" fmla="*/ 1863417 h 2915577"/>
              <a:gd name="connsiteX180" fmla="*/ 517834 w 1436789"/>
              <a:gd name="connsiteY180" fmla="*/ 1894373 h 2915577"/>
              <a:gd name="connsiteX181" fmla="*/ 544028 w 1436789"/>
              <a:gd name="connsiteY181" fmla="*/ 1901516 h 2915577"/>
              <a:gd name="connsiteX182" fmla="*/ 546409 w 1436789"/>
              <a:gd name="connsiteY182" fmla="*/ 1870560 h 2915577"/>
              <a:gd name="connsiteX183" fmla="*/ 529740 w 1436789"/>
              <a:gd name="connsiteY183" fmla="*/ 1870560 h 2915577"/>
              <a:gd name="connsiteX184" fmla="*/ 498784 w 1436789"/>
              <a:gd name="connsiteY184" fmla="*/ 1851510 h 2915577"/>
              <a:gd name="connsiteX185" fmla="*/ 484496 w 1436789"/>
              <a:gd name="connsiteY185" fmla="*/ 1815792 h 2915577"/>
              <a:gd name="connsiteX186" fmla="*/ 489259 w 1436789"/>
              <a:gd name="connsiteY186" fmla="*/ 1782454 h 2915577"/>
              <a:gd name="connsiteX187" fmla="*/ 515453 w 1436789"/>
              <a:gd name="connsiteY187" fmla="*/ 1758642 h 2915577"/>
              <a:gd name="connsiteX188" fmla="*/ 489259 w 1436789"/>
              <a:gd name="connsiteY188" fmla="*/ 1732448 h 2915577"/>
              <a:gd name="connsiteX189" fmla="*/ 491640 w 1436789"/>
              <a:gd name="connsiteY189" fmla="*/ 1706254 h 2915577"/>
              <a:gd name="connsiteX190" fmla="*/ 496403 w 1436789"/>
              <a:gd name="connsiteY190" fmla="*/ 1680060 h 2915577"/>
              <a:gd name="connsiteX191" fmla="*/ 534503 w 1436789"/>
              <a:gd name="connsiteY191" fmla="*/ 1632435 h 2915577"/>
              <a:gd name="connsiteX192" fmla="*/ 534503 w 1436789"/>
              <a:gd name="connsiteY192" fmla="*/ 1601479 h 2915577"/>
              <a:gd name="connsiteX193" fmla="*/ 515453 w 1436789"/>
              <a:gd name="connsiteY193" fmla="*/ 1596717 h 2915577"/>
              <a:gd name="connsiteX194" fmla="*/ 472590 w 1436789"/>
              <a:gd name="connsiteY194" fmla="*/ 1625292 h 2915577"/>
              <a:gd name="connsiteX195" fmla="*/ 444015 w 1436789"/>
              <a:gd name="connsiteY195" fmla="*/ 1603860 h 2915577"/>
              <a:gd name="connsiteX196" fmla="*/ 396390 w 1436789"/>
              <a:gd name="connsiteY196" fmla="*/ 1522898 h 2915577"/>
              <a:gd name="connsiteX197" fmla="*/ 378829 w 1436789"/>
              <a:gd name="connsiteY197" fmla="*/ 1496446 h 2915577"/>
              <a:gd name="connsiteX0" fmla="*/ 378829 w 1436789"/>
              <a:gd name="connsiteY0" fmla="*/ 1496446 h 2915577"/>
              <a:gd name="connsiteX1" fmla="*/ 382103 w 1436789"/>
              <a:gd name="connsiteY1" fmla="*/ 1446698 h 2915577"/>
              <a:gd name="connsiteX2" fmla="*/ 439253 w 1436789"/>
              <a:gd name="connsiteY2" fmla="*/ 1349067 h 2915577"/>
              <a:gd name="connsiteX3" fmla="*/ 474971 w 1436789"/>
              <a:gd name="connsiteY3" fmla="*/ 1344304 h 2915577"/>
              <a:gd name="connsiteX4" fmla="*/ 486878 w 1436789"/>
              <a:gd name="connsiteY4" fmla="*/ 1327635 h 2915577"/>
              <a:gd name="connsiteX5" fmla="*/ 451159 w 1436789"/>
              <a:gd name="connsiteY5" fmla="*/ 1325254 h 2915577"/>
              <a:gd name="connsiteX6" fmla="*/ 391628 w 1436789"/>
              <a:gd name="connsiteY6" fmla="*/ 1313348 h 2915577"/>
              <a:gd name="connsiteX7" fmla="*/ 367815 w 1436789"/>
              <a:gd name="connsiteY7" fmla="*/ 1349067 h 2915577"/>
              <a:gd name="connsiteX8" fmla="*/ 286853 w 1436789"/>
              <a:gd name="connsiteY8" fmla="*/ 1391929 h 2915577"/>
              <a:gd name="connsiteX9" fmla="*/ 241609 w 1436789"/>
              <a:gd name="connsiteY9" fmla="*/ 1372879 h 2915577"/>
              <a:gd name="connsiteX10" fmla="*/ 222559 w 1436789"/>
              <a:gd name="connsiteY10" fmla="*/ 1344304 h 2915577"/>
              <a:gd name="connsiteX11" fmla="*/ 213034 w 1436789"/>
              <a:gd name="connsiteY11" fmla="*/ 1363354 h 2915577"/>
              <a:gd name="connsiteX12" fmla="*/ 222559 w 1436789"/>
              <a:gd name="connsiteY12" fmla="*/ 1422884 h 2915577"/>
              <a:gd name="connsiteX13" fmla="*/ 148740 w 1436789"/>
              <a:gd name="connsiteY13" fmla="*/ 1372879 h 2915577"/>
              <a:gd name="connsiteX14" fmla="*/ 98734 w 1436789"/>
              <a:gd name="connsiteY14" fmla="*/ 1391929 h 2915577"/>
              <a:gd name="connsiteX15" fmla="*/ 74922 w 1436789"/>
              <a:gd name="connsiteY15" fmla="*/ 1337163 h 2915577"/>
              <a:gd name="connsiteX16" fmla="*/ 89209 w 1436789"/>
              <a:gd name="connsiteY16" fmla="*/ 1291917 h 2915577"/>
              <a:gd name="connsiteX17" fmla="*/ 148740 w 1436789"/>
              <a:gd name="connsiteY17" fmla="*/ 1184760 h 2915577"/>
              <a:gd name="connsiteX18" fmla="*/ 174934 w 1436789"/>
              <a:gd name="connsiteY18" fmla="*/ 1156184 h 2915577"/>
              <a:gd name="connsiteX19" fmla="*/ 110640 w 1436789"/>
              <a:gd name="connsiteY19" fmla="*/ 1060934 h 2915577"/>
              <a:gd name="connsiteX20" fmla="*/ 122546 w 1436789"/>
              <a:gd name="connsiteY20" fmla="*/ 1015691 h 2915577"/>
              <a:gd name="connsiteX21" fmla="*/ 146359 w 1436789"/>
              <a:gd name="connsiteY21" fmla="*/ 996641 h 2915577"/>
              <a:gd name="connsiteX22" fmla="*/ 198746 w 1436789"/>
              <a:gd name="connsiteY22" fmla="*/ 994259 h 2915577"/>
              <a:gd name="connsiteX23" fmla="*/ 143978 w 1436789"/>
              <a:gd name="connsiteY23" fmla="*/ 975209 h 2915577"/>
              <a:gd name="connsiteX24" fmla="*/ 132071 w 1436789"/>
              <a:gd name="connsiteY24" fmla="*/ 937109 h 2915577"/>
              <a:gd name="connsiteX25" fmla="*/ 98734 w 1436789"/>
              <a:gd name="connsiteY25" fmla="*/ 1006166 h 2915577"/>
              <a:gd name="connsiteX26" fmla="*/ 77303 w 1436789"/>
              <a:gd name="connsiteY26" fmla="*/ 1010928 h 2915577"/>
              <a:gd name="connsiteX27" fmla="*/ 96353 w 1436789"/>
              <a:gd name="connsiteY27" fmla="*/ 1065697 h 2915577"/>
              <a:gd name="connsiteX28" fmla="*/ 53490 w 1436789"/>
              <a:gd name="connsiteY28" fmla="*/ 1015691 h 2915577"/>
              <a:gd name="connsiteX29" fmla="*/ 36821 w 1436789"/>
              <a:gd name="connsiteY29" fmla="*/ 987116 h 2915577"/>
              <a:gd name="connsiteX30" fmla="*/ 113021 w 1436789"/>
              <a:gd name="connsiteY30" fmla="*/ 877578 h 2915577"/>
              <a:gd name="connsiteX31" fmla="*/ 84446 w 1436789"/>
              <a:gd name="connsiteY31" fmla="*/ 887103 h 2915577"/>
              <a:gd name="connsiteX32" fmla="*/ 55871 w 1436789"/>
              <a:gd name="connsiteY32" fmla="*/ 922822 h 2915577"/>
              <a:gd name="connsiteX33" fmla="*/ 27296 w 1436789"/>
              <a:gd name="connsiteY33" fmla="*/ 951398 h 2915577"/>
              <a:gd name="connsiteX34" fmla="*/ 24915 w 1436789"/>
              <a:gd name="connsiteY34" fmla="*/ 1025217 h 2915577"/>
              <a:gd name="connsiteX35" fmla="*/ 22534 w 1436789"/>
              <a:gd name="connsiteY35" fmla="*/ 1079986 h 2915577"/>
              <a:gd name="connsiteX36" fmla="*/ 58253 w 1436789"/>
              <a:gd name="connsiteY36" fmla="*/ 1075223 h 2915577"/>
              <a:gd name="connsiteX37" fmla="*/ 84446 w 1436789"/>
              <a:gd name="connsiteY37" fmla="*/ 1144279 h 2915577"/>
              <a:gd name="connsiteX38" fmla="*/ 67778 w 1436789"/>
              <a:gd name="connsiteY38" fmla="*/ 1163329 h 2915577"/>
              <a:gd name="connsiteX39" fmla="*/ 34440 w 1436789"/>
              <a:gd name="connsiteY39" fmla="*/ 1146660 h 2915577"/>
              <a:gd name="connsiteX40" fmla="*/ 17771 w 1436789"/>
              <a:gd name="connsiteY40" fmla="*/ 1063317 h 2915577"/>
              <a:gd name="connsiteX41" fmla="*/ 20154 w 1436789"/>
              <a:gd name="connsiteY41" fmla="*/ 868057 h 2915577"/>
              <a:gd name="connsiteX42" fmla="*/ 55871 w 1436789"/>
              <a:gd name="connsiteY42" fmla="*/ 815666 h 2915577"/>
              <a:gd name="connsiteX43" fmla="*/ 91590 w 1436789"/>
              <a:gd name="connsiteY43" fmla="*/ 796616 h 2915577"/>
              <a:gd name="connsiteX44" fmla="*/ 24915 w 1436789"/>
              <a:gd name="connsiteY44" fmla="*/ 794234 h 2915577"/>
              <a:gd name="connsiteX45" fmla="*/ 55871 w 1436789"/>
              <a:gd name="connsiteY45" fmla="*/ 763278 h 2915577"/>
              <a:gd name="connsiteX46" fmla="*/ 34440 w 1436789"/>
              <a:gd name="connsiteY46" fmla="*/ 763278 h 2915577"/>
              <a:gd name="connsiteX47" fmla="*/ 74921 w 1436789"/>
              <a:gd name="connsiteY47" fmla="*/ 677553 h 2915577"/>
              <a:gd name="connsiteX48" fmla="*/ 22534 w 1436789"/>
              <a:gd name="connsiteY48" fmla="*/ 741847 h 2915577"/>
              <a:gd name="connsiteX49" fmla="*/ 15390 w 1436789"/>
              <a:gd name="connsiteY49" fmla="*/ 670409 h 2915577"/>
              <a:gd name="connsiteX50" fmla="*/ 15391 w 1436789"/>
              <a:gd name="connsiteY50" fmla="*/ 396567 h 2915577"/>
              <a:gd name="connsiteX51" fmla="*/ 27296 w 1436789"/>
              <a:gd name="connsiteY51" fmla="*/ 279884 h 2915577"/>
              <a:gd name="connsiteX52" fmla="*/ 82065 w 1436789"/>
              <a:gd name="connsiteY52" fmla="*/ 291791 h 2915577"/>
              <a:gd name="connsiteX53" fmla="*/ 63015 w 1436789"/>
              <a:gd name="connsiteY53" fmla="*/ 258453 h 2915577"/>
              <a:gd name="connsiteX54" fmla="*/ 10627 w 1436789"/>
              <a:gd name="connsiteY54" fmla="*/ 225116 h 2915577"/>
              <a:gd name="connsiteX55" fmla="*/ 43965 w 1436789"/>
              <a:gd name="connsiteY55" fmla="*/ 208447 h 2915577"/>
              <a:gd name="connsiteX56" fmla="*/ 46346 w 1436789"/>
              <a:gd name="connsiteY56" fmla="*/ 194159 h 2915577"/>
              <a:gd name="connsiteX57" fmla="*/ 24915 w 1436789"/>
              <a:gd name="connsiteY57" fmla="*/ 153678 h 2915577"/>
              <a:gd name="connsiteX58" fmla="*/ 63015 w 1436789"/>
              <a:gd name="connsiteY58" fmla="*/ 151297 h 2915577"/>
              <a:gd name="connsiteX59" fmla="*/ 86828 w 1436789"/>
              <a:gd name="connsiteY59" fmla="*/ 141772 h 2915577"/>
              <a:gd name="connsiteX60" fmla="*/ 67777 w 1436789"/>
              <a:gd name="connsiteY60" fmla="*/ 101291 h 2915577"/>
              <a:gd name="connsiteX61" fmla="*/ 91591 w 1436789"/>
              <a:gd name="connsiteY61" fmla="*/ 27473 h 2915577"/>
              <a:gd name="connsiteX62" fmla="*/ 108259 w 1436789"/>
              <a:gd name="connsiteY62" fmla="*/ 8422 h 2915577"/>
              <a:gd name="connsiteX63" fmla="*/ 155884 w 1436789"/>
              <a:gd name="connsiteY63" fmla="*/ 20328 h 2915577"/>
              <a:gd name="connsiteX64" fmla="*/ 148740 w 1436789"/>
              <a:gd name="connsiteY64" fmla="*/ 77479 h 2915577"/>
              <a:gd name="connsiteX65" fmla="*/ 191603 w 1436789"/>
              <a:gd name="connsiteY65" fmla="*/ 32235 h 2915577"/>
              <a:gd name="connsiteX66" fmla="*/ 260659 w 1436789"/>
              <a:gd name="connsiteY66" fmla="*/ 36998 h 2915577"/>
              <a:gd name="connsiteX67" fmla="*/ 341621 w 1436789"/>
              <a:gd name="connsiteY67" fmla="*/ 25092 h 2915577"/>
              <a:gd name="connsiteX68" fmla="*/ 377340 w 1436789"/>
              <a:gd name="connsiteY68" fmla="*/ 6042 h 2915577"/>
              <a:gd name="connsiteX69" fmla="*/ 417821 w 1436789"/>
              <a:gd name="connsiteY69" fmla="*/ 20329 h 2915577"/>
              <a:gd name="connsiteX70" fmla="*/ 432109 w 1436789"/>
              <a:gd name="connsiteY70" fmla="*/ 1279 h 2915577"/>
              <a:gd name="connsiteX71" fmla="*/ 469788 w 1436789"/>
              <a:gd name="connsiteY71" fmla="*/ 2745 h 2915577"/>
              <a:gd name="connsiteX72" fmla="*/ 477353 w 1436789"/>
              <a:gd name="connsiteY72" fmla="*/ 10804 h 2915577"/>
              <a:gd name="connsiteX73" fmla="*/ 472590 w 1436789"/>
              <a:gd name="connsiteY73" fmla="*/ 101292 h 2915577"/>
              <a:gd name="connsiteX74" fmla="*/ 432109 w 1436789"/>
              <a:gd name="connsiteY74" fmla="*/ 137010 h 2915577"/>
              <a:gd name="connsiteX75" fmla="*/ 339240 w 1436789"/>
              <a:gd name="connsiteY75" fmla="*/ 215592 h 2915577"/>
              <a:gd name="connsiteX76" fmla="*/ 305903 w 1436789"/>
              <a:gd name="connsiteY76" fmla="*/ 251310 h 2915577"/>
              <a:gd name="connsiteX77" fmla="*/ 284471 w 1436789"/>
              <a:gd name="connsiteY77" fmla="*/ 294173 h 2915577"/>
              <a:gd name="connsiteX78" fmla="*/ 220178 w 1436789"/>
              <a:gd name="connsiteY78" fmla="*/ 275123 h 2915577"/>
              <a:gd name="connsiteX79" fmla="*/ 239228 w 1436789"/>
              <a:gd name="connsiteY79" fmla="*/ 303698 h 2915577"/>
              <a:gd name="connsiteX80" fmla="*/ 313046 w 1436789"/>
              <a:gd name="connsiteY80" fmla="*/ 313223 h 2915577"/>
              <a:gd name="connsiteX81" fmla="*/ 339240 w 1436789"/>
              <a:gd name="connsiteY81" fmla="*/ 301317 h 2915577"/>
              <a:gd name="connsiteX82" fmla="*/ 303521 w 1436789"/>
              <a:gd name="connsiteY82" fmla="*/ 341798 h 2915577"/>
              <a:gd name="connsiteX83" fmla="*/ 279709 w 1436789"/>
              <a:gd name="connsiteY83" fmla="*/ 339417 h 2915577"/>
              <a:gd name="connsiteX84" fmla="*/ 246371 w 1436789"/>
              <a:gd name="connsiteY84" fmla="*/ 348942 h 2915577"/>
              <a:gd name="connsiteX85" fmla="*/ 220178 w 1436789"/>
              <a:gd name="connsiteY85" fmla="*/ 387042 h 2915577"/>
              <a:gd name="connsiteX86" fmla="*/ 220178 w 1436789"/>
              <a:gd name="connsiteY86" fmla="*/ 406092 h 2915577"/>
              <a:gd name="connsiteX87" fmla="*/ 246371 w 1436789"/>
              <a:gd name="connsiteY87" fmla="*/ 372754 h 2915577"/>
              <a:gd name="connsiteX88" fmla="*/ 270184 w 1436789"/>
              <a:gd name="connsiteY88" fmla="*/ 363229 h 2915577"/>
              <a:gd name="connsiteX89" fmla="*/ 279709 w 1436789"/>
              <a:gd name="connsiteY89" fmla="*/ 387042 h 2915577"/>
              <a:gd name="connsiteX90" fmla="*/ 255896 w 1436789"/>
              <a:gd name="connsiteY90" fmla="*/ 422760 h 2915577"/>
              <a:gd name="connsiteX91" fmla="*/ 270184 w 1436789"/>
              <a:gd name="connsiteY91" fmla="*/ 425142 h 2915577"/>
              <a:gd name="connsiteX92" fmla="*/ 332096 w 1436789"/>
              <a:gd name="connsiteY92" fmla="*/ 387042 h 2915577"/>
              <a:gd name="connsiteX93" fmla="*/ 377340 w 1436789"/>
              <a:gd name="connsiteY93" fmla="*/ 375135 h 2915577"/>
              <a:gd name="connsiteX94" fmla="*/ 424965 w 1436789"/>
              <a:gd name="connsiteY94" fmla="*/ 353704 h 2915577"/>
              <a:gd name="connsiteX95" fmla="*/ 486878 w 1436789"/>
              <a:gd name="connsiteY95" fmla="*/ 367991 h 2915577"/>
              <a:gd name="connsiteX96" fmla="*/ 553553 w 1436789"/>
              <a:gd name="connsiteY96" fmla="*/ 353703 h 2915577"/>
              <a:gd name="connsiteX97" fmla="*/ 632134 w 1436789"/>
              <a:gd name="connsiteY97" fmla="*/ 365610 h 2915577"/>
              <a:gd name="connsiteX98" fmla="*/ 696428 w 1436789"/>
              <a:gd name="connsiteY98" fmla="*/ 363229 h 2915577"/>
              <a:gd name="connsiteX99" fmla="*/ 727386 w 1436789"/>
              <a:gd name="connsiteY99" fmla="*/ 398951 h 2915577"/>
              <a:gd name="connsiteX100" fmla="*/ 732146 w 1436789"/>
              <a:gd name="connsiteY100" fmla="*/ 451335 h 2915577"/>
              <a:gd name="connsiteX101" fmla="*/ 694046 w 1436789"/>
              <a:gd name="connsiteY101" fmla="*/ 503723 h 2915577"/>
              <a:gd name="connsiteX102" fmla="*/ 684521 w 1436789"/>
              <a:gd name="connsiteY102" fmla="*/ 565634 h 2915577"/>
              <a:gd name="connsiteX103" fmla="*/ 658328 w 1436789"/>
              <a:gd name="connsiteY103" fmla="*/ 615641 h 2915577"/>
              <a:gd name="connsiteX104" fmla="*/ 646421 w 1436789"/>
              <a:gd name="connsiteY104" fmla="*/ 658504 h 2915577"/>
              <a:gd name="connsiteX105" fmla="*/ 610703 w 1436789"/>
              <a:gd name="connsiteY105" fmla="*/ 703747 h 2915577"/>
              <a:gd name="connsiteX106" fmla="*/ 579746 w 1436789"/>
              <a:gd name="connsiteY106" fmla="*/ 768042 h 2915577"/>
              <a:gd name="connsiteX107" fmla="*/ 479734 w 1436789"/>
              <a:gd name="connsiteY107" fmla="*/ 806142 h 2915577"/>
              <a:gd name="connsiteX108" fmla="*/ 458303 w 1436789"/>
              <a:gd name="connsiteY108" fmla="*/ 820429 h 2915577"/>
              <a:gd name="connsiteX109" fmla="*/ 453540 w 1436789"/>
              <a:gd name="connsiteY109" fmla="*/ 844242 h 2915577"/>
              <a:gd name="connsiteX110" fmla="*/ 522596 w 1436789"/>
              <a:gd name="connsiteY110" fmla="*/ 815667 h 2915577"/>
              <a:gd name="connsiteX111" fmla="*/ 546409 w 1436789"/>
              <a:gd name="connsiteY111" fmla="*/ 839479 h 2915577"/>
              <a:gd name="connsiteX112" fmla="*/ 570221 w 1436789"/>
              <a:gd name="connsiteY112" fmla="*/ 870435 h 2915577"/>
              <a:gd name="connsiteX113" fmla="*/ 496403 w 1436789"/>
              <a:gd name="connsiteY113" fmla="*/ 910917 h 2915577"/>
              <a:gd name="connsiteX114" fmla="*/ 439253 w 1436789"/>
              <a:gd name="connsiteY114" fmla="*/ 949017 h 2915577"/>
              <a:gd name="connsiteX115" fmla="*/ 351147 w 1436789"/>
              <a:gd name="connsiteY115" fmla="*/ 946635 h 2915577"/>
              <a:gd name="connsiteX116" fmla="*/ 386865 w 1436789"/>
              <a:gd name="connsiteY116" fmla="*/ 968067 h 2915577"/>
              <a:gd name="connsiteX117" fmla="*/ 491640 w 1436789"/>
              <a:gd name="connsiteY117" fmla="*/ 987117 h 2915577"/>
              <a:gd name="connsiteX118" fmla="*/ 555934 w 1436789"/>
              <a:gd name="connsiteY118" fmla="*/ 951398 h 2915577"/>
              <a:gd name="connsiteX119" fmla="*/ 767866 w 1436789"/>
              <a:gd name="connsiteY119" fmla="*/ 1110943 h 2915577"/>
              <a:gd name="connsiteX120" fmla="*/ 986991 w 1436789"/>
              <a:gd name="connsiteY120" fmla="*/ 1527402 h 2915577"/>
              <a:gd name="connsiteX121" fmla="*/ 1120291 w 1436789"/>
              <a:gd name="connsiteY121" fmla="*/ 2034868 h 2915577"/>
              <a:gd name="connsiteX122" fmla="*/ 1429854 w 1436789"/>
              <a:gd name="connsiteY122" fmla="*/ 2080111 h 2915577"/>
              <a:gd name="connsiteX123" fmla="*/ 1391754 w 1436789"/>
              <a:gd name="connsiteY123" fmla="*/ 2292043 h 2915577"/>
              <a:gd name="connsiteX124" fmla="*/ 1353654 w 1436789"/>
              <a:gd name="connsiteY124" fmla="*/ 2592080 h 2915577"/>
              <a:gd name="connsiteX125" fmla="*/ 674576 w 1436789"/>
              <a:gd name="connsiteY125" fmla="*/ 2749641 h 2915577"/>
              <a:gd name="connsiteX126" fmla="*/ 360672 w 1436789"/>
              <a:gd name="connsiteY126" fmla="*/ 2892118 h 2915577"/>
              <a:gd name="connsiteX127" fmla="*/ 15391 w 1436789"/>
              <a:gd name="connsiteY127" fmla="*/ 2911169 h 2915577"/>
              <a:gd name="connsiteX128" fmla="*/ 79684 w 1436789"/>
              <a:gd name="connsiteY128" fmla="*/ 2849255 h 2915577"/>
              <a:gd name="connsiteX129" fmla="*/ 101116 w 1436789"/>
              <a:gd name="connsiteY129" fmla="*/ 2777818 h 2915577"/>
              <a:gd name="connsiteX130" fmla="*/ 155884 w 1436789"/>
              <a:gd name="connsiteY130" fmla="*/ 2744479 h 2915577"/>
              <a:gd name="connsiteX131" fmla="*/ 193985 w 1436789"/>
              <a:gd name="connsiteY131" fmla="*/ 2694474 h 2915577"/>
              <a:gd name="connsiteX132" fmla="*/ 203510 w 1436789"/>
              <a:gd name="connsiteY132" fmla="*/ 2630180 h 2915577"/>
              <a:gd name="connsiteX133" fmla="*/ 227321 w 1436789"/>
              <a:gd name="connsiteY133" fmla="*/ 2632561 h 2915577"/>
              <a:gd name="connsiteX134" fmla="*/ 251134 w 1436789"/>
              <a:gd name="connsiteY134" fmla="*/ 2623036 h 2915577"/>
              <a:gd name="connsiteX135" fmla="*/ 272565 w 1436789"/>
              <a:gd name="connsiteY135" fmla="*/ 2570648 h 2915577"/>
              <a:gd name="connsiteX136" fmla="*/ 401153 w 1436789"/>
              <a:gd name="connsiteY136" fmla="*/ 2561123 h 2915577"/>
              <a:gd name="connsiteX137" fmla="*/ 420203 w 1436789"/>
              <a:gd name="connsiteY137" fmla="*/ 2580174 h 2915577"/>
              <a:gd name="connsiteX138" fmla="*/ 486878 w 1436789"/>
              <a:gd name="connsiteY138" fmla="*/ 2558743 h 2915577"/>
              <a:gd name="connsiteX139" fmla="*/ 522596 w 1436789"/>
              <a:gd name="connsiteY139" fmla="*/ 2496829 h 2915577"/>
              <a:gd name="connsiteX140" fmla="*/ 570221 w 1436789"/>
              <a:gd name="connsiteY140" fmla="*/ 2446823 h 2915577"/>
              <a:gd name="connsiteX141" fmla="*/ 620228 w 1436789"/>
              <a:gd name="connsiteY141" fmla="*/ 2382529 h 2915577"/>
              <a:gd name="connsiteX142" fmla="*/ 546409 w 1436789"/>
              <a:gd name="connsiteY142" fmla="*/ 2444442 h 2915577"/>
              <a:gd name="connsiteX143" fmla="*/ 496403 w 1436789"/>
              <a:gd name="connsiteY143" fmla="*/ 2468254 h 2915577"/>
              <a:gd name="connsiteX144" fmla="*/ 434490 w 1436789"/>
              <a:gd name="connsiteY144" fmla="*/ 2513499 h 2915577"/>
              <a:gd name="connsiteX145" fmla="*/ 374959 w 1436789"/>
              <a:gd name="connsiteY145" fmla="*/ 2484923 h 2915577"/>
              <a:gd name="connsiteX146" fmla="*/ 329715 w 1436789"/>
              <a:gd name="connsiteY146" fmla="*/ 2444442 h 2915577"/>
              <a:gd name="connsiteX147" fmla="*/ 260659 w 1436789"/>
              <a:gd name="connsiteY147" fmla="*/ 2456348 h 2915577"/>
              <a:gd name="connsiteX148" fmla="*/ 241609 w 1436789"/>
              <a:gd name="connsiteY148" fmla="*/ 2444442 h 2915577"/>
              <a:gd name="connsiteX149" fmla="*/ 277328 w 1436789"/>
              <a:gd name="connsiteY149" fmla="*/ 2420629 h 2915577"/>
              <a:gd name="connsiteX150" fmla="*/ 182078 w 1436789"/>
              <a:gd name="connsiteY150" fmla="*/ 2408723 h 2915577"/>
              <a:gd name="connsiteX151" fmla="*/ 124928 w 1436789"/>
              <a:gd name="connsiteY151" fmla="*/ 2430154 h 2915577"/>
              <a:gd name="connsiteX152" fmla="*/ 103496 w 1436789"/>
              <a:gd name="connsiteY152" fmla="*/ 2446823 h 2915577"/>
              <a:gd name="connsiteX153" fmla="*/ 101115 w 1436789"/>
              <a:gd name="connsiteY153" fmla="*/ 2427773 h 2915577"/>
              <a:gd name="connsiteX154" fmla="*/ 122546 w 1436789"/>
              <a:gd name="connsiteY154" fmla="*/ 2401579 h 2915577"/>
              <a:gd name="connsiteX155" fmla="*/ 63015 w 1436789"/>
              <a:gd name="connsiteY155" fmla="*/ 2406342 h 2915577"/>
              <a:gd name="connsiteX156" fmla="*/ 77303 w 1436789"/>
              <a:gd name="connsiteY156" fmla="*/ 2373004 h 2915577"/>
              <a:gd name="connsiteX157" fmla="*/ 55871 w 1436789"/>
              <a:gd name="connsiteY157" fmla="*/ 2358717 h 2915577"/>
              <a:gd name="connsiteX158" fmla="*/ 63015 w 1436789"/>
              <a:gd name="connsiteY158" fmla="*/ 2342048 h 2915577"/>
              <a:gd name="connsiteX159" fmla="*/ 141596 w 1436789"/>
              <a:gd name="connsiteY159" fmla="*/ 2296804 h 2915577"/>
              <a:gd name="connsiteX160" fmla="*/ 160647 w 1436789"/>
              <a:gd name="connsiteY160" fmla="*/ 2272992 h 2915577"/>
              <a:gd name="connsiteX161" fmla="*/ 215415 w 1436789"/>
              <a:gd name="connsiteY161" fmla="*/ 2265848 h 2915577"/>
              <a:gd name="connsiteX162" fmla="*/ 286853 w 1436789"/>
              <a:gd name="connsiteY162" fmla="*/ 2201554 h 2915577"/>
              <a:gd name="connsiteX163" fmla="*/ 293996 w 1436789"/>
              <a:gd name="connsiteY163" fmla="*/ 2158692 h 2915577"/>
              <a:gd name="connsiteX164" fmla="*/ 274946 w 1436789"/>
              <a:gd name="connsiteY164" fmla="*/ 2120592 h 2915577"/>
              <a:gd name="connsiteX165" fmla="*/ 282090 w 1436789"/>
              <a:gd name="connsiteY165" fmla="*/ 2082492 h 2915577"/>
              <a:gd name="connsiteX166" fmla="*/ 279709 w 1436789"/>
              <a:gd name="connsiteY166" fmla="*/ 2049154 h 2915577"/>
              <a:gd name="connsiteX167" fmla="*/ 248753 w 1436789"/>
              <a:gd name="connsiteY167" fmla="*/ 2025342 h 2915577"/>
              <a:gd name="connsiteX168" fmla="*/ 217796 w 1436789"/>
              <a:gd name="connsiteY168" fmla="*/ 2032485 h 2915577"/>
              <a:gd name="connsiteX169" fmla="*/ 189221 w 1436789"/>
              <a:gd name="connsiteY169" fmla="*/ 2053917 h 2915577"/>
              <a:gd name="connsiteX170" fmla="*/ 158265 w 1436789"/>
              <a:gd name="connsiteY170" fmla="*/ 2058679 h 2915577"/>
              <a:gd name="connsiteX171" fmla="*/ 160646 w 1436789"/>
              <a:gd name="connsiteY171" fmla="*/ 2049154 h 2915577"/>
              <a:gd name="connsiteX172" fmla="*/ 229703 w 1436789"/>
              <a:gd name="connsiteY172" fmla="*/ 1956285 h 2915577"/>
              <a:gd name="connsiteX173" fmla="*/ 184459 w 1436789"/>
              <a:gd name="connsiteY173" fmla="*/ 1887229 h 2915577"/>
              <a:gd name="connsiteX174" fmla="*/ 203509 w 1436789"/>
              <a:gd name="connsiteY174" fmla="*/ 1851510 h 2915577"/>
              <a:gd name="connsiteX175" fmla="*/ 270184 w 1436789"/>
              <a:gd name="connsiteY175" fmla="*/ 1894373 h 2915577"/>
              <a:gd name="connsiteX176" fmla="*/ 317809 w 1436789"/>
              <a:gd name="connsiteY176" fmla="*/ 1906279 h 2915577"/>
              <a:gd name="connsiteX177" fmla="*/ 436871 w 1436789"/>
              <a:gd name="connsiteY177" fmla="*/ 1884848 h 2915577"/>
              <a:gd name="connsiteX178" fmla="*/ 489259 w 1436789"/>
              <a:gd name="connsiteY178" fmla="*/ 1915804 h 2915577"/>
              <a:gd name="connsiteX179" fmla="*/ 474971 w 1436789"/>
              <a:gd name="connsiteY179" fmla="*/ 1870560 h 2915577"/>
              <a:gd name="connsiteX180" fmla="*/ 479734 w 1436789"/>
              <a:gd name="connsiteY180" fmla="*/ 1863417 h 2915577"/>
              <a:gd name="connsiteX181" fmla="*/ 517834 w 1436789"/>
              <a:gd name="connsiteY181" fmla="*/ 1894373 h 2915577"/>
              <a:gd name="connsiteX182" fmla="*/ 544028 w 1436789"/>
              <a:gd name="connsiteY182" fmla="*/ 1901516 h 2915577"/>
              <a:gd name="connsiteX183" fmla="*/ 546409 w 1436789"/>
              <a:gd name="connsiteY183" fmla="*/ 1870560 h 2915577"/>
              <a:gd name="connsiteX184" fmla="*/ 529740 w 1436789"/>
              <a:gd name="connsiteY184" fmla="*/ 1870560 h 2915577"/>
              <a:gd name="connsiteX185" fmla="*/ 498784 w 1436789"/>
              <a:gd name="connsiteY185" fmla="*/ 1851510 h 2915577"/>
              <a:gd name="connsiteX186" fmla="*/ 484496 w 1436789"/>
              <a:gd name="connsiteY186" fmla="*/ 1815792 h 2915577"/>
              <a:gd name="connsiteX187" fmla="*/ 489259 w 1436789"/>
              <a:gd name="connsiteY187" fmla="*/ 1782454 h 2915577"/>
              <a:gd name="connsiteX188" fmla="*/ 515453 w 1436789"/>
              <a:gd name="connsiteY188" fmla="*/ 1758642 h 2915577"/>
              <a:gd name="connsiteX189" fmla="*/ 489259 w 1436789"/>
              <a:gd name="connsiteY189" fmla="*/ 1732448 h 2915577"/>
              <a:gd name="connsiteX190" fmla="*/ 491640 w 1436789"/>
              <a:gd name="connsiteY190" fmla="*/ 1706254 h 2915577"/>
              <a:gd name="connsiteX191" fmla="*/ 496403 w 1436789"/>
              <a:gd name="connsiteY191" fmla="*/ 1680060 h 2915577"/>
              <a:gd name="connsiteX192" fmla="*/ 534503 w 1436789"/>
              <a:gd name="connsiteY192" fmla="*/ 1632435 h 2915577"/>
              <a:gd name="connsiteX193" fmla="*/ 534503 w 1436789"/>
              <a:gd name="connsiteY193" fmla="*/ 1601479 h 2915577"/>
              <a:gd name="connsiteX194" fmla="*/ 515453 w 1436789"/>
              <a:gd name="connsiteY194" fmla="*/ 1596717 h 2915577"/>
              <a:gd name="connsiteX195" fmla="*/ 472590 w 1436789"/>
              <a:gd name="connsiteY195" fmla="*/ 1625292 h 2915577"/>
              <a:gd name="connsiteX196" fmla="*/ 444015 w 1436789"/>
              <a:gd name="connsiteY196" fmla="*/ 1603860 h 2915577"/>
              <a:gd name="connsiteX197" fmla="*/ 396390 w 1436789"/>
              <a:gd name="connsiteY197" fmla="*/ 1522898 h 2915577"/>
              <a:gd name="connsiteX198" fmla="*/ 378829 w 1436789"/>
              <a:gd name="connsiteY198" fmla="*/ 1496446 h 2915577"/>
              <a:gd name="connsiteX0" fmla="*/ 368682 w 1426642"/>
              <a:gd name="connsiteY0" fmla="*/ 1496446 h 2954233"/>
              <a:gd name="connsiteX1" fmla="*/ 371956 w 1426642"/>
              <a:gd name="connsiteY1" fmla="*/ 1446698 h 2954233"/>
              <a:gd name="connsiteX2" fmla="*/ 429106 w 1426642"/>
              <a:gd name="connsiteY2" fmla="*/ 1349067 h 2954233"/>
              <a:gd name="connsiteX3" fmla="*/ 464824 w 1426642"/>
              <a:gd name="connsiteY3" fmla="*/ 1344304 h 2954233"/>
              <a:gd name="connsiteX4" fmla="*/ 476731 w 1426642"/>
              <a:gd name="connsiteY4" fmla="*/ 1327635 h 2954233"/>
              <a:gd name="connsiteX5" fmla="*/ 441012 w 1426642"/>
              <a:gd name="connsiteY5" fmla="*/ 1325254 h 2954233"/>
              <a:gd name="connsiteX6" fmla="*/ 381481 w 1426642"/>
              <a:gd name="connsiteY6" fmla="*/ 1313348 h 2954233"/>
              <a:gd name="connsiteX7" fmla="*/ 357668 w 1426642"/>
              <a:gd name="connsiteY7" fmla="*/ 1349067 h 2954233"/>
              <a:gd name="connsiteX8" fmla="*/ 276706 w 1426642"/>
              <a:gd name="connsiteY8" fmla="*/ 1391929 h 2954233"/>
              <a:gd name="connsiteX9" fmla="*/ 231462 w 1426642"/>
              <a:gd name="connsiteY9" fmla="*/ 1372879 h 2954233"/>
              <a:gd name="connsiteX10" fmla="*/ 212412 w 1426642"/>
              <a:gd name="connsiteY10" fmla="*/ 1344304 h 2954233"/>
              <a:gd name="connsiteX11" fmla="*/ 202887 w 1426642"/>
              <a:gd name="connsiteY11" fmla="*/ 1363354 h 2954233"/>
              <a:gd name="connsiteX12" fmla="*/ 212412 w 1426642"/>
              <a:gd name="connsiteY12" fmla="*/ 1422884 h 2954233"/>
              <a:gd name="connsiteX13" fmla="*/ 138593 w 1426642"/>
              <a:gd name="connsiteY13" fmla="*/ 1372879 h 2954233"/>
              <a:gd name="connsiteX14" fmla="*/ 88587 w 1426642"/>
              <a:gd name="connsiteY14" fmla="*/ 1391929 h 2954233"/>
              <a:gd name="connsiteX15" fmla="*/ 64775 w 1426642"/>
              <a:gd name="connsiteY15" fmla="*/ 1337163 h 2954233"/>
              <a:gd name="connsiteX16" fmla="*/ 79062 w 1426642"/>
              <a:gd name="connsiteY16" fmla="*/ 1291917 h 2954233"/>
              <a:gd name="connsiteX17" fmla="*/ 138593 w 1426642"/>
              <a:gd name="connsiteY17" fmla="*/ 1184760 h 2954233"/>
              <a:gd name="connsiteX18" fmla="*/ 164787 w 1426642"/>
              <a:gd name="connsiteY18" fmla="*/ 1156184 h 2954233"/>
              <a:gd name="connsiteX19" fmla="*/ 100493 w 1426642"/>
              <a:gd name="connsiteY19" fmla="*/ 1060934 h 2954233"/>
              <a:gd name="connsiteX20" fmla="*/ 112399 w 1426642"/>
              <a:gd name="connsiteY20" fmla="*/ 1015691 h 2954233"/>
              <a:gd name="connsiteX21" fmla="*/ 136212 w 1426642"/>
              <a:gd name="connsiteY21" fmla="*/ 996641 h 2954233"/>
              <a:gd name="connsiteX22" fmla="*/ 188599 w 1426642"/>
              <a:gd name="connsiteY22" fmla="*/ 994259 h 2954233"/>
              <a:gd name="connsiteX23" fmla="*/ 133831 w 1426642"/>
              <a:gd name="connsiteY23" fmla="*/ 975209 h 2954233"/>
              <a:gd name="connsiteX24" fmla="*/ 121924 w 1426642"/>
              <a:gd name="connsiteY24" fmla="*/ 937109 h 2954233"/>
              <a:gd name="connsiteX25" fmla="*/ 88587 w 1426642"/>
              <a:gd name="connsiteY25" fmla="*/ 1006166 h 2954233"/>
              <a:gd name="connsiteX26" fmla="*/ 67156 w 1426642"/>
              <a:gd name="connsiteY26" fmla="*/ 1010928 h 2954233"/>
              <a:gd name="connsiteX27" fmla="*/ 86206 w 1426642"/>
              <a:gd name="connsiteY27" fmla="*/ 1065697 h 2954233"/>
              <a:gd name="connsiteX28" fmla="*/ 43343 w 1426642"/>
              <a:gd name="connsiteY28" fmla="*/ 1015691 h 2954233"/>
              <a:gd name="connsiteX29" fmla="*/ 26674 w 1426642"/>
              <a:gd name="connsiteY29" fmla="*/ 987116 h 2954233"/>
              <a:gd name="connsiteX30" fmla="*/ 102874 w 1426642"/>
              <a:gd name="connsiteY30" fmla="*/ 877578 h 2954233"/>
              <a:gd name="connsiteX31" fmla="*/ 74299 w 1426642"/>
              <a:gd name="connsiteY31" fmla="*/ 887103 h 2954233"/>
              <a:gd name="connsiteX32" fmla="*/ 45724 w 1426642"/>
              <a:gd name="connsiteY32" fmla="*/ 922822 h 2954233"/>
              <a:gd name="connsiteX33" fmla="*/ 17149 w 1426642"/>
              <a:gd name="connsiteY33" fmla="*/ 951398 h 2954233"/>
              <a:gd name="connsiteX34" fmla="*/ 14768 w 1426642"/>
              <a:gd name="connsiteY34" fmla="*/ 1025217 h 2954233"/>
              <a:gd name="connsiteX35" fmla="*/ 12387 w 1426642"/>
              <a:gd name="connsiteY35" fmla="*/ 1079986 h 2954233"/>
              <a:gd name="connsiteX36" fmla="*/ 48106 w 1426642"/>
              <a:gd name="connsiteY36" fmla="*/ 1075223 h 2954233"/>
              <a:gd name="connsiteX37" fmla="*/ 74299 w 1426642"/>
              <a:gd name="connsiteY37" fmla="*/ 1144279 h 2954233"/>
              <a:gd name="connsiteX38" fmla="*/ 57631 w 1426642"/>
              <a:gd name="connsiteY38" fmla="*/ 1163329 h 2954233"/>
              <a:gd name="connsiteX39" fmla="*/ 24293 w 1426642"/>
              <a:gd name="connsiteY39" fmla="*/ 1146660 h 2954233"/>
              <a:gd name="connsiteX40" fmla="*/ 7624 w 1426642"/>
              <a:gd name="connsiteY40" fmla="*/ 1063317 h 2954233"/>
              <a:gd name="connsiteX41" fmla="*/ 10007 w 1426642"/>
              <a:gd name="connsiteY41" fmla="*/ 868057 h 2954233"/>
              <a:gd name="connsiteX42" fmla="*/ 45724 w 1426642"/>
              <a:gd name="connsiteY42" fmla="*/ 815666 h 2954233"/>
              <a:gd name="connsiteX43" fmla="*/ 81443 w 1426642"/>
              <a:gd name="connsiteY43" fmla="*/ 796616 h 2954233"/>
              <a:gd name="connsiteX44" fmla="*/ 14768 w 1426642"/>
              <a:gd name="connsiteY44" fmla="*/ 794234 h 2954233"/>
              <a:gd name="connsiteX45" fmla="*/ 45724 w 1426642"/>
              <a:gd name="connsiteY45" fmla="*/ 763278 h 2954233"/>
              <a:gd name="connsiteX46" fmla="*/ 24293 w 1426642"/>
              <a:gd name="connsiteY46" fmla="*/ 763278 h 2954233"/>
              <a:gd name="connsiteX47" fmla="*/ 64774 w 1426642"/>
              <a:gd name="connsiteY47" fmla="*/ 677553 h 2954233"/>
              <a:gd name="connsiteX48" fmla="*/ 12387 w 1426642"/>
              <a:gd name="connsiteY48" fmla="*/ 741847 h 2954233"/>
              <a:gd name="connsiteX49" fmla="*/ 5243 w 1426642"/>
              <a:gd name="connsiteY49" fmla="*/ 670409 h 2954233"/>
              <a:gd name="connsiteX50" fmla="*/ 5244 w 1426642"/>
              <a:gd name="connsiteY50" fmla="*/ 396567 h 2954233"/>
              <a:gd name="connsiteX51" fmla="*/ 17149 w 1426642"/>
              <a:gd name="connsiteY51" fmla="*/ 279884 h 2954233"/>
              <a:gd name="connsiteX52" fmla="*/ 71918 w 1426642"/>
              <a:gd name="connsiteY52" fmla="*/ 291791 h 2954233"/>
              <a:gd name="connsiteX53" fmla="*/ 52868 w 1426642"/>
              <a:gd name="connsiteY53" fmla="*/ 258453 h 2954233"/>
              <a:gd name="connsiteX54" fmla="*/ 480 w 1426642"/>
              <a:gd name="connsiteY54" fmla="*/ 225116 h 2954233"/>
              <a:gd name="connsiteX55" fmla="*/ 33818 w 1426642"/>
              <a:gd name="connsiteY55" fmla="*/ 208447 h 2954233"/>
              <a:gd name="connsiteX56" fmla="*/ 36199 w 1426642"/>
              <a:gd name="connsiteY56" fmla="*/ 194159 h 2954233"/>
              <a:gd name="connsiteX57" fmla="*/ 14768 w 1426642"/>
              <a:gd name="connsiteY57" fmla="*/ 153678 h 2954233"/>
              <a:gd name="connsiteX58" fmla="*/ 52868 w 1426642"/>
              <a:gd name="connsiteY58" fmla="*/ 151297 h 2954233"/>
              <a:gd name="connsiteX59" fmla="*/ 76681 w 1426642"/>
              <a:gd name="connsiteY59" fmla="*/ 141772 h 2954233"/>
              <a:gd name="connsiteX60" fmla="*/ 57630 w 1426642"/>
              <a:gd name="connsiteY60" fmla="*/ 101291 h 2954233"/>
              <a:gd name="connsiteX61" fmla="*/ 81444 w 1426642"/>
              <a:gd name="connsiteY61" fmla="*/ 27473 h 2954233"/>
              <a:gd name="connsiteX62" fmla="*/ 98112 w 1426642"/>
              <a:gd name="connsiteY62" fmla="*/ 8422 h 2954233"/>
              <a:gd name="connsiteX63" fmla="*/ 145737 w 1426642"/>
              <a:gd name="connsiteY63" fmla="*/ 20328 h 2954233"/>
              <a:gd name="connsiteX64" fmla="*/ 138593 w 1426642"/>
              <a:gd name="connsiteY64" fmla="*/ 77479 h 2954233"/>
              <a:gd name="connsiteX65" fmla="*/ 181456 w 1426642"/>
              <a:gd name="connsiteY65" fmla="*/ 32235 h 2954233"/>
              <a:gd name="connsiteX66" fmla="*/ 250512 w 1426642"/>
              <a:gd name="connsiteY66" fmla="*/ 36998 h 2954233"/>
              <a:gd name="connsiteX67" fmla="*/ 331474 w 1426642"/>
              <a:gd name="connsiteY67" fmla="*/ 25092 h 2954233"/>
              <a:gd name="connsiteX68" fmla="*/ 367193 w 1426642"/>
              <a:gd name="connsiteY68" fmla="*/ 6042 h 2954233"/>
              <a:gd name="connsiteX69" fmla="*/ 407674 w 1426642"/>
              <a:gd name="connsiteY69" fmla="*/ 20329 h 2954233"/>
              <a:gd name="connsiteX70" fmla="*/ 421962 w 1426642"/>
              <a:gd name="connsiteY70" fmla="*/ 1279 h 2954233"/>
              <a:gd name="connsiteX71" fmla="*/ 459641 w 1426642"/>
              <a:gd name="connsiteY71" fmla="*/ 2745 h 2954233"/>
              <a:gd name="connsiteX72" fmla="*/ 467206 w 1426642"/>
              <a:gd name="connsiteY72" fmla="*/ 10804 h 2954233"/>
              <a:gd name="connsiteX73" fmla="*/ 462443 w 1426642"/>
              <a:gd name="connsiteY73" fmla="*/ 101292 h 2954233"/>
              <a:gd name="connsiteX74" fmla="*/ 421962 w 1426642"/>
              <a:gd name="connsiteY74" fmla="*/ 137010 h 2954233"/>
              <a:gd name="connsiteX75" fmla="*/ 329093 w 1426642"/>
              <a:gd name="connsiteY75" fmla="*/ 215592 h 2954233"/>
              <a:gd name="connsiteX76" fmla="*/ 295756 w 1426642"/>
              <a:gd name="connsiteY76" fmla="*/ 251310 h 2954233"/>
              <a:gd name="connsiteX77" fmla="*/ 274324 w 1426642"/>
              <a:gd name="connsiteY77" fmla="*/ 294173 h 2954233"/>
              <a:gd name="connsiteX78" fmla="*/ 210031 w 1426642"/>
              <a:gd name="connsiteY78" fmla="*/ 275123 h 2954233"/>
              <a:gd name="connsiteX79" fmla="*/ 229081 w 1426642"/>
              <a:gd name="connsiteY79" fmla="*/ 303698 h 2954233"/>
              <a:gd name="connsiteX80" fmla="*/ 302899 w 1426642"/>
              <a:gd name="connsiteY80" fmla="*/ 313223 h 2954233"/>
              <a:gd name="connsiteX81" fmla="*/ 329093 w 1426642"/>
              <a:gd name="connsiteY81" fmla="*/ 301317 h 2954233"/>
              <a:gd name="connsiteX82" fmla="*/ 293374 w 1426642"/>
              <a:gd name="connsiteY82" fmla="*/ 341798 h 2954233"/>
              <a:gd name="connsiteX83" fmla="*/ 269562 w 1426642"/>
              <a:gd name="connsiteY83" fmla="*/ 339417 h 2954233"/>
              <a:gd name="connsiteX84" fmla="*/ 236224 w 1426642"/>
              <a:gd name="connsiteY84" fmla="*/ 348942 h 2954233"/>
              <a:gd name="connsiteX85" fmla="*/ 210031 w 1426642"/>
              <a:gd name="connsiteY85" fmla="*/ 387042 h 2954233"/>
              <a:gd name="connsiteX86" fmla="*/ 210031 w 1426642"/>
              <a:gd name="connsiteY86" fmla="*/ 406092 h 2954233"/>
              <a:gd name="connsiteX87" fmla="*/ 236224 w 1426642"/>
              <a:gd name="connsiteY87" fmla="*/ 372754 h 2954233"/>
              <a:gd name="connsiteX88" fmla="*/ 260037 w 1426642"/>
              <a:gd name="connsiteY88" fmla="*/ 363229 h 2954233"/>
              <a:gd name="connsiteX89" fmla="*/ 269562 w 1426642"/>
              <a:gd name="connsiteY89" fmla="*/ 387042 h 2954233"/>
              <a:gd name="connsiteX90" fmla="*/ 245749 w 1426642"/>
              <a:gd name="connsiteY90" fmla="*/ 422760 h 2954233"/>
              <a:gd name="connsiteX91" fmla="*/ 260037 w 1426642"/>
              <a:gd name="connsiteY91" fmla="*/ 425142 h 2954233"/>
              <a:gd name="connsiteX92" fmla="*/ 321949 w 1426642"/>
              <a:gd name="connsiteY92" fmla="*/ 387042 h 2954233"/>
              <a:gd name="connsiteX93" fmla="*/ 367193 w 1426642"/>
              <a:gd name="connsiteY93" fmla="*/ 375135 h 2954233"/>
              <a:gd name="connsiteX94" fmla="*/ 414818 w 1426642"/>
              <a:gd name="connsiteY94" fmla="*/ 353704 h 2954233"/>
              <a:gd name="connsiteX95" fmla="*/ 476731 w 1426642"/>
              <a:gd name="connsiteY95" fmla="*/ 367991 h 2954233"/>
              <a:gd name="connsiteX96" fmla="*/ 543406 w 1426642"/>
              <a:gd name="connsiteY96" fmla="*/ 353703 h 2954233"/>
              <a:gd name="connsiteX97" fmla="*/ 621987 w 1426642"/>
              <a:gd name="connsiteY97" fmla="*/ 365610 h 2954233"/>
              <a:gd name="connsiteX98" fmla="*/ 686281 w 1426642"/>
              <a:gd name="connsiteY98" fmla="*/ 363229 h 2954233"/>
              <a:gd name="connsiteX99" fmla="*/ 717239 w 1426642"/>
              <a:gd name="connsiteY99" fmla="*/ 398951 h 2954233"/>
              <a:gd name="connsiteX100" fmla="*/ 721999 w 1426642"/>
              <a:gd name="connsiteY100" fmla="*/ 451335 h 2954233"/>
              <a:gd name="connsiteX101" fmla="*/ 683899 w 1426642"/>
              <a:gd name="connsiteY101" fmla="*/ 503723 h 2954233"/>
              <a:gd name="connsiteX102" fmla="*/ 674374 w 1426642"/>
              <a:gd name="connsiteY102" fmla="*/ 565634 h 2954233"/>
              <a:gd name="connsiteX103" fmla="*/ 648181 w 1426642"/>
              <a:gd name="connsiteY103" fmla="*/ 615641 h 2954233"/>
              <a:gd name="connsiteX104" fmla="*/ 636274 w 1426642"/>
              <a:gd name="connsiteY104" fmla="*/ 658504 h 2954233"/>
              <a:gd name="connsiteX105" fmla="*/ 600556 w 1426642"/>
              <a:gd name="connsiteY105" fmla="*/ 703747 h 2954233"/>
              <a:gd name="connsiteX106" fmla="*/ 569599 w 1426642"/>
              <a:gd name="connsiteY106" fmla="*/ 768042 h 2954233"/>
              <a:gd name="connsiteX107" fmla="*/ 469587 w 1426642"/>
              <a:gd name="connsiteY107" fmla="*/ 806142 h 2954233"/>
              <a:gd name="connsiteX108" fmla="*/ 448156 w 1426642"/>
              <a:gd name="connsiteY108" fmla="*/ 820429 h 2954233"/>
              <a:gd name="connsiteX109" fmla="*/ 443393 w 1426642"/>
              <a:gd name="connsiteY109" fmla="*/ 844242 h 2954233"/>
              <a:gd name="connsiteX110" fmla="*/ 512449 w 1426642"/>
              <a:gd name="connsiteY110" fmla="*/ 815667 h 2954233"/>
              <a:gd name="connsiteX111" fmla="*/ 536262 w 1426642"/>
              <a:gd name="connsiteY111" fmla="*/ 839479 h 2954233"/>
              <a:gd name="connsiteX112" fmla="*/ 560074 w 1426642"/>
              <a:gd name="connsiteY112" fmla="*/ 870435 h 2954233"/>
              <a:gd name="connsiteX113" fmla="*/ 486256 w 1426642"/>
              <a:gd name="connsiteY113" fmla="*/ 910917 h 2954233"/>
              <a:gd name="connsiteX114" fmla="*/ 429106 w 1426642"/>
              <a:gd name="connsiteY114" fmla="*/ 949017 h 2954233"/>
              <a:gd name="connsiteX115" fmla="*/ 341000 w 1426642"/>
              <a:gd name="connsiteY115" fmla="*/ 946635 h 2954233"/>
              <a:gd name="connsiteX116" fmla="*/ 376718 w 1426642"/>
              <a:gd name="connsiteY116" fmla="*/ 968067 h 2954233"/>
              <a:gd name="connsiteX117" fmla="*/ 481493 w 1426642"/>
              <a:gd name="connsiteY117" fmla="*/ 987117 h 2954233"/>
              <a:gd name="connsiteX118" fmla="*/ 545787 w 1426642"/>
              <a:gd name="connsiteY118" fmla="*/ 951398 h 2954233"/>
              <a:gd name="connsiteX119" fmla="*/ 757719 w 1426642"/>
              <a:gd name="connsiteY119" fmla="*/ 1110943 h 2954233"/>
              <a:gd name="connsiteX120" fmla="*/ 976844 w 1426642"/>
              <a:gd name="connsiteY120" fmla="*/ 1527402 h 2954233"/>
              <a:gd name="connsiteX121" fmla="*/ 1110144 w 1426642"/>
              <a:gd name="connsiteY121" fmla="*/ 2034868 h 2954233"/>
              <a:gd name="connsiteX122" fmla="*/ 1419707 w 1426642"/>
              <a:gd name="connsiteY122" fmla="*/ 2080111 h 2954233"/>
              <a:gd name="connsiteX123" fmla="*/ 1381607 w 1426642"/>
              <a:gd name="connsiteY123" fmla="*/ 2292043 h 2954233"/>
              <a:gd name="connsiteX124" fmla="*/ 1343507 w 1426642"/>
              <a:gd name="connsiteY124" fmla="*/ 2592080 h 2954233"/>
              <a:gd name="connsiteX125" fmla="*/ 664429 w 1426642"/>
              <a:gd name="connsiteY125" fmla="*/ 2749641 h 2954233"/>
              <a:gd name="connsiteX126" fmla="*/ 350525 w 1426642"/>
              <a:gd name="connsiteY126" fmla="*/ 2892118 h 2954233"/>
              <a:gd name="connsiteX127" fmla="*/ 55250 w 1426642"/>
              <a:gd name="connsiteY127" fmla="*/ 2954030 h 2954233"/>
              <a:gd name="connsiteX128" fmla="*/ 5244 w 1426642"/>
              <a:gd name="connsiteY128" fmla="*/ 2911169 h 2954233"/>
              <a:gd name="connsiteX129" fmla="*/ 69537 w 1426642"/>
              <a:gd name="connsiteY129" fmla="*/ 2849255 h 2954233"/>
              <a:gd name="connsiteX130" fmla="*/ 90969 w 1426642"/>
              <a:gd name="connsiteY130" fmla="*/ 2777818 h 2954233"/>
              <a:gd name="connsiteX131" fmla="*/ 145737 w 1426642"/>
              <a:gd name="connsiteY131" fmla="*/ 2744479 h 2954233"/>
              <a:gd name="connsiteX132" fmla="*/ 183838 w 1426642"/>
              <a:gd name="connsiteY132" fmla="*/ 2694474 h 2954233"/>
              <a:gd name="connsiteX133" fmla="*/ 193363 w 1426642"/>
              <a:gd name="connsiteY133" fmla="*/ 2630180 h 2954233"/>
              <a:gd name="connsiteX134" fmla="*/ 217174 w 1426642"/>
              <a:gd name="connsiteY134" fmla="*/ 2632561 h 2954233"/>
              <a:gd name="connsiteX135" fmla="*/ 240987 w 1426642"/>
              <a:gd name="connsiteY135" fmla="*/ 2623036 h 2954233"/>
              <a:gd name="connsiteX136" fmla="*/ 262418 w 1426642"/>
              <a:gd name="connsiteY136" fmla="*/ 2570648 h 2954233"/>
              <a:gd name="connsiteX137" fmla="*/ 391006 w 1426642"/>
              <a:gd name="connsiteY137" fmla="*/ 2561123 h 2954233"/>
              <a:gd name="connsiteX138" fmla="*/ 410056 w 1426642"/>
              <a:gd name="connsiteY138" fmla="*/ 2580174 h 2954233"/>
              <a:gd name="connsiteX139" fmla="*/ 476731 w 1426642"/>
              <a:gd name="connsiteY139" fmla="*/ 2558743 h 2954233"/>
              <a:gd name="connsiteX140" fmla="*/ 512449 w 1426642"/>
              <a:gd name="connsiteY140" fmla="*/ 2496829 h 2954233"/>
              <a:gd name="connsiteX141" fmla="*/ 560074 w 1426642"/>
              <a:gd name="connsiteY141" fmla="*/ 2446823 h 2954233"/>
              <a:gd name="connsiteX142" fmla="*/ 610081 w 1426642"/>
              <a:gd name="connsiteY142" fmla="*/ 2382529 h 2954233"/>
              <a:gd name="connsiteX143" fmla="*/ 536262 w 1426642"/>
              <a:gd name="connsiteY143" fmla="*/ 2444442 h 2954233"/>
              <a:gd name="connsiteX144" fmla="*/ 486256 w 1426642"/>
              <a:gd name="connsiteY144" fmla="*/ 2468254 h 2954233"/>
              <a:gd name="connsiteX145" fmla="*/ 424343 w 1426642"/>
              <a:gd name="connsiteY145" fmla="*/ 2513499 h 2954233"/>
              <a:gd name="connsiteX146" fmla="*/ 364812 w 1426642"/>
              <a:gd name="connsiteY146" fmla="*/ 2484923 h 2954233"/>
              <a:gd name="connsiteX147" fmla="*/ 319568 w 1426642"/>
              <a:gd name="connsiteY147" fmla="*/ 2444442 h 2954233"/>
              <a:gd name="connsiteX148" fmla="*/ 250512 w 1426642"/>
              <a:gd name="connsiteY148" fmla="*/ 2456348 h 2954233"/>
              <a:gd name="connsiteX149" fmla="*/ 231462 w 1426642"/>
              <a:gd name="connsiteY149" fmla="*/ 2444442 h 2954233"/>
              <a:gd name="connsiteX150" fmla="*/ 267181 w 1426642"/>
              <a:gd name="connsiteY150" fmla="*/ 2420629 h 2954233"/>
              <a:gd name="connsiteX151" fmla="*/ 171931 w 1426642"/>
              <a:gd name="connsiteY151" fmla="*/ 2408723 h 2954233"/>
              <a:gd name="connsiteX152" fmla="*/ 114781 w 1426642"/>
              <a:gd name="connsiteY152" fmla="*/ 2430154 h 2954233"/>
              <a:gd name="connsiteX153" fmla="*/ 93349 w 1426642"/>
              <a:gd name="connsiteY153" fmla="*/ 2446823 h 2954233"/>
              <a:gd name="connsiteX154" fmla="*/ 90968 w 1426642"/>
              <a:gd name="connsiteY154" fmla="*/ 2427773 h 2954233"/>
              <a:gd name="connsiteX155" fmla="*/ 112399 w 1426642"/>
              <a:gd name="connsiteY155" fmla="*/ 2401579 h 2954233"/>
              <a:gd name="connsiteX156" fmla="*/ 52868 w 1426642"/>
              <a:gd name="connsiteY156" fmla="*/ 2406342 h 2954233"/>
              <a:gd name="connsiteX157" fmla="*/ 67156 w 1426642"/>
              <a:gd name="connsiteY157" fmla="*/ 2373004 h 2954233"/>
              <a:gd name="connsiteX158" fmla="*/ 45724 w 1426642"/>
              <a:gd name="connsiteY158" fmla="*/ 2358717 h 2954233"/>
              <a:gd name="connsiteX159" fmla="*/ 52868 w 1426642"/>
              <a:gd name="connsiteY159" fmla="*/ 2342048 h 2954233"/>
              <a:gd name="connsiteX160" fmla="*/ 131449 w 1426642"/>
              <a:gd name="connsiteY160" fmla="*/ 2296804 h 2954233"/>
              <a:gd name="connsiteX161" fmla="*/ 150500 w 1426642"/>
              <a:gd name="connsiteY161" fmla="*/ 2272992 h 2954233"/>
              <a:gd name="connsiteX162" fmla="*/ 205268 w 1426642"/>
              <a:gd name="connsiteY162" fmla="*/ 2265848 h 2954233"/>
              <a:gd name="connsiteX163" fmla="*/ 276706 w 1426642"/>
              <a:gd name="connsiteY163" fmla="*/ 2201554 h 2954233"/>
              <a:gd name="connsiteX164" fmla="*/ 283849 w 1426642"/>
              <a:gd name="connsiteY164" fmla="*/ 2158692 h 2954233"/>
              <a:gd name="connsiteX165" fmla="*/ 264799 w 1426642"/>
              <a:gd name="connsiteY165" fmla="*/ 2120592 h 2954233"/>
              <a:gd name="connsiteX166" fmla="*/ 271943 w 1426642"/>
              <a:gd name="connsiteY166" fmla="*/ 2082492 h 2954233"/>
              <a:gd name="connsiteX167" fmla="*/ 269562 w 1426642"/>
              <a:gd name="connsiteY167" fmla="*/ 2049154 h 2954233"/>
              <a:gd name="connsiteX168" fmla="*/ 238606 w 1426642"/>
              <a:gd name="connsiteY168" fmla="*/ 2025342 h 2954233"/>
              <a:gd name="connsiteX169" fmla="*/ 207649 w 1426642"/>
              <a:gd name="connsiteY169" fmla="*/ 2032485 h 2954233"/>
              <a:gd name="connsiteX170" fmla="*/ 179074 w 1426642"/>
              <a:gd name="connsiteY170" fmla="*/ 2053917 h 2954233"/>
              <a:gd name="connsiteX171" fmla="*/ 148118 w 1426642"/>
              <a:gd name="connsiteY171" fmla="*/ 2058679 h 2954233"/>
              <a:gd name="connsiteX172" fmla="*/ 150499 w 1426642"/>
              <a:gd name="connsiteY172" fmla="*/ 2049154 h 2954233"/>
              <a:gd name="connsiteX173" fmla="*/ 219556 w 1426642"/>
              <a:gd name="connsiteY173" fmla="*/ 1956285 h 2954233"/>
              <a:gd name="connsiteX174" fmla="*/ 174312 w 1426642"/>
              <a:gd name="connsiteY174" fmla="*/ 1887229 h 2954233"/>
              <a:gd name="connsiteX175" fmla="*/ 193362 w 1426642"/>
              <a:gd name="connsiteY175" fmla="*/ 1851510 h 2954233"/>
              <a:gd name="connsiteX176" fmla="*/ 260037 w 1426642"/>
              <a:gd name="connsiteY176" fmla="*/ 1894373 h 2954233"/>
              <a:gd name="connsiteX177" fmla="*/ 307662 w 1426642"/>
              <a:gd name="connsiteY177" fmla="*/ 1906279 h 2954233"/>
              <a:gd name="connsiteX178" fmla="*/ 426724 w 1426642"/>
              <a:gd name="connsiteY178" fmla="*/ 1884848 h 2954233"/>
              <a:gd name="connsiteX179" fmla="*/ 479112 w 1426642"/>
              <a:gd name="connsiteY179" fmla="*/ 1915804 h 2954233"/>
              <a:gd name="connsiteX180" fmla="*/ 464824 w 1426642"/>
              <a:gd name="connsiteY180" fmla="*/ 1870560 h 2954233"/>
              <a:gd name="connsiteX181" fmla="*/ 469587 w 1426642"/>
              <a:gd name="connsiteY181" fmla="*/ 1863417 h 2954233"/>
              <a:gd name="connsiteX182" fmla="*/ 507687 w 1426642"/>
              <a:gd name="connsiteY182" fmla="*/ 1894373 h 2954233"/>
              <a:gd name="connsiteX183" fmla="*/ 533881 w 1426642"/>
              <a:gd name="connsiteY183" fmla="*/ 1901516 h 2954233"/>
              <a:gd name="connsiteX184" fmla="*/ 536262 w 1426642"/>
              <a:gd name="connsiteY184" fmla="*/ 1870560 h 2954233"/>
              <a:gd name="connsiteX185" fmla="*/ 519593 w 1426642"/>
              <a:gd name="connsiteY185" fmla="*/ 1870560 h 2954233"/>
              <a:gd name="connsiteX186" fmla="*/ 488637 w 1426642"/>
              <a:gd name="connsiteY186" fmla="*/ 1851510 h 2954233"/>
              <a:gd name="connsiteX187" fmla="*/ 474349 w 1426642"/>
              <a:gd name="connsiteY187" fmla="*/ 1815792 h 2954233"/>
              <a:gd name="connsiteX188" fmla="*/ 479112 w 1426642"/>
              <a:gd name="connsiteY188" fmla="*/ 1782454 h 2954233"/>
              <a:gd name="connsiteX189" fmla="*/ 505306 w 1426642"/>
              <a:gd name="connsiteY189" fmla="*/ 1758642 h 2954233"/>
              <a:gd name="connsiteX190" fmla="*/ 479112 w 1426642"/>
              <a:gd name="connsiteY190" fmla="*/ 1732448 h 2954233"/>
              <a:gd name="connsiteX191" fmla="*/ 481493 w 1426642"/>
              <a:gd name="connsiteY191" fmla="*/ 1706254 h 2954233"/>
              <a:gd name="connsiteX192" fmla="*/ 486256 w 1426642"/>
              <a:gd name="connsiteY192" fmla="*/ 1680060 h 2954233"/>
              <a:gd name="connsiteX193" fmla="*/ 524356 w 1426642"/>
              <a:gd name="connsiteY193" fmla="*/ 1632435 h 2954233"/>
              <a:gd name="connsiteX194" fmla="*/ 524356 w 1426642"/>
              <a:gd name="connsiteY194" fmla="*/ 1601479 h 2954233"/>
              <a:gd name="connsiteX195" fmla="*/ 505306 w 1426642"/>
              <a:gd name="connsiteY195" fmla="*/ 1596717 h 2954233"/>
              <a:gd name="connsiteX196" fmla="*/ 462443 w 1426642"/>
              <a:gd name="connsiteY196" fmla="*/ 1625292 h 2954233"/>
              <a:gd name="connsiteX197" fmla="*/ 433868 w 1426642"/>
              <a:gd name="connsiteY197" fmla="*/ 1603860 h 2954233"/>
              <a:gd name="connsiteX198" fmla="*/ 386243 w 1426642"/>
              <a:gd name="connsiteY198" fmla="*/ 1522898 h 2954233"/>
              <a:gd name="connsiteX199" fmla="*/ 368682 w 1426642"/>
              <a:gd name="connsiteY199" fmla="*/ 1496446 h 2954233"/>
              <a:gd name="connsiteX0" fmla="*/ 368682 w 1426642"/>
              <a:gd name="connsiteY0" fmla="*/ 1496446 h 2955468"/>
              <a:gd name="connsiteX1" fmla="*/ 371956 w 1426642"/>
              <a:gd name="connsiteY1" fmla="*/ 1446698 h 2955468"/>
              <a:gd name="connsiteX2" fmla="*/ 429106 w 1426642"/>
              <a:gd name="connsiteY2" fmla="*/ 1349067 h 2955468"/>
              <a:gd name="connsiteX3" fmla="*/ 464824 w 1426642"/>
              <a:gd name="connsiteY3" fmla="*/ 1344304 h 2955468"/>
              <a:gd name="connsiteX4" fmla="*/ 476731 w 1426642"/>
              <a:gd name="connsiteY4" fmla="*/ 1327635 h 2955468"/>
              <a:gd name="connsiteX5" fmla="*/ 441012 w 1426642"/>
              <a:gd name="connsiteY5" fmla="*/ 1325254 h 2955468"/>
              <a:gd name="connsiteX6" fmla="*/ 381481 w 1426642"/>
              <a:gd name="connsiteY6" fmla="*/ 1313348 h 2955468"/>
              <a:gd name="connsiteX7" fmla="*/ 357668 w 1426642"/>
              <a:gd name="connsiteY7" fmla="*/ 1349067 h 2955468"/>
              <a:gd name="connsiteX8" fmla="*/ 276706 w 1426642"/>
              <a:gd name="connsiteY8" fmla="*/ 1391929 h 2955468"/>
              <a:gd name="connsiteX9" fmla="*/ 231462 w 1426642"/>
              <a:gd name="connsiteY9" fmla="*/ 1372879 h 2955468"/>
              <a:gd name="connsiteX10" fmla="*/ 212412 w 1426642"/>
              <a:gd name="connsiteY10" fmla="*/ 1344304 h 2955468"/>
              <a:gd name="connsiteX11" fmla="*/ 202887 w 1426642"/>
              <a:gd name="connsiteY11" fmla="*/ 1363354 h 2955468"/>
              <a:gd name="connsiteX12" fmla="*/ 212412 w 1426642"/>
              <a:gd name="connsiteY12" fmla="*/ 1422884 h 2955468"/>
              <a:gd name="connsiteX13" fmla="*/ 138593 w 1426642"/>
              <a:gd name="connsiteY13" fmla="*/ 1372879 h 2955468"/>
              <a:gd name="connsiteX14" fmla="*/ 88587 w 1426642"/>
              <a:gd name="connsiteY14" fmla="*/ 1391929 h 2955468"/>
              <a:gd name="connsiteX15" fmla="*/ 64775 w 1426642"/>
              <a:gd name="connsiteY15" fmla="*/ 1337163 h 2955468"/>
              <a:gd name="connsiteX16" fmla="*/ 79062 w 1426642"/>
              <a:gd name="connsiteY16" fmla="*/ 1291917 h 2955468"/>
              <a:gd name="connsiteX17" fmla="*/ 138593 w 1426642"/>
              <a:gd name="connsiteY17" fmla="*/ 1184760 h 2955468"/>
              <a:gd name="connsiteX18" fmla="*/ 164787 w 1426642"/>
              <a:gd name="connsiteY18" fmla="*/ 1156184 h 2955468"/>
              <a:gd name="connsiteX19" fmla="*/ 100493 w 1426642"/>
              <a:gd name="connsiteY19" fmla="*/ 1060934 h 2955468"/>
              <a:gd name="connsiteX20" fmla="*/ 112399 w 1426642"/>
              <a:gd name="connsiteY20" fmla="*/ 1015691 h 2955468"/>
              <a:gd name="connsiteX21" fmla="*/ 136212 w 1426642"/>
              <a:gd name="connsiteY21" fmla="*/ 996641 h 2955468"/>
              <a:gd name="connsiteX22" fmla="*/ 188599 w 1426642"/>
              <a:gd name="connsiteY22" fmla="*/ 994259 h 2955468"/>
              <a:gd name="connsiteX23" fmla="*/ 133831 w 1426642"/>
              <a:gd name="connsiteY23" fmla="*/ 975209 h 2955468"/>
              <a:gd name="connsiteX24" fmla="*/ 121924 w 1426642"/>
              <a:gd name="connsiteY24" fmla="*/ 937109 h 2955468"/>
              <a:gd name="connsiteX25" fmla="*/ 88587 w 1426642"/>
              <a:gd name="connsiteY25" fmla="*/ 1006166 h 2955468"/>
              <a:gd name="connsiteX26" fmla="*/ 67156 w 1426642"/>
              <a:gd name="connsiteY26" fmla="*/ 1010928 h 2955468"/>
              <a:gd name="connsiteX27" fmla="*/ 86206 w 1426642"/>
              <a:gd name="connsiteY27" fmla="*/ 1065697 h 2955468"/>
              <a:gd name="connsiteX28" fmla="*/ 43343 w 1426642"/>
              <a:gd name="connsiteY28" fmla="*/ 1015691 h 2955468"/>
              <a:gd name="connsiteX29" fmla="*/ 26674 w 1426642"/>
              <a:gd name="connsiteY29" fmla="*/ 987116 h 2955468"/>
              <a:gd name="connsiteX30" fmla="*/ 102874 w 1426642"/>
              <a:gd name="connsiteY30" fmla="*/ 877578 h 2955468"/>
              <a:gd name="connsiteX31" fmla="*/ 74299 w 1426642"/>
              <a:gd name="connsiteY31" fmla="*/ 887103 h 2955468"/>
              <a:gd name="connsiteX32" fmla="*/ 45724 w 1426642"/>
              <a:gd name="connsiteY32" fmla="*/ 922822 h 2955468"/>
              <a:gd name="connsiteX33" fmla="*/ 17149 w 1426642"/>
              <a:gd name="connsiteY33" fmla="*/ 951398 h 2955468"/>
              <a:gd name="connsiteX34" fmla="*/ 14768 w 1426642"/>
              <a:gd name="connsiteY34" fmla="*/ 1025217 h 2955468"/>
              <a:gd name="connsiteX35" fmla="*/ 12387 w 1426642"/>
              <a:gd name="connsiteY35" fmla="*/ 1079986 h 2955468"/>
              <a:gd name="connsiteX36" fmla="*/ 48106 w 1426642"/>
              <a:gd name="connsiteY36" fmla="*/ 1075223 h 2955468"/>
              <a:gd name="connsiteX37" fmla="*/ 74299 w 1426642"/>
              <a:gd name="connsiteY37" fmla="*/ 1144279 h 2955468"/>
              <a:gd name="connsiteX38" fmla="*/ 57631 w 1426642"/>
              <a:gd name="connsiteY38" fmla="*/ 1163329 h 2955468"/>
              <a:gd name="connsiteX39" fmla="*/ 24293 w 1426642"/>
              <a:gd name="connsiteY39" fmla="*/ 1146660 h 2955468"/>
              <a:gd name="connsiteX40" fmla="*/ 7624 w 1426642"/>
              <a:gd name="connsiteY40" fmla="*/ 1063317 h 2955468"/>
              <a:gd name="connsiteX41" fmla="*/ 10007 w 1426642"/>
              <a:gd name="connsiteY41" fmla="*/ 868057 h 2955468"/>
              <a:gd name="connsiteX42" fmla="*/ 45724 w 1426642"/>
              <a:gd name="connsiteY42" fmla="*/ 815666 h 2955468"/>
              <a:gd name="connsiteX43" fmla="*/ 81443 w 1426642"/>
              <a:gd name="connsiteY43" fmla="*/ 796616 h 2955468"/>
              <a:gd name="connsiteX44" fmla="*/ 14768 w 1426642"/>
              <a:gd name="connsiteY44" fmla="*/ 794234 h 2955468"/>
              <a:gd name="connsiteX45" fmla="*/ 45724 w 1426642"/>
              <a:gd name="connsiteY45" fmla="*/ 763278 h 2955468"/>
              <a:gd name="connsiteX46" fmla="*/ 24293 w 1426642"/>
              <a:gd name="connsiteY46" fmla="*/ 763278 h 2955468"/>
              <a:gd name="connsiteX47" fmla="*/ 64774 w 1426642"/>
              <a:gd name="connsiteY47" fmla="*/ 677553 h 2955468"/>
              <a:gd name="connsiteX48" fmla="*/ 12387 w 1426642"/>
              <a:gd name="connsiteY48" fmla="*/ 741847 h 2955468"/>
              <a:gd name="connsiteX49" fmla="*/ 5243 w 1426642"/>
              <a:gd name="connsiteY49" fmla="*/ 670409 h 2955468"/>
              <a:gd name="connsiteX50" fmla="*/ 5244 w 1426642"/>
              <a:gd name="connsiteY50" fmla="*/ 396567 h 2955468"/>
              <a:gd name="connsiteX51" fmla="*/ 17149 w 1426642"/>
              <a:gd name="connsiteY51" fmla="*/ 279884 h 2955468"/>
              <a:gd name="connsiteX52" fmla="*/ 71918 w 1426642"/>
              <a:gd name="connsiteY52" fmla="*/ 291791 h 2955468"/>
              <a:gd name="connsiteX53" fmla="*/ 52868 w 1426642"/>
              <a:gd name="connsiteY53" fmla="*/ 258453 h 2955468"/>
              <a:gd name="connsiteX54" fmla="*/ 480 w 1426642"/>
              <a:gd name="connsiteY54" fmla="*/ 225116 h 2955468"/>
              <a:gd name="connsiteX55" fmla="*/ 33818 w 1426642"/>
              <a:gd name="connsiteY55" fmla="*/ 208447 h 2955468"/>
              <a:gd name="connsiteX56" fmla="*/ 36199 w 1426642"/>
              <a:gd name="connsiteY56" fmla="*/ 194159 h 2955468"/>
              <a:gd name="connsiteX57" fmla="*/ 14768 w 1426642"/>
              <a:gd name="connsiteY57" fmla="*/ 153678 h 2955468"/>
              <a:gd name="connsiteX58" fmla="*/ 52868 w 1426642"/>
              <a:gd name="connsiteY58" fmla="*/ 151297 h 2955468"/>
              <a:gd name="connsiteX59" fmla="*/ 76681 w 1426642"/>
              <a:gd name="connsiteY59" fmla="*/ 141772 h 2955468"/>
              <a:gd name="connsiteX60" fmla="*/ 57630 w 1426642"/>
              <a:gd name="connsiteY60" fmla="*/ 101291 h 2955468"/>
              <a:gd name="connsiteX61" fmla="*/ 81444 w 1426642"/>
              <a:gd name="connsiteY61" fmla="*/ 27473 h 2955468"/>
              <a:gd name="connsiteX62" fmla="*/ 98112 w 1426642"/>
              <a:gd name="connsiteY62" fmla="*/ 8422 h 2955468"/>
              <a:gd name="connsiteX63" fmla="*/ 145737 w 1426642"/>
              <a:gd name="connsiteY63" fmla="*/ 20328 h 2955468"/>
              <a:gd name="connsiteX64" fmla="*/ 138593 w 1426642"/>
              <a:gd name="connsiteY64" fmla="*/ 77479 h 2955468"/>
              <a:gd name="connsiteX65" fmla="*/ 181456 w 1426642"/>
              <a:gd name="connsiteY65" fmla="*/ 32235 h 2955468"/>
              <a:gd name="connsiteX66" fmla="*/ 250512 w 1426642"/>
              <a:gd name="connsiteY66" fmla="*/ 36998 h 2955468"/>
              <a:gd name="connsiteX67" fmla="*/ 331474 w 1426642"/>
              <a:gd name="connsiteY67" fmla="*/ 25092 h 2955468"/>
              <a:gd name="connsiteX68" fmla="*/ 367193 w 1426642"/>
              <a:gd name="connsiteY68" fmla="*/ 6042 h 2955468"/>
              <a:gd name="connsiteX69" fmla="*/ 407674 w 1426642"/>
              <a:gd name="connsiteY69" fmla="*/ 20329 h 2955468"/>
              <a:gd name="connsiteX70" fmla="*/ 421962 w 1426642"/>
              <a:gd name="connsiteY70" fmla="*/ 1279 h 2955468"/>
              <a:gd name="connsiteX71" fmla="*/ 459641 w 1426642"/>
              <a:gd name="connsiteY71" fmla="*/ 2745 h 2955468"/>
              <a:gd name="connsiteX72" fmla="*/ 467206 w 1426642"/>
              <a:gd name="connsiteY72" fmla="*/ 10804 h 2955468"/>
              <a:gd name="connsiteX73" fmla="*/ 462443 w 1426642"/>
              <a:gd name="connsiteY73" fmla="*/ 101292 h 2955468"/>
              <a:gd name="connsiteX74" fmla="*/ 421962 w 1426642"/>
              <a:gd name="connsiteY74" fmla="*/ 137010 h 2955468"/>
              <a:gd name="connsiteX75" fmla="*/ 329093 w 1426642"/>
              <a:gd name="connsiteY75" fmla="*/ 215592 h 2955468"/>
              <a:gd name="connsiteX76" fmla="*/ 295756 w 1426642"/>
              <a:gd name="connsiteY76" fmla="*/ 251310 h 2955468"/>
              <a:gd name="connsiteX77" fmla="*/ 274324 w 1426642"/>
              <a:gd name="connsiteY77" fmla="*/ 294173 h 2955468"/>
              <a:gd name="connsiteX78" fmla="*/ 210031 w 1426642"/>
              <a:gd name="connsiteY78" fmla="*/ 275123 h 2955468"/>
              <a:gd name="connsiteX79" fmla="*/ 229081 w 1426642"/>
              <a:gd name="connsiteY79" fmla="*/ 303698 h 2955468"/>
              <a:gd name="connsiteX80" fmla="*/ 302899 w 1426642"/>
              <a:gd name="connsiteY80" fmla="*/ 313223 h 2955468"/>
              <a:gd name="connsiteX81" fmla="*/ 329093 w 1426642"/>
              <a:gd name="connsiteY81" fmla="*/ 301317 h 2955468"/>
              <a:gd name="connsiteX82" fmla="*/ 293374 w 1426642"/>
              <a:gd name="connsiteY82" fmla="*/ 341798 h 2955468"/>
              <a:gd name="connsiteX83" fmla="*/ 269562 w 1426642"/>
              <a:gd name="connsiteY83" fmla="*/ 339417 h 2955468"/>
              <a:gd name="connsiteX84" fmla="*/ 236224 w 1426642"/>
              <a:gd name="connsiteY84" fmla="*/ 348942 h 2955468"/>
              <a:gd name="connsiteX85" fmla="*/ 210031 w 1426642"/>
              <a:gd name="connsiteY85" fmla="*/ 387042 h 2955468"/>
              <a:gd name="connsiteX86" fmla="*/ 210031 w 1426642"/>
              <a:gd name="connsiteY86" fmla="*/ 406092 h 2955468"/>
              <a:gd name="connsiteX87" fmla="*/ 236224 w 1426642"/>
              <a:gd name="connsiteY87" fmla="*/ 372754 h 2955468"/>
              <a:gd name="connsiteX88" fmla="*/ 260037 w 1426642"/>
              <a:gd name="connsiteY88" fmla="*/ 363229 h 2955468"/>
              <a:gd name="connsiteX89" fmla="*/ 269562 w 1426642"/>
              <a:gd name="connsiteY89" fmla="*/ 387042 h 2955468"/>
              <a:gd name="connsiteX90" fmla="*/ 245749 w 1426642"/>
              <a:gd name="connsiteY90" fmla="*/ 422760 h 2955468"/>
              <a:gd name="connsiteX91" fmla="*/ 260037 w 1426642"/>
              <a:gd name="connsiteY91" fmla="*/ 425142 h 2955468"/>
              <a:gd name="connsiteX92" fmla="*/ 321949 w 1426642"/>
              <a:gd name="connsiteY92" fmla="*/ 387042 h 2955468"/>
              <a:gd name="connsiteX93" fmla="*/ 367193 w 1426642"/>
              <a:gd name="connsiteY93" fmla="*/ 375135 h 2955468"/>
              <a:gd name="connsiteX94" fmla="*/ 414818 w 1426642"/>
              <a:gd name="connsiteY94" fmla="*/ 353704 h 2955468"/>
              <a:gd name="connsiteX95" fmla="*/ 476731 w 1426642"/>
              <a:gd name="connsiteY95" fmla="*/ 367991 h 2955468"/>
              <a:gd name="connsiteX96" fmla="*/ 543406 w 1426642"/>
              <a:gd name="connsiteY96" fmla="*/ 353703 h 2955468"/>
              <a:gd name="connsiteX97" fmla="*/ 621987 w 1426642"/>
              <a:gd name="connsiteY97" fmla="*/ 365610 h 2955468"/>
              <a:gd name="connsiteX98" fmla="*/ 686281 w 1426642"/>
              <a:gd name="connsiteY98" fmla="*/ 363229 h 2955468"/>
              <a:gd name="connsiteX99" fmla="*/ 717239 w 1426642"/>
              <a:gd name="connsiteY99" fmla="*/ 398951 h 2955468"/>
              <a:gd name="connsiteX100" fmla="*/ 721999 w 1426642"/>
              <a:gd name="connsiteY100" fmla="*/ 451335 h 2955468"/>
              <a:gd name="connsiteX101" fmla="*/ 683899 w 1426642"/>
              <a:gd name="connsiteY101" fmla="*/ 503723 h 2955468"/>
              <a:gd name="connsiteX102" fmla="*/ 674374 w 1426642"/>
              <a:gd name="connsiteY102" fmla="*/ 565634 h 2955468"/>
              <a:gd name="connsiteX103" fmla="*/ 648181 w 1426642"/>
              <a:gd name="connsiteY103" fmla="*/ 615641 h 2955468"/>
              <a:gd name="connsiteX104" fmla="*/ 636274 w 1426642"/>
              <a:gd name="connsiteY104" fmla="*/ 658504 h 2955468"/>
              <a:gd name="connsiteX105" fmla="*/ 600556 w 1426642"/>
              <a:gd name="connsiteY105" fmla="*/ 703747 h 2955468"/>
              <a:gd name="connsiteX106" fmla="*/ 569599 w 1426642"/>
              <a:gd name="connsiteY106" fmla="*/ 768042 h 2955468"/>
              <a:gd name="connsiteX107" fmla="*/ 469587 w 1426642"/>
              <a:gd name="connsiteY107" fmla="*/ 806142 h 2955468"/>
              <a:gd name="connsiteX108" fmla="*/ 448156 w 1426642"/>
              <a:gd name="connsiteY108" fmla="*/ 820429 h 2955468"/>
              <a:gd name="connsiteX109" fmla="*/ 443393 w 1426642"/>
              <a:gd name="connsiteY109" fmla="*/ 844242 h 2955468"/>
              <a:gd name="connsiteX110" fmla="*/ 512449 w 1426642"/>
              <a:gd name="connsiteY110" fmla="*/ 815667 h 2955468"/>
              <a:gd name="connsiteX111" fmla="*/ 536262 w 1426642"/>
              <a:gd name="connsiteY111" fmla="*/ 839479 h 2955468"/>
              <a:gd name="connsiteX112" fmla="*/ 560074 w 1426642"/>
              <a:gd name="connsiteY112" fmla="*/ 870435 h 2955468"/>
              <a:gd name="connsiteX113" fmla="*/ 486256 w 1426642"/>
              <a:gd name="connsiteY113" fmla="*/ 910917 h 2955468"/>
              <a:gd name="connsiteX114" fmla="*/ 429106 w 1426642"/>
              <a:gd name="connsiteY114" fmla="*/ 949017 h 2955468"/>
              <a:gd name="connsiteX115" fmla="*/ 341000 w 1426642"/>
              <a:gd name="connsiteY115" fmla="*/ 946635 h 2955468"/>
              <a:gd name="connsiteX116" fmla="*/ 376718 w 1426642"/>
              <a:gd name="connsiteY116" fmla="*/ 968067 h 2955468"/>
              <a:gd name="connsiteX117" fmla="*/ 481493 w 1426642"/>
              <a:gd name="connsiteY117" fmla="*/ 987117 h 2955468"/>
              <a:gd name="connsiteX118" fmla="*/ 545787 w 1426642"/>
              <a:gd name="connsiteY118" fmla="*/ 951398 h 2955468"/>
              <a:gd name="connsiteX119" fmla="*/ 757719 w 1426642"/>
              <a:gd name="connsiteY119" fmla="*/ 1110943 h 2955468"/>
              <a:gd name="connsiteX120" fmla="*/ 976844 w 1426642"/>
              <a:gd name="connsiteY120" fmla="*/ 1527402 h 2955468"/>
              <a:gd name="connsiteX121" fmla="*/ 1110144 w 1426642"/>
              <a:gd name="connsiteY121" fmla="*/ 2034868 h 2955468"/>
              <a:gd name="connsiteX122" fmla="*/ 1419707 w 1426642"/>
              <a:gd name="connsiteY122" fmla="*/ 2080111 h 2955468"/>
              <a:gd name="connsiteX123" fmla="*/ 1381607 w 1426642"/>
              <a:gd name="connsiteY123" fmla="*/ 2292043 h 2955468"/>
              <a:gd name="connsiteX124" fmla="*/ 1343507 w 1426642"/>
              <a:gd name="connsiteY124" fmla="*/ 2592080 h 2955468"/>
              <a:gd name="connsiteX125" fmla="*/ 664429 w 1426642"/>
              <a:gd name="connsiteY125" fmla="*/ 2749641 h 2955468"/>
              <a:gd name="connsiteX126" fmla="*/ 350525 w 1426642"/>
              <a:gd name="connsiteY126" fmla="*/ 2892118 h 2955468"/>
              <a:gd name="connsiteX127" fmla="*/ 55250 w 1426642"/>
              <a:gd name="connsiteY127" fmla="*/ 2954030 h 2955468"/>
              <a:gd name="connsiteX128" fmla="*/ 36199 w 1426642"/>
              <a:gd name="connsiteY128" fmla="*/ 2930218 h 2955468"/>
              <a:gd name="connsiteX129" fmla="*/ 5244 w 1426642"/>
              <a:gd name="connsiteY129" fmla="*/ 2911169 h 2955468"/>
              <a:gd name="connsiteX130" fmla="*/ 69537 w 1426642"/>
              <a:gd name="connsiteY130" fmla="*/ 2849255 h 2955468"/>
              <a:gd name="connsiteX131" fmla="*/ 90969 w 1426642"/>
              <a:gd name="connsiteY131" fmla="*/ 2777818 h 2955468"/>
              <a:gd name="connsiteX132" fmla="*/ 145737 w 1426642"/>
              <a:gd name="connsiteY132" fmla="*/ 2744479 h 2955468"/>
              <a:gd name="connsiteX133" fmla="*/ 183838 w 1426642"/>
              <a:gd name="connsiteY133" fmla="*/ 2694474 h 2955468"/>
              <a:gd name="connsiteX134" fmla="*/ 193363 w 1426642"/>
              <a:gd name="connsiteY134" fmla="*/ 2630180 h 2955468"/>
              <a:gd name="connsiteX135" fmla="*/ 217174 w 1426642"/>
              <a:gd name="connsiteY135" fmla="*/ 2632561 h 2955468"/>
              <a:gd name="connsiteX136" fmla="*/ 240987 w 1426642"/>
              <a:gd name="connsiteY136" fmla="*/ 2623036 h 2955468"/>
              <a:gd name="connsiteX137" fmla="*/ 262418 w 1426642"/>
              <a:gd name="connsiteY137" fmla="*/ 2570648 h 2955468"/>
              <a:gd name="connsiteX138" fmla="*/ 391006 w 1426642"/>
              <a:gd name="connsiteY138" fmla="*/ 2561123 h 2955468"/>
              <a:gd name="connsiteX139" fmla="*/ 410056 w 1426642"/>
              <a:gd name="connsiteY139" fmla="*/ 2580174 h 2955468"/>
              <a:gd name="connsiteX140" fmla="*/ 476731 w 1426642"/>
              <a:gd name="connsiteY140" fmla="*/ 2558743 h 2955468"/>
              <a:gd name="connsiteX141" fmla="*/ 512449 w 1426642"/>
              <a:gd name="connsiteY141" fmla="*/ 2496829 h 2955468"/>
              <a:gd name="connsiteX142" fmla="*/ 560074 w 1426642"/>
              <a:gd name="connsiteY142" fmla="*/ 2446823 h 2955468"/>
              <a:gd name="connsiteX143" fmla="*/ 610081 w 1426642"/>
              <a:gd name="connsiteY143" fmla="*/ 2382529 h 2955468"/>
              <a:gd name="connsiteX144" fmla="*/ 536262 w 1426642"/>
              <a:gd name="connsiteY144" fmla="*/ 2444442 h 2955468"/>
              <a:gd name="connsiteX145" fmla="*/ 486256 w 1426642"/>
              <a:gd name="connsiteY145" fmla="*/ 2468254 h 2955468"/>
              <a:gd name="connsiteX146" fmla="*/ 424343 w 1426642"/>
              <a:gd name="connsiteY146" fmla="*/ 2513499 h 2955468"/>
              <a:gd name="connsiteX147" fmla="*/ 364812 w 1426642"/>
              <a:gd name="connsiteY147" fmla="*/ 2484923 h 2955468"/>
              <a:gd name="connsiteX148" fmla="*/ 319568 w 1426642"/>
              <a:gd name="connsiteY148" fmla="*/ 2444442 h 2955468"/>
              <a:gd name="connsiteX149" fmla="*/ 250512 w 1426642"/>
              <a:gd name="connsiteY149" fmla="*/ 2456348 h 2955468"/>
              <a:gd name="connsiteX150" fmla="*/ 231462 w 1426642"/>
              <a:gd name="connsiteY150" fmla="*/ 2444442 h 2955468"/>
              <a:gd name="connsiteX151" fmla="*/ 267181 w 1426642"/>
              <a:gd name="connsiteY151" fmla="*/ 2420629 h 2955468"/>
              <a:gd name="connsiteX152" fmla="*/ 171931 w 1426642"/>
              <a:gd name="connsiteY152" fmla="*/ 2408723 h 2955468"/>
              <a:gd name="connsiteX153" fmla="*/ 114781 w 1426642"/>
              <a:gd name="connsiteY153" fmla="*/ 2430154 h 2955468"/>
              <a:gd name="connsiteX154" fmla="*/ 93349 w 1426642"/>
              <a:gd name="connsiteY154" fmla="*/ 2446823 h 2955468"/>
              <a:gd name="connsiteX155" fmla="*/ 90968 w 1426642"/>
              <a:gd name="connsiteY155" fmla="*/ 2427773 h 2955468"/>
              <a:gd name="connsiteX156" fmla="*/ 112399 w 1426642"/>
              <a:gd name="connsiteY156" fmla="*/ 2401579 h 2955468"/>
              <a:gd name="connsiteX157" fmla="*/ 52868 w 1426642"/>
              <a:gd name="connsiteY157" fmla="*/ 2406342 h 2955468"/>
              <a:gd name="connsiteX158" fmla="*/ 67156 w 1426642"/>
              <a:gd name="connsiteY158" fmla="*/ 2373004 h 2955468"/>
              <a:gd name="connsiteX159" fmla="*/ 45724 w 1426642"/>
              <a:gd name="connsiteY159" fmla="*/ 2358717 h 2955468"/>
              <a:gd name="connsiteX160" fmla="*/ 52868 w 1426642"/>
              <a:gd name="connsiteY160" fmla="*/ 2342048 h 2955468"/>
              <a:gd name="connsiteX161" fmla="*/ 131449 w 1426642"/>
              <a:gd name="connsiteY161" fmla="*/ 2296804 h 2955468"/>
              <a:gd name="connsiteX162" fmla="*/ 150500 w 1426642"/>
              <a:gd name="connsiteY162" fmla="*/ 2272992 h 2955468"/>
              <a:gd name="connsiteX163" fmla="*/ 205268 w 1426642"/>
              <a:gd name="connsiteY163" fmla="*/ 2265848 h 2955468"/>
              <a:gd name="connsiteX164" fmla="*/ 276706 w 1426642"/>
              <a:gd name="connsiteY164" fmla="*/ 2201554 h 2955468"/>
              <a:gd name="connsiteX165" fmla="*/ 283849 w 1426642"/>
              <a:gd name="connsiteY165" fmla="*/ 2158692 h 2955468"/>
              <a:gd name="connsiteX166" fmla="*/ 264799 w 1426642"/>
              <a:gd name="connsiteY166" fmla="*/ 2120592 h 2955468"/>
              <a:gd name="connsiteX167" fmla="*/ 271943 w 1426642"/>
              <a:gd name="connsiteY167" fmla="*/ 2082492 h 2955468"/>
              <a:gd name="connsiteX168" fmla="*/ 269562 w 1426642"/>
              <a:gd name="connsiteY168" fmla="*/ 2049154 h 2955468"/>
              <a:gd name="connsiteX169" fmla="*/ 238606 w 1426642"/>
              <a:gd name="connsiteY169" fmla="*/ 2025342 h 2955468"/>
              <a:gd name="connsiteX170" fmla="*/ 207649 w 1426642"/>
              <a:gd name="connsiteY170" fmla="*/ 2032485 h 2955468"/>
              <a:gd name="connsiteX171" fmla="*/ 179074 w 1426642"/>
              <a:gd name="connsiteY171" fmla="*/ 2053917 h 2955468"/>
              <a:gd name="connsiteX172" fmla="*/ 148118 w 1426642"/>
              <a:gd name="connsiteY172" fmla="*/ 2058679 h 2955468"/>
              <a:gd name="connsiteX173" fmla="*/ 150499 w 1426642"/>
              <a:gd name="connsiteY173" fmla="*/ 2049154 h 2955468"/>
              <a:gd name="connsiteX174" fmla="*/ 219556 w 1426642"/>
              <a:gd name="connsiteY174" fmla="*/ 1956285 h 2955468"/>
              <a:gd name="connsiteX175" fmla="*/ 174312 w 1426642"/>
              <a:gd name="connsiteY175" fmla="*/ 1887229 h 2955468"/>
              <a:gd name="connsiteX176" fmla="*/ 193362 w 1426642"/>
              <a:gd name="connsiteY176" fmla="*/ 1851510 h 2955468"/>
              <a:gd name="connsiteX177" fmla="*/ 260037 w 1426642"/>
              <a:gd name="connsiteY177" fmla="*/ 1894373 h 2955468"/>
              <a:gd name="connsiteX178" fmla="*/ 307662 w 1426642"/>
              <a:gd name="connsiteY178" fmla="*/ 1906279 h 2955468"/>
              <a:gd name="connsiteX179" fmla="*/ 426724 w 1426642"/>
              <a:gd name="connsiteY179" fmla="*/ 1884848 h 2955468"/>
              <a:gd name="connsiteX180" fmla="*/ 479112 w 1426642"/>
              <a:gd name="connsiteY180" fmla="*/ 1915804 h 2955468"/>
              <a:gd name="connsiteX181" fmla="*/ 464824 w 1426642"/>
              <a:gd name="connsiteY181" fmla="*/ 1870560 h 2955468"/>
              <a:gd name="connsiteX182" fmla="*/ 469587 w 1426642"/>
              <a:gd name="connsiteY182" fmla="*/ 1863417 h 2955468"/>
              <a:gd name="connsiteX183" fmla="*/ 507687 w 1426642"/>
              <a:gd name="connsiteY183" fmla="*/ 1894373 h 2955468"/>
              <a:gd name="connsiteX184" fmla="*/ 533881 w 1426642"/>
              <a:gd name="connsiteY184" fmla="*/ 1901516 h 2955468"/>
              <a:gd name="connsiteX185" fmla="*/ 536262 w 1426642"/>
              <a:gd name="connsiteY185" fmla="*/ 1870560 h 2955468"/>
              <a:gd name="connsiteX186" fmla="*/ 519593 w 1426642"/>
              <a:gd name="connsiteY186" fmla="*/ 1870560 h 2955468"/>
              <a:gd name="connsiteX187" fmla="*/ 488637 w 1426642"/>
              <a:gd name="connsiteY187" fmla="*/ 1851510 h 2955468"/>
              <a:gd name="connsiteX188" fmla="*/ 474349 w 1426642"/>
              <a:gd name="connsiteY188" fmla="*/ 1815792 h 2955468"/>
              <a:gd name="connsiteX189" fmla="*/ 479112 w 1426642"/>
              <a:gd name="connsiteY189" fmla="*/ 1782454 h 2955468"/>
              <a:gd name="connsiteX190" fmla="*/ 505306 w 1426642"/>
              <a:gd name="connsiteY190" fmla="*/ 1758642 h 2955468"/>
              <a:gd name="connsiteX191" fmla="*/ 479112 w 1426642"/>
              <a:gd name="connsiteY191" fmla="*/ 1732448 h 2955468"/>
              <a:gd name="connsiteX192" fmla="*/ 481493 w 1426642"/>
              <a:gd name="connsiteY192" fmla="*/ 1706254 h 2955468"/>
              <a:gd name="connsiteX193" fmla="*/ 486256 w 1426642"/>
              <a:gd name="connsiteY193" fmla="*/ 1680060 h 2955468"/>
              <a:gd name="connsiteX194" fmla="*/ 524356 w 1426642"/>
              <a:gd name="connsiteY194" fmla="*/ 1632435 h 2955468"/>
              <a:gd name="connsiteX195" fmla="*/ 524356 w 1426642"/>
              <a:gd name="connsiteY195" fmla="*/ 1601479 h 2955468"/>
              <a:gd name="connsiteX196" fmla="*/ 505306 w 1426642"/>
              <a:gd name="connsiteY196" fmla="*/ 1596717 h 2955468"/>
              <a:gd name="connsiteX197" fmla="*/ 462443 w 1426642"/>
              <a:gd name="connsiteY197" fmla="*/ 1625292 h 2955468"/>
              <a:gd name="connsiteX198" fmla="*/ 433868 w 1426642"/>
              <a:gd name="connsiteY198" fmla="*/ 1603860 h 2955468"/>
              <a:gd name="connsiteX199" fmla="*/ 386243 w 1426642"/>
              <a:gd name="connsiteY199" fmla="*/ 1522898 h 2955468"/>
              <a:gd name="connsiteX200" fmla="*/ 368682 w 1426642"/>
              <a:gd name="connsiteY200" fmla="*/ 1496446 h 2955468"/>
              <a:gd name="connsiteX0" fmla="*/ 368682 w 1426642"/>
              <a:gd name="connsiteY0" fmla="*/ 1496446 h 2954086"/>
              <a:gd name="connsiteX1" fmla="*/ 371956 w 1426642"/>
              <a:gd name="connsiteY1" fmla="*/ 1446698 h 2954086"/>
              <a:gd name="connsiteX2" fmla="*/ 429106 w 1426642"/>
              <a:gd name="connsiteY2" fmla="*/ 1349067 h 2954086"/>
              <a:gd name="connsiteX3" fmla="*/ 464824 w 1426642"/>
              <a:gd name="connsiteY3" fmla="*/ 1344304 h 2954086"/>
              <a:gd name="connsiteX4" fmla="*/ 476731 w 1426642"/>
              <a:gd name="connsiteY4" fmla="*/ 1327635 h 2954086"/>
              <a:gd name="connsiteX5" fmla="*/ 441012 w 1426642"/>
              <a:gd name="connsiteY5" fmla="*/ 1325254 h 2954086"/>
              <a:gd name="connsiteX6" fmla="*/ 381481 w 1426642"/>
              <a:gd name="connsiteY6" fmla="*/ 1313348 h 2954086"/>
              <a:gd name="connsiteX7" fmla="*/ 357668 w 1426642"/>
              <a:gd name="connsiteY7" fmla="*/ 1349067 h 2954086"/>
              <a:gd name="connsiteX8" fmla="*/ 276706 w 1426642"/>
              <a:gd name="connsiteY8" fmla="*/ 1391929 h 2954086"/>
              <a:gd name="connsiteX9" fmla="*/ 231462 w 1426642"/>
              <a:gd name="connsiteY9" fmla="*/ 1372879 h 2954086"/>
              <a:gd name="connsiteX10" fmla="*/ 212412 w 1426642"/>
              <a:gd name="connsiteY10" fmla="*/ 1344304 h 2954086"/>
              <a:gd name="connsiteX11" fmla="*/ 202887 w 1426642"/>
              <a:gd name="connsiteY11" fmla="*/ 1363354 h 2954086"/>
              <a:gd name="connsiteX12" fmla="*/ 212412 w 1426642"/>
              <a:gd name="connsiteY12" fmla="*/ 1422884 h 2954086"/>
              <a:gd name="connsiteX13" fmla="*/ 138593 w 1426642"/>
              <a:gd name="connsiteY13" fmla="*/ 1372879 h 2954086"/>
              <a:gd name="connsiteX14" fmla="*/ 88587 w 1426642"/>
              <a:gd name="connsiteY14" fmla="*/ 1391929 h 2954086"/>
              <a:gd name="connsiteX15" fmla="*/ 64775 w 1426642"/>
              <a:gd name="connsiteY15" fmla="*/ 1337163 h 2954086"/>
              <a:gd name="connsiteX16" fmla="*/ 79062 w 1426642"/>
              <a:gd name="connsiteY16" fmla="*/ 1291917 h 2954086"/>
              <a:gd name="connsiteX17" fmla="*/ 138593 w 1426642"/>
              <a:gd name="connsiteY17" fmla="*/ 1184760 h 2954086"/>
              <a:gd name="connsiteX18" fmla="*/ 164787 w 1426642"/>
              <a:gd name="connsiteY18" fmla="*/ 1156184 h 2954086"/>
              <a:gd name="connsiteX19" fmla="*/ 100493 w 1426642"/>
              <a:gd name="connsiteY19" fmla="*/ 1060934 h 2954086"/>
              <a:gd name="connsiteX20" fmla="*/ 112399 w 1426642"/>
              <a:gd name="connsiteY20" fmla="*/ 1015691 h 2954086"/>
              <a:gd name="connsiteX21" fmla="*/ 136212 w 1426642"/>
              <a:gd name="connsiteY21" fmla="*/ 996641 h 2954086"/>
              <a:gd name="connsiteX22" fmla="*/ 188599 w 1426642"/>
              <a:gd name="connsiteY22" fmla="*/ 994259 h 2954086"/>
              <a:gd name="connsiteX23" fmla="*/ 133831 w 1426642"/>
              <a:gd name="connsiteY23" fmla="*/ 975209 h 2954086"/>
              <a:gd name="connsiteX24" fmla="*/ 121924 w 1426642"/>
              <a:gd name="connsiteY24" fmla="*/ 937109 h 2954086"/>
              <a:gd name="connsiteX25" fmla="*/ 88587 w 1426642"/>
              <a:gd name="connsiteY25" fmla="*/ 1006166 h 2954086"/>
              <a:gd name="connsiteX26" fmla="*/ 67156 w 1426642"/>
              <a:gd name="connsiteY26" fmla="*/ 1010928 h 2954086"/>
              <a:gd name="connsiteX27" fmla="*/ 86206 w 1426642"/>
              <a:gd name="connsiteY27" fmla="*/ 1065697 h 2954086"/>
              <a:gd name="connsiteX28" fmla="*/ 43343 w 1426642"/>
              <a:gd name="connsiteY28" fmla="*/ 1015691 h 2954086"/>
              <a:gd name="connsiteX29" fmla="*/ 26674 w 1426642"/>
              <a:gd name="connsiteY29" fmla="*/ 987116 h 2954086"/>
              <a:gd name="connsiteX30" fmla="*/ 102874 w 1426642"/>
              <a:gd name="connsiteY30" fmla="*/ 877578 h 2954086"/>
              <a:gd name="connsiteX31" fmla="*/ 74299 w 1426642"/>
              <a:gd name="connsiteY31" fmla="*/ 887103 h 2954086"/>
              <a:gd name="connsiteX32" fmla="*/ 45724 w 1426642"/>
              <a:gd name="connsiteY32" fmla="*/ 922822 h 2954086"/>
              <a:gd name="connsiteX33" fmla="*/ 17149 w 1426642"/>
              <a:gd name="connsiteY33" fmla="*/ 951398 h 2954086"/>
              <a:gd name="connsiteX34" fmla="*/ 14768 w 1426642"/>
              <a:gd name="connsiteY34" fmla="*/ 1025217 h 2954086"/>
              <a:gd name="connsiteX35" fmla="*/ 12387 w 1426642"/>
              <a:gd name="connsiteY35" fmla="*/ 1079986 h 2954086"/>
              <a:gd name="connsiteX36" fmla="*/ 48106 w 1426642"/>
              <a:gd name="connsiteY36" fmla="*/ 1075223 h 2954086"/>
              <a:gd name="connsiteX37" fmla="*/ 74299 w 1426642"/>
              <a:gd name="connsiteY37" fmla="*/ 1144279 h 2954086"/>
              <a:gd name="connsiteX38" fmla="*/ 57631 w 1426642"/>
              <a:gd name="connsiteY38" fmla="*/ 1163329 h 2954086"/>
              <a:gd name="connsiteX39" fmla="*/ 24293 w 1426642"/>
              <a:gd name="connsiteY39" fmla="*/ 1146660 h 2954086"/>
              <a:gd name="connsiteX40" fmla="*/ 7624 w 1426642"/>
              <a:gd name="connsiteY40" fmla="*/ 1063317 h 2954086"/>
              <a:gd name="connsiteX41" fmla="*/ 10007 w 1426642"/>
              <a:gd name="connsiteY41" fmla="*/ 868057 h 2954086"/>
              <a:gd name="connsiteX42" fmla="*/ 45724 w 1426642"/>
              <a:gd name="connsiteY42" fmla="*/ 815666 h 2954086"/>
              <a:gd name="connsiteX43" fmla="*/ 81443 w 1426642"/>
              <a:gd name="connsiteY43" fmla="*/ 796616 h 2954086"/>
              <a:gd name="connsiteX44" fmla="*/ 14768 w 1426642"/>
              <a:gd name="connsiteY44" fmla="*/ 794234 h 2954086"/>
              <a:gd name="connsiteX45" fmla="*/ 45724 w 1426642"/>
              <a:gd name="connsiteY45" fmla="*/ 763278 h 2954086"/>
              <a:gd name="connsiteX46" fmla="*/ 24293 w 1426642"/>
              <a:gd name="connsiteY46" fmla="*/ 763278 h 2954086"/>
              <a:gd name="connsiteX47" fmla="*/ 64774 w 1426642"/>
              <a:gd name="connsiteY47" fmla="*/ 677553 h 2954086"/>
              <a:gd name="connsiteX48" fmla="*/ 12387 w 1426642"/>
              <a:gd name="connsiteY48" fmla="*/ 741847 h 2954086"/>
              <a:gd name="connsiteX49" fmla="*/ 5243 w 1426642"/>
              <a:gd name="connsiteY49" fmla="*/ 670409 h 2954086"/>
              <a:gd name="connsiteX50" fmla="*/ 5244 w 1426642"/>
              <a:gd name="connsiteY50" fmla="*/ 396567 h 2954086"/>
              <a:gd name="connsiteX51" fmla="*/ 17149 w 1426642"/>
              <a:gd name="connsiteY51" fmla="*/ 279884 h 2954086"/>
              <a:gd name="connsiteX52" fmla="*/ 71918 w 1426642"/>
              <a:gd name="connsiteY52" fmla="*/ 291791 h 2954086"/>
              <a:gd name="connsiteX53" fmla="*/ 52868 w 1426642"/>
              <a:gd name="connsiteY53" fmla="*/ 258453 h 2954086"/>
              <a:gd name="connsiteX54" fmla="*/ 480 w 1426642"/>
              <a:gd name="connsiteY54" fmla="*/ 225116 h 2954086"/>
              <a:gd name="connsiteX55" fmla="*/ 33818 w 1426642"/>
              <a:gd name="connsiteY55" fmla="*/ 208447 h 2954086"/>
              <a:gd name="connsiteX56" fmla="*/ 36199 w 1426642"/>
              <a:gd name="connsiteY56" fmla="*/ 194159 h 2954086"/>
              <a:gd name="connsiteX57" fmla="*/ 14768 w 1426642"/>
              <a:gd name="connsiteY57" fmla="*/ 153678 h 2954086"/>
              <a:gd name="connsiteX58" fmla="*/ 52868 w 1426642"/>
              <a:gd name="connsiteY58" fmla="*/ 151297 h 2954086"/>
              <a:gd name="connsiteX59" fmla="*/ 76681 w 1426642"/>
              <a:gd name="connsiteY59" fmla="*/ 141772 h 2954086"/>
              <a:gd name="connsiteX60" fmla="*/ 57630 w 1426642"/>
              <a:gd name="connsiteY60" fmla="*/ 101291 h 2954086"/>
              <a:gd name="connsiteX61" fmla="*/ 81444 w 1426642"/>
              <a:gd name="connsiteY61" fmla="*/ 27473 h 2954086"/>
              <a:gd name="connsiteX62" fmla="*/ 98112 w 1426642"/>
              <a:gd name="connsiteY62" fmla="*/ 8422 h 2954086"/>
              <a:gd name="connsiteX63" fmla="*/ 145737 w 1426642"/>
              <a:gd name="connsiteY63" fmla="*/ 20328 h 2954086"/>
              <a:gd name="connsiteX64" fmla="*/ 138593 w 1426642"/>
              <a:gd name="connsiteY64" fmla="*/ 77479 h 2954086"/>
              <a:gd name="connsiteX65" fmla="*/ 181456 w 1426642"/>
              <a:gd name="connsiteY65" fmla="*/ 32235 h 2954086"/>
              <a:gd name="connsiteX66" fmla="*/ 250512 w 1426642"/>
              <a:gd name="connsiteY66" fmla="*/ 36998 h 2954086"/>
              <a:gd name="connsiteX67" fmla="*/ 331474 w 1426642"/>
              <a:gd name="connsiteY67" fmla="*/ 25092 h 2954086"/>
              <a:gd name="connsiteX68" fmla="*/ 367193 w 1426642"/>
              <a:gd name="connsiteY68" fmla="*/ 6042 h 2954086"/>
              <a:gd name="connsiteX69" fmla="*/ 407674 w 1426642"/>
              <a:gd name="connsiteY69" fmla="*/ 20329 h 2954086"/>
              <a:gd name="connsiteX70" fmla="*/ 421962 w 1426642"/>
              <a:gd name="connsiteY70" fmla="*/ 1279 h 2954086"/>
              <a:gd name="connsiteX71" fmla="*/ 459641 w 1426642"/>
              <a:gd name="connsiteY71" fmla="*/ 2745 h 2954086"/>
              <a:gd name="connsiteX72" fmla="*/ 467206 w 1426642"/>
              <a:gd name="connsiteY72" fmla="*/ 10804 h 2954086"/>
              <a:gd name="connsiteX73" fmla="*/ 462443 w 1426642"/>
              <a:gd name="connsiteY73" fmla="*/ 101292 h 2954086"/>
              <a:gd name="connsiteX74" fmla="*/ 421962 w 1426642"/>
              <a:gd name="connsiteY74" fmla="*/ 137010 h 2954086"/>
              <a:gd name="connsiteX75" fmla="*/ 329093 w 1426642"/>
              <a:gd name="connsiteY75" fmla="*/ 215592 h 2954086"/>
              <a:gd name="connsiteX76" fmla="*/ 295756 w 1426642"/>
              <a:gd name="connsiteY76" fmla="*/ 251310 h 2954086"/>
              <a:gd name="connsiteX77" fmla="*/ 274324 w 1426642"/>
              <a:gd name="connsiteY77" fmla="*/ 294173 h 2954086"/>
              <a:gd name="connsiteX78" fmla="*/ 210031 w 1426642"/>
              <a:gd name="connsiteY78" fmla="*/ 275123 h 2954086"/>
              <a:gd name="connsiteX79" fmla="*/ 229081 w 1426642"/>
              <a:gd name="connsiteY79" fmla="*/ 303698 h 2954086"/>
              <a:gd name="connsiteX80" fmla="*/ 302899 w 1426642"/>
              <a:gd name="connsiteY80" fmla="*/ 313223 h 2954086"/>
              <a:gd name="connsiteX81" fmla="*/ 329093 w 1426642"/>
              <a:gd name="connsiteY81" fmla="*/ 301317 h 2954086"/>
              <a:gd name="connsiteX82" fmla="*/ 293374 w 1426642"/>
              <a:gd name="connsiteY82" fmla="*/ 341798 h 2954086"/>
              <a:gd name="connsiteX83" fmla="*/ 269562 w 1426642"/>
              <a:gd name="connsiteY83" fmla="*/ 339417 h 2954086"/>
              <a:gd name="connsiteX84" fmla="*/ 236224 w 1426642"/>
              <a:gd name="connsiteY84" fmla="*/ 348942 h 2954086"/>
              <a:gd name="connsiteX85" fmla="*/ 210031 w 1426642"/>
              <a:gd name="connsiteY85" fmla="*/ 387042 h 2954086"/>
              <a:gd name="connsiteX86" fmla="*/ 210031 w 1426642"/>
              <a:gd name="connsiteY86" fmla="*/ 406092 h 2954086"/>
              <a:gd name="connsiteX87" fmla="*/ 236224 w 1426642"/>
              <a:gd name="connsiteY87" fmla="*/ 372754 h 2954086"/>
              <a:gd name="connsiteX88" fmla="*/ 260037 w 1426642"/>
              <a:gd name="connsiteY88" fmla="*/ 363229 h 2954086"/>
              <a:gd name="connsiteX89" fmla="*/ 269562 w 1426642"/>
              <a:gd name="connsiteY89" fmla="*/ 387042 h 2954086"/>
              <a:gd name="connsiteX90" fmla="*/ 245749 w 1426642"/>
              <a:gd name="connsiteY90" fmla="*/ 422760 h 2954086"/>
              <a:gd name="connsiteX91" fmla="*/ 260037 w 1426642"/>
              <a:gd name="connsiteY91" fmla="*/ 425142 h 2954086"/>
              <a:gd name="connsiteX92" fmla="*/ 321949 w 1426642"/>
              <a:gd name="connsiteY92" fmla="*/ 387042 h 2954086"/>
              <a:gd name="connsiteX93" fmla="*/ 367193 w 1426642"/>
              <a:gd name="connsiteY93" fmla="*/ 375135 h 2954086"/>
              <a:gd name="connsiteX94" fmla="*/ 414818 w 1426642"/>
              <a:gd name="connsiteY94" fmla="*/ 353704 h 2954086"/>
              <a:gd name="connsiteX95" fmla="*/ 476731 w 1426642"/>
              <a:gd name="connsiteY95" fmla="*/ 367991 h 2954086"/>
              <a:gd name="connsiteX96" fmla="*/ 543406 w 1426642"/>
              <a:gd name="connsiteY96" fmla="*/ 353703 h 2954086"/>
              <a:gd name="connsiteX97" fmla="*/ 621987 w 1426642"/>
              <a:gd name="connsiteY97" fmla="*/ 365610 h 2954086"/>
              <a:gd name="connsiteX98" fmla="*/ 686281 w 1426642"/>
              <a:gd name="connsiteY98" fmla="*/ 363229 h 2954086"/>
              <a:gd name="connsiteX99" fmla="*/ 717239 w 1426642"/>
              <a:gd name="connsiteY99" fmla="*/ 398951 h 2954086"/>
              <a:gd name="connsiteX100" fmla="*/ 721999 w 1426642"/>
              <a:gd name="connsiteY100" fmla="*/ 451335 h 2954086"/>
              <a:gd name="connsiteX101" fmla="*/ 683899 w 1426642"/>
              <a:gd name="connsiteY101" fmla="*/ 503723 h 2954086"/>
              <a:gd name="connsiteX102" fmla="*/ 674374 w 1426642"/>
              <a:gd name="connsiteY102" fmla="*/ 565634 h 2954086"/>
              <a:gd name="connsiteX103" fmla="*/ 648181 w 1426642"/>
              <a:gd name="connsiteY103" fmla="*/ 615641 h 2954086"/>
              <a:gd name="connsiteX104" fmla="*/ 636274 w 1426642"/>
              <a:gd name="connsiteY104" fmla="*/ 658504 h 2954086"/>
              <a:gd name="connsiteX105" fmla="*/ 600556 w 1426642"/>
              <a:gd name="connsiteY105" fmla="*/ 703747 h 2954086"/>
              <a:gd name="connsiteX106" fmla="*/ 569599 w 1426642"/>
              <a:gd name="connsiteY106" fmla="*/ 768042 h 2954086"/>
              <a:gd name="connsiteX107" fmla="*/ 469587 w 1426642"/>
              <a:gd name="connsiteY107" fmla="*/ 806142 h 2954086"/>
              <a:gd name="connsiteX108" fmla="*/ 448156 w 1426642"/>
              <a:gd name="connsiteY108" fmla="*/ 820429 h 2954086"/>
              <a:gd name="connsiteX109" fmla="*/ 443393 w 1426642"/>
              <a:gd name="connsiteY109" fmla="*/ 844242 h 2954086"/>
              <a:gd name="connsiteX110" fmla="*/ 512449 w 1426642"/>
              <a:gd name="connsiteY110" fmla="*/ 815667 h 2954086"/>
              <a:gd name="connsiteX111" fmla="*/ 536262 w 1426642"/>
              <a:gd name="connsiteY111" fmla="*/ 839479 h 2954086"/>
              <a:gd name="connsiteX112" fmla="*/ 560074 w 1426642"/>
              <a:gd name="connsiteY112" fmla="*/ 870435 h 2954086"/>
              <a:gd name="connsiteX113" fmla="*/ 486256 w 1426642"/>
              <a:gd name="connsiteY113" fmla="*/ 910917 h 2954086"/>
              <a:gd name="connsiteX114" fmla="*/ 429106 w 1426642"/>
              <a:gd name="connsiteY114" fmla="*/ 949017 h 2954086"/>
              <a:gd name="connsiteX115" fmla="*/ 341000 w 1426642"/>
              <a:gd name="connsiteY115" fmla="*/ 946635 h 2954086"/>
              <a:gd name="connsiteX116" fmla="*/ 376718 w 1426642"/>
              <a:gd name="connsiteY116" fmla="*/ 968067 h 2954086"/>
              <a:gd name="connsiteX117" fmla="*/ 481493 w 1426642"/>
              <a:gd name="connsiteY117" fmla="*/ 987117 h 2954086"/>
              <a:gd name="connsiteX118" fmla="*/ 545787 w 1426642"/>
              <a:gd name="connsiteY118" fmla="*/ 951398 h 2954086"/>
              <a:gd name="connsiteX119" fmla="*/ 757719 w 1426642"/>
              <a:gd name="connsiteY119" fmla="*/ 1110943 h 2954086"/>
              <a:gd name="connsiteX120" fmla="*/ 976844 w 1426642"/>
              <a:gd name="connsiteY120" fmla="*/ 1527402 h 2954086"/>
              <a:gd name="connsiteX121" fmla="*/ 1110144 w 1426642"/>
              <a:gd name="connsiteY121" fmla="*/ 2034868 h 2954086"/>
              <a:gd name="connsiteX122" fmla="*/ 1419707 w 1426642"/>
              <a:gd name="connsiteY122" fmla="*/ 2080111 h 2954086"/>
              <a:gd name="connsiteX123" fmla="*/ 1381607 w 1426642"/>
              <a:gd name="connsiteY123" fmla="*/ 2292043 h 2954086"/>
              <a:gd name="connsiteX124" fmla="*/ 1343507 w 1426642"/>
              <a:gd name="connsiteY124" fmla="*/ 2592080 h 2954086"/>
              <a:gd name="connsiteX125" fmla="*/ 664429 w 1426642"/>
              <a:gd name="connsiteY125" fmla="*/ 2749641 h 2954086"/>
              <a:gd name="connsiteX126" fmla="*/ 350525 w 1426642"/>
              <a:gd name="connsiteY126" fmla="*/ 2892118 h 2954086"/>
              <a:gd name="connsiteX127" fmla="*/ 190981 w 1426642"/>
              <a:gd name="connsiteY127" fmla="*/ 2856398 h 2954086"/>
              <a:gd name="connsiteX128" fmla="*/ 55250 w 1426642"/>
              <a:gd name="connsiteY128" fmla="*/ 2954030 h 2954086"/>
              <a:gd name="connsiteX129" fmla="*/ 36199 w 1426642"/>
              <a:gd name="connsiteY129" fmla="*/ 2930218 h 2954086"/>
              <a:gd name="connsiteX130" fmla="*/ 5244 w 1426642"/>
              <a:gd name="connsiteY130" fmla="*/ 2911169 h 2954086"/>
              <a:gd name="connsiteX131" fmla="*/ 69537 w 1426642"/>
              <a:gd name="connsiteY131" fmla="*/ 2849255 h 2954086"/>
              <a:gd name="connsiteX132" fmla="*/ 90969 w 1426642"/>
              <a:gd name="connsiteY132" fmla="*/ 2777818 h 2954086"/>
              <a:gd name="connsiteX133" fmla="*/ 145737 w 1426642"/>
              <a:gd name="connsiteY133" fmla="*/ 2744479 h 2954086"/>
              <a:gd name="connsiteX134" fmla="*/ 183838 w 1426642"/>
              <a:gd name="connsiteY134" fmla="*/ 2694474 h 2954086"/>
              <a:gd name="connsiteX135" fmla="*/ 193363 w 1426642"/>
              <a:gd name="connsiteY135" fmla="*/ 2630180 h 2954086"/>
              <a:gd name="connsiteX136" fmla="*/ 217174 w 1426642"/>
              <a:gd name="connsiteY136" fmla="*/ 2632561 h 2954086"/>
              <a:gd name="connsiteX137" fmla="*/ 240987 w 1426642"/>
              <a:gd name="connsiteY137" fmla="*/ 2623036 h 2954086"/>
              <a:gd name="connsiteX138" fmla="*/ 262418 w 1426642"/>
              <a:gd name="connsiteY138" fmla="*/ 2570648 h 2954086"/>
              <a:gd name="connsiteX139" fmla="*/ 391006 w 1426642"/>
              <a:gd name="connsiteY139" fmla="*/ 2561123 h 2954086"/>
              <a:gd name="connsiteX140" fmla="*/ 410056 w 1426642"/>
              <a:gd name="connsiteY140" fmla="*/ 2580174 h 2954086"/>
              <a:gd name="connsiteX141" fmla="*/ 476731 w 1426642"/>
              <a:gd name="connsiteY141" fmla="*/ 2558743 h 2954086"/>
              <a:gd name="connsiteX142" fmla="*/ 512449 w 1426642"/>
              <a:gd name="connsiteY142" fmla="*/ 2496829 h 2954086"/>
              <a:gd name="connsiteX143" fmla="*/ 560074 w 1426642"/>
              <a:gd name="connsiteY143" fmla="*/ 2446823 h 2954086"/>
              <a:gd name="connsiteX144" fmla="*/ 610081 w 1426642"/>
              <a:gd name="connsiteY144" fmla="*/ 2382529 h 2954086"/>
              <a:gd name="connsiteX145" fmla="*/ 536262 w 1426642"/>
              <a:gd name="connsiteY145" fmla="*/ 2444442 h 2954086"/>
              <a:gd name="connsiteX146" fmla="*/ 486256 w 1426642"/>
              <a:gd name="connsiteY146" fmla="*/ 2468254 h 2954086"/>
              <a:gd name="connsiteX147" fmla="*/ 424343 w 1426642"/>
              <a:gd name="connsiteY147" fmla="*/ 2513499 h 2954086"/>
              <a:gd name="connsiteX148" fmla="*/ 364812 w 1426642"/>
              <a:gd name="connsiteY148" fmla="*/ 2484923 h 2954086"/>
              <a:gd name="connsiteX149" fmla="*/ 319568 w 1426642"/>
              <a:gd name="connsiteY149" fmla="*/ 2444442 h 2954086"/>
              <a:gd name="connsiteX150" fmla="*/ 250512 w 1426642"/>
              <a:gd name="connsiteY150" fmla="*/ 2456348 h 2954086"/>
              <a:gd name="connsiteX151" fmla="*/ 231462 w 1426642"/>
              <a:gd name="connsiteY151" fmla="*/ 2444442 h 2954086"/>
              <a:gd name="connsiteX152" fmla="*/ 267181 w 1426642"/>
              <a:gd name="connsiteY152" fmla="*/ 2420629 h 2954086"/>
              <a:gd name="connsiteX153" fmla="*/ 171931 w 1426642"/>
              <a:gd name="connsiteY153" fmla="*/ 2408723 h 2954086"/>
              <a:gd name="connsiteX154" fmla="*/ 114781 w 1426642"/>
              <a:gd name="connsiteY154" fmla="*/ 2430154 h 2954086"/>
              <a:gd name="connsiteX155" fmla="*/ 93349 w 1426642"/>
              <a:gd name="connsiteY155" fmla="*/ 2446823 h 2954086"/>
              <a:gd name="connsiteX156" fmla="*/ 90968 w 1426642"/>
              <a:gd name="connsiteY156" fmla="*/ 2427773 h 2954086"/>
              <a:gd name="connsiteX157" fmla="*/ 112399 w 1426642"/>
              <a:gd name="connsiteY157" fmla="*/ 2401579 h 2954086"/>
              <a:gd name="connsiteX158" fmla="*/ 52868 w 1426642"/>
              <a:gd name="connsiteY158" fmla="*/ 2406342 h 2954086"/>
              <a:gd name="connsiteX159" fmla="*/ 67156 w 1426642"/>
              <a:gd name="connsiteY159" fmla="*/ 2373004 h 2954086"/>
              <a:gd name="connsiteX160" fmla="*/ 45724 w 1426642"/>
              <a:gd name="connsiteY160" fmla="*/ 2358717 h 2954086"/>
              <a:gd name="connsiteX161" fmla="*/ 52868 w 1426642"/>
              <a:gd name="connsiteY161" fmla="*/ 2342048 h 2954086"/>
              <a:gd name="connsiteX162" fmla="*/ 131449 w 1426642"/>
              <a:gd name="connsiteY162" fmla="*/ 2296804 h 2954086"/>
              <a:gd name="connsiteX163" fmla="*/ 150500 w 1426642"/>
              <a:gd name="connsiteY163" fmla="*/ 2272992 h 2954086"/>
              <a:gd name="connsiteX164" fmla="*/ 205268 w 1426642"/>
              <a:gd name="connsiteY164" fmla="*/ 2265848 h 2954086"/>
              <a:gd name="connsiteX165" fmla="*/ 276706 w 1426642"/>
              <a:gd name="connsiteY165" fmla="*/ 2201554 h 2954086"/>
              <a:gd name="connsiteX166" fmla="*/ 283849 w 1426642"/>
              <a:gd name="connsiteY166" fmla="*/ 2158692 h 2954086"/>
              <a:gd name="connsiteX167" fmla="*/ 264799 w 1426642"/>
              <a:gd name="connsiteY167" fmla="*/ 2120592 h 2954086"/>
              <a:gd name="connsiteX168" fmla="*/ 271943 w 1426642"/>
              <a:gd name="connsiteY168" fmla="*/ 2082492 h 2954086"/>
              <a:gd name="connsiteX169" fmla="*/ 269562 w 1426642"/>
              <a:gd name="connsiteY169" fmla="*/ 2049154 h 2954086"/>
              <a:gd name="connsiteX170" fmla="*/ 238606 w 1426642"/>
              <a:gd name="connsiteY170" fmla="*/ 2025342 h 2954086"/>
              <a:gd name="connsiteX171" fmla="*/ 207649 w 1426642"/>
              <a:gd name="connsiteY171" fmla="*/ 2032485 h 2954086"/>
              <a:gd name="connsiteX172" fmla="*/ 179074 w 1426642"/>
              <a:gd name="connsiteY172" fmla="*/ 2053917 h 2954086"/>
              <a:gd name="connsiteX173" fmla="*/ 148118 w 1426642"/>
              <a:gd name="connsiteY173" fmla="*/ 2058679 h 2954086"/>
              <a:gd name="connsiteX174" fmla="*/ 150499 w 1426642"/>
              <a:gd name="connsiteY174" fmla="*/ 2049154 h 2954086"/>
              <a:gd name="connsiteX175" fmla="*/ 219556 w 1426642"/>
              <a:gd name="connsiteY175" fmla="*/ 1956285 h 2954086"/>
              <a:gd name="connsiteX176" fmla="*/ 174312 w 1426642"/>
              <a:gd name="connsiteY176" fmla="*/ 1887229 h 2954086"/>
              <a:gd name="connsiteX177" fmla="*/ 193362 w 1426642"/>
              <a:gd name="connsiteY177" fmla="*/ 1851510 h 2954086"/>
              <a:gd name="connsiteX178" fmla="*/ 260037 w 1426642"/>
              <a:gd name="connsiteY178" fmla="*/ 1894373 h 2954086"/>
              <a:gd name="connsiteX179" fmla="*/ 307662 w 1426642"/>
              <a:gd name="connsiteY179" fmla="*/ 1906279 h 2954086"/>
              <a:gd name="connsiteX180" fmla="*/ 426724 w 1426642"/>
              <a:gd name="connsiteY180" fmla="*/ 1884848 h 2954086"/>
              <a:gd name="connsiteX181" fmla="*/ 479112 w 1426642"/>
              <a:gd name="connsiteY181" fmla="*/ 1915804 h 2954086"/>
              <a:gd name="connsiteX182" fmla="*/ 464824 w 1426642"/>
              <a:gd name="connsiteY182" fmla="*/ 1870560 h 2954086"/>
              <a:gd name="connsiteX183" fmla="*/ 469587 w 1426642"/>
              <a:gd name="connsiteY183" fmla="*/ 1863417 h 2954086"/>
              <a:gd name="connsiteX184" fmla="*/ 507687 w 1426642"/>
              <a:gd name="connsiteY184" fmla="*/ 1894373 h 2954086"/>
              <a:gd name="connsiteX185" fmla="*/ 533881 w 1426642"/>
              <a:gd name="connsiteY185" fmla="*/ 1901516 h 2954086"/>
              <a:gd name="connsiteX186" fmla="*/ 536262 w 1426642"/>
              <a:gd name="connsiteY186" fmla="*/ 1870560 h 2954086"/>
              <a:gd name="connsiteX187" fmla="*/ 519593 w 1426642"/>
              <a:gd name="connsiteY187" fmla="*/ 1870560 h 2954086"/>
              <a:gd name="connsiteX188" fmla="*/ 488637 w 1426642"/>
              <a:gd name="connsiteY188" fmla="*/ 1851510 h 2954086"/>
              <a:gd name="connsiteX189" fmla="*/ 474349 w 1426642"/>
              <a:gd name="connsiteY189" fmla="*/ 1815792 h 2954086"/>
              <a:gd name="connsiteX190" fmla="*/ 479112 w 1426642"/>
              <a:gd name="connsiteY190" fmla="*/ 1782454 h 2954086"/>
              <a:gd name="connsiteX191" fmla="*/ 505306 w 1426642"/>
              <a:gd name="connsiteY191" fmla="*/ 1758642 h 2954086"/>
              <a:gd name="connsiteX192" fmla="*/ 479112 w 1426642"/>
              <a:gd name="connsiteY192" fmla="*/ 1732448 h 2954086"/>
              <a:gd name="connsiteX193" fmla="*/ 481493 w 1426642"/>
              <a:gd name="connsiteY193" fmla="*/ 1706254 h 2954086"/>
              <a:gd name="connsiteX194" fmla="*/ 486256 w 1426642"/>
              <a:gd name="connsiteY194" fmla="*/ 1680060 h 2954086"/>
              <a:gd name="connsiteX195" fmla="*/ 524356 w 1426642"/>
              <a:gd name="connsiteY195" fmla="*/ 1632435 h 2954086"/>
              <a:gd name="connsiteX196" fmla="*/ 524356 w 1426642"/>
              <a:gd name="connsiteY196" fmla="*/ 1601479 h 2954086"/>
              <a:gd name="connsiteX197" fmla="*/ 505306 w 1426642"/>
              <a:gd name="connsiteY197" fmla="*/ 1596717 h 2954086"/>
              <a:gd name="connsiteX198" fmla="*/ 462443 w 1426642"/>
              <a:gd name="connsiteY198" fmla="*/ 1625292 h 2954086"/>
              <a:gd name="connsiteX199" fmla="*/ 433868 w 1426642"/>
              <a:gd name="connsiteY199" fmla="*/ 1603860 h 2954086"/>
              <a:gd name="connsiteX200" fmla="*/ 386243 w 1426642"/>
              <a:gd name="connsiteY200" fmla="*/ 1522898 h 2954086"/>
              <a:gd name="connsiteX201" fmla="*/ 368682 w 1426642"/>
              <a:gd name="connsiteY201" fmla="*/ 1496446 h 2954086"/>
              <a:gd name="connsiteX0" fmla="*/ 368682 w 1426642"/>
              <a:gd name="connsiteY0" fmla="*/ 1496446 h 2954086"/>
              <a:gd name="connsiteX1" fmla="*/ 371956 w 1426642"/>
              <a:gd name="connsiteY1" fmla="*/ 1446698 h 2954086"/>
              <a:gd name="connsiteX2" fmla="*/ 429106 w 1426642"/>
              <a:gd name="connsiteY2" fmla="*/ 1349067 h 2954086"/>
              <a:gd name="connsiteX3" fmla="*/ 464824 w 1426642"/>
              <a:gd name="connsiteY3" fmla="*/ 1344304 h 2954086"/>
              <a:gd name="connsiteX4" fmla="*/ 476731 w 1426642"/>
              <a:gd name="connsiteY4" fmla="*/ 1327635 h 2954086"/>
              <a:gd name="connsiteX5" fmla="*/ 441012 w 1426642"/>
              <a:gd name="connsiteY5" fmla="*/ 1325254 h 2954086"/>
              <a:gd name="connsiteX6" fmla="*/ 381481 w 1426642"/>
              <a:gd name="connsiteY6" fmla="*/ 1313348 h 2954086"/>
              <a:gd name="connsiteX7" fmla="*/ 357668 w 1426642"/>
              <a:gd name="connsiteY7" fmla="*/ 1349067 h 2954086"/>
              <a:gd name="connsiteX8" fmla="*/ 276706 w 1426642"/>
              <a:gd name="connsiteY8" fmla="*/ 1391929 h 2954086"/>
              <a:gd name="connsiteX9" fmla="*/ 231462 w 1426642"/>
              <a:gd name="connsiteY9" fmla="*/ 1372879 h 2954086"/>
              <a:gd name="connsiteX10" fmla="*/ 212412 w 1426642"/>
              <a:gd name="connsiteY10" fmla="*/ 1344304 h 2954086"/>
              <a:gd name="connsiteX11" fmla="*/ 202887 w 1426642"/>
              <a:gd name="connsiteY11" fmla="*/ 1363354 h 2954086"/>
              <a:gd name="connsiteX12" fmla="*/ 212412 w 1426642"/>
              <a:gd name="connsiteY12" fmla="*/ 1422884 h 2954086"/>
              <a:gd name="connsiteX13" fmla="*/ 138593 w 1426642"/>
              <a:gd name="connsiteY13" fmla="*/ 1372879 h 2954086"/>
              <a:gd name="connsiteX14" fmla="*/ 88587 w 1426642"/>
              <a:gd name="connsiteY14" fmla="*/ 1391929 h 2954086"/>
              <a:gd name="connsiteX15" fmla="*/ 64775 w 1426642"/>
              <a:gd name="connsiteY15" fmla="*/ 1337163 h 2954086"/>
              <a:gd name="connsiteX16" fmla="*/ 79062 w 1426642"/>
              <a:gd name="connsiteY16" fmla="*/ 1291917 h 2954086"/>
              <a:gd name="connsiteX17" fmla="*/ 138593 w 1426642"/>
              <a:gd name="connsiteY17" fmla="*/ 1184760 h 2954086"/>
              <a:gd name="connsiteX18" fmla="*/ 164787 w 1426642"/>
              <a:gd name="connsiteY18" fmla="*/ 1156184 h 2954086"/>
              <a:gd name="connsiteX19" fmla="*/ 100493 w 1426642"/>
              <a:gd name="connsiteY19" fmla="*/ 1060934 h 2954086"/>
              <a:gd name="connsiteX20" fmla="*/ 112399 w 1426642"/>
              <a:gd name="connsiteY20" fmla="*/ 1015691 h 2954086"/>
              <a:gd name="connsiteX21" fmla="*/ 136212 w 1426642"/>
              <a:gd name="connsiteY21" fmla="*/ 996641 h 2954086"/>
              <a:gd name="connsiteX22" fmla="*/ 188599 w 1426642"/>
              <a:gd name="connsiteY22" fmla="*/ 994259 h 2954086"/>
              <a:gd name="connsiteX23" fmla="*/ 133831 w 1426642"/>
              <a:gd name="connsiteY23" fmla="*/ 975209 h 2954086"/>
              <a:gd name="connsiteX24" fmla="*/ 121924 w 1426642"/>
              <a:gd name="connsiteY24" fmla="*/ 937109 h 2954086"/>
              <a:gd name="connsiteX25" fmla="*/ 88587 w 1426642"/>
              <a:gd name="connsiteY25" fmla="*/ 1006166 h 2954086"/>
              <a:gd name="connsiteX26" fmla="*/ 67156 w 1426642"/>
              <a:gd name="connsiteY26" fmla="*/ 1010928 h 2954086"/>
              <a:gd name="connsiteX27" fmla="*/ 86206 w 1426642"/>
              <a:gd name="connsiteY27" fmla="*/ 1065697 h 2954086"/>
              <a:gd name="connsiteX28" fmla="*/ 43343 w 1426642"/>
              <a:gd name="connsiteY28" fmla="*/ 1015691 h 2954086"/>
              <a:gd name="connsiteX29" fmla="*/ 26674 w 1426642"/>
              <a:gd name="connsiteY29" fmla="*/ 987116 h 2954086"/>
              <a:gd name="connsiteX30" fmla="*/ 102874 w 1426642"/>
              <a:gd name="connsiteY30" fmla="*/ 877578 h 2954086"/>
              <a:gd name="connsiteX31" fmla="*/ 74299 w 1426642"/>
              <a:gd name="connsiteY31" fmla="*/ 887103 h 2954086"/>
              <a:gd name="connsiteX32" fmla="*/ 45724 w 1426642"/>
              <a:gd name="connsiteY32" fmla="*/ 922822 h 2954086"/>
              <a:gd name="connsiteX33" fmla="*/ 17149 w 1426642"/>
              <a:gd name="connsiteY33" fmla="*/ 951398 h 2954086"/>
              <a:gd name="connsiteX34" fmla="*/ 14768 w 1426642"/>
              <a:gd name="connsiteY34" fmla="*/ 1025217 h 2954086"/>
              <a:gd name="connsiteX35" fmla="*/ 12387 w 1426642"/>
              <a:gd name="connsiteY35" fmla="*/ 1079986 h 2954086"/>
              <a:gd name="connsiteX36" fmla="*/ 48106 w 1426642"/>
              <a:gd name="connsiteY36" fmla="*/ 1075223 h 2954086"/>
              <a:gd name="connsiteX37" fmla="*/ 74299 w 1426642"/>
              <a:gd name="connsiteY37" fmla="*/ 1144279 h 2954086"/>
              <a:gd name="connsiteX38" fmla="*/ 57631 w 1426642"/>
              <a:gd name="connsiteY38" fmla="*/ 1163329 h 2954086"/>
              <a:gd name="connsiteX39" fmla="*/ 24293 w 1426642"/>
              <a:gd name="connsiteY39" fmla="*/ 1146660 h 2954086"/>
              <a:gd name="connsiteX40" fmla="*/ 7624 w 1426642"/>
              <a:gd name="connsiteY40" fmla="*/ 1063317 h 2954086"/>
              <a:gd name="connsiteX41" fmla="*/ 10007 w 1426642"/>
              <a:gd name="connsiteY41" fmla="*/ 868057 h 2954086"/>
              <a:gd name="connsiteX42" fmla="*/ 45724 w 1426642"/>
              <a:gd name="connsiteY42" fmla="*/ 815666 h 2954086"/>
              <a:gd name="connsiteX43" fmla="*/ 81443 w 1426642"/>
              <a:gd name="connsiteY43" fmla="*/ 796616 h 2954086"/>
              <a:gd name="connsiteX44" fmla="*/ 14768 w 1426642"/>
              <a:gd name="connsiteY44" fmla="*/ 794234 h 2954086"/>
              <a:gd name="connsiteX45" fmla="*/ 45724 w 1426642"/>
              <a:gd name="connsiteY45" fmla="*/ 763278 h 2954086"/>
              <a:gd name="connsiteX46" fmla="*/ 24293 w 1426642"/>
              <a:gd name="connsiteY46" fmla="*/ 763278 h 2954086"/>
              <a:gd name="connsiteX47" fmla="*/ 64774 w 1426642"/>
              <a:gd name="connsiteY47" fmla="*/ 677553 h 2954086"/>
              <a:gd name="connsiteX48" fmla="*/ 12387 w 1426642"/>
              <a:gd name="connsiteY48" fmla="*/ 741847 h 2954086"/>
              <a:gd name="connsiteX49" fmla="*/ 5243 w 1426642"/>
              <a:gd name="connsiteY49" fmla="*/ 670409 h 2954086"/>
              <a:gd name="connsiteX50" fmla="*/ 5244 w 1426642"/>
              <a:gd name="connsiteY50" fmla="*/ 396567 h 2954086"/>
              <a:gd name="connsiteX51" fmla="*/ 17149 w 1426642"/>
              <a:gd name="connsiteY51" fmla="*/ 279884 h 2954086"/>
              <a:gd name="connsiteX52" fmla="*/ 71918 w 1426642"/>
              <a:gd name="connsiteY52" fmla="*/ 291791 h 2954086"/>
              <a:gd name="connsiteX53" fmla="*/ 52868 w 1426642"/>
              <a:gd name="connsiteY53" fmla="*/ 258453 h 2954086"/>
              <a:gd name="connsiteX54" fmla="*/ 480 w 1426642"/>
              <a:gd name="connsiteY54" fmla="*/ 225116 h 2954086"/>
              <a:gd name="connsiteX55" fmla="*/ 33818 w 1426642"/>
              <a:gd name="connsiteY55" fmla="*/ 208447 h 2954086"/>
              <a:gd name="connsiteX56" fmla="*/ 36199 w 1426642"/>
              <a:gd name="connsiteY56" fmla="*/ 194159 h 2954086"/>
              <a:gd name="connsiteX57" fmla="*/ 14768 w 1426642"/>
              <a:gd name="connsiteY57" fmla="*/ 153678 h 2954086"/>
              <a:gd name="connsiteX58" fmla="*/ 52868 w 1426642"/>
              <a:gd name="connsiteY58" fmla="*/ 151297 h 2954086"/>
              <a:gd name="connsiteX59" fmla="*/ 76681 w 1426642"/>
              <a:gd name="connsiteY59" fmla="*/ 141772 h 2954086"/>
              <a:gd name="connsiteX60" fmla="*/ 57630 w 1426642"/>
              <a:gd name="connsiteY60" fmla="*/ 101291 h 2954086"/>
              <a:gd name="connsiteX61" fmla="*/ 81444 w 1426642"/>
              <a:gd name="connsiteY61" fmla="*/ 27473 h 2954086"/>
              <a:gd name="connsiteX62" fmla="*/ 98112 w 1426642"/>
              <a:gd name="connsiteY62" fmla="*/ 8422 h 2954086"/>
              <a:gd name="connsiteX63" fmla="*/ 145737 w 1426642"/>
              <a:gd name="connsiteY63" fmla="*/ 20328 h 2954086"/>
              <a:gd name="connsiteX64" fmla="*/ 138593 w 1426642"/>
              <a:gd name="connsiteY64" fmla="*/ 77479 h 2954086"/>
              <a:gd name="connsiteX65" fmla="*/ 181456 w 1426642"/>
              <a:gd name="connsiteY65" fmla="*/ 32235 h 2954086"/>
              <a:gd name="connsiteX66" fmla="*/ 250512 w 1426642"/>
              <a:gd name="connsiteY66" fmla="*/ 36998 h 2954086"/>
              <a:gd name="connsiteX67" fmla="*/ 331474 w 1426642"/>
              <a:gd name="connsiteY67" fmla="*/ 25092 h 2954086"/>
              <a:gd name="connsiteX68" fmla="*/ 367193 w 1426642"/>
              <a:gd name="connsiteY68" fmla="*/ 6042 h 2954086"/>
              <a:gd name="connsiteX69" fmla="*/ 407674 w 1426642"/>
              <a:gd name="connsiteY69" fmla="*/ 20329 h 2954086"/>
              <a:gd name="connsiteX70" fmla="*/ 421962 w 1426642"/>
              <a:gd name="connsiteY70" fmla="*/ 1279 h 2954086"/>
              <a:gd name="connsiteX71" fmla="*/ 459641 w 1426642"/>
              <a:gd name="connsiteY71" fmla="*/ 2745 h 2954086"/>
              <a:gd name="connsiteX72" fmla="*/ 467206 w 1426642"/>
              <a:gd name="connsiteY72" fmla="*/ 10804 h 2954086"/>
              <a:gd name="connsiteX73" fmla="*/ 462443 w 1426642"/>
              <a:gd name="connsiteY73" fmla="*/ 101292 h 2954086"/>
              <a:gd name="connsiteX74" fmla="*/ 421962 w 1426642"/>
              <a:gd name="connsiteY74" fmla="*/ 137010 h 2954086"/>
              <a:gd name="connsiteX75" fmla="*/ 329093 w 1426642"/>
              <a:gd name="connsiteY75" fmla="*/ 215592 h 2954086"/>
              <a:gd name="connsiteX76" fmla="*/ 295756 w 1426642"/>
              <a:gd name="connsiteY76" fmla="*/ 251310 h 2954086"/>
              <a:gd name="connsiteX77" fmla="*/ 274324 w 1426642"/>
              <a:gd name="connsiteY77" fmla="*/ 294173 h 2954086"/>
              <a:gd name="connsiteX78" fmla="*/ 210031 w 1426642"/>
              <a:gd name="connsiteY78" fmla="*/ 275123 h 2954086"/>
              <a:gd name="connsiteX79" fmla="*/ 229081 w 1426642"/>
              <a:gd name="connsiteY79" fmla="*/ 303698 h 2954086"/>
              <a:gd name="connsiteX80" fmla="*/ 302899 w 1426642"/>
              <a:gd name="connsiteY80" fmla="*/ 313223 h 2954086"/>
              <a:gd name="connsiteX81" fmla="*/ 329093 w 1426642"/>
              <a:gd name="connsiteY81" fmla="*/ 301317 h 2954086"/>
              <a:gd name="connsiteX82" fmla="*/ 293374 w 1426642"/>
              <a:gd name="connsiteY82" fmla="*/ 341798 h 2954086"/>
              <a:gd name="connsiteX83" fmla="*/ 269562 w 1426642"/>
              <a:gd name="connsiteY83" fmla="*/ 339417 h 2954086"/>
              <a:gd name="connsiteX84" fmla="*/ 236224 w 1426642"/>
              <a:gd name="connsiteY84" fmla="*/ 348942 h 2954086"/>
              <a:gd name="connsiteX85" fmla="*/ 210031 w 1426642"/>
              <a:gd name="connsiteY85" fmla="*/ 387042 h 2954086"/>
              <a:gd name="connsiteX86" fmla="*/ 210031 w 1426642"/>
              <a:gd name="connsiteY86" fmla="*/ 406092 h 2954086"/>
              <a:gd name="connsiteX87" fmla="*/ 236224 w 1426642"/>
              <a:gd name="connsiteY87" fmla="*/ 372754 h 2954086"/>
              <a:gd name="connsiteX88" fmla="*/ 260037 w 1426642"/>
              <a:gd name="connsiteY88" fmla="*/ 363229 h 2954086"/>
              <a:gd name="connsiteX89" fmla="*/ 269562 w 1426642"/>
              <a:gd name="connsiteY89" fmla="*/ 387042 h 2954086"/>
              <a:gd name="connsiteX90" fmla="*/ 245749 w 1426642"/>
              <a:gd name="connsiteY90" fmla="*/ 422760 h 2954086"/>
              <a:gd name="connsiteX91" fmla="*/ 260037 w 1426642"/>
              <a:gd name="connsiteY91" fmla="*/ 425142 h 2954086"/>
              <a:gd name="connsiteX92" fmla="*/ 321949 w 1426642"/>
              <a:gd name="connsiteY92" fmla="*/ 387042 h 2954086"/>
              <a:gd name="connsiteX93" fmla="*/ 367193 w 1426642"/>
              <a:gd name="connsiteY93" fmla="*/ 375135 h 2954086"/>
              <a:gd name="connsiteX94" fmla="*/ 414818 w 1426642"/>
              <a:gd name="connsiteY94" fmla="*/ 353704 h 2954086"/>
              <a:gd name="connsiteX95" fmla="*/ 476731 w 1426642"/>
              <a:gd name="connsiteY95" fmla="*/ 367991 h 2954086"/>
              <a:gd name="connsiteX96" fmla="*/ 543406 w 1426642"/>
              <a:gd name="connsiteY96" fmla="*/ 353703 h 2954086"/>
              <a:gd name="connsiteX97" fmla="*/ 621987 w 1426642"/>
              <a:gd name="connsiteY97" fmla="*/ 365610 h 2954086"/>
              <a:gd name="connsiteX98" fmla="*/ 686281 w 1426642"/>
              <a:gd name="connsiteY98" fmla="*/ 363229 h 2954086"/>
              <a:gd name="connsiteX99" fmla="*/ 717239 w 1426642"/>
              <a:gd name="connsiteY99" fmla="*/ 398951 h 2954086"/>
              <a:gd name="connsiteX100" fmla="*/ 721999 w 1426642"/>
              <a:gd name="connsiteY100" fmla="*/ 451335 h 2954086"/>
              <a:gd name="connsiteX101" fmla="*/ 683899 w 1426642"/>
              <a:gd name="connsiteY101" fmla="*/ 503723 h 2954086"/>
              <a:gd name="connsiteX102" fmla="*/ 674374 w 1426642"/>
              <a:gd name="connsiteY102" fmla="*/ 565634 h 2954086"/>
              <a:gd name="connsiteX103" fmla="*/ 648181 w 1426642"/>
              <a:gd name="connsiteY103" fmla="*/ 615641 h 2954086"/>
              <a:gd name="connsiteX104" fmla="*/ 636274 w 1426642"/>
              <a:gd name="connsiteY104" fmla="*/ 658504 h 2954086"/>
              <a:gd name="connsiteX105" fmla="*/ 600556 w 1426642"/>
              <a:gd name="connsiteY105" fmla="*/ 703747 h 2954086"/>
              <a:gd name="connsiteX106" fmla="*/ 569599 w 1426642"/>
              <a:gd name="connsiteY106" fmla="*/ 768042 h 2954086"/>
              <a:gd name="connsiteX107" fmla="*/ 469587 w 1426642"/>
              <a:gd name="connsiteY107" fmla="*/ 806142 h 2954086"/>
              <a:gd name="connsiteX108" fmla="*/ 448156 w 1426642"/>
              <a:gd name="connsiteY108" fmla="*/ 820429 h 2954086"/>
              <a:gd name="connsiteX109" fmla="*/ 443393 w 1426642"/>
              <a:gd name="connsiteY109" fmla="*/ 844242 h 2954086"/>
              <a:gd name="connsiteX110" fmla="*/ 512449 w 1426642"/>
              <a:gd name="connsiteY110" fmla="*/ 815667 h 2954086"/>
              <a:gd name="connsiteX111" fmla="*/ 536262 w 1426642"/>
              <a:gd name="connsiteY111" fmla="*/ 839479 h 2954086"/>
              <a:gd name="connsiteX112" fmla="*/ 560074 w 1426642"/>
              <a:gd name="connsiteY112" fmla="*/ 870435 h 2954086"/>
              <a:gd name="connsiteX113" fmla="*/ 486256 w 1426642"/>
              <a:gd name="connsiteY113" fmla="*/ 910917 h 2954086"/>
              <a:gd name="connsiteX114" fmla="*/ 429106 w 1426642"/>
              <a:gd name="connsiteY114" fmla="*/ 949017 h 2954086"/>
              <a:gd name="connsiteX115" fmla="*/ 341000 w 1426642"/>
              <a:gd name="connsiteY115" fmla="*/ 946635 h 2954086"/>
              <a:gd name="connsiteX116" fmla="*/ 376718 w 1426642"/>
              <a:gd name="connsiteY116" fmla="*/ 968067 h 2954086"/>
              <a:gd name="connsiteX117" fmla="*/ 481493 w 1426642"/>
              <a:gd name="connsiteY117" fmla="*/ 987117 h 2954086"/>
              <a:gd name="connsiteX118" fmla="*/ 545787 w 1426642"/>
              <a:gd name="connsiteY118" fmla="*/ 951398 h 2954086"/>
              <a:gd name="connsiteX119" fmla="*/ 757719 w 1426642"/>
              <a:gd name="connsiteY119" fmla="*/ 1110943 h 2954086"/>
              <a:gd name="connsiteX120" fmla="*/ 976844 w 1426642"/>
              <a:gd name="connsiteY120" fmla="*/ 1527402 h 2954086"/>
              <a:gd name="connsiteX121" fmla="*/ 1110144 w 1426642"/>
              <a:gd name="connsiteY121" fmla="*/ 2034868 h 2954086"/>
              <a:gd name="connsiteX122" fmla="*/ 1419707 w 1426642"/>
              <a:gd name="connsiteY122" fmla="*/ 2080111 h 2954086"/>
              <a:gd name="connsiteX123" fmla="*/ 1381607 w 1426642"/>
              <a:gd name="connsiteY123" fmla="*/ 2292043 h 2954086"/>
              <a:gd name="connsiteX124" fmla="*/ 1343507 w 1426642"/>
              <a:gd name="connsiteY124" fmla="*/ 2592080 h 2954086"/>
              <a:gd name="connsiteX125" fmla="*/ 664429 w 1426642"/>
              <a:gd name="connsiteY125" fmla="*/ 2749641 h 2954086"/>
              <a:gd name="connsiteX126" fmla="*/ 464824 w 1426642"/>
              <a:gd name="connsiteY126" fmla="*/ 2725429 h 2954086"/>
              <a:gd name="connsiteX127" fmla="*/ 350525 w 1426642"/>
              <a:gd name="connsiteY127" fmla="*/ 2892118 h 2954086"/>
              <a:gd name="connsiteX128" fmla="*/ 190981 w 1426642"/>
              <a:gd name="connsiteY128" fmla="*/ 2856398 h 2954086"/>
              <a:gd name="connsiteX129" fmla="*/ 55250 w 1426642"/>
              <a:gd name="connsiteY129" fmla="*/ 2954030 h 2954086"/>
              <a:gd name="connsiteX130" fmla="*/ 36199 w 1426642"/>
              <a:gd name="connsiteY130" fmla="*/ 2930218 h 2954086"/>
              <a:gd name="connsiteX131" fmla="*/ 5244 w 1426642"/>
              <a:gd name="connsiteY131" fmla="*/ 2911169 h 2954086"/>
              <a:gd name="connsiteX132" fmla="*/ 69537 w 1426642"/>
              <a:gd name="connsiteY132" fmla="*/ 2849255 h 2954086"/>
              <a:gd name="connsiteX133" fmla="*/ 90969 w 1426642"/>
              <a:gd name="connsiteY133" fmla="*/ 2777818 h 2954086"/>
              <a:gd name="connsiteX134" fmla="*/ 145737 w 1426642"/>
              <a:gd name="connsiteY134" fmla="*/ 2744479 h 2954086"/>
              <a:gd name="connsiteX135" fmla="*/ 183838 w 1426642"/>
              <a:gd name="connsiteY135" fmla="*/ 2694474 h 2954086"/>
              <a:gd name="connsiteX136" fmla="*/ 193363 w 1426642"/>
              <a:gd name="connsiteY136" fmla="*/ 2630180 h 2954086"/>
              <a:gd name="connsiteX137" fmla="*/ 217174 w 1426642"/>
              <a:gd name="connsiteY137" fmla="*/ 2632561 h 2954086"/>
              <a:gd name="connsiteX138" fmla="*/ 240987 w 1426642"/>
              <a:gd name="connsiteY138" fmla="*/ 2623036 h 2954086"/>
              <a:gd name="connsiteX139" fmla="*/ 262418 w 1426642"/>
              <a:gd name="connsiteY139" fmla="*/ 2570648 h 2954086"/>
              <a:gd name="connsiteX140" fmla="*/ 391006 w 1426642"/>
              <a:gd name="connsiteY140" fmla="*/ 2561123 h 2954086"/>
              <a:gd name="connsiteX141" fmla="*/ 410056 w 1426642"/>
              <a:gd name="connsiteY141" fmla="*/ 2580174 h 2954086"/>
              <a:gd name="connsiteX142" fmla="*/ 476731 w 1426642"/>
              <a:gd name="connsiteY142" fmla="*/ 2558743 h 2954086"/>
              <a:gd name="connsiteX143" fmla="*/ 512449 w 1426642"/>
              <a:gd name="connsiteY143" fmla="*/ 2496829 h 2954086"/>
              <a:gd name="connsiteX144" fmla="*/ 560074 w 1426642"/>
              <a:gd name="connsiteY144" fmla="*/ 2446823 h 2954086"/>
              <a:gd name="connsiteX145" fmla="*/ 610081 w 1426642"/>
              <a:gd name="connsiteY145" fmla="*/ 2382529 h 2954086"/>
              <a:gd name="connsiteX146" fmla="*/ 536262 w 1426642"/>
              <a:gd name="connsiteY146" fmla="*/ 2444442 h 2954086"/>
              <a:gd name="connsiteX147" fmla="*/ 486256 w 1426642"/>
              <a:gd name="connsiteY147" fmla="*/ 2468254 h 2954086"/>
              <a:gd name="connsiteX148" fmla="*/ 424343 w 1426642"/>
              <a:gd name="connsiteY148" fmla="*/ 2513499 h 2954086"/>
              <a:gd name="connsiteX149" fmla="*/ 364812 w 1426642"/>
              <a:gd name="connsiteY149" fmla="*/ 2484923 h 2954086"/>
              <a:gd name="connsiteX150" fmla="*/ 319568 w 1426642"/>
              <a:gd name="connsiteY150" fmla="*/ 2444442 h 2954086"/>
              <a:gd name="connsiteX151" fmla="*/ 250512 w 1426642"/>
              <a:gd name="connsiteY151" fmla="*/ 2456348 h 2954086"/>
              <a:gd name="connsiteX152" fmla="*/ 231462 w 1426642"/>
              <a:gd name="connsiteY152" fmla="*/ 2444442 h 2954086"/>
              <a:gd name="connsiteX153" fmla="*/ 267181 w 1426642"/>
              <a:gd name="connsiteY153" fmla="*/ 2420629 h 2954086"/>
              <a:gd name="connsiteX154" fmla="*/ 171931 w 1426642"/>
              <a:gd name="connsiteY154" fmla="*/ 2408723 h 2954086"/>
              <a:gd name="connsiteX155" fmla="*/ 114781 w 1426642"/>
              <a:gd name="connsiteY155" fmla="*/ 2430154 h 2954086"/>
              <a:gd name="connsiteX156" fmla="*/ 93349 w 1426642"/>
              <a:gd name="connsiteY156" fmla="*/ 2446823 h 2954086"/>
              <a:gd name="connsiteX157" fmla="*/ 90968 w 1426642"/>
              <a:gd name="connsiteY157" fmla="*/ 2427773 h 2954086"/>
              <a:gd name="connsiteX158" fmla="*/ 112399 w 1426642"/>
              <a:gd name="connsiteY158" fmla="*/ 2401579 h 2954086"/>
              <a:gd name="connsiteX159" fmla="*/ 52868 w 1426642"/>
              <a:gd name="connsiteY159" fmla="*/ 2406342 h 2954086"/>
              <a:gd name="connsiteX160" fmla="*/ 67156 w 1426642"/>
              <a:gd name="connsiteY160" fmla="*/ 2373004 h 2954086"/>
              <a:gd name="connsiteX161" fmla="*/ 45724 w 1426642"/>
              <a:gd name="connsiteY161" fmla="*/ 2358717 h 2954086"/>
              <a:gd name="connsiteX162" fmla="*/ 52868 w 1426642"/>
              <a:gd name="connsiteY162" fmla="*/ 2342048 h 2954086"/>
              <a:gd name="connsiteX163" fmla="*/ 131449 w 1426642"/>
              <a:gd name="connsiteY163" fmla="*/ 2296804 h 2954086"/>
              <a:gd name="connsiteX164" fmla="*/ 150500 w 1426642"/>
              <a:gd name="connsiteY164" fmla="*/ 2272992 h 2954086"/>
              <a:gd name="connsiteX165" fmla="*/ 205268 w 1426642"/>
              <a:gd name="connsiteY165" fmla="*/ 2265848 h 2954086"/>
              <a:gd name="connsiteX166" fmla="*/ 276706 w 1426642"/>
              <a:gd name="connsiteY166" fmla="*/ 2201554 h 2954086"/>
              <a:gd name="connsiteX167" fmla="*/ 283849 w 1426642"/>
              <a:gd name="connsiteY167" fmla="*/ 2158692 h 2954086"/>
              <a:gd name="connsiteX168" fmla="*/ 264799 w 1426642"/>
              <a:gd name="connsiteY168" fmla="*/ 2120592 h 2954086"/>
              <a:gd name="connsiteX169" fmla="*/ 271943 w 1426642"/>
              <a:gd name="connsiteY169" fmla="*/ 2082492 h 2954086"/>
              <a:gd name="connsiteX170" fmla="*/ 269562 w 1426642"/>
              <a:gd name="connsiteY170" fmla="*/ 2049154 h 2954086"/>
              <a:gd name="connsiteX171" fmla="*/ 238606 w 1426642"/>
              <a:gd name="connsiteY171" fmla="*/ 2025342 h 2954086"/>
              <a:gd name="connsiteX172" fmla="*/ 207649 w 1426642"/>
              <a:gd name="connsiteY172" fmla="*/ 2032485 h 2954086"/>
              <a:gd name="connsiteX173" fmla="*/ 179074 w 1426642"/>
              <a:gd name="connsiteY173" fmla="*/ 2053917 h 2954086"/>
              <a:gd name="connsiteX174" fmla="*/ 148118 w 1426642"/>
              <a:gd name="connsiteY174" fmla="*/ 2058679 h 2954086"/>
              <a:gd name="connsiteX175" fmla="*/ 150499 w 1426642"/>
              <a:gd name="connsiteY175" fmla="*/ 2049154 h 2954086"/>
              <a:gd name="connsiteX176" fmla="*/ 219556 w 1426642"/>
              <a:gd name="connsiteY176" fmla="*/ 1956285 h 2954086"/>
              <a:gd name="connsiteX177" fmla="*/ 174312 w 1426642"/>
              <a:gd name="connsiteY177" fmla="*/ 1887229 h 2954086"/>
              <a:gd name="connsiteX178" fmla="*/ 193362 w 1426642"/>
              <a:gd name="connsiteY178" fmla="*/ 1851510 h 2954086"/>
              <a:gd name="connsiteX179" fmla="*/ 260037 w 1426642"/>
              <a:gd name="connsiteY179" fmla="*/ 1894373 h 2954086"/>
              <a:gd name="connsiteX180" fmla="*/ 307662 w 1426642"/>
              <a:gd name="connsiteY180" fmla="*/ 1906279 h 2954086"/>
              <a:gd name="connsiteX181" fmla="*/ 426724 w 1426642"/>
              <a:gd name="connsiteY181" fmla="*/ 1884848 h 2954086"/>
              <a:gd name="connsiteX182" fmla="*/ 479112 w 1426642"/>
              <a:gd name="connsiteY182" fmla="*/ 1915804 h 2954086"/>
              <a:gd name="connsiteX183" fmla="*/ 464824 w 1426642"/>
              <a:gd name="connsiteY183" fmla="*/ 1870560 h 2954086"/>
              <a:gd name="connsiteX184" fmla="*/ 469587 w 1426642"/>
              <a:gd name="connsiteY184" fmla="*/ 1863417 h 2954086"/>
              <a:gd name="connsiteX185" fmla="*/ 507687 w 1426642"/>
              <a:gd name="connsiteY185" fmla="*/ 1894373 h 2954086"/>
              <a:gd name="connsiteX186" fmla="*/ 533881 w 1426642"/>
              <a:gd name="connsiteY186" fmla="*/ 1901516 h 2954086"/>
              <a:gd name="connsiteX187" fmla="*/ 536262 w 1426642"/>
              <a:gd name="connsiteY187" fmla="*/ 1870560 h 2954086"/>
              <a:gd name="connsiteX188" fmla="*/ 519593 w 1426642"/>
              <a:gd name="connsiteY188" fmla="*/ 1870560 h 2954086"/>
              <a:gd name="connsiteX189" fmla="*/ 488637 w 1426642"/>
              <a:gd name="connsiteY189" fmla="*/ 1851510 h 2954086"/>
              <a:gd name="connsiteX190" fmla="*/ 474349 w 1426642"/>
              <a:gd name="connsiteY190" fmla="*/ 1815792 h 2954086"/>
              <a:gd name="connsiteX191" fmla="*/ 479112 w 1426642"/>
              <a:gd name="connsiteY191" fmla="*/ 1782454 h 2954086"/>
              <a:gd name="connsiteX192" fmla="*/ 505306 w 1426642"/>
              <a:gd name="connsiteY192" fmla="*/ 1758642 h 2954086"/>
              <a:gd name="connsiteX193" fmla="*/ 479112 w 1426642"/>
              <a:gd name="connsiteY193" fmla="*/ 1732448 h 2954086"/>
              <a:gd name="connsiteX194" fmla="*/ 481493 w 1426642"/>
              <a:gd name="connsiteY194" fmla="*/ 1706254 h 2954086"/>
              <a:gd name="connsiteX195" fmla="*/ 486256 w 1426642"/>
              <a:gd name="connsiteY195" fmla="*/ 1680060 h 2954086"/>
              <a:gd name="connsiteX196" fmla="*/ 524356 w 1426642"/>
              <a:gd name="connsiteY196" fmla="*/ 1632435 h 2954086"/>
              <a:gd name="connsiteX197" fmla="*/ 524356 w 1426642"/>
              <a:gd name="connsiteY197" fmla="*/ 1601479 h 2954086"/>
              <a:gd name="connsiteX198" fmla="*/ 505306 w 1426642"/>
              <a:gd name="connsiteY198" fmla="*/ 1596717 h 2954086"/>
              <a:gd name="connsiteX199" fmla="*/ 462443 w 1426642"/>
              <a:gd name="connsiteY199" fmla="*/ 1625292 h 2954086"/>
              <a:gd name="connsiteX200" fmla="*/ 433868 w 1426642"/>
              <a:gd name="connsiteY200" fmla="*/ 1603860 h 2954086"/>
              <a:gd name="connsiteX201" fmla="*/ 386243 w 1426642"/>
              <a:gd name="connsiteY201" fmla="*/ 1522898 h 2954086"/>
              <a:gd name="connsiteX202" fmla="*/ 368682 w 1426642"/>
              <a:gd name="connsiteY202" fmla="*/ 1496446 h 2954086"/>
              <a:gd name="connsiteX0" fmla="*/ 368682 w 1426642"/>
              <a:gd name="connsiteY0" fmla="*/ 1496446 h 2954086"/>
              <a:gd name="connsiteX1" fmla="*/ 371956 w 1426642"/>
              <a:gd name="connsiteY1" fmla="*/ 1446698 h 2954086"/>
              <a:gd name="connsiteX2" fmla="*/ 429106 w 1426642"/>
              <a:gd name="connsiteY2" fmla="*/ 1349067 h 2954086"/>
              <a:gd name="connsiteX3" fmla="*/ 464824 w 1426642"/>
              <a:gd name="connsiteY3" fmla="*/ 1344304 h 2954086"/>
              <a:gd name="connsiteX4" fmla="*/ 476731 w 1426642"/>
              <a:gd name="connsiteY4" fmla="*/ 1327635 h 2954086"/>
              <a:gd name="connsiteX5" fmla="*/ 441012 w 1426642"/>
              <a:gd name="connsiteY5" fmla="*/ 1325254 h 2954086"/>
              <a:gd name="connsiteX6" fmla="*/ 381481 w 1426642"/>
              <a:gd name="connsiteY6" fmla="*/ 1313348 h 2954086"/>
              <a:gd name="connsiteX7" fmla="*/ 357668 w 1426642"/>
              <a:gd name="connsiteY7" fmla="*/ 1349067 h 2954086"/>
              <a:gd name="connsiteX8" fmla="*/ 276706 w 1426642"/>
              <a:gd name="connsiteY8" fmla="*/ 1391929 h 2954086"/>
              <a:gd name="connsiteX9" fmla="*/ 231462 w 1426642"/>
              <a:gd name="connsiteY9" fmla="*/ 1372879 h 2954086"/>
              <a:gd name="connsiteX10" fmla="*/ 212412 w 1426642"/>
              <a:gd name="connsiteY10" fmla="*/ 1344304 h 2954086"/>
              <a:gd name="connsiteX11" fmla="*/ 202887 w 1426642"/>
              <a:gd name="connsiteY11" fmla="*/ 1363354 h 2954086"/>
              <a:gd name="connsiteX12" fmla="*/ 212412 w 1426642"/>
              <a:gd name="connsiteY12" fmla="*/ 1422884 h 2954086"/>
              <a:gd name="connsiteX13" fmla="*/ 138593 w 1426642"/>
              <a:gd name="connsiteY13" fmla="*/ 1372879 h 2954086"/>
              <a:gd name="connsiteX14" fmla="*/ 88587 w 1426642"/>
              <a:gd name="connsiteY14" fmla="*/ 1391929 h 2954086"/>
              <a:gd name="connsiteX15" fmla="*/ 64775 w 1426642"/>
              <a:gd name="connsiteY15" fmla="*/ 1337163 h 2954086"/>
              <a:gd name="connsiteX16" fmla="*/ 79062 w 1426642"/>
              <a:gd name="connsiteY16" fmla="*/ 1291917 h 2954086"/>
              <a:gd name="connsiteX17" fmla="*/ 138593 w 1426642"/>
              <a:gd name="connsiteY17" fmla="*/ 1184760 h 2954086"/>
              <a:gd name="connsiteX18" fmla="*/ 164787 w 1426642"/>
              <a:gd name="connsiteY18" fmla="*/ 1156184 h 2954086"/>
              <a:gd name="connsiteX19" fmla="*/ 100493 w 1426642"/>
              <a:gd name="connsiteY19" fmla="*/ 1060934 h 2954086"/>
              <a:gd name="connsiteX20" fmla="*/ 112399 w 1426642"/>
              <a:gd name="connsiteY20" fmla="*/ 1015691 h 2954086"/>
              <a:gd name="connsiteX21" fmla="*/ 136212 w 1426642"/>
              <a:gd name="connsiteY21" fmla="*/ 996641 h 2954086"/>
              <a:gd name="connsiteX22" fmla="*/ 188599 w 1426642"/>
              <a:gd name="connsiteY22" fmla="*/ 994259 h 2954086"/>
              <a:gd name="connsiteX23" fmla="*/ 133831 w 1426642"/>
              <a:gd name="connsiteY23" fmla="*/ 975209 h 2954086"/>
              <a:gd name="connsiteX24" fmla="*/ 121924 w 1426642"/>
              <a:gd name="connsiteY24" fmla="*/ 937109 h 2954086"/>
              <a:gd name="connsiteX25" fmla="*/ 88587 w 1426642"/>
              <a:gd name="connsiteY25" fmla="*/ 1006166 h 2954086"/>
              <a:gd name="connsiteX26" fmla="*/ 67156 w 1426642"/>
              <a:gd name="connsiteY26" fmla="*/ 1010928 h 2954086"/>
              <a:gd name="connsiteX27" fmla="*/ 86206 w 1426642"/>
              <a:gd name="connsiteY27" fmla="*/ 1065697 h 2954086"/>
              <a:gd name="connsiteX28" fmla="*/ 43343 w 1426642"/>
              <a:gd name="connsiteY28" fmla="*/ 1015691 h 2954086"/>
              <a:gd name="connsiteX29" fmla="*/ 26674 w 1426642"/>
              <a:gd name="connsiteY29" fmla="*/ 987116 h 2954086"/>
              <a:gd name="connsiteX30" fmla="*/ 102874 w 1426642"/>
              <a:gd name="connsiteY30" fmla="*/ 877578 h 2954086"/>
              <a:gd name="connsiteX31" fmla="*/ 74299 w 1426642"/>
              <a:gd name="connsiteY31" fmla="*/ 887103 h 2954086"/>
              <a:gd name="connsiteX32" fmla="*/ 45724 w 1426642"/>
              <a:gd name="connsiteY32" fmla="*/ 922822 h 2954086"/>
              <a:gd name="connsiteX33" fmla="*/ 17149 w 1426642"/>
              <a:gd name="connsiteY33" fmla="*/ 951398 h 2954086"/>
              <a:gd name="connsiteX34" fmla="*/ 14768 w 1426642"/>
              <a:gd name="connsiteY34" fmla="*/ 1025217 h 2954086"/>
              <a:gd name="connsiteX35" fmla="*/ 12387 w 1426642"/>
              <a:gd name="connsiteY35" fmla="*/ 1079986 h 2954086"/>
              <a:gd name="connsiteX36" fmla="*/ 48106 w 1426642"/>
              <a:gd name="connsiteY36" fmla="*/ 1075223 h 2954086"/>
              <a:gd name="connsiteX37" fmla="*/ 74299 w 1426642"/>
              <a:gd name="connsiteY37" fmla="*/ 1144279 h 2954086"/>
              <a:gd name="connsiteX38" fmla="*/ 57631 w 1426642"/>
              <a:gd name="connsiteY38" fmla="*/ 1163329 h 2954086"/>
              <a:gd name="connsiteX39" fmla="*/ 24293 w 1426642"/>
              <a:gd name="connsiteY39" fmla="*/ 1146660 h 2954086"/>
              <a:gd name="connsiteX40" fmla="*/ 7624 w 1426642"/>
              <a:gd name="connsiteY40" fmla="*/ 1063317 h 2954086"/>
              <a:gd name="connsiteX41" fmla="*/ 10007 w 1426642"/>
              <a:gd name="connsiteY41" fmla="*/ 868057 h 2954086"/>
              <a:gd name="connsiteX42" fmla="*/ 45724 w 1426642"/>
              <a:gd name="connsiteY42" fmla="*/ 815666 h 2954086"/>
              <a:gd name="connsiteX43" fmla="*/ 81443 w 1426642"/>
              <a:gd name="connsiteY43" fmla="*/ 796616 h 2954086"/>
              <a:gd name="connsiteX44" fmla="*/ 14768 w 1426642"/>
              <a:gd name="connsiteY44" fmla="*/ 794234 h 2954086"/>
              <a:gd name="connsiteX45" fmla="*/ 45724 w 1426642"/>
              <a:gd name="connsiteY45" fmla="*/ 763278 h 2954086"/>
              <a:gd name="connsiteX46" fmla="*/ 24293 w 1426642"/>
              <a:gd name="connsiteY46" fmla="*/ 763278 h 2954086"/>
              <a:gd name="connsiteX47" fmla="*/ 64774 w 1426642"/>
              <a:gd name="connsiteY47" fmla="*/ 677553 h 2954086"/>
              <a:gd name="connsiteX48" fmla="*/ 12387 w 1426642"/>
              <a:gd name="connsiteY48" fmla="*/ 741847 h 2954086"/>
              <a:gd name="connsiteX49" fmla="*/ 5243 w 1426642"/>
              <a:gd name="connsiteY49" fmla="*/ 670409 h 2954086"/>
              <a:gd name="connsiteX50" fmla="*/ 5244 w 1426642"/>
              <a:gd name="connsiteY50" fmla="*/ 396567 h 2954086"/>
              <a:gd name="connsiteX51" fmla="*/ 17149 w 1426642"/>
              <a:gd name="connsiteY51" fmla="*/ 279884 h 2954086"/>
              <a:gd name="connsiteX52" fmla="*/ 71918 w 1426642"/>
              <a:gd name="connsiteY52" fmla="*/ 291791 h 2954086"/>
              <a:gd name="connsiteX53" fmla="*/ 52868 w 1426642"/>
              <a:gd name="connsiteY53" fmla="*/ 258453 h 2954086"/>
              <a:gd name="connsiteX54" fmla="*/ 480 w 1426642"/>
              <a:gd name="connsiteY54" fmla="*/ 225116 h 2954086"/>
              <a:gd name="connsiteX55" fmla="*/ 33818 w 1426642"/>
              <a:gd name="connsiteY55" fmla="*/ 208447 h 2954086"/>
              <a:gd name="connsiteX56" fmla="*/ 36199 w 1426642"/>
              <a:gd name="connsiteY56" fmla="*/ 194159 h 2954086"/>
              <a:gd name="connsiteX57" fmla="*/ 14768 w 1426642"/>
              <a:gd name="connsiteY57" fmla="*/ 153678 h 2954086"/>
              <a:gd name="connsiteX58" fmla="*/ 52868 w 1426642"/>
              <a:gd name="connsiteY58" fmla="*/ 151297 h 2954086"/>
              <a:gd name="connsiteX59" fmla="*/ 76681 w 1426642"/>
              <a:gd name="connsiteY59" fmla="*/ 141772 h 2954086"/>
              <a:gd name="connsiteX60" fmla="*/ 57630 w 1426642"/>
              <a:gd name="connsiteY60" fmla="*/ 101291 h 2954086"/>
              <a:gd name="connsiteX61" fmla="*/ 81444 w 1426642"/>
              <a:gd name="connsiteY61" fmla="*/ 27473 h 2954086"/>
              <a:gd name="connsiteX62" fmla="*/ 98112 w 1426642"/>
              <a:gd name="connsiteY62" fmla="*/ 8422 h 2954086"/>
              <a:gd name="connsiteX63" fmla="*/ 145737 w 1426642"/>
              <a:gd name="connsiteY63" fmla="*/ 20328 h 2954086"/>
              <a:gd name="connsiteX64" fmla="*/ 138593 w 1426642"/>
              <a:gd name="connsiteY64" fmla="*/ 77479 h 2954086"/>
              <a:gd name="connsiteX65" fmla="*/ 181456 w 1426642"/>
              <a:gd name="connsiteY65" fmla="*/ 32235 h 2954086"/>
              <a:gd name="connsiteX66" fmla="*/ 250512 w 1426642"/>
              <a:gd name="connsiteY66" fmla="*/ 36998 h 2954086"/>
              <a:gd name="connsiteX67" fmla="*/ 331474 w 1426642"/>
              <a:gd name="connsiteY67" fmla="*/ 25092 h 2954086"/>
              <a:gd name="connsiteX68" fmla="*/ 367193 w 1426642"/>
              <a:gd name="connsiteY68" fmla="*/ 6042 h 2954086"/>
              <a:gd name="connsiteX69" fmla="*/ 407674 w 1426642"/>
              <a:gd name="connsiteY69" fmla="*/ 20329 h 2954086"/>
              <a:gd name="connsiteX70" fmla="*/ 421962 w 1426642"/>
              <a:gd name="connsiteY70" fmla="*/ 1279 h 2954086"/>
              <a:gd name="connsiteX71" fmla="*/ 459641 w 1426642"/>
              <a:gd name="connsiteY71" fmla="*/ 2745 h 2954086"/>
              <a:gd name="connsiteX72" fmla="*/ 467206 w 1426642"/>
              <a:gd name="connsiteY72" fmla="*/ 10804 h 2954086"/>
              <a:gd name="connsiteX73" fmla="*/ 462443 w 1426642"/>
              <a:gd name="connsiteY73" fmla="*/ 101292 h 2954086"/>
              <a:gd name="connsiteX74" fmla="*/ 421962 w 1426642"/>
              <a:gd name="connsiteY74" fmla="*/ 137010 h 2954086"/>
              <a:gd name="connsiteX75" fmla="*/ 329093 w 1426642"/>
              <a:gd name="connsiteY75" fmla="*/ 215592 h 2954086"/>
              <a:gd name="connsiteX76" fmla="*/ 295756 w 1426642"/>
              <a:gd name="connsiteY76" fmla="*/ 251310 h 2954086"/>
              <a:gd name="connsiteX77" fmla="*/ 274324 w 1426642"/>
              <a:gd name="connsiteY77" fmla="*/ 294173 h 2954086"/>
              <a:gd name="connsiteX78" fmla="*/ 210031 w 1426642"/>
              <a:gd name="connsiteY78" fmla="*/ 275123 h 2954086"/>
              <a:gd name="connsiteX79" fmla="*/ 229081 w 1426642"/>
              <a:gd name="connsiteY79" fmla="*/ 303698 h 2954086"/>
              <a:gd name="connsiteX80" fmla="*/ 302899 w 1426642"/>
              <a:gd name="connsiteY80" fmla="*/ 313223 h 2954086"/>
              <a:gd name="connsiteX81" fmla="*/ 329093 w 1426642"/>
              <a:gd name="connsiteY81" fmla="*/ 301317 h 2954086"/>
              <a:gd name="connsiteX82" fmla="*/ 293374 w 1426642"/>
              <a:gd name="connsiteY82" fmla="*/ 341798 h 2954086"/>
              <a:gd name="connsiteX83" fmla="*/ 269562 w 1426642"/>
              <a:gd name="connsiteY83" fmla="*/ 339417 h 2954086"/>
              <a:gd name="connsiteX84" fmla="*/ 236224 w 1426642"/>
              <a:gd name="connsiteY84" fmla="*/ 348942 h 2954086"/>
              <a:gd name="connsiteX85" fmla="*/ 210031 w 1426642"/>
              <a:gd name="connsiteY85" fmla="*/ 387042 h 2954086"/>
              <a:gd name="connsiteX86" fmla="*/ 210031 w 1426642"/>
              <a:gd name="connsiteY86" fmla="*/ 406092 h 2954086"/>
              <a:gd name="connsiteX87" fmla="*/ 236224 w 1426642"/>
              <a:gd name="connsiteY87" fmla="*/ 372754 h 2954086"/>
              <a:gd name="connsiteX88" fmla="*/ 260037 w 1426642"/>
              <a:gd name="connsiteY88" fmla="*/ 363229 h 2954086"/>
              <a:gd name="connsiteX89" fmla="*/ 269562 w 1426642"/>
              <a:gd name="connsiteY89" fmla="*/ 387042 h 2954086"/>
              <a:gd name="connsiteX90" fmla="*/ 245749 w 1426642"/>
              <a:gd name="connsiteY90" fmla="*/ 422760 h 2954086"/>
              <a:gd name="connsiteX91" fmla="*/ 260037 w 1426642"/>
              <a:gd name="connsiteY91" fmla="*/ 425142 h 2954086"/>
              <a:gd name="connsiteX92" fmla="*/ 321949 w 1426642"/>
              <a:gd name="connsiteY92" fmla="*/ 387042 h 2954086"/>
              <a:gd name="connsiteX93" fmla="*/ 367193 w 1426642"/>
              <a:gd name="connsiteY93" fmla="*/ 375135 h 2954086"/>
              <a:gd name="connsiteX94" fmla="*/ 414818 w 1426642"/>
              <a:gd name="connsiteY94" fmla="*/ 353704 h 2954086"/>
              <a:gd name="connsiteX95" fmla="*/ 476731 w 1426642"/>
              <a:gd name="connsiteY95" fmla="*/ 367991 h 2954086"/>
              <a:gd name="connsiteX96" fmla="*/ 543406 w 1426642"/>
              <a:gd name="connsiteY96" fmla="*/ 353703 h 2954086"/>
              <a:gd name="connsiteX97" fmla="*/ 621987 w 1426642"/>
              <a:gd name="connsiteY97" fmla="*/ 365610 h 2954086"/>
              <a:gd name="connsiteX98" fmla="*/ 686281 w 1426642"/>
              <a:gd name="connsiteY98" fmla="*/ 363229 h 2954086"/>
              <a:gd name="connsiteX99" fmla="*/ 717239 w 1426642"/>
              <a:gd name="connsiteY99" fmla="*/ 398951 h 2954086"/>
              <a:gd name="connsiteX100" fmla="*/ 721999 w 1426642"/>
              <a:gd name="connsiteY100" fmla="*/ 451335 h 2954086"/>
              <a:gd name="connsiteX101" fmla="*/ 683899 w 1426642"/>
              <a:gd name="connsiteY101" fmla="*/ 503723 h 2954086"/>
              <a:gd name="connsiteX102" fmla="*/ 674374 w 1426642"/>
              <a:gd name="connsiteY102" fmla="*/ 565634 h 2954086"/>
              <a:gd name="connsiteX103" fmla="*/ 648181 w 1426642"/>
              <a:gd name="connsiteY103" fmla="*/ 615641 h 2954086"/>
              <a:gd name="connsiteX104" fmla="*/ 636274 w 1426642"/>
              <a:gd name="connsiteY104" fmla="*/ 658504 h 2954086"/>
              <a:gd name="connsiteX105" fmla="*/ 600556 w 1426642"/>
              <a:gd name="connsiteY105" fmla="*/ 703747 h 2954086"/>
              <a:gd name="connsiteX106" fmla="*/ 569599 w 1426642"/>
              <a:gd name="connsiteY106" fmla="*/ 768042 h 2954086"/>
              <a:gd name="connsiteX107" fmla="*/ 469587 w 1426642"/>
              <a:gd name="connsiteY107" fmla="*/ 806142 h 2954086"/>
              <a:gd name="connsiteX108" fmla="*/ 448156 w 1426642"/>
              <a:gd name="connsiteY108" fmla="*/ 820429 h 2954086"/>
              <a:gd name="connsiteX109" fmla="*/ 443393 w 1426642"/>
              <a:gd name="connsiteY109" fmla="*/ 844242 h 2954086"/>
              <a:gd name="connsiteX110" fmla="*/ 512449 w 1426642"/>
              <a:gd name="connsiteY110" fmla="*/ 815667 h 2954086"/>
              <a:gd name="connsiteX111" fmla="*/ 536262 w 1426642"/>
              <a:gd name="connsiteY111" fmla="*/ 839479 h 2954086"/>
              <a:gd name="connsiteX112" fmla="*/ 560074 w 1426642"/>
              <a:gd name="connsiteY112" fmla="*/ 870435 h 2954086"/>
              <a:gd name="connsiteX113" fmla="*/ 486256 w 1426642"/>
              <a:gd name="connsiteY113" fmla="*/ 910917 h 2954086"/>
              <a:gd name="connsiteX114" fmla="*/ 429106 w 1426642"/>
              <a:gd name="connsiteY114" fmla="*/ 949017 h 2954086"/>
              <a:gd name="connsiteX115" fmla="*/ 341000 w 1426642"/>
              <a:gd name="connsiteY115" fmla="*/ 946635 h 2954086"/>
              <a:gd name="connsiteX116" fmla="*/ 376718 w 1426642"/>
              <a:gd name="connsiteY116" fmla="*/ 968067 h 2954086"/>
              <a:gd name="connsiteX117" fmla="*/ 481493 w 1426642"/>
              <a:gd name="connsiteY117" fmla="*/ 987117 h 2954086"/>
              <a:gd name="connsiteX118" fmla="*/ 545787 w 1426642"/>
              <a:gd name="connsiteY118" fmla="*/ 951398 h 2954086"/>
              <a:gd name="connsiteX119" fmla="*/ 757719 w 1426642"/>
              <a:gd name="connsiteY119" fmla="*/ 1110943 h 2954086"/>
              <a:gd name="connsiteX120" fmla="*/ 976844 w 1426642"/>
              <a:gd name="connsiteY120" fmla="*/ 1527402 h 2954086"/>
              <a:gd name="connsiteX121" fmla="*/ 1110144 w 1426642"/>
              <a:gd name="connsiteY121" fmla="*/ 2034868 h 2954086"/>
              <a:gd name="connsiteX122" fmla="*/ 1419707 w 1426642"/>
              <a:gd name="connsiteY122" fmla="*/ 2080111 h 2954086"/>
              <a:gd name="connsiteX123" fmla="*/ 1381607 w 1426642"/>
              <a:gd name="connsiteY123" fmla="*/ 2292043 h 2954086"/>
              <a:gd name="connsiteX124" fmla="*/ 1343507 w 1426642"/>
              <a:gd name="connsiteY124" fmla="*/ 2592080 h 2954086"/>
              <a:gd name="connsiteX125" fmla="*/ 664429 w 1426642"/>
              <a:gd name="connsiteY125" fmla="*/ 2749641 h 2954086"/>
              <a:gd name="connsiteX126" fmla="*/ 464824 w 1426642"/>
              <a:gd name="connsiteY126" fmla="*/ 2725429 h 2954086"/>
              <a:gd name="connsiteX127" fmla="*/ 386243 w 1426642"/>
              <a:gd name="connsiteY127" fmla="*/ 2780198 h 2954086"/>
              <a:gd name="connsiteX128" fmla="*/ 350525 w 1426642"/>
              <a:gd name="connsiteY128" fmla="*/ 2892118 h 2954086"/>
              <a:gd name="connsiteX129" fmla="*/ 190981 w 1426642"/>
              <a:gd name="connsiteY129" fmla="*/ 2856398 h 2954086"/>
              <a:gd name="connsiteX130" fmla="*/ 55250 w 1426642"/>
              <a:gd name="connsiteY130" fmla="*/ 2954030 h 2954086"/>
              <a:gd name="connsiteX131" fmla="*/ 36199 w 1426642"/>
              <a:gd name="connsiteY131" fmla="*/ 2930218 h 2954086"/>
              <a:gd name="connsiteX132" fmla="*/ 5244 w 1426642"/>
              <a:gd name="connsiteY132" fmla="*/ 2911169 h 2954086"/>
              <a:gd name="connsiteX133" fmla="*/ 69537 w 1426642"/>
              <a:gd name="connsiteY133" fmla="*/ 2849255 h 2954086"/>
              <a:gd name="connsiteX134" fmla="*/ 90969 w 1426642"/>
              <a:gd name="connsiteY134" fmla="*/ 2777818 h 2954086"/>
              <a:gd name="connsiteX135" fmla="*/ 145737 w 1426642"/>
              <a:gd name="connsiteY135" fmla="*/ 2744479 h 2954086"/>
              <a:gd name="connsiteX136" fmla="*/ 183838 w 1426642"/>
              <a:gd name="connsiteY136" fmla="*/ 2694474 h 2954086"/>
              <a:gd name="connsiteX137" fmla="*/ 193363 w 1426642"/>
              <a:gd name="connsiteY137" fmla="*/ 2630180 h 2954086"/>
              <a:gd name="connsiteX138" fmla="*/ 217174 w 1426642"/>
              <a:gd name="connsiteY138" fmla="*/ 2632561 h 2954086"/>
              <a:gd name="connsiteX139" fmla="*/ 240987 w 1426642"/>
              <a:gd name="connsiteY139" fmla="*/ 2623036 h 2954086"/>
              <a:gd name="connsiteX140" fmla="*/ 262418 w 1426642"/>
              <a:gd name="connsiteY140" fmla="*/ 2570648 h 2954086"/>
              <a:gd name="connsiteX141" fmla="*/ 391006 w 1426642"/>
              <a:gd name="connsiteY141" fmla="*/ 2561123 h 2954086"/>
              <a:gd name="connsiteX142" fmla="*/ 410056 w 1426642"/>
              <a:gd name="connsiteY142" fmla="*/ 2580174 h 2954086"/>
              <a:gd name="connsiteX143" fmla="*/ 476731 w 1426642"/>
              <a:gd name="connsiteY143" fmla="*/ 2558743 h 2954086"/>
              <a:gd name="connsiteX144" fmla="*/ 512449 w 1426642"/>
              <a:gd name="connsiteY144" fmla="*/ 2496829 h 2954086"/>
              <a:gd name="connsiteX145" fmla="*/ 560074 w 1426642"/>
              <a:gd name="connsiteY145" fmla="*/ 2446823 h 2954086"/>
              <a:gd name="connsiteX146" fmla="*/ 610081 w 1426642"/>
              <a:gd name="connsiteY146" fmla="*/ 2382529 h 2954086"/>
              <a:gd name="connsiteX147" fmla="*/ 536262 w 1426642"/>
              <a:gd name="connsiteY147" fmla="*/ 2444442 h 2954086"/>
              <a:gd name="connsiteX148" fmla="*/ 486256 w 1426642"/>
              <a:gd name="connsiteY148" fmla="*/ 2468254 h 2954086"/>
              <a:gd name="connsiteX149" fmla="*/ 424343 w 1426642"/>
              <a:gd name="connsiteY149" fmla="*/ 2513499 h 2954086"/>
              <a:gd name="connsiteX150" fmla="*/ 364812 w 1426642"/>
              <a:gd name="connsiteY150" fmla="*/ 2484923 h 2954086"/>
              <a:gd name="connsiteX151" fmla="*/ 319568 w 1426642"/>
              <a:gd name="connsiteY151" fmla="*/ 2444442 h 2954086"/>
              <a:gd name="connsiteX152" fmla="*/ 250512 w 1426642"/>
              <a:gd name="connsiteY152" fmla="*/ 2456348 h 2954086"/>
              <a:gd name="connsiteX153" fmla="*/ 231462 w 1426642"/>
              <a:gd name="connsiteY153" fmla="*/ 2444442 h 2954086"/>
              <a:gd name="connsiteX154" fmla="*/ 267181 w 1426642"/>
              <a:gd name="connsiteY154" fmla="*/ 2420629 h 2954086"/>
              <a:gd name="connsiteX155" fmla="*/ 171931 w 1426642"/>
              <a:gd name="connsiteY155" fmla="*/ 2408723 h 2954086"/>
              <a:gd name="connsiteX156" fmla="*/ 114781 w 1426642"/>
              <a:gd name="connsiteY156" fmla="*/ 2430154 h 2954086"/>
              <a:gd name="connsiteX157" fmla="*/ 93349 w 1426642"/>
              <a:gd name="connsiteY157" fmla="*/ 2446823 h 2954086"/>
              <a:gd name="connsiteX158" fmla="*/ 90968 w 1426642"/>
              <a:gd name="connsiteY158" fmla="*/ 2427773 h 2954086"/>
              <a:gd name="connsiteX159" fmla="*/ 112399 w 1426642"/>
              <a:gd name="connsiteY159" fmla="*/ 2401579 h 2954086"/>
              <a:gd name="connsiteX160" fmla="*/ 52868 w 1426642"/>
              <a:gd name="connsiteY160" fmla="*/ 2406342 h 2954086"/>
              <a:gd name="connsiteX161" fmla="*/ 67156 w 1426642"/>
              <a:gd name="connsiteY161" fmla="*/ 2373004 h 2954086"/>
              <a:gd name="connsiteX162" fmla="*/ 45724 w 1426642"/>
              <a:gd name="connsiteY162" fmla="*/ 2358717 h 2954086"/>
              <a:gd name="connsiteX163" fmla="*/ 52868 w 1426642"/>
              <a:gd name="connsiteY163" fmla="*/ 2342048 h 2954086"/>
              <a:gd name="connsiteX164" fmla="*/ 131449 w 1426642"/>
              <a:gd name="connsiteY164" fmla="*/ 2296804 h 2954086"/>
              <a:gd name="connsiteX165" fmla="*/ 150500 w 1426642"/>
              <a:gd name="connsiteY165" fmla="*/ 2272992 h 2954086"/>
              <a:gd name="connsiteX166" fmla="*/ 205268 w 1426642"/>
              <a:gd name="connsiteY166" fmla="*/ 2265848 h 2954086"/>
              <a:gd name="connsiteX167" fmla="*/ 276706 w 1426642"/>
              <a:gd name="connsiteY167" fmla="*/ 2201554 h 2954086"/>
              <a:gd name="connsiteX168" fmla="*/ 283849 w 1426642"/>
              <a:gd name="connsiteY168" fmla="*/ 2158692 h 2954086"/>
              <a:gd name="connsiteX169" fmla="*/ 264799 w 1426642"/>
              <a:gd name="connsiteY169" fmla="*/ 2120592 h 2954086"/>
              <a:gd name="connsiteX170" fmla="*/ 271943 w 1426642"/>
              <a:gd name="connsiteY170" fmla="*/ 2082492 h 2954086"/>
              <a:gd name="connsiteX171" fmla="*/ 269562 w 1426642"/>
              <a:gd name="connsiteY171" fmla="*/ 2049154 h 2954086"/>
              <a:gd name="connsiteX172" fmla="*/ 238606 w 1426642"/>
              <a:gd name="connsiteY172" fmla="*/ 2025342 h 2954086"/>
              <a:gd name="connsiteX173" fmla="*/ 207649 w 1426642"/>
              <a:gd name="connsiteY173" fmla="*/ 2032485 h 2954086"/>
              <a:gd name="connsiteX174" fmla="*/ 179074 w 1426642"/>
              <a:gd name="connsiteY174" fmla="*/ 2053917 h 2954086"/>
              <a:gd name="connsiteX175" fmla="*/ 148118 w 1426642"/>
              <a:gd name="connsiteY175" fmla="*/ 2058679 h 2954086"/>
              <a:gd name="connsiteX176" fmla="*/ 150499 w 1426642"/>
              <a:gd name="connsiteY176" fmla="*/ 2049154 h 2954086"/>
              <a:gd name="connsiteX177" fmla="*/ 219556 w 1426642"/>
              <a:gd name="connsiteY177" fmla="*/ 1956285 h 2954086"/>
              <a:gd name="connsiteX178" fmla="*/ 174312 w 1426642"/>
              <a:gd name="connsiteY178" fmla="*/ 1887229 h 2954086"/>
              <a:gd name="connsiteX179" fmla="*/ 193362 w 1426642"/>
              <a:gd name="connsiteY179" fmla="*/ 1851510 h 2954086"/>
              <a:gd name="connsiteX180" fmla="*/ 260037 w 1426642"/>
              <a:gd name="connsiteY180" fmla="*/ 1894373 h 2954086"/>
              <a:gd name="connsiteX181" fmla="*/ 307662 w 1426642"/>
              <a:gd name="connsiteY181" fmla="*/ 1906279 h 2954086"/>
              <a:gd name="connsiteX182" fmla="*/ 426724 w 1426642"/>
              <a:gd name="connsiteY182" fmla="*/ 1884848 h 2954086"/>
              <a:gd name="connsiteX183" fmla="*/ 479112 w 1426642"/>
              <a:gd name="connsiteY183" fmla="*/ 1915804 h 2954086"/>
              <a:gd name="connsiteX184" fmla="*/ 464824 w 1426642"/>
              <a:gd name="connsiteY184" fmla="*/ 1870560 h 2954086"/>
              <a:gd name="connsiteX185" fmla="*/ 469587 w 1426642"/>
              <a:gd name="connsiteY185" fmla="*/ 1863417 h 2954086"/>
              <a:gd name="connsiteX186" fmla="*/ 507687 w 1426642"/>
              <a:gd name="connsiteY186" fmla="*/ 1894373 h 2954086"/>
              <a:gd name="connsiteX187" fmla="*/ 533881 w 1426642"/>
              <a:gd name="connsiteY187" fmla="*/ 1901516 h 2954086"/>
              <a:gd name="connsiteX188" fmla="*/ 536262 w 1426642"/>
              <a:gd name="connsiteY188" fmla="*/ 1870560 h 2954086"/>
              <a:gd name="connsiteX189" fmla="*/ 519593 w 1426642"/>
              <a:gd name="connsiteY189" fmla="*/ 1870560 h 2954086"/>
              <a:gd name="connsiteX190" fmla="*/ 488637 w 1426642"/>
              <a:gd name="connsiteY190" fmla="*/ 1851510 h 2954086"/>
              <a:gd name="connsiteX191" fmla="*/ 474349 w 1426642"/>
              <a:gd name="connsiteY191" fmla="*/ 1815792 h 2954086"/>
              <a:gd name="connsiteX192" fmla="*/ 479112 w 1426642"/>
              <a:gd name="connsiteY192" fmla="*/ 1782454 h 2954086"/>
              <a:gd name="connsiteX193" fmla="*/ 505306 w 1426642"/>
              <a:gd name="connsiteY193" fmla="*/ 1758642 h 2954086"/>
              <a:gd name="connsiteX194" fmla="*/ 479112 w 1426642"/>
              <a:gd name="connsiteY194" fmla="*/ 1732448 h 2954086"/>
              <a:gd name="connsiteX195" fmla="*/ 481493 w 1426642"/>
              <a:gd name="connsiteY195" fmla="*/ 1706254 h 2954086"/>
              <a:gd name="connsiteX196" fmla="*/ 486256 w 1426642"/>
              <a:gd name="connsiteY196" fmla="*/ 1680060 h 2954086"/>
              <a:gd name="connsiteX197" fmla="*/ 524356 w 1426642"/>
              <a:gd name="connsiteY197" fmla="*/ 1632435 h 2954086"/>
              <a:gd name="connsiteX198" fmla="*/ 524356 w 1426642"/>
              <a:gd name="connsiteY198" fmla="*/ 1601479 h 2954086"/>
              <a:gd name="connsiteX199" fmla="*/ 505306 w 1426642"/>
              <a:gd name="connsiteY199" fmla="*/ 1596717 h 2954086"/>
              <a:gd name="connsiteX200" fmla="*/ 462443 w 1426642"/>
              <a:gd name="connsiteY200" fmla="*/ 1625292 h 2954086"/>
              <a:gd name="connsiteX201" fmla="*/ 433868 w 1426642"/>
              <a:gd name="connsiteY201" fmla="*/ 1603860 h 2954086"/>
              <a:gd name="connsiteX202" fmla="*/ 386243 w 1426642"/>
              <a:gd name="connsiteY202" fmla="*/ 1522898 h 2954086"/>
              <a:gd name="connsiteX203" fmla="*/ 368682 w 1426642"/>
              <a:gd name="connsiteY203" fmla="*/ 1496446 h 2954086"/>
              <a:gd name="connsiteX0" fmla="*/ 368682 w 1426642"/>
              <a:gd name="connsiteY0" fmla="*/ 1496446 h 2954086"/>
              <a:gd name="connsiteX1" fmla="*/ 371956 w 1426642"/>
              <a:gd name="connsiteY1" fmla="*/ 1446698 h 2954086"/>
              <a:gd name="connsiteX2" fmla="*/ 429106 w 1426642"/>
              <a:gd name="connsiteY2" fmla="*/ 1349067 h 2954086"/>
              <a:gd name="connsiteX3" fmla="*/ 464824 w 1426642"/>
              <a:gd name="connsiteY3" fmla="*/ 1344304 h 2954086"/>
              <a:gd name="connsiteX4" fmla="*/ 476731 w 1426642"/>
              <a:gd name="connsiteY4" fmla="*/ 1327635 h 2954086"/>
              <a:gd name="connsiteX5" fmla="*/ 441012 w 1426642"/>
              <a:gd name="connsiteY5" fmla="*/ 1325254 h 2954086"/>
              <a:gd name="connsiteX6" fmla="*/ 381481 w 1426642"/>
              <a:gd name="connsiteY6" fmla="*/ 1313348 h 2954086"/>
              <a:gd name="connsiteX7" fmla="*/ 357668 w 1426642"/>
              <a:gd name="connsiteY7" fmla="*/ 1349067 h 2954086"/>
              <a:gd name="connsiteX8" fmla="*/ 276706 w 1426642"/>
              <a:gd name="connsiteY8" fmla="*/ 1391929 h 2954086"/>
              <a:gd name="connsiteX9" fmla="*/ 231462 w 1426642"/>
              <a:gd name="connsiteY9" fmla="*/ 1372879 h 2954086"/>
              <a:gd name="connsiteX10" fmla="*/ 212412 w 1426642"/>
              <a:gd name="connsiteY10" fmla="*/ 1344304 h 2954086"/>
              <a:gd name="connsiteX11" fmla="*/ 202887 w 1426642"/>
              <a:gd name="connsiteY11" fmla="*/ 1363354 h 2954086"/>
              <a:gd name="connsiteX12" fmla="*/ 212412 w 1426642"/>
              <a:gd name="connsiteY12" fmla="*/ 1422884 h 2954086"/>
              <a:gd name="connsiteX13" fmla="*/ 138593 w 1426642"/>
              <a:gd name="connsiteY13" fmla="*/ 1372879 h 2954086"/>
              <a:gd name="connsiteX14" fmla="*/ 88587 w 1426642"/>
              <a:gd name="connsiteY14" fmla="*/ 1391929 h 2954086"/>
              <a:gd name="connsiteX15" fmla="*/ 64775 w 1426642"/>
              <a:gd name="connsiteY15" fmla="*/ 1337163 h 2954086"/>
              <a:gd name="connsiteX16" fmla="*/ 79062 w 1426642"/>
              <a:gd name="connsiteY16" fmla="*/ 1291917 h 2954086"/>
              <a:gd name="connsiteX17" fmla="*/ 138593 w 1426642"/>
              <a:gd name="connsiteY17" fmla="*/ 1184760 h 2954086"/>
              <a:gd name="connsiteX18" fmla="*/ 164787 w 1426642"/>
              <a:gd name="connsiteY18" fmla="*/ 1156184 h 2954086"/>
              <a:gd name="connsiteX19" fmla="*/ 100493 w 1426642"/>
              <a:gd name="connsiteY19" fmla="*/ 1060934 h 2954086"/>
              <a:gd name="connsiteX20" fmla="*/ 112399 w 1426642"/>
              <a:gd name="connsiteY20" fmla="*/ 1015691 h 2954086"/>
              <a:gd name="connsiteX21" fmla="*/ 136212 w 1426642"/>
              <a:gd name="connsiteY21" fmla="*/ 996641 h 2954086"/>
              <a:gd name="connsiteX22" fmla="*/ 188599 w 1426642"/>
              <a:gd name="connsiteY22" fmla="*/ 994259 h 2954086"/>
              <a:gd name="connsiteX23" fmla="*/ 133831 w 1426642"/>
              <a:gd name="connsiteY23" fmla="*/ 975209 h 2954086"/>
              <a:gd name="connsiteX24" fmla="*/ 121924 w 1426642"/>
              <a:gd name="connsiteY24" fmla="*/ 937109 h 2954086"/>
              <a:gd name="connsiteX25" fmla="*/ 88587 w 1426642"/>
              <a:gd name="connsiteY25" fmla="*/ 1006166 h 2954086"/>
              <a:gd name="connsiteX26" fmla="*/ 67156 w 1426642"/>
              <a:gd name="connsiteY26" fmla="*/ 1010928 h 2954086"/>
              <a:gd name="connsiteX27" fmla="*/ 86206 w 1426642"/>
              <a:gd name="connsiteY27" fmla="*/ 1065697 h 2954086"/>
              <a:gd name="connsiteX28" fmla="*/ 43343 w 1426642"/>
              <a:gd name="connsiteY28" fmla="*/ 1015691 h 2954086"/>
              <a:gd name="connsiteX29" fmla="*/ 26674 w 1426642"/>
              <a:gd name="connsiteY29" fmla="*/ 987116 h 2954086"/>
              <a:gd name="connsiteX30" fmla="*/ 102874 w 1426642"/>
              <a:gd name="connsiteY30" fmla="*/ 877578 h 2954086"/>
              <a:gd name="connsiteX31" fmla="*/ 74299 w 1426642"/>
              <a:gd name="connsiteY31" fmla="*/ 887103 h 2954086"/>
              <a:gd name="connsiteX32" fmla="*/ 45724 w 1426642"/>
              <a:gd name="connsiteY32" fmla="*/ 922822 h 2954086"/>
              <a:gd name="connsiteX33" fmla="*/ 17149 w 1426642"/>
              <a:gd name="connsiteY33" fmla="*/ 951398 h 2954086"/>
              <a:gd name="connsiteX34" fmla="*/ 14768 w 1426642"/>
              <a:gd name="connsiteY34" fmla="*/ 1025217 h 2954086"/>
              <a:gd name="connsiteX35" fmla="*/ 12387 w 1426642"/>
              <a:gd name="connsiteY35" fmla="*/ 1079986 h 2954086"/>
              <a:gd name="connsiteX36" fmla="*/ 48106 w 1426642"/>
              <a:gd name="connsiteY36" fmla="*/ 1075223 h 2954086"/>
              <a:gd name="connsiteX37" fmla="*/ 74299 w 1426642"/>
              <a:gd name="connsiteY37" fmla="*/ 1144279 h 2954086"/>
              <a:gd name="connsiteX38" fmla="*/ 57631 w 1426642"/>
              <a:gd name="connsiteY38" fmla="*/ 1163329 h 2954086"/>
              <a:gd name="connsiteX39" fmla="*/ 24293 w 1426642"/>
              <a:gd name="connsiteY39" fmla="*/ 1146660 h 2954086"/>
              <a:gd name="connsiteX40" fmla="*/ 7624 w 1426642"/>
              <a:gd name="connsiteY40" fmla="*/ 1063317 h 2954086"/>
              <a:gd name="connsiteX41" fmla="*/ 10007 w 1426642"/>
              <a:gd name="connsiteY41" fmla="*/ 868057 h 2954086"/>
              <a:gd name="connsiteX42" fmla="*/ 45724 w 1426642"/>
              <a:gd name="connsiteY42" fmla="*/ 815666 h 2954086"/>
              <a:gd name="connsiteX43" fmla="*/ 81443 w 1426642"/>
              <a:gd name="connsiteY43" fmla="*/ 796616 h 2954086"/>
              <a:gd name="connsiteX44" fmla="*/ 14768 w 1426642"/>
              <a:gd name="connsiteY44" fmla="*/ 794234 h 2954086"/>
              <a:gd name="connsiteX45" fmla="*/ 45724 w 1426642"/>
              <a:gd name="connsiteY45" fmla="*/ 763278 h 2954086"/>
              <a:gd name="connsiteX46" fmla="*/ 24293 w 1426642"/>
              <a:gd name="connsiteY46" fmla="*/ 763278 h 2954086"/>
              <a:gd name="connsiteX47" fmla="*/ 64774 w 1426642"/>
              <a:gd name="connsiteY47" fmla="*/ 677553 h 2954086"/>
              <a:gd name="connsiteX48" fmla="*/ 12387 w 1426642"/>
              <a:gd name="connsiteY48" fmla="*/ 741847 h 2954086"/>
              <a:gd name="connsiteX49" fmla="*/ 5243 w 1426642"/>
              <a:gd name="connsiteY49" fmla="*/ 670409 h 2954086"/>
              <a:gd name="connsiteX50" fmla="*/ 5244 w 1426642"/>
              <a:gd name="connsiteY50" fmla="*/ 396567 h 2954086"/>
              <a:gd name="connsiteX51" fmla="*/ 17149 w 1426642"/>
              <a:gd name="connsiteY51" fmla="*/ 279884 h 2954086"/>
              <a:gd name="connsiteX52" fmla="*/ 71918 w 1426642"/>
              <a:gd name="connsiteY52" fmla="*/ 291791 h 2954086"/>
              <a:gd name="connsiteX53" fmla="*/ 52868 w 1426642"/>
              <a:gd name="connsiteY53" fmla="*/ 258453 h 2954086"/>
              <a:gd name="connsiteX54" fmla="*/ 480 w 1426642"/>
              <a:gd name="connsiteY54" fmla="*/ 225116 h 2954086"/>
              <a:gd name="connsiteX55" fmla="*/ 33818 w 1426642"/>
              <a:gd name="connsiteY55" fmla="*/ 208447 h 2954086"/>
              <a:gd name="connsiteX56" fmla="*/ 36199 w 1426642"/>
              <a:gd name="connsiteY56" fmla="*/ 194159 h 2954086"/>
              <a:gd name="connsiteX57" fmla="*/ 14768 w 1426642"/>
              <a:gd name="connsiteY57" fmla="*/ 153678 h 2954086"/>
              <a:gd name="connsiteX58" fmla="*/ 52868 w 1426642"/>
              <a:gd name="connsiteY58" fmla="*/ 151297 h 2954086"/>
              <a:gd name="connsiteX59" fmla="*/ 76681 w 1426642"/>
              <a:gd name="connsiteY59" fmla="*/ 141772 h 2954086"/>
              <a:gd name="connsiteX60" fmla="*/ 57630 w 1426642"/>
              <a:gd name="connsiteY60" fmla="*/ 101291 h 2954086"/>
              <a:gd name="connsiteX61" fmla="*/ 81444 w 1426642"/>
              <a:gd name="connsiteY61" fmla="*/ 27473 h 2954086"/>
              <a:gd name="connsiteX62" fmla="*/ 98112 w 1426642"/>
              <a:gd name="connsiteY62" fmla="*/ 8422 h 2954086"/>
              <a:gd name="connsiteX63" fmla="*/ 145737 w 1426642"/>
              <a:gd name="connsiteY63" fmla="*/ 20328 h 2954086"/>
              <a:gd name="connsiteX64" fmla="*/ 138593 w 1426642"/>
              <a:gd name="connsiteY64" fmla="*/ 77479 h 2954086"/>
              <a:gd name="connsiteX65" fmla="*/ 181456 w 1426642"/>
              <a:gd name="connsiteY65" fmla="*/ 32235 h 2954086"/>
              <a:gd name="connsiteX66" fmla="*/ 250512 w 1426642"/>
              <a:gd name="connsiteY66" fmla="*/ 36998 h 2954086"/>
              <a:gd name="connsiteX67" fmla="*/ 331474 w 1426642"/>
              <a:gd name="connsiteY67" fmla="*/ 25092 h 2954086"/>
              <a:gd name="connsiteX68" fmla="*/ 367193 w 1426642"/>
              <a:gd name="connsiteY68" fmla="*/ 6042 h 2954086"/>
              <a:gd name="connsiteX69" fmla="*/ 407674 w 1426642"/>
              <a:gd name="connsiteY69" fmla="*/ 20329 h 2954086"/>
              <a:gd name="connsiteX70" fmla="*/ 421962 w 1426642"/>
              <a:gd name="connsiteY70" fmla="*/ 1279 h 2954086"/>
              <a:gd name="connsiteX71" fmla="*/ 459641 w 1426642"/>
              <a:gd name="connsiteY71" fmla="*/ 2745 h 2954086"/>
              <a:gd name="connsiteX72" fmla="*/ 467206 w 1426642"/>
              <a:gd name="connsiteY72" fmla="*/ 10804 h 2954086"/>
              <a:gd name="connsiteX73" fmla="*/ 462443 w 1426642"/>
              <a:gd name="connsiteY73" fmla="*/ 101292 h 2954086"/>
              <a:gd name="connsiteX74" fmla="*/ 421962 w 1426642"/>
              <a:gd name="connsiteY74" fmla="*/ 137010 h 2954086"/>
              <a:gd name="connsiteX75" fmla="*/ 329093 w 1426642"/>
              <a:gd name="connsiteY75" fmla="*/ 215592 h 2954086"/>
              <a:gd name="connsiteX76" fmla="*/ 295756 w 1426642"/>
              <a:gd name="connsiteY76" fmla="*/ 251310 h 2954086"/>
              <a:gd name="connsiteX77" fmla="*/ 274324 w 1426642"/>
              <a:gd name="connsiteY77" fmla="*/ 294173 h 2954086"/>
              <a:gd name="connsiteX78" fmla="*/ 210031 w 1426642"/>
              <a:gd name="connsiteY78" fmla="*/ 275123 h 2954086"/>
              <a:gd name="connsiteX79" fmla="*/ 229081 w 1426642"/>
              <a:gd name="connsiteY79" fmla="*/ 303698 h 2954086"/>
              <a:gd name="connsiteX80" fmla="*/ 302899 w 1426642"/>
              <a:gd name="connsiteY80" fmla="*/ 313223 h 2954086"/>
              <a:gd name="connsiteX81" fmla="*/ 329093 w 1426642"/>
              <a:gd name="connsiteY81" fmla="*/ 301317 h 2954086"/>
              <a:gd name="connsiteX82" fmla="*/ 293374 w 1426642"/>
              <a:gd name="connsiteY82" fmla="*/ 341798 h 2954086"/>
              <a:gd name="connsiteX83" fmla="*/ 269562 w 1426642"/>
              <a:gd name="connsiteY83" fmla="*/ 339417 h 2954086"/>
              <a:gd name="connsiteX84" fmla="*/ 236224 w 1426642"/>
              <a:gd name="connsiteY84" fmla="*/ 348942 h 2954086"/>
              <a:gd name="connsiteX85" fmla="*/ 210031 w 1426642"/>
              <a:gd name="connsiteY85" fmla="*/ 387042 h 2954086"/>
              <a:gd name="connsiteX86" fmla="*/ 210031 w 1426642"/>
              <a:gd name="connsiteY86" fmla="*/ 406092 h 2954086"/>
              <a:gd name="connsiteX87" fmla="*/ 236224 w 1426642"/>
              <a:gd name="connsiteY87" fmla="*/ 372754 h 2954086"/>
              <a:gd name="connsiteX88" fmla="*/ 260037 w 1426642"/>
              <a:gd name="connsiteY88" fmla="*/ 363229 h 2954086"/>
              <a:gd name="connsiteX89" fmla="*/ 269562 w 1426642"/>
              <a:gd name="connsiteY89" fmla="*/ 387042 h 2954086"/>
              <a:gd name="connsiteX90" fmla="*/ 245749 w 1426642"/>
              <a:gd name="connsiteY90" fmla="*/ 422760 h 2954086"/>
              <a:gd name="connsiteX91" fmla="*/ 260037 w 1426642"/>
              <a:gd name="connsiteY91" fmla="*/ 425142 h 2954086"/>
              <a:gd name="connsiteX92" fmla="*/ 321949 w 1426642"/>
              <a:gd name="connsiteY92" fmla="*/ 387042 h 2954086"/>
              <a:gd name="connsiteX93" fmla="*/ 367193 w 1426642"/>
              <a:gd name="connsiteY93" fmla="*/ 375135 h 2954086"/>
              <a:gd name="connsiteX94" fmla="*/ 414818 w 1426642"/>
              <a:gd name="connsiteY94" fmla="*/ 353704 h 2954086"/>
              <a:gd name="connsiteX95" fmla="*/ 476731 w 1426642"/>
              <a:gd name="connsiteY95" fmla="*/ 367991 h 2954086"/>
              <a:gd name="connsiteX96" fmla="*/ 543406 w 1426642"/>
              <a:gd name="connsiteY96" fmla="*/ 353703 h 2954086"/>
              <a:gd name="connsiteX97" fmla="*/ 621987 w 1426642"/>
              <a:gd name="connsiteY97" fmla="*/ 365610 h 2954086"/>
              <a:gd name="connsiteX98" fmla="*/ 686281 w 1426642"/>
              <a:gd name="connsiteY98" fmla="*/ 363229 h 2954086"/>
              <a:gd name="connsiteX99" fmla="*/ 717239 w 1426642"/>
              <a:gd name="connsiteY99" fmla="*/ 398951 h 2954086"/>
              <a:gd name="connsiteX100" fmla="*/ 721999 w 1426642"/>
              <a:gd name="connsiteY100" fmla="*/ 451335 h 2954086"/>
              <a:gd name="connsiteX101" fmla="*/ 683899 w 1426642"/>
              <a:gd name="connsiteY101" fmla="*/ 503723 h 2954086"/>
              <a:gd name="connsiteX102" fmla="*/ 674374 w 1426642"/>
              <a:gd name="connsiteY102" fmla="*/ 565634 h 2954086"/>
              <a:gd name="connsiteX103" fmla="*/ 648181 w 1426642"/>
              <a:gd name="connsiteY103" fmla="*/ 615641 h 2954086"/>
              <a:gd name="connsiteX104" fmla="*/ 636274 w 1426642"/>
              <a:gd name="connsiteY104" fmla="*/ 658504 h 2954086"/>
              <a:gd name="connsiteX105" fmla="*/ 600556 w 1426642"/>
              <a:gd name="connsiteY105" fmla="*/ 703747 h 2954086"/>
              <a:gd name="connsiteX106" fmla="*/ 569599 w 1426642"/>
              <a:gd name="connsiteY106" fmla="*/ 768042 h 2954086"/>
              <a:gd name="connsiteX107" fmla="*/ 469587 w 1426642"/>
              <a:gd name="connsiteY107" fmla="*/ 806142 h 2954086"/>
              <a:gd name="connsiteX108" fmla="*/ 448156 w 1426642"/>
              <a:gd name="connsiteY108" fmla="*/ 820429 h 2954086"/>
              <a:gd name="connsiteX109" fmla="*/ 443393 w 1426642"/>
              <a:gd name="connsiteY109" fmla="*/ 844242 h 2954086"/>
              <a:gd name="connsiteX110" fmla="*/ 512449 w 1426642"/>
              <a:gd name="connsiteY110" fmla="*/ 815667 h 2954086"/>
              <a:gd name="connsiteX111" fmla="*/ 536262 w 1426642"/>
              <a:gd name="connsiteY111" fmla="*/ 839479 h 2954086"/>
              <a:gd name="connsiteX112" fmla="*/ 560074 w 1426642"/>
              <a:gd name="connsiteY112" fmla="*/ 870435 h 2954086"/>
              <a:gd name="connsiteX113" fmla="*/ 486256 w 1426642"/>
              <a:gd name="connsiteY113" fmla="*/ 910917 h 2954086"/>
              <a:gd name="connsiteX114" fmla="*/ 429106 w 1426642"/>
              <a:gd name="connsiteY114" fmla="*/ 949017 h 2954086"/>
              <a:gd name="connsiteX115" fmla="*/ 341000 w 1426642"/>
              <a:gd name="connsiteY115" fmla="*/ 946635 h 2954086"/>
              <a:gd name="connsiteX116" fmla="*/ 376718 w 1426642"/>
              <a:gd name="connsiteY116" fmla="*/ 968067 h 2954086"/>
              <a:gd name="connsiteX117" fmla="*/ 481493 w 1426642"/>
              <a:gd name="connsiteY117" fmla="*/ 987117 h 2954086"/>
              <a:gd name="connsiteX118" fmla="*/ 545787 w 1426642"/>
              <a:gd name="connsiteY118" fmla="*/ 951398 h 2954086"/>
              <a:gd name="connsiteX119" fmla="*/ 757719 w 1426642"/>
              <a:gd name="connsiteY119" fmla="*/ 1110943 h 2954086"/>
              <a:gd name="connsiteX120" fmla="*/ 976844 w 1426642"/>
              <a:gd name="connsiteY120" fmla="*/ 1527402 h 2954086"/>
              <a:gd name="connsiteX121" fmla="*/ 1110144 w 1426642"/>
              <a:gd name="connsiteY121" fmla="*/ 2034868 h 2954086"/>
              <a:gd name="connsiteX122" fmla="*/ 1419707 w 1426642"/>
              <a:gd name="connsiteY122" fmla="*/ 2080111 h 2954086"/>
              <a:gd name="connsiteX123" fmla="*/ 1381607 w 1426642"/>
              <a:gd name="connsiteY123" fmla="*/ 2292043 h 2954086"/>
              <a:gd name="connsiteX124" fmla="*/ 1343507 w 1426642"/>
              <a:gd name="connsiteY124" fmla="*/ 2592080 h 2954086"/>
              <a:gd name="connsiteX125" fmla="*/ 664429 w 1426642"/>
              <a:gd name="connsiteY125" fmla="*/ 2749641 h 2954086"/>
              <a:gd name="connsiteX126" fmla="*/ 464824 w 1426642"/>
              <a:gd name="connsiteY126" fmla="*/ 2725429 h 2954086"/>
              <a:gd name="connsiteX127" fmla="*/ 386243 w 1426642"/>
              <a:gd name="connsiteY127" fmla="*/ 2780198 h 2954086"/>
              <a:gd name="connsiteX128" fmla="*/ 350525 w 1426642"/>
              <a:gd name="connsiteY128" fmla="*/ 2892118 h 2954086"/>
              <a:gd name="connsiteX129" fmla="*/ 245749 w 1426642"/>
              <a:gd name="connsiteY129" fmla="*/ 2844492 h 2954086"/>
              <a:gd name="connsiteX130" fmla="*/ 190981 w 1426642"/>
              <a:gd name="connsiteY130" fmla="*/ 2856398 h 2954086"/>
              <a:gd name="connsiteX131" fmla="*/ 55250 w 1426642"/>
              <a:gd name="connsiteY131" fmla="*/ 2954030 h 2954086"/>
              <a:gd name="connsiteX132" fmla="*/ 36199 w 1426642"/>
              <a:gd name="connsiteY132" fmla="*/ 2930218 h 2954086"/>
              <a:gd name="connsiteX133" fmla="*/ 5244 w 1426642"/>
              <a:gd name="connsiteY133" fmla="*/ 2911169 h 2954086"/>
              <a:gd name="connsiteX134" fmla="*/ 69537 w 1426642"/>
              <a:gd name="connsiteY134" fmla="*/ 2849255 h 2954086"/>
              <a:gd name="connsiteX135" fmla="*/ 90969 w 1426642"/>
              <a:gd name="connsiteY135" fmla="*/ 2777818 h 2954086"/>
              <a:gd name="connsiteX136" fmla="*/ 145737 w 1426642"/>
              <a:gd name="connsiteY136" fmla="*/ 2744479 h 2954086"/>
              <a:gd name="connsiteX137" fmla="*/ 183838 w 1426642"/>
              <a:gd name="connsiteY137" fmla="*/ 2694474 h 2954086"/>
              <a:gd name="connsiteX138" fmla="*/ 193363 w 1426642"/>
              <a:gd name="connsiteY138" fmla="*/ 2630180 h 2954086"/>
              <a:gd name="connsiteX139" fmla="*/ 217174 w 1426642"/>
              <a:gd name="connsiteY139" fmla="*/ 2632561 h 2954086"/>
              <a:gd name="connsiteX140" fmla="*/ 240987 w 1426642"/>
              <a:gd name="connsiteY140" fmla="*/ 2623036 h 2954086"/>
              <a:gd name="connsiteX141" fmla="*/ 262418 w 1426642"/>
              <a:gd name="connsiteY141" fmla="*/ 2570648 h 2954086"/>
              <a:gd name="connsiteX142" fmla="*/ 391006 w 1426642"/>
              <a:gd name="connsiteY142" fmla="*/ 2561123 h 2954086"/>
              <a:gd name="connsiteX143" fmla="*/ 410056 w 1426642"/>
              <a:gd name="connsiteY143" fmla="*/ 2580174 h 2954086"/>
              <a:gd name="connsiteX144" fmla="*/ 476731 w 1426642"/>
              <a:gd name="connsiteY144" fmla="*/ 2558743 h 2954086"/>
              <a:gd name="connsiteX145" fmla="*/ 512449 w 1426642"/>
              <a:gd name="connsiteY145" fmla="*/ 2496829 h 2954086"/>
              <a:gd name="connsiteX146" fmla="*/ 560074 w 1426642"/>
              <a:gd name="connsiteY146" fmla="*/ 2446823 h 2954086"/>
              <a:gd name="connsiteX147" fmla="*/ 610081 w 1426642"/>
              <a:gd name="connsiteY147" fmla="*/ 2382529 h 2954086"/>
              <a:gd name="connsiteX148" fmla="*/ 536262 w 1426642"/>
              <a:gd name="connsiteY148" fmla="*/ 2444442 h 2954086"/>
              <a:gd name="connsiteX149" fmla="*/ 486256 w 1426642"/>
              <a:gd name="connsiteY149" fmla="*/ 2468254 h 2954086"/>
              <a:gd name="connsiteX150" fmla="*/ 424343 w 1426642"/>
              <a:gd name="connsiteY150" fmla="*/ 2513499 h 2954086"/>
              <a:gd name="connsiteX151" fmla="*/ 364812 w 1426642"/>
              <a:gd name="connsiteY151" fmla="*/ 2484923 h 2954086"/>
              <a:gd name="connsiteX152" fmla="*/ 319568 w 1426642"/>
              <a:gd name="connsiteY152" fmla="*/ 2444442 h 2954086"/>
              <a:gd name="connsiteX153" fmla="*/ 250512 w 1426642"/>
              <a:gd name="connsiteY153" fmla="*/ 2456348 h 2954086"/>
              <a:gd name="connsiteX154" fmla="*/ 231462 w 1426642"/>
              <a:gd name="connsiteY154" fmla="*/ 2444442 h 2954086"/>
              <a:gd name="connsiteX155" fmla="*/ 267181 w 1426642"/>
              <a:gd name="connsiteY155" fmla="*/ 2420629 h 2954086"/>
              <a:gd name="connsiteX156" fmla="*/ 171931 w 1426642"/>
              <a:gd name="connsiteY156" fmla="*/ 2408723 h 2954086"/>
              <a:gd name="connsiteX157" fmla="*/ 114781 w 1426642"/>
              <a:gd name="connsiteY157" fmla="*/ 2430154 h 2954086"/>
              <a:gd name="connsiteX158" fmla="*/ 93349 w 1426642"/>
              <a:gd name="connsiteY158" fmla="*/ 2446823 h 2954086"/>
              <a:gd name="connsiteX159" fmla="*/ 90968 w 1426642"/>
              <a:gd name="connsiteY159" fmla="*/ 2427773 h 2954086"/>
              <a:gd name="connsiteX160" fmla="*/ 112399 w 1426642"/>
              <a:gd name="connsiteY160" fmla="*/ 2401579 h 2954086"/>
              <a:gd name="connsiteX161" fmla="*/ 52868 w 1426642"/>
              <a:gd name="connsiteY161" fmla="*/ 2406342 h 2954086"/>
              <a:gd name="connsiteX162" fmla="*/ 67156 w 1426642"/>
              <a:gd name="connsiteY162" fmla="*/ 2373004 h 2954086"/>
              <a:gd name="connsiteX163" fmla="*/ 45724 w 1426642"/>
              <a:gd name="connsiteY163" fmla="*/ 2358717 h 2954086"/>
              <a:gd name="connsiteX164" fmla="*/ 52868 w 1426642"/>
              <a:gd name="connsiteY164" fmla="*/ 2342048 h 2954086"/>
              <a:gd name="connsiteX165" fmla="*/ 131449 w 1426642"/>
              <a:gd name="connsiteY165" fmla="*/ 2296804 h 2954086"/>
              <a:gd name="connsiteX166" fmla="*/ 150500 w 1426642"/>
              <a:gd name="connsiteY166" fmla="*/ 2272992 h 2954086"/>
              <a:gd name="connsiteX167" fmla="*/ 205268 w 1426642"/>
              <a:gd name="connsiteY167" fmla="*/ 2265848 h 2954086"/>
              <a:gd name="connsiteX168" fmla="*/ 276706 w 1426642"/>
              <a:gd name="connsiteY168" fmla="*/ 2201554 h 2954086"/>
              <a:gd name="connsiteX169" fmla="*/ 283849 w 1426642"/>
              <a:gd name="connsiteY169" fmla="*/ 2158692 h 2954086"/>
              <a:gd name="connsiteX170" fmla="*/ 264799 w 1426642"/>
              <a:gd name="connsiteY170" fmla="*/ 2120592 h 2954086"/>
              <a:gd name="connsiteX171" fmla="*/ 271943 w 1426642"/>
              <a:gd name="connsiteY171" fmla="*/ 2082492 h 2954086"/>
              <a:gd name="connsiteX172" fmla="*/ 269562 w 1426642"/>
              <a:gd name="connsiteY172" fmla="*/ 2049154 h 2954086"/>
              <a:gd name="connsiteX173" fmla="*/ 238606 w 1426642"/>
              <a:gd name="connsiteY173" fmla="*/ 2025342 h 2954086"/>
              <a:gd name="connsiteX174" fmla="*/ 207649 w 1426642"/>
              <a:gd name="connsiteY174" fmla="*/ 2032485 h 2954086"/>
              <a:gd name="connsiteX175" fmla="*/ 179074 w 1426642"/>
              <a:gd name="connsiteY175" fmla="*/ 2053917 h 2954086"/>
              <a:gd name="connsiteX176" fmla="*/ 148118 w 1426642"/>
              <a:gd name="connsiteY176" fmla="*/ 2058679 h 2954086"/>
              <a:gd name="connsiteX177" fmla="*/ 150499 w 1426642"/>
              <a:gd name="connsiteY177" fmla="*/ 2049154 h 2954086"/>
              <a:gd name="connsiteX178" fmla="*/ 219556 w 1426642"/>
              <a:gd name="connsiteY178" fmla="*/ 1956285 h 2954086"/>
              <a:gd name="connsiteX179" fmla="*/ 174312 w 1426642"/>
              <a:gd name="connsiteY179" fmla="*/ 1887229 h 2954086"/>
              <a:gd name="connsiteX180" fmla="*/ 193362 w 1426642"/>
              <a:gd name="connsiteY180" fmla="*/ 1851510 h 2954086"/>
              <a:gd name="connsiteX181" fmla="*/ 260037 w 1426642"/>
              <a:gd name="connsiteY181" fmla="*/ 1894373 h 2954086"/>
              <a:gd name="connsiteX182" fmla="*/ 307662 w 1426642"/>
              <a:gd name="connsiteY182" fmla="*/ 1906279 h 2954086"/>
              <a:gd name="connsiteX183" fmla="*/ 426724 w 1426642"/>
              <a:gd name="connsiteY183" fmla="*/ 1884848 h 2954086"/>
              <a:gd name="connsiteX184" fmla="*/ 479112 w 1426642"/>
              <a:gd name="connsiteY184" fmla="*/ 1915804 h 2954086"/>
              <a:gd name="connsiteX185" fmla="*/ 464824 w 1426642"/>
              <a:gd name="connsiteY185" fmla="*/ 1870560 h 2954086"/>
              <a:gd name="connsiteX186" fmla="*/ 469587 w 1426642"/>
              <a:gd name="connsiteY186" fmla="*/ 1863417 h 2954086"/>
              <a:gd name="connsiteX187" fmla="*/ 507687 w 1426642"/>
              <a:gd name="connsiteY187" fmla="*/ 1894373 h 2954086"/>
              <a:gd name="connsiteX188" fmla="*/ 533881 w 1426642"/>
              <a:gd name="connsiteY188" fmla="*/ 1901516 h 2954086"/>
              <a:gd name="connsiteX189" fmla="*/ 536262 w 1426642"/>
              <a:gd name="connsiteY189" fmla="*/ 1870560 h 2954086"/>
              <a:gd name="connsiteX190" fmla="*/ 519593 w 1426642"/>
              <a:gd name="connsiteY190" fmla="*/ 1870560 h 2954086"/>
              <a:gd name="connsiteX191" fmla="*/ 488637 w 1426642"/>
              <a:gd name="connsiteY191" fmla="*/ 1851510 h 2954086"/>
              <a:gd name="connsiteX192" fmla="*/ 474349 w 1426642"/>
              <a:gd name="connsiteY192" fmla="*/ 1815792 h 2954086"/>
              <a:gd name="connsiteX193" fmla="*/ 479112 w 1426642"/>
              <a:gd name="connsiteY193" fmla="*/ 1782454 h 2954086"/>
              <a:gd name="connsiteX194" fmla="*/ 505306 w 1426642"/>
              <a:gd name="connsiteY194" fmla="*/ 1758642 h 2954086"/>
              <a:gd name="connsiteX195" fmla="*/ 479112 w 1426642"/>
              <a:gd name="connsiteY195" fmla="*/ 1732448 h 2954086"/>
              <a:gd name="connsiteX196" fmla="*/ 481493 w 1426642"/>
              <a:gd name="connsiteY196" fmla="*/ 1706254 h 2954086"/>
              <a:gd name="connsiteX197" fmla="*/ 486256 w 1426642"/>
              <a:gd name="connsiteY197" fmla="*/ 1680060 h 2954086"/>
              <a:gd name="connsiteX198" fmla="*/ 524356 w 1426642"/>
              <a:gd name="connsiteY198" fmla="*/ 1632435 h 2954086"/>
              <a:gd name="connsiteX199" fmla="*/ 524356 w 1426642"/>
              <a:gd name="connsiteY199" fmla="*/ 1601479 h 2954086"/>
              <a:gd name="connsiteX200" fmla="*/ 505306 w 1426642"/>
              <a:gd name="connsiteY200" fmla="*/ 1596717 h 2954086"/>
              <a:gd name="connsiteX201" fmla="*/ 462443 w 1426642"/>
              <a:gd name="connsiteY201" fmla="*/ 1625292 h 2954086"/>
              <a:gd name="connsiteX202" fmla="*/ 433868 w 1426642"/>
              <a:gd name="connsiteY202" fmla="*/ 1603860 h 2954086"/>
              <a:gd name="connsiteX203" fmla="*/ 386243 w 1426642"/>
              <a:gd name="connsiteY203" fmla="*/ 1522898 h 2954086"/>
              <a:gd name="connsiteX204" fmla="*/ 368682 w 1426642"/>
              <a:gd name="connsiteY204" fmla="*/ 1496446 h 2954086"/>
              <a:gd name="connsiteX0" fmla="*/ 368682 w 1426642"/>
              <a:gd name="connsiteY0" fmla="*/ 1496446 h 2954371"/>
              <a:gd name="connsiteX1" fmla="*/ 371956 w 1426642"/>
              <a:gd name="connsiteY1" fmla="*/ 1446698 h 2954371"/>
              <a:gd name="connsiteX2" fmla="*/ 429106 w 1426642"/>
              <a:gd name="connsiteY2" fmla="*/ 1349067 h 2954371"/>
              <a:gd name="connsiteX3" fmla="*/ 464824 w 1426642"/>
              <a:gd name="connsiteY3" fmla="*/ 1344304 h 2954371"/>
              <a:gd name="connsiteX4" fmla="*/ 476731 w 1426642"/>
              <a:gd name="connsiteY4" fmla="*/ 1327635 h 2954371"/>
              <a:gd name="connsiteX5" fmla="*/ 441012 w 1426642"/>
              <a:gd name="connsiteY5" fmla="*/ 1325254 h 2954371"/>
              <a:gd name="connsiteX6" fmla="*/ 381481 w 1426642"/>
              <a:gd name="connsiteY6" fmla="*/ 1313348 h 2954371"/>
              <a:gd name="connsiteX7" fmla="*/ 357668 w 1426642"/>
              <a:gd name="connsiteY7" fmla="*/ 1349067 h 2954371"/>
              <a:gd name="connsiteX8" fmla="*/ 276706 w 1426642"/>
              <a:gd name="connsiteY8" fmla="*/ 1391929 h 2954371"/>
              <a:gd name="connsiteX9" fmla="*/ 231462 w 1426642"/>
              <a:gd name="connsiteY9" fmla="*/ 1372879 h 2954371"/>
              <a:gd name="connsiteX10" fmla="*/ 212412 w 1426642"/>
              <a:gd name="connsiteY10" fmla="*/ 1344304 h 2954371"/>
              <a:gd name="connsiteX11" fmla="*/ 202887 w 1426642"/>
              <a:gd name="connsiteY11" fmla="*/ 1363354 h 2954371"/>
              <a:gd name="connsiteX12" fmla="*/ 212412 w 1426642"/>
              <a:gd name="connsiteY12" fmla="*/ 1422884 h 2954371"/>
              <a:gd name="connsiteX13" fmla="*/ 138593 w 1426642"/>
              <a:gd name="connsiteY13" fmla="*/ 1372879 h 2954371"/>
              <a:gd name="connsiteX14" fmla="*/ 88587 w 1426642"/>
              <a:gd name="connsiteY14" fmla="*/ 1391929 h 2954371"/>
              <a:gd name="connsiteX15" fmla="*/ 64775 w 1426642"/>
              <a:gd name="connsiteY15" fmla="*/ 1337163 h 2954371"/>
              <a:gd name="connsiteX16" fmla="*/ 79062 w 1426642"/>
              <a:gd name="connsiteY16" fmla="*/ 1291917 h 2954371"/>
              <a:gd name="connsiteX17" fmla="*/ 138593 w 1426642"/>
              <a:gd name="connsiteY17" fmla="*/ 1184760 h 2954371"/>
              <a:gd name="connsiteX18" fmla="*/ 164787 w 1426642"/>
              <a:gd name="connsiteY18" fmla="*/ 1156184 h 2954371"/>
              <a:gd name="connsiteX19" fmla="*/ 100493 w 1426642"/>
              <a:gd name="connsiteY19" fmla="*/ 1060934 h 2954371"/>
              <a:gd name="connsiteX20" fmla="*/ 112399 w 1426642"/>
              <a:gd name="connsiteY20" fmla="*/ 1015691 h 2954371"/>
              <a:gd name="connsiteX21" fmla="*/ 136212 w 1426642"/>
              <a:gd name="connsiteY21" fmla="*/ 996641 h 2954371"/>
              <a:gd name="connsiteX22" fmla="*/ 188599 w 1426642"/>
              <a:gd name="connsiteY22" fmla="*/ 994259 h 2954371"/>
              <a:gd name="connsiteX23" fmla="*/ 133831 w 1426642"/>
              <a:gd name="connsiteY23" fmla="*/ 975209 h 2954371"/>
              <a:gd name="connsiteX24" fmla="*/ 121924 w 1426642"/>
              <a:gd name="connsiteY24" fmla="*/ 937109 h 2954371"/>
              <a:gd name="connsiteX25" fmla="*/ 88587 w 1426642"/>
              <a:gd name="connsiteY25" fmla="*/ 1006166 h 2954371"/>
              <a:gd name="connsiteX26" fmla="*/ 67156 w 1426642"/>
              <a:gd name="connsiteY26" fmla="*/ 1010928 h 2954371"/>
              <a:gd name="connsiteX27" fmla="*/ 86206 w 1426642"/>
              <a:gd name="connsiteY27" fmla="*/ 1065697 h 2954371"/>
              <a:gd name="connsiteX28" fmla="*/ 43343 w 1426642"/>
              <a:gd name="connsiteY28" fmla="*/ 1015691 h 2954371"/>
              <a:gd name="connsiteX29" fmla="*/ 26674 w 1426642"/>
              <a:gd name="connsiteY29" fmla="*/ 987116 h 2954371"/>
              <a:gd name="connsiteX30" fmla="*/ 102874 w 1426642"/>
              <a:gd name="connsiteY30" fmla="*/ 877578 h 2954371"/>
              <a:gd name="connsiteX31" fmla="*/ 74299 w 1426642"/>
              <a:gd name="connsiteY31" fmla="*/ 887103 h 2954371"/>
              <a:gd name="connsiteX32" fmla="*/ 45724 w 1426642"/>
              <a:gd name="connsiteY32" fmla="*/ 922822 h 2954371"/>
              <a:gd name="connsiteX33" fmla="*/ 17149 w 1426642"/>
              <a:gd name="connsiteY33" fmla="*/ 951398 h 2954371"/>
              <a:gd name="connsiteX34" fmla="*/ 14768 w 1426642"/>
              <a:gd name="connsiteY34" fmla="*/ 1025217 h 2954371"/>
              <a:gd name="connsiteX35" fmla="*/ 12387 w 1426642"/>
              <a:gd name="connsiteY35" fmla="*/ 1079986 h 2954371"/>
              <a:gd name="connsiteX36" fmla="*/ 48106 w 1426642"/>
              <a:gd name="connsiteY36" fmla="*/ 1075223 h 2954371"/>
              <a:gd name="connsiteX37" fmla="*/ 74299 w 1426642"/>
              <a:gd name="connsiteY37" fmla="*/ 1144279 h 2954371"/>
              <a:gd name="connsiteX38" fmla="*/ 57631 w 1426642"/>
              <a:gd name="connsiteY38" fmla="*/ 1163329 h 2954371"/>
              <a:gd name="connsiteX39" fmla="*/ 24293 w 1426642"/>
              <a:gd name="connsiteY39" fmla="*/ 1146660 h 2954371"/>
              <a:gd name="connsiteX40" fmla="*/ 7624 w 1426642"/>
              <a:gd name="connsiteY40" fmla="*/ 1063317 h 2954371"/>
              <a:gd name="connsiteX41" fmla="*/ 10007 w 1426642"/>
              <a:gd name="connsiteY41" fmla="*/ 868057 h 2954371"/>
              <a:gd name="connsiteX42" fmla="*/ 45724 w 1426642"/>
              <a:gd name="connsiteY42" fmla="*/ 815666 h 2954371"/>
              <a:gd name="connsiteX43" fmla="*/ 81443 w 1426642"/>
              <a:gd name="connsiteY43" fmla="*/ 796616 h 2954371"/>
              <a:gd name="connsiteX44" fmla="*/ 14768 w 1426642"/>
              <a:gd name="connsiteY44" fmla="*/ 794234 h 2954371"/>
              <a:gd name="connsiteX45" fmla="*/ 45724 w 1426642"/>
              <a:gd name="connsiteY45" fmla="*/ 763278 h 2954371"/>
              <a:gd name="connsiteX46" fmla="*/ 24293 w 1426642"/>
              <a:gd name="connsiteY46" fmla="*/ 763278 h 2954371"/>
              <a:gd name="connsiteX47" fmla="*/ 64774 w 1426642"/>
              <a:gd name="connsiteY47" fmla="*/ 677553 h 2954371"/>
              <a:gd name="connsiteX48" fmla="*/ 12387 w 1426642"/>
              <a:gd name="connsiteY48" fmla="*/ 741847 h 2954371"/>
              <a:gd name="connsiteX49" fmla="*/ 5243 w 1426642"/>
              <a:gd name="connsiteY49" fmla="*/ 670409 h 2954371"/>
              <a:gd name="connsiteX50" fmla="*/ 5244 w 1426642"/>
              <a:gd name="connsiteY50" fmla="*/ 396567 h 2954371"/>
              <a:gd name="connsiteX51" fmla="*/ 17149 w 1426642"/>
              <a:gd name="connsiteY51" fmla="*/ 279884 h 2954371"/>
              <a:gd name="connsiteX52" fmla="*/ 71918 w 1426642"/>
              <a:gd name="connsiteY52" fmla="*/ 291791 h 2954371"/>
              <a:gd name="connsiteX53" fmla="*/ 52868 w 1426642"/>
              <a:gd name="connsiteY53" fmla="*/ 258453 h 2954371"/>
              <a:gd name="connsiteX54" fmla="*/ 480 w 1426642"/>
              <a:gd name="connsiteY54" fmla="*/ 225116 h 2954371"/>
              <a:gd name="connsiteX55" fmla="*/ 33818 w 1426642"/>
              <a:gd name="connsiteY55" fmla="*/ 208447 h 2954371"/>
              <a:gd name="connsiteX56" fmla="*/ 36199 w 1426642"/>
              <a:gd name="connsiteY56" fmla="*/ 194159 h 2954371"/>
              <a:gd name="connsiteX57" fmla="*/ 14768 w 1426642"/>
              <a:gd name="connsiteY57" fmla="*/ 153678 h 2954371"/>
              <a:gd name="connsiteX58" fmla="*/ 52868 w 1426642"/>
              <a:gd name="connsiteY58" fmla="*/ 151297 h 2954371"/>
              <a:gd name="connsiteX59" fmla="*/ 76681 w 1426642"/>
              <a:gd name="connsiteY59" fmla="*/ 141772 h 2954371"/>
              <a:gd name="connsiteX60" fmla="*/ 57630 w 1426642"/>
              <a:gd name="connsiteY60" fmla="*/ 101291 h 2954371"/>
              <a:gd name="connsiteX61" fmla="*/ 81444 w 1426642"/>
              <a:gd name="connsiteY61" fmla="*/ 27473 h 2954371"/>
              <a:gd name="connsiteX62" fmla="*/ 98112 w 1426642"/>
              <a:gd name="connsiteY62" fmla="*/ 8422 h 2954371"/>
              <a:gd name="connsiteX63" fmla="*/ 145737 w 1426642"/>
              <a:gd name="connsiteY63" fmla="*/ 20328 h 2954371"/>
              <a:gd name="connsiteX64" fmla="*/ 138593 w 1426642"/>
              <a:gd name="connsiteY64" fmla="*/ 77479 h 2954371"/>
              <a:gd name="connsiteX65" fmla="*/ 181456 w 1426642"/>
              <a:gd name="connsiteY65" fmla="*/ 32235 h 2954371"/>
              <a:gd name="connsiteX66" fmla="*/ 250512 w 1426642"/>
              <a:gd name="connsiteY66" fmla="*/ 36998 h 2954371"/>
              <a:gd name="connsiteX67" fmla="*/ 331474 w 1426642"/>
              <a:gd name="connsiteY67" fmla="*/ 25092 h 2954371"/>
              <a:gd name="connsiteX68" fmla="*/ 367193 w 1426642"/>
              <a:gd name="connsiteY68" fmla="*/ 6042 h 2954371"/>
              <a:gd name="connsiteX69" fmla="*/ 407674 w 1426642"/>
              <a:gd name="connsiteY69" fmla="*/ 20329 h 2954371"/>
              <a:gd name="connsiteX70" fmla="*/ 421962 w 1426642"/>
              <a:gd name="connsiteY70" fmla="*/ 1279 h 2954371"/>
              <a:gd name="connsiteX71" fmla="*/ 459641 w 1426642"/>
              <a:gd name="connsiteY71" fmla="*/ 2745 h 2954371"/>
              <a:gd name="connsiteX72" fmla="*/ 467206 w 1426642"/>
              <a:gd name="connsiteY72" fmla="*/ 10804 h 2954371"/>
              <a:gd name="connsiteX73" fmla="*/ 462443 w 1426642"/>
              <a:gd name="connsiteY73" fmla="*/ 101292 h 2954371"/>
              <a:gd name="connsiteX74" fmla="*/ 421962 w 1426642"/>
              <a:gd name="connsiteY74" fmla="*/ 137010 h 2954371"/>
              <a:gd name="connsiteX75" fmla="*/ 329093 w 1426642"/>
              <a:gd name="connsiteY75" fmla="*/ 215592 h 2954371"/>
              <a:gd name="connsiteX76" fmla="*/ 295756 w 1426642"/>
              <a:gd name="connsiteY76" fmla="*/ 251310 h 2954371"/>
              <a:gd name="connsiteX77" fmla="*/ 274324 w 1426642"/>
              <a:gd name="connsiteY77" fmla="*/ 294173 h 2954371"/>
              <a:gd name="connsiteX78" fmla="*/ 210031 w 1426642"/>
              <a:gd name="connsiteY78" fmla="*/ 275123 h 2954371"/>
              <a:gd name="connsiteX79" fmla="*/ 229081 w 1426642"/>
              <a:gd name="connsiteY79" fmla="*/ 303698 h 2954371"/>
              <a:gd name="connsiteX80" fmla="*/ 302899 w 1426642"/>
              <a:gd name="connsiteY80" fmla="*/ 313223 h 2954371"/>
              <a:gd name="connsiteX81" fmla="*/ 329093 w 1426642"/>
              <a:gd name="connsiteY81" fmla="*/ 301317 h 2954371"/>
              <a:gd name="connsiteX82" fmla="*/ 293374 w 1426642"/>
              <a:gd name="connsiteY82" fmla="*/ 341798 h 2954371"/>
              <a:gd name="connsiteX83" fmla="*/ 269562 w 1426642"/>
              <a:gd name="connsiteY83" fmla="*/ 339417 h 2954371"/>
              <a:gd name="connsiteX84" fmla="*/ 236224 w 1426642"/>
              <a:gd name="connsiteY84" fmla="*/ 348942 h 2954371"/>
              <a:gd name="connsiteX85" fmla="*/ 210031 w 1426642"/>
              <a:gd name="connsiteY85" fmla="*/ 387042 h 2954371"/>
              <a:gd name="connsiteX86" fmla="*/ 210031 w 1426642"/>
              <a:gd name="connsiteY86" fmla="*/ 406092 h 2954371"/>
              <a:gd name="connsiteX87" fmla="*/ 236224 w 1426642"/>
              <a:gd name="connsiteY87" fmla="*/ 372754 h 2954371"/>
              <a:gd name="connsiteX88" fmla="*/ 260037 w 1426642"/>
              <a:gd name="connsiteY88" fmla="*/ 363229 h 2954371"/>
              <a:gd name="connsiteX89" fmla="*/ 269562 w 1426642"/>
              <a:gd name="connsiteY89" fmla="*/ 387042 h 2954371"/>
              <a:gd name="connsiteX90" fmla="*/ 245749 w 1426642"/>
              <a:gd name="connsiteY90" fmla="*/ 422760 h 2954371"/>
              <a:gd name="connsiteX91" fmla="*/ 260037 w 1426642"/>
              <a:gd name="connsiteY91" fmla="*/ 425142 h 2954371"/>
              <a:gd name="connsiteX92" fmla="*/ 321949 w 1426642"/>
              <a:gd name="connsiteY92" fmla="*/ 387042 h 2954371"/>
              <a:gd name="connsiteX93" fmla="*/ 367193 w 1426642"/>
              <a:gd name="connsiteY93" fmla="*/ 375135 h 2954371"/>
              <a:gd name="connsiteX94" fmla="*/ 414818 w 1426642"/>
              <a:gd name="connsiteY94" fmla="*/ 353704 h 2954371"/>
              <a:gd name="connsiteX95" fmla="*/ 476731 w 1426642"/>
              <a:gd name="connsiteY95" fmla="*/ 367991 h 2954371"/>
              <a:gd name="connsiteX96" fmla="*/ 543406 w 1426642"/>
              <a:gd name="connsiteY96" fmla="*/ 353703 h 2954371"/>
              <a:gd name="connsiteX97" fmla="*/ 621987 w 1426642"/>
              <a:gd name="connsiteY97" fmla="*/ 365610 h 2954371"/>
              <a:gd name="connsiteX98" fmla="*/ 686281 w 1426642"/>
              <a:gd name="connsiteY98" fmla="*/ 363229 h 2954371"/>
              <a:gd name="connsiteX99" fmla="*/ 717239 w 1426642"/>
              <a:gd name="connsiteY99" fmla="*/ 398951 h 2954371"/>
              <a:gd name="connsiteX100" fmla="*/ 721999 w 1426642"/>
              <a:gd name="connsiteY100" fmla="*/ 451335 h 2954371"/>
              <a:gd name="connsiteX101" fmla="*/ 683899 w 1426642"/>
              <a:gd name="connsiteY101" fmla="*/ 503723 h 2954371"/>
              <a:gd name="connsiteX102" fmla="*/ 674374 w 1426642"/>
              <a:gd name="connsiteY102" fmla="*/ 565634 h 2954371"/>
              <a:gd name="connsiteX103" fmla="*/ 648181 w 1426642"/>
              <a:gd name="connsiteY103" fmla="*/ 615641 h 2954371"/>
              <a:gd name="connsiteX104" fmla="*/ 636274 w 1426642"/>
              <a:gd name="connsiteY104" fmla="*/ 658504 h 2954371"/>
              <a:gd name="connsiteX105" fmla="*/ 600556 w 1426642"/>
              <a:gd name="connsiteY105" fmla="*/ 703747 h 2954371"/>
              <a:gd name="connsiteX106" fmla="*/ 569599 w 1426642"/>
              <a:gd name="connsiteY106" fmla="*/ 768042 h 2954371"/>
              <a:gd name="connsiteX107" fmla="*/ 469587 w 1426642"/>
              <a:gd name="connsiteY107" fmla="*/ 806142 h 2954371"/>
              <a:gd name="connsiteX108" fmla="*/ 448156 w 1426642"/>
              <a:gd name="connsiteY108" fmla="*/ 820429 h 2954371"/>
              <a:gd name="connsiteX109" fmla="*/ 443393 w 1426642"/>
              <a:gd name="connsiteY109" fmla="*/ 844242 h 2954371"/>
              <a:gd name="connsiteX110" fmla="*/ 512449 w 1426642"/>
              <a:gd name="connsiteY110" fmla="*/ 815667 h 2954371"/>
              <a:gd name="connsiteX111" fmla="*/ 536262 w 1426642"/>
              <a:gd name="connsiteY111" fmla="*/ 839479 h 2954371"/>
              <a:gd name="connsiteX112" fmla="*/ 560074 w 1426642"/>
              <a:gd name="connsiteY112" fmla="*/ 870435 h 2954371"/>
              <a:gd name="connsiteX113" fmla="*/ 486256 w 1426642"/>
              <a:gd name="connsiteY113" fmla="*/ 910917 h 2954371"/>
              <a:gd name="connsiteX114" fmla="*/ 429106 w 1426642"/>
              <a:gd name="connsiteY114" fmla="*/ 949017 h 2954371"/>
              <a:gd name="connsiteX115" fmla="*/ 341000 w 1426642"/>
              <a:gd name="connsiteY115" fmla="*/ 946635 h 2954371"/>
              <a:gd name="connsiteX116" fmla="*/ 376718 w 1426642"/>
              <a:gd name="connsiteY116" fmla="*/ 968067 h 2954371"/>
              <a:gd name="connsiteX117" fmla="*/ 481493 w 1426642"/>
              <a:gd name="connsiteY117" fmla="*/ 987117 h 2954371"/>
              <a:gd name="connsiteX118" fmla="*/ 545787 w 1426642"/>
              <a:gd name="connsiteY118" fmla="*/ 951398 h 2954371"/>
              <a:gd name="connsiteX119" fmla="*/ 757719 w 1426642"/>
              <a:gd name="connsiteY119" fmla="*/ 1110943 h 2954371"/>
              <a:gd name="connsiteX120" fmla="*/ 976844 w 1426642"/>
              <a:gd name="connsiteY120" fmla="*/ 1527402 h 2954371"/>
              <a:gd name="connsiteX121" fmla="*/ 1110144 w 1426642"/>
              <a:gd name="connsiteY121" fmla="*/ 2034868 h 2954371"/>
              <a:gd name="connsiteX122" fmla="*/ 1419707 w 1426642"/>
              <a:gd name="connsiteY122" fmla="*/ 2080111 h 2954371"/>
              <a:gd name="connsiteX123" fmla="*/ 1381607 w 1426642"/>
              <a:gd name="connsiteY123" fmla="*/ 2292043 h 2954371"/>
              <a:gd name="connsiteX124" fmla="*/ 1343507 w 1426642"/>
              <a:gd name="connsiteY124" fmla="*/ 2592080 h 2954371"/>
              <a:gd name="connsiteX125" fmla="*/ 664429 w 1426642"/>
              <a:gd name="connsiteY125" fmla="*/ 2749641 h 2954371"/>
              <a:gd name="connsiteX126" fmla="*/ 464824 w 1426642"/>
              <a:gd name="connsiteY126" fmla="*/ 2725429 h 2954371"/>
              <a:gd name="connsiteX127" fmla="*/ 386243 w 1426642"/>
              <a:gd name="connsiteY127" fmla="*/ 2780198 h 2954371"/>
              <a:gd name="connsiteX128" fmla="*/ 350525 w 1426642"/>
              <a:gd name="connsiteY128" fmla="*/ 2892118 h 2954371"/>
              <a:gd name="connsiteX129" fmla="*/ 245749 w 1426642"/>
              <a:gd name="connsiteY129" fmla="*/ 2844492 h 2954371"/>
              <a:gd name="connsiteX130" fmla="*/ 190981 w 1426642"/>
              <a:gd name="connsiteY130" fmla="*/ 2856398 h 2954371"/>
              <a:gd name="connsiteX131" fmla="*/ 110018 w 1426642"/>
              <a:gd name="connsiteY131" fmla="*/ 2892117 h 2954371"/>
              <a:gd name="connsiteX132" fmla="*/ 55250 w 1426642"/>
              <a:gd name="connsiteY132" fmla="*/ 2954030 h 2954371"/>
              <a:gd name="connsiteX133" fmla="*/ 36199 w 1426642"/>
              <a:gd name="connsiteY133" fmla="*/ 2930218 h 2954371"/>
              <a:gd name="connsiteX134" fmla="*/ 5244 w 1426642"/>
              <a:gd name="connsiteY134" fmla="*/ 2911169 h 2954371"/>
              <a:gd name="connsiteX135" fmla="*/ 69537 w 1426642"/>
              <a:gd name="connsiteY135" fmla="*/ 2849255 h 2954371"/>
              <a:gd name="connsiteX136" fmla="*/ 90969 w 1426642"/>
              <a:gd name="connsiteY136" fmla="*/ 2777818 h 2954371"/>
              <a:gd name="connsiteX137" fmla="*/ 145737 w 1426642"/>
              <a:gd name="connsiteY137" fmla="*/ 2744479 h 2954371"/>
              <a:gd name="connsiteX138" fmla="*/ 183838 w 1426642"/>
              <a:gd name="connsiteY138" fmla="*/ 2694474 h 2954371"/>
              <a:gd name="connsiteX139" fmla="*/ 193363 w 1426642"/>
              <a:gd name="connsiteY139" fmla="*/ 2630180 h 2954371"/>
              <a:gd name="connsiteX140" fmla="*/ 217174 w 1426642"/>
              <a:gd name="connsiteY140" fmla="*/ 2632561 h 2954371"/>
              <a:gd name="connsiteX141" fmla="*/ 240987 w 1426642"/>
              <a:gd name="connsiteY141" fmla="*/ 2623036 h 2954371"/>
              <a:gd name="connsiteX142" fmla="*/ 262418 w 1426642"/>
              <a:gd name="connsiteY142" fmla="*/ 2570648 h 2954371"/>
              <a:gd name="connsiteX143" fmla="*/ 391006 w 1426642"/>
              <a:gd name="connsiteY143" fmla="*/ 2561123 h 2954371"/>
              <a:gd name="connsiteX144" fmla="*/ 410056 w 1426642"/>
              <a:gd name="connsiteY144" fmla="*/ 2580174 h 2954371"/>
              <a:gd name="connsiteX145" fmla="*/ 476731 w 1426642"/>
              <a:gd name="connsiteY145" fmla="*/ 2558743 h 2954371"/>
              <a:gd name="connsiteX146" fmla="*/ 512449 w 1426642"/>
              <a:gd name="connsiteY146" fmla="*/ 2496829 h 2954371"/>
              <a:gd name="connsiteX147" fmla="*/ 560074 w 1426642"/>
              <a:gd name="connsiteY147" fmla="*/ 2446823 h 2954371"/>
              <a:gd name="connsiteX148" fmla="*/ 610081 w 1426642"/>
              <a:gd name="connsiteY148" fmla="*/ 2382529 h 2954371"/>
              <a:gd name="connsiteX149" fmla="*/ 536262 w 1426642"/>
              <a:gd name="connsiteY149" fmla="*/ 2444442 h 2954371"/>
              <a:gd name="connsiteX150" fmla="*/ 486256 w 1426642"/>
              <a:gd name="connsiteY150" fmla="*/ 2468254 h 2954371"/>
              <a:gd name="connsiteX151" fmla="*/ 424343 w 1426642"/>
              <a:gd name="connsiteY151" fmla="*/ 2513499 h 2954371"/>
              <a:gd name="connsiteX152" fmla="*/ 364812 w 1426642"/>
              <a:gd name="connsiteY152" fmla="*/ 2484923 h 2954371"/>
              <a:gd name="connsiteX153" fmla="*/ 319568 w 1426642"/>
              <a:gd name="connsiteY153" fmla="*/ 2444442 h 2954371"/>
              <a:gd name="connsiteX154" fmla="*/ 250512 w 1426642"/>
              <a:gd name="connsiteY154" fmla="*/ 2456348 h 2954371"/>
              <a:gd name="connsiteX155" fmla="*/ 231462 w 1426642"/>
              <a:gd name="connsiteY155" fmla="*/ 2444442 h 2954371"/>
              <a:gd name="connsiteX156" fmla="*/ 267181 w 1426642"/>
              <a:gd name="connsiteY156" fmla="*/ 2420629 h 2954371"/>
              <a:gd name="connsiteX157" fmla="*/ 171931 w 1426642"/>
              <a:gd name="connsiteY157" fmla="*/ 2408723 h 2954371"/>
              <a:gd name="connsiteX158" fmla="*/ 114781 w 1426642"/>
              <a:gd name="connsiteY158" fmla="*/ 2430154 h 2954371"/>
              <a:gd name="connsiteX159" fmla="*/ 93349 w 1426642"/>
              <a:gd name="connsiteY159" fmla="*/ 2446823 h 2954371"/>
              <a:gd name="connsiteX160" fmla="*/ 90968 w 1426642"/>
              <a:gd name="connsiteY160" fmla="*/ 2427773 h 2954371"/>
              <a:gd name="connsiteX161" fmla="*/ 112399 w 1426642"/>
              <a:gd name="connsiteY161" fmla="*/ 2401579 h 2954371"/>
              <a:gd name="connsiteX162" fmla="*/ 52868 w 1426642"/>
              <a:gd name="connsiteY162" fmla="*/ 2406342 h 2954371"/>
              <a:gd name="connsiteX163" fmla="*/ 67156 w 1426642"/>
              <a:gd name="connsiteY163" fmla="*/ 2373004 h 2954371"/>
              <a:gd name="connsiteX164" fmla="*/ 45724 w 1426642"/>
              <a:gd name="connsiteY164" fmla="*/ 2358717 h 2954371"/>
              <a:gd name="connsiteX165" fmla="*/ 52868 w 1426642"/>
              <a:gd name="connsiteY165" fmla="*/ 2342048 h 2954371"/>
              <a:gd name="connsiteX166" fmla="*/ 131449 w 1426642"/>
              <a:gd name="connsiteY166" fmla="*/ 2296804 h 2954371"/>
              <a:gd name="connsiteX167" fmla="*/ 150500 w 1426642"/>
              <a:gd name="connsiteY167" fmla="*/ 2272992 h 2954371"/>
              <a:gd name="connsiteX168" fmla="*/ 205268 w 1426642"/>
              <a:gd name="connsiteY168" fmla="*/ 2265848 h 2954371"/>
              <a:gd name="connsiteX169" fmla="*/ 276706 w 1426642"/>
              <a:gd name="connsiteY169" fmla="*/ 2201554 h 2954371"/>
              <a:gd name="connsiteX170" fmla="*/ 283849 w 1426642"/>
              <a:gd name="connsiteY170" fmla="*/ 2158692 h 2954371"/>
              <a:gd name="connsiteX171" fmla="*/ 264799 w 1426642"/>
              <a:gd name="connsiteY171" fmla="*/ 2120592 h 2954371"/>
              <a:gd name="connsiteX172" fmla="*/ 271943 w 1426642"/>
              <a:gd name="connsiteY172" fmla="*/ 2082492 h 2954371"/>
              <a:gd name="connsiteX173" fmla="*/ 269562 w 1426642"/>
              <a:gd name="connsiteY173" fmla="*/ 2049154 h 2954371"/>
              <a:gd name="connsiteX174" fmla="*/ 238606 w 1426642"/>
              <a:gd name="connsiteY174" fmla="*/ 2025342 h 2954371"/>
              <a:gd name="connsiteX175" fmla="*/ 207649 w 1426642"/>
              <a:gd name="connsiteY175" fmla="*/ 2032485 h 2954371"/>
              <a:gd name="connsiteX176" fmla="*/ 179074 w 1426642"/>
              <a:gd name="connsiteY176" fmla="*/ 2053917 h 2954371"/>
              <a:gd name="connsiteX177" fmla="*/ 148118 w 1426642"/>
              <a:gd name="connsiteY177" fmla="*/ 2058679 h 2954371"/>
              <a:gd name="connsiteX178" fmla="*/ 150499 w 1426642"/>
              <a:gd name="connsiteY178" fmla="*/ 2049154 h 2954371"/>
              <a:gd name="connsiteX179" fmla="*/ 219556 w 1426642"/>
              <a:gd name="connsiteY179" fmla="*/ 1956285 h 2954371"/>
              <a:gd name="connsiteX180" fmla="*/ 174312 w 1426642"/>
              <a:gd name="connsiteY180" fmla="*/ 1887229 h 2954371"/>
              <a:gd name="connsiteX181" fmla="*/ 193362 w 1426642"/>
              <a:gd name="connsiteY181" fmla="*/ 1851510 h 2954371"/>
              <a:gd name="connsiteX182" fmla="*/ 260037 w 1426642"/>
              <a:gd name="connsiteY182" fmla="*/ 1894373 h 2954371"/>
              <a:gd name="connsiteX183" fmla="*/ 307662 w 1426642"/>
              <a:gd name="connsiteY183" fmla="*/ 1906279 h 2954371"/>
              <a:gd name="connsiteX184" fmla="*/ 426724 w 1426642"/>
              <a:gd name="connsiteY184" fmla="*/ 1884848 h 2954371"/>
              <a:gd name="connsiteX185" fmla="*/ 479112 w 1426642"/>
              <a:gd name="connsiteY185" fmla="*/ 1915804 h 2954371"/>
              <a:gd name="connsiteX186" fmla="*/ 464824 w 1426642"/>
              <a:gd name="connsiteY186" fmla="*/ 1870560 h 2954371"/>
              <a:gd name="connsiteX187" fmla="*/ 469587 w 1426642"/>
              <a:gd name="connsiteY187" fmla="*/ 1863417 h 2954371"/>
              <a:gd name="connsiteX188" fmla="*/ 507687 w 1426642"/>
              <a:gd name="connsiteY188" fmla="*/ 1894373 h 2954371"/>
              <a:gd name="connsiteX189" fmla="*/ 533881 w 1426642"/>
              <a:gd name="connsiteY189" fmla="*/ 1901516 h 2954371"/>
              <a:gd name="connsiteX190" fmla="*/ 536262 w 1426642"/>
              <a:gd name="connsiteY190" fmla="*/ 1870560 h 2954371"/>
              <a:gd name="connsiteX191" fmla="*/ 519593 w 1426642"/>
              <a:gd name="connsiteY191" fmla="*/ 1870560 h 2954371"/>
              <a:gd name="connsiteX192" fmla="*/ 488637 w 1426642"/>
              <a:gd name="connsiteY192" fmla="*/ 1851510 h 2954371"/>
              <a:gd name="connsiteX193" fmla="*/ 474349 w 1426642"/>
              <a:gd name="connsiteY193" fmla="*/ 1815792 h 2954371"/>
              <a:gd name="connsiteX194" fmla="*/ 479112 w 1426642"/>
              <a:gd name="connsiteY194" fmla="*/ 1782454 h 2954371"/>
              <a:gd name="connsiteX195" fmla="*/ 505306 w 1426642"/>
              <a:gd name="connsiteY195" fmla="*/ 1758642 h 2954371"/>
              <a:gd name="connsiteX196" fmla="*/ 479112 w 1426642"/>
              <a:gd name="connsiteY196" fmla="*/ 1732448 h 2954371"/>
              <a:gd name="connsiteX197" fmla="*/ 481493 w 1426642"/>
              <a:gd name="connsiteY197" fmla="*/ 1706254 h 2954371"/>
              <a:gd name="connsiteX198" fmla="*/ 486256 w 1426642"/>
              <a:gd name="connsiteY198" fmla="*/ 1680060 h 2954371"/>
              <a:gd name="connsiteX199" fmla="*/ 524356 w 1426642"/>
              <a:gd name="connsiteY199" fmla="*/ 1632435 h 2954371"/>
              <a:gd name="connsiteX200" fmla="*/ 524356 w 1426642"/>
              <a:gd name="connsiteY200" fmla="*/ 1601479 h 2954371"/>
              <a:gd name="connsiteX201" fmla="*/ 505306 w 1426642"/>
              <a:gd name="connsiteY201" fmla="*/ 1596717 h 2954371"/>
              <a:gd name="connsiteX202" fmla="*/ 462443 w 1426642"/>
              <a:gd name="connsiteY202" fmla="*/ 1625292 h 2954371"/>
              <a:gd name="connsiteX203" fmla="*/ 433868 w 1426642"/>
              <a:gd name="connsiteY203" fmla="*/ 1603860 h 2954371"/>
              <a:gd name="connsiteX204" fmla="*/ 386243 w 1426642"/>
              <a:gd name="connsiteY204" fmla="*/ 1522898 h 2954371"/>
              <a:gd name="connsiteX205" fmla="*/ 368682 w 1426642"/>
              <a:gd name="connsiteY205" fmla="*/ 1496446 h 2954371"/>
              <a:gd name="connsiteX0" fmla="*/ 368682 w 1426642"/>
              <a:gd name="connsiteY0" fmla="*/ 1496446 h 2954090"/>
              <a:gd name="connsiteX1" fmla="*/ 371956 w 1426642"/>
              <a:gd name="connsiteY1" fmla="*/ 1446698 h 2954090"/>
              <a:gd name="connsiteX2" fmla="*/ 429106 w 1426642"/>
              <a:gd name="connsiteY2" fmla="*/ 1349067 h 2954090"/>
              <a:gd name="connsiteX3" fmla="*/ 464824 w 1426642"/>
              <a:gd name="connsiteY3" fmla="*/ 1344304 h 2954090"/>
              <a:gd name="connsiteX4" fmla="*/ 476731 w 1426642"/>
              <a:gd name="connsiteY4" fmla="*/ 1327635 h 2954090"/>
              <a:gd name="connsiteX5" fmla="*/ 441012 w 1426642"/>
              <a:gd name="connsiteY5" fmla="*/ 1325254 h 2954090"/>
              <a:gd name="connsiteX6" fmla="*/ 381481 w 1426642"/>
              <a:gd name="connsiteY6" fmla="*/ 1313348 h 2954090"/>
              <a:gd name="connsiteX7" fmla="*/ 357668 w 1426642"/>
              <a:gd name="connsiteY7" fmla="*/ 1349067 h 2954090"/>
              <a:gd name="connsiteX8" fmla="*/ 276706 w 1426642"/>
              <a:gd name="connsiteY8" fmla="*/ 1391929 h 2954090"/>
              <a:gd name="connsiteX9" fmla="*/ 231462 w 1426642"/>
              <a:gd name="connsiteY9" fmla="*/ 1372879 h 2954090"/>
              <a:gd name="connsiteX10" fmla="*/ 212412 w 1426642"/>
              <a:gd name="connsiteY10" fmla="*/ 1344304 h 2954090"/>
              <a:gd name="connsiteX11" fmla="*/ 202887 w 1426642"/>
              <a:gd name="connsiteY11" fmla="*/ 1363354 h 2954090"/>
              <a:gd name="connsiteX12" fmla="*/ 212412 w 1426642"/>
              <a:gd name="connsiteY12" fmla="*/ 1422884 h 2954090"/>
              <a:gd name="connsiteX13" fmla="*/ 138593 w 1426642"/>
              <a:gd name="connsiteY13" fmla="*/ 1372879 h 2954090"/>
              <a:gd name="connsiteX14" fmla="*/ 88587 w 1426642"/>
              <a:gd name="connsiteY14" fmla="*/ 1391929 h 2954090"/>
              <a:gd name="connsiteX15" fmla="*/ 64775 w 1426642"/>
              <a:gd name="connsiteY15" fmla="*/ 1337163 h 2954090"/>
              <a:gd name="connsiteX16" fmla="*/ 79062 w 1426642"/>
              <a:gd name="connsiteY16" fmla="*/ 1291917 h 2954090"/>
              <a:gd name="connsiteX17" fmla="*/ 138593 w 1426642"/>
              <a:gd name="connsiteY17" fmla="*/ 1184760 h 2954090"/>
              <a:gd name="connsiteX18" fmla="*/ 164787 w 1426642"/>
              <a:gd name="connsiteY18" fmla="*/ 1156184 h 2954090"/>
              <a:gd name="connsiteX19" fmla="*/ 100493 w 1426642"/>
              <a:gd name="connsiteY19" fmla="*/ 1060934 h 2954090"/>
              <a:gd name="connsiteX20" fmla="*/ 112399 w 1426642"/>
              <a:gd name="connsiteY20" fmla="*/ 1015691 h 2954090"/>
              <a:gd name="connsiteX21" fmla="*/ 136212 w 1426642"/>
              <a:gd name="connsiteY21" fmla="*/ 996641 h 2954090"/>
              <a:gd name="connsiteX22" fmla="*/ 188599 w 1426642"/>
              <a:gd name="connsiteY22" fmla="*/ 994259 h 2954090"/>
              <a:gd name="connsiteX23" fmla="*/ 133831 w 1426642"/>
              <a:gd name="connsiteY23" fmla="*/ 975209 h 2954090"/>
              <a:gd name="connsiteX24" fmla="*/ 121924 w 1426642"/>
              <a:gd name="connsiteY24" fmla="*/ 937109 h 2954090"/>
              <a:gd name="connsiteX25" fmla="*/ 88587 w 1426642"/>
              <a:gd name="connsiteY25" fmla="*/ 1006166 h 2954090"/>
              <a:gd name="connsiteX26" fmla="*/ 67156 w 1426642"/>
              <a:gd name="connsiteY26" fmla="*/ 1010928 h 2954090"/>
              <a:gd name="connsiteX27" fmla="*/ 86206 w 1426642"/>
              <a:gd name="connsiteY27" fmla="*/ 1065697 h 2954090"/>
              <a:gd name="connsiteX28" fmla="*/ 43343 w 1426642"/>
              <a:gd name="connsiteY28" fmla="*/ 1015691 h 2954090"/>
              <a:gd name="connsiteX29" fmla="*/ 26674 w 1426642"/>
              <a:gd name="connsiteY29" fmla="*/ 987116 h 2954090"/>
              <a:gd name="connsiteX30" fmla="*/ 102874 w 1426642"/>
              <a:gd name="connsiteY30" fmla="*/ 877578 h 2954090"/>
              <a:gd name="connsiteX31" fmla="*/ 74299 w 1426642"/>
              <a:gd name="connsiteY31" fmla="*/ 887103 h 2954090"/>
              <a:gd name="connsiteX32" fmla="*/ 45724 w 1426642"/>
              <a:gd name="connsiteY32" fmla="*/ 922822 h 2954090"/>
              <a:gd name="connsiteX33" fmla="*/ 17149 w 1426642"/>
              <a:gd name="connsiteY33" fmla="*/ 951398 h 2954090"/>
              <a:gd name="connsiteX34" fmla="*/ 14768 w 1426642"/>
              <a:gd name="connsiteY34" fmla="*/ 1025217 h 2954090"/>
              <a:gd name="connsiteX35" fmla="*/ 12387 w 1426642"/>
              <a:gd name="connsiteY35" fmla="*/ 1079986 h 2954090"/>
              <a:gd name="connsiteX36" fmla="*/ 48106 w 1426642"/>
              <a:gd name="connsiteY36" fmla="*/ 1075223 h 2954090"/>
              <a:gd name="connsiteX37" fmla="*/ 74299 w 1426642"/>
              <a:gd name="connsiteY37" fmla="*/ 1144279 h 2954090"/>
              <a:gd name="connsiteX38" fmla="*/ 57631 w 1426642"/>
              <a:gd name="connsiteY38" fmla="*/ 1163329 h 2954090"/>
              <a:gd name="connsiteX39" fmla="*/ 24293 w 1426642"/>
              <a:gd name="connsiteY39" fmla="*/ 1146660 h 2954090"/>
              <a:gd name="connsiteX40" fmla="*/ 7624 w 1426642"/>
              <a:gd name="connsiteY40" fmla="*/ 1063317 h 2954090"/>
              <a:gd name="connsiteX41" fmla="*/ 10007 w 1426642"/>
              <a:gd name="connsiteY41" fmla="*/ 868057 h 2954090"/>
              <a:gd name="connsiteX42" fmla="*/ 45724 w 1426642"/>
              <a:gd name="connsiteY42" fmla="*/ 815666 h 2954090"/>
              <a:gd name="connsiteX43" fmla="*/ 81443 w 1426642"/>
              <a:gd name="connsiteY43" fmla="*/ 796616 h 2954090"/>
              <a:gd name="connsiteX44" fmla="*/ 14768 w 1426642"/>
              <a:gd name="connsiteY44" fmla="*/ 794234 h 2954090"/>
              <a:gd name="connsiteX45" fmla="*/ 45724 w 1426642"/>
              <a:gd name="connsiteY45" fmla="*/ 763278 h 2954090"/>
              <a:gd name="connsiteX46" fmla="*/ 24293 w 1426642"/>
              <a:gd name="connsiteY46" fmla="*/ 763278 h 2954090"/>
              <a:gd name="connsiteX47" fmla="*/ 64774 w 1426642"/>
              <a:gd name="connsiteY47" fmla="*/ 677553 h 2954090"/>
              <a:gd name="connsiteX48" fmla="*/ 12387 w 1426642"/>
              <a:gd name="connsiteY48" fmla="*/ 741847 h 2954090"/>
              <a:gd name="connsiteX49" fmla="*/ 5243 w 1426642"/>
              <a:gd name="connsiteY49" fmla="*/ 670409 h 2954090"/>
              <a:gd name="connsiteX50" fmla="*/ 5244 w 1426642"/>
              <a:gd name="connsiteY50" fmla="*/ 396567 h 2954090"/>
              <a:gd name="connsiteX51" fmla="*/ 17149 w 1426642"/>
              <a:gd name="connsiteY51" fmla="*/ 279884 h 2954090"/>
              <a:gd name="connsiteX52" fmla="*/ 71918 w 1426642"/>
              <a:gd name="connsiteY52" fmla="*/ 291791 h 2954090"/>
              <a:gd name="connsiteX53" fmla="*/ 52868 w 1426642"/>
              <a:gd name="connsiteY53" fmla="*/ 258453 h 2954090"/>
              <a:gd name="connsiteX54" fmla="*/ 480 w 1426642"/>
              <a:gd name="connsiteY54" fmla="*/ 225116 h 2954090"/>
              <a:gd name="connsiteX55" fmla="*/ 33818 w 1426642"/>
              <a:gd name="connsiteY55" fmla="*/ 208447 h 2954090"/>
              <a:gd name="connsiteX56" fmla="*/ 36199 w 1426642"/>
              <a:gd name="connsiteY56" fmla="*/ 194159 h 2954090"/>
              <a:gd name="connsiteX57" fmla="*/ 14768 w 1426642"/>
              <a:gd name="connsiteY57" fmla="*/ 153678 h 2954090"/>
              <a:gd name="connsiteX58" fmla="*/ 52868 w 1426642"/>
              <a:gd name="connsiteY58" fmla="*/ 151297 h 2954090"/>
              <a:gd name="connsiteX59" fmla="*/ 76681 w 1426642"/>
              <a:gd name="connsiteY59" fmla="*/ 141772 h 2954090"/>
              <a:gd name="connsiteX60" fmla="*/ 57630 w 1426642"/>
              <a:gd name="connsiteY60" fmla="*/ 101291 h 2954090"/>
              <a:gd name="connsiteX61" fmla="*/ 81444 w 1426642"/>
              <a:gd name="connsiteY61" fmla="*/ 27473 h 2954090"/>
              <a:gd name="connsiteX62" fmla="*/ 98112 w 1426642"/>
              <a:gd name="connsiteY62" fmla="*/ 8422 h 2954090"/>
              <a:gd name="connsiteX63" fmla="*/ 145737 w 1426642"/>
              <a:gd name="connsiteY63" fmla="*/ 20328 h 2954090"/>
              <a:gd name="connsiteX64" fmla="*/ 138593 w 1426642"/>
              <a:gd name="connsiteY64" fmla="*/ 77479 h 2954090"/>
              <a:gd name="connsiteX65" fmla="*/ 181456 w 1426642"/>
              <a:gd name="connsiteY65" fmla="*/ 32235 h 2954090"/>
              <a:gd name="connsiteX66" fmla="*/ 250512 w 1426642"/>
              <a:gd name="connsiteY66" fmla="*/ 36998 h 2954090"/>
              <a:gd name="connsiteX67" fmla="*/ 331474 w 1426642"/>
              <a:gd name="connsiteY67" fmla="*/ 25092 h 2954090"/>
              <a:gd name="connsiteX68" fmla="*/ 367193 w 1426642"/>
              <a:gd name="connsiteY68" fmla="*/ 6042 h 2954090"/>
              <a:gd name="connsiteX69" fmla="*/ 407674 w 1426642"/>
              <a:gd name="connsiteY69" fmla="*/ 20329 h 2954090"/>
              <a:gd name="connsiteX70" fmla="*/ 421962 w 1426642"/>
              <a:gd name="connsiteY70" fmla="*/ 1279 h 2954090"/>
              <a:gd name="connsiteX71" fmla="*/ 459641 w 1426642"/>
              <a:gd name="connsiteY71" fmla="*/ 2745 h 2954090"/>
              <a:gd name="connsiteX72" fmla="*/ 467206 w 1426642"/>
              <a:gd name="connsiteY72" fmla="*/ 10804 h 2954090"/>
              <a:gd name="connsiteX73" fmla="*/ 462443 w 1426642"/>
              <a:gd name="connsiteY73" fmla="*/ 101292 h 2954090"/>
              <a:gd name="connsiteX74" fmla="*/ 421962 w 1426642"/>
              <a:gd name="connsiteY74" fmla="*/ 137010 h 2954090"/>
              <a:gd name="connsiteX75" fmla="*/ 329093 w 1426642"/>
              <a:gd name="connsiteY75" fmla="*/ 215592 h 2954090"/>
              <a:gd name="connsiteX76" fmla="*/ 295756 w 1426642"/>
              <a:gd name="connsiteY76" fmla="*/ 251310 h 2954090"/>
              <a:gd name="connsiteX77" fmla="*/ 274324 w 1426642"/>
              <a:gd name="connsiteY77" fmla="*/ 294173 h 2954090"/>
              <a:gd name="connsiteX78" fmla="*/ 210031 w 1426642"/>
              <a:gd name="connsiteY78" fmla="*/ 275123 h 2954090"/>
              <a:gd name="connsiteX79" fmla="*/ 229081 w 1426642"/>
              <a:gd name="connsiteY79" fmla="*/ 303698 h 2954090"/>
              <a:gd name="connsiteX80" fmla="*/ 302899 w 1426642"/>
              <a:gd name="connsiteY80" fmla="*/ 313223 h 2954090"/>
              <a:gd name="connsiteX81" fmla="*/ 329093 w 1426642"/>
              <a:gd name="connsiteY81" fmla="*/ 301317 h 2954090"/>
              <a:gd name="connsiteX82" fmla="*/ 293374 w 1426642"/>
              <a:gd name="connsiteY82" fmla="*/ 341798 h 2954090"/>
              <a:gd name="connsiteX83" fmla="*/ 269562 w 1426642"/>
              <a:gd name="connsiteY83" fmla="*/ 339417 h 2954090"/>
              <a:gd name="connsiteX84" fmla="*/ 236224 w 1426642"/>
              <a:gd name="connsiteY84" fmla="*/ 348942 h 2954090"/>
              <a:gd name="connsiteX85" fmla="*/ 210031 w 1426642"/>
              <a:gd name="connsiteY85" fmla="*/ 387042 h 2954090"/>
              <a:gd name="connsiteX86" fmla="*/ 210031 w 1426642"/>
              <a:gd name="connsiteY86" fmla="*/ 406092 h 2954090"/>
              <a:gd name="connsiteX87" fmla="*/ 236224 w 1426642"/>
              <a:gd name="connsiteY87" fmla="*/ 372754 h 2954090"/>
              <a:gd name="connsiteX88" fmla="*/ 260037 w 1426642"/>
              <a:gd name="connsiteY88" fmla="*/ 363229 h 2954090"/>
              <a:gd name="connsiteX89" fmla="*/ 269562 w 1426642"/>
              <a:gd name="connsiteY89" fmla="*/ 387042 h 2954090"/>
              <a:gd name="connsiteX90" fmla="*/ 245749 w 1426642"/>
              <a:gd name="connsiteY90" fmla="*/ 422760 h 2954090"/>
              <a:gd name="connsiteX91" fmla="*/ 260037 w 1426642"/>
              <a:gd name="connsiteY91" fmla="*/ 425142 h 2954090"/>
              <a:gd name="connsiteX92" fmla="*/ 321949 w 1426642"/>
              <a:gd name="connsiteY92" fmla="*/ 387042 h 2954090"/>
              <a:gd name="connsiteX93" fmla="*/ 367193 w 1426642"/>
              <a:gd name="connsiteY93" fmla="*/ 375135 h 2954090"/>
              <a:gd name="connsiteX94" fmla="*/ 414818 w 1426642"/>
              <a:gd name="connsiteY94" fmla="*/ 353704 h 2954090"/>
              <a:gd name="connsiteX95" fmla="*/ 476731 w 1426642"/>
              <a:gd name="connsiteY95" fmla="*/ 367991 h 2954090"/>
              <a:gd name="connsiteX96" fmla="*/ 543406 w 1426642"/>
              <a:gd name="connsiteY96" fmla="*/ 353703 h 2954090"/>
              <a:gd name="connsiteX97" fmla="*/ 621987 w 1426642"/>
              <a:gd name="connsiteY97" fmla="*/ 365610 h 2954090"/>
              <a:gd name="connsiteX98" fmla="*/ 686281 w 1426642"/>
              <a:gd name="connsiteY98" fmla="*/ 363229 h 2954090"/>
              <a:gd name="connsiteX99" fmla="*/ 717239 w 1426642"/>
              <a:gd name="connsiteY99" fmla="*/ 398951 h 2954090"/>
              <a:gd name="connsiteX100" fmla="*/ 721999 w 1426642"/>
              <a:gd name="connsiteY100" fmla="*/ 451335 h 2954090"/>
              <a:gd name="connsiteX101" fmla="*/ 683899 w 1426642"/>
              <a:gd name="connsiteY101" fmla="*/ 503723 h 2954090"/>
              <a:gd name="connsiteX102" fmla="*/ 674374 w 1426642"/>
              <a:gd name="connsiteY102" fmla="*/ 565634 h 2954090"/>
              <a:gd name="connsiteX103" fmla="*/ 648181 w 1426642"/>
              <a:gd name="connsiteY103" fmla="*/ 615641 h 2954090"/>
              <a:gd name="connsiteX104" fmla="*/ 636274 w 1426642"/>
              <a:gd name="connsiteY104" fmla="*/ 658504 h 2954090"/>
              <a:gd name="connsiteX105" fmla="*/ 600556 w 1426642"/>
              <a:gd name="connsiteY105" fmla="*/ 703747 h 2954090"/>
              <a:gd name="connsiteX106" fmla="*/ 569599 w 1426642"/>
              <a:gd name="connsiteY106" fmla="*/ 768042 h 2954090"/>
              <a:gd name="connsiteX107" fmla="*/ 469587 w 1426642"/>
              <a:gd name="connsiteY107" fmla="*/ 806142 h 2954090"/>
              <a:gd name="connsiteX108" fmla="*/ 448156 w 1426642"/>
              <a:gd name="connsiteY108" fmla="*/ 820429 h 2954090"/>
              <a:gd name="connsiteX109" fmla="*/ 443393 w 1426642"/>
              <a:gd name="connsiteY109" fmla="*/ 844242 h 2954090"/>
              <a:gd name="connsiteX110" fmla="*/ 512449 w 1426642"/>
              <a:gd name="connsiteY110" fmla="*/ 815667 h 2954090"/>
              <a:gd name="connsiteX111" fmla="*/ 536262 w 1426642"/>
              <a:gd name="connsiteY111" fmla="*/ 839479 h 2954090"/>
              <a:gd name="connsiteX112" fmla="*/ 560074 w 1426642"/>
              <a:gd name="connsiteY112" fmla="*/ 870435 h 2954090"/>
              <a:gd name="connsiteX113" fmla="*/ 486256 w 1426642"/>
              <a:gd name="connsiteY113" fmla="*/ 910917 h 2954090"/>
              <a:gd name="connsiteX114" fmla="*/ 429106 w 1426642"/>
              <a:gd name="connsiteY114" fmla="*/ 949017 h 2954090"/>
              <a:gd name="connsiteX115" fmla="*/ 341000 w 1426642"/>
              <a:gd name="connsiteY115" fmla="*/ 946635 h 2954090"/>
              <a:gd name="connsiteX116" fmla="*/ 376718 w 1426642"/>
              <a:gd name="connsiteY116" fmla="*/ 968067 h 2954090"/>
              <a:gd name="connsiteX117" fmla="*/ 481493 w 1426642"/>
              <a:gd name="connsiteY117" fmla="*/ 987117 h 2954090"/>
              <a:gd name="connsiteX118" fmla="*/ 545787 w 1426642"/>
              <a:gd name="connsiteY118" fmla="*/ 951398 h 2954090"/>
              <a:gd name="connsiteX119" fmla="*/ 757719 w 1426642"/>
              <a:gd name="connsiteY119" fmla="*/ 1110943 h 2954090"/>
              <a:gd name="connsiteX120" fmla="*/ 976844 w 1426642"/>
              <a:gd name="connsiteY120" fmla="*/ 1527402 h 2954090"/>
              <a:gd name="connsiteX121" fmla="*/ 1110144 w 1426642"/>
              <a:gd name="connsiteY121" fmla="*/ 2034868 h 2954090"/>
              <a:gd name="connsiteX122" fmla="*/ 1419707 w 1426642"/>
              <a:gd name="connsiteY122" fmla="*/ 2080111 h 2954090"/>
              <a:gd name="connsiteX123" fmla="*/ 1381607 w 1426642"/>
              <a:gd name="connsiteY123" fmla="*/ 2292043 h 2954090"/>
              <a:gd name="connsiteX124" fmla="*/ 1343507 w 1426642"/>
              <a:gd name="connsiteY124" fmla="*/ 2592080 h 2954090"/>
              <a:gd name="connsiteX125" fmla="*/ 664429 w 1426642"/>
              <a:gd name="connsiteY125" fmla="*/ 2749641 h 2954090"/>
              <a:gd name="connsiteX126" fmla="*/ 464824 w 1426642"/>
              <a:gd name="connsiteY126" fmla="*/ 2725429 h 2954090"/>
              <a:gd name="connsiteX127" fmla="*/ 386243 w 1426642"/>
              <a:gd name="connsiteY127" fmla="*/ 2780198 h 2954090"/>
              <a:gd name="connsiteX128" fmla="*/ 350525 w 1426642"/>
              <a:gd name="connsiteY128" fmla="*/ 2892118 h 2954090"/>
              <a:gd name="connsiteX129" fmla="*/ 245749 w 1426642"/>
              <a:gd name="connsiteY129" fmla="*/ 2844492 h 2954090"/>
              <a:gd name="connsiteX130" fmla="*/ 190981 w 1426642"/>
              <a:gd name="connsiteY130" fmla="*/ 2856398 h 2954090"/>
              <a:gd name="connsiteX131" fmla="*/ 110018 w 1426642"/>
              <a:gd name="connsiteY131" fmla="*/ 2892117 h 2954090"/>
              <a:gd name="connsiteX132" fmla="*/ 79062 w 1426642"/>
              <a:gd name="connsiteY132" fmla="*/ 2937360 h 2954090"/>
              <a:gd name="connsiteX133" fmla="*/ 55250 w 1426642"/>
              <a:gd name="connsiteY133" fmla="*/ 2954030 h 2954090"/>
              <a:gd name="connsiteX134" fmla="*/ 36199 w 1426642"/>
              <a:gd name="connsiteY134" fmla="*/ 2930218 h 2954090"/>
              <a:gd name="connsiteX135" fmla="*/ 5244 w 1426642"/>
              <a:gd name="connsiteY135" fmla="*/ 2911169 h 2954090"/>
              <a:gd name="connsiteX136" fmla="*/ 69537 w 1426642"/>
              <a:gd name="connsiteY136" fmla="*/ 2849255 h 2954090"/>
              <a:gd name="connsiteX137" fmla="*/ 90969 w 1426642"/>
              <a:gd name="connsiteY137" fmla="*/ 2777818 h 2954090"/>
              <a:gd name="connsiteX138" fmla="*/ 145737 w 1426642"/>
              <a:gd name="connsiteY138" fmla="*/ 2744479 h 2954090"/>
              <a:gd name="connsiteX139" fmla="*/ 183838 w 1426642"/>
              <a:gd name="connsiteY139" fmla="*/ 2694474 h 2954090"/>
              <a:gd name="connsiteX140" fmla="*/ 193363 w 1426642"/>
              <a:gd name="connsiteY140" fmla="*/ 2630180 h 2954090"/>
              <a:gd name="connsiteX141" fmla="*/ 217174 w 1426642"/>
              <a:gd name="connsiteY141" fmla="*/ 2632561 h 2954090"/>
              <a:gd name="connsiteX142" fmla="*/ 240987 w 1426642"/>
              <a:gd name="connsiteY142" fmla="*/ 2623036 h 2954090"/>
              <a:gd name="connsiteX143" fmla="*/ 262418 w 1426642"/>
              <a:gd name="connsiteY143" fmla="*/ 2570648 h 2954090"/>
              <a:gd name="connsiteX144" fmla="*/ 391006 w 1426642"/>
              <a:gd name="connsiteY144" fmla="*/ 2561123 h 2954090"/>
              <a:gd name="connsiteX145" fmla="*/ 410056 w 1426642"/>
              <a:gd name="connsiteY145" fmla="*/ 2580174 h 2954090"/>
              <a:gd name="connsiteX146" fmla="*/ 476731 w 1426642"/>
              <a:gd name="connsiteY146" fmla="*/ 2558743 h 2954090"/>
              <a:gd name="connsiteX147" fmla="*/ 512449 w 1426642"/>
              <a:gd name="connsiteY147" fmla="*/ 2496829 h 2954090"/>
              <a:gd name="connsiteX148" fmla="*/ 560074 w 1426642"/>
              <a:gd name="connsiteY148" fmla="*/ 2446823 h 2954090"/>
              <a:gd name="connsiteX149" fmla="*/ 610081 w 1426642"/>
              <a:gd name="connsiteY149" fmla="*/ 2382529 h 2954090"/>
              <a:gd name="connsiteX150" fmla="*/ 536262 w 1426642"/>
              <a:gd name="connsiteY150" fmla="*/ 2444442 h 2954090"/>
              <a:gd name="connsiteX151" fmla="*/ 486256 w 1426642"/>
              <a:gd name="connsiteY151" fmla="*/ 2468254 h 2954090"/>
              <a:gd name="connsiteX152" fmla="*/ 424343 w 1426642"/>
              <a:gd name="connsiteY152" fmla="*/ 2513499 h 2954090"/>
              <a:gd name="connsiteX153" fmla="*/ 364812 w 1426642"/>
              <a:gd name="connsiteY153" fmla="*/ 2484923 h 2954090"/>
              <a:gd name="connsiteX154" fmla="*/ 319568 w 1426642"/>
              <a:gd name="connsiteY154" fmla="*/ 2444442 h 2954090"/>
              <a:gd name="connsiteX155" fmla="*/ 250512 w 1426642"/>
              <a:gd name="connsiteY155" fmla="*/ 2456348 h 2954090"/>
              <a:gd name="connsiteX156" fmla="*/ 231462 w 1426642"/>
              <a:gd name="connsiteY156" fmla="*/ 2444442 h 2954090"/>
              <a:gd name="connsiteX157" fmla="*/ 267181 w 1426642"/>
              <a:gd name="connsiteY157" fmla="*/ 2420629 h 2954090"/>
              <a:gd name="connsiteX158" fmla="*/ 171931 w 1426642"/>
              <a:gd name="connsiteY158" fmla="*/ 2408723 h 2954090"/>
              <a:gd name="connsiteX159" fmla="*/ 114781 w 1426642"/>
              <a:gd name="connsiteY159" fmla="*/ 2430154 h 2954090"/>
              <a:gd name="connsiteX160" fmla="*/ 93349 w 1426642"/>
              <a:gd name="connsiteY160" fmla="*/ 2446823 h 2954090"/>
              <a:gd name="connsiteX161" fmla="*/ 90968 w 1426642"/>
              <a:gd name="connsiteY161" fmla="*/ 2427773 h 2954090"/>
              <a:gd name="connsiteX162" fmla="*/ 112399 w 1426642"/>
              <a:gd name="connsiteY162" fmla="*/ 2401579 h 2954090"/>
              <a:gd name="connsiteX163" fmla="*/ 52868 w 1426642"/>
              <a:gd name="connsiteY163" fmla="*/ 2406342 h 2954090"/>
              <a:gd name="connsiteX164" fmla="*/ 67156 w 1426642"/>
              <a:gd name="connsiteY164" fmla="*/ 2373004 h 2954090"/>
              <a:gd name="connsiteX165" fmla="*/ 45724 w 1426642"/>
              <a:gd name="connsiteY165" fmla="*/ 2358717 h 2954090"/>
              <a:gd name="connsiteX166" fmla="*/ 52868 w 1426642"/>
              <a:gd name="connsiteY166" fmla="*/ 2342048 h 2954090"/>
              <a:gd name="connsiteX167" fmla="*/ 131449 w 1426642"/>
              <a:gd name="connsiteY167" fmla="*/ 2296804 h 2954090"/>
              <a:gd name="connsiteX168" fmla="*/ 150500 w 1426642"/>
              <a:gd name="connsiteY168" fmla="*/ 2272992 h 2954090"/>
              <a:gd name="connsiteX169" fmla="*/ 205268 w 1426642"/>
              <a:gd name="connsiteY169" fmla="*/ 2265848 h 2954090"/>
              <a:gd name="connsiteX170" fmla="*/ 276706 w 1426642"/>
              <a:gd name="connsiteY170" fmla="*/ 2201554 h 2954090"/>
              <a:gd name="connsiteX171" fmla="*/ 283849 w 1426642"/>
              <a:gd name="connsiteY171" fmla="*/ 2158692 h 2954090"/>
              <a:gd name="connsiteX172" fmla="*/ 264799 w 1426642"/>
              <a:gd name="connsiteY172" fmla="*/ 2120592 h 2954090"/>
              <a:gd name="connsiteX173" fmla="*/ 271943 w 1426642"/>
              <a:gd name="connsiteY173" fmla="*/ 2082492 h 2954090"/>
              <a:gd name="connsiteX174" fmla="*/ 269562 w 1426642"/>
              <a:gd name="connsiteY174" fmla="*/ 2049154 h 2954090"/>
              <a:gd name="connsiteX175" fmla="*/ 238606 w 1426642"/>
              <a:gd name="connsiteY175" fmla="*/ 2025342 h 2954090"/>
              <a:gd name="connsiteX176" fmla="*/ 207649 w 1426642"/>
              <a:gd name="connsiteY176" fmla="*/ 2032485 h 2954090"/>
              <a:gd name="connsiteX177" fmla="*/ 179074 w 1426642"/>
              <a:gd name="connsiteY177" fmla="*/ 2053917 h 2954090"/>
              <a:gd name="connsiteX178" fmla="*/ 148118 w 1426642"/>
              <a:gd name="connsiteY178" fmla="*/ 2058679 h 2954090"/>
              <a:gd name="connsiteX179" fmla="*/ 150499 w 1426642"/>
              <a:gd name="connsiteY179" fmla="*/ 2049154 h 2954090"/>
              <a:gd name="connsiteX180" fmla="*/ 219556 w 1426642"/>
              <a:gd name="connsiteY180" fmla="*/ 1956285 h 2954090"/>
              <a:gd name="connsiteX181" fmla="*/ 174312 w 1426642"/>
              <a:gd name="connsiteY181" fmla="*/ 1887229 h 2954090"/>
              <a:gd name="connsiteX182" fmla="*/ 193362 w 1426642"/>
              <a:gd name="connsiteY182" fmla="*/ 1851510 h 2954090"/>
              <a:gd name="connsiteX183" fmla="*/ 260037 w 1426642"/>
              <a:gd name="connsiteY183" fmla="*/ 1894373 h 2954090"/>
              <a:gd name="connsiteX184" fmla="*/ 307662 w 1426642"/>
              <a:gd name="connsiteY184" fmla="*/ 1906279 h 2954090"/>
              <a:gd name="connsiteX185" fmla="*/ 426724 w 1426642"/>
              <a:gd name="connsiteY185" fmla="*/ 1884848 h 2954090"/>
              <a:gd name="connsiteX186" fmla="*/ 479112 w 1426642"/>
              <a:gd name="connsiteY186" fmla="*/ 1915804 h 2954090"/>
              <a:gd name="connsiteX187" fmla="*/ 464824 w 1426642"/>
              <a:gd name="connsiteY187" fmla="*/ 1870560 h 2954090"/>
              <a:gd name="connsiteX188" fmla="*/ 469587 w 1426642"/>
              <a:gd name="connsiteY188" fmla="*/ 1863417 h 2954090"/>
              <a:gd name="connsiteX189" fmla="*/ 507687 w 1426642"/>
              <a:gd name="connsiteY189" fmla="*/ 1894373 h 2954090"/>
              <a:gd name="connsiteX190" fmla="*/ 533881 w 1426642"/>
              <a:gd name="connsiteY190" fmla="*/ 1901516 h 2954090"/>
              <a:gd name="connsiteX191" fmla="*/ 536262 w 1426642"/>
              <a:gd name="connsiteY191" fmla="*/ 1870560 h 2954090"/>
              <a:gd name="connsiteX192" fmla="*/ 519593 w 1426642"/>
              <a:gd name="connsiteY192" fmla="*/ 1870560 h 2954090"/>
              <a:gd name="connsiteX193" fmla="*/ 488637 w 1426642"/>
              <a:gd name="connsiteY193" fmla="*/ 1851510 h 2954090"/>
              <a:gd name="connsiteX194" fmla="*/ 474349 w 1426642"/>
              <a:gd name="connsiteY194" fmla="*/ 1815792 h 2954090"/>
              <a:gd name="connsiteX195" fmla="*/ 479112 w 1426642"/>
              <a:gd name="connsiteY195" fmla="*/ 1782454 h 2954090"/>
              <a:gd name="connsiteX196" fmla="*/ 505306 w 1426642"/>
              <a:gd name="connsiteY196" fmla="*/ 1758642 h 2954090"/>
              <a:gd name="connsiteX197" fmla="*/ 479112 w 1426642"/>
              <a:gd name="connsiteY197" fmla="*/ 1732448 h 2954090"/>
              <a:gd name="connsiteX198" fmla="*/ 481493 w 1426642"/>
              <a:gd name="connsiteY198" fmla="*/ 1706254 h 2954090"/>
              <a:gd name="connsiteX199" fmla="*/ 486256 w 1426642"/>
              <a:gd name="connsiteY199" fmla="*/ 1680060 h 2954090"/>
              <a:gd name="connsiteX200" fmla="*/ 524356 w 1426642"/>
              <a:gd name="connsiteY200" fmla="*/ 1632435 h 2954090"/>
              <a:gd name="connsiteX201" fmla="*/ 524356 w 1426642"/>
              <a:gd name="connsiteY201" fmla="*/ 1601479 h 2954090"/>
              <a:gd name="connsiteX202" fmla="*/ 505306 w 1426642"/>
              <a:gd name="connsiteY202" fmla="*/ 1596717 h 2954090"/>
              <a:gd name="connsiteX203" fmla="*/ 462443 w 1426642"/>
              <a:gd name="connsiteY203" fmla="*/ 1625292 h 2954090"/>
              <a:gd name="connsiteX204" fmla="*/ 433868 w 1426642"/>
              <a:gd name="connsiteY204" fmla="*/ 1603860 h 2954090"/>
              <a:gd name="connsiteX205" fmla="*/ 386243 w 1426642"/>
              <a:gd name="connsiteY205" fmla="*/ 1522898 h 2954090"/>
              <a:gd name="connsiteX206" fmla="*/ 368682 w 1426642"/>
              <a:gd name="connsiteY206" fmla="*/ 1496446 h 2954090"/>
              <a:gd name="connsiteX0" fmla="*/ 368682 w 1426642"/>
              <a:gd name="connsiteY0" fmla="*/ 1496446 h 2954076"/>
              <a:gd name="connsiteX1" fmla="*/ 371956 w 1426642"/>
              <a:gd name="connsiteY1" fmla="*/ 1446698 h 2954076"/>
              <a:gd name="connsiteX2" fmla="*/ 429106 w 1426642"/>
              <a:gd name="connsiteY2" fmla="*/ 1349067 h 2954076"/>
              <a:gd name="connsiteX3" fmla="*/ 464824 w 1426642"/>
              <a:gd name="connsiteY3" fmla="*/ 1344304 h 2954076"/>
              <a:gd name="connsiteX4" fmla="*/ 476731 w 1426642"/>
              <a:gd name="connsiteY4" fmla="*/ 1327635 h 2954076"/>
              <a:gd name="connsiteX5" fmla="*/ 441012 w 1426642"/>
              <a:gd name="connsiteY5" fmla="*/ 1325254 h 2954076"/>
              <a:gd name="connsiteX6" fmla="*/ 381481 w 1426642"/>
              <a:gd name="connsiteY6" fmla="*/ 1313348 h 2954076"/>
              <a:gd name="connsiteX7" fmla="*/ 357668 w 1426642"/>
              <a:gd name="connsiteY7" fmla="*/ 1349067 h 2954076"/>
              <a:gd name="connsiteX8" fmla="*/ 276706 w 1426642"/>
              <a:gd name="connsiteY8" fmla="*/ 1391929 h 2954076"/>
              <a:gd name="connsiteX9" fmla="*/ 231462 w 1426642"/>
              <a:gd name="connsiteY9" fmla="*/ 1372879 h 2954076"/>
              <a:gd name="connsiteX10" fmla="*/ 212412 w 1426642"/>
              <a:gd name="connsiteY10" fmla="*/ 1344304 h 2954076"/>
              <a:gd name="connsiteX11" fmla="*/ 202887 w 1426642"/>
              <a:gd name="connsiteY11" fmla="*/ 1363354 h 2954076"/>
              <a:gd name="connsiteX12" fmla="*/ 212412 w 1426642"/>
              <a:gd name="connsiteY12" fmla="*/ 1422884 h 2954076"/>
              <a:gd name="connsiteX13" fmla="*/ 138593 w 1426642"/>
              <a:gd name="connsiteY13" fmla="*/ 1372879 h 2954076"/>
              <a:gd name="connsiteX14" fmla="*/ 88587 w 1426642"/>
              <a:gd name="connsiteY14" fmla="*/ 1391929 h 2954076"/>
              <a:gd name="connsiteX15" fmla="*/ 64775 w 1426642"/>
              <a:gd name="connsiteY15" fmla="*/ 1337163 h 2954076"/>
              <a:gd name="connsiteX16" fmla="*/ 79062 w 1426642"/>
              <a:gd name="connsiteY16" fmla="*/ 1291917 h 2954076"/>
              <a:gd name="connsiteX17" fmla="*/ 138593 w 1426642"/>
              <a:gd name="connsiteY17" fmla="*/ 1184760 h 2954076"/>
              <a:gd name="connsiteX18" fmla="*/ 164787 w 1426642"/>
              <a:gd name="connsiteY18" fmla="*/ 1156184 h 2954076"/>
              <a:gd name="connsiteX19" fmla="*/ 100493 w 1426642"/>
              <a:gd name="connsiteY19" fmla="*/ 1060934 h 2954076"/>
              <a:gd name="connsiteX20" fmla="*/ 112399 w 1426642"/>
              <a:gd name="connsiteY20" fmla="*/ 1015691 h 2954076"/>
              <a:gd name="connsiteX21" fmla="*/ 136212 w 1426642"/>
              <a:gd name="connsiteY21" fmla="*/ 996641 h 2954076"/>
              <a:gd name="connsiteX22" fmla="*/ 188599 w 1426642"/>
              <a:gd name="connsiteY22" fmla="*/ 994259 h 2954076"/>
              <a:gd name="connsiteX23" fmla="*/ 133831 w 1426642"/>
              <a:gd name="connsiteY23" fmla="*/ 975209 h 2954076"/>
              <a:gd name="connsiteX24" fmla="*/ 121924 w 1426642"/>
              <a:gd name="connsiteY24" fmla="*/ 937109 h 2954076"/>
              <a:gd name="connsiteX25" fmla="*/ 88587 w 1426642"/>
              <a:gd name="connsiteY25" fmla="*/ 1006166 h 2954076"/>
              <a:gd name="connsiteX26" fmla="*/ 67156 w 1426642"/>
              <a:gd name="connsiteY26" fmla="*/ 1010928 h 2954076"/>
              <a:gd name="connsiteX27" fmla="*/ 86206 w 1426642"/>
              <a:gd name="connsiteY27" fmla="*/ 1065697 h 2954076"/>
              <a:gd name="connsiteX28" fmla="*/ 43343 w 1426642"/>
              <a:gd name="connsiteY28" fmla="*/ 1015691 h 2954076"/>
              <a:gd name="connsiteX29" fmla="*/ 26674 w 1426642"/>
              <a:gd name="connsiteY29" fmla="*/ 987116 h 2954076"/>
              <a:gd name="connsiteX30" fmla="*/ 102874 w 1426642"/>
              <a:gd name="connsiteY30" fmla="*/ 877578 h 2954076"/>
              <a:gd name="connsiteX31" fmla="*/ 74299 w 1426642"/>
              <a:gd name="connsiteY31" fmla="*/ 887103 h 2954076"/>
              <a:gd name="connsiteX32" fmla="*/ 45724 w 1426642"/>
              <a:gd name="connsiteY32" fmla="*/ 922822 h 2954076"/>
              <a:gd name="connsiteX33" fmla="*/ 17149 w 1426642"/>
              <a:gd name="connsiteY33" fmla="*/ 951398 h 2954076"/>
              <a:gd name="connsiteX34" fmla="*/ 14768 w 1426642"/>
              <a:gd name="connsiteY34" fmla="*/ 1025217 h 2954076"/>
              <a:gd name="connsiteX35" fmla="*/ 12387 w 1426642"/>
              <a:gd name="connsiteY35" fmla="*/ 1079986 h 2954076"/>
              <a:gd name="connsiteX36" fmla="*/ 48106 w 1426642"/>
              <a:gd name="connsiteY36" fmla="*/ 1075223 h 2954076"/>
              <a:gd name="connsiteX37" fmla="*/ 74299 w 1426642"/>
              <a:gd name="connsiteY37" fmla="*/ 1144279 h 2954076"/>
              <a:gd name="connsiteX38" fmla="*/ 57631 w 1426642"/>
              <a:gd name="connsiteY38" fmla="*/ 1163329 h 2954076"/>
              <a:gd name="connsiteX39" fmla="*/ 24293 w 1426642"/>
              <a:gd name="connsiteY39" fmla="*/ 1146660 h 2954076"/>
              <a:gd name="connsiteX40" fmla="*/ 7624 w 1426642"/>
              <a:gd name="connsiteY40" fmla="*/ 1063317 h 2954076"/>
              <a:gd name="connsiteX41" fmla="*/ 10007 w 1426642"/>
              <a:gd name="connsiteY41" fmla="*/ 868057 h 2954076"/>
              <a:gd name="connsiteX42" fmla="*/ 45724 w 1426642"/>
              <a:gd name="connsiteY42" fmla="*/ 815666 h 2954076"/>
              <a:gd name="connsiteX43" fmla="*/ 81443 w 1426642"/>
              <a:gd name="connsiteY43" fmla="*/ 796616 h 2954076"/>
              <a:gd name="connsiteX44" fmla="*/ 14768 w 1426642"/>
              <a:gd name="connsiteY44" fmla="*/ 794234 h 2954076"/>
              <a:gd name="connsiteX45" fmla="*/ 45724 w 1426642"/>
              <a:gd name="connsiteY45" fmla="*/ 763278 h 2954076"/>
              <a:gd name="connsiteX46" fmla="*/ 24293 w 1426642"/>
              <a:gd name="connsiteY46" fmla="*/ 763278 h 2954076"/>
              <a:gd name="connsiteX47" fmla="*/ 64774 w 1426642"/>
              <a:gd name="connsiteY47" fmla="*/ 677553 h 2954076"/>
              <a:gd name="connsiteX48" fmla="*/ 12387 w 1426642"/>
              <a:gd name="connsiteY48" fmla="*/ 741847 h 2954076"/>
              <a:gd name="connsiteX49" fmla="*/ 5243 w 1426642"/>
              <a:gd name="connsiteY49" fmla="*/ 670409 h 2954076"/>
              <a:gd name="connsiteX50" fmla="*/ 5244 w 1426642"/>
              <a:gd name="connsiteY50" fmla="*/ 396567 h 2954076"/>
              <a:gd name="connsiteX51" fmla="*/ 17149 w 1426642"/>
              <a:gd name="connsiteY51" fmla="*/ 279884 h 2954076"/>
              <a:gd name="connsiteX52" fmla="*/ 71918 w 1426642"/>
              <a:gd name="connsiteY52" fmla="*/ 291791 h 2954076"/>
              <a:gd name="connsiteX53" fmla="*/ 52868 w 1426642"/>
              <a:gd name="connsiteY53" fmla="*/ 258453 h 2954076"/>
              <a:gd name="connsiteX54" fmla="*/ 480 w 1426642"/>
              <a:gd name="connsiteY54" fmla="*/ 225116 h 2954076"/>
              <a:gd name="connsiteX55" fmla="*/ 33818 w 1426642"/>
              <a:gd name="connsiteY55" fmla="*/ 208447 h 2954076"/>
              <a:gd name="connsiteX56" fmla="*/ 36199 w 1426642"/>
              <a:gd name="connsiteY56" fmla="*/ 194159 h 2954076"/>
              <a:gd name="connsiteX57" fmla="*/ 14768 w 1426642"/>
              <a:gd name="connsiteY57" fmla="*/ 153678 h 2954076"/>
              <a:gd name="connsiteX58" fmla="*/ 52868 w 1426642"/>
              <a:gd name="connsiteY58" fmla="*/ 151297 h 2954076"/>
              <a:gd name="connsiteX59" fmla="*/ 76681 w 1426642"/>
              <a:gd name="connsiteY59" fmla="*/ 141772 h 2954076"/>
              <a:gd name="connsiteX60" fmla="*/ 57630 w 1426642"/>
              <a:gd name="connsiteY60" fmla="*/ 101291 h 2954076"/>
              <a:gd name="connsiteX61" fmla="*/ 81444 w 1426642"/>
              <a:gd name="connsiteY61" fmla="*/ 27473 h 2954076"/>
              <a:gd name="connsiteX62" fmla="*/ 98112 w 1426642"/>
              <a:gd name="connsiteY62" fmla="*/ 8422 h 2954076"/>
              <a:gd name="connsiteX63" fmla="*/ 145737 w 1426642"/>
              <a:gd name="connsiteY63" fmla="*/ 20328 h 2954076"/>
              <a:gd name="connsiteX64" fmla="*/ 138593 w 1426642"/>
              <a:gd name="connsiteY64" fmla="*/ 77479 h 2954076"/>
              <a:gd name="connsiteX65" fmla="*/ 181456 w 1426642"/>
              <a:gd name="connsiteY65" fmla="*/ 32235 h 2954076"/>
              <a:gd name="connsiteX66" fmla="*/ 250512 w 1426642"/>
              <a:gd name="connsiteY66" fmla="*/ 36998 h 2954076"/>
              <a:gd name="connsiteX67" fmla="*/ 331474 w 1426642"/>
              <a:gd name="connsiteY67" fmla="*/ 25092 h 2954076"/>
              <a:gd name="connsiteX68" fmla="*/ 367193 w 1426642"/>
              <a:gd name="connsiteY68" fmla="*/ 6042 h 2954076"/>
              <a:gd name="connsiteX69" fmla="*/ 407674 w 1426642"/>
              <a:gd name="connsiteY69" fmla="*/ 20329 h 2954076"/>
              <a:gd name="connsiteX70" fmla="*/ 421962 w 1426642"/>
              <a:gd name="connsiteY70" fmla="*/ 1279 h 2954076"/>
              <a:gd name="connsiteX71" fmla="*/ 459641 w 1426642"/>
              <a:gd name="connsiteY71" fmla="*/ 2745 h 2954076"/>
              <a:gd name="connsiteX72" fmla="*/ 467206 w 1426642"/>
              <a:gd name="connsiteY72" fmla="*/ 10804 h 2954076"/>
              <a:gd name="connsiteX73" fmla="*/ 462443 w 1426642"/>
              <a:gd name="connsiteY73" fmla="*/ 101292 h 2954076"/>
              <a:gd name="connsiteX74" fmla="*/ 421962 w 1426642"/>
              <a:gd name="connsiteY74" fmla="*/ 137010 h 2954076"/>
              <a:gd name="connsiteX75" fmla="*/ 329093 w 1426642"/>
              <a:gd name="connsiteY75" fmla="*/ 215592 h 2954076"/>
              <a:gd name="connsiteX76" fmla="*/ 295756 w 1426642"/>
              <a:gd name="connsiteY76" fmla="*/ 251310 h 2954076"/>
              <a:gd name="connsiteX77" fmla="*/ 274324 w 1426642"/>
              <a:gd name="connsiteY77" fmla="*/ 294173 h 2954076"/>
              <a:gd name="connsiteX78" fmla="*/ 210031 w 1426642"/>
              <a:gd name="connsiteY78" fmla="*/ 275123 h 2954076"/>
              <a:gd name="connsiteX79" fmla="*/ 229081 w 1426642"/>
              <a:gd name="connsiteY79" fmla="*/ 303698 h 2954076"/>
              <a:gd name="connsiteX80" fmla="*/ 302899 w 1426642"/>
              <a:gd name="connsiteY80" fmla="*/ 313223 h 2954076"/>
              <a:gd name="connsiteX81" fmla="*/ 329093 w 1426642"/>
              <a:gd name="connsiteY81" fmla="*/ 301317 h 2954076"/>
              <a:gd name="connsiteX82" fmla="*/ 293374 w 1426642"/>
              <a:gd name="connsiteY82" fmla="*/ 341798 h 2954076"/>
              <a:gd name="connsiteX83" fmla="*/ 269562 w 1426642"/>
              <a:gd name="connsiteY83" fmla="*/ 339417 h 2954076"/>
              <a:gd name="connsiteX84" fmla="*/ 236224 w 1426642"/>
              <a:gd name="connsiteY84" fmla="*/ 348942 h 2954076"/>
              <a:gd name="connsiteX85" fmla="*/ 210031 w 1426642"/>
              <a:gd name="connsiteY85" fmla="*/ 387042 h 2954076"/>
              <a:gd name="connsiteX86" fmla="*/ 210031 w 1426642"/>
              <a:gd name="connsiteY86" fmla="*/ 406092 h 2954076"/>
              <a:gd name="connsiteX87" fmla="*/ 236224 w 1426642"/>
              <a:gd name="connsiteY87" fmla="*/ 372754 h 2954076"/>
              <a:gd name="connsiteX88" fmla="*/ 260037 w 1426642"/>
              <a:gd name="connsiteY88" fmla="*/ 363229 h 2954076"/>
              <a:gd name="connsiteX89" fmla="*/ 269562 w 1426642"/>
              <a:gd name="connsiteY89" fmla="*/ 387042 h 2954076"/>
              <a:gd name="connsiteX90" fmla="*/ 245749 w 1426642"/>
              <a:gd name="connsiteY90" fmla="*/ 422760 h 2954076"/>
              <a:gd name="connsiteX91" fmla="*/ 260037 w 1426642"/>
              <a:gd name="connsiteY91" fmla="*/ 425142 h 2954076"/>
              <a:gd name="connsiteX92" fmla="*/ 321949 w 1426642"/>
              <a:gd name="connsiteY92" fmla="*/ 387042 h 2954076"/>
              <a:gd name="connsiteX93" fmla="*/ 367193 w 1426642"/>
              <a:gd name="connsiteY93" fmla="*/ 375135 h 2954076"/>
              <a:gd name="connsiteX94" fmla="*/ 414818 w 1426642"/>
              <a:gd name="connsiteY94" fmla="*/ 353704 h 2954076"/>
              <a:gd name="connsiteX95" fmla="*/ 476731 w 1426642"/>
              <a:gd name="connsiteY95" fmla="*/ 367991 h 2954076"/>
              <a:gd name="connsiteX96" fmla="*/ 543406 w 1426642"/>
              <a:gd name="connsiteY96" fmla="*/ 353703 h 2954076"/>
              <a:gd name="connsiteX97" fmla="*/ 621987 w 1426642"/>
              <a:gd name="connsiteY97" fmla="*/ 365610 h 2954076"/>
              <a:gd name="connsiteX98" fmla="*/ 686281 w 1426642"/>
              <a:gd name="connsiteY98" fmla="*/ 363229 h 2954076"/>
              <a:gd name="connsiteX99" fmla="*/ 717239 w 1426642"/>
              <a:gd name="connsiteY99" fmla="*/ 398951 h 2954076"/>
              <a:gd name="connsiteX100" fmla="*/ 721999 w 1426642"/>
              <a:gd name="connsiteY100" fmla="*/ 451335 h 2954076"/>
              <a:gd name="connsiteX101" fmla="*/ 683899 w 1426642"/>
              <a:gd name="connsiteY101" fmla="*/ 503723 h 2954076"/>
              <a:gd name="connsiteX102" fmla="*/ 674374 w 1426642"/>
              <a:gd name="connsiteY102" fmla="*/ 565634 h 2954076"/>
              <a:gd name="connsiteX103" fmla="*/ 648181 w 1426642"/>
              <a:gd name="connsiteY103" fmla="*/ 615641 h 2954076"/>
              <a:gd name="connsiteX104" fmla="*/ 636274 w 1426642"/>
              <a:gd name="connsiteY104" fmla="*/ 658504 h 2954076"/>
              <a:gd name="connsiteX105" fmla="*/ 600556 w 1426642"/>
              <a:gd name="connsiteY105" fmla="*/ 703747 h 2954076"/>
              <a:gd name="connsiteX106" fmla="*/ 569599 w 1426642"/>
              <a:gd name="connsiteY106" fmla="*/ 768042 h 2954076"/>
              <a:gd name="connsiteX107" fmla="*/ 469587 w 1426642"/>
              <a:gd name="connsiteY107" fmla="*/ 806142 h 2954076"/>
              <a:gd name="connsiteX108" fmla="*/ 448156 w 1426642"/>
              <a:gd name="connsiteY108" fmla="*/ 820429 h 2954076"/>
              <a:gd name="connsiteX109" fmla="*/ 443393 w 1426642"/>
              <a:gd name="connsiteY109" fmla="*/ 844242 h 2954076"/>
              <a:gd name="connsiteX110" fmla="*/ 512449 w 1426642"/>
              <a:gd name="connsiteY110" fmla="*/ 815667 h 2954076"/>
              <a:gd name="connsiteX111" fmla="*/ 536262 w 1426642"/>
              <a:gd name="connsiteY111" fmla="*/ 839479 h 2954076"/>
              <a:gd name="connsiteX112" fmla="*/ 560074 w 1426642"/>
              <a:gd name="connsiteY112" fmla="*/ 870435 h 2954076"/>
              <a:gd name="connsiteX113" fmla="*/ 486256 w 1426642"/>
              <a:gd name="connsiteY113" fmla="*/ 910917 h 2954076"/>
              <a:gd name="connsiteX114" fmla="*/ 429106 w 1426642"/>
              <a:gd name="connsiteY114" fmla="*/ 949017 h 2954076"/>
              <a:gd name="connsiteX115" fmla="*/ 341000 w 1426642"/>
              <a:gd name="connsiteY115" fmla="*/ 946635 h 2954076"/>
              <a:gd name="connsiteX116" fmla="*/ 376718 w 1426642"/>
              <a:gd name="connsiteY116" fmla="*/ 968067 h 2954076"/>
              <a:gd name="connsiteX117" fmla="*/ 481493 w 1426642"/>
              <a:gd name="connsiteY117" fmla="*/ 987117 h 2954076"/>
              <a:gd name="connsiteX118" fmla="*/ 545787 w 1426642"/>
              <a:gd name="connsiteY118" fmla="*/ 951398 h 2954076"/>
              <a:gd name="connsiteX119" fmla="*/ 757719 w 1426642"/>
              <a:gd name="connsiteY119" fmla="*/ 1110943 h 2954076"/>
              <a:gd name="connsiteX120" fmla="*/ 976844 w 1426642"/>
              <a:gd name="connsiteY120" fmla="*/ 1527402 h 2954076"/>
              <a:gd name="connsiteX121" fmla="*/ 1110144 w 1426642"/>
              <a:gd name="connsiteY121" fmla="*/ 2034868 h 2954076"/>
              <a:gd name="connsiteX122" fmla="*/ 1419707 w 1426642"/>
              <a:gd name="connsiteY122" fmla="*/ 2080111 h 2954076"/>
              <a:gd name="connsiteX123" fmla="*/ 1381607 w 1426642"/>
              <a:gd name="connsiteY123" fmla="*/ 2292043 h 2954076"/>
              <a:gd name="connsiteX124" fmla="*/ 1343507 w 1426642"/>
              <a:gd name="connsiteY124" fmla="*/ 2592080 h 2954076"/>
              <a:gd name="connsiteX125" fmla="*/ 664429 w 1426642"/>
              <a:gd name="connsiteY125" fmla="*/ 2749641 h 2954076"/>
              <a:gd name="connsiteX126" fmla="*/ 464824 w 1426642"/>
              <a:gd name="connsiteY126" fmla="*/ 2725429 h 2954076"/>
              <a:gd name="connsiteX127" fmla="*/ 386243 w 1426642"/>
              <a:gd name="connsiteY127" fmla="*/ 2780198 h 2954076"/>
              <a:gd name="connsiteX128" fmla="*/ 350525 w 1426642"/>
              <a:gd name="connsiteY128" fmla="*/ 2892118 h 2954076"/>
              <a:gd name="connsiteX129" fmla="*/ 245749 w 1426642"/>
              <a:gd name="connsiteY129" fmla="*/ 2844492 h 2954076"/>
              <a:gd name="connsiteX130" fmla="*/ 190981 w 1426642"/>
              <a:gd name="connsiteY130" fmla="*/ 2856398 h 2954076"/>
              <a:gd name="connsiteX131" fmla="*/ 110018 w 1426642"/>
              <a:gd name="connsiteY131" fmla="*/ 2892117 h 2954076"/>
              <a:gd name="connsiteX132" fmla="*/ 88587 w 1426642"/>
              <a:gd name="connsiteY132" fmla="*/ 2899260 h 2954076"/>
              <a:gd name="connsiteX133" fmla="*/ 79062 w 1426642"/>
              <a:gd name="connsiteY133" fmla="*/ 2937360 h 2954076"/>
              <a:gd name="connsiteX134" fmla="*/ 55250 w 1426642"/>
              <a:gd name="connsiteY134" fmla="*/ 2954030 h 2954076"/>
              <a:gd name="connsiteX135" fmla="*/ 36199 w 1426642"/>
              <a:gd name="connsiteY135" fmla="*/ 2930218 h 2954076"/>
              <a:gd name="connsiteX136" fmla="*/ 5244 w 1426642"/>
              <a:gd name="connsiteY136" fmla="*/ 2911169 h 2954076"/>
              <a:gd name="connsiteX137" fmla="*/ 69537 w 1426642"/>
              <a:gd name="connsiteY137" fmla="*/ 2849255 h 2954076"/>
              <a:gd name="connsiteX138" fmla="*/ 90969 w 1426642"/>
              <a:gd name="connsiteY138" fmla="*/ 2777818 h 2954076"/>
              <a:gd name="connsiteX139" fmla="*/ 145737 w 1426642"/>
              <a:gd name="connsiteY139" fmla="*/ 2744479 h 2954076"/>
              <a:gd name="connsiteX140" fmla="*/ 183838 w 1426642"/>
              <a:gd name="connsiteY140" fmla="*/ 2694474 h 2954076"/>
              <a:gd name="connsiteX141" fmla="*/ 193363 w 1426642"/>
              <a:gd name="connsiteY141" fmla="*/ 2630180 h 2954076"/>
              <a:gd name="connsiteX142" fmla="*/ 217174 w 1426642"/>
              <a:gd name="connsiteY142" fmla="*/ 2632561 h 2954076"/>
              <a:gd name="connsiteX143" fmla="*/ 240987 w 1426642"/>
              <a:gd name="connsiteY143" fmla="*/ 2623036 h 2954076"/>
              <a:gd name="connsiteX144" fmla="*/ 262418 w 1426642"/>
              <a:gd name="connsiteY144" fmla="*/ 2570648 h 2954076"/>
              <a:gd name="connsiteX145" fmla="*/ 391006 w 1426642"/>
              <a:gd name="connsiteY145" fmla="*/ 2561123 h 2954076"/>
              <a:gd name="connsiteX146" fmla="*/ 410056 w 1426642"/>
              <a:gd name="connsiteY146" fmla="*/ 2580174 h 2954076"/>
              <a:gd name="connsiteX147" fmla="*/ 476731 w 1426642"/>
              <a:gd name="connsiteY147" fmla="*/ 2558743 h 2954076"/>
              <a:gd name="connsiteX148" fmla="*/ 512449 w 1426642"/>
              <a:gd name="connsiteY148" fmla="*/ 2496829 h 2954076"/>
              <a:gd name="connsiteX149" fmla="*/ 560074 w 1426642"/>
              <a:gd name="connsiteY149" fmla="*/ 2446823 h 2954076"/>
              <a:gd name="connsiteX150" fmla="*/ 610081 w 1426642"/>
              <a:gd name="connsiteY150" fmla="*/ 2382529 h 2954076"/>
              <a:gd name="connsiteX151" fmla="*/ 536262 w 1426642"/>
              <a:gd name="connsiteY151" fmla="*/ 2444442 h 2954076"/>
              <a:gd name="connsiteX152" fmla="*/ 486256 w 1426642"/>
              <a:gd name="connsiteY152" fmla="*/ 2468254 h 2954076"/>
              <a:gd name="connsiteX153" fmla="*/ 424343 w 1426642"/>
              <a:gd name="connsiteY153" fmla="*/ 2513499 h 2954076"/>
              <a:gd name="connsiteX154" fmla="*/ 364812 w 1426642"/>
              <a:gd name="connsiteY154" fmla="*/ 2484923 h 2954076"/>
              <a:gd name="connsiteX155" fmla="*/ 319568 w 1426642"/>
              <a:gd name="connsiteY155" fmla="*/ 2444442 h 2954076"/>
              <a:gd name="connsiteX156" fmla="*/ 250512 w 1426642"/>
              <a:gd name="connsiteY156" fmla="*/ 2456348 h 2954076"/>
              <a:gd name="connsiteX157" fmla="*/ 231462 w 1426642"/>
              <a:gd name="connsiteY157" fmla="*/ 2444442 h 2954076"/>
              <a:gd name="connsiteX158" fmla="*/ 267181 w 1426642"/>
              <a:gd name="connsiteY158" fmla="*/ 2420629 h 2954076"/>
              <a:gd name="connsiteX159" fmla="*/ 171931 w 1426642"/>
              <a:gd name="connsiteY159" fmla="*/ 2408723 h 2954076"/>
              <a:gd name="connsiteX160" fmla="*/ 114781 w 1426642"/>
              <a:gd name="connsiteY160" fmla="*/ 2430154 h 2954076"/>
              <a:gd name="connsiteX161" fmla="*/ 93349 w 1426642"/>
              <a:gd name="connsiteY161" fmla="*/ 2446823 h 2954076"/>
              <a:gd name="connsiteX162" fmla="*/ 90968 w 1426642"/>
              <a:gd name="connsiteY162" fmla="*/ 2427773 h 2954076"/>
              <a:gd name="connsiteX163" fmla="*/ 112399 w 1426642"/>
              <a:gd name="connsiteY163" fmla="*/ 2401579 h 2954076"/>
              <a:gd name="connsiteX164" fmla="*/ 52868 w 1426642"/>
              <a:gd name="connsiteY164" fmla="*/ 2406342 h 2954076"/>
              <a:gd name="connsiteX165" fmla="*/ 67156 w 1426642"/>
              <a:gd name="connsiteY165" fmla="*/ 2373004 h 2954076"/>
              <a:gd name="connsiteX166" fmla="*/ 45724 w 1426642"/>
              <a:gd name="connsiteY166" fmla="*/ 2358717 h 2954076"/>
              <a:gd name="connsiteX167" fmla="*/ 52868 w 1426642"/>
              <a:gd name="connsiteY167" fmla="*/ 2342048 h 2954076"/>
              <a:gd name="connsiteX168" fmla="*/ 131449 w 1426642"/>
              <a:gd name="connsiteY168" fmla="*/ 2296804 h 2954076"/>
              <a:gd name="connsiteX169" fmla="*/ 150500 w 1426642"/>
              <a:gd name="connsiteY169" fmla="*/ 2272992 h 2954076"/>
              <a:gd name="connsiteX170" fmla="*/ 205268 w 1426642"/>
              <a:gd name="connsiteY170" fmla="*/ 2265848 h 2954076"/>
              <a:gd name="connsiteX171" fmla="*/ 276706 w 1426642"/>
              <a:gd name="connsiteY171" fmla="*/ 2201554 h 2954076"/>
              <a:gd name="connsiteX172" fmla="*/ 283849 w 1426642"/>
              <a:gd name="connsiteY172" fmla="*/ 2158692 h 2954076"/>
              <a:gd name="connsiteX173" fmla="*/ 264799 w 1426642"/>
              <a:gd name="connsiteY173" fmla="*/ 2120592 h 2954076"/>
              <a:gd name="connsiteX174" fmla="*/ 271943 w 1426642"/>
              <a:gd name="connsiteY174" fmla="*/ 2082492 h 2954076"/>
              <a:gd name="connsiteX175" fmla="*/ 269562 w 1426642"/>
              <a:gd name="connsiteY175" fmla="*/ 2049154 h 2954076"/>
              <a:gd name="connsiteX176" fmla="*/ 238606 w 1426642"/>
              <a:gd name="connsiteY176" fmla="*/ 2025342 h 2954076"/>
              <a:gd name="connsiteX177" fmla="*/ 207649 w 1426642"/>
              <a:gd name="connsiteY177" fmla="*/ 2032485 h 2954076"/>
              <a:gd name="connsiteX178" fmla="*/ 179074 w 1426642"/>
              <a:gd name="connsiteY178" fmla="*/ 2053917 h 2954076"/>
              <a:gd name="connsiteX179" fmla="*/ 148118 w 1426642"/>
              <a:gd name="connsiteY179" fmla="*/ 2058679 h 2954076"/>
              <a:gd name="connsiteX180" fmla="*/ 150499 w 1426642"/>
              <a:gd name="connsiteY180" fmla="*/ 2049154 h 2954076"/>
              <a:gd name="connsiteX181" fmla="*/ 219556 w 1426642"/>
              <a:gd name="connsiteY181" fmla="*/ 1956285 h 2954076"/>
              <a:gd name="connsiteX182" fmla="*/ 174312 w 1426642"/>
              <a:gd name="connsiteY182" fmla="*/ 1887229 h 2954076"/>
              <a:gd name="connsiteX183" fmla="*/ 193362 w 1426642"/>
              <a:gd name="connsiteY183" fmla="*/ 1851510 h 2954076"/>
              <a:gd name="connsiteX184" fmla="*/ 260037 w 1426642"/>
              <a:gd name="connsiteY184" fmla="*/ 1894373 h 2954076"/>
              <a:gd name="connsiteX185" fmla="*/ 307662 w 1426642"/>
              <a:gd name="connsiteY185" fmla="*/ 1906279 h 2954076"/>
              <a:gd name="connsiteX186" fmla="*/ 426724 w 1426642"/>
              <a:gd name="connsiteY186" fmla="*/ 1884848 h 2954076"/>
              <a:gd name="connsiteX187" fmla="*/ 479112 w 1426642"/>
              <a:gd name="connsiteY187" fmla="*/ 1915804 h 2954076"/>
              <a:gd name="connsiteX188" fmla="*/ 464824 w 1426642"/>
              <a:gd name="connsiteY188" fmla="*/ 1870560 h 2954076"/>
              <a:gd name="connsiteX189" fmla="*/ 469587 w 1426642"/>
              <a:gd name="connsiteY189" fmla="*/ 1863417 h 2954076"/>
              <a:gd name="connsiteX190" fmla="*/ 507687 w 1426642"/>
              <a:gd name="connsiteY190" fmla="*/ 1894373 h 2954076"/>
              <a:gd name="connsiteX191" fmla="*/ 533881 w 1426642"/>
              <a:gd name="connsiteY191" fmla="*/ 1901516 h 2954076"/>
              <a:gd name="connsiteX192" fmla="*/ 536262 w 1426642"/>
              <a:gd name="connsiteY192" fmla="*/ 1870560 h 2954076"/>
              <a:gd name="connsiteX193" fmla="*/ 519593 w 1426642"/>
              <a:gd name="connsiteY193" fmla="*/ 1870560 h 2954076"/>
              <a:gd name="connsiteX194" fmla="*/ 488637 w 1426642"/>
              <a:gd name="connsiteY194" fmla="*/ 1851510 h 2954076"/>
              <a:gd name="connsiteX195" fmla="*/ 474349 w 1426642"/>
              <a:gd name="connsiteY195" fmla="*/ 1815792 h 2954076"/>
              <a:gd name="connsiteX196" fmla="*/ 479112 w 1426642"/>
              <a:gd name="connsiteY196" fmla="*/ 1782454 h 2954076"/>
              <a:gd name="connsiteX197" fmla="*/ 505306 w 1426642"/>
              <a:gd name="connsiteY197" fmla="*/ 1758642 h 2954076"/>
              <a:gd name="connsiteX198" fmla="*/ 479112 w 1426642"/>
              <a:gd name="connsiteY198" fmla="*/ 1732448 h 2954076"/>
              <a:gd name="connsiteX199" fmla="*/ 481493 w 1426642"/>
              <a:gd name="connsiteY199" fmla="*/ 1706254 h 2954076"/>
              <a:gd name="connsiteX200" fmla="*/ 486256 w 1426642"/>
              <a:gd name="connsiteY200" fmla="*/ 1680060 h 2954076"/>
              <a:gd name="connsiteX201" fmla="*/ 524356 w 1426642"/>
              <a:gd name="connsiteY201" fmla="*/ 1632435 h 2954076"/>
              <a:gd name="connsiteX202" fmla="*/ 524356 w 1426642"/>
              <a:gd name="connsiteY202" fmla="*/ 1601479 h 2954076"/>
              <a:gd name="connsiteX203" fmla="*/ 505306 w 1426642"/>
              <a:gd name="connsiteY203" fmla="*/ 1596717 h 2954076"/>
              <a:gd name="connsiteX204" fmla="*/ 462443 w 1426642"/>
              <a:gd name="connsiteY204" fmla="*/ 1625292 h 2954076"/>
              <a:gd name="connsiteX205" fmla="*/ 433868 w 1426642"/>
              <a:gd name="connsiteY205" fmla="*/ 1603860 h 2954076"/>
              <a:gd name="connsiteX206" fmla="*/ 386243 w 1426642"/>
              <a:gd name="connsiteY206" fmla="*/ 1522898 h 2954076"/>
              <a:gd name="connsiteX207" fmla="*/ 368682 w 1426642"/>
              <a:gd name="connsiteY207" fmla="*/ 1496446 h 2954076"/>
              <a:gd name="connsiteX0" fmla="*/ 368682 w 1426642"/>
              <a:gd name="connsiteY0" fmla="*/ 1496446 h 2954076"/>
              <a:gd name="connsiteX1" fmla="*/ 371956 w 1426642"/>
              <a:gd name="connsiteY1" fmla="*/ 1446698 h 2954076"/>
              <a:gd name="connsiteX2" fmla="*/ 429106 w 1426642"/>
              <a:gd name="connsiteY2" fmla="*/ 1349067 h 2954076"/>
              <a:gd name="connsiteX3" fmla="*/ 464824 w 1426642"/>
              <a:gd name="connsiteY3" fmla="*/ 1344304 h 2954076"/>
              <a:gd name="connsiteX4" fmla="*/ 476731 w 1426642"/>
              <a:gd name="connsiteY4" fmla="*/ 1327635 h 2954076"/>
              <a:gd name="connsiteX5" fmla="*/ 441012 w 1426642"/>
              <a:gd name="connsiteY5" fmla="*/ 1325254 h 2954076"/>
              <a:gd name="connsiteX6" fmla="*/ 381481 w 1426642"/>
              <a:gd name="connsiteY6" fmla="*/ 1313348 h 2954076"/>
              <a:gd name="connsiteX7" fmla="*/ 357668 w 1426642"/>
              <a:gd name="connsiteY7" fmla="*/ 1349067 h 2954076"/>
              <a:gd name="connsiteX8" fmla="*/ 276706 w 1426642"/>
              <a:gd name="connsiteY8" fmla="*/ 1391929 h 2954076"/>
              <a:gd name="connsiteX9" fmla="*/ 231462 w 1426642"/>
              <a:gd name="connsiteY9" fmla="*/ 1372879 h 2954076"/>
              <a:gd name="connsiteX10" fmla="*/ 212412 w 1426642"/>
              <a:gd name="connsiteY10" fmla="*/ 1344304 h 2954076"/>
              <a:gd name="connsiteX11" fmla="*/ 202887 w 1426642"/>
              <a:gd name="connsiteY11" fmla="*/ 1363354 h 2954076"/>
              <a:gd name="connsiteX12" fmla="*/ 212412 w 1426642"/>
              <a:gd name="connsiteY12" fmla="*/ 1422884 h 2954076"/>
              <a:gd name="connsiteX13" fmla="*/ 138593 w 1426642"/>
              <a:gd name="connsiteY13" fmla="*/ 1372879 h 2954076"/>
              <a:gd name="connsiteX14" fmla="*/ 88587 w 1426642"/>
              <a:gd name="connsiteY14" fmla="*/ 1391929 h 2954076"/>
              <a:gd name="connsiteX15" fmla="*/ 64775 w 1426642"/>
              <a:gd name="connsiteY15" fmla="*/ 1337163 h 2954076"/>
              <a:gd name="connsiteX16" fmla="*/ 79062 w 1426642"/>
              <a:gd name="connsiteY16" fmla="*/ 1291917 h 2954076"/>
              <a:gd name="connsiteX17" fmla="*/ 138593 w 1426642"/>
              <a:gd name="connsiteY17" fmla="*/ 1184760 h 2954076"/>
              <a:gd name="connsiteX18" fmla="*/ 164787 w 1426642"/>
              <a:gd name="connsiteY18" fmla="*/ 1156184 h 2954076"/>
              <a:gd name="connsiteX19" fmla="*/ 100493 w 1426642"/>
              <a:gd name="connsiteY19" fmla="*/ 1060934 h 2954076"/>
              <a:gd name="connsiteX20" fmla="*/ 112399 w 1426642"/>
              <a:gd name="connsiteY20" fmla="*/ 1015691 h 2954076"/>
              <a:gd name="connsiteX21" fmla="*/ 136212 w 1426642"/>
              <a:gd name="connsiteY21" fmla="*/ 996641 h 2954076"/>
              <a:gd name="connsiteX22" fmla="*/ 188599 w 1426642"/>
              <a:gd name="connsiteY22" fmla="*/ 994259 h 2954076"/>
              <a:gd name="connsiteX23" fmla="*/ 133831 w 1426642"/>
              <a:gd name="connsiteY23" fmla="*/ 975209 h 2954076"/>
              <a:gd name="connsiteX24" fmla="*/ 121924 w 1426642"/>
              <a:gd name="connsiteY24" fmla="*/ 937109 h 2954076"/>
              <a:gd name="connsiteX25" fmla="*/ 88587 w 1426642"/>
              <a:gd name="connsiteY25" fmla="*/ 1006166 h 2954076"/>
              <a:gd name="connsiteX26" fmla="*/ 67156 w 1426642"/>
              <a:gd name="connsiteY26" fmla="*/ 1010928 h 2954076"/>
              <a:gd name="connsiteX27" fmla="*/ 86206 w 1426642"/>
              <a:gd name="connsiteY27" fmla="*/ 1065697 h 2954076"/>
              <a:gd name="connsiteX28" fmla="*/ 43343 w 1426642"/>
              <a:gd name="connsiteY28" fmla="*/ 1015691 h 2954076"/>
              <a:gd name="connsiteX29" fmla="*/ 26674 w 1426642"/>
              <a:gd name="connsiteY29" fmla="*/ 987116 h 2954076"/>
              <a:gd name="connsiteX30" fmla="*/ 102874 w 1426642"/>
              <a:gd name="connsiteY30" fmla="*/ 877578 h 2954076"/>
              <a:gd name="connsiteX31" fmla="*/ 74299 w 1426642"/>
              <a:gd name="connsiteY31" fmla="*/ 887103 h 2954076"/>
              <a:gd name="connsiteX32" fmla="*/ 45724 w 1426642"/>
              <a:gd name="connsiteY32" fmla="*/ 922822 h 2954076"/>
              <a:gd name="connsiteX33" fmla="*/ 17149 w 1426642"/>
              <a:gd name="connsiteY33" fmla="*/ 951398 h 2954076"/>
              <a:gd name="connsiteX34" fmla="*/ 14768 w 1426642"/>
              <a:gd name="connsiteY34" fmla="*/ 1025217 h 2954076"/>
              <a:gd name="connsiteX35" fmla="*/ 12387 w 1426642"/>
              <a:gd name="connsiteY35" fmla="*/ 1079986 h 2954076"/>
              <a:gd name="connsiteX36" fmla="*/ 48106 w 1426642"/>
              <a:gd name="connsiteY36" fmla="*/ 1075223 h 2954076"/>
              <a:gd name="connsiteX37" fmla="*/ 74299 w 1426642"/>
              <a:gd name="connsiteY37" fmla="*/ 1144279 h 2954076"/>
              <a:gd name="connsiteX38" fmla="*/ 57631 w 1426642"/>
              <a:gd name="connsiteY38" fmla="*/ 1163329 h 2954076"/>
              <a:gd name="connsiteX39" fmla="*/ 24293 w 1426642"/>
              <a:gd name="connsiteY39" fmla="*/ 1146660 h 2954076"/>
              <a:gd name="connsiteX40" fmla="*/ 7624 w 1426642"/>
              <a:gd name="connsiteY40" fmla="*/ 1063317 h 2954076"/>
              <a:gd name="connsiteX41" fmla="*/ 10007 w 1426642"/>
              <a:gd name="connsiteY41" fmla="*/ 868057 h 2954076"/>
              <a:gd name="connsiteX42" fmla="*/ 45724 w 1426642"/>
              <a:gd name="connsiteY42" fmla="*/ 815666 h 2954076"/>
              <a:gd name="connsiteX43" fmla="*/ 81443 w 1426642"/>
              <a:gd name="connsiteY43" fmla="*/ 796616 h 2954076"/>
              <a:gd name="connsiteX44" fmla="*/ 14768 w 1426642"/>
              <a:gd name="connsiteY44" fmla="*/ 794234 h 2954076"/>
              <a:gd name="connsiteX45" fmla="*/ 45724 w 1426642"/>
              <a:gd name="connsiteY45" fmla="*/ 763278 h 2954076"/>
              <a:gd name="connsiteX46" fmla="*/ 24293 w 1426642"/>
              <a:gd name="connsiteY46" fmla="*/ 763278 h 2954076"/>
              <a:gd name="connsiteX47" fmla="*/ 64774 w 1426642"/>
              <a:gd name="connsiteY47" fmla="*/ 677553 h 2954076"/>
              <a:gd name="connsiteX48" fmla="*/ 12387 w 1426642"/>
              <a:gd name="connsiteY48" fmla="*/ 741847 h 2954076"/>
              <a:gd name="connsiteX49" fmla="*/ 5243 w 1426642"/>
              <a:gd name="connsiteY49" fmla="*/ 670409 h 2954076"/>
              <a:gd name="connsiteX50" fmla="*/ 5244 w 1426642"/>
              <a:gd name="connsiteY50" fmla="*/ 396567 h 2954076"/>
              <a:gd name="connsiteX51" fmla="*/ 17149 w 1426642"/>
              <a:gd name="connsiteY51" fmla="*/ 279884 h 2954076"/>
              <a:gd name="connsiteX52" fmla="*/ 71918 w 1426642"/>
              <a:gd name="connsiteY52" fmla="*/ 291791 h 2954076"/>
              <a:gd name="connsiteX53" fmla="*/ 52868 w 1426642"/>
              <a:gd name="connsiteY53" fmla="*/ 258453 h 2954076"/>
              <a:gd name="connsiteX54" fmla="*/ 480 w 1426642"/>
              <a:gd name="connsiteY54" fmla="*/ 225116 h 2954076"/>
              <a:gd name="connsiteX55" fmla="*/ 33818 w 1426642"/>
              <a:gd name="connsiteY55" fmla="*/ 208447 h 2954076"/>
              <a:gd name="connsiteX56" fmla="*/ 36199 w 1426642"/>
              <a:gd name="connsiteY56" fmla="*/ 194159 h 2954076"/>
              <a:gd name="connsiteX57" fmla="*/ 14768 w 1426642"/>
              <a:gd name="connsiteY57" fmla="*/ 153678 h 2954076"/>
              <a:gd name="connsiteX58" fmla="*/ 52868 w 1426642"/>
              <a:gd name="connsiteY58" fmla="*/ 151297 h 2954076"/>
              <a:gd name="connsiteX59" fmla="*/ 76681 w 1426642"/>
              <a:gd name="connsiteY59" fmla="*/ 141772 h 2954076"/>
              <a:gd name="connsiteX60" fmla="*/ 57630 w 1426642"/>
              <a:gd name="connsiteY60" fmla="*/ 101291 h 2954076"/>
              <a:gd name="connsiteX61" fmla="*/ 81444 w 1426642"/>
              <a:gd name="connsiteY61" fmla="*/ 27473 h 2954076"/>
              <a:gd name="connsiteX62" fmla="*/ 98112 w 1426642"/>
              <a:gd name="connsiteY62" fmla="*/ 8422 h 2954076"/>
              <a:gd name="connsiteX63" fmla="*/ 145737 w 1426642"/>
              <a:gd name="connsiteY63" fmla="*/ 20328 h 2954076"/>
              <a:gd name="connsiteX64" fmla="*/ 138593 w 1426642"/>
              <a:gd name="connsiteY64" fmla="*/ 77479 h 2954076"/>
              <a:gd name="connsiteX65" fmla="*/ 181456 w 1426642"/>
              <a:gd name="connsiteY65" fmla="*/ 32235 h 2954076"/>
              <a:gd name="connsiteX66" fmla="*/ 250512 w 1426642"/>
              <a:gd name="connsiteY66" fmla="*/ 36998 h 2954076"/>
              <a:gd name="connsiteX67" fmla="*/ 331474 w 1426642"/>
              <a:gd name="connsiteY67" fmla="*/ 25092 h 2954076"/>
              <a:gd name="connsiteX68" fmla="*/ 367193 w 1426642"/>
              <a:gd name="connsiteY68" fmla="*/ 6042 h 2954076"/>
              <a:gd name="connsiteX69" fmla="*/ 407674 w 1426642"/>
              <a:gd name="connsiteY69" fmla="*/ 20329 h 2954076"/>
              <a:gd name="connsiteX70" fmla="*/ 421962 w 1426642"/>
              <a:gd name="connsiteY70" fmla="*/ 1279 h 2954076"/>
              <a:gd name="connsiteX71" fmla="*/ 459641 w 1426642"/>
              <a:gd name="connsiteY71" fmla="*/ 2745 h 2954076"/>
              <a:gd name="connsiteX72" fmla="*/ 467206 w 1426642"/>
              <a:gd name="connsiteY72" fmla="*/ 10804 h 2954076"/>
              <a:gd name="connsiteX73" fmla="*/ 462443 w 1426642"/>
              <a:gd name="connsiteY73" fmla="*/ 101292 h 2954076"/>
              <a:gd name="connsiteX74" fmla="*/ 421962 w 1426642"/>
              <a:gd name="connsiteY74" fmla="*/ 137010 h 2954076"/>
              <a:gd name="connsiteX75" fmla="*/ 329093 w 1426642"/>
              <a:gd name="connsiteY75" fmla="*/ 215592 h 2954076"/>
              <a:gd name="connsiteX76" fmla="*/ 295756 w 1426642"/>
              <a:gd name="connsiteY76" fmla="*/ 251310 h 2954076"/>
              <a:gd name="connsiteX77" fmla="*/ 274324 w 1426642"/>
              <a:gd name="connsiteY77" fmla="*/ 294173 h 2954076"/>
              <a:gd name="connsiteX78" fmla="*/ 210031 w 1426642"/>
              <a:gd name="connsiteY78" fmla="*/ 275123 h 2954076"/>
              <a:gd name="connsiteX79" fmla="*/ 229081 w 1426642"/>
              <a:gd name="connsiteY79" fmla="*/ 303698 h 2954076"/>
              <a:gd name="connsiteX80" fmla="*/ 302899 w 1426642"/>
              <a:gd name="connsiteY80" fmla="*/ 313223 h 2954076"/>
              <a:gd name="connsiteX81" fmla="*/ 329093 w 1426642"/>
              <a:gd name="connsiteY81" fmla="*/ 301317 h 2954076"/>
              <a:gd name="connsiteX82" fmla="*/ 293374 w 1426642"/>
              <a:gd name="connsiteY82" fmla="*/ 341798 h 2954076"/>
              <a:gd name="connsiteX83" fmla="*/ 269562 w 1426642"/>
              <a:gd name="connsiteY83" fmla="*/ 339417 h 2954076"/>
              <a:gd name="connsiteX84" fmla="*/ 236224 w 1426642"/>
              <a:gd name="connsiteY84" fmla="*/ 348942 h 2954076"/>
              <a:gd name="connsiteX85" fmla="*/ 210031 w 1426642"/>
              <a:gd name="connsiteY85" fmla="*/ 387042 h 2954076"/>
              <a:gd name="connsiteX86" fmla="*/ 210031 w 1426642"/>
              <a:gd name="connsiteY86" fmla="*/ 406092 h 2954076"/>
              <a:gd name="connsiteX87" fmla="*/ 236224 w 1426642"/>
              <a:gd name="connsiteY87" fmla="*/ 372754 h 2954076"/>
              <a:gd name="connsiteX88" fmla="*/ 260037 w 1426642"/>
              <a:gd name="connsiteY88" fmla="*/ 363229 h 2954076"/>
              <a:gd name="connsiteX89" fmla="*/ 269562 w 1426642"/>
              <a:gd name="connsiteY89" fmla="*/ 387042 h 2954076"/>
              <a:gd name="connsiteX90" fmla="*/ 245749 w 1426642"/>
              <a:gd name="connsiteY90" fmla="*/ 422760 h 2954076"/>
              <a:gd name="connsiteX91" fmla="*/ 260037 w 1426642"/>
              <a:gd name="connsiteY91" fmla="*/ 425142 h 2954076"/>
              <a:gd name="connsiteX92" fmla="*/ 321949 w 1426642"/>
              <a:gd name="connsiteY92" fmla="*/ 387042 h 2954076"/>
              <a:gd name="connsiteX93" fmla="*/ 367193 w 1426642"/>
              <a:gd name="connsiteY93" fmla="*/ 375135 h 2954076"/>
              <a:gd name="connsiteX94" fmla="*/ 414818 w 1426642"/>
              <a:gd name="connsiteY94" fmla="*/ 353704 h 2954076"/>
              <a:gd name="connsiteX95" fmla="*/ 476731 w 1426642"/>
              <a:gd name="connsiteY95" fmla="*/ 367991 h 2954076"/>
              <a:gd name="connsiteX96" fmla="*/ 543406 w 1426642"/>
              <a:gd name="connsiteY96" fmla="*/ 353703 h 2954076"/>
              <a:gd name="connsiteX97" fmla="*/ 621987 w 1426642"/>
              <a:gd name="connsiteY97" fmla="*/ 365610 h 2954076"/>
              <a:gd name="connsiteX98" fmla="*/ 686281 w 1426642"/>
              <a:gd name="connsiteY98" fmla="*/ 363229 h 2954076"/>
              <a:gd name="connsiteX99" fmla="*/ 717239 w 1426642"/>
              <a:gd name="connsiteY99" fmla="*/ 398951 h 2954076"/>
              <a:gd name="connsiteX100" fmla="*/ 721999 w 1426642"/>
              <a:gd name="connsiteY100" fmla="*/ 451335 h 2954076"/>
              <a:gd name="connsiteX101" fmla="*/ 683899 w 1426642"/>
              <a:gd name="connsiteY101" fmla="*/ 503723 h 2954076"/>
              <a:gd name="connsiteX102" fmla="*/ 674374 w 1426642"/>
              <a:gd name="connsiteY102" fmla="*/ 565634 h 2954076"/>
              <a:gd name="connsiteX103" fmla="*/ 648181 w 1426642"/>
              <a:gd name="connsiteY103" fmla="*/ 615641 h 2954076"/>
              <a:gd name="connsiteX104" fmla="*/ 636274 w 1426642"/>
              <a:gd name="connsiteY104" fmla="*/ 658504 h 2954076"/>
              <a:gd name="connsiteX105" fmla="*/ 600556 w 1426642"/>
              <a:gd name="connsiteY105" fmla="*/ 703747 h 2954076"/>
              <a:gd name="connsiteX106" fmla="*/ 569599 w 1426642"/>
              <a:gd name="connsiteY106" fmla="*/ 768042 h 2954076"/>
              <a:gd name="connsiteX107" fmla="*/ 469587 w 1426642"/>
              <a:gd name="connsiteY107" fmla="*/ 806142 h 2954076"/>
              <a:gd name="connsiteX108" fmla="*/ 448156 w 1426642"/>
              <a:gd name="connsiteY108" fmla="*/ 820429 h 2954076"/>
              <a:gd name="connsiteX109" fmla="*/ 443393 w 1426642"/>
              <a:gd name="connsiteY109" fmla="*/ 844242 h 2954076"/>
              <a:gd name="connsiteX110" fmla="*/ 512449 w 1426642"/>
              <a:gd name="connsiteY110" fmla="*/ 815667 h 2954076"/>
              <a:gd name="connsiteX111" fmla="*/ 536262 w 1426642"/>
              <a:gd name="connsiteY111" fmla="*/ 839479 h 2954076"/>
              <a:gd name="connsiteX112" fmla="*/ 560074 w 1426642"/>
              <a:gd name="connsiteY112" fmla="*/ 870435 h 2954076"/>
              <a:gd name="connsiteX113" fmla="*/ 486256 w 1426642"/>
              <a:gd name="connsiteY113" fmla="*/ 910917 h 2954076"/>
              <a:gd name="connsiteX114" fmla="*/ 429106 w 1426642"/>
              <a:gd name="connsiteY114" fmla="*/ 949017 h 2954076"/>
              <a:gd name="connsiteX115" fmla="*/ 341000 w 1426642"/>
              <a:gd name="connsiteY115" fmla="*/ 946635 h 2954076"/>
              <a:gd name="connsiteX116" fmla="*/ 376718 w 1426642"/>
              <a:gd name="connsiteY116" fmla="*/ 968067 h 2954076"/>
              <a:gd name="connsiteX117" fmla="*/ 481493 w 1426642"/>
              <a:gd name="connsiteY117" fmla="*/ 987117 h 2954076"/>
              <a:gd name="connsiteX118" fmla="*/ 545787 w 1426642"/>
              <a:gd name="connsiteY118" fmla="*/ 951398 h 2954076"/>
              <a:gd name="connsiteX119" fmla="*/ 757719 w 1426642"/>
              <a:gd name="connsiteY119" fmla="*/ 1110943 h 2954076"/>
              <a:gd name="connsiteX120" fmla="*/ 976844 w 1426642"/>
              <a:gd name="connsiteY120" fmla="*/ 1527402 h 2954076"/>
              <a:gd name="connsiteX121" fmla="*/ 1110144 w 1426642"/>
              <a:gd name="connsiteY121" fmla="*/ 2034868 h 2954076"/>
              <a:gd name="connsiteX122" fmla="*/ 1419707 w 1426642"/>
              <a:gd name="connsiteY122" fmla="*/ 2080111 h 2954076"/>
              <a:gd name="connsiteX123" fmla="*/ 1381607 w 1426642"/>
              <a:gd name="connsiteY123" fmla="*/ 2292043 h 2954076"/>
              <a:gd name="connsiteX124" fmla="*/ 1343507 w 1426642"/>
              <a:gd name="connsiteY124" fmla="*/ 2592080 h 2954076"/>
              <a:gd name="connsiteX125" fmla="*/ 664429 w 1426642"/>
              <a:gd name="connsiteY125" fmla="*/ 2749641 h 2954076"/>
              <a:gd name="connsiteX126" fmla="*/ 464824 w 1426642"/>
              <a:gd name="connsiteY126" fmla="*/ 2725429 h 2954076"/>
              <a:gd name="connsiteX127" fmla="*/ 386243 w 1426642"/>
              <a:gd name="connsiteY127" fmla="*/ 2780198 h 2954076"/>
              <a:gd name="connsiteX128" fmla="*/ 350525 w 1426642"/>
              <a:gd name="connsiteY128" fmla="*/ 2892118 h 2954076"/>
              <a:gd name="connsiteX129" fmla="*/ 245749 w 1426642"/>
              <a:gd name="connsiteY129" fmla="*/ 2844492 h 2954076"/>
              <a:gd name="connsiteX130" fmla="*/ 190981 w 1426642"/>
              <a:gd name="connsiteY130" fmla="*/ 2856398 h 2954076"/>
              <a:gd name="connsiteX131" fmla="*/ 110018 w 1426642"/>
              <a:gd name="connsiteY131" fmla="*/ 2892117 h 2954076"/>
              <a:gd name="connsiteX132" fmla="*/ 88587 w 1426642"/>
              <a:gd name="connsiteY132" fmla="*/ 2899260 h 2954076"/>
              <a:gd name="connsiteX133" fmla="*/ 79062 w 1426642"/>
              <a:gd name="connsiteY133" fmla="*/ 2937360 h 2954076"/>
              <a:gd name="connsiteX134" fmla="*/ 55250 w 1426642"/>
              <a:gd name="connsiteY134" fmla="*/ 2954030 h 2954076"/>
              <a:gd name="connsiteX135" fmla="*/ 36199 w 1426642"/>
              <a:gd name="connsiteY135" fmla="*/ 2930218 h 2954076"/>
              <a:gd name="connsiteX136" fmla="*/ 5244 w 1426642"/>
              <a:gd name="connsiteY136" fmla="*/ 2911169 h 2954076"/>
              <a:gd name="connsiteX137" fmla="*/ 12387 w 1426642"/>
              <a:gd name="connsiteY137" fmla="*/ 2884973 h 2954076"/>
              <a:gd name="connsiteX138" fmla="*/ 69537 w 1426642"/>
              <a:gd name="connsiteY138" fmla="*/ 2849255 h 2954076"/>
              <a:gd name="connsiteX139" fmla="*/ 90969 w 1426642"/>
              <a:gd name="connsiteY139" fmla="*/ 2777818 h 2954076"/>
              <a:gd name="connsiteX140" fmla="*/ 145737 w 1426642"/>
              <a:gd name="connsiteY140" fmla="*/ 2744479 h 2954076"/>
              <a:gd name="connsiteX141" fmla="*/ 183838 w 1426642"/>
              <a:gd name="connsiteY141" fmla="*/ 2694474 h 2954076"/>
              <a:gd name="connsiteX142" fmla="*/ 193363 w 1426642"/>
              <a:gd name="connsiteY142" fmla="*/ 2630180 h 2954076"/>
              <a:gd name="connsiteX143" fmla="*/ 217174 w 1426642"/>
              <a:gd name="connsiteY143" fmla="*/ 2632561 h 2954076"/>
              <a:gd name="connsiteX144" fmla="*/ 240987 w 1426642"/>
              <a:gd name="connsiteY144" fmla="*/ 2623036 h 2954076"/>
              <a:gd name="connsiteX145" fmla="*/ 262418 w 1426642"/>
              <a:gd name="connsiteY145" fmla="*/ 2570648 h 2954076"/>
              <a:gd name="connsiteX146" fmla="*/ 391006 w 1426642"/>
              <a:gd name="connsiteY146" fmla="*/ 2561123 h 2954076"/>
              <a:gd name="connsiteX147" fmla="*/ 410056 w 1426642"/>
              <a:gd name="connsiteY147" fmla="*/ 2580174 h 2954076"/>
              <a:gd name="connsiteX148" fmla="*/ 476731 w 1426642"/>
              <a:gd name="connsiteY148" fmla="*/ 2558743 h 2954076"/>
              <a:gd name="connsiteX149" fmla="*/ 512449 w 1426642"/>
              <a:gd name="connsiteY149" fmla="*/ 2496829 h 2954076"/>
              <a:gd name="connsiteX150" fmla="*/ 560074 w 1426642"/>
              <a:gd name="connsiteY150" fmla="*/ 2446823 h 2954076"/>
              <a:gd name="connsiteX151" fmla="*/ 610081 w 1426642"/>
              <a:gd name="connsiteY151" fmla="*/ 2382529 h 2954076"/>
              <a:gd name="connsiteX152" fmla="*/ 536262 w 1426642"/>
              <a:gd name="connsiteY152" fmla="*/ 2444442 h 2954076"/>
              <a:gd name="connsiteX153" fmla="*/ 486256 w 1426642"/>
              <a:gd name="connsiteY153" fmla="*/ 2468254 h 2954076"/>
              <a:gd name="connsiteX154" fmla="*/ 424343 w 1426642"/>
              <a:gd name="connsiteY154" fmla="*/ 2513499 h 2954076"/>
              <a:gd name="connsiteX155" fmla="*/ 364812 w 1426642"/>
              <a:gd name="connsiteY155" fmla="*/ 2484923 h 2954076"/>
              <a:gd name="connsiteX156" fmla="*/ 319568 w 1426642"/>
              <a:gd name="connsiteY156" fmla="*/ 2444442 h 2954076"/>
              <a:gd name="connsiteX157" fmla="*/ 250512 w 1426642"/>
              <a:gd name="connsiteY157" fmla="*/ 2456348 h 2954076"/>
              <a:gd name="connsiteX158" fmla="*/ 231462 w 1426642"/>
              <a:gd name="connsiteY158" fmla="*/ 2444442 h 2954076"/>
              <a:gd name="connsiteX159" fmla="*/ 267181 w 1426642"/>
              <a:gd name="connsiteY159" fmla="*/ 2420629 h 2954076"/>
              <a:gd name="connsiteX160" fmla="*/ 171931 w 1426642"/>
              <a:gd name="connsiteY160" fmla="*/ 2408723 h 2954076"/>
              <a:gd name="connsiteX161" fmla="*/ 114781 w 1426642"/>
              <a:gd name="connsiteY161" fmla="*/ 2430154 h 2954076"/>
              <a:gd name="connsiteX162" fmla="*/ 93349 w 1426642"/>
              <a:gd name="connsiteY162" fmla="*/ 2446823 h 2954076"/>
              <a:gd name="connsiteX163" fmla="*/ 90968 w 1426642"/>
              <a:gd name="connsiteY163" fmla="*/ 2427773 h 2954076"/>
              <a:gd name="connsiteX164" fmla="*/ 112399 w 1426642"/>
              <a:gd name="connsiteY164" fmla="*/ 2401579 h 2954076"/>
              <a:gd name="connsiteX165" fmla="*/ 52868 w 1426642"/>
              <a:gd name="connsiteY165" fmla="*/ 2406342 h 2954076"/>
              <a:gd name="connsiteX166" fmla="*/ 67156 w 1426642"/>
              <a:gd name="connsiteY166" fmla="*/ 2373004 h 2954076"/>
              <a:gd name="connsiteX167" fmla="*/ 45724 w 1426642"/>
              <a:gd name="connsiteY167" fmla="*/ 2358717 h 2954076"/>
              <a:gd name="connsiteX168" fmla="*/ 52868 w 1426642"/>
              <a:gd name="connsiteY168" fmla="*/ 2342048 h 2954076"/>
              <a:gd name="connsiteX169" fmla="*/ 131449 w 1426642"/>
              <a:gd name="connsiteY169" fmla="*/ 2296804 h 2954076"/>
              <a:gd name="connsiteX170" fmla="*/ 150500 w 1426642"/>
              <a:gd name="connsiteY170" fmla="*/ 2272992 h 2954076"/>
              <a:gd name="connsiteX171" fmla="*/ 205268 w 1426642"/>
              <a:gd name="connsiteY171" fmla="*/ 2265848 h 2954076"/>
              <a:gd name="connsiteX172" fmla="*/ 276706 w 1426642"/>
              <a:gd name="connsiteY172" fmla="*/ 2201554 h 2954076"/>
              <a:gd name="connsiteX173" fmla="*/ 283849 w 1426642"/>
              <a:gd name="connsiteY173" fmla="*/ 2158692 h 2954076"/>
              <a:gd name="connsiteX174" fmla="*/ 264799 w 1426642"/>
              <a:gd name="connsiteY174" fmla="*/ 2120592 h 2954076"/>
              <a:gd name="connsiteX175" fmla="*/ 271943 w 1426642"/>
              <a:gd name="connsiteY175" fmla="*/ 2082492 h 2954076"/>
              <a:gd name="connsiteX176" fmla="*/ 269562 w 1426642"/>
              <a:gd name="connsiteY176" fmla="*/ 2049154 h 2954076"/>
              <a:gd name="connsiteX177" fmla="*/ 238606 w 1426642"/>
              <a:gd name="connsiteY177" fmla="*/ 2025342 h 2954076"/>
              <a:gd name="connsiteX178" fmla="*/ 207649 w 1426642"/>
              <a:gd name="connsiteY178" fmla="*/ 2032485 h 2954076"/>
              <a:gd name="connsiteX179" fmla="*/ 179074 w 1426642"/>
              <a:gd name="connsiteY179" fmla="*/ 2053917 h 2954076"/>
              <a:gd name="connsiteX180" fmla="*/ 148118 w 1426642"/>
              <a:gd name="connsiteY180" fmla="*/ 2058679 h 2954076"/>
              <a:gd name="connsiteX181" fmla="*/ 150499 w 1426642"/>
              <a:gd name="connsiteY181" fmla="*/ 2049154 h 2954076"/>
              <a:gd name="connsiteX182" fmla="*/ 219556 w 1426642"/>
              <a:gd name="connsiteY182" fmla="*/ 1956285 h 2954076"/>
              <a:gd name="connsiteX183" fmla="*/ 174312 w 1426642"/>
              <a:gd name="connsiteY183" fmla="*/ 1887229 h 2954076"/>
              <a:gd name="connsiteX184" fmla="*/ 193362 w 1426642"/>
              <a:gd name="connsiteY184" fmla="*/ 1851510 h 2954076"/>
              <a:gd name="connsiteX185" fmla="*/ 260037 w 1426642"/>
              <a:gd name="connsiteY185" fmla="*/ 1894373 h 2954076"/>
              <a:gd name="connsiteX186" fmla="*/ 307662 w 1426642"/>
              <a:gd name="connsiteY186" fmla="*/ 1906279 h 2954076"/>
              <a:gd name="connsiteX187" fmla="*/ 426724 w 1426642"/>
              <a:gd name="connsiteY187" fmla="*/ 1884848 h 2954076"/>
              <a:gd name="connsiteX188" fmla="*/ 479112 w 1426642"/>
              <a:gd name="connsiteY188" fmla="*/ 1915804 h 2954076"/>
              <a:gd name="connsiteX189" fmla="*/ 464824 w 1426642"/>
              <a:gd name="connsiteY189" fmla="*/ 1870560 h 2954076"/>
              <a:gd name="connsiteX190" fmla="*/ 469587 w 1426642"/>
              <a:gd name="connsiteY190" fmla="*/ 1863417 h 2954076"/>
              <a:gd name="connsiteX191" fmla="*/ 507687 w 1426642"/>
              <a:gd name="connsiteY191" fmla="*/ 1894373 h 2954076"/>
              <a:gd name="connsiteX192" fmla="*/ 533881 w 1426642"/>
              <a:gd name="connsiteY192" fmla="*/ 1901516 h 2954076"/>
              <a:gd name="connsiteX193" fmla="*/ 536262 w 1426642"/>
              <a:gd name="connsiteY193" fmla="*/ 1870560 h 2954076"/>
              <a:gd name="connsiteX194" fmla="*/ 519593 w 1426642"/>
              <a:gd name="connsiteY194" fmla="*/ 1870560 h 2954076"/>
              <a:gd name="connsiteX195" fmla="*/ 488637 w 1426642"/>
              <a:gd name="connsiteY195" fmla="*/ 1851510 h 2954076"/>
              <a:gd name="connsiteX196" fmla="*/ 474349 w 1426642"/>
              <a:gd name="connsiteY196" fmla="*/ 1815792 h 2954076"/>
              <a:gd name="connsiteX197" fmla="*/ 479112 w 1426642"/>
              <a:gd name="connsiteY197" fmla="*/ 1782454 h 2954076"/>
              <a:gd name="connsiteX198" fmla="*/ 505306 w 1426642"/>
              <a:gd name="connsiteY198" fmla="*/ 1758642 h 2954076"/>
              <a:gd name="connsiteX199" fmla="*/ 479112 w 1426642"/>
              <a:gd name="connsiteY199" fmla="*/ 1732448 h 2954076"/>
              <a:gd name="connsiteX200" fmla="*/ 481493 w 1426642"/>
              <a:gd name="connsiteY200" fmla="*/ 1706254 h 2954076"/>
              <a:gd name="connsiteX201" fmla="*/ 486256 w 1426642"/>
              <a:gd name="connsiteY201" fmla="*/ 1680060 h 2954076"/>
              <a:gd name="connsiteX202" fmla="*/ 524356 w 1426642"/>
              <a:gd name="connsiteY202" fmla="*/ 1632435 h 2954076"/>
              <a:gd name="connsiteX203" fmla="*/ 524356 w 1426642"/>
              <a:gd name="connsiteY203" fmla="*/ 1601479 h 2954076"/>
              <a:gd name="connsiteX204" fmla="*/ 505306 w 1426642"/>
              <a:gd name="connsiteY204" fmla="*/ 1596717 h 2954076"/>
              <a:gd name="connsiteX205" fmla="*/ 462443 w 1426642"/>
              <a:gd name="connsiteY205" fmla="*/ 1625292 h 2954076"/>
              <a:gd name="connsiteX206" fmla="*/ 433868 w 1426642"/>
              <a:gd name="connsiteY206" fmla="*/ 1603860 h 2954076"/>
              <a:gd name="connsiteX207" fmla="*/ 386243 w 1426642"/>
              <a:gd name="connsiteY207" fmla="*/ 1522898 h 2954076"/>
              <a:gd name="connsiteX208" fmla="*/ 368682 w 1426642"/>
              <a:gd name="connsiteY208" fmla="*/ 1496446 h 2954076"/>
              <a:gd name="connsiteX0" fmla="*/ 368682 w 1426642"/>
              <a:gd name="connsiteY0" fmla="*/ 1496446 h 2954076"/>
              <a:gd name="connsiteX1" fmla="*/ 371956 w 1426642"/>
              <a:gd name="connsiteY1" fmla="*/ 1446698 h 2954076"/>
              <a:gd name="connsiteX2" fmla="*/ 429106 w 1426642"/>
              <a:gd name="connsiteY2" fmla="*/ 1349067 h 2954076"/>
              <a:gd name="connsiteX3" fmla="*/ 464824 w 1426642"/>
              <a:gd name="connsiteY3" fmla="*/ 1344304 h 2954076"/>
              <a:gd name="connsiteX4" fmla="*/ 476731 w 1426642"/>
              <a:gd name="connsiteY4" fmla="*/ 1327635 h 2954076"/>
              <a:gd name="connsiteX5" fmla="*/ 441012 w 1426642"/>
              <a:gd name="connsiteY5" fmla="*/ 1325254 h 2954076"/>
              <a:gd name="connsiteX6" fmla="*/ 381481 w 1426642"/>
              <a:gd name="connsiteY6" fmla="*/ 1313348 h 2954076"/>
              <a:gd name="connsiteX7" fmla="*/ 357668 w 1426642"/>
              <a:gd name="connsiteY7" fmla="*/ 1349067 h 2954076"/>
              <a:gd name="connsiteX8" fmla="*/ 276706 w 1426642"/>
              <a:gd name="connsiteY8" fmla="*/ 1391929 h 2954076"/>
              <a:gd name="connsiteX9" fmla="*/ 231462 w 1426642"/>
              <a:gd name="connsiteY9" fmla="*/ 1372879 h 2954076"/>
              <a:gd name="connsiteX10" fmla="*/ 212412 w 1426642"/>
              <a:gd name="connsiteY10" fmla="*/ 1344304 h 2954076"/>
              <a:gd name="connsiteX11" fmla="*/ 202887 w 1426642"/>
              <a:gd name="connsiteY11" fmla="*/ 1363354 h 2954076"/>
              <a:gd name="connsiteX12" fmla="*/ 212412 w 1426642"/>
              <a:gd name="connsiteY12" fmla="*/ 1422884 h 2954076"/>
              <a:gd name="connsiteX13" fmla="*/ 138593 w 1426642"/>
              <a:gd name="connsiteY13" fmla="*/ 1372879 h 2954076"/>
              <a:gd name="connsiteX14" fmla="*/ 88587 w 1426642"/>
              <a:gd name="connsiteY14" fmla="*/ 1391929 h 2954076"/>
              <a:gd name="connsiteX15" fmla="*/ 64775 w 1426642"/>
              <a:gd name="connsiteY15" fmla="*/ 1337163 h 2954076"/>
              <a:gd name="connsiteX16" fmla="*/ 79062 w 1426642"/>
              <a:gd name="connsiteY16" fmla="*/ 1291917 h 2954076"/>
              <a:gd name="connsiteX17" fmla="*/ 138593 w 1426642"/>
              <a:gd name="connsiteY17" fmla="*/ 1184760 h 2954076"/>
              <a:gd name="connsiteX18" fmla="*/ 164787 w 1426642"/>
              <a:gd name="connsiteY18" fmla="*/ 1156184 h 2954076"/>
              <a:gd name="connsiteX19" fmla="*/ 100493 w 1426642"/>
              <a:gd name="connsiteY19" fmla="*/ 1060934 h 2954076"/>
              <a:gd name="connsiteX20" fmla="*/ 112399 w 1426642"/>
              <a:gd name="connsiteY20" fmla="*/ 1015691 h 2954076"/>
              <a:gd name="connsiteX21" fmla="*/ 136212 w 1426642"/>
              <a:gd name="connsiteY21" fmla="*/ 996641 h 2954076"/>
              <a:gd name="connsiteX22" fmla="*/ 188599 w 1426642"/>
              <a:gd name="connsiteY22" fmla="*/ 994259 h 2954076"/>
              <a:gd name="connsiteX23" fmla="*/ 133831 w 1426642"/>
              <a:gd name="connsiteY23" fmla="*/ 975209 h 2954076"/>
              <a:gd name="connsiteX24" fmla="*/ 121924 w 1426642"/>
              <a:gd name="connsiteY24" fmla="*/ 937109 h 2954076"/>
              <a:gd name="connsiteX25" fmla="*/ 88587 w 1426642"/>
              <a:gd name="connsiteY25" fmla="*/ 1006166 h 2954076"/>
              <a:gd name="connsiteX26" fmla="*/ 67156 w 1426642"/>
              <a:gd name="connsiteY26" fmla="*/ 1010928 h 2954076"/>
              <a:gd name="connsiteX27" fmla="*/ 86206 w 1426642"/>
              <a:gd name="connsiteY27" fmla="*/ 1065697 h 2954076"/>
              <a:gd name="connsiteX28" fmla="*/ 43343 w 1426642"/>
              <a:gd name="connsiteY28" fmla="*/ 1015691 h 2954076"/>
              <a:gd name="connsiteX29" fmla="*/ 26674 w 1426642"/>
              <a:gd name="connsiteY29" fmla="*/ 987116 h 2954076"/>
              <a:gd name="connsiteX30" fmla="*/ 102874 w 1426642"/>
              <a:gd name="connsiteY30" fmla="*/ 877578 h 2954076"/>
              <a:gd name="connsiteX31" fmla="*/ 74299 w 1426642"/>
              <a:gd name="connsiteY31" fmla="*/ 887103 h 2954076"/>
              <a:gd name="connsiteX32" fmla="*/ 45724 w 1426642"/>
              <a:gd name="connsiteY32" fmla="*/ 922822 h 2954076"/>
              <a:gd name="connsiteX33" fmla="*/ 17149 w 1426642"/>
              <a:gd name="connsiteY33" fmla="*/ 951398 h 2954076"/>
              <a:gd name="connsiteX34" fmla="*/ 14768 w 1426642"/>
              <a:gd name="connsiteY34" fmla="*/ 1025217 h 2954076"/>
              <a:gd name="connsiteX35" fmla="*/ 12387 w 1426642"/>
              <a:gd name="connsiteY35" fmla="*/ 1079986 h 2954076"/>
              <a:gd name="connsiteX36" fmla="*/ 48106 w 1426642"/>
              <a:gd name="connsiteY36" fmla="*/ 1075223 h 2954076"/>
              <a:gd name="connsiteX37" fmla="*/ 74299 w 1426642"/>
              <a:gd name="connsiteY37" fmla="*/ 1144279 h 2954076"/>
              <a:gd name="connsiteX38" fmla="*/ 57631 w 1426642"/>
              <a:gd name="connsiteY38" fmla="*/ 1163329 h 2954076"/>
              <a:gd name="connsiteX39" fmla="*/ 24293 w 1426642"/>
              <a:gd name="connsiteY39" fmla="*/ 1146660 h 2954076"/>
              <a:gd name="connsiteX40" fmla="*/ 7624 w 1426642"/>
              <a:gd name="connsiteY40" fmla="*/ 1063317 h 2954076"/>
              <a:gd name="connsiteX41" fmla="*/ 10007 w 1426642"/>
              <a:gd name="connsiteY41" fmla="*/ 868057 h 2954076"/>
              <a:gd name="connsiteX42" fmla="*/ 45724 w 1426642"/>
              <a:gd name="connsiteY42" fmla="*/ 815666 h 2954076"/>
              <a:gd name="connsiteX43" fmla="*/ 81443 w 1426642"/>
              <a:gd name="connsiteY43" fmla="*/ 796616 h 2954076"/>
              <a:gd name="connsiteX44" fmla="*/ 14768 w 1426642"/>
              <a:gd name="connsiteY44" fmla="*/ 794234 h 2954076"/>
              <a:gd name="connsiteX45" fmla="*/ 45724 w 1426642"/>
              <a:gd name="connsiteY45" fmla="*/ 763278 h 2954076"/>
              <a:gd name="connsiteX46" fmla="*/ 24293 w 1426642"/>
              <a:gd name="connsiteY46" fmla="*/ 763278 h 2954076"/>
              <a:gd name="connsiteX47" fmla="*/ 64774 w 1426642"/>
              <a:gd name="connsiteY47" fmla="*/ 677553 h 2954076"/>
              <a:gd name="connsiteX48" fmla="*/ 12387 w 1426642"/>
              <a:gd name="connsiteY48" fmla="*/ 741847 h 2954076"/>
              <a:gd name="connsiteX49" fmla="*/ 5243 w 1426642"/>
              <a:gd name="connsiteY49" fmla="*/ 670409 h 2954076"/>
              <a:gd name="connsiteX50" fmla="*/ 5244 w 1426642"/>
              <a:gd name="connsiteY50" fmla="*/ 396567 h 2954076"/>
              <a:gd name="connsiteX51" fmla="*/ 17149 w 1426642"/>
              <a:gd name="connsiteY51" fmla="*/ 279884 h 2954076"/>
              <a:gd name="connsiteX52" fmla="*/ 71918 w 1426642"/>
              <a:gd name="connsiteY52" fmla="*/ 291791 h 2954076"/>
              <a:gd name="connsiteX53" fmla="*/ 52868 w 1426642"/>
              <a:gd name="connsiteY53" fmla="*/ 258453 h 2954076"/>
              <a:gd name="connsiteX54" fmla="*/ 480 w 1426642"/>
              <a:gd name="connsiteY54" fmla="*/ 225116 h 2954076"/>
              <a:gd name="connsiteX55" fmla="*/ 33818 w 1426642"/>
              <a:gd name="connsiteY55" fmla="*/ 208447 h 2954076"/>
              <a:gd name="connsiteX56" fmla="*/ 36199 w 1426642"/>
              <a:gd name="connsiteY56" fmla="*/ 194159 h 2954076"/>
              <a:gd name="connsiteX57" fmla="*/ 14768 w 1426642"/>
              <a:gd name="connsiteY57" fmla="*/ 153678 h 2954076"/>
              <a:gd name="connsiteX58" fmla="*/ 52868 w 1426642"/>
              <a:gd name="connsiteY58" fmla="*/ 151297 h 2954076"/>
              <a:gd name="connsiteX59" fmla="*/ 76681 w 1426642"/>
              <a:gd name="connsiteY59" fmla="*/ 141772 h 2954076"/>
              <a:gd name="connsiteX60" fmla="*/ 57630 w 1426642"/>
              <a:gd name="connsiteY60" fmla="*/ 101291 h 2954076"/>
              <a:gd name="connsiteX61" fmla="*/ 81444 w 1426642"/>
              <a:gd name="connsiteY61" fmla="*/ 27473 h 2954076"/>
              <a:gd name="connsiteX62" fmla="*/ 98112 w 1426642"/>
              <a:gd name="connsiteY62" fmla="*/ 8422 h 2954076"/>
              <a:gd name="connsiteX63" fmla="*/ 145737 w 1426642"/>
              <a:gd name="connsiteY63" fmla="*/ 20328 h 2954076"/>
              <a:gd name="connsiteX64" fmla="*/ 138593 w 1426642"/>
              <a:gd name="connsiteY64" fmla="*/ 77479 h 2954076"/>
              <a:gd name="connsiteX65" fmla="*/ 181456 w 1426642"/>
              <a:gd name="connsiteY65" fmla="*/ 32235 h 2954076"/>
              <a:gd name="connsiteX66" fmla="*/ 250512 w 1426642"/>
              <a:gd name="connsiteY66" fmla="*/ 36998 h 2954076"/>
              <a:gd name="connsiteX67" fmla="*/ 331474 w 1426642"/>
              <a:gd name="connsiteY67" fmla="*/ 25092 h 2954076"/>
              <a:gd name="connsiteX68" fmla="*/ 367193 w 1426642"/>
              <a:gd name="connsiteY68" fmla="*/ 6042 h 2954076"/>
              <a:gd name="connsiteX69" fmla="*/ 407674 w 1426642"/>
              <a:gd name="connsiteY69" fmla="*/ 20329 h 2954076"/>
              <a:gd name="connsiteX70" fmla="*/ 421962 w 1426642"/>
              <a:gd name="connsiteY70" fmla="*/ 1279 h 2954076"/>
              <a:gd name="connsiteX71" fmla="*/ 459641 w 1426642"/>
              <a:gd name="connsiteY71" fmla="*/ 2745 h 2954076"/>
              <a:gd name="connsiteX72" fmla="*/ 467206 w 1426642"/>
              <a:gd name="connsiteY72" fmla="*/ 10804 h 2954076"/>
              <a:gd name="connsiteX73" fmla="*/ 462443 w 1426642"/>
              <a:gd name="connsiteY73" fmla="*/ 101292 h 2954076"/>
              <a:gd name="connsiteX74" fmla="*/ 421962 w 1426642"/>
              <a:gd name="connsiteY74" fmla="*/ 137010 h 2954076"/>
              <a:gd name="connsiteX75" fmla="*/ 329093 w 1426642"/>
              <a:gd name="connsiteY75" fmla="*/ 215592 h 2954076"/>
              <a:gd name="connsiteX76" fmla="*/ 295756 w 1426642"/>
              <a:gd name="connsiteY76" fmla="*/ 251310 h 2954076"/>
              <a:gd name="connsiteX77" fmla="*/ 274324 w 1426642"/>
              <a:gd name="connsiteY77" fmla="*/ 294173 h 2954076"/>
              <a:gd name="connsiteX78" fmla="*/ 210031 w 1426642"/>
              <a:gd name="connsiteY78" fmla="*/ 275123 h 2954076"/>
              <a:gd name="connsiteX79" fmla="*/ 229081 w 1426642"/>
              <a:gd name="connsiteY79" fmla="*/ 303698 h 2954076"/>
              <a:gd name="connsiteX80" fmla="*/ 302899 w 1426642"/>
              <a:gd name="connsiteY80" fmla="*/ 313223 h 2954076"/>
              <a:gd name="connsiteX81" fmla="*/ 329093 w 1426642"/>
              <a:gd name="connsiteY81" fmla="*/ 301317 h 2954076"/>
              <a:gd name="connsiteX82" fmla="*/ 293374 w 1426642"/>
              <a:gd name="connsiteY82" fmla="*/ 341798 h 2954076"/>
              <a:gd name="connsiteX83" fmla="*/ 269562 w 1426642"/>
              <a:gd name="connsiteY83" fmla="*/ 339417 h 2954076"/>
              <a:gd name="connsiteX84" fmla="*/ 236224 w 1426642"/>
              <a:gd name="connsiteY84" fmla="*/ 348942 h 2954076"/>
              <a:gd name="connsiteX85" fmla="*/ 210031 w 1426642"/>
              <a:gd name="connsiteY85" fmla="*/ 387042 h 2954076"/>
              <a:gd name="connsiteX86" fmla="*/ 210031 w 1426642"/>
              <a:gd name="connsiteY86" fmla="*/ 406092 h 2954076"/>
              <a:gd name="connsiteX87" fmla="*/ 236224 w 1426642"/>
              <a:gd name="connsiteY87" fmla="*/ 372754 h 2954076"/>
              <a:gd name="connsiteX88" fmla="*/ 260037 w 1426642"/>
              <a:gd name="connsiteY88" fmla="*/ 363229 h 2954076"/>
              <a:gd name="connsiteX89" fmla="*/ 269562 w 1426642"/>
              <a:gd name="connsiteY89" fmla="*/ 387042 h 2954076"/>
              <a:gd name="connsiteX90" fmla="*/ 245749 w 1426642"/>
              <a:gd name="connsiteY90" fmla="*/ 422760 h 2954076"/>
              <a:gd name="connsiteX91" fmla="*/ 260037 w 1426642"/>
              <a:gd name="connsiteY91" fmla="*/ 425142 h 2954076"/>
              <a:gd name="connsiteX92" fmla="*/ 321949 w 1426642"/>
              <a:gd name="connsiteY92" fmla="*/ 387042 h 2954076"/>
              <a:gd name="connsiteX93" fmla="*/ 367193 w 1426642"/>
              <a:gd name="connsiteY93" fmla="*/ 375135 h 2954076"/>
              <a:gd name="connsiteX94" fmla="*/ 414818 w 1426642"/>
              <a:gd name="connsiteY94" fmla="*/ 353704 h 2954076"/>
              <a:gd name="connsiteX95" fmla="*/ 476731 w 1426642"/>
              <a:gd name="connsiteY95" fmla="*/ 367991 h 2954076"/>
              <a:gd name="connsiteX96" fmla="*/ 543406 w 1426642"/>
              <a:gd name="connsiteY96" fmla="*/ 353703 h 2954076"/>
              <a:gd name="connsiteX97" fmla="*/ 621987 w 1426642"/>
              <a:gd name="connsiteY97" fmla="*/ 365610 h 2954076"/>
              <a:gd name="connsiteX98" fmla="*/ 686281 w 1426642"/>
              <a:gd name="connsiteY98" fmla="*/ 363229 h 2954076"/>
              <a:gd name="connsiteX99" fmla="*/ 717239 w 1426642"/>
              <a:gd name="connsiteY99" fmla="*/ 398951 h 2954076"/>
              <a:gd name="connsiteX100" fmla="*/ 721999 w 1426642"/>
              <a:gd name="connsiteY100" fmla="*/ 451335 h 2954076"/>
              <a:gd name="connsiteX101" fmla="*/ 683899 w 1426642"/>
              <a:gd name="connsiteY101" fmla="*/ 503723 h 2954076"/>
              <a:gd name="connsiteX102" fmla="*/ 674374 w 1426642"/>
              <a:gd name="connsiteY102" fmla="*/ 565634 h 2954076"/>
              <a:gd name="connsiteX103" fmla="*/ 648181 w 1426642"/>
              <a:gd name="connsiteY103" fmla="*/ 615641 h 2954076"/>
              <a:gd name="connsiteX104" fmla="*/ 636274 w 1426642"/>
              <a:gd name="connsiteY104" fmla="*/ 658504 h 2954076"/>
              <a:gd name="connsiteX105" fmla="*/ 600556 w 1426642"/>
              <a:gd name="connsiteY105" fmla="*/ 703747 h 2954076"/>
              <a:gd name="connsiteX106" fmla="*/ 569599 w 1426642"/>
              <a:gd name="connsiteY106" fmla="*/ 768042 h 2954076"/>
              <a:gd name="connsiteX107" fmla="*/ 469587 w 1426642"/>
              <a:gd name="connsiteY107" fmla="*/ 806142 h 2954076"/>
              <a:gd name="connsiteX108" fmla="*/ 448156 w 1426642"/>
              <a:gd name="connsiteY108" fmla="*/ 820429 h 2954076"/>
              <a:gd name="connsiteX109" fmla="*/ 443393 w 1426642"/>
              <a:gd name="connsiteY109" fmla="*/ 844242 h 2954076"/>
              <a:gd name="connsiteX110" fmla="*/ 512449 w 1426642"/>
              <a:gd name="connsiteY110" fmla="*/ 815667 h 2954076"/>
              <a:gd name="connsiteX111" fmla="*/ 536262 w 1426642"/>
              <a:gd name="connsiteY111" fmla="*/ 839479 h 2954076"/>
              <a:gd name="connsiteX112" fmla="*/ 560074 w 1426642"/>
              <a:gd name="connsiteY112" fmla="*/ 870435 h 2954076"/>
              <a:gd name="connsiteX113" fmla="*/ 486256 w 1426642"/>
              <a:gd name="connsiteY113" fmla="*/ 910917 h 2954076"/>
              <a:gd name="connsiteX114" fmla="*/ 429106 w 1426642"/>
              <a:gd name="connsiteY114" fmla="*/ 949017 h 2954076"/>
              <a:gd name="connsiteX115" fmla="*/ 341000 w 1426642"/>
              <a:gd name="connsiteY115" fmla="*/ 946635 h 2954076"/>
              <a:gd name="connsiteX116" fmla="*/ 376718 w 1426642"/>
              <a:gd name="connsiteY116" fmla="*/ 968067 h 2954076"/>
              <a:gd name="connsiteX117" fmla="*/ 481493 w 1426642"/>
              <a:gd name="connsiteY117" fmla="*/ 987117 h 2954076"/>
              <a:gd name="connsiteX118" fmla="*/ 545787 w 1426642"/>
              <a:gd name="connsiteY118" fmla="*/ 951398 h 2954076"/>
              <a:gd name="connsiteX119" fmla="*/ 757719 w 1426642"/>
              <a:gd name="connsiteY119" fmla="*/ 1110943 h 2954076"/>
              <a:gd name="connsiteX120" fmla="*/ 976844 w 1426642"/>
              <a:gd name="connsiteY120" fmla="*/ 1527402 h 2954076"/>
              <a:gd name="connsiteX121" fmla="*/ 1110144 w 1426642"/>
              <a:gd name="connsiteY121" fmla="*/ 2034868 h 2954076"/>
              <a:gd name="connsiteX122" fmla="*/ 1419707 w 1426642"/>
              <a:gd name="connsiteY122" fmla="*/ 2080111 h 2954076"/>
              <a:gd name="connsiteX123" fmla="*/ 1381607 w 1426642"/>
              <a:gd name="connsiteY123" fmla="*/ 2292043 h 2954076"/>
              <a:gd name="connsiteX124" fmla="*/ 1343507 w 1426642"/>
              <a:gd name="connsiteY124" fmla="*/ 2592080 h 2954076"/>
              <a:gd name="connsiteX125" fmla="*/ 664429 w 1426642"/>
              <a:gd name="connsiteY125" fmla="*/ 2749641 h 2954076"/>
              <a:gd name="connsiteX126" fmla="*/ 464824 w 1426642"/>
              <a:gd name="connsiteY126" fmla="*/ 2725429 h 2954076"/>
              <a:gd name="connsiteX127" fmla="*/ 386243 w 1426642"/>
              <a:gd name="connsiteY127" fmla="*/ 2780198 h 2954076"/>
              <a:gd name="connsiteX128" fmla="*/ 350525 w 1426642"/>
              <a:gd name="connsiteY128" fmla="*/ 2892118 h 2954076"/>
              <a:gd name="connsiteX129" fmla="*/ 245749 w 1426642"/>
              <a:gd name="connsiteY129" fmla="*/ 2844492 h 2954076"/>
              <a:gd name="connsiteX130" fmla="*/ 190981 w 1426642"/>
              <a:gd name="connsiteY130" fmla="*/ 2856398 h 2954076"/>
              <a:gd name="connsiteX131" fmla="*/ 145737 w 1426642"/>
              <a:gd name="connsiteY131" fmla="*/ 2863542 h 2954076"/>
              <a:gd name="connsiteX132" fmla="*/ 110018 w 1426642"/>
              <a:gd name="connsiteY132" fmla="*/ 2892117 h 2954076"/>
              <a:gd name="connsiteX133" fmla="*/ 88587 w 1426642"/>
              <a:gd name="connsiteY133" fmla="*/ 2899260 h 2954076"/>
              <a:gd name="connsiteX134" fmla="*/ 79062 w 1426642"/>
              <a:gd name="connsiteY134" fmla="*/ 2937360 h 2954076"/>
              <a:gd name="connsiteX135" fmla="*/ 55250 w 1426642"/>
              <a:gd name="connsiteY135" fmla="*/ 2954030 h 2954076"/>
              <a:gd name="connsiteX136" fmla="*/ 36199 w 1426642"/>
              <a:gd name="connsiteY136" fmla="*/ 2930218 h 2954076"/>
              <a:gd name="connsiteX137" fmla="*/ 5244 w 1426642"/>
              <a:gd name="connsiteY137" fmla="*/ 2911169 h 2954076"/>
              <a:gd name="connsiteX138" fmla="*/ 12387 w 1426642"/>
              <a:gd name="connsiteY138" fmla="*/ 2884973 h 2954076"/>
              <a:gd name="connsiteX139" fmla="*/ 69537 w 1426642"/>
              <a:gd name="connsiteY139" fmla="*/ 2849255 h 2954076"/>
              <a:gd name="connsiteX140" fmla="*/ 90969 w 1426642"/>
              <a:gd name="connsiteY140" fmla="*/ 2777818 h 2954076"/>
              <a:gd name="connsiteX141" fmla="*/ 145737 w 1426642"/>
              <a:gd name="connsiteY141" fmla="*/ 2744479 h 2954076"/>
              <a:gd name="connsiteX142" fmla="*/ 183838 w 1426642"/>
              <a:gd name="connsiteY142" fmla="*/ 2694474 h 2954076"/>
              <a:gd name="connsiteX143" fmla="*/ 193363 w 1426642"/>
              <a:gd name="connsiteY143" fmla="*/ 2630180 h 2954076"/>
              <a:gd name="connsiteX144" fmla="*/ 217174 w 1426642"/>
              <a:gd name="connsiteY144" fmla="*/ 2632561 h 2954076"/>
              <a:gd name="connsiteX145" fmla="*/ 240987 w 1426642"/>
              <a:gd name="connsiteY145" fmla="*/ 2623036 h 2954076"/>
              <a:gd name="connsiteX146" fmla="*/ 262418 w 1426642"/>
              <a:gd name="connsiteY146" fmla="*/ 2570648 h 2954076"/>
              <a:gd name="connsiteX147" fmla="*/ 391006 w 1426642"/>
              <a:gd name="connsiteY147" fmla="*/ 2561123 h 2954076"/>
              <a:gd name="connsiteX148" fmla="*/ 410056 w 1426642"/>
              <a:gd name="connsiteY148" fmla="*/ 2580174 h 2954076"/>
              <a:gd name="connsiteX149" fmla="*/ 476731 w 1426642"/>
              <a:gd name="connsiteY149" fmla="*/ 2558743 h 2954076"/>
              <a:gd name="connsiteX150" fmla="*/ 512449 w 1426642"/>
              <a:gd name="connsiteY150" fmla="*/ 2496829 h 2954076"/>
              <a:gd name="connsiteX151" fmla="*/ 560074 w 1426642"/>
              <a:gd name="connsiteY151" fmla="*/ 2446823 h 2954076"/>
              <a:gd name="connsiteX152" fmla="*/ 610081 w 1426642"/>
              <a:gd name="connsiteY152" fmla="*/ 2382529 h 2954076"/>
              <a:gd name="connsiteX153" fmla="*/ 536262 w 1426642"/>
              <a:gd name="connsiteY153" fmla="*/ 2444442 h 2954076"/>
              <a:gd name="connsiteX154" fmla="*/ 486256 w 1426642"/>
              <a:gd name="connsiteY154" fmla="*/ 2468254 h 2954076"/>
              <a:gd name="connsiteX155" fmla="*/ 424343 w 1426642"/>
              <a:gd name="connsiteY155" fmla="*/ 2513499 h 2954076"/>
              <a:gd name="connsiteX156" fmla="*/ 364812 w 1426642"/>
              <a:gd name="connsiteY156" fmla="*/ 2484923 h 2954076"/>
              <a:gd name="connsiteX157" fmla="*/ 319568 w 1426642"/>
              <a:gd name="connsiteY157" fmla="*/ 2444442 h 2954076"/>
              <a:gd name="connsiteX158" fmla="*/ 250512 w 1426642"/>
              <a:gd name="connsiteY158" fmla="*/ 2456348 h 2954076"/>
              <a:gd name="connsiteX159" fmla="*/ 231462 w 1426642"/>
              <a:gd name="connsiteY159" fmla="*/ 2444442 h 2954076"/>
              <a:gd name="connsiteX160" fmla="*/ 267181 w 1426642"/>
              <a:gd name="connsiteY160" fmla="*/ 2420629 h 2954076"/>
              <a:gd name="connsiteX161" fmla="*/ 171931 w 1426642"/>
              <a:gd name="connsiteY161" fmla="*/ 2408723 h 2954076"/>
              <a:gd name="connsiteX162" fmla="*/ 114781 w 1426642"/>
              <a:gd name="connsiteY162" fmla="*/ 2430154 h 2954076"/>
              <a:gd name="connsiteX163" fmla="*/ 93349 w 1426642"/>
              <a:gd name="connsiteY163" fmla="*/ 2446823 h 2954076"/>
              <a:gd name="connsiteX164" fmla="*/ 90968 w 1426642"/>
              <a:gd name="connsiteY164" fmla="*/ 2427773 h 2954076"/>
              <a:gd name="connsiteX165" fmla="*/ 112399 w 1426642"/>
              <a:gd name="connsiteY165" fmla="*/ 2401579 h 2954076"/>
              <a:gd name="connsiteX166" fmla="*/ 52868 w 1426642"/>
              <a:gd name="connsiteY166" fmla="*/ 2406342 h 2954076"/>
              <a:gd name="connsiteX167" fmla="*/ 67156 w 1426642"/>
              <a:gd name="connsiteY167" fmla="*/ 2373004 h 2954076"/>
              <a:gd name="connsiteX168" fmla="*/ 45724 w 1426642"/>
              <a:gd name="connsiteY168" fmla="*/ 2358717 h 2954076"/>
              <a:gd name="connsiteX169" fmla="*/ 52868 w 1426642"/>
              <a:gd name="connsiteY169" fmla="*/ 2342048 h 2954076"/>
              <a:gd name="connsiteX170" fmla="*/ 131449 w 1426642"/>
              <a:gd name="connsiteY170" fmla="*/ 2296804 h 2954076"/>
              <a:gd name="connsiteX171" fmla="*/ 150500 w 1426642"/>
              <a:gd name="connsiteY171" fmla="*/ 2272992 h 2954076"/>
              <a:gd name="connsiteX172" fmla="*/ 205268 w 1426642"/>
              <a:gd name="connsiteY172" fmla="*/ 2265848 h 2954076"/>
              <a:gd name="connsiteX173" fmla="*/ 276706 w 1426642"/>
              <a:gd name="connsiteY173" fmla="*/ 2201554 h 2954076"/>
              <a:gd name="connsiteX174" fmla="*/ 283849 w 1426642"/>
              <a:gd name="connsiteY174" fmla="*/ 2158692 h 2954076"/>
              <a:gd name="connsiteX175" fmla="*/ 264799 w 1426642"/>
              <a:gd name="connsiteY175" fmla="*/ 2120592 h 2954076"/>
              <a:gd name="connsiteX176" fmla="*/ 271943 w 1426642"/>
              <a:gd name="connsiteY176" fmla="*/ 2082492 h 2954076"/>
              <a:gd name="connsiteX177" fmla="*/ 269562 w 1426642"/>
              <a:gd name="connsiteY177" fmla="*/ 2049154 h 2954076"/>
              <a:gd name="connsiteX178" fmla="*/ 238606 w 1426642"/>
              <a:gd name="connsiteY178" fmla="*/ 2025342 h 2954076"/>
              <a:gd name="connsiteX179" fmla="*/ 207649 w 1426642"/>
              <a:gd name="connsiteY179" fmla="*/ 2032485 h 2954076"/>
              <a:gd name="connsiteX180" fmla="*/ 179074 w 1426642"/>
              <a:gd name="connsiteY180" fmla="*/ 2053917 h 2954076"/>
              <a:gd name="connsiteX181" fmla="*/ 148118 w 1426642"/>
              <a:gd name="connsiteY181" fmla="*/ 2058679 h 2954076"/>
              <a:gd name="connsiteX182" fmla="*/ 150499 w 1426642"/>
              <a:gd name="connsiteY182" fmla="*/ 2049154 h 2954076"/>
              <a:gd name="connsiteX183" fmla="*/ 219556 w 1426642"/>
              <a:gd name="connsiteY183" fmla="*/ 1956285 h 2954076"/>
              <a:gd name="connsiteX184" fmla="*/ 174312 w 1426642"/>
              <a:gd name="connsiteY184" fmla="*/ 1887229 h 2954076"/>
              <a:gd name="connsiteX185" fmla="*/ 193362 w 1426642"/>
              <a:gd name="connsiteY185" fmla="*/ 1851510 h 2954076"/>
              <a:gd name="connsiteX186" fmla="*/ 260037 w 1426642"/>
              <a:gd name="connsiteY186" fmla="*/ 1894373 h 2954076"/>
              <a:gd name="connsiteX187" fmla="*/ 307662 w 1426642"/>
              <a:gd name="connsiteY187" fmla="*/ 1906279 h 2954076"/>
              <a:gd name="connsiteX188" fmla="*/ 426724 w 1426642"/>
              <a:gd name="connsiteY188" fmla="*/ 1884848 h 2954076"/>
              <a:gd name="connsiteX189" fmla="*/ 479112 w 1426642"/>
              <a:gd name="connsiteY189" fmla="*/ 1915804 h 2954076"/>
              <a:gd name="connsiteX190" fmla="*/ 464824 w 1426642"/>
              <a:gd name="connsiteY190" fmla="*/ 1870560 h 2954076"/>
              <a:gd name="connsiteX191" fmla="*/ 469587 w 1426642"/>
              <a:gd name="connsiteY191" fmla="*/ 1863417 h 2954076"/>
              <a:gd name="connsiteX192" fmla="*/ 507687 w 1426642"/>
              <a:gd name="connsiteY192" fmla="*/ 1894373 h 2954076"/>
              <a:gd name="connsiteX193" fmla="*/ 533881 w 1426642"/>
              <a:gd name="connsiteY193" fmla="*/ 1901516 h 2954076"/>
              <a:gd name="connsiteX194" fmla="*/ 536262 w 1426642"/>
              <a:gd name="connsiteY194" fmla="*/ 1870560 h 2954076"/>
              <a:gd name="connsiteX195" fmla="*/ 519593 w 1426642"/>
              <a:gd name="connsiteY195" fmla="*/ 1870560 h 2954076"/>
              <a:gd name="connsiteX196" fmla="*/ 488637 w 1426642"/>
              <a:gd name="connsiteY196" fmla="*/ 1851510 h 2954076"/>
              <a:gd name="connsiteX197" fmla="*/ 474349 w 1426642"/>
              <a:gd name="connsiteY197" fmla="*/ 1815792 h 2954076"/>
              <a:gd name="connsiteX198" fmla="*/ 479112 w 1426642"/>
              <a:gd name="connsiteY198" fmla="*/ 1782454 h 2954076"/>
              <a:gd name="connsiteX199" fmla="*/ 505306 w 1426642"/>
              <a:gd name="connsiteY199" fmla="*/ 1758642 h 2954076"/>
              <a:gd name="connsiteX200" fmla="*/ 479112 w 1426642"/>
              <a:gd name="connsiteY200" fmla="*/ 1732448 h 2954076"/>
              <a:gd name="connsiteX201" fmla="*/ 481493 w 1426642"/>
              <a:gd name="connsiteY201" fmla="*/ 1706254 h 2954076"/>
              <a:gd name="connsiteX202" fmla="*/ 486256 w 1426642"/>
              <a:gd name="connsiteY202" fmla="*/ 1680060 h 2954076"/>
              <a:gd name="connsiteX203" fmla="*/ 524356 w 1426642"/>
              <a:gd name="connsiteY203" fmla="*/ 1632435 h 2954076"/>
              <a:gd name="connsiteX204" fmla="*/ 524356 w 1426642"/>
              <a:gd name="connsiteY204" fmla="*/ 1601479 h 2954076"/>
              <a:gd name="connsiteX205" fmla="*/ 505306 w 1426642"/>
              <a:gd name="connsiteY205" fmla="*/ 1596717 h 2954076"/>
              <a:gd name="connsiteX206" fmla="*/ 462443 w 1426642"/>
              <a:gd name="connsiteY206" fmla="*/ 1625292 h 2954076"/>
              <a:gd name="connsiteX207" fmla="*/ 433868 w 1426642"/>
              <a:gd name="connsiteY207" fmla="*/ 1603860 h 2954076"/>
              <a:gd name="connsiteX208" fmla="*/ 386243 w 1426642"/>
              <a:gd name="connsiteY208" fmla="*/ 1522898 h 2954076"/>
              <a:gd name="connsiteX209" fmla="*/ 368682 w 1426642"/>
              <a:gd name="connsiteY209" fmla="*/ 1496446 h 2954076"/>
              <a:gd name="connsiteX0" fmla="*/ 368682 w 1427449"/>
              <a:gd name="connsiteY0" fmla="*/ 1496446 h 2954076"/>
              <a:gd name="connsiteX1" fmla="*/ 371956 w 1427449"/>
              <a:gd name="connsiteY1" fmla="*/ 1446698 h 2954076"/>
              <a:gd name="connsiteX2" fmla="*/ 429106 w 1427449"/>
              <a:gd name="connsiteY2" fmla="*/ 1349067 h 2954076"/>
              <a:gd name="connsiteX3" fmla="*/ 464824 w 1427449"/>
              <a:gd name="connsiteY3" fmla="*/ 1344304 h 2954076"/>
              <a:gd name="connsiteX4" fmla="*/ 476731 w 1427449"/>
              <a:gd name="connsiteY4" fmla="*/ 1327635 h 2954076"/>
              <a:gd name="connsiteX5" fmla="*/ 441012 w 1427449"/>
              <a:gd name="connsiteY5" fmla="*/ 1325254 h 2954076"/>
              <a:gd name="connsiteX6" fmla="*/ 381481 w 1427449"/>
              <a:gd name="connsiteY6" fmla="*/ 1313348 h 2954076"/>
              <a:gd name="connsiteX7" fmla="*/ 357668 w 1427449"/>
              <a:gd name="connsiteY7" fmla="*/ 1349067 h 2954076"/>
              <a:gd name="connsiteX8" fmla="*/ 276706 w 1427449"/>
              <a:gd name="connsiteY8" fmla="*/ 1391929 h 2954076"/>
              <a:gd name="connsiteX9" fmla="*/ 231462 w 1427449"/>
              <a:gd name="connsiteY9" fmla="*/ 1372879 h 2954076"/>
              <a:gd name="connsiteX10" fmla="*/ 212412 w 1427449"/>
              <a:gd name="connsiteY10" fmla="*/ 1344304 h 2954076"/>
              <a:gd name="connsiteX11" fmla="*/ 202887 w 1427449"/>
              <a:gd name="connsiteY11" fmla="*/ 1363354 h 2954076"/>
              <a:gd name="connsiteX12" fmla="*/ 212412 w 1427449"/>
              <a:gd name="connsiteY12" fmla="*/ 1422884 h 2954076"/>
              <a:gd name="connsiteX13" fmla="*/ 138593 w 1427449"/>
              <a:gd name="connsiteY13" fmla="*/ 1372879 h 2954076"/>
              <a:gd name="connsiteX14" fmla="*/ 88587 w 1427449"/>
              <a:gd name="connsiteY14" fmla="*/ 1391929 h 2954076"/>
              <a:gd name="connsiteX15" fmla="*/ 64775 w 1427449"/>
              <a:gd name="connsiteY15" fmla="*/ 1337163 h 2954076"/>
              <a:gd name="connsiteX16" fmla="*/ 79062 w 1427449"/>
              <a:gd name="connsiteY16" fmla="*/ 1291917 h 2954076"/>
              <a:gd name="connsiteX17" fmla="*/ 138593 w 1427449"/>
              <a:gd name="connsiteY17" fmla="*/ 1184760 h 2954076"/>
              <a:gd name="connsiteX18" fmla="*/ 164787 w 1427449"/>
              <a:gd name="connsiteY18" fmla="*/ 1156184 h 2954076"/>
              <a:gd name="connsiteX19" fmla="*/ 100493 w 1427449"/>
              <a:gd name="connsiteY19" fmla="*/ 1060934 h 2954076"/>
              <a:gd name="connsiteX20" fmla="*/ 112399 w 1427449"/>
              <a:gd name="connsiteY20" fmla="*/ 1015691 h 2954076"/>
              <a:gd name="connsiteX21" fmla="*/ 136212 w 1427449"/>
              <a:gd name="connsiteY21" fmla="*/ 996641 h 2954076"/>
              <a:gd name="connsiteX22" fmla="*/ 188599 w 1427449"/>
              <a:gd name="connsiteY22" fmla="*/ 994259 h 2954076"/>
              <a:gd name="connsiteX23" fmla="*/ 133831 w 1427449"/>
              <a:gd name="connsiteY23" fmla="*/ 975209 h 2954076"/>
              <a:gd name="connsiteX24" fmla="*/ 121924 w 1427449"/>
              <a:gd name="connsiteY24" fmla="*/ 937109 h 2954076"/>
              <a:gd name="connsiteX25" fmla="*/ 88587 w 1427449"/>
              <a:gd name="connsiteY25" fmla="*/ 1006166 h 2954076"/>
              <a:gd name="connsiteX26" fmla="*/ 67156 w 1427449"/>
              <a:gd name="connsiteY26" fmla="*/ 1010928 h 2954076"/>
              <a:gd name="connsiteX27" fmla="*/ 86206 w 1427449"/>
              <a:gd name="connsiteY27" fmla="*/ 1065697 h 2954076"/>
              <a:gd name="connsiteX28" fmla="*/ 43343 w 1427449"/>
              <a:gd name="connsiteY28" fmla="*/ 1015691 h 2954076"/>
              <a:gd name="connsiteX29" fmla="*/ 26674 w 1427449"/>
              <a:gd name="connsiteY29" fmla="*/ 987116 h 2954076"/>
              <a:gd name="connsiteX30" fmla="*/ 102874 w 1427449"/>
              <a:gd name="connsiteY30" fmla="*/ 877578 h 2954076"/>
              <a:gd name="connsiteX31" fmla="*/ 74299 w 1427449"/>
              <a:gd name="connsiteY31" fmla="*/ 887103 h 2954076"/>
              <a:gd name="connsiteX32" fmla="*/ 45724 w 1427449"/>
              <a:gd name="connsiteY32" fmla="*/ 922822 h 2954076"/>
              <a:gd name="connsiteX33" fmla="*/ 17149 w 1427449"/>
              <a:gd name="connsiteY33" fmla="*/ 951398 h 2954076"/>
              <a:gd name="connsiteX34" fmla="*/ 14768 w 1427449"/>
              <a:gd name="connsiteY34" fmla="*/ 1025217 h 2954076"/>
              <a:gd name="connsiteX35" fmla="*/ 12387 w 1427449"/>
              <a:gd name="connsiteY35" fmla="*/ 1079986 h 2954076"/>
              <a:gd name="connsiteX36" fmla="*/ 48106 w 1427449"/>
              <a:gd name="connsiteY36" fmla="*/ 1075223 h 2954076"/>
              <a:gd name="connsiteX37" fmla="*/ 74299 w 1427449"/>
              <a:gd name="connsiteY37" fmla="*/ 1144279 h 2954076"/>
              <a:gd name="connsiteX38" fmla="*/ 57631 w 1427449"/>
              <a:gd name="connsiteY38" fmla="*/ 1163329 h 2954076"/>
              <a:gd name="connsiteX39" fmla="*/ 24293 w 1427449"/>
              <a:gd name="connsiteY39" fmla="*/ 1146660 h 2954076"/>
              <a:gd name="connsiteX40" fmla="*/ 7624 w 1427449"/>
              <a:gd name="connsiteY40" fmla="*/ 1063317 h 2954076"/>
              <a:gd name="connsiteX41" fmla="*/ 10007 w 1427449"/>
              <a:gd name="connsiteY41" fmla="*/ 868057 h 2954076"/>
              <a:gd name="connsiteX42" fmla="*/ 45724 w 1427449"/>
              <a:gd name="connsiteY42" fmla="*/ 815666 h 2954076"/>
              <a:gd name="connsiteX43" fmla="*/ 81443 w 1427449"/>
              <a:gd name="connsiteY43" fmla="*/ 796616 h 2954076"/>
              <a:gd name="connsiteX44" fmla="*/ 14768 w 1427449"/>
              <a:gd name="connsiteY44" fmla="*/ 794234 h 2954076"/>
              <a:gd name="connsiteX45" fmla="*/ 45724 w 1427449"/>
              <a:gd name="connsiteY45" fmla="*/ 763278 h 2954076"/>
              <a:gd name="connsiteX46" fmla="*/ 24293 w 1427449"/>
              <a:gd name="connsiteY46" fmla="*/ 763278 h 2954076"/>
              <a:gd name="connsiteX47" fmla="*/ 64774 w 1427449"/>
              <a:gd name="connsiteY47" fmla="*/ 677553 h 2954076"/>
              <a:gd name="connsiteX48" fmla="*/ 12387 w 1427449"/>
              <a:gd name="connsiteY48" fmla="*/ 741847 h 2954076"/>
              <a:gd name="connsiteX49" fmla="*/ 5243 w 1427449"/>
              <a:gd name="connsiteY49" fmla="*/ 670409 h 2954076"/>
              <a:gd name="connsiteX50" fmla="*/ 5244 w 1427449"/>
              <a:gd name="connsiteY50" fmla="*/ 396567 h 2954076"/>
              <a:gd name="connsiteX51" fmla="*/ 17149 w 1427449"/>
              <a:gd name="connsiteY51" fmla="*/ 279884 h 2954076"/>
              <a:gd name="connsiteX52" fmla="*/ 71918 w 1427449"/>
              <a:gd name="connsiteY52" fmla="*/ 291791 h 2954076"/>
              <a:gd name="connsiteX53" fmla="*/ 52868 w 1427449"/>
              <a:gd name="connsiteY53" fmla="*/ 258453 h 2954076"/>
              <a:gd name="connsiteX54" fmla="*/ 480 w 1427449"/>
              <a:gd name="connsiteY54" fmla="*/ 225116 h 2954076"/>
              <a:gd name="connsiteX55" fmla="*/ 33818 w 1427449"/>
              <a:gd name="connsiteY55" fmla="*/ 208447 h 2954076"/>
              <a:gd name="connsiteX56" fmla="*/ 36199 w 1427449"/>
              <a:gd name="connsiteY56" fmla="*/ 194159 h 2954076"/>
              <a:gd name="connsiteX57" fmla="*/ 14768 w 1427449"/>
              <a:gd name="connsiteY57" fmla="*/ 153678 h 2954076"/>
              <a:gd name="connsiteX58" fmla="*/ 52868 w 1427449"/>
              <a:gd name="connsiteY58" fmla="*/ 151297 h 2954076"/>
              <a:gd name="connsiteX59" fmla="*/ 76681 w 1427449"/>
              <a:gd name="connsiteY59" fmla="*/ 141772 h 2954076"/>
              <a:gd name="connsiteX60" fmla="*/ 57630 w 1427449"/>
              <a:gd name="connsiteY60" fmla="*/ 101291 h 2954076"/>
              <a:gd name="connsiteX61" fmla="*/ 81444 w 1427449"/>
              <a:gd name="connsiteY61" fmla="*/ 27473 h 2954076"/>
              <a:gd name="connsiteX62" fmla="*/ 98112 w 1427449"/>
              <a:gd name="connsiteY62" fmla="*/ 8422 h 2954076"/>
              <a:gd name="connsiteX63" fmla="*/ 145737 w 1427449"/>
              <a:gd name="connsiteY63" fmla="*/ 20328 h 2954076"/>
              <a:gd name="connsiteX64" fmla="*/ 138593 w 1427449"/>
              <a:gd name="connsiteY64" fmla="*/ 77479 h 2954076"/>
              <a:gd name="connsiteX65" fmla="*/ 181456 w 1427449"/>
              <a:gd name="connsiteY65" fmla="*/ 32235 h 2954076"/>
              <a:gd name="connsiteX66" fmla="*/ 250512 w 1427449"/>
              <a:gd name="connsiteY66" fmla="*/ 36998 h 2954076"/>
              <a:gd name="connsiteX67" fmla="*/ 331474 w 1427449"/>
              <a:gd name="connsiteY67" fmla="*/ 25092 h 2954076"/>
              <a:gd name="connsiteX68" fmla="*/ 367193 w 1427449"/>
              <a:gd name="connsiteY68" fmla="*/ 6042 h 2954076"/>
              <a:gd name="connsiteX69" fmla="*/ 407674 w 1427449"/>
              <a:gd name="connsiteY69" fmla="*/ 20329 h 2954076"/>
              <a:gd name="connsiteX70" fmla="*/ 421962 w 1427449"/>
              <a:gd name="connsiteY70" fmla="*/ 1279 h 2954076"/>
              <a:gd name="connsiteX71" fmla="*/ 459641 w 1427449"/>
              <a:gd name="connsiteY71" fmla="*/ 2745 h 2954076"/>
              <a:gd name="connsiteX72" fmla="*/ 467206 w 1427449"/>
              <a:gd name="connsiteY72" fmla="*/ 10804 h 2954076"/>
              <a:gd name="connsiteX73" fmla="*/ 462443 w 1427449"/>
              <a:gd name="connsiteY73" fmla="*/ 101292 h 2954076"/>
              <a:gd name="connsiteX74" fmla="*/ 421962 w 1427449"/>
              <a:gd name="connsiteY74" fmla="*/ 137010 h 2954076"/>
              <a:gd name="connsiteX75" fmla="*/ 329093 w 1427449"/>
              <a:gd name="connsiteY75" fmla="*/ 215592 h 2954076"/>
              <a:gd name="connsiteX76" fmla="*/ 295756 w 1427449"/>
              <a:gd name="connsiteY76" fmla="*/ 251310 h 2954076"/>
              <a:gd name="connsiteX77" fmla="*/ 274324 w 1427449"/>
              <a:gd name="connsiteY77" fmla="*/ 294173 h 2954076"/>
              <a:gd name="connsiteX78" fmla="*/ 210031 w 1427449"/>
              <a:gd name="connsiteY78" fmla="*/ 275123 h 2954076"/>
              <a:gd name="connsiteX79" fmla="*/ 229081 w 1427449"/>
              <a:gd name="connsiteY79" fmla="*/ 303698 h 2954076"/>
              <a:gd name="connsiteX80" fmla="*/ 302899 w 1427449"/>
              <a:gd name="connsiteY80" fmla="*/ 313223 h 2954076"/>
              <a:gd name="connsiteX81" fmla="*/ 329093 w 1427449"/>
              <a:gd name="connsiteY81" fmla="*/ 301317 h 2954076"/>
              <a:gd name="connsiteX82" fmla="*/ 293374 w 1427449"/>
              <a:gd name="connsiteY82" fmla="*/ 341798 h 2954076"/>
              <a:gd name="connsiteX83" fmla="*/ 269562 w 1427449"/>
              <a:gd name="connsiteY83" fmla="*/ 339417 h 2954076"/>
              <a:gd name="connsiteX84" fmla="*/ 236224 w 1427449"/>
              <a:gd name="connsiteY84" fmla="*/ 348942 h 2954076"/>
              <a:gd name="connsiteX85" fmla="*/ 210031 w 1427449"/>
              <a:gd name="connsiteY85" fmla="*/ 387042 h 2954076"/>
              <a:gd name="connsiteX86" fmla="*/ 210031 w 1427449"/>
              <a:gd name="connsiteY86" fmla="*/ 406092 h 2954076"/>
              <a:gd name="connsiteX87" fmla="*/ 236224 w 1427449"/>
              <a:gd name="connsiteY87" fmla="*/ 372754 h 2954076"/>
              <a:gd name="connsiteX88" fmla="*/ 260037 w 1427449"/>
              <a:gd name="connsiteY88" fmla="*/ 363229 h 2954076"/>
              <a:gd name="connsiteX89" fmla="*/ 269562 w 1427449"/>
              <a:gd name="connsiteY89" fmla="*/ 387042 h 2954076"/>
              <a:gd name="connsiteX90" fmla="*/ 245749 w 1427449"/>
              <a:gd name="connsiteY90" fmla="*/ 422760 h 2954076"/>
              <a:gd name="connsiteX91" fmla="*/ 260037 w 1427449"/>
              <a:gd name="connsiteY91" fmla="*/ 425142 h 2954076"/>
              <a:gd name="connsiteX92" fmla="*/ 321949 w 1427449"/>
              <a:gd name="connsiteY92" fmla="*/ 387042 h 2954076"/>
              <a:gd name="connsiteX93" fmla="*/ 367193 w 1427449"/>
              <a:gd name="connsiteY93" fmla="*/ 375135 h 2954076"/>
              <a:gd name="connsiteX94" fmla="*/ 414818 w 1427449"/>
              <a:gd name="connsiteY94" fmla="*/ 353704 h 2954076"/>
              <a:gd name="connsiteX95" fmla="*/ 476731 w 1427449"/>
              <a:gd name="connsiteY95" fmla="*/ 367991 h 2954076"/>
              <a:gd name="connsiteX96" fmla="*/ 543406 w 1427449"/>
              <a:gd name="connsiteY96" fmla="*/ 353703 h 2954076"/>
              <a:gd name="connsiteX97" fmla="*/ 621987 w 1427449"/>
              <a:gd name="connsiteY97" fmla="*/ 365610 h 2954076"/>
              <a:gd name="connsiteX98" fmla="*/ 686281 w 1427449"/>
              <a:gd name="connsiteY98" fmla="*/ 363229 h 2954076"/>
              <a:gd name="connsiteX99" fmla="*/ 717239 w 1427449"/>
              <a:gd name="connsiteY99" fmla="*/ 398951 h 2954076"/>
              <a:gd name="connsiteX100" fmla="*/ 721999 w 1427449"/>
              <a:gd name="connsiteY100" fmla="*/ 451335 h 2954076"/>
              <a:gd name="connsiteX101" fmla="*/ 683899 w 1427449"/>
              <a:gd name="connsiteY101" fmla="*/ 503723 h 2954076"/>
              <a:gd name="connsiteX102" fmla="*/ 674374 w 1427449"/>
              <a:gd name="connsiteY102" fmla="*/ 565634 h 2954076"/>
              <a:gd name="connsiteX103" fmla="*/ 648181 w 1427449"/>
              <a:gd name="connsiteY103" fmla="*/ 615641 h 2954076"/>
              <a:gd name="connsiteX104" fmla="*/ 636274 w 1427449"/>
              <a:gd name="connsiteY104" fmla="*/ 658504 h 2954076"/>
              <a:gd name="connsiteX105" fmla="*/ 600556 w 1427449"/>
              <a:gd name="connsiteY105" fmla="*/ 703747 h 2954076"/>
              <a:gd name="connsiteX106" fmla="*/ 569599 w 1427449"/>
              <a:gd name="connsiteY106" fmla="*/ 768042 h 2954076"/>
              <a:gd name="connsiteX107" fmla="*/ 469587 w 1427449"/>
              <a:gd name="connsiteY107" fmla="*/ 806142 h 2954076"/>
              <a:gd name="connsiteX108" fmla="*/ 448156 w 1427449"/>
              <a:gd name="connsiteY108" fmla="*/ 820429 h 2954076"/>
              <a:gd name="connsiteX109" fmla="*/ 443393 w 1427449"/>
              <a:gd name="connsiteY109" fmla="*/ 844242 h 2954076"/>
              <a:gd name="connsiteX110" fmla="*/ 512449 w 1427449"/>
              <a:gd name="connsiteY110" fmla="*/ 815667 h 2954076"/>
              <a:gd name="connsiteX111" fmla="*/ 536262 w 1427449"/>
              <a:gd name="connsiteY111" fmla="*/ 839479 h 2954076"/>
              <a:gd name="connsiteX112" fmla="*/ 560074 w 1427449"/>
              <a:gd name="connsiteY112" fmla="*/ 870435 h 2954076"/>
              <a:gd name="connsiteX113" fmla="*/ 486256 w 1427449"/>
              <a:gd name="connsiteY113" fmla="*/ 910917 h 2954076"/>
              <a:gd name="connsiteX114" fmla="*/ 429106 w 1427449"/>
              <a:gd name="connsiteY114" fmla="*/ 949017 h 2954076"/>
              <a:gd name="connsiteX115" fmla="*/ 341000 w 1427449"/>
              <a:gd name="connsiteY115" fmla="*/ 946635 h 2954076"/>
              <a:gd name="connsiteX116" fmla="*/ 376718 w 1427449"/>
              <a:gd name="connsiteY116" fmla="*/ 968067 h 2954076"/>
              <a:gd name="connsiteX117" fmla="*/ 481493 w 1427449"/>
              <a:gd name="connsiteY117" fmla="*/ 987117 h 2954076"/>
              <a:gd name="connsiteX118" fmla="*/ 545787 w 1427449"/>
              <a:gd name="connsiteY118" fmla="*/ 951398 h 2954076"/>
              <a:gd name="connsiteX119" fmla="*/ 757719 w 1427449"/>
              <a:gd name="connsiteY119" fmla="*/ 1110943 h 2954076"/>
              <a:gd name="connsiteX120" fmla="*/ 976844 w 1427449"/>
              <a:gd name="connsiteY120" fmla="*/ 1527402 h 2954076"/>
              <a:gd name="connsiteX121" fmla="*/ 1110144 w 1427449"/>
              <a:gd name="connsiteY121" fmla="*/ 2034868 h 2954076"/>
              <a:gd name="connsiteX122" fmla="*/ 1419707 w 1427449"/>
              <a:gd name="connsiteY122" fmla="*/ 2080111 h 2954076"/>
              <a:gd name="connsiteX123" fmla="*/ 1381607 w 1427449"/>
              <a:gd name="connsiteY123" fmla="*/ 2292043 h 2954076"/>
              <a:gd name="connsiteX124" fmla="*/ 1164912 w 1427449"/>
              <a:gd name="connsiteY124" fmla="*/ 2484923 h 2954076"/>
              <a:gd name="connsiteX125" fmla="*/ 1343507 w 1427449"/>
              <a:gd name="connsiteY125" fmla="*/ 2592080 h 2954076"/>
              <a:gd name="connsiteX126" fmla="*/ 664429 w 1427449"/>
              <a:gd name="connsiteY126" fmla="*/ 2749641 h 2954076"/>
              <a:gd name="connsiteX127" fmla="*/ 464824 w 1427449"/>
              <a:gd name="connsiteY127" fmla="*/ 2725429 h 2954076"/>
              <a:gd name="connsiteX128" fmla="*/ 386243 w 1427449"/>
              <a:gd name="connsiteY128" fmla="*/ 2780198 h 2954076"/>
              <a:gd name="connsiteX129" fmla="*/ 350525 w 1427449"/>
              <a:gd name="connsiteY129" fmla="*/ 2892118 h 2954076"/>
              <a:gd name="connsiteX130" fmla="*/ 245749 w 1427449"/>
              <a:gd name="connsiteY130" fmla="*/ 2844492 h 2954076"/>
              <a:gd name="connsiteX131" fmla="*/ 190981 w 1427449"/>
              <a:gd name="connsiteY131" fmla="*/ 2856398 h 2954076"/>
              <a:gd name="connsiteX132" fmla="*/ 145737 w 1427449"/>
              <a:gd name="connsiteY132" fmla="*/ 2863542 h 2954076"/>
              <a:gd name="connsiteX133" fmla="*/ 110018 w 1427449"/>
              <a:gd name="connsiteY133" fmla="*/ 2892117 h 2954076"/>
              <a:gd name="connsiteX134" fmla="*/ 88587 w 1427449"/>
              <a:gd name="connsiteY134" fmla="*/ 2899260 h 2954076"/>
              <a:gd name="connsiteX135" fmla="*/ 79062 w 1427449"/>
              <a:gd name="connsiteY135" fmla="*/ 2937360 h 2954076"/>
              <a:gd name="connsiteX136" fmla="*/ 55250 w 1427449"/>
              <a:gd name="connsiteY136" fmla="*/ 2954030 h 2954076"/>
              <a:gd name="connsiteX137" fmla="*/ 36199 w 1427449"/>
              <a:gd name="connsiteY137" fmla="*/ 2930218 h 2954076"/>
              <a:gd name="connsiteX138" fmla="*/ 5244 w 1427449"/>
              <a:gd name="connsiteY138" fmla="*/ 2911169 h 2954076"/>
              <a:gd name="connsiteX139" fmla="*/ 12387 w 1427449"/>
              <a:gd name="connsiteY139" fmla="*/ 2884973 h 2954076"/>
              <a:gd name="connsiteX140" fmla="*/ 69537 w 1427449"/>
              <a:gd name="connsiteY140" fmla="*/ 2849255 h 2954076"/>
              <a:gd name="connsiteX141" fmla="*/ 90969 w 1427449"/>
              <a:gd name="connsiteY141" fmla="*/ 2777818 h 2954076"/>
              <a:gd name="connsiteX142" fmla="*/ 145737 w 1427449"/>
              <a:gd name="connsiteY142" fmla="*/ 2744479 h 2954076"/>
              <a:gd name="connsiteX143" fmla="*/ 183838 w 1427449"/>
              <a:gd name="connsiteY143" fmla="*/ 2694474 h 2954076"/>
              <a:gd name="connsiteX144" fmla="*/ 193363 w 1427449"/>
              <a:gd name="connsiteY144" fmla="*/ 2630180 h 2954076"/>
              <a:gd name="connsiteX145" fmla="*/ 217174 w 1427449"/>
              <a:gd name="connsiteY145" fmla="*/ 2632561 h 2954076"/>
              <a:gd name="connsiteX146" fmla="*/ 240987 w 1427449"/>
              <a:gd name="connsiteY146" fmla="*/ 2623036 h 2954076"/>
              <a:gd name="connsiteX147" fmla="*/ 262418 w 1427449"/>
              <a:gd name="connsiteY147" fmla="*/ 2570648 h 2954076"/>
              <a:gd name="connsiteX148" fmla="*/ 391006 w 1427449"/>
              <a:gd name="connsiteY148" fmla="*/ 2561123 h 2954076"/>
              <a:gd name="connsiteX149" fmla="*/ 410056 w 1427449"/>
              <a:gd name="connsiteY149" fmla="*/ 2580174 h 2954076"/>
              <a:gd name="connsiteX150" fmla="*/ 476731 w 1427449"/>
              <a:gd name="connsiteY150" fmla="*/ 2558743 h 2954076"/>
              <a:gd name="connsiteX151" fmla="*/ 512449 w 1427449"/>
              <a:gd name="connsiteY151" fmla="*/ 2496829 h 2954076"/>
              <a:gd name="connsiteX152" fmla="*/ 560074 w 1427449"/>
              <a:gd name="connsiteY152" fmla="*/ 2446823 h 2954076"/>
              <a:gd name="connsiteX153" fmla="*/ 610081 w 1427449"/>
              <a:gd name="connsiteY153" fmla="*/ 2382529 h 2954076"/>
              <a:gd name="connsiteX154" fmla="*/ 536262 w 1427449"/>
              <a:gd name="connsiteY154" fmla="*/ 2444442 h 2954076"/>
              <a:gd name="connsiteX155" fmla="*/ 486256 w 1427449"/>
              <a:gd name="connsiteY155" fmla="*/ 2468254 h 2954076"/>
              <a:gd name="connsiteX156" fmla="*/ 424343 w 1427449"/>
              <a:gd name="connsiteY156" fmla="*/ 2513499 h 2954076"/>
              <a:gd name="connsiteX157" fmla="*/ 364812 w 1427449"/>
              <a:gd name="connsiteY157" fmla="*/ 2484923 h 2954076"/>
              <a:gd name="connsiteX158" fmla="*/ 319568 w 1427449"/>
              <a:gd name="connsiteY158" fmla="*/ 2444442 h 2954076"/>
              <a:gd name="connsiteX159" fmla="*/ 250512 w 1427449"/>
              <a:gd name="connsiteY159" fmla="*/ 2456348 h 2954076"/>
              <a:gd name="connsiteX160" fmla="*/ 231462 w 1427449"/>
              <a:gd name="connsiteY160" fmla="*/ 2444442 h 2954076"/>
              <a:gd name="connsiteX161" fmla="*/ 267181 w 1427449"/>
              <a:gd name="connsiteY161" fmla="*/ 2420629 h 2954076"/>
              <a:gd name="connsiteX162" fmla="*/ 171931 w 1427449"/>
              <a:gd name="connsiteY162" fmla="*/ 2408723 h 2954076"/>
              <a:gd name="connsiteX163" fmla="*/ 114781 w 1427449"/>
              <a:gd name="connsiteY163" fmla="*/ 2430154 h 2954076"/>
              <a:gd name="connsiteX164" fmla="*/ 93349 w 1427449"/>
              <a:gd name="connsiteY164" fmla="*/ 2446823 h 2954076"/>
              <a:gd name="connsiteX165" fmla="*/ 90968 w 1427449"/>
              <a:gd name="connsiteY165" fmla="*/ 2427773 h 2954076"/>
              <a:gd name="connsiteX166" fmla="*/ 112399 w 1427449"/>
              <a:gd name="connsiteY166" fmla="*/ 2401579 h 2954076"/>
              <a:gd name="connsiteX167" fmla="*/ 52868 w 1427449"/>
              <a:gd name="connsiteY167" fmla="*/ 2406342 h 2954076"/>
              <a:gd name="connsiteX168" fmla="*/ 67156 w 1427449"/>
              <a:gd name="connsiteY168" fmla="*/ 2373004 h 2954076"/>
              <a:gd name="connsiteX169" fmla="*/ 45724 w 1427449"/>
              <a:gd name="connsiteY169" fmla="*/ 2358717 h 2954076"/>
              <a:gd name="connsiteX170" fmla="*/ 52868 w 1427449"/>
              <a:gd name="connsiteY170" fmla="*/ 2342048 h 2954076"/>
              <a:gd name="connsiteX171" fmla="*/ 131449 w 1427449"/>
              <a:gd name="connsiteY171" fmla="*/ 2296804 h 2954076"/>
              <a:gd name="connsiteX172" fmla="*/ 150500 w 1427449"/>
              <a:gd name="connsiteY172" fmla="*/ 2272992 h 2954076"/>
              <a:gd name="connsiteX173" fmla="*/ 205268 w 1427449"/>
              <a:gd name="connsiteY173" fmla="*/ 2265848 h 2954076"/>
              <a:gd name="connsiteX174" fmla="*/ 276706 w 1427449"/>
              <a:gd name="connsiteY174" fmla="*/ 2201554 h 2954076"/>
              <a:gd name="connsiteX175" fmla="*/ 283849 w 1427449"/>
              <a:gd name="connsiteY175" fmla="*/ 2158692 h 2954076"/>
              <a:gd name="connsiteX176" fmla="*/ 264799 w 1427449"/>
              <a:gd name="connsiteY176" fmla="*/ 2120592 h 2954076"/>
              <a:gd name="connsiteX177" fmla="*/ 271943 w 1427449"/>
              <a:gd name="connsiteY177" fmla="*/ 2082492 h 2954076"/>
              <a:gd name="connsiteX178" fmla="*/ 269562 w 1427449"/>
              <a:gd name="connsiteY178" fmla="*/ 2049154 h 2954076"/>
              <a:gd name="connsiteX179" fmla="*/ 238606 w 1427449"/>
              <a:gd name="connsiteY179" fmla="*/ 2025342 h 2954076"/>
              <a:gd name="connsiteX180" fmla="*/ 207649 w 1427449"/>
              <a:gd name="connsiteY180" fmla="*/ 2032485 h 2954076"/>
              <a:gd name="connsiteX181" fmla="*/ 179074 w 1427449"/>
              <a:gd name="connsiteY181" fmla="*/ 2053917 h 2954076"/>
              <a:gd name="connsiteX182" fmla="*/ 148118 w 1427449"/>
              <a:gd name="connsiteY182" fmla="*/ 2058679 h 2954076"/>
              <a:gd name="connsiteX183" fmla="*/ 150499 w 1427449"/>
              <a:gd name="connsiteY183" fmla="*/ 2049154 h 2954076"/>
              <a:gd name="connsiteX184" fmla="*/ 219556 w 1427449"/>
              <a:gd name="connsiteY184" fmla="*/ 1956285 h 2954076"/>
              <a:gd name="connsiteX185" fmla="*/ 174312 w 1427449"/>
              <a:gd name="connsiteY185" fmla="*/ 1887229 h 2954076"/>
              <a:gd name="connsiteX186" fmla="*/ 193362 w 1427449"/>
              <a:gd name="connsiteY186" fmla="*/ 1851510 h 2954076"/>
              <a:gd name="connsiteX187" fmla="*/ 260037 w 1427449"/>
              <a:gd name="connsiteY187" fmla="*/ 1894373 h 2954076"/>
              <a:gd name="connsiteX188" fmla="*/ 307662 w 1427449"/>
              <a:gd name="connsiteY188" fmla="*/ 1906279 h 2954076"/>
              <a:gd name="connsiteX189" fmla="*/ 426724 w 1427449"/>
              <a:gd name="connsiteY189" fmla="*/ 1884848 h 2954076"/>
              <a:gd name="connsiteX190" fmla="*/ 479112 w 1427449"/>
              <a:gd name="connsiteY190" fmla="*/ 1915804 h 2954076"/>
              <a:gd name="connsiteX191" fmla="*/ 464824 w 1427449"/>
              <a:gd name="connsiteY191" fmla="*/ 1870560 h 2954076"/>
              <a:gd name="connsiteX192" fmla="*/ 469587 w 1427449"/>
              <a:gd name="connsiteY192" fmla="*/ 1863417 h 2954076"/>
              <a:gd name="connsiteX193" fmla="*/ 507687 w 1427449"/>
              <a:gd name="connsiteY193" fmla="*/ 1894373 h 2954076"/>
              <a:gd name="connsiteX194" fmla="*/ 533881 w 1427449"/>
              <a:gd name="connsiteY194" fmla="*/ 1901516 h 2954076"/>
              <a:gd name="connsiteX195" fmla="*/ 536262 w 1427449"/>
              <a:gd name="connsiteY195" fmla="*/ 1870560 h 2954076"/>
              <a:gd name="connsiteX196" fmla="*/ 519593 w 1427449"/>
              <a:gd name="connsiteY196" fmla="*/ 1870560 h 2954076"/>
              <a:gd name="connsiteX197" fmla="*/ 488637 w 1427449"/>
              <a:gd name="connsiteY197" fmla="*/ 1851510 h 2954076"/>
              <a:gd name="connsiteX198" fmla="*/ 474349 w 1427449"/>
              <a:gd name="connsiteY198" fmla="*/ 1815792 h 2954076"/>
              <a:gd name="connsiteX199" fmla="*/ 479112 w 1427449"/>
              <a:gd name="connsiteY199" fmla="*/ 1782454 h 2954076"/>
              <a:gd name="connsiteX200" fmla="*/ 505306 w 1427449"/>
              <a:gd name="connsiteY200" fmla="*/ 1758642 h 2954076"/>
              <a:gd name="connsiteX201" fmla="*/ 479112 w 1427449"/>
              <a:gd name="connsiteY201" fmla="*/ 1732448 h 2954076"/>
              <a:gd name="connsiteX202" fmla="*/ 481493 w 1427449"/>
              <a:gd name="connsiteY202" fmla="*/ 1706254 h 2954076"/>
              <a:gd name="connsiteX203" fmla="*/ 486256 w 1427449"/>
              <a:gd name="connsiteY203" fmla="*/ 1680060 h 2954076"/>
              <a:gd name="connsiteX204" fmla="*/ 524356 w 1427449"/>
              <a:gd name="connsiteY204" fmla="*/ 1632435 h 2954076"/>
              <a:gd name="connsiteX205" fmla="*/ 524356 w 1427449"/>
              <a:gd name="connsiteY205" fmla="*/ 1601479 h 2954076"/>
              <a:gd name="connsiteX206" fmla="*/ 505306 w 1427449"/>
              <a:gd name="connsiteY206" fmla="*/ 1596717 h 2954076"/>
              <a:gd name="connsiteX207" fmla="*/ 462443 w 1427449"/>
              <a:gd name="connsiteY207" fmla="*/ 1625292 h 2954076"/>
              <a:gd name="connsiteX208" fmla="*/ 433868 w 1427449"/>
              <a:gd name="connsiteY208" fmla="*/ 1603860 h 2954076"/>
              <a:gd name="connsiteX209" fmla="*/ 386243 w 1427449"/>
              <a:gd name="connsiteY209" fmla="*/ 1522898 h 2954076"/>
              <a:gd name="connsiteX210" fmla="*/ 368682 w 1427449"/>
              <a:gd name="connsiteY210" fmla="*/ 1496446 h 2954076"/>
              <a:gd name="connsiteX0" fmla="*/ 368682 w 1431045"/>
              <a:gd name="connsiteY0" fmla="*/ 1496446 h 2954076"/>
              <a:gd name="connsiteX1" fmla="*/ 371956 w 1431045"/>
              <a:gd name="connsiteY1" fmla="*/ 1446698 h 2954076"/>
              <a:gd name="connsiteX2" fmla="*/ 429106 w 1431045"/>
              <a:gd name="connsiteY2" fmla="*/ 1349067 h 2954076"/>
              <a:gd name="connsiteX3" fmla="*/ 464824 w 1431045"/>
              <a:gd name="connsiteY3" fmla="*/ 1344304 h 2954076"/>
              <a:gd name="connsiteX4" fmla="*/ 476731 w 1431045"/>
              <a:gd name="connsiteY4" fmla="*/ 1327635 h 2954076"/>
              <a:gd name="connsiteX5" fmla="*/ 441012 w 1431045"/>
              <a:gd name="connsiteY5" fmla="*/ 1325254 h 2954076"/>
              <a:gd name="connsiteX6" fmla="*/ 381481 w 1431045"/>
              <a:gd name="connsiteY6" fmla="*/ 1313348 h 2954076"/>
              <a:gd name="connsiteX7" fmla="*/ 357668 w 1431045"/>
              <a:gd name="connsiteY7" fmla="*/ 1349067 h 2954076"/>
              <a:gd name="connsiteX8" fmla="*/ 276706 w 1431045"/>
              <a:gd name="connsiteY8" fmla="*/ 1391929 h 2954076"/>
              <a:gd name="connsiteX9" fmla="*/ 231462 w 1431045"/>
              <a:gd name="connsiteY9" fmla="*/ 1372879 h 2954076"/>
              <a:gd name="connsiteX10" fmla="*/ 212412 w 1431045"/>
              <a:gd name="connsiteY10" fmla="*/ 1344304 h 2954076"/>
              <a:gd name="connsiteX11" fmla="*/ 202887 w 1431045"/>
              <a:gd name="connsiteY11" fmla="*/ 1363354 h 2954076"/>
              <a:gd name="connsiteX12" fmla="*/ 212412 w 1431045"/>
              <a:gd name="connsiteY12" fmla="*/ 1422884 h 2954076"/>
              <a:gd name="connsiteX13" fmla="*/ 138593 w 1431045"/>
              <a:gd name="connsiteY13" fmla="*/ 1372879 h 2954076"/>
              <a:gd name="connsiteX14" fmla="*/ 88587 w 1431045"/>
              <a:gd name="connsiteY14" fmla="*/ 1391929 h 2954076"/>
              <a:gd name="connsiteX15" fmla="*/ 64775 w 1431045"/>
              <a:gd name="connsiteY15" fmla="*/ 1337163 h 2954076"/>
              <a:gd name="connsiteX16" fmla="*/ 79062 w 1431045"/>
              <a:gd name="connsiteY16" fmla="*/ 1291917 h 2954076"/>
              <a:gd name="connsiteX17" fmla="*/ 138593 w 1431045"/>
              <a:gd name="connsiteY17" fmla="*/ 1184760 h 2954076"/>
              <a:gd name="connsiteX18" fmla="*/ 164787 w 1431045"/>
              <a:gd name="connsiteY18" fmla="*/ 1156184 h 2954076"/>
              <a:gd name="connsiteX19" fmla="*/ 100493 w 1431045"/>
              <a:gd name="connsiteY19" fmla="*/ 1060934 h 2954076"/>
              <a:gd name="connsiteX20" fmla="*/ 112399 w 1431045"/>
              <a:gd name="connsiteY20" fmla="*/ 1015691 h 2954076"/>
              <a:gd name="connsiteX21" fmla="*/ 136212 w 1431045"/>
              <a:gd name="connsiteY21" fmla="*/ 996641 h 2954076"/>
              <a:gd name="connsiteX22" fmla="*/ 188599 w 1431045"/>
              <a:gd name="connsiteY22" fmla="*/ 994259 h 2954076"/>
              <a:gd name="connsiteX23" fmla="*/ 133831 w 1431045"/>
              <a:gd name="connsiteY23" fmla="*/ 975209 h 2954076"/>
              <a:gd name="connsiteX24" fmla="*/ 121924 w 1431045"/>
              <a:gd name="connsiteY24" fmla="*/ 937109 h 2954076"/>
              <a:gd name="connsiteX25" fmla="*/ 88587 w 1431045"/>
              <a:gd name="connsiteY25" fmla="*/ 1006166 h 2954076"/>
              <a:gd name="connsiteX26" fmla="*/ 67156 w 1431045"/>
              <a:gd name="connsiteY26" fmla="*/ 1010928 h 2954076"/>
              <a:gd name="connsiteX27" fmla="*/ 86206 w 1431045"/>
              <a:gd name="connsiteY27" fmla="*/ 1065697 h 2954076"/>
              <a:gd name="connsiteX28" fmla="*/ 43343 w 1431045"/>
              <a:gd name="connsiteY28" fmla="*/ 1015691 h 2954076"/>
              <a:gd name="connsiteX29" fmla="*/ 26674 w 1431045"/>
              <a:gd name="connsiteY29" fmla="*/ 987116 h 2954076"/>
              <a:gd name="connsiteX30" fmla="*/ 102874 w 1431045"/>
              <a:gd name="connsiteY30" fmla="*/ 877578 h 2954076"/>
              <a:gd name="connsiteX31" fmla="*/ 74299 w 1431045"/>
              <a:gd name="connsiteY31" fmla="*/ 887103 h 2954076"/>
              <a:gd name="connsiteX32" fmla="*/ 45724 w 1431045"/>
              <a:gd name="connsiteY32" fmla="*/ 922822 h 2954076"/>
              <a:gd name="connsiteX33" fmla="*/ 17149 w 1431045"/>
              <a:gd name="connsiteY33" fmla="*/ 951398 h 2954076"/>
              <a:gd name="connsiteX34" fmla="*/ 14768 w 1431045"/>
              <a:gd name="connsiteY34" fmla="*/ 1025217 h 2954076"/>
              <a:gd name="connsiteX35" fmla="*/ 12387 w 1431045"/>
              <a:gd name="connsiteY35" fmla="*/ 1079986 h 2954076"/>
              <a:gd name="connsiteX36" fmla="*/ 48106 w 1431045"/>
              <a:gd name="connsiteY36" fmla="*/ 1075223 h 2954076"/>
              <a:gd name="connsiteX37" fmla="*/ 74299 w 1431045"/>
              <a:gd name="connsiteY37" fmla="*/ 1144279 h 2954076"/>
              <a:gd name="connsiteX38" fmla="*/ 57631 w 1431045"/>
              <a:gd name="connsiteY38" fmla="*/ 1163329 h 2954076"/>
              <a:gd name="connsiteX39" fmla="*/ 24293 w 1431045"/>
              <a:gd name="connsiteY39" fmla="*/ 1146660 h 2954076"/>
              <a:gd name="connsiteX40" fmla="*/ 7624 w 1431045"/>
              <a:gd name="connsiteY40" fmla="*/ 1063317 h 2954076"/>
              <a:gd name="connsiteX41" fmla="*/ 10007 w 1431045"/>
              <a:gd name="connsiteY41" fmla="*/ 868057 h 2954076"/>
              <a:gd name="connsiteX42" fmla="*/ 45724 w 1431045"/>
              <a:gd name="connsiteY42" fmla="*/ 815666 h 2954076"/>
              <a:gd name="connsiteX43" fmla="*/ 81443 w 1431045"/>
              <a:gd name="connsiteY43" fmla="*/ 796616 h 2954076"/>
              <a:gd name="connsiteX44" fmla="*/ 14768 w 1431045"/>
              <a:gd name="connsiteY44" fmla="*/ 794234 h 2954076"/>
              <a:gd name="connsiteX45" fmla="*/ 45724 w 1431045"/>
              <a:gd name="connsiteY45" fmla="*/ 763278 h 2954076"/>
              <a:gd name="connsiteX46" fmla="*/ 24293 w 1431045"/>
              <a:gd name="connsiteY46" fmla="*/ 763278 h 2954076"/>
              <a:gd name="connsiteX47" fmla="*/ 64774 w 1431045"/>
              <a:gd name="connsiteY47" fmla="*/ 677553 h 2954076"/>
              <a:gd name="connsiteX48" fmla="*/ 12387 w 1431045"/>
              <a:gd name="connsiteY48" fmla="*/ 741847 h 2954076"/>
              <a:gd name="connsiteX49" fmla="*/ 5243 w 1431045"/>
              <a:gd name="connsiteY49" fmla="*/ 670409 h 2954076"/>
              <a:gd name="connsiteX50" fmla="*/ 5244 w 1431045"/>
              <a:gd name="connsiteY50" fmla="*/ 396567 h 2954076"/>
              <a:gd name="connsiteX51" fmla="*/ 17149 w 1431045"/>
              <a:gd name="connsiteY51" fmla="*/ 279884 h 2954076"/>
              <a:gd name="connsiteX52" fmla="*/ 71918 w 1431045"/>
              <a:gd name="connsiteY52" fmla="*/ 291791 h 2954076"/>
              <a:gd name="connsiteX53" fmla="*/ 52868 w 1431045"/>
              <a:gd name="connsiteY53" fmla="*/ 258453 h 2954076"/>
              <a:gd name="connsiteX54" fmla="*/ 480 w 1431045"/>
              <a:gd name="connsiteY54" fmla="*/ 225116 h 2954076"/>
              <a:gd name="connsiteX55" fmla="*/ 33818 w 1431045"/>
              <a:gd name="connsiteY55" fmla="*/ 208447 h 2954076"/>
              <a:gd name="connsiteX56" fmla="*/ 36199 w 1431045"/>
              <a:gd name="connsiteY56" fmla="*/ 194159 h 2954076"/>
              <a:gd name="connsiteX57" fmla="*/ 14768 w 1431045"/>
              <a:gd name="connsiteY57" fmla="*/ 153678 h 2954076"/>
              <a:gd name="connsiteX58" fmla="*/ 52868 w 1431045"/>
              <a:gd name="connsiteY58" fmla="*/ 151297 h 2954076"/>
              <a:gd name="connsiteX59" fmla="*/ 76681 w 1431045"/>
              <a:gd name="connsiteY59" fmla="*/ 141772 h 2954076"/>
              <a:gd name="connsiteX60" fmla="*/ 57630 w 1431045"/>
              <a:gd name="connsiteY60" fmla="*/ 101291 h 2954076"/>
              <a:gd name="connsiteX61" fmla="*/ 81444 w 1431045"/>
              <a:gd name="connsiteY61" fmla="*/ 27473 h 2954076"/>
              <a:gd name="connsiteX62" fmla="*/ 98112 w 1431045"/>
              <a:gd name="connsiteY62" fmla="*/ 8422 h 2954076"/>
              <a:gd name="connsiteX63" fmla="*/ 145737 w 1431045"/>
              <a:gd name="connsiteY63" fmla="*/ 20328 h 2954076"/>
              <a:gd name="connsiteX64" fmla="*/ 138593 w 1431045"/>
              <a:gd name="connsiteY64" fmla="*/ 77479 h 2954076"/>
              <a:gd name="connsiteX65" fmla="*/ 181456 w 1431045"/>
              <a:gd name="connsiteY65" fmla="*/ 32235 h 2954076"/>
              <a:gd name="connsiteX66" fmla="*/ 250512 w 1431045"/>
              <a:gd name="connsiteY66" fmla="*/ 36998 h 2954076"/>
              <a:gd name="connsiteX67" fmla="*/ 331474 w 1431045"/>
              <a:gd name="connsiteY67" fmla="*/ 25092 h 2954076"/>
              <a:gd name="connsiteX68" fmla="*/ 367193 w 1431045"/>
              <a:gd name="connsiteY68" fmla="*/ 6042 h 2954076"/>
              <a:gd name="connsiteX69" fmla="*/ 407674 w 1431045"/>
              <a:gd name="connsiteY69" fmla="*/ 20329 h 2954076"/>
              <a:gd name="connsiteX70" fmla="*/ 421962 w 1431045"/>
              <a:gd name="connsiteY70" fmla="*/ 1279 h 2954076"/>
              <a:gd name="connsiteX71" fmla="*/ 459641 w 1431045"/>
              <a:gd name="connsiteY71" fmla="*/ 2745 h 2954076"/>
              <a:gd name="connsiteX72" fmla="*/ 467206 w 1431045"/>
              <a:gd name="connsiteY72" fmla="*/ 10804 h 2954076"/>
              <a:gd name="connsiteX73" fmla="*/ 462443 w 1431045"/>
              <a:gd name="connsiteY73" fmla="*/ 101292 h 2954076"/>
              <a:gd name="connsiteX74" fmla="*/ 421962 w 1431045"/>
              <a:gd name="connsiteY74" fmla="*/ 137010 h 2954076"/>
              <a:gd name="connsiteX75" fmla="*/ 329093 w 1431045"/>
              <a:gd name="connsiteY75" fmla="*/ 215592 h 2954076"/>
              <a:gd name="connsiteX76" fmla="*/ 295756 w 1431045"/>
              <a:gd name="connsiteY76" fmla="*/ 251310 h 2954076"/>
              <a:gd name="connsiteX77" fmla="*/ 274324 w 1431045"/>
              <a:gd name="connsiteY77" fmla="*/ 294173 h 2954076"/>
              <a:gd name="connsiteX78" fmla="*/ 210031 w 1431045"/>
              <a:gd name="connsiteY78" fmla="*/ 275123 h 2954076"/>
              <a:gd name="connsiteX79" fmla="*/ 229081 w 1431045"/>
              <a:gd name="connsiteY79" fmla="*/ 303698 h 2954076"/>
              <a:gd name="connsiteX80" fmla="*/ 302899 w 1431045"/>
              <a:gd name="connsiteY80" fmla="*/ 313223 h 2954076"/>
              <a:gd name="connsiteX81" fmla="*/ 329093 w 1431045"/>
              <a:gd name="connsiteY81" fmla="*/ 301317 h 2954076"/>
              <a:gd name="connsiteX82" fmla="*/ 293374 w 1431045"/>
              <a:gd name="connsiteY82" fmla="*/ 341798 h 2954076"/>
              <a:gd name="connsiteX83" fmla="*/ 269562 w 1431045"/>
              <a:gd name="connsiteY83" fmla="*/ 339417 h 2954076"/>
              <a:gd name="connsiteX84" fmla="*/ 236224 w 1431045"/>
              <a:gd name="connsiteY84" fmla="*/ 348942 h 2954076"/>
              <a:gd name="connsiteX85" fmla="*/ 210031 w 1431045"/>
              <a:gd name="connsiteY85" fmla="*/ 387042 h 2954076"/>
              <a:gd name="connsiteX86" fmla="*/ 210031 w 1431045"/>
              <a:gd name="connsiteY86" fmla="*/ 406092 h 2954076"/>
              <a:gd name="connsiteX87" fmla="*/ 236224 w 1431045"/>
              <a:gd name="connsiteY87" fmla="*/ 372754 h 2954076"/>
              <a:gd name="connsiteX88" fmla="*/ 260037 w 1431045"/>
              <a:gd name="connsiteY88" fmla="*/ 363229 h 2954076"/>
              <a:gd name="connsiteX89" fmla="*/ 269562 w 1431045"/>
              <a:gd name="connsiteY89" fmla="*/ 387042 h 2954076"/>
              <a:gd name="connsiteX90" fmla="*/ 245749 w 1431045"/>
              <a:gd name="connsiteY90" fmla="*/ 422760 h 2954076"/>
              <a:gd name="connsiteX91" fmla="*/ 260037 w 1431045"/>
              <a:gd name="connsiteY91" fmla="*/ 425142 h 2954076"/>
              <a:gd name="connsiteX92" fmla="*/ 321949 w 1431045"/>
              <a:gd name="connsiteY92" fmla="*/ 387042 h 2954076"/>
              <a:gd name="connsiteX93" fmla="*/ 367193 w 1431045"/>
              <a:gd name="connsiteY93" fmla="*/ 375135 h 2954076"/>
              <a:gd name="connsiteX94" fmla="*/ 414818 w 1431045"/>
              <a:gd name="connsiteY94" fmla="*/ 353704 h 2954076"/>
              <a:gd name="connsiteX95" fmla="*/ 476731 w 1431045"/>
              <a:gd name="connsiteY95" fmla="*/ 367991 h 2954076"/>
              <a:gd name="connsiteX96" fmla="*/ 543406 w 1431045"/>
              <a:gd name="connsiteY96" fmla="*/ 353703 h 2954076"/>
              <a:gd name="connsiteX97" fmla="*/ 621987 w 1431045"/>
              <a:gd name="connsiteY97" fmla="*/ 365610 h 2954076"/>
              <a:gd name="connsiteX98" fmla="*/ 686281 w 1431045"/>
              <a:gd name="connsiteY98" fmla="*/ 363229 h 2954076"/>
              <a:gd name="connsiteX99" fmla="*/ 717239 w 1431045"/>
              <a:gd name="connsiteY99" fmla="*/ 398951 h 2954076"/>
              <a:gd name="connsiteX100" fmla="*/ 721999 w 1431045"/>
              <a:gd name="connsiteY100" fmla="*/ 451335 h 2954076"/>
              <a:gd name="connsiteX101" fmla="*/ 683899 w 1431045"/>
              <a:gd name="connsiteY101" fmla="*/ 503723 h 2954076"/>
              <a:gd name="connsiteX102" fmla="*/ 674374 w 1431045"/>
              <a:gd name="connsiteY102" fmla="*/ 565634 h 2954076"/>
              <a:gd name="connsiteX103" fmla="*/ 648181 w 1431045"/>
              <a:gd name="connsiteY103" fmla="*/ 615641 h 2954076"/>
              <a:gd name="connsiteX104" fmla="*/ 636274 w 1431045"/>
              <a:gd name="connsiteY104" fmla="*/ 658504 h 2954076"/>
              <a:gd name="connsiteX105" fmla="*/ 600556 w 1431045"/>
              <a:gd name="connsiteY105" fmla="*/ 703747 h 2954076"/>
              <a:gd name="connsiteX106" fmla="*/ 569599 w 1431045"/>
              <a:gd name="connsiteY106" fmla="*/ 768042 h 2954076"/>
              <a:gd name="connsiteX107" fmla="*/ 469587 w 1431045"/>
              <a:gd name="connsiteY107" fmla="*/ 806142 h 2954076"/>
              <a:gd name="connsiteX108" fmla="*/ 448156 w 1431045"/>
              <a:gd name="connsiteY108" fmla="*/ 820429 h 2954076"/>
              <a:gd name="connsiteX109" fmla="*/ 443393 w 1431045"/>
              <a:gd name="connsiteY109" fmla="*/ 844242 h 2954076"/>
              <a:gd name="connsiteX110" fmla="*/ 512449 w 1431045"/>
              <a:gd name="connsiteY110" fmla="*/ 815667 h 2954076"/>
              <a:gd name="connsiteX111" fmla="*/ 536262 w 1431045"/>
              <a:gd name="connsiteY111" fmla="*/ 839479 h 2954076"/>
              <a:gd name="connsiteX112" fmla="*/ 560074 w 1431045"/>
              <a:gd name="connsiteY112" fmla="*/ 870435 h 2954076"/>
              <a:gd name="connsiteX113" fmla="*/ 486256 w 1431045"/>
              <a:gd name="connsiteY113" fmla="*/ 910917 h 2954076"/>
              <a:gd name="connsiteX114" fmla="*/ 429106 w 1431045"/>
              <a:gd name="connsiteY114" fmla="*/ 949017 h 2954076"/>
              <a:gd name="connsiteX115" fmla="*/ 341000 w 1431045"/>
              <a:gd name="connsiteY115" fmla="*/ 946635 h 2954076"/>
              <a:gd name="connsiteX116" fmla="*/ 376718 w 1431045"/>
              <a:gd name="connsiteY116" fmla="*/ 968067 h 2954076"/>
              <a:gd name="connsiteX117" fmla="*/ 481493 w 1431045"/>
              <a:gd name="connsiteY117" fmla="*/ 987117 h 2954076"/>
              <a:gd name="connsiteX118" fmla="*/ 545787 w 1431045"/>
              <a:gd name="connsiteY118" fmla="*/ 951398 h 2954076"/>
              <a:gd name="connsiteX119" fmla="*/ 757719 w 1431045"/>
              <a:gd name="connsiteY119" fmla="*/ 1110943 h 2954076"/>
              <a:gd name="connsiteX120" fmla="*/ 976844 w 1431045"/>
              <a:gd name="connsiteY120" fmla="*/ 1527402 h 2954076"/>
              <a:gd name="connsiteX121" fmla="*/ 1110144 w 1431045"/>
              <a:gd name="connsiteY121" fmla="*/ 2034868 h 2954076"/>
              <a:gd name="connsiteX122" fmla="*/ 1419707 w 1431045"/>
              <a:gd name="connsiteY122" fmla="*/ 2080111 h 2954076"/>
              <a:gd name="connsiteX123" fmla="*/ 1381607 w 1431045"/>
              <a:gd name="connsiteY123" fmla="*/ 2292043 h 2954076"/>
              <a:gd name="connsiteX124" fmla="*/ 1245874 w 1431045"/>
              <a:gd name="connsiteY124" fmla="*/ 2451585 h 2954076"/>
              <a:gd name="connsiteX125" fmla="*/ 1164912 w 1431045"/>
              <a:gd name="connsiteY125" fmla="*/ 2484923 h 2954076"/>
              <a:gd name="connsiteX126" fmla="*/ 1343507 w 1431045"/>
              <a:gd name="connsiteY126" fmla="*/ 2592080 h 2954076"/>
              <a:gd name="connsiteX127" fmla="*/ 664429 w 1431045"/>
              <a:gd name="connsiteY127" fmla="*/ 2749641 h 2954076"/>
              <a:gd name="connsiteX128" fmla="*/ 464824 w 1431045"/>
              <a:gd name="connsiteY128" fmla="*/ 2725429 h 2954076"/>
              <a:gd name="connsiteX129" fmla="*/ 386243 w 1431045"/>
              <a:gd name="connsiteY129" fmla="*/ 2780198 h 2954076"/>
              <a:gd name="connsiteX130" fmla="*/ 350525 w 1431045"/>
              <a:gd name="connsiteY130" fmla="*/ 2892118 h 2954076"/>
              <a:gd name="connsiteX131" fmla="*/ 245749 w 1431045"/>
              <a:gd name="connsiteY131" fmla="*/ 2844492 h 2954076"/>
              <a:gd name="connsiteX132" fmla="*/ 190981 w 1431045"/>
              <a:gd name="connsiteY132" fmla="*/ 2856398 h 2954076"/>
              <a:gd name="connsiteX133" fmla="*/ 145737 w 1431045"/>
              <a:gd name="connsiteY133" fmla="*/ 2863542 h 2954076"/>
              <a:gd name="connsiteX134" fmla="*/ 110018 w 1431045"/>
              <a:gd name="connsiteY134" fmla="*/ 2892117 h 2954076"/>
              <a:gd name="connsiteX135" fmla="*/ 88587 w 1431045"/>
              <a:gd name="connsiteY135" fmla="*/ 2899260 h 2954076"/>
              <a:gd name="connsiteX136" fmla="*/ 79062 w 1431045"/>
              <a:gd name="connsiteY136" fmla="*/ 2937360 h 2954076"/>
              <a:gd name="connsiteX137" fmla="*/ 55250 w 1431045"/>
              <a:gd name="connsiteY137" fmla="*/ 2954030 h 2954076"/>
              <a:gd name="connsiteX138" fmla="*/ 36199 w 1431045"/>
              <a:gd name="connsiteY138" fmla="*/ 2930218 h 2954076"/>
              <a:gd name="connsiteX139" fmla="*/ 5244 w 1431045"/>
              <a:gd name="connsiteY139" fmla="*/ 2911169 h 2954076"/>
              <a:gd name="connsiteX140" fmla="*/ 12387 w 1431045"/>
              <a:gd name="connsiteY140" fmla="*/ 2884973 h 2954076"/>
              <a:gd name="connsiteX141" fmla="*/ 69537 w 1431045"/>
              <a:gd name="connsiteY141" fmla="*/ 2849255 h 2954076"/>
              <a:gd name="connsiteX142" fmla="*/ 90969 w 1431045"/>
              <a:gd name="connsiteY142" fmla="*/ 2777818 h 2954076"/>
              <a:gd name="connsiteX143" fmla="*/ 145737 w 1431045"/>
              <a:gd name="connsiteY143" fmla="*/ 2744479 h 2954076"/>
              <a:gd name="connsiteX144" fmla="*/ 183838 w 1431045"/>
              <a:gd name="connsiteY144" fmla="*/ 2694474 h 2954076"/>
              <a:gd name="connsiteX145" fmla="*/ 193363 w 1431045"/>
              <a:gd name="connsiteY145" fmla="*/ 2630180 h 2954076"/>
              <a:gd name="connsiteX146" fmla="*/ 217174 w 1431045"/>
              <a:gd name="connsiteY146" fmla="*/ 2632561 h 2954076"/>
              <a:gd name="connsiteX147" fmla="*/ 240987 w 1431045"/>
              <a:gd name="connsiteY147" fmla="*/ 2623036 h 2954076"/>
              <a:gd name="connsiteX148" fmla="*/ 262418 w 1431045"/>
              <a:gd name="connsiteY148" fmla="*/ 2570648 h 2954076"/>
              <a:gd name="connsiteX149" fmla="*/ 391006 w 1431045"/>
              <a:gd name="connsiteY149" fmla="*/ 2561123 h 2954076"/>
              <a:gd name="connsiteX150" fmla="*/ 410056 w 1431045"/>
              <a:gd name="connsiteY150" fmla="*/ 2580174 h 2954076"/>
              <a:gd name="connsiteX151" fmla="*/ 476731 w 1431045"/>
              <a:gd name="connsiteY151" fmla="*/ 2558743 h 2954076"/>
              <a:gd name="connsiteX152" fmla="*/ 512449 w 1431045"/>
              <a:gd name="connsiteY152" fmla="*/ 2496829 h 2954076"/>
              <a:gd name="connsiteX153" fmla="*/ 560074 w 1431045"/>
              <a:gd name="connsiteY153" fmla="*/ 2446823 h 2954076"/>
              <a:gd name="connsiteX154" fmla="*/ 610081 w 1431045"/>
              <a:gd name="connsiteY154" fmla="*/ 2382529 h 2954076"/>
              <a:gd name="connsiteX155" fmla="*/ 536262 w 1431045"/>
              <a:gd name="connsiteY155" fmla="*/ 2444442 h 2954076"/>
              <a:gd name="connsiteX156" fmla="*/ 486256 w 1431045"/>
              <a:gd name="connsiteY156" fmla="*/ 2468254 h 2954076"/>
              <a:gd name="connsiteX157" fmla="*/ 424343 w 1431045"/>
              <a:gd name="connsiteY157" fmla="*/ 2513499 h 2954076"/>
              <a:gd name="connsiteX158" fmla="*/ 364812 w 1431045"/>
              <a:gd name="connsiteY158" fmla="*/ 2484923 h 2954076"/>
              <a:gd name="connsiteX159" fmla="*/ 319568 w 1431045"/>
              <a:gd name="connsiteY159" fmla="*/ 2444442 h 2954076"/>
              <a:gd name="connsiteX160" fmla="*/ 250512 w 1431045"/>
              <a:gd name="connsiteY160" fmla="*/ 2456348 h 2954076"/>
              <a:gd name="connsiteX161" fmla="*/ 231462 w 1431045"/>
              <a:gd name="connsiteY161" fmla="*/ 2444442 h 2954076"/>
              <a:gd name="connsiteX162" fmla="*/ 267181 w 1431045"/>
              <a:gd name="connsiteY162" fmla="*/ 2420629 h 2954076"/>
              <a:gd name="connsiteX163" fmla="*/ 171931 w 1431045"/>
              <a:gd name="connsiteY163" fmla="*/ 2408723 h 2954076"/>
              <a:gd name="connsiteX164" fmla="*/ 114781 w 1431045"/>
              <a:gd name="connsiteY164" fmla="*/ 2430154 h 2954076"/>
              <a:gd name="connsiteX165" fmla="*/ 93349 w 1431045"/>
              <a:gd name="connsiteY165" fmla="*/ 2446823 h 2954076"/>
              <a:gd name="connsiteX166" fmla="*/ 90968 w 1431045"/>
              <a:gd name="connsiteY166" fmla="*/ 2427773 h 2954076"/>
              <a:gd name="connsiteX167" fmla="*/ 112399 w 1431045"/>
              <a:gd name="connsiteY167" fmla="*/ 2401579 h 2954076"/>
              <a:gd name="connsiteX168" fmla="*/ 52868 w 1431045"/>
              <a:gd name="connsiteY168" fmla="*/ 2406342 h 2954076"/>
              <a:gd name="connsiteX169" fmla="*/ 67156 w 1431045"/>
              <a:gd name="connsiteY169" fmla="*/ 2373004 h 2954076"/>
              <a:gd name="connsiteX170" fmla="*/ 45724 w 1431045"/>
              <a:gd name="connsiteY170" fmla="*/ 2358717 h 2954076"/>
              <a:gd name="connsiteX171" fmla="*/ 52868 w 1431045"/>
              <a:gd name="connsiteY171" fmla="*/ 2342048 h 2954076"/>
              <a:gd name="connsiteX172" fmla="*/ 131449 w 1431045"/>
              <a:gd name="connsiteY172" fmla="*/ 2296804 h 2954076"/>
              <a:gd name="connsiteX173" fmla="*/ 150500 w 1431045"/>
              <a:gd name="connsiteY173" fmla="*/ 2272992 h 2954076"/>
              <a:gd name="connsiteX174" fmla="*/ 205268 w 1431045"/>
              <a:gd name="connsiteY174" fmla="*/ 2265848 h 2954076"/>
              <a:gd name="connsiteX175" fmla="*/ 276706 w 1431045"/>
              <a:gd name="connsiteY175" fmla="*/ 2201554 h 2954076"/>
              <a:gd name="connsiteX176" fmla="*/ 283849 w 1431045"/>
              <a:gd name="connsiteY176" fmla="*/ 2158692 h 2954076"/>
              <a:gd name="connsiteX177" fmla="*/ 264799 w 1431045"/>
              <a:gd name="connsiteY177" fmla="*/ 2120592 h 2954076"/>
              <a:gd name="connsiteX178" fmla="*/ 271943 w 1431045"/>
              <a:gd name="connsiteY178" fmla="*/ 2082492 h 2954076"/>
              <a:gd name="connsiteX179" fmla="*/ 269562 w 1431045"/>
              <a:gd name="connsiteY179" fmla="*/ 2049154 h 2954076"/>
              <a:gd name="connsiteX180" fmla="*/ 238606 w 1431045"/>
              <a:gd name="connsiteY180" fmla="*/ 2025342 h 2954076"/>
              <a:gd name="connsiteX181" fmla="*/ 207649 w 1431045"/>
              <a:gd name="connsiteY181" fmla="*/ 2032485 h 2954076"/>
              <a:gd name="connsiteX182" fmla="*/ 179074 w 1431045"/>
              <a:gd name="connsiteY182" fmla="*/ 2053917 h 2954076"/>
              <a:gd name="connsiteX183" fmla="*/ 148118 w 1431045"/>
              <a:gd name="connsiteY183" fmla="*/ 2058679 h 2954076"/>
              <a:gd name="connsiteX184" fmla="*/ 150499 w 1431045"/>
              <a:gd name="connsiteY184" fmla="*/ 2049154 h 2954076"/>
              <a:gd name="connsiteX185" fmla="*/ 219556 w 1431045"/>
              <a:gd name="connsiteY185" fmla="*/ 1956285 h 2954076"/>
              <a:gd name="connsiteX186" fmla="*/ 174312 w 1431045"/>
              <a:gd name="connsiteY186" fmla="*/ 1887229 h 2954076"/>
              <a:gd name="connsiteX187" fmla="*/ 193362 w 1431045"/>
              <a:gd name="connsiteY187" fmla="*/ 1851510 h 2954076"/>
              <a:gd name="connsiteX188" fmla="*/ 260037 w 1431045"/>
              <a:gd name="connsiteY188" fmla="*/ 1894373 h 2954076"/>
              <a:gd name="connsiteX189" fmla="*/ 307662 w 1431045"/>
              <a:gd name="connsiteY189" fmla="*/ 1906279 h 2954076"/>
              <a:gd name="connsiteX190" fmla="*/ 426724 w 1431045"/>
              <a:gd name="connsiteY190" fmla="*/ 1884848 h 2954076"/>
              <a:gd name="connsiteX191" fmla="*/ 479112 w 1431045"/>
              <a:gd name="connsiteY191" fmla="*/ 1915804 h 2954076"/>
              <a:gd name="connsiteX192" fmla="*/ 464824 w 1431045"/>
              <a:gd name="connsiteY192" fmla="*/ 1870560 h 2954076"/>
              <a:gd name="connsiteX193" fmla="*/ 469587 w 1431045"/>
              <a:gd name="connsiteY193" fmla="*/ 1863417 h 2954076"/>
              <a:gd name="connsiteX194" fmla="*/ 507687 w 1431045"/>
              <a:gd name="connsiteY194" fmla="*/ 1894373 h 2954076"/>
              <a:gd name="connsiteX195" fmla="*/ 533881 w 1431045"/>
              <a:gd name="connsiteY195" fmla="*/ 1901516 h 2954076"/>
              <a:gd name="connsiteX196" fmla="*/ 536262 w 1431045"/>
              <a:gd name="connsiteY196" fmla="*/ 1870560 h 2954076"/>
              <a:gd name="connsiteX197" fmla="*/ 519593 w 1431045"/>
              <a:gd name="connsiteY197" fmla="*/ 1870560 h 2954076"/>
              <a:gd name="connsiteX198" fmla="*/ 488637 w 1431045"/>
              <a:gd name="connsiteY198" fmla="*/ 1851510 h 2954076"/>
              <a:gd name="connsiteX199" fmla="*/ 474349 w 1431045"/>
              <a:gd name="connsiteY199" fmla="*/ 1815792 h 2954076"/>
              <a:gd name="connsiteX200" fmla="*/ 479112 w 1431045"/>
              <a:gd name="connsiteY200" fmla="*/ 1782454 h 2954076"/>
              <a:gd name="connsiteX201" fmla="*/ 505306 w 1431045"/>
              <a:gd name="connsiteY201" fmla="*/ 1758642 h 2954076"/>
              <a:gd name="connsiteX202" fmla="*/ 479112 w 1431045"/>
              <a:gd name="connsiteY202" fmla="*/ 1732448 h 2954076"/>
              <a:gd name="connsiteX203" fmla="*/ 481493 w 1431045"/>
              <a:gd name="connsiteY203" fmla="*/ 1706254 h 2954076"/>
              <a:gd name="connsiteX204" fmla="*/ 486256 w 1431045"/>
              <a:gd name="connsiteY204" fmla="*/ 1680060 h 2954076"/>
              <a:gd name="connsiteX205" fmla="*/ 524356 w 1431045"/>
              <a:gd name="connsiteY205" fmla="*/ 1632435 h 2954076"/>
              <a:gd name="connsiteX206" fmla="*/ 524356 w 1431045"/>
              <a:gd name="connsiteY206" fmla="*/ 1601479 h 2954076"/>
              <a:gd name="connsiteX207" fmla="*/ 505306 w 1431045"/>
              <a:gd name="connsiteY207" fmla="*/ 1596717 h 2954076"/>
              <a:gd name="connsiteX208" fmla="*/ 462443 w 1431045"/>
              <a:gd name="connsiteY208" fmla="*/ 1625292 h 2954076"/>
              <a:gd name="connsiteX209" fmla="*/ 433868 w 1431045"/>
              <a:gd name="connsiteY209" fmla="*/ 1603860 h 2954076"/>
              <a:gd name="connsiteX210" fmla="*/ 386243 w 1431045"/>
              <a:gd name="connsiteY210" fmla="*/ 1522898 h 2954076"/>
              <a:gd name="connsiteX211" fmla="*/ 368682 w 1431045"/>
              <a:gd name="connsiteY211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664429 w 1428325"/>
              <a:gd name="connsiteY128" fmla="*/ 2749641 h 2954076"/>
              <a:gd name="connsiteX129" fmla="*/ 464824 w 1428325"/>
              <a:gd name="connsiteY129" fmla="*/ 2725429 h 2954076"/>
              <a:gd name="connsiteX130" fmla="*/ 386243 w 1428325"/>
              <a:gd name="connsiteY130" fmla="*/ 2780198 h 2954076"/>
              <a:gd name="connsiteX131" fmla="*/ 350525 w 1428325"/>
              <a:gd name="connsiteY131" fmla="*/ 2892118 h 2954076"/>
              <a:gd name="connsiteX132" fmla="*/ 245749 w 1428325"/>
              <a:gd name="connsiteY132" fmla="*/ 2844492 h 2954076"/>
              <a:gd name="connsiteX133" fmla="*/ 190981 w 1428325"/>
              <a:gd name="connsiteY133" fmla="*/ 2856398 h 2954076"/>
              <a:gd name="connsiteX134" fmla="*/ 145737 w 1428325"/>
              <a:gd name="connsiteY134" fmla="*/ 2863542 h 2954076"/>
              <a:gd name="connsiteX135" fmla="*/ 110018 w 1428325"/>
              <a:gd name="connsiteY135" fmla="*/ 2892117 h 2954076"/>
              <a:gd name="connsiteX136" fmla="*/ 88587 w 1428325"/>
              <a:gd name="connsiteY136" fmla="*/ 2899260 h 2954076"/>
              <a:gd name="connsiteX137" fmla="*/ 79062 w 1428325"/>
              <a:gd name="connsiteY137" fmla="*/ 2937360 h 2954076"/>
              <a:gd name="connsiteX138" fmla="*/ 55250 w 1428325"/>
              <a:gd name="connsiteY138" fmla="*/ 2954030 h 2954076"/>
              <a:gd name="connsiteX139" fmla="*/ 36199 w 1428325"/>
              <a:gd name="connsiteY139" fmla="*/ 2930218 h 2954076"/>
              <a:gd name="connsiteX140" fmla="*/ 5244 w 1428325"/>
              <a:gd name="connsiteY140" fmla="*/ 2911169 h 2954076"/>
              <a:gd name="connsiteX141" fmla="*/ 12387 w 1428325"/>
              <a:gd name="connsiteY141" fmla="*/ 2884973 h 2954076"/>
              <a:gd name="connsiteX142" fmla="*/ 69537 w 1428325"/>
              <a:gd name="connsiteY142" fmla="*/ 2849255 h 2954076"/>
              <a:gd name="connsiteX143" fmla="*/ 90969 w 1428325"/>
              <a:gd name="connsiteY143" fmla="*/ 2777818 h 2954076"/>
              <a:gd name="connsiteX144" fmla="*/ 145737 w 1428325"/>
              <a:gd name="connsiteY144" fmla="*/ 2744479 h 2954076"/>
              <a:gd name="connsiteX145" fmla="*/ 183838 w 1428325"/>
              <a:gd name="connsiteY145" fmla="*/ 2694474 h 2954076"/>
              <a:gd name="connsiteX146" fmla="*/ 193363 w 1428325"/>
              <a:gd name="connsiteY146" fmla="*/ 2630180 h 2954076"/>
              <a:gd name="connsiteX147" fmla="*/ 217174 w 1428325"/>
              <a:gd name="connsiteY147" fmla="*/ 2632561 h 2954076"/>
              <a:gd name="connsiteX148" fmla="*/ 240987 w 1428325"/>
              <a:gd name="connsiteY148" fmla="*/ 2623036 h 2954076"/>
              <a:gd name="connsiteX149" fmla="*/ 262418 w 1428325"/>
              <a:gd name="connsiteY149" fmla="*/ 2570648 h 2954076"/>
              <a:gd name="connsiteX150" fmla="*/ 391006 w 1428325"/>
              <a:gd name="connsiteY150" fmla="*/ 2561123 h 2954076"/>
              <a:gd name="connsiteX151" fmla="*/ 410056 w 1428325"/>
              <a:gd name="connsiteY151" fmla="*/ 2580174 h 2954076"/>
              <a:gd name="connsiteX152" fmla="*/ 476731 w 1428325"/>
              <a:gd name="connsiteY152" fmla="*/ 2558743 h 2954076"/>
              <a:gd name="connsiteX153" fmla="*/ 512449 w 1428325"/>
              <a:gd name="connsiteY153" fmla="*/ 2496829 h 2954076"/>
              <a:gd name="connsiteX154" fmla="*/ 560074 w 1428325"/>
              <a:gd name="connsiteY154" fmla="*/ 2446823 h 2954076"/>
              <a:gd name="connsiteX155" fmla="*/ 610081 w 1428325"/>
              <a:gd name="connsiteY155" fmla="*/ 2382529 h 2954076"/>
              <a:gd name="connsiteX156" fmla="*/ 536262 w 1428325"/>
              <a:gd name="connsiteY156" fmla="*/ 2444442 h 2954076"/>
              <a:gd name="connsiteX157" fmla="*/ 486256 w 1428325"/>
              <a:gd name="connsiteY157" fmla="*/ 2468254 h 2954076"/>
              <a:gd name="connsiteX158" fmla="*/ 424343 w 1428325"/>
              <a:gd name="connsiteY158" fmla="*/ 2513499 h 2954076"/>
              <a:gd name="connsiteX159" fmla="*/ 364812 w 1428325"/>
              <a:gd name="connsiteY159" fmla="*/ 2484923 h 2954076"/>
              <a:gd name="connsiteX160" fmla="*/ 319568 w 1428325"/>
              <a:gd name="connsiteY160" fmla="*/ 2444442 h 2954076"/>
              <a:gd name="connsiteX161" fmla="*/ 250512 w 1428325"/>
              <a:gd name="connsiteY161" fmla="*/ 2456348 h 2954076"/>
              <a:gd name="connsiteX162" fmla="*/ 231462 w 1428325"/>
              <a:gd name="connsiteY162" fmla="*/ 2444442 h 2954076"/>
              <a:gd name="connsiteX163" fmla="*/ 267181 w 1428325"/>
              <a:gd name="connsiteY163" fmla="*/ 2420629 h 2954076"/>
              <a:gd name="connsiteX164" fmla="*/ 171931 w 1428325"/>
              <a:gd name="connsiteY164" fmla="*/ 2408723 h 2954076"/>
              <a:gd name="connsiteX165" fmla="*/ 114781 w 1428325"/>
              <a:gd name="connsiteY165" fmla="*/ 2430154 h 2954076"/>
              <a:gd name="connsiteX166" fmla="*/ 93349 w 1428325"/>
              <a:gd name="connsiteY166" fmla="*/ 2446823 h 2954076"/>
              <a:gd name="connsiteX167" fmla="*/ 90968 w 1428325"/>
              <a:gd name="connsiteY167" fmla="*/ 2427773 h 2954076"/>
              <a:gd name="connsiteX168" fmla="*/ 112399 w 1428325"/>
              <a:gd name="connsiteY168" fmla="*/ 2401579 h 2954076"/>
              <a:gd name="connsiteX169" fmla="*/ 52868 w 1428325"/>
              <a:gd name="connsiteY169" fmla="*/ 2406342 h 2954076"/>
              <a:gd name="connsiteX170" fmla="*/ 67156 w 1428325"/>
              <a:gd name="connsiteY170" fmla="*/ 2373004 h 2954076"/>
              <a:gd name="connsiteX171" fmla="*/ 45724 w 1428325"/>
              <a:gd name="connsiteY171" fmla="*/ 2358717 h 2954076"/>
              <a:gd name="connsiteX172" fmla="*/ 52868 w 1428325"/>
              <a:gd name="connsiteY172" fmla="*/ 2342048 h 2954076"/>
              <a:gd name="connsiteX173" fmla="*/ 131449 w 1428325"/>
              <a:gd name="connsiteY173" fmla="*/ 2296804 h 2954076"/>
              <a:gd name="connsiteX174" fmla="*/ 150500 w 1428325"/>
              <a:gd name="connsiteY174" fmla="*/ 2272992 h 2954076"/>
              <a:gd name="connsiteX175" fmla="*/ 205268 w 1428325"/>
              <a:gd name="connsiteY175" fmla="*/ 2265848 h 2954076"/>
              <a:gd name="connsiteX176" fmla="*/ 276706 w 1428325"/>
              <a:gd name="connsiteY176" fmla="*/ 2201554 h 2954076"/>
              <a:gd name="connsiteX177" fmla="*/ 283849 w 1428325"/>
              <a:gd name="connsiteY177" fmla="*/ 2158692 h 2954076"/>
              <a:gd name="connsiteX178" fmla="*/ 264799 w 1428325"/>
              <a:gd name="connsiteY178" fmla="*/ 2120592 h 2954076"/>
              <a:gd name="connsiteX179" fmla="*/ 271943 w 1428325"/>
              <a:gd name="connsiteY179" fmla="*/ 2082492 h 2954076"/>
              <a:gd name="connsiteX180" fmla="*/ 269562 w 1428325"/>
              <a:gd name="connsiteY180" fmla="*/ 2049154 h 2954076"/>
              <a:gd name="connsiteX181" fmla="*/ 238606 w 1428325"/>
              <a:gd name="connsiteY181" fmla="*/ 2025342 h 2954076"/>
              <a:gd name="connsiteX182" fmla="*/ 207649 w 1428325"/>
              <a:gd name="connsiteY182" fmla="*/ 2032485 h 2954076"/>
              <a:gd name="connsiteX183" fmla="*/ 179074 w 1428325"/>
              <a:gd name="connsiteY183" fmla="*/ 2053917 h 2954076"/>
              <a:gd name="connsiteX184" fmla="*/ 148118 w 1428325"/>
              <a:gd name="connsiteY184" fmla="*/ 2058679 h 2954076"/>
              <a:gd name="connsiteX185" fmla="*/ 150499 w 1428325"/>
              <a:gd name="connsiteY185" fmla="*/ 2049154 h 2954076"/>
              <a:gd name="connsiteX186" fmla="*/ 219556 w 1428325"/>
              <a:gd name="connsiteY186" fmla="*/ 1956285 h 2954076"/>
              <a:gd name="connsiteX187" fmla="*/ 174312 w 1428325"/>
              <a:gd name="connsiteY187" fmla="*/ 1887229 h 2954076"/>
              <a:gd name="connsiteX188" fmla="*/ 193362 w 1428325"/>
              <a:gd name="connsiteY188" fmla="*/ 1851510 h 2954076"/>
              <a:gd name="connsiteX189" fmla="*/ 260037 w 1428325"/>
              <a:gd name="connsiteY189" fmla="*/ 1894373 h 2954076"/>
              <a:gd name="connsiteX190" fmla="*/ 307662 w 1428325"/>
              <a:gd name="connsiteY190" fmla="*/ 1906279 h 2954076"/>
              <a:gd name="connsiteX191" fmla="*/ 426724 w 1428325"/>
              <a:gd name="connsiteY191" fmla="*/ 1884848 h 2954076"/>
              <a:gd name="connsiteX192" fmla="*/ 479112 w 1428325"/>
              <a:gd name="connsiteY192" fmla="*/ 1915804 h 2954076"/>
              <a:gd name="connsiteX193" fmla="*/ 464824 w 1428325"/>
              <a:gd name="connsiteY193" fmla="*/ 1870560 h 2954076"/>
              <a:gd name="connsiteX194" fmla="*/ 469587 w 1428325"/>
              <a:gd name="connsiteY194" fmla="*/ 1863417 h 2954076"/>
              <a:gd name="connsiteX195" fmla="*/ 507687 w 1428325"/>
              <a:gd name="connsiteY195" fmla="*/ 1894373 h 2954076"/>
              <a:gd name="connsiteX196" fmla="*/ 533881 w 1428325"/>
              <a:gd name="connsiteY196" fmla="*/ 1901516 h 2954076"/>
              <a:gd name="connsiteX197" fmla="*/ 536262 w 1428325"/>
              <a:gd name="connsiteY197" fmla="*/ 1870560 h 2954076"/>
              <a:gd name="connsiteX198" fmla="*/ 519593 w 1428325"/>
              <a:gd name="connsiteY198" fmla="*/ 1870560 h 2954076"/>
              <a:gd name="connsiteX199" fmla="*/ 488637 w 1428325"/>
              <a:gd name="connsiteY199" fmla="*/ 1851510 h 2954076"/>
              <a:gd name="connsiteX200" fmla="*/ 474349 w 1428325"/>
              <a:gd name="connsiteY200" fmla="*/ 1815792 h 2954076"/>
              <a:gd name="connsiteX201" fmla="*/ 479112 w 1428325"/>
              <a:gd name="connsiteY201" fmla="*/ 1782454 h 2954076"/>
              <a:gd name="connsiteX202" fmla="*/ 505306 w 1428325"/>
              <a:gd name="connsiteY202" fmla="*/ 1758642 h 2954076"/>
              <a:gd name="connsiteX203" fmla="*/ 479112 w 1428325"/>
              <a:gd name="connsiteY203" fmla="*/ 1732448 h 2954076"/>
              <a:gd name="connsiteX204" fmla="*/ 481493 w 1428325"/>
              <a:gd name="connsiteY204" fmla="*/ 1706254 h 2954076"/>
              <a:gd name="connsiteX205" fmla="*/ 486256 w 1428325"/>
              <a:gd name="connsiteY205" fmla="*/ 1680060 h 2954076"/>
              <a:gd name="connsiteX206" fmla="*/ 524356 w 1428325"/>
              <a:gd name="connsiteY206" fmla="*/ 1632435 h 2954076"/>
              <a:gd name="connsiteX207" fmla="*/ 524356 w 1428325"/>
              <a:gd name="connsiteY207" fmla="*/ 1601479 h 2954076"/>
              <a:gd name="connsiteX208" fmla="*/ 505306 w 1428325"/>
              <a:gd name="connsiteY208" fmla="*/ 1596717 h 2954076"/>
              <a:gd name="connsiteX209" fmla="*/ 462443 w 1428325"/>
              <a:gd name="connsiteY209" fmla="*/ 1625292 h 2954076"/>
              <a:gd name="connsiteX210" fmla="*/ 433868 w 1428325"/>
              <a:gd name="connsiteY210" fmla="*/ 1603860 h 2954076"/>
              <a:gd name="connsiteX211" fmla="*/ 386243 w 1428325"/>
              <a:gd name="connsiteY211" fmla="*/ 1522898 h 2954076"/>
              <a:gd name="connsiteX212" fmla="*/ 368682 w 1428325"/>
              <a:gd name="connsiteY212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664429 w 1428325"/>
              <a:gd name="connsiteY129" fmla="*/ 2749641 h 2954076"/>
              <a:gd name="connsiteX130" fmla="*/ 464824 w 1428325"/>
              <a:gd name="connsiteY130" fmla="*/ 2725429 h 2954076"/>
              <a:gd name="connsiteX131" fmla="*/ 386243 w 1428325"/>
              <a:gd name="connsiteY131" fmla="*/ 2780198 h 2954076"/>
              <a:gd name="connsiteX132" fmla="*/ 350525 w 1428325"/>
              <a:gd name="connsiteY132" fmla="*/ 2892118 h 2954076"/>
              <a:gd name="connsiteX133" fmla="*/ 245749 w 1428325"/>
              <a:gd name="connsiteY133" fmla="*/ 2844492 h 2954076"/>
              <a:gd name="connsiteX134" fmla="*/ 190981 w 1428325"/>
              <a:gd name="connsiteY134" fmla="*/ 2856398 h 2954076"/>
              <a:gd name="connsiteX135" fmla="*/ 145737 w 1428325"/>
              <a:gd name="connsiteY135" fmla="*/ 2863542 h 2954076"/>
              <a:gd name="connsiteX136" fmla="*/ 110018 w 1428325"/>
              <a:gd name="connsiteY136" fmla="*/ 2892117 h 2954076"/>
              <a:gd name="connsiteX137" fmla="*/ 88587 w 1428325"/>
              <a:gd name="connsiteY137" fmla="*/ 2899260 h 2954076"/>
              <a:gd name="connsiteX138" fmla="*/ 79062 w 1428325"/>
              <a:gd name="connsiteY138" fmla="*/ 2937360 h 2954076"/>
              <a:gd name="connsiteX139" fmla="*/ 55250 w 1428325"/>
              <a:gd name="connsiteY139" fmla="*/ 2954030 h 2954076"/>
              <a:gd name="connsiteX140" fmla="*/ 36199 w 1428325"/>
              <a:gd name="connsiteY140" fmla="*/ 2930218 h 2954076"/>
              <a:gd name="connsiteX141" fmla="*/ 5244 w 1428325"/>
              <a:gd name="connsiteY141" fmla="*/ 2911169 h 2954076"/>
              <a:gd name="connsiteX142" fmla="*/ 12387 w 1428325"/>
              <a:gd name="connsiteY142" fmla="*/ 2884973 h 2954076"/>
              <a:gd name="connsiteX143" fmla="*/ 69537 w 1428325"/>
              <a:gd name="connsiteY143" fmla="*/ 2849255 h 2954076"/>
              <a:gd name="connsiteX144" fmla="*/ 90969 w 1428325"/>
              <a:gd name="connsiteY144" fmla="*/ 2777818 h 2954076"/>
              <a:gd name="connsiteX145" fmla="*/ 145737 w 1428325"/>
              <a:gd name="connsiteY145" fmla="*/ 2744479 h 2954076"/>
              <a:gd name="connsiteX146" fmla="*/ 183838 w 1428325"/>
              <a:gd name="connsiteY146" fmla="*/ 2694474 h 2954076"/>
              <a:gd name="connsiteX147" fmla="*/ 193363 w 1428325"/>
              <a:gd name="connsiteY147" fmla="*/ 2630180 h 2954076"/>
              <a:gd name="connsiteX148" fmla="*/ 217174 w 1428325"/>
              <a:gd name="connsiteY148" fmla="*/ 2632561 h 2954076"/>
              <a:gd name="connsiteX149" fmla="*/ 240987 w 1428325"/>
              <a:gd name="connsiteY149" fmla="*/ 2623036 h 2954076"/>
              <a:gd name="connsiteX150" fmla="*/ 262418 w 1428325"/>
              <a:gd name="connsiteY150" fmla="*/ 2570648 h 2954076"/>
              <a:gd name="connsiteX151" fmla="*/ 391006 w 1428325"/>
              <a:gd name="connsiteY151" fmla="*/ 2561123 h 2954076"/>
              <a:gd name="connsiteX152" fmla="*/ 410056 w 1428325"/>
              <a:gd name="connsiteY152" fmla="*/ 2580174 h 2954076"/>
              <a:gd name="connsiteX153" fmla="*/ 476731 w 1428325"/>
              <a:gd name="connsiteY153" fmla="*/ 2558743 h 2954076"/>
              <a:gd name="connsiteX154" fmla="*/ 512449 w 1428325"/>
              <a:gd name="connsiteY154" fmla="*/ 2496829 h 2954076"/>
              <a:gd name="connsiteX155" fmla="*/ 560074 w 1428325"/>
              <a:gd name="connsiteY155" fmla="*/ 2446823 h 2954076"/>
              <a:gd name="connsiteX156" fmla="*/ 610081 w 1428325"/>
              <a:gd name="connsiteY156" fmla="*/ 2382529 h 2954076"/>
              <a:gd name="connsiteX157" fmla="*/ 536262 w 1428325"/>
              <a:gd name="connsiteY157" fmla="*/ 2444442 h 2954076"/>
              <a:gd name="connsiteX158" fmla="*/ 486256 w 1428325"/>
              <a:gd name="connsiteY158" fmla="*/ 2468254 h 2954076"/>
              <a:gd name="connsiteX159" fmla="*/ 424343 w 1428325"/>
              <a:gd name="connsiteY159" fmla="*/ 2513499 h 2954076"/>
              <a:gd name="connsiteX160" fmla="*/ 364812 w 1428325"/>
              <a:gd name="connsiteY160" fmla="*/ 2484923 h 2954076"/>
              <a:gd name="connsiteX161" fmla="*/ 319568 w 1428325"/>
              <a:gd name="connsiteY161" fmla="*/ 2444442 h 2954076"/>
              <a:gd name="connsiteX162" fmla="*/ 250512 w 1428325"/>
              <a:gd name="connsiteY162" fmla="*/ 2456348 h 2954076"/>
              <a:gd name="connsiteX163" fmla="*/ 231462 w 1428325"/>
              <a:gd name="connsiteY163" fmla="*/ 2444442 h 2954076"/>
              <a:gd name="connsiteX164" fmla="*/ 267181 w 1428325"/>
              <a:gd name="connsiteY164" fmla="*/ 2420629 h 2954076"/>
              <a:gd name="connsiteX165" fmla="*/ 171931 w 1428325"/>
              <a:gd name="connsiteY165" fmla="*/ 2408723 h 2954076"/>
              <a:gd name="connsiteX166" fmla="*/ 114781 w 1428325"/>
              <a:gd name="connsiteY166" fmla="*/ 2430154 h 2954076"/>
              <a:gd name="connsiteX167" fmla="*/ 93349 w 1428325"/>
              <a:gd name="connsiteY167" fmla="*/ 2446823 h 2954076"/>
              <a:gd name="connsiteX168" fmla="*/ 90968 w 1428325"/>
              <a:gd name="connsiteY168" fmla="*/ 2427773 h 2954076"/>
              <a:gd name="connsiteX169" fmla="*/ 112399 w 1428325"/>
              <a:gd name="connsiteY169" fmla="*/ 2401579 h 2954076"/>
              <a:gd name="connsiteX170" fmla="*/ 52868 w 1428325"/>
              <a:gd name="connsiteY170" fmla="*/ 2406342 h 2954076"/>
              <a:gd name="connsiteX171" fmla="*/ 67156 w 1428325"/>
              <a:gd name="connsiteY171" fmla="*/ 2373004 h 2954076"/>
              <a:gd name="connsiteX172" fmla="*/ 45724 w 1428325"/>
              <a:gd name="connsiteY172" fmla="*/ 2358717 h 2954076"/>
              <a:gd name="connsiteX173" fmla="*/ 52868 w 1428325"/>
              <a:gd name="connsiteY173" fmla="*/ 2342048 h 2954076"/>
              <a:gd name="connsiteX174" fmla="*/ 131449 w 1428325"/>
              <a:gd name="connsiteY174" fmla="*/ 2296804 h 2954076"/>
              <a:gd name="connsiteX175" fmla="*/ 150500 w 1428325"/>
              <a:gd name="connsiteY175" fmla="*/ 2272992 h 2954076"/>
              <a:gd name="connsiteX176" fmla="*/ 205268 w 1428325"/>
              <a:gd name="connsiteY176" fmla="*/ 2265848 h 2954076"/>
              <a:gd name="connsiteX177" fmla="*/ 276706 w 1428325"/>
              <a:gd name="connsiteY177" fmla="*/ 2201554 h 2954076"/>
              <a:gd name="connsiteX178" fmla="*/ 283849 w 1428325"/>
              <a:gd name="connsiteY178" fmla="*/ 2158692 h 2954076"/>
              <a:gd name="connsiteX179" fmla="*/ 264799 w 1428325"/>
              <a:gd name="connsiteY179" fmla="*/ 2120592 h 2954076"/>
              <a:gd name="connsiteX180" fmla="*/ 271943 w 1428325"/>
              <a:gd name="connsiteY180" fmla="*/ 2082492 h 2954076"/>
              <a:gd name="connsiteX181" fmla="*/ 269562 w 1428325"/>
              <a:gd name="connsiteY181" fmla="*/ 2049154 h 2954076"/>
              <a:gd name="connsiteX182" fmla="*/ 238606 w 1428325"/>
              <a:gd name="connsiteY182" fmla="*/ 2025342 h 2954076"/>
              <a:gd name="connsiteX183" fmla="*/ 207649 w 1428325"/>
              <a:gd name="connsiteY183" fmla="*/ 2032485 h 2954076"/>
              <a:gd name="connsiteX184" fmla="*/ 179074 w 1428325"/>
              <a:gd name="connsiteY184" fmla="*/ 2053917 h 2954076"/>
              <a:gd name="connsiteX185" fmla="*/ 148118 w 1428325"/>
              <a:gd name="connsiteY185" fmla="*/ 2058679 h 2954076"/>
              <a:gd name="connsiteX186" fmla="*/ 150499 w 1428325"/>
              <a:gd name="connsiteY186" fmla="*/ 2049154 h 2954076"/>
              <a:gd name="connsiteX187" fmla="*/ 219556 w 1428325"/>
              <a:gd name="connsiteY187" fmla="*/ 1956285 h 2954076"/>
              <a:gd name="connsiteX188" fmla="*/ 174312 w 1428325"/>
              <a:gd name="connsiteY188" fmla="*/ 1887229 h 2954076"/>
              <a:gd name="connsiteX189" fmla="*/ 193362 w 1428325"/>
              <a:gd name="connsiteY189" fmla="*/ 1851510 h 2954076"/>
              <a:gd name="connsiteX190" fmla="*/ 260037 w 1428325"/>
              <a:gd name="connsiteY190" fmla="*/ 1894373 h 2954076"/>
              <a:gd name="connsiteX191" fmla="*/ 307662 w 1428325"/>
              <a:gd name="connsiteY191" fmla="*/ 1906279 h 2954076"/>
              <a:gd name="connsiteX192" fmla="*/ 426724 w 1428325"/>
              <a:gd name="connsiteY192" fmla="*/ 1884848 h 2954076"/>
              <a:gd name="connsiteX193" fmla="*/ 479112 w 1428325"/>
              <a:gd name="connsiteY193" fmla="*/ 1915804 h 2954076"/>
              <a:gd name="connsiteX194" fmla="*/ 464824 w 1428325"/>
              <a:gd name="connsiteY194" fmla="*/ 1870560 h 2954076"/>
              <a:gd name="connsiteX195" fmla="*/ 469587 w 1428325"/>
              <a:gd name="connsiteY195" fmla="*/ 1863417 h 2954076"/>
              <a:gd name="connsiteX196" fmla="*/ 507687 w 1428325"/>
              <a:gd name="connsiteY196" fmla="*/ 1894373 h 2954076"/>
              <a:gd name="connsiteX197" fmla="*/ 533881 w 1428325"/>
              <a:gd name="connsiteY197" fmla="*/ 1901516 h 2954076"/>
              <a:gd name="connsiteX198" fmla="*/ 536262 w 1428325"/>
              <a:gd name="connsiteY198" fmla="*/ 1870560 h 2954076"/>
              <a:gd name="connsiteX199" fmla="*/ 519593 w 1428325"/>
              <a:gd name="connsiteY199" fmla="*/ 1870560 h 2954076"/>
              <a:gd name="connsiteX200" fmla="*/ 488637 w 1428325"/>
              <a:gd name="connsiteY200" fmla="*/ 1851510 h 2954076"/>
              <a:gd name="connsiteX201" fmla="*/ 474349 w 1428325"/>
              <a:gd name="connsiteY201" fmla="*/ 1815792 h 2954076"/>
              <a:gd name="connsiteX202" fmla="*/ 479112 w 1428325"/>
              <a:gd name="connsiteY202" fmla="*/ 1782454 h 2954076"/>
              <a:gd name="connsiteX203" fmla="*/ 505306 w 1428325"/>
              <a:gd name="connsiteY203" fmla="*/ 1758642 h 2954076"/>
              <a:gd name="connsiteX204" fmla="*/ 479112 w 1428325"/>
              <a:gd name="connsiteY204" fmla="*/ 1732448 h 2954076"/>
              <a:gd name="connsiteX205" fmla="*/ 481493 w 1428325"/>
              <a:gd name="connsiteY205" fmla="*/ 1706254 h 2954076"/>
              <a:gd name="connsiteX206" fmla="*/ 486256 w 1428325"/>
              <a:gd name="connsiteY206" fmla="*/ 1680060 h 2954076"/>
              <a:gd name="connsiteX207" fmla="*/ 524356 w 1428325"/>
              <a:gd name="connsiteY207" fmla="*/ 1632435 h 2954076"/>
              <a:gd name="connsiteX208" fmla="*/ 524356 w 1428325"/>
              <a:gd name="connsiteY208" fmla="*/ 1601479 h 2954076"/>
              <a:gd name="connsiteX209" fmla="*/ 505306 w 1428325"/>
              <a:gd name="connsiteY209" fmla="*/ 1596717 h 2954076"/>
              <a:gd name="connsiteX210" fmla="*/ 462443 w 1428325"/>
              <a:gd name="connsiteY210" fmla="*/ 1625292 h 2954076"/>
              <a:gd name="connsiteX211" fmla="*/ 433868 w 1428325"/>
              <a:gd name="connsiteY211" fmla="*/ 1603860 h 2954076"/>
              <a:gd name="connsiteX212" fmla="*/ 386243 w 1428325"/>
              <a:gd name="connsiteY212" fmla="*/ 1522898 h 2954076"/>
              <a:gd name="connsiteX213" fmla="*/ 368682 w 1428325"/>
              <a:gd name="connsiteY213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64429 w 1428325"/>
              <a:gd name="connsiteY130" fmla="*/ 2749641 h 2954076"/>
              <a:gd name="connsiteX131" fmla="*/ 464824 w 1428325"/>
              <a:gd name="connsiteY131" fmla="*/ 2725429 h 2954076"/>
              <a:gd name="connsiteX132" fmla="*/ 386243 w 1428325"/>
              <a:gd name="connsiteY132" fmla="*/ 2780198 h 2954076"/>
              <a:gd name="connsiteX133" fmla="*/ 350525 w 1428325"/>
              <a:gd name="connsiteY133" fmla="*/ 2892118 h 2954076"/>
              <a:gd name="connsiteX134" fmla="*/ 245749 w 1428325"/>
              <a:gd name="connsiteY134" fmla="*/ 2844492 h 2954076"/>
              <a:gd name="connsiteX135" fmla="*/ 190981 w 1428325"/>
              <a:gd name="connsiteY135" fmla="*/ 2856398 h 2954076"/>
              <a:gd name="connsiteX136" fmla="*/ 145737 w 1428325"/>
              <a:gd name="connsiteY136" fmla="*/ 2863542 h 2954076"/>
              <a:gd name="connsiteX137" fmla="*/ 110018 w 1428325"/>
              <a:gd name="connsiteY137" fmla="*/ 2892117 h 2954076"/>
              <a:gd name="connsiteX138" fmla="*/ 88587 w 1428325"/>
              <a:gd name="connsiteY138" fmla="*/ 2899260 h 2954076"/>
              <a:gd name="connsiteX139" fmla="*/ 79062 w 1428325"/>
              <a:gd name="connsiteY139" fmla="*/ 2937360 h 2954076"/>
              <a:gd name="connsiteX140" fmla="*/ 55250 w 1428325"/>
              <a:gd name="connsiteY140" fmla="*/ 2954030 h 2954076"/>
              <a:gd name="connsiteX141" fmla="*/ 36199 w 1428325"/>
              <a:gd name="connsiteY141" fmla="*/ 2930218 h 2954076"/>
              <a:gd name="connsiteX142" fmla="*/ 5244 w 1428325"/>
              <a:gd name="connsiteY142" fmla="*/ 2911169 h 2954076"/>
              <a:gd name="connsiteX143" fmla="*/ 12387 w 1428325"/>
              <a:gd name="connsiteY143" fmla="*/ 2884973 h 2954076"/>
              <a:gd name="connsiteX144" fmla="*/ 69537 w 1428325"/>
              <a:gd name="connsiteY144" fmla="*/ 2849255 h 2954076"/>
              <a:gd name="connsiteX145" fmla="*/ 90969 w 1428325"/>
              <a:gd name="connsiteY145" fmla="*/ 2777818 h 2954076"/>
              <a:gd name="connsiteX146" fmla="*/ 145737 w 1428325"/>
              <a:gd name="connsiteY146" fmla="*/ 2744479 h 2954076"/>
              <a:gd name="connsiteX147" fmla="*/ 183838 w 1428325"/>
              <a:gd name="connsiteY147" fmla="*/ 2694474 h 2954076"/>
              <a:gd name="connsiteX148" fmla="*/ 193363 w 1428325"/>
              <a:gd name="connsiteY148" fmla="*/ 2630180 h 2954076"/>
              <a:gd name="connsiteX149" fmla="*/ 217174 w 1428325"/>
              <a:gd name="connsiteY149" fmla="*/ 2632561 h 2954076"/>
              <a:gd name="connsiteX150" fmla="*/ 240987 w 1428325"/>
              <a:gd name="connsiteY150" fmla="*/ 2623036 h 2954076"/>
              <a:gd name="connsiteX151" fmla="*/ 262418 w 1428325"/>
              <a:gd name="connsiteY151" fmla="*/ 2570648 h 2954076"/>
              <a:gd name="connsiteX152" fmla="*/ 391006 w 1428325"/>
              <a:gd name="connsiteY152" fmla="*/ 2561123 h 2954076"/>
              <a:gd name="connsiteX153" fmla="*/ 410056 w 1428325"/>
              <a:gd name="connsiteY153" fmla="*/ 2580174 h 2954076"/>
              <a:gd name="connsiteX154" fmla="*/ 476731 w 1428325"/>
              <a:gd name="connsiteY154" fmla="*/ 2558743 h 2954076"/>
              <a:gd name="connsiteX155" fmla="*/ 512449 w 1428325"/>
              <a:gd name="connsiteY155" fmla="*/ 2496829 h 2954076"/>
              <a:gd name="connsiteX156" fmla="*/ 560074 w 1428325"/>
              <a:gd name="connsiteY156" fmla="*/ 2446823 h 2954076"/>
              <a:gd name="connsiteX157" fmla="*/ 610081 w 1428325"/>
              <a:gd name="connsiteY157" fmla="*/ 2382529 h 2954076"/>
              <a:gd name="connsiteX158" fmla="*/ 536262 w 1428325"/>
              <a:gd name="connsiteY158" fmla="*/ 2444442 h 2954076"/>
              <a:gd name="connsiteX159" fmla="*/ 486256 w 1428325"/>
              <a:gd name="connsiteY159" fmla="*/ 2468254 h 2954076"/>
              <a:gd name="connsiteX160" fmla="*/ 424343 w 1428325"/>
              <a:gd name="connsiteY160" fmla="*/ 2513499 h 2954076"/>
              <a:gd name="connsiteX161" fmla="*/ 364812 w 1428325"/>
              <a:gd name="connsiteY161" fmla="*/ 2484923 h 2954076"/>
              <a:gd name="connsiteX162" fmla="*/ 319568 w 1428325"/>
              <a:gd name="connsiteY162" fmla="*/ 2444442 h 2954076"/>
              <a:gd name="connsiteX163" fmla="*/ 250512 w 1428325"/>
              <a:gd name="connsiteY163" fmla="*/ 2456348 h 2954076"/>
              <a:gd name="connsiteX164" fmla="*/ 231462 w 1428325"/>
              <a:gd name="connsiteY164" fmla="*/ 2444442 h 2954076"/>
              <a:gd name="connsiteX165" fmla="*/ 267181 w 1428325"/>
              <a:gd name="connsiteY165" fmla="*/ 2420629 h 2954076"/>
              <a:gd name="connsiteX166" fmla="*/ 171931 w 1428325"/>
              <a:gd name="connsiteY166" fmla="*/ 2408723 h 2954076"/>
              <a:gd name="connsiteX167" fmla="*/ 114781 w 1428325"/>
              <a:gd name="connsiteY167" fmla="*/ 2430154 h 2954076"/>
              <a:gd name="connsiteX168" fmla="*/ 93349 w 1428325"/>
              <a:gd name="connsiteY168" fmla="*/ 2446823 h 2954076"/>
              <a:gd name="connsiteX169" fmla="*/ 90968 w 1428325"/>
              <a:gd name="connsiteY169" fmla="*/ 2427773 h 2954076"/>
              <a:gd name="connsiteX170" fmla="*/ 112399 w 1428325"/>
              <a:gd name="connsiteY170" fmla="*/ 2401579 h 2954076"/>
              <a:gd name="connsiteX171" fmla="*/ 52868 w 1428325"/>
              <a:gd name="connsiteY171" fmla="*/ 2406342 h 2954076"/>
              <a:gd name="connsiteX172" fmla="*/ 67156 w 1428325"/>
              <a:gd name="connsiteY172" fmla="*/ 2373004 h 2954076"/>
              <a:gd name="connsiteX173" fmla="*/ 45724 w 1428325"/>
              <a:gd name="connsiteY173" fmla="*/ 2358717 h 2954076"/>
              <a:gd name="connsiteX174" fmla="*/ 52868 w 1428325"/>
              <a:gd name="connsiteY174" fmla="*/ 2342048 h 2954076"/>
              <a:gd name="connsiteX175" fmla="*/ 131449 w 1428325"/>
              <a:gd name="connsiteY175" fmla="*/ 2296804 h 2954076"/>
              <a:gd name="connsiteX176" fmla="*/ 150500 w 1428325"/>
              <a:gd name="connsiteY176" fmla="*/ 2272992 h 2954076"/>
              <a:gd name="connsiteX177" fmla="*/ 205268 w 1428325"/>
              <a:gd name="connsiteY177" fmla="*/ 2265848 h 2954076"/>
              <a:gd name="connsiteX178" fmla="*/ 276706 w 1428325"/>
              <a:gd name="connsiteY178" fmla="*/ 2201554 h 2954076"/>
              <a:gd name="connsiteX179" fmla="*/ 283849 w 1428325"/>
              <a:gd name="connsiteY179" fmla="*/ 2158692 h 2954076"/>
              <a:gd name="connsiteX180" fmla="*/ 264799 w 1428325"/>
              <a:gd name="connsiteY180" fmla="*/ 2120592 h 2954076"/>
              <a:gd name="connsiteX181" fmla="*/ 271943 w 1428325"/>
              <a:gd name="connsiteY181" fmla="*/ 2082492 h 2954076"/>
              <a:gd name="connsiteX182" fmla="*/ 269562 w 1428325"/>
              <a:gd name="connsiteY182" fmla="*/ 2049154 h 2954076"/>
              <a:gd name="connsiteX183" fmla="*/ 238606 w 1428325"/>
              <a:gd name="connsiteY183" fmla="*/ 2025342 h 2954076"/>
              <a:gd name="connsiteX184" fmla="*/ 207649 w 1428325"/>
              <a:gd name="connsiteY184" fmla="*/ 2032485 h 2954076"/>
              <a:gd name="connsiteX185" fmla="*/ 179074 w 1428325"/>
              <a:gd name="connsiteY185" fmla="*/ 2053917 h 2954076"/>
              <a:gd name="connsiteX186" fmla="*/ 148118 w 1428325"/>
              <a:gd name="connsiteY186" fmla="*/ 2058679 h 2954076"/>
              <a:gd name="connsiteX187" fmla="*/ 150499 w 1428325"/>
              <a:gd name="connsiteY187" fmla="*/ 2049154 h 2954076"/>
              <a:gd name="connsiteX188" fmla="*/ 219556 w 1428325"/>
              <a:gd name="connsiteY188" fmla="*/ 1956285 h 2954076"/>
              <a:gd name="connsiteX189" fmla="*/ 174312 w 1428325"/>
              <a:gd name="connsiteY189" fmla="*/ 1887229 h 2954076"/>
              <a:gd name="connsiteX190" fmla="*/ 193362 w 1428325"/>
              <a:gd name="connsiteY190" fmla="*/ 1851510 h 2954076"/>
              <a:gd name="connsiteX191" fmla="*/ 260037 w 1428325"/>
              <a:gd name="connsiteY191" fmla="*/ 1894373 h 2954076"/>
              <a:gd name="connsiteX192" fmla="*/ 307662 w 1428325"/>
              <a:gd name="connsiteY192" fmla="*/ 1906279 h 2954076"/>
              <a:gd name="connsiteX193" fmla="*/ 426724 w 1428325"/>
              <a:gd name="connsiteY193" fmla="*/ 1884848 h 2954076"/>
              <a:gd name="connsiteX194" fmla="*/ 479112 w 1428325"/>
              <a:gd name="connsiteY194" fmla="*/ 1915804 h 2954076"/>
              <a:gd name="connsiteX195" fmla="*/ 464824 w 1428325"/>
              <a:gd name="connsiteY195" fmla="*/ 1870560 h 2954076"/>
              <a:gd name="connsiteX196" fmla="*/ 469587 w 1428325"/>
              <a:gd name="connsiteY196" fmla="*/ 1863417 h 2954076"/>
              <a:gd name="connsiteX197" fmla="*/ 507687 w 1428325"/>
              <a:gd name="connsiteY197" fmla="*/ 1894373 h 2954076"/>
              <a:gd name="connsiteX198" fmla="*/ 533881 w 1428325"/>
              <a:gd name="connsiteY198" fmla="*/ 1901516 h 2954076"/>
              <a:gd name="connsiteX199" fmla="*/ 536262 w 1428325"/>
              <a:gd name="connsiteY199" fmla="*/ 1870560 h 2954076"/>
              <a:gd name="connsiteX200" fmla="*/ 519593 w 1428325"/>
              <a:gd name="connsiteY200" fmla="*/ 1870560 h 2954076"/>
              <a:gd name="connsiteX201" fmla="*/ 488637 w 1428325"/>
              <a:gd name="connsiteY201" fmla="*/ 1851510 h 2954076"/>
              <a:gd name="connsiteX202" fmla="*/ 474349 w 1428325"/>
              <a:gd name="connsiteY202" fmla="*/ 1815792 h 2954076"/>
              <a:gd name="connsiteX203" fmla="*/ 479112 w 1428325"/>
              <a:gd name="connsiteY203" fmla="*/ 1782454 h 2954076"/>
              <a:gd name="connsiteX204" fmla="*/ 505306 w 1428325"/>
              <a:gd name="connsiteY204" fmla="*/ 1758642 h 2954076"/>
              <a:gd name="connsiteX205" fmla="*/ 479112 w 1428325"/>
              <a:gd name="connsiteY205" fmla="*/ 1732448 h 2954076"/>
              <a:gd name="connsiteX206" fmla="*/ 481493 w 1428325"/>
              <a:gd name="connsiteY206" fmla="*/ 1706254 h 2954076"/>
              <a:gd name="connsiteX207" fmla="*/ 486256 w 1428325"/>
              <a:gd name="connsiteY207" fmla="*/ 1680060 h 2954076"/>
              <a:gd name="connsiteX208" fmla="*/ 524356 w 1428325"/>
              <a:gd name="connsiteY208" fmla="*/ 1632435 h 2954076"/>
              <a:gd name="connsiteX209" fmla="*/ 524356 w 1428325"/>
              <a:gd name="connsiteY209" fmla="*/ 1601479 h 2954076"/>
              <a:gd name="connsiteX210" fmla="*/ 505306 w 1428325"/>
              <a:gd name="connsiteY210" fmla="*/ 1596717 h 2954076"/>
              <a:gd name="connsiteX211" fmla="*/ 462443 w 1428325"/>
              <a:gd name="connsiteY211" fmla="*/ 1625292 h 2954076"/>
              <a:gd name="connsiteX212" fmla="*/ 433868 w 1428325"/>
              <a:gd name="connsiteY212" fmla="*/ 1603860 h 2954076"/>
              <a:gd name="connsiteX213" fmla="*/ 386243 w 1428325"/>
              <a:gd name="connsiteY213" fmla="*/ 1522898 h 2954076"/>
              <a:gd name="connsiteX214" fmla="*/ 368682 w 1428325"/>
              <a:gd name="connsiteY214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64429 w 1428325"/>
              <a:gd name="connsiteY130" fmla="*/ 2749641 h 2954076"/>
              <a:gd name="connsiteX131" fmla="*/ 464824 w 1428325"/>
              <a:gd name="connsiteY131" fmla="*/ 2725429 h 2954076"/>
              <a:gd name="connsiteX132" fmla="*/ 386243 w 1428325"/>
              <a:gd name="connsiteY132" fmla="*/ 2780198 h 2954076"/>
              <a:gd name="connsiteX133" fmla="*/ 350525 w 1428325"/>
              <a:gd name="connsiteY133" fmla="*/ 2892118 h 2954076"/>
              <a:gd name="connsiteX134" fmla="*/ 302899 w 1428325"/>
              <a:gd name="connsiteY134" fmla="*/ 2858779 h 2954076"/>
              <a:gd name="connsiteX135" fmla="*/ 245749 w 1428325"/>
              <a:gd name="connsiteY135" fmla="*/ 2844492 h 2954076"/>
              <a:gd name="connsiteX136" fmla="*/ 190981 w 1428325"/>
              <a:gd name="connsiteY136" fmla="*/ 2856398 h 2954076"/>
              <a:gd name="connsiteX137" fmla="*/ 145737 w 1428325"/>
              <a:gd name="connsiteY137" fmla="*/ 2863542 h 2954076"/>
              <a:gd name="connsiteX138" fmla="*/ 110018 w 1428325"/>
              <a:gd name="connsiteY138" fmla="*/ 2892117 h 2954076"/>
              <a:gd name="connsiteX139" fmla="*/ 88587 w 1428325"/>
              <a:gd name="connsiteY139" fmla="*/ 2899260 h 2954076"/>
              <a:gd name="connsiteX140" fmla="*/ 79062 w 1428325"/>
              <a:gd name="connsiteY140" fmla="*/ 2937360 h 2954076"/>
              <a:gd name="connsiteX141" fmla="*/ 55250 w 1428325"/>
              <a:gd name="connsiteY141" fmla="*/ 2954030 h 2954076"/>
              <a:gd name="connsiteX142" fmla="*/ 36199 w 1428325"/>
              <a:gd name="connsiteY142" fmla="*/ 2930218 h 2954076"/>
              <a:gd name="connsiteX143" fmla="*/ 5244 w 1428325"/>
              <a:gd name="connsiteY143" fmla="*/ 2911169 h 2954076"/>
              <a:gd name="connsiteX144" fmla="*/ 12387 w 1428325"/>
              <a:gd name="connsiteY144" fmla="*/ 2884973 h 2954076"/>
              <a:gd name="connsiteX145" fmla="*/ 69537 w 1428325"/>
              <a:gd name="connsiteY145" fmla="*/ 2849255 h 2954076"/>
              <a:gd name="connsiteX146" fmla="*/ 90969 w 1428325"/>
              <a:gd name="connsiteY146" fmla="*/ 2777818 h 2954076"/>
              <a:gd name="connsiteX147" fmla="*/ 145737 w 1428325"/>
              <a:gd name="connsiteY147" fmla="*/ 2744479 h 2954076"/>
              <a:gd name="connsiteX148" fmla="*/ 183838 w 1428325"/>
              <a:gd name="connsiteY148" fmla="*/ 2694474 h 2954076"/>
              <a:gd name="connsiteX149" fmla="*/ 193363 w 1428325"/>
              <a:gd name="connsiteY149" fmla="*/ 2630180 h 2954076"/>
              <a:gd name="connsiteX150" fmla="*/ 217174 w 1428325"/>
              <a:gd name="connsiteY150" fmla="*/ 2632561 h 2954076"/>
              <a:gd name="connsiteX151" fmla="*/ 240987 w 1428325"/>
              <a:gd name="connsiteY151" fmla="*/ 2623036 h 2954076"/>
              <a:gd name="connsiteX152" fmla="*/ 262418 w 1428325"/>
              <a:gd name="connsiteY152" fmla="*/ 2570648 h 2954076"/>
              <a:gd name="connsiteX153" fmla="*/ 391006 w 1428325"/>
              <a:gd name="connsiteY153" fmla="*/ 2561123 h 2954076"/>
              <a:gd name="connsiteX154" fmla="*/ 410056 w 1428325"/>
              <a:gd name="connsiteY154" fmla="*/ 2580174 h 2954076"/>
              <a:gd name="connsiteX155" fmla="*/ 476731 w 1428325"/>
              <a:gd name="connsiteY155" fmla="*/ 2558743 h 2954076"/>
              <a:gd name="connsiteX156" fmla="*/ 512449 w 1428325"/>
              <a:gd name="connsiteY156" fmla="*/ 2496829 h 2954076"/>
              <a:gd name="connsiteX157" fmla="*/ 560074 w 1428325"/>
              <a:gd name="connsiteY157" fmla="*/ 2446823 h 2954076"/>
              <a:gd name="connsiteX158" fmla="*/ 610081 w 1428325"/>
              <a:gd name="connsiteY158" fmla="*/ 2382529 h 2954076"/>
              <a:gd name="connsiteX159" fmla="*/ 536262 w 1428325"/>
              <a:gd name="connsiteY159" fmla="*/ 2444442 h 2954076"/>
              <a:gd name="connsiteX160" fmla="*/ 486256 w 1428325"/>
              <a:gd name="connsiteY160" fmla="*/ 2468254 h 2954076"/>
              <a:gd name="connsiteX161" fmla="*/ 424343 w 1428325"/>
              <a:gd name="connsiteY161" fmla="*/ 2513499 h 2954076"/>
              <a:gd name="connsiteX162" fmla="*/ 364812 w 1428325"/>
              <a:gd name="connsiteY162" fmla="*/ 2484923 h 2954076"/>
              <a:gd name="connsiteX163" fmla="*/ 319568 w 1428325"/>
              <a:gd name="connsiteY163" fmla="*/ 2444442 h 2954076"/>
              <a:gd name="connsiteX164" fmla="*/ 250512 w 1428325"/>
              <a:gd name="connsiteY164" fmla="*/ 2456348 h 2954076"/>
              <a:gd name="connsiteX165" fmla="*/ 231462 w 1428325"/>
              <a:gd name="connsiteY165" fmla="*/ 2444442 h 2954076"/>
              <a:gd name="connsiteX166" fmla="*/ 267181 w 1428325"/>
              <a:gd name="connsiteY166" fmla="*/ 2420629 h 2954076"/>
              <a:gd name="connsiteX167" fmla="*/ 171931 w 1428325"/>
              <a:gd name="connsiteY167" fmla="*/ 2408723 h 2954076"/>
              <a:gd name="connsiteX168" fmla="*/ 114781 w 1428325"/>
              <a:gd name="connsiteY168" fmla="*/ 2430154 h 2954076"/>
              <a:gd name="connsiteX169" fmla="*/ 93349 w 1428325"/>
              <a:gd name="connsiteY169" fmla="*/ 2446823 h 2954076"/>
              <a:gd name="connsiteX170" fmla="*/ 90968 w 1428325"/>
              <a:gd name="connsiteY170" fmla="*/ 2427773 h 2954076"/>
              <a:gd name="connsiteX171" fmla="*/ 112399 w 1428325"/>
              <a:gd name="connsiteY171" fmla="*/ 2401579 h 2954076"/>
              <a:gd name="connsiteX172" fmla="*/ 52868 w 1428325"/>
              <a:gd name="connsiteY172" fmla="*/ 2406342 h 2954076"/>
              <a:gd name="connsiteX173" fmla="*/ 67156 w 1428325"/>
              <a:gd name="connsiteY173" fmla="*/ 2373004 h 2954076"/>
              <a:gd name="connsiteX174" fmla="*/ 45724 w 1428325"/>
              <a:gd name="connsiteY174" fmla="*/ 2358717 h 2954076"/>
              <a:gd name="connsiteX175" fmla="*/ 52868 w 1428325"/>
              <a:gd name="connsiteY175" fmla="*/ 2342048 h 2954076"/>
              <a:gd name="connsiteX176" fmla="*/ 131449 w 1428325"/>
              <a:gd name="connsiteY176" fmla="*/ 2296804 h 2954076"/>
              <a:gd name="connsiteX177" fmla="*/ 150500 w 1428325"/>
              <a:gd name="connsiteY177" fmla="*/ 2272992 h 2954076"/>
              <a:gd name="connsiteX178" fmla="*/ 205268 w 1428325"/>
              <a:gd name="connsiteY178" fmla="*/ 2265848 h 2954076"/>
              <a:gd name="connsiteX179" fmla="*/ 276706 w 1428325"/>
              <a:gd name="connsiteY179" fmla="*/ 2201554 h 2954076"/>
              <a:gd name="connsiteX180" fmla="*/ 283849 w 1428325"/>
              <a:gd name="connsiteY180" fmla="*/ 2158692 h 2954076"/>
              <a:gd name="connsiteX181" fmla="*/ 264799 w 1428325"/>
              <a:gd name="connsiteY181" fmla="*/ 2120592 h 2954076"/>
              <a:gd name="connsiteX182" fmla="*/ 271943 w 1428325"/>
              <a:gd name="connsiteY182" fmla="*/ 2082492 h 2954076"/>
              <a:gd name="connsiteX183" fmla="*/ 269562 w 1428325"/>
              <a:gd name="connsiteY183" fmla="*/ 2049154 h 2954076"/>
              <a:gd name="connsiteX184" fmla="*/ 238606 w 1428325"/>
              <a:gd name="connsiteY184" fmla="*/ 2025342 h 2954076"/>
              <a:gd name="connsiteX185" fmla="*/ 207649 w 1428325"/>
              <a:gd name="connsiteY185" fmla="*/ 2032485 h 2954076"/>
              <a:gd name="connsiteX186" fmla="*/ 179074 w 1428325"/>
              <a:gd name="connsiteY186" fmla="*/ 2053917 h 2954076"/>
              <a:gd name="connsiteX187" fmla="*/ 148118 w 1428325"/>
              <a:gd name="connsiteY187" fmla="*/ 2058679 h 2954076"/>
              <a:gd name="connsiteX188" fmla="*/ 150499 w 1428325"/>
              <a:gd name="connsiteY188" fmla="*/ 2049154 h 2954076"/>
              <a:gd name="connsiteX189" fmla="*/ 219556 w 1428325"/>
              <a:gd name="connsiteY189" fmla="*/ 1956285 h 2954076"/>
              <a:gd name="connsiteX190" fmla="*/ 174312 w 1428325"/>
              <a:gd name="connsiteY190" fmla="*/ 1887229 h 2954076"/>
              <a:gd name="connsiteX191" fmla="*/ 193362 w 1428325"/>
              <a:gd name="connsiteY191" fmla="*/ 1851510 h 2954076"/>
              <a:gd name="connsiteX192" fmla="*/ 260037 w 1428325"/>
              <a:gd name="connsiteY192" fmla="*/ 1894373 h 2954076"/>
              <a:gd name="connsiteX193" fmla="*/ 307662 w 1428325"/>
              <a:gd name="connsiteY193" fmla="*/ 1906279 h 2954076"/>
              <a:gd name="connsiteX194" fmla="*/ 426724 w 1428325"/>
              <a:gd name="connsiteY194" fmla="*/ 1884848 h 2954076"/>
              <a:gd name="connsiteX195" fmla="*/ 479112 w 1428325"/>
              <a:gd name="connsiteY195" fmla="*/ 1915804 h 2954076"/>
              <a:gd name="connsiteX196" fmla="*/ 464824 w 1428325"/>
              <a:gd name="connsiteY196" fmla="*/ 1870560 h 2954076"/>
              <a:gd name="connsiteX197" fmla="*/ 469587 w 1428325"/>
              <a:gd name="connsiteY197" fmla="*/ 1863417 h 2954076"/>
              <a:gd name="connsiteX198" fmla="*/ 507687 w 1428325"/>
              <a:gd name="connsiteY198" fmla="*/ 1894373 h 2954076"/>
              <a:gd name="connsiteX199" fmla="*/ 533881 w 1428325"/>
              <a:gd name="connsiteY199" fmla="*/ 1901516 h 2954076"/>
              <a:gd name="connsiteX200" fmla="*/ 536262 w 1428325"/>
              <a:gd name="connsiteY200" fmla="*/ 1870560 h 2954076"/>
              <a:gd name="connsiteX201" fmla="*/ 519593 w 1428325"/>
              <a:gd name="connsiteY201" fmla="*/ 1870560 h 2954076"/>
              <a:gd name="connsiteX202" fmla="*/ 488637 w 1428325"/>
              <a:gd name="connsiteY202" fmla="*/ 1851510 h 2954076"/>
              <a:gd name="connsiteX203" fmla="*/ 474349 w 1428325"/>
              <a:gd name="connsiteY203" fmla="*/ 1815792 h 2954076"/>
              <a:gd name="connsiteX204" fmla="*/ 479112 w 1428325"/>
              <a:gd name="connsiteY204" fmla="*/ 1782454 h 2954076"/>
              <a:gd name="connsiteX205" fmla="*/ 505306 w 1428325"/>
              <a:gd name="connsiteY205" fmla="*/ 1758642 h 2954076"/>
              <a:gd name="connsiteX206" fmla="*/ 479112 w 1428325"/>
              <a:gd name="connsiteY206" fmla="*/ 1732448 h 2954076"/>
              <a:gd name="connsiteX207" fmla="*/ 481493 w 1428325"/>
              <a:gd name="connsiteY207" fmla="*/ 1706254 h 2954076"/>
              <a:gd name="connsiteX208" fmla="*/ 486256 w 1428325"/>
              <a:gd name="connsiteY208" fmla="*/ 1680060 h 2954076"/>
              <a:gd name="connsiteX209" fmla="*/ 524356 w 1428325"/>
              <a:gd name="connsiteY209" fmla="*/ 1632435 h 2954076"/>
              <a:gd name="connsiteX210" fmla="*/ 524356 w 1428325"/>
              <a:gd name="connsiteY210" fmla="*/ 1601479 h 2954076"/>
              <a:gd name="connsiteX211" fmla="*/ 505306 w 1428325"/>
              <a:gd name="connsiteY211" fmla="*/ 1596717 h 2954076"/>
              <a:gd name="connsiteX212" fmla="*/ 462443 w 1428325"/>
              <a:gd name="connsiteY212" fmla="*/ 1625292 h 2954076"/>
              <a:gd name="connsiteX213" fmla="*/ 433868 w 1428325"/>
              <a:gd name="connsiteY213" fmla="*/ 1603860 h 2954076"/>
              <a:gd name="connsiteX214" fmla="*/ 386243 w 1428325"/>
              <a:gd name="connsiteY214" fmla="*/ 1522898 h 2954076"/>
              <a:gd name="connsiteX215" fmla="*/ 368682 w 1428325"/>
              <a:gd name="connsiteY215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86281 w 1428325"/>
              <a:gd name="connsiteY130" fmla="*/ 2713523 h 2954076"/>
              <a:gd name="connsiteX131" fmla="*/ 664429 w 1428325"/>
              <a:gd name="connsiteY131" fmla="*/ 2749641 h 2954076"/>
              <a:gd name="connsiteX132" fmla="*/ 464824 w 1428325"/>
              <a:gd name="connsiteY132" fmla="*/ 2725429 h 2954076"/>
              <a:gd name="connsiteX133" fmla="*/ 386243 w 1428325"/>
              <a:gd name="connsiteY133" fmla="*/ 2780198 h 2954076"/>
              <a:gd name="connsiteX134" fmla="*/ 350525 w 1428325"/>
              <a:gd name="connsiteY134" fmla="*/ 2892118 h 2954076"/>
              <a:gd name="connsiteX135" fmla="*/ 302899 w 1428325"/>
              <a:gd name="connsiteY135" fmla="*/ 2858779 h 2954076"/>
              <a:gd name="connsiteX136" fmla="*/ 245749 w 1428325"/>
              <a:gd name="connsiteY136" fmla="*/ 2844492 h 2954076"/>
              <a:gd name="connsiteX137" fmla="*/ 190981 w 1428325"/>
              <a:gd name="connsiteY137" fmla="*/ 2856398 h 2954076"/>
              <a:gd name="connsiteX138" fmla="*/ 145737 w 1428325"/>
              <a:gd name="connsiteY138" fmla="*/ 2863542 h 2954076"/>
              <a:gd name="connsiteX139" fmla="*/ 110018 w 1428325"/>
              <a:gd name="connsiteY139" fmla="*/ 2892117 h 2954076"/>
              <a:gd name="connsiteX140" fmla="*/ 88587 w 1428325"/>
              <a:gd name="connsiteY140" fmla="*/ 2899260 h 2954076"/>
              <a:gd name="connsiteX141" fmla="*/ 79062 w 1428325"/>
              <a:gd name="connsiteY141" fmla="*/ 2937360 h 2954076"/>
              <a:gd name="connsiteX142" fmla="*/ 55250 w 1428325"/>
              <a:gd name="connsiteY142" fmla="*/ 2954030 h 2954076"/>
              <a:gd name="connsiteX143" fmla="*/ 36199 w 1428325"/>
              <a:gd name="connsiteY143" fmla="*/ 2930218 h 2954076"/>
              <a:gd name="connsiteX144" fmla="*/ 5244 w 1428325"/>
              <a:gd name="connsiteY144" fmla="*/ 2911169 h 2954076"/>
              <a:gd name="connsiteX145" fmla="*/ 12387 w 1428325"/>
              <a:gd name="connsiteY145" fmla="*/ 2884973 h 2954076"/>
              <a:gd name="connsiteX146" fmla="*/ 69537 w 1428325"/>
              <a:gd name="connsiteY146" fmla="*/ 2849255 h 2954076"/>
              <a:gd name="connsiteX147" fmla="*/ 90969 w 1428325"/>
              <a:gd name="connsiteY147" fmla="*/ 2777818 h 2954076"/>
              <a:gd name="connsiteX148" fmla="*/ 145737 w 1428325"/>
              <a:gd name="connsiteY148" fmla="*/ 2744479 h 2954076"/>
              <a:gd name="connsiteX149" fmla="*/ 183838 w 1428325"/>
              <a:gd name="connsiteY149" fmla="*/ 2694474 h 2954076"/>
              <a:gd name="connsiteX150" fmla="*/ 193363 w 1428325"/>
              <a:gd name="connsiteY150" fmla="*/ 2630180 h 2954076"/>
              <a:gd name="connsiteX151" fmla="*/ 217174 w 1428325"/>
              <a:gd name="connsiteY151" fmla="*/ 2632561 h 2954076"/>
              <a:gd name="connsiteX152" fmla="*/ 240987 w 1428325"/>
              <a:gd name="connsiteY152" fmla="*/ 2623036 h 2954076"/>
              <a:gd name="connsiteX153" fmla="*/ 262418 w 1428325"/>
              <a:gd name="connsiteY153" fmla="*/ 2570648 h 2954076"/>
              <a:gd name="connsiteX154" fmla="*/ 391006 w 1428325"/>
              <a:gd name="connsiteY154" fmla="*/ 2561123 h 2954076"/>
              <a:gd name="connsiteX155" fmla="*/ 410056 w 1428325"/>
              <a:gd name="connsiteY155" fmla="*/ 2580174 h 2954076"/>
              <a:gd name="connsiteX156" fmla="*/ 476731 w 1428325"/>
              <a:gd name="connsiteY156" fmla="*/ 2558743 h 2954076"/>
              <a:gd name="connsiteX157" fmla="*/ 512449 w 1428325"/>
              <a:gd name="connsiteY157" fmla="*/ 2496829 h 2954076"/>
              <a:gd name="connsiteX158" fmla="*/ 560074 w 1428325"/>
              <a:gd name="connsiteY158" fmla="*/ 2446823 h 2954076"/>
              <a:gd name="connsiteX159" fmla="*/ 610081 w 1428325"/>
              <a:gd name="connsiteY159" fmla="*/ 2382529 h 2954076"/>
              <a:gd name="connsiteX160" fmla="*/ 536262 w 1428325"/>
              <a:gd name="connsiteY160" fmla="*/ 2444442 h 2954076"/>
              <a:gd name="connsiteX161" fmla="*/ 486256 w 1428325"/>
              <a:gd name="connsiteY161" fmla="*/ 2468254 h 2954076"/>
              <a:gd name="connsiteX162" fmla="*/ 424343 w 1428325"/>
              <a:gd name="connsiteY162" fmla="*/ 2513499 h 2954076"/>
              <a:gd name="connsiteX163" fmla="*/ 364812 w 1428325"/>
              <a:gd name="connsiteY163" fmla="*/ 2484923 h 2954076"/>
              <a:gd name="connsiteX164" fmla="*/ 319568 w 1428325"/>
              <a:gd name="connsiteY164" fmla="*/ 2444442 h 2954076"/>
              <a:gd name="connsiteX165" fmla="*/ 250512 w 1428325"/>
              <a:gd name="connsiteY165" fmla="*/ 2456348 h 2954076"/>
              <a:gd name="connsiteX166" fmla="*/ 231462 w 1428325"/>
              <a:gd name="connsiteY166" fmla="*/ 2444442 h 2954076"/>
              <a:gd name="connsiteX167" fmla="*/ 267181 w 1428325"/>
              <a:gd name="connsiteY167" fmla="*/ 2420629 h 2954076"/>
              <a:gd name="connsiteX168" fmla="*/ 171931 w 1428325"/>
              <a:gd name="connsiteY168" fmla="*/ 2408723 h 2954076"/>
              <a:gd name="connsiteX169" fmla="*/ 114781 w 1428325"/>
              <a:gd name="connsiteY169" fmla="*/ 2430154 h 2954076"/>
              <a:gd name="connsiteX170" fmla="*/ 93349 w 1428325"/>
              <a:gd name="connsiteY170" fmla="*/ 2446823 h 2954076"/>
              <a:gd name="connsiteX171" fmla="*/ 90968 w 1428325"/>
              <a:gd name="connsiteY171" fmla="*/ 2427773 h 2954076"/>
              <a:gd name="connsiteX172" fmla="*/ 112399 w 1428325"/>
              <a:gd name="connsiteY172" fmla="*/ 2401579 h 2954076"/>
              <a:gd name="connsiteX173" fmla="*/ 52868 w 1428325"/>
              <a:gd name="connsiteY173" fmla="*/ 2406342 h 2954076"/>
              <a:gd name="connsiteX174" fmla="*/ 67156 w 1428325"/>
              <a:gd name="connsiteY174" fmla="*/ 2373004 h 2954076"/>
              <a:gd name="connsiteX175" fmla="*/ 45724 w 1428325"/>
              <a:gd name="connsiteY175" fmla="*/ 2358717 h 2954076"/>
              <a:gd name="connsiteX176" fmla="*/ 52868 w 1428325"/>
              <a:gd name="connsiteY176" fmla="*/ 2342048 h 2954076"/>
              <a:gd name="connsiteX177" fmla="*/ 131449 w 1428325"/>
              <a:gd name="connsiteY177" fmla="*/ 2296804 h 2954076"/>
              <a:gd name="connsiteX178" fmla="*/ 150500 w 1428325"/>
              <a:gd name="connsiteY178" fmla="*/ 2272992 h 2954076"/>
              <a:gd name="connsiteX179" fmla="*/ 205268 w 1428325"/>
              <a:gd name="connsiteY179" fmla="*/ 2265848 h 2954076"/>
              <a:gd name="connsiteX180" fmla="*/ 276706 w 1428325"/>
              <a:gd name="connsiteY180" fmla="*/ 2201554 h 2954076"/>
              <a:gd name="connsiteX181" fmla="*/ 283849 w 1428325"/>
              <a:gd name="connsiteY181" fmla="*/ 2158692 h 2954076"/>
              <a:gd name="connsiteX182" fmla="*/ 264799 w 1428325"/>
              <a:gd name="connsiteY182" fmla="*/ 2120592 h 2954076"/>
              <a:gd name="connsiteX183" fmla="*/ 271943 w 1428325"/>
              <a:gd name="connsiteY183" fmla="*/ 2082492 h 2954076"/>
              <a:gd name="connsiteX184" fmla="*/ 269562 w 1428325"/>
              <a:gd name="connsiteY184" fmla="*/ 2049154 h 2954076"/>
              <a:gd name="connsiteX185" fmla="*/ 238606 w 1428325"/>
              <a:gd name="connsiteY185" fmla="*/ 2025342 h 2954076"/>
              <a:gd name="connsiteX186" fmla="*/ 207649 w 1428325"/>
              <a:gd name="connsiteY186" fmla="*/ 2032485 h 2954076"/>
              <a:gd name="connsiteX187" fmla="*/ 179074 w 1428325"/>
              <a:gd name="connsiteY187" fmla="*/ 2053917 h 2954076"/>
              <a:gd name="connsiteX188" fmla="*/ 148118 w 1428325"/>
              <a:gd name="connsiteY188" fmla="*/ 2058679 h 2954076"/>
              <a:gd name="connsiteX189" fmla="*/ 150499 w 1428325"/>
              <a:gd name="connsiteY189" fmla="*/ 2049154 h 2954076"/>
              <a:gd name="connsiteX190" fmla="*/ 219556 w 1428325"/>
              <a:gd name="connsiteY190" fmla="*/ 1956285 h 2954076"/>
              <a:gd name="connsiteX191" fmla="*/ 174312 w 1428325"/>
              <a:gd name="connsiteY191" fmla="*/ 1887229 h 2954076"/>
              <a:gd name="connsiteX192" fmla="*/ 193362 w 1428325"/>
              <a:gd name="connsiteY192" fmla="*/ 1851510 h 2954076"/>
              <a:gd name="connsiteX193" fmla="*/ 260037 w 1428325"/>
              <a:gd name="connsiteY193" fmla="*/ 1894373 h 2954076"/>
              <a:gd name="connsiteX194" fmla="*/ 307662 w 1428325"/>
              <a:gd name="connsiteY194" fmla="*/ 1906279 h 2954076"/>
              <a:gd name="connsiteX195" fmla="*/ 426724 w 1428325"/>
              <a:gd name="connsiteY195" fmla="*/ 1884848 h 2954076"/>
              <a:gd name="connsiteX196" fmla="*/ 479112 w 1428325"/>
              <a:gd name="connsiteY196" fmla="*/ 1915804 h 2954076"/>
              <a:gd name="connsiteX197" fmla="*/ 464824 w 1428325"/>
              <a:gd name="connsiteY197" fmla="*/ 1870560 h 2954076"/>
              <a:gd name="connsiteX198" fmla="*/ 469587 w 1428325"/>
              <a:gd name="connsiteY198" fmla="*/ 1863417 h 2954076"/>
              <a:gd name="connsiteX199" fmla="*/ 507687 w 1428325"/>
              <a:gd name="connsiteY199" fmla="*/ 1894373 h 2954076"/>
              <a:gd name="connsiteX200" fmla="*/ 533881 w 1428325"/>
              <a:gd name="connsiteY200" fmla="*/ 1901516 h 2954076"/>
              <a:gd name="connsiteX201" fmla="*/ 536262 w 1428325"/>
              <a:gd name="connsiteY201" fmla="*/ 1870560 h 2954076"/>
              <a:gd name="connsiteX202" fmla="*/ 519593 w 1428325"/>
              <a:gd name="connsiteY202" fmla="*/ 1870560 h 2954076"/>
              <a:gd name="connsiteX203" fmla="*/ 488637 w 1428325"/>
              <a:gd name="connsiteY203" fmla="*/ 1851510 h 2954076"/>
              <a:gd name="connsiteX204" fmla="*/ 474349 w 1428325"/>
              <a:gd name="connsiteY204" fmla="*/ 1815792 h 2954076"/>
              <a:gd name="connsiteX205" fmla="*/ 479112 w 1428325"/>
              <a:gd name="connsiteY205" fmla="*/ 1782454 h 2954076"/>
              <a:gd name="connsiteX206" fmla="*/ 505306 w 1428325"/>
              <a:gd name="connsiteY206" fmla="*/ 1758642 h 2954076"/>
              <a:gd name="connsiteX207" fmla="*/ 479112 w 1428325"/>
              <a:gd name="connsiteY207" fmla="*/ 1732448 h 2954076"/>
              <a:gd name="connsiteX208" fmla="*/ 481493 w 1428325"/>
              <a:gd name="connsiteY208" fmla="*/ 1706254 h 2954076"/>
              <a:gd name="connsiteX209" fmla="*/ 486256 w 1428325"/>
              <a:gd name="connsiteY209" fmla="*/ 1680060 h 2954076"/>
              <a:gd name="connsiteX210" fmla="*/ 524356 w 1428325"/>
              <a:gd name="connsiteY210" fmla="*/ 1632435 h 2954076"/>
              <a:gd name="connsiteX211" fmla="*/ 524356 w 1428325"/>
              <a:gd name="connsiteY211" fmla="*/ 1601479 h 2954076"/>
              <a:gd name="connsiteX212" fmla="*/ 505306 w 1428325"/>
              <a:gd name="connsiteY212" fmla="*/ 1596717 h 2954076"/>
              <a:gd name="connsiteX213" fmla="*/ 462443 w 1428325"/>
              <a:gd name="connsiteY213" fmla="*/ 1625292 h 2954076"/>
              <a:gd name="connsiteX214" fmla="*/ 433868 w 1428325"/>
              <a:gd name="connsiteY214" fmla="*/ 1603860 h 2954076"/>
              <a:gd name="connsiteX215" fmla="*/ 386243 w 1428325"/>
              <a:gd name="connsiteY215" fmla="*/ 1522898 h 2954076"/>
              <a:gd name="connsiteX216" fmla="*/ 368682 w 1428325"/>
              <a:gd name="connsiteY216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86281 w 1428325"/>
              <a:gd name="connsiteY130" fmla="*/ 2713523 h 2954076"/>
              <a:gd name="connsiteX131" fmla="*/ 664429 w 1428325"/>
              <a:gd name="connsiteY131" fmla="*/ 2749641 h 2954076"/>
              <a:gd name="connsiteX132" fmla="*/ 591031 w 1428325"/>
              <a:gd name="connsiteY132" fmla="*/ 2754004 h 2954076"/>
              <a:gd name="connsiteX133" fmla="*/ 464824 w 1428325"/>
              <a:gd name="connsiteY133" fmla="*/ 2725429 h 2954076"/>
              <a:gd name="connsiteX134" fmla="*/ 386243 w 1428325"/>
              <a:gd name="connsiteY134" fmla="*/ 2780198 h 2954076"/>
              <a:gd name="connsiteX135" fmla="*/ 350525 w 1428325"/>
              <a:gd name="connsiteY135" fmla="*/ 2892118 h 2954076"/>
              <a:gd name="connsiteX136" fmla="*/ 302899 w 1428325"/>
              <a:gd name="connsiteY136" fmla="*/ 2858779 h 2954076"/>
              <a:gd name="connsiteX137" fmla="*/ 245749 w 1428325"/>
              <a:gd name="connsiteY137" fmla="*/ 2844492 h 2954076"/>
              <a:gd name="connsiteX138" fmla="*/ 190981 w 1428325"/>
              <a:gd name="connsiteY138" fmla="*/ 2856398 h 2954076"/>
              <a:gd name="connsiteX139" fmla="*/ 145737 w 1428325"/>
              <a:gd name="connsiteY139" fmla="*/ 2863542 h 2954076"/>
              <a:gd name="connsiteX140" fmla="*/ 110018 w 1428325"/>
              <a:gd name="connsiteY140" fmla="*/ 2892117 h 2954076"/>
              <a:gd name="connsiteX141" fmla="*/ 88587 w 1428325"/>
              <a:gd name="connsiteY141" fmla="*/ 2899260 h 2954076"/>
              <a:gd name="connsiteX142" fmla="*/ 79062 w 1428325"/>
              <a:gd name="connsiteY142" fmla="*/ 2937360 h 2954076"/>
              <a:gd name="connsiteX143" fmla="*/ 55250 w 1428325"/>
              <a:gd name="connsiteY143" fmla="*/ 2954030 h 2954076"/>
              <a:gd name="connsiteX144" fmla="*/ 36199 w 1428325"/>
              <a:gd name="connsiteY144" fmla="*/ 2930218 h 2954076"/>
              <a:gd name="connsiteX145" fmla="*/ 5244 w 1428325"/>
              <a:gd name="connsiteY145" fmla="*/ 2911169 h 2954076"/>
              <a:gd name="connsiteX146" fmla="*/ 12387 w 1428325"/>
              <a:gd name="connsiteY146" fmla="*/ 2884973 h 2954076"/>
              <a:gd name="connsiteX147" fmla="*/ 69537 w 1428325"/>
              <a:gd name="connsiteY147" fmla="*/ 2849255 h 2954076"/>
              <a:gd name="connsiteX148" fmla="*/ 90969 w 1428325"/>
              <a:gd name="connsiteY148" fmla="*/ 2777818 h 2954076"/>
              <a:gd name="connsiteX149" fmla="*/ 145737 w 1428325"/>
              <a:gd name="connsiteY149" fmla="*/ 2744479 h 2954076"/>
              <a:gd name="connsiteX150" fmla="*/ 183838 w 1428325"/>
              <a:gd name="connsiteY150" fmla="*/ 2694474 h 2954076"/>
              <a:gd name="connsiteX151" fmla="*/ 193363 w 1428325"/>
              <a:gd name="connsiteY151" fmla="*/ 2630180 h 2954076"/>
              <a:gd name="connsiteX152" fmla="*/ 217174 w 1428325"/>
              <a:gd name="connsiteY152" fmla="*/ 2632561 h 2954076"/>
              <a:gd name="connsiteX153" fmla="*/ 240987 w 1428325"/>
              <a:gd name="connsiteY153" fmla="*/ 2623036 h 2954076"/>
              <a:gd name="connsiteX154" fmla="*/ 262418 w 1428325"/>
              <a:gd name="connsiteY154" fmla="*/ 2570648 h 2954076"/>
              <a:gd name="connsiteX155" fmla="*/ 391006 w 1428325"/>
              <a:gd name="connsiteY155" fmla="*/ 2561123 h 2954076"/>
              <a:gd name="connsiteX156" fmla="*/ 410056 w 1428325"/>
              <a:gd name="connsiteY156" fmla="*/ 2580174 h 2954076"/>
              <a:gd name="connsiteX157" fmla="*/ 476731 w 1428325"/>
              <a:gd name="connsiteY157" fmla="*/ 2558743 h 2954076"/>
              <a:gd name="connsiteX158" fmla="*/ 512449 w 1428325"/>
              <a:gd name="connsiteY158" fmla="*/ 2496829 h 2954076"/>
              <a:gd name="connsiteX159" fmla="*/ 560074 w 1428325"/>
              <a:gd name="connsiteY159" fmla="*/ 2446823 h 2954076"/>
              <a:gd name="connsiteX160" fmla="*/ 610081 w 1428325"/>
              <a:gd name="connsiteY160" fmla="*/ 2382529 h 2954076"/>
              <a:gd name="connsiteX161" fmla="*/ 536262 w 1428325"/>
              <a:gd name="connsiteY161" fmla="*/ 2444442 h 2954076"/>
              <a:gd name="connsiteX162" fmla="*/ 486256 w 1428325"/>
              <a:gd name="connsiteY162" fmla="*/ 2468254 h 2954076"/>
              <a:gd name="connsiteX163" fmla="*/ 424343 w 1428325"/>
              <a:gd name="connsiteY163" fmla="*/ 2513499 h 2954076"/>
              <a:gd name="connsiteX164" fmla="*/ 364812 w 1428325"/>
              <a:gd name="connsiteY164" fmla="*/ 2484923 h 2954076"/>
              <a:gd name="connsiteX165" fmla="*/ 319568 w 1428325"/>
              <a:gd name="connsiteY165" fmla="*/ 2444442 h 2954076"/>
              <a:gd name="connsiteX166" fmla="*/ 250512 w 1428325"/>
              <a:gd name="connsiteY166" fmla="*/ 2456348 h 2954076"/>
              <a:gd name="connsiteX167" fmla="*/ 231462 w 1428325"/>
              <a:gd name="connsiteY167" fmla="*/ 2444442 h 2954076"/>
              <a:gd name="connsiteX168" fmla="*/ 267181 w 1428325"/>
              <a:gd name="connsiteY168" fmla="*/ 2420629 h 2954076"/>
              <a:gd name="connsiteX169" fmla="*/ 171931 w 1428325"/>
              <a:gd name="connsiteY169" fmla="*/ 2408723 h 2954076"/>
              <a:gd name="connsiteX170" fmla="*/ 114781 w 1428325"/>
              <a:gd name="connsiteY170" fmla="*/ 2430154 h 2954076"/>
              <a:gd name="connsiteX171" fmla="*/ 93349 w 1428325"/>
              <a:gd name="connsiteY171" fmla="*/ 2446823 h 2954076"/>
              <a:gd name="connsiteX172" fmla="*/ 90968 w 1428325"/>
              <a:gd name="connsiteY172" fmla="*/ 2427773 h 2954076"/>
              <a:gd name="connsiteX173" fmla="*/ 112399 w 1428325"/>
              <a:gd name="connsiteY173" fmla="*/ 2401579 h 2954076"/>
              <a:gd name="connsiteX174" fmla="*/ 52868 w 1428325"/>
              <a:gd name="connsiteY174" fmla="*/ 2406342 h 2954076"/>
              <a:gd name="connsiteX175" fmla="*/ 67156 w 1428325"/>
              <a:gd name="connsiteY175" fmla="*/ 2373004 h 2954076"/>
              <a:gd name="connsiteX176" fmla="*/ 45724 w 1428325"/>
              <a:gd name="connsiteY176" fmla="*/ 2358717 h 2954076"/>
              <a:gd name="connsiteX177" fmla="*/ 52868 w 1428325"/>
              <a:gd name="connsiteY177" fmla="*/ 2342048 h 2954076"/>
              <a:gd name="connsiteX178" fmla="*/ 131449 w 1428325"/>
              <a:gd name="connsiteY178" fmla="*/ 2296804 h 2954076"/>
              <a:gd name="connsiteX179" fmla="*/ 150500 w 1428325"/>
              <a:gd name="connsiteY179" fmla="*/ 2272992 h 2954076"/>
              <a:gd name="connsiteX180" fmla="*/ 205268 w 1428325"/>
              <a:gd name="connsiteY180" fmla="*/ 2265848 h 2954076"/>
              <a:gd name="connsiteX181" fmla="*/ 276706 w 1428325"/>
              <a:gd name="connsiteY181" fmla="*/ 2201554 h 2954076"/>
              <a:gd name="connsiteX182" fmla="*/ 283849 w 1428325"/>
              <a:gd name="connsiteY182" fmla="*/ 2158692 h 2954076"/>
              <a:gd name="connsiteX183" fmla="*/ 264799 w 1428325"/>
              <a:gd name="connsiteY183" fmla="*/ 2120592 h 2954076"/>
              <a:gd name="connsiteX184" fmla="*/ 271943 w 1428325"/>
              <a:gd name="connsiteY184" fmla="*/ 2082492 h 2954076"/>
              <a:gd name="connsiteX185" fmla="*/ 269562 w 1428325"/>
              <a:gd name="connsiteY185" fmla="*/ 2049154 h 2954076"/>
              <a:gd name="connsiteX186" fmla="*/ 238606 w 1428325"/>
              <a:gd name="connsiteY186" fmla="*/ 2025342 h 2954076"/>
              <a:gd name="connsiteX187" fmla="*/ 207649 w 1428325"/>
              <a:gd name="connsiteY187" fmla="*/ 2032485 h 2954076"/>
              <a:gd name="connsiteX188" fmla="*/ 179074 w 1428325"/>
              <a:gd name="connsiteY188" fmla="*/ 2053917 h 2954076"/>
              <a:gd name="connsiteX189" fmla="*/ 148118 w 1428325"/>
              <a:gd name="connsiteY189" fmla="*/ 2058679 h 2954076"/>
              <a:gd name="connsiteX190" fmla="*/ 150499 w 1428325"/>
              <a:gd name="connsiteY190" fmla="*/ 2049154 h 2954076"/>
              <a:gd name="connsiteX191" fmla="*/ 219556 w 1428325"/>
              <a:gd name="connsiteY191" fmla="*/ 1956285 h 2954076"/>
              <a:gd name="connsiteX192" fmla="*/ 174312 w 1428325"/>
              <a:gd name="connsiteY192" fmla="*/ 1887229 h 2954076"/>
              <a:gd name="connsiteX193" fmla="*/ 193362 w 1428325"/>
              <a:gd name="connsiteY193" fmla="*/ 1851510 h 2954076"/>
              <a:gd name="connsiteX194" fmla="*/ 260037 w 1428325"/>
              <a:gd name="connsiteY194" fmla="*/ 1894373 h 2954076"/>
              <a:gd name="connsiteX195" fmla="*/ 307662 w 1428325"/>
              <a:gd name="connsiteY195" fmla="*/ 1906279 h 2954076"/>
              <a:gd name="connsiteX196" fmla="*/ 426724 w 1428325"/>
              <a:gd name="connsiteY196" fmla="*/ 1884848 h 2954076"/>
              <a:gd name="connsiteX197" fmla="*/ 479112 w 1428325"/>
              <a:gd name="connsiteY197" fmla="*/ 1915804 h 2954076"/>
              <a:gd name="connsiteX198" fmla="*/ 464824 w 1428325"/>
              <a:gd name="connsiteY198" fmla="*/ 1870560 h 2954076"/>
              <a:gd name="connsiteX199" fmla="*/ 469587 w 1428325"/>
              <a:gd name="connsiteY199" fmla="*/ 1863417 h 2954076"/>
              <a:gd name="connsiteX200" fmla="*/ 507687 w 1428325"/>
              <a:gd name="connsiteY200" fmla="*/ 1894373 h 2954076"/>
              <a:gd name="connsiteX201" fmla="*/ 533881 w 1428325"/>
              <a:gd name="connsiteY201" fmla="*/ 1901516 h 2954076"/>
              <a:gd name="connsiteX202" fmla="*/ 536262 w 1428325"/>
              <a:gd name="connsiteY202" fmla="*/ 1870560 h 2954076"/>
              <a:gd name="connsiteX203" fmla="*/ 519593 w 1428325"/>
              <a:gd name="connsiteY203" fmla="*/ 1870560 h 2954076"/>
              <a:gd name="connsiteX204" fmla="*/ 488637 w 1428325"/>
              <a:gd name="connsiteY204" fmla="*/ 1851510 h 2954076"/>
              <a:gd name="connsiteX205" fmla="*/ 474349 w 1428325"/>
              <a:gd name="connsiteY205" fmla="*/ 1815792 h 2954076"/>
              <a:gd name="connsiteX206" fmla="*/ 479112 w 1428325"/>
              <a:gd name="connsiteY206" fmla="*/ 1782454 h 2954076"/>
              <a:gd name="connsiteX207" fmla="*/ 505306 w 1428325"/>
              <a:gd name="connsiteY207" fmla="*/ 1758642 h 2954076"/>
              <a:gd name="connsiteX208" fmla="*/ 479112 w 1428325"/>
              <a:gd name="connsiteY208" fmla="*/ 1732448 h 2954076"/>
              <a:gd name="connsiteX209" fmla="*/ 481493 w 1428325"/>
              <a:gd name="connsiteY209" fmla="*/ 1706254 h 2954076"/>
              <a:gd name="connsiteX210" fmla="*/ 486256 w 1428325"/>
              <a:gd name="connsiteY210" fmla="*/ 1680060 h 2954076"/>
              <a:gd name="connsiteX211" fmla="*/ 524356 w 1428325"/>
              <a:gd name="connsiteY211" fmla="*/ 1632435 h 2954076"/>
              <a:gd name="connsiteX212" fmla="*/ 524356 w 1428325"/>
              <a:gd name="connsiteY212" fmla="*/ 1601479 h 2954076"/>
              <a:gd name="connsiteX213" fmla="*/ 505306 w 1428325"/>
              <a:gd name="connsiteY213" fmla="*/ 1596717 h 2954076"/>
              <a:gd name="connsiteX214" fmla="*/ 462443 w 1428325"/>
              <a:gd name="connsiteY214" fmla="*/ 1625292 h 2954076"/>
              <a:gd name="connsiteX215" fmla="*/ 433868 w 1428325"/>
              <a:gd name="connsiteY215" fmla="*/ 1603860 h 2954076"/>
              <a:gd name="connsiteX216" fmla="*/ 386243 w 1428325"/>
              <a:gd name="connsiteY216" fmla="*/ 1522898 h 2954076"/>
              <a:gd name="connsiteX217" fmla="*/ 368682 w 1428325"/>
              <a:gd name="connsiteY217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86281 w 1428325"/>
              <a:gd name="connsiteY130" fmla="*/ 2713523 h 2954076"/>
              <a:gd name="connsiteX131" fmla="*/ 664429 w 1428325"/>
              <a:gd name="connsiteY131" fmla="*/ 2749641 h 2954076"/>
              <a:gd name="connsiteX132" fmla="*/ 591031 w 1428325"/>
              <a:gd name="connsiteY132" fmla="*/ 2754004 h 2954076"/>
              <a:gd name="connsiteX133" fmla="*/ 521974 w 1428325"/>
              <a:gd name="connsiteY133" fmla="*/ 2715904 h 2954076"/>
              <a:gd name="connsiteX134" fmla="*/ 464824 w 1428325"/>
              <a:gd name="connsiteY134" fmla="*/ 2725429 h 2954076"/>
              <a:gd name="connsiteX135" fmla="*/ 386243 w 1428325"/>
              <a:gd name="connsiteY135" fmla="*/ 2780198 h 2954076"/>
              <a:gd name="connsiteX136" fmla="*/ 350525 w 1428325"/>
              <a:gd name="connsiteY136" fmla="*/ 2892118 h 2954076"/>
              <a:gd name="connsiteX137" fmla="*/ 302899 w 1428325"/>
              <a:gd name="connsiteY137" fmla="*/ 2858779 h 2954076"/>
              <a:gd name="connsiteX138" fmla="*/ 245749 w 1428325"/>
              <a:gd name="connsiteY138" fmla="*/ 2844492 h 2954076"/>
              <a:gd name="connsiteX139" fmla="*/ 190981 w 1428325"/>
              <a:gd name="connsiteY139" fmla="*/ 2856398 h 2954076"/>
              <a:gd name="connsiteX140" fmla="*/ 145737 w 1428325"/>
              <a:gd name="connsiteY140" fmla="*/ 2863542 h 2954076"/>
              <a:gd name="connsiteX141" fmla="*/ 110018 w 1428325"/>
              <a:gd name="connsiteY141" fmla="*/ 2892117 h 2954076"/>
              <a:gd name="connsiteX142" fmla="*/ 88587 w 1428325"/>
              <a:gd name="connsiteY142" fmla="*/ 2899260 h 2954076"/>
              <a:gd name="connsiteX143" fmla="*/ 79062 w 1428325"/>
              <a:gd name="connsiteY143" fmla="*/ 2937360 h 2954076"/>
              <a:gd name="connsiteX144" fmla="*/ 55250 w 1428325"/>
              <a:gd name="connsiteY144" fmla="*/ 2954030 h 2954076"/>
              <a:gd name="connsiteX145" fmla="*/ 36199 w 1428325"/>
              <a:gd name="connsiteY145" fmla="*/ 2930218 h 2954076"/>
              <a:gd name="connsiteX146" fmla="*/ 5244 w 1428325"/>
              <a:gd name="connsiteY146" fmla="*/ 2911169 h 2954076"/>
              <a:gd name="connsiteX147" fmla="*/ 12387 w 1428325"/>
              <a:gd name="connsiteY147" fmla="*/ 2884973 h 2954076"/>
              <a:gd name="connsiteX148" fmla="*/ 69537 w 1428325"/>
              <a:gd name="connsiteY148" fmla="*/ 2849255 h 2954076"/>
              <a:gd name="connsiteX149" fmla="*/ 90969 w 1428325"/>
              <a:gd name="connsiteY149" fmla="*/ 2777818 h 2954076"/>
              <a:gd name="connsiteX150" fmla="*/ 145737 w 1428325"/>
              <a:gd name="connsiteY150" fmla="*/ 2744479 h 2954076"/>
              <a:gd name="connsiteX151" fmla="*/ 183838 w 1428325"/>
              <a:gd name="connsiteY151" fmla="*/ 2694474 h 2954076"/>
              <a:gd name="connsiteX152" fmla="*/ 193363 w 1428325"/>
              <a:gd name="connsiteY152" fmla="*/ 2630180 h 2954076"/>
              <a:gd name="connsiteX153" fmla="*/ 217174 w 1428325"/>
              <a:gd name="connsiteY153" fmla="*/ 2632561 h 2954076"/>
              <a:gd name="connsiteX154" fmla="*/ 240987 w 1428325"/>
              <a:gd name="connsiteY154" fmla="*/ 2623036 h 2954076"/>
              <a:gd name="connsiteX155" fmla="*/ 262418 w 1428325"/>
              <a:gd name="connsiteY155" fmla="*/ 2570648 h 2954076"/>
              <a:gd name="connsiteX156" fmla="*/ 391006 w 1428325"/>
              <a:gd name="connsiteY156" fmla="*/ 2561123 h 2954076"/>
              <a:gd name="connsiteX157" fmla="*/ 410056 w 1428325"/>
              <a:gd name="connsiteY157" fmla="*/ 2580174 h 2954076"/>
              <a:gd name="connsiteX158" fmla="*/ 476731 w 1428325"/>
              <a:gd name="connsiteY158" fmla="*/ 2558743 h 2954076"/>
              <a:gd name="connsiteX159" fmla="*/ 512449 w 1428325"/>
              <a:gd name="connsiteY159" fmla="*/ 2496829 h 2954076"/>
              <a:gd name="connsiteX160" fmla="*/ 560074 w 1428325"/>
              <a:gd name="connsiteY160" fmla="*/ 2446823 h 2954076"/>
              <a:gd name="connsiteX161" fmla="*/ 610081 w 1428325"/>
              <a:gd name="connsiteY161" fmla="*/ 2382529 h 2954076"/>
              <a:gd name="connsiteX162" fmla="*/ 536262 w 1428325"/>
              <a:gd name="connsiteY162" fmla="*/ 2444442 h 2954076"/>
              <a:gd name="connsiteX163" fmla="*/ 486256 w 1428325"/>
              <a:gd name="connsiteY163" fmla="*/ 2468254 h 2954076"/>
              <a:gd name="connsiteX164" fmla="*/ 424343 w 1428325"/>
              <a:gd name="connsiteY164" fmla="*/ 2513499 h 2954076"/>
              <a:gd name="connsiteX165" fmla="*/ 364812 w 1428325"/>
              <a:gd name="connsiteY165" fmla="*/ 2484923 h 2954076"/>
              <a:gd name="connsiteX166" fmla="*/ 319568 w 1428325"/>
              <a:gd name="connsiteY166" fmla="*/ 2444442 h 2954076"/>
              <a:gd name="connsiteX167" fmla="*/ 250512 w 1428325"/>
              <a:gd name="connsiteY167" fmla="*/ 2456348 h 2954076"/>
              <a:gd name="connsiteX168" fmla="*/ 231462 w 1428325"/>
              <a:gd name="connsiteY168" fmla="*/ 2444442 h 2954076"/>
              <a:gd name="connsiteX169" fmla="*/ 267181 w 1428325"/>
              <a:gd name="connsiteY169" fmla="*/ 2420629 h 2954076"/>
              <a:gd name="connsiteX170" fmla="*/ 171931 w 1428325"/>
              <a:gd name="connsiteY170" fmla="*/ 2408723 h 2954076"/>
              <a:gd name="connsiteX171" fmla="*/ 114781 w 1428325"/>
              <a:gd name="connsiteY171" fmla="*/ 2430154 h 2954076"/>
              <a:gd name="connsiteX172" fmla="*/ 93349 w 1428325"/>
              <a:gd name="connsiteY172" fmla="*/ 2446823 h 2954076"/>
              <a:gd name="connsiteX173" fmla="*/ 90968 w 1428325"/>
              <a:gd name="connsiteY173" fmla="*/ 2427773 h 2954076"/>
              <a:gd name="connsiteX174" fmla="*/ 112399 w 1428325"/>
              <a:gd name="connsiteY174" fmla="*/ 2401579 h 2954076"/>
              <a:gd name="connsiteX175" fmla="*/ 52868 w 1428325"/>
              <a:gd name="connsiteY175" fmla="*/ 2406342 h 2954076"/>
              <a:gd name="connsiteX176" fmla="*/ 67156 w 1428325"/>
              <a:gd name="connsiteY176" fmla="*/ 2373004 h 2954076"/>
              <a:gd name="connsiteX177" fmla="*/ 45724 w 1428325"/>
              <a:gd name="connsiteY177" fmla="*/ 2358717 h 2954076"/>
              <a:gd name="connsiteX178" fmla="*/ 52868 w 1428325"/>
              <a:gd name="connsiteY178" fmla="*/ 2342048 h 2954076"/>
              <a:gd name="connsiteX179" fmla="*/ 131449 w 1428325"/>
              <a:gd name="connsiteY179" fmla="*/ 2296804 h 2954076"/>
              <a:gd name="connsiteX180" fmla="*/ 150500 w 1428325"/>
              <a:gd name="connsiteY180" fmla="*/ 2272992 h 2954076"/>
              <a:gd name="connsiteX181" fmla="*/ 205268 w 1428325"/>
              <a:gd name="connsiteY181" fmla="*/ 2265848 h 2954076"/>
              <a:gd name="connsiteX182" fmla="*/ 276706 w 1428325"/>
              <a:gd name="connsiteY182" fmla="*/ 2201554 h 2954076"/>
              <a:gd name="connsiteX183" fmla="*/ 283849 w 1428325"/>
              <a:gd name="connsiteY183" fmla="*/ 2158692 h 2954076"/>
              <a:gd name="connsiteX184" fmla="*/ 264799 w 1428325"/>
              <a:gd name="connsiteY184" fmla="*/ 2120592 h 2954076"/>
              <a:gd name="connsiteX185" fmla="*/ 271943 w 1428325"/>
              <a:gd name="connsiteY185" fmla="*/ 2082492 h 2954076"/>
              <a:gd name="connsiteX186" fmla="*/ 269562 w 1428325"/>
              <a:gd name="connsiteY186" fmla="*/ 2049154 h 2954076"/>
              <a:gd name="connsiteX187" fmla="*/ 238606 w 1428325"/>
              <a:gd name="connsiteY187" fmla="*/ 2025342 h 2954076"/>
              <a:gd name="connsiteX188" fmla="*/ 207649 w 1428325"/>
              <a:gd name="connsiteY188" fmla="*/ 2032485 h 2954076"/>
              <a:gd name="connsiteX189" fmla="*/ 179074 w 1428325"/>
              <a:gd name="connsiteY189" fmla="*/ 2053917 h 2954076"/>
              <a:gd name="connsiteX190" fmla="*/ 148118 w 1428325"/>
              <a:gd name="connsiteY190" fmla="*/ 2058679 h 2954076"/>
              <a:gd name="connsiteX191" fmla="*/ 150499 w 1428325"/>
              <a:gd name="connsiteY191" fmla="*/ 2049154 h 2954076"/>
              <a:gd name="connsiteX192" fmla="*/ 219556 w 1428325"/>
              <a:gd name="connsiteY192" fmla="*/ 1956285 h 2954076"/>
              <a:gd name="connsiteX193" fmla="*/ 174312 w 1428325"/>
              <a:gd name="connsiteY193" fmla="*/ 1887229 h 2954076"/>
              <a:gd name="connsiteX194" fmla="*/ 193362 w 1428325"/>
              <a:gd name="connsiteY194" fmla="*/ 1851510 h 2954076"/>
              <a:gd name="connsiteX195" fmla="*/ 260037 w 1428325"/>
              <a:gd name="connsiteY195" fmla="*/ 1894373 h 2954076"/>
              <a:gd name="connsiteX196" fmla="*/ 307662 w 1428325"/>
              <a:gd name="connsiteY196" fmla="*/ 1906279 h 2954076"/>
              <a:gd name="connsiteX197" fmla="*/ 426724 w 1428325"/>
              <a:gd name="connsiteY197" fmla="*/ 1884848 h 2954076"/>
              <a:gd name="connsiteX198" fmla="*/ 479112 w 1428325"/>
              <a:gd name="connsiteY198" fmla="*/ 1915804 h 2954076"/>
              <a:gd name="connsiteX199" fmla="*/ 464824 w 1428325"/>
              <a:gd name="connsiteY199" fmla="*/ 1870560 h 2954076"/>
              <a:gd name="connsiteX200" fmla="*/ 469587 w 1428325"/>
              <a:gd name="connsiteY200" fmla="*/ 1863417 h 2954076"/>
              <a:gd name="connsiteX201" fmla="*/ 507687 w 1428325"/>
              <a:gd name="connsiteY201" fmla="*/ 1894373 h 2954076"/>
              <a:gd name="connsiteX202" fmla="*/ 533881 w 1428325"/>
              <a:gd name="connsiteY202" fmla="*/ 1901516 h 2954076"/>
              <a:gd name="connsiteX203" fmla="*/ 536262 w 1428325"/>
              <a:gd name="connsiteY203" fmla="*/ 1870560 h 2954076"/>
              <a:gd name="connsiteX204" fmla="*/ 519593 w 1428325"/>
              <a:gd name="connsiteY204" fmla="*/ 1870560 h 2954076"/>
              <a:gd name="connsiteX205" fmla="*/ 488637 w 1428325"/>
              <a:gd name="connsiteY205" fmla="*/ 1851510 h 2954076"/>
              <a:gd name="connsiteX206" fmla="*/ 474349 w 1428325"/>
              <a:gd name="connsiteY206" fmla="*/ 1815792 h 2954076"/>
              <a:gd name="connsiteX207" fmla="*/ 479112 w 1428325"/>
              <a:gd name="connsiteY207" fmla="*/ 1782454 h 2954076"/>
              <a:gd name="connsiteX208" fmla="*/ 505306 w 1428325"/>
              <a:gd name="connsiteY208" fmla="*/ 1758642 h 2954076"/>
              <a:gd name="connsiteX209" fmla="*/ 479112 w 1428325"/>
              <a:gd name="connsiteY209" fmla="*/ 1732448 h 2954076"/>
              <a:gd name="connsiteX210" fmla="*/ 481493 w 1428325"/>
              <a:gd name="connsiteY210" fmla="*/ 1706254 h 2954076"/>
              <a:gd name="connsiteX211" fmla="*/ 486256 w 1428325"/>
              <a:gd name="connsiteY211" fmla="*/ 1680060 h 2954076"/>
              <a:gd name="connsiteX212" fmla="*/ 524356 w 1428325"/>
              <a:gd name="connsiteY212" fmla="*/ 1632435 h 2954076"/>
              <a:gd name="connsiteX213" fmla="*/ 524356 w 1428325"/>
              <a:gd name="connsiteY213" fmla="*/ 1601479 h 2954076"/>
              <a:gd name="connsiteX214" fmla="*/ 505306 w 1428325"/>
              <a:gd name="connsiteY214" fmla="*/ 1596717 h 2954076"/>
              <a:gd name="connsiteX215" fmla="*/ 462443 w 1428325"/>
              <a:gd name="connsiteY215" fmla="*/ 1625292 h 2954076"/>
              <a:gd name="connsiteX216" fmla="*/ 433868 w 1428325"/>
              <a:gd name="connsiteY216" fmla="*/ 1603860 h 2954076"/>
              <a:gd name="connsiteX217" fmla="*/ 386243 w 1428325"/>
              <a:gd name="connsiteY217" fmla="*/ 1522898 h 2954076"/>
              <a:gd name="connsiteX218" fmla="*/ 368682 w 1428325"/>
              <a:gd name="connsiteY218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86281 w 1428325"/>
              <a:gd name="connsiteY130" fmla="*/ 2713523 h 2954076"/>
              <a:gd name="connsiteX131" fmla="*/ 685860 w 1428325"/>
              <a:gd name="connsiteY131" fmla="*/ 2749641 h 2954076"/>
              <a:gd name="connsiteX132" fmla="*/ 591031 w 1428325"/>
              <a:gd name="connsiteY132" fmla="*/ 2754004 h 2954076"/>
              <a:gd name="connsiteX133" fmla="*/ 521974 w 1428325"/>
              <a:gd name="connsiteY133" fmla="*/ 2715904 h 2954076"/>
              <a:gd name="connsiteX134" fmla="*/ 464824 w 1428325"/>
              <a:gd name="connsiteY134" fmla="*/ 2725429 h 2954076"/>
              <a:gd name="connsiteX135" fmla="*/ 386243 w 1428325"/>
              <a:gd name="connsiteY135" fmla="*/ 2780198 h 2954076"/>
              <a:gd name="connsiteX136" fmla="*/ 350525 w 1428325"/>
              <a:gd name="connsiteY136" fmla="*/ 2892118 h 2954076"/>
              <a:gd name="connsiteX137" fmla="*/ 302899 w 1428325"/>
              <a:gd name="connsiteY137" fmla="*/ 2858779 h 2954076"/>
              <a:gd name="connsiteX138" fmla="*/ 245749 w 1428325"/>
              <a:gd name="connsiteY138" fmla="*/ 2844492 h 2954076"/>
              <a:gd name="connsiteX139" fmla="*/ 190981 w 1428325"/>
              <a:gd name="connsiteY139" fmla="*/ 2856398 h 2954076"/>
              <a:gd name="connsiteX140" fmla="*/ 145737 w 1428325"/>
              <a:gd name="connsiteY140" fmla="*/ 2863542 h 2954076"/>
              <a:gd name="connsiteX141" fmla="*/ 110018 w 1428325"/>
              <a:gd name="connsiteY141" fmla="*/ 2892117 h 2954076"/>
              <a:gd name="connsiteX142" fmla="*/ 88587 w 1428325"/>
              <a:gd name="connsiteY142" fmla="*/ 2899260 h 2954076"/>
              <a:gd name="connsiteX143" fmla="*/ 79062 w 1428325"/>
              <a:gd name="connsiteY143" fmla="*/ 2937360 h 2954076"/>
              <a:gd name="connsiteX144" fmla="*/ 55250 w 1428325"/>
              <a:gd name="connsiteY144" fmla="*/ 2954030 h 2954076"/>
              <a:gd name="connsiteX145" fmla="*/ 36199 w 1428325"/>
              <a:gd name="connsiteY145" fmla="*/ 2930218 h 2954076"/>
              <a:gd name="connsiteX146" fmla="*/ 5244 w 1428325"/>
              <a:gd name="connsiteY146" fmla="*/ 2911169 h 2954076"/>
              <a:gd name="connsiteX147" fmla="*/ 12387 w 1428325"/>
              <a:gd name="connsiteY147" fmla="*/ 2884973 h 2954076"/>
              <a:gd name="connsiteX148" fmla="*/ 69537 w 1428325"/>
              <a:gd name="connsiteY148" fmla="*/ 2849255 h 2954076"/>
              <a:gd name="connsiteX149" fmla="*/ 90969 w 1428325"/>
              <a:gd name="connsiteY149" fmla="*/ 2777818 h 2954076"/>
              <a:gd name="connsiteX150" fmla="*/ 145737 w 1428325"/>
              <a:gd name="connsiteY150" fmla="*/ 2744479 h 2954076"/>
              <a:gd name="connsiteX151" fmla="*/ 183838 w 1428325"/>
              <a:gd name="connsiteY151" fmla="*/ 2694474 h 2954076"/>
              <a:gd name="connsiteX152" fmla="*/ 193363 w 1428325"/>
              <a:gd name="connsiteY152" fmla="*/ 2630180 h 2954076"/>
              <a:gd name="connsiteX153" fmla="*/ 217174 w 1428325"/>
              <a:gd name="connsiteY153" fmla="*/ 2632561 h 2954076"/>
              <a:gd name="connsiteX154" fmla="*/ 240987 w 1428325"/>
              <a:gd name="connsiteY154" fmla="*/ 2623036 h 2954076"/>
              <a:gd name="connsiteX155" fmla="*/ 262418 w 1428325"/>
              <a:gd name="connsiteY155" fmla="*/ 2570648 h 2954076"/>
              <a:gd name="connsiteX156" fmla="*/ 391006 w 1428325"/>
              <a:gd name="connsiteY156" fmla="*/ 2561123 h 2954076"/>
              <a:gd name="connsiteX157" fmla="*/ 410056 w 1428325"/>
              <a:gd name="connsiteY157" fmla="*/ 2580174 h 2954076"/>
              <a:gd name="connsiteX158" fmla="*/ 476731 w 1428325"/>
              <a:gd name="connsiteY158" fmla="*/ 2558743 h 2954076"/>
              <a:gd name="connsiteX159" fmla="*/ 512449 w 1428325"/>
              <a:gd name="connsiteY159" fmla="*/ 2496829 h 2954076"/>
              <a:gd name="connsiteX160" fmla="*/ 560074 w 1428325"/>
              <a:gd name="connsiteY160" fmla="*/ 2446823 h 2954076"/>
              <a:gd name="connsiteX161" fmla="*/ 610081 w 1428325"/>
              <a:gd name="connsiteY161" fmla="*/ 2382529 h 2954076"/>
              <a:gd name="connsiteX162" fmla="*/ 536262 w 1428325"/>
              <a:gd name="connsiteY162" fmla="*/ 2444442 h 2954076"/>
              <a:gd name="connsiteX163" fmla="*/ 486256 w 1428325"/>
              <a:gd name="connsiteY163" fmla="*/ 2468254 h 2954076"/>
              <a:gd name="connsiteX164" fmla="*/ 424343 w 1428325"/>
              <a:gd name="connsiteY164" fmla="*/ 2513499 h 2954076"/>
              <a:gd name="connsiteX165" fmla="*/ 364812 w 1428325"/>
              <a:gd name="connsiteY165" fmla="*/ 2484923 h 2954076"/>
              <a:gd name="connsiteX166" fmla="*/ 319568 w 1428325"/>
              <a:gd name="connsiteY166" fmla="*/ 2444442 h 2954076"/>
              <a:gd name="connsiteX167" fmla="*/ 250512 w 1428325"/>
              <a:gd name="connsiteY167" fmla="*/ 2456348 h 2954076"/>
              <a:gd name="connsiteX168" fmla="*/ 231462 w 1428325"/>
              <a:gd name="connsiteY168" fmla="*/ 2444442 h 2954076"/>
              <a:gd name="connsiteX169" fmla="*/ 267181 w 1428325"/>
              <a:gd name="connsiteY169" fmla="*/ 2420629 h 2954076"/>
              <a:gd name="connsiteX170" fmla="*/ 171931 w 1428325"/>
              <a:gd name="connsiteY170" fmla="*/ 2408723 h 2954076"/>
              <a:gd name="connsiteX171" fmla="*/ 114781 w 1428325"/>
              <a:gd name="connsiteY171" fmla="*/ 2430154 h 2954076"/>
              <a:gd name="connsiteX172" fmla="*/ 93349 w 1428325"/>
              <a:gd name="connsiteY172" fmla="*/ 2446823 h 2954076"/>
              <a:gd name="connsiteX173" fmla="*/ 90968 w 1428325"/>
              <a:gd name="connsiteY173" fmla="*/ 2427773 h 2954076"/>
              <a:gd name="connsiteX174" fmla="*/ 112399 w 1428325"/>
              <a:gd name="connsiteY174" fmla="*/ 2401579 h 2954076"/>
              <a:gd name="connsiteX175" fmla="*/ 52868 w 1428325"/>
              <a:gd name="connsiteY175" fmla="*/ 2406342 h 2954076"/>
              <a:gd name="connsiteX176" fmla="*/ 67156 w 1428325"/>
              <a:gd name="connsiteY176" fmla="*/ 2373004 h 2954076"/>
              <a:gd name="connsiteX177" fmla="*/ 45724 w 1428325"/>
              <a:gd name="connsiteY177" fmla="*/ 2358717 h 2954076"/>
              <a:gd name="connsiteX178" fmla="*/ 52868 w 1428325"/>
              <a:gd name="connsiteY178" fmla="*/ 2342048 h 2954076"/>
              <a:gd name="connsiteX179" fmla="*/ 131449 w 1428325"/>
              <a:gd name="connsiteY179" fmla="*/ 2296804 h 2954076"/>
              <a:gd name="connsiteX180" fmla="*/ 150500 w 1428325"/>
              <a:gd name="connsiteY180" fmla="*/ 2272992 h 2954076"/>
              <a:gd name="connsiteX181" fmla="*/ 205268 w 1428325"/>
              <a:gd name="connsiteY181" fmla="*/ 2265848 h 2954076"/>
              <a:gd name="connsiteX182" fmla="*/ 276706 w 1428325"/>
              <a:gd name="connsiteY182" fmla="*/ 2201554 h 2954076"/>
              <a:gd name="connsiteX183" fmla="*/ 283849 w 1428325"/>
              <a:gd name="connsiteY183" fmla="*/ 2158692 h 2954076"/>
              <a:gd name="connsiteX184" fmla="*/ 264799 w 1428325"/>
              <a:gd name="connsiteY184" fmla="*/ 2120592 h 2954076"/>
              <a:gd name="connsiteX185" fmla="*/ 271943 w 1428325"/>
              <a:gd name="connsiteY185" fmla="*/ 2082492 h 2954076"/>
              <a:gd name="connsiteX186" fmla="*/ 269562 w 1428325"/>
              <a:gd name="connsiteY186" fmla="*/ 2049154 h 2954076"/>
              <a:gd name="connsiteX187" fmla="*/ 238606 w 1428325"/>
              <a:gd name="connsiteY187" fmla="*/ 2025342 h 2954076"/>
              <a:gd name="connsiteX188" fmla="*/ 207649 w 1428325"/>
              <a:gd name="connsiteY188" fmla="*/ 2032485 h 2954076"/>
              <a:gd name="connsiteX189" fmla="*/ 179074 w 1428325"/>
              <a:gd name="connsiteY189" fmla="*/ 2053917 h 2954076"/>
              <a:gd name="connsiteX190" fmla="*/ 148118 w 1428325"/>
              <a:gd name="connsiteY190" fmla="*/ 2058679 h 2954076"/>
              <a:gd name="connsiteX191" fmla="*/ 150499 w 1428325"/>
              <a:gd name="connsiteY191" fmla="*/ 2049154 h 2954076"/>
              <a:gd name="connsiteX192" fmla="*/ 219556 w 1428325"/>
              <a:gd name="connsiteY192" fmla="*/ 1956285 h 2954076"/>
              <a:gd name="connsiteX193" fmla="*/ 174312 w 1428325"/>
              <a:gd name="connsiteY193" fmla="*/ 1887229 h 2954076"/>
              <a:gd name="connsiteX194" fmla="*/ 193362 w 1428325"/>
              <a:gd name="connsiteY194" fmla="*/ 1851510 h 2954076"/>
              <a:gd name="connsiteX195" fmla="*/ 260037 w 1428325"/>
              <a:gd name="connsiteY195" fmla="*/ 1894373 h 2954076"/>
              <a:gd name="connsiteX196" fmla="*/ 307662 w 1428325"/>
              <a:gd name="connsiteY196" fmla="*/ 1906279 h 2954076"/>
              <a:gd name="connsiteX197" fmla="*/ 426724 w 1428325"/>
              <a:gd name="connsiteY197" fmla="*/ 1884848 h 2954076"/>
              <a:gd name="connsiteX198" fmla="*/ 479112 w 1428325"/>
              <a:gd name="connsiteY198" fmla="*/ 1915804 h 2954076"/>
              <a:gd name="connsiteX199" fmla="*/ 464824 w 1428325"/>
              <a:gd name="connsiteY199" fmla="*/ 1870560 h 2954076"/>
              <a:gd name="connsiteX200" fmla="*/ 469587 w 1428325"/>
              <a:gd name="connsiteY200" fmla="*/ 1863417 h 2954076"/>
              <a:gd name="connsiteX201" fmla="*/ 507687 w 1428325"/>
              <a:gd name="connsiteY201" fmla="*/ 1894373 h 2954076"/>
              <a:gd name="connsiteX202" fmla="*/ 533881 w 1428325"/>
              <a:gd name="connsiteY202" fmla="*/ 1901516 h 2954076"/>
              <a:gd name="connsiteX203" fmla="*/ 536262 w 1428325"/>
              <a:gd name="connsiteY203" fmla="*/ 1870560 h 2954076"/>
              <a:gd name="connsiteX204" fmla="*/ 519593 w 1428325"/>
              <a:gd name="connsiteY204" fmla="*/ 1870560 h 2954076"/>
              <a:gd name="connsiteX205" fmla="*/ 488637 w 1428325"/>
              <a:gd name="connsiteY205" fmla="*/ 1851510 h 2954076"/>
              <a:gd name="connsiteX206" fmla="*/ 474349 w 1428325"/>
              <a:gd name="connsiteY206" fmla="*/ 1815792 h 2954076"/>
              <a:gd name="connsiteX207" fmla="*/ 479112 w 1428325"/>
              <a:gd name="connsiteY207" fmla="*/ 1782454 h 2954076"/>
              <a:gd name="connsiteX208" fmla="*/ 505306 w 1428325"/>
              <a:gd name="connsiteY208" fmla="*/ 1758642 h 2954076"/>
              <a:gd name="connsiteX209" fmla="*/ 479112 w 1428325"/>
              <a:gd name="connsiteY209" fmla="*/ 1732448 h 2954076"/>
              <a:gd name="connsiteX210" fmla="*/ 481493 w 1428325"/>
              <a:gd name="connsiteY210" fmla="*/ 1706254 h 2954076"/>
              <a:gd name="connsiteX211" fmla="*/ 486256 w 1428325"/>
              <a:gd name="connsiteY211" fmla="*/ 1680060 h 2954076"/>
              <a:gd name="connsiteX212" fmla="*/ 524356 w 1428325"/>
              <a:gd name="connsiteY212" fmla="*/ 1632435 h 2954076"/>
              <a:gd name="connsiteX213" fmla="*/ 524356 w 1428325"/>
              <a:gd name="connsiteY213" fmla="*/ 1601479 h 2954076"/>
              <a:gd name="connsiteX214" fmla="*/ 505306 w 1428325"/>
              <a:gd name="connsiteY214" fmla="*/ 1596717 h 2954076"/>
              <a:gd name="connsiteX215" fmla="*/ 462443 w 1428325"/>
              <a:gd name="connsiteY215" fmla="*/ 1625292 h 2954076"/>
              <a:gd name="connsiteX216" fmla="*/ 433868 w 1428325"/>
              <a:gd name="connsiteY216" fmla="*/ 1603860 h 2954076"/>
              <a:gd name="connsiteX217" fmla="*/ 386243 w 1428325"/>
              <a:gd name="connsiteY217" fmla="*/ 1522898 h 2954076"/>
              <a:gd name="connsiteX218" fmla="*/ 368682 w 1428325"/>
              <a:gd name="connsiteY218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38681 w 1428325"/>
              <a:gd name="connsiteY128" fmla="*/ 2761148 h 2954076"/>
              <a:gd name="connsiteX129" fmla="*/ 786293 w 1428325"/>
              <a:gd name="connsiteY129" fmla="*/ 2706379 h 2954076"/>
              <a:gd name="connsiteX130" fmla="*/ 686281 w 1428325"/>
              <a:gd name="connsiteY130" fmla="*/ 2713523 h 2954076"/>
              <a:gd name="connsiteX131" fmla="*/ 685860 w 1428325"/>
              <a:gd name="connsiteY131" fmla="*/ 2749641 h 2954076"/>
              <a:gd name="connsiteX132" fmla="*/ 621987 w 1428325"/>
              <a:gd name="connsiteY132" fmla="*/ 2746860 h 2954076"/>
              <a:gd name="connsiteX133" fmla="*/ 591031 w 1428325"/>
              <a:gd name="connsiteY133" fmla="*/ 2754004 h 2954076"/>
              <a:gd name="connsiteX134" fmla="*/ 521974 w 1428325"/>
              <a:gd name="connsiteY134" fmla="*/ 2715904 h 2954076"/>
              <a:gd name="connsiteX135" fmla="*/ 464824 w 1428325"/>
              <a:gd name="connsiteY135" fmla="*/ 2725429 h 2954076"/>
              <a:gd name="connsiteX136" fmla="*/ 386243 w 1428325"/>
              <a:gd name="connsiteY136" fmla="*/ 2780198 h 2954076"/>
              <a:gd name="connsiteX137" fmla="*/ 350525 w 1428325"/>
              <a:gd name="connsiteY137" fmla="*/ 2892118 h 2954076"/>
              <a:gd name="connsiteX138" fmla="*/ 302899 w 1428325"/>
              <a:gd name="connsiteY138" fmla="*/ 2858779 h 2954076"/>
              <a:gd name="connsiteX139" fmla="*/ 245749 w 1428325"/>
              <a:gd name="connsiteY139" fmla="*/ 2844492 h 2954076"/>
              <a:gd name="connsiteX140" fmla="*/ 190981 w 1428325"/>
              <a:gd name="connsiteY140" fmla="*/ 2856398 h 2954076"/>
              <a:gd name="connsiteX141" fmla="*/ 145737 w 1428325"/>
              <a:gd name="connsiteY141" fmla="*/ 2863542 h 2954076"/>
              <a:gd name="connsiteX142" fmla="*/ 110018 w 1428325"/>
              <a:gd name="connsiteY142" fmla="*/ 2892117 h 2954076"/>
              <a:gd name="connsiteX143" fmla="*/ 88587 w 1428325"/>
              <a:gd name="connsiteY143" fmla="*/ 2899260 h 2954076"/>
              <a:gd name="connsiteX144" fmla="*/ 79062 w 1428325"/>
              <a:gd name="connsiteY144" fmla="*/ 2937360 h 2954076"/>
              <a:gd name="connsiteX145" fmla="*/ 55250 w 1428325"/>
              <a:gd name="connsiteY145" fmla="*/ 2954030 h 2954076"/>
              <a:gd name="connsiteX146" fmla="*/ 36199 w 1428325"/>
              <a:gd name="connsiteY146" fmla="*/ 2930218 h 2954076"/>
              <a:gd name="connsiteX147" fmla="*/ 5244 w 1428325"/>
              <a:gd name="connsiteY147" fmla="*/ 2911169 h 2954076"/>
              <a:gd name="connsiteX148" fmla="*/ 12387 w 1428325"/>
              <a:gd name="connsiteY148" fmla="*/ 2884973 h 2954076"/>
              <a:gd name="connsiteX149" fmla="*/ 69537 w 1428325"/>
              <a:gd name="connsiteY149" fmla="*/ 2849255 h 2954076"/>
              <a:gd name="connsiteX150" fmla="*/ 90969 w 1428325"/>
              <a:gd name="connsiteY150" fmla="*/ 2777818 h 2954076"/>
              <a:gd name="connsiteX151" fmla="*/ 145737 w 1428325"/>
              <a:gd name="connsiteY151" fmla="*/ 2744479 h 2954076"/>
              <a:gd name="connsiteX152" fmla="*/ 183838 w 1428325"/>
              <a:gd name="connsiteY152" fmla="*/ 2694474 h 2954076"/>
              <a:gd name="connsiteX153" fmla="*/ 193363 w 1428325"/>
              <a:gd name="connsiteY153" fmla="*/ 2630180 h 2954076"/>
              <a:gd name="connsiteX154" fmla="*/ 217174 w 1428325"/>
              <a:gd name="connsiteY154" fmla="*/ 2632561 h 2954076"/>
              <a:gd name="connsiteX155" fmla="*/ 240987 w 1428325"/>
              <a:gd name="connsiteY155" fmla="*/ 2623036 h 2954076"/>
              <a:gd name="connsiteX156" fmla="*/ 262418 w 1428325"/>
              <a:gd name="connsiteY156" fmla="*/ 2570648 h 2954076"/>
              <a:gd name="connsiteX157" fmla="*/ 391006 w 1428325"/>
              <a:gd name="connsiteY157" fmla="*/ 2561123 h 2954076"/>
              <a:gd name="connsiteX158" fmla="*/ 410056 w 1428325"/>
              <a:gd name="connsiteY158" fmla="*/ 2580174 h 2954076"/>
              <a:gd name="connsiteX159" fmla="*/ 476731 w 1428325"/>
              <a:gd name="connsiteY159" fmla="*/ 2558743 h 2954076"/>
              <a:gd name="connsiteX160" fmla="*/ 512449 w 1428325"/>
              <a:gd name="connsiteY160" fmla="*/ 2496829 h 2954076"/>
              <a:gd name="connsiteX161" fmla="*/ 560074 w 1428325"/>
              <a:gd name="connsiteY161" fmla="*/ 2446823 h 2954076"/>
              <a:gd name="connsiteX162" fmla="*/ 610081 w 1428325"/>
              <a:gd name="connsiteY162" fmla="*/ 2382529 h 2954076"/>
              <a:gd name="connsiteX163" fmla="*/ 536262 w 1428325"/>
              <a:gd name="connsiteY163" fmla="*/ 2444442 h 2954076"/>
              <a:gd name="connsiteX164" fmla="*/ 486256 w 1428325"/>
              <a:gd name="connsiteY164" fmla="*/ 2468254 h 2954076"/>
              <a:gd name="connsiteX165" fmla="*/ 424343 w 1428325"/>
              <a:gd name="connsiteY165" fmla="*/ 2513499 h 2954076"/>
              <a:gd name="connsiteX166" fmla="*/ 364812 w 1428325"/>
              <a:gd name="connsiteY166" fmla="*/ 2484923 h 2954076"/>
              <a:gd name="connsiteX167" fmla="*/ 319568 w 1428325"/>
              <a:gd name="connsiteY167" fmla="*/ 2444442 h 2954076"/>
              <a:gd name="connsiteX168" fmla="*/ 250512 w 1428325"/>
              <a:gd name="connsiteY168" fmla="*/ 2456348 h 2954076"/>
              <a:gd name="connsiteX169" fmla="*/ 231462 w 1428325"/>
              <a:gd name="connsiteY169" fmla="*/ 2444442 h 2954076"/>
              <a:gd name="connsiteX170" fmla="*/ 267181 w 1428325"/>
              <a:gd name="connsiteY170" fmla="*/ 2420629 h 2954076"/>
              <a:gd name="connsiteX171" fmla="*/ 171931 w 1428325"/>
              <a:gd name="connsiteY171" fmla="*/ 2408723 h 2954076"/>
              <a:gd name="connsiteX172" fmla="*/ 114781 w 1428325"/>
              <a:gd name="connsiteY172" fmla="*/ 2430154 h 2954076"/>
              <a:gd name="connsiteX173" fmla="*/ 93349 w 1428325"/>
              <a:gd name="connsiteY173" fmla="*/ 2446823 h 2954076"/>
              <a:gd name="connsiteX174" fmla="*/ 90968 w 1428325"/>
              <a:gd name="connsiteY174" fmla="*/ 2427773 h 2954076"/>
              <a:gd name="connsiteX175" fmla="*/ 112399 w 1428325"/>
              <a:gd name="connsiteY175" fmla="*/ 2401579 h 2954076"/>
              <a:gd name="connsiteX176" fmla="*/ 52868 w 1428325"/>
              <a:gd name="connsiteY176" fmla="*/ 2406342 h 2954076"/>
              <a:gd name="connsiteX177" fmla="*/ 67156 w 1428325"/>
              <a:gd name="connsiteY177" fmla="*/ 2373004 h 2954076"/>
              <a:gd name="connsiteX178" fmla="*/ 45724 w 1428325"/>
              <a:gd name="connsiteY178" fmla="*/ 2358717 h 2954076"/>
              <a:gd name="connsiteX179" fmla="*/ 52868 w 1428325"/>
              <a:gd name="connsiteY179" fmla="*/ 2342048 h 2954076"/>
              <a:gd name="connsiteX180" fmla="*/ 131449 w 1428325"/>
              <a:gd name="connsiteY180" fmla="*/ 2296804 h 2954076"/>
              <a:gd name="connsiteX181" fmla="*/ 150500 w 1428325"/>
              <a:gd name="connsiteY181" fmla="*/ 2272992 h 2954076"/>
              <a:gd name="connsiteX182" fmla="*/ 205268 w 1428325"/>
              <a:gd name="connsiteY182" fmla="*/ 2265848 h 2954076"/>
              <a:gd name="connsiteX183" fmla="*/ 276706 w 1428325"/>
              <a:gd name="connsiteY183" fmla="*/ 2201554 h 2954076"/>
              <a:gd name="connsiteX184" fmla="*/ 283849 w 1428325"/>
              <a:gd name="connsiteY184" fmla="*/ 2158692 h 2954076"/>
              <a:gd name="connsiteX185" fmla="*/ 264799 w 1428325"/>
              <a:gd name="connsiteY185" fmla="*/ 2120592 h 2954076"/>
              <a:gd name="connsiteX186" fmla="*/ 271943 w 1428325"/>
              <a:gd name="connsiteY186" fmla="*/ 2082492 h 2954076"/>
              <a:gd name="connsiteX187" fmla="*/ 269562 w 1428325"/>
              <a:gd name="connsiteY187" fmla="*/ 2049154 h 2954076"/>
              <a:gd name="connsiteX188" fmla="*/ 238606 w 1428325"/>
              <a:gd name="connsiteY188" fmla="*/ 2025342 h 2954076"/>
              <a:gd name="connsiteX189" fmla="*/ 207649 w 1428325"/>
              <a:gd name="connsiteY189" fmla="*/ 2032485 h 2954076"/>
              <a:gd name="connsiteX190" fmla="*/ 179074 w 1428325"/>
              <a:gd name="connsiteY190" fmla="*/ 2053917 h 2954076"/>
              <a:gd name="connsiteX191" fmla="*/ 148118 w 1428325"/>
              <a:gd name="connsiteY191" fmla="*/ 2058679 h 2954076"/>
              <a:gd name="connsiteX192" fmla="*/ 150499 w 1428325"/>
              <a:gd name="connsiteY192" fmla="*/ 2049154 h 2954076"/>
              <a:gd name="connsiteX193" fmla="*/ 219556 w 1428325"/>
              <a:gd name="connsiteY193" fmla="*/ 1956285 h 2954076"/>
              <a:gd name="connsiteX194" fmla="*/ 174312 w 1428325"/>
              <a:gd name="connsiteY194" fmla="*/ 1887229 h 2954076"/>
              <a:gd name="connsiteX195" fmla="*/ 193362 w 1428325"/>
              <a:gd name="connsiteY195" fmla="*/ 1851510 h 2954076"/>
              <a:gd name="connsiteX196" fmla="*/ 260037 w 1428325"/>
              <a:gd name="connsiteY196" fmla="*/ 1894373 h 2954076"/>
              <a:gd name="connsiteX197" fmla="*/ 307662 w 1428325"/>
              <a:gd name="connsiteY197" fmla="*/ 1906279 h 2954076"/>
              <a:gd name="connsiteX198" fmla="*/ 426724 w 1428325"/>
              <a:gd name="connsiteY198" fmla="*/ 1884848 h 2954076"/>
              <a:gd name="connsiteX199" fmla="*/ 479112 w 1428325"/>
              <a:gd name="connsiteY199" fmla="*/ 1915804 h 2954076"/>
              <a:gd name="connsiteX200" fmla="*/ 464824 w 1428325"/>
              <a:gd name="connsiteY200" fmla="*/ 1870560 h 2954076"/>
              <a:gd name="connsiteX201" fmla="*/ 469587 w 1428325"/>
              <a:gd name="connsiteY201" fmla="*/ 1863417 h 2954076"/>
              <a:gd name="connsiteX202" fmla="*/ 507687 w 1428325"/>
              <a:gd name="connsiteY202" fmla="*/ 1894373 h 2954076"/>
              <a:gd name="connsiteX203" fmla="*/ 533881 w 1428325"/>
              <a:gd name="connsiteY203" fmla="*/ 1901516 h 2954076"/>
              <a:gd name="connsiteX204" fmla="*/ 536262 w 1428325"/>
              <a:gd name="connsiteY204" fmla="*/ 1870560 h 2954076"/>
              <a:gd name="connsiteX205" fmla="*/ 519593 w 1428325"/>
              <a:gd name="connsiteY205" fmla="*/ 1870560 h 2954076"/>
              <a:gd name="connsiteX206" fmla="*/ 488637 w 1428325"/>
              <a:gd name="connsiteY206" fmla="*/ 1851510 h 2954076"/>
              <a:gd name="connsiteX207" fmla="*/ 474349 w 1428325"/>
              <a:gd name="connsiteY207" fmla="*/ 1815792 h 2954076"/>
              <a:gd name="connsiteX208" fmla="*/ 479112 w 1428325"/>
              <a:gd name="connsiteY208" fmla="*/ 1782454 h 2954076"/>
              <a:gd name="connsiteX209" fmla="*/ 505306 w 1428325"/>
              <a:gd name="connsiteY209" fmla="*/ 1758642 h 2954076"/>
              <a:gd name="connsiteX210" fmla="*/ 479112 w 1428325"/>
              <a:gd name="connsiteY210" fmla="*/ 1732448 h 2954076"/>
              <a:gd name="connsiteX211" fmla="*/ 481493 w 1428325"/>
              <a:gd name="connsiteY211" fmla="*/ 1706254 h 2954076"/>
              <a:gd name="connsiteX212" fmla="*/ 486256 w 1428325"/>
              <a:gd name="connsiteY212" fmla="*/ 1680060 h 2954076"/>
              <a:gd name="connsiteX213" fmla="*/ 524356 w 1428325"/>
              <a:gd name="connsiteY213" fmla="*/ 1632435 h 2954076"/>
              <a:gd name="connsiteX214" fmla="*/ 524356 w 1428325"/>
              <a:gd name="connsiteY214" fmla="*/ 1601479 h 2954076"/>
              <a:gd name="connsiteX215" fmla="*/ 505306 w 1428325"/>
              <a:gd name="connsiteY215" fmla="*/ 1596717 h 2954076"/>
              <a:gd name="connsiteX216" fmla="*/ 462443 w 1428325"/>
              <a:gd name="connsiteY216" fmla="*/ 1625292 h 2954076"/>
              <a:gd name="connsiteX217" fmla="*/ 433868 w 1428325"/>
              <a:gd name="connsiteY217" fmla="*/ 1603860 h 2954076"/>
              <a:gd name="connsiteX218" fmla="*/ 386243 w 1428325"/>
              <a:gd name="connsiteY218" fmla="*/ 1522898 h 2954076"/>
              <a:gd name="connsiteX219" fmla="*/ 368682 w 1428325"/>
              <a:gd name="connsiteY219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17249 w 1428325"/>
              <a:gd name="connsiteY128" fmla="*/ 2694473 h 2954076"/>
              <a:gd name="connsiteX129" fmla="*/ 838681 w 1428325"/>
              <a:gd name="connsiteY129" fmla="*/ 2761148 h 2954076"/>
              <a:gd name="connsiteX130" fmla="*/ 786293 w 1428325"/>
              <a:gd name="connsiteY130" fmla="*/ 2706379 h 2954076"/>
              <a:gd name="connsiteX131" fmla="*/ 686281 w 1428325"/>
              <a:gd name="connsiteY131" fmla="*/ 2713523 h 2954076"/>
              <a:gd name="connsiteX132" fmla="*/ 685860 w 1428325"/>
              <a:gd name="connsiteY132" fmla="*/ 2749641 h 2954076"/>
              <a:gd name="connsiteX133" fmla="*/ 621987 w 1428325"/>
              <a:gd name="connsiteY133" fmla="*/ 2746860 h 2954076"/>
              <a:gd name="connsiteX134" fmla="*/ 591031 w 1428325"/>
              <a:gd name="connsiteY134" fmla="*/ 2754004 h 2954076"/>
              <a:gd name="connsiteX135" fmla="*/ 521974 w 1428325"/>
              <a:gd name="connsiteY135" fmla="*/ 2715904 h 2954076"/>
              <a:gd name="connsiteX136" fmla="*/ 464824 w 1428325"/>
              <a:gd name="connsiteY136" fmla="*/ 2725429 h 2954076"/>
              <a:gd name="connsiteX137" fmla="*/ 386243 w 1428325"/>
              <a:gd name="connsiteY137" fmla="*/ 2780198 h 2954076"/>
              <a:gd name="connsiteX138" fmla="*/ 350525 w 1428325"/>
              <a:gd name="connsiteY138" fmla="*/ 2892118 h 2954076"/>
              <a:gd name="connsiteX139" fmla="*/ 302899 w 1428325"/>
              <a:gd name="connsiteY139" fmla="*/ 2858779 h 2954076"/>
              <a:gd name="connsiteX140" fmla="*/ 245749 w 1428325"/>
              <a:gd name="connsiteY140" fmla="*/ 2844492 h 2954076"/>
              <a:gd name="connsiteX141" fmla="*/ 190981 w 1428325"/>
              <a:gd name="connsiteY141" fmla="*/ 2856398 h 2954076"/>
              <a:gd name="connsiteX142" fmla="*/ 145737 w 1428325"/>
              <a:gd name="connsiteY142" fmla="*/ 2863542 h 2954076"/>
              <a:gd name="connsiteX143" fmla="*/ 110018 w 1428325"/>
              <a:gd name="connsiteY143" fmla="*/ 2892117 h 2954076"/>
              <a:gd name="connsiteX144" fmla="*/ 88587 w 1428325"/>
              <a:gd name="connsiteY144" fmla="*/ 2899260 h 2954076"/>
              <a:gd name="connsiteX145" fmla="*/ 79062 w 1428325"/>
              <a:gd name="connsiteY145" fmla="*/ 2937360 h 2954076"/>
              <a:gd name="connsiteX146" fmla="*/ 55250 w 1428325"/>
              <a:gd name="connsiteY146" fmla="*/ 2954030 h 2954076"/>
              <a:gd name="connsiteX147" fmla="*/ 36199 w 1428325"/>
              <a:gd name="connsiteY147" fmla="*/ 2930218 h 2954076"/>
              <a:gd name="connsiteX148" fmla="*/ 5244 w 1428325"/>
              <a:gd name="connsiteY148" fmla="*/ 2911169 h 2954076"/>
              <a:gd name="connsiteX149" fmla="*/ 12387 w 1428325"/>
              <a:gd name="connsiteY149" fmla="*/ 2884973 h 2954076"/>
              <a:gd name="connsiteX150" fmla="*/ 69537 w 1428325"/>
              <a:gd name="connsiteY150" fmla="*/ 2849255 h 2954076"/>
              <a:gd name="connsiteX151" fmla="*/ 90969 w 1428325"/>
              <a:gd name="connsiteY151" fmla="*/ 2777818 h 2954076"/>
              <a:gd name="connsiteX152" fmla="*/ 145737 w 1428325"/>
              <a:gd name="connsiteY152" fmla="*/ 2744479 h 2954076"/>
              <a:gd name="connsiteX153" fmla="*/ 183838 w 1428325"/>
              <a:gd name="connsiteY153" fmla="*/ 2694474 h 2954076"/>
              <a:gd name="connsiteX154" fmla="*/ 193363 w 1428325"/>
              <a:gd name="connsiteY154" fmla="*/ 2630180 h 2954076"/>
              <a:gd name="connsiteX155" fmla="*/ 217174 w 1428325"/>
              <a:gd name="connsiteY155" fmla="*/ 2632561 h 2954076"/>
              <a:gd name="connsiteX156" fmla="*/ 240987 w 1428325"/>
              <a:gd name="connsiteY156" fmla="*/ 2623036 h 2954076"/>
              <a:gd name="connsiteX157" fmla="*/ 262418 w 1428325"/>
              <a:gd name="connsiteY157" fmla="*/ 2570648 h 2954076"/>
              <a:gd name="connsiteX158" fmla="*/ 391006 w 1428325"/>
              <a:gd name="connsiteY158" fmla="*/ 2561123 h 2954076"/>
              <a:gd name="connsiteX159" fmla="*/ 410056 w 1428325"/>
              <a:gd name="connsiteY159" fmla="*/ 2580174 h 2954076"/>
              <a:gd name="connsiteX160" fmla="*/ 476731 w 1428325"/>
              <a:gd name="connsiteY160" fmla="*/ 2558743 h 2954076"/>
              <a:gd name="connsiteX161" fmla="*/ 512449 w 1428325"/>
              <a:gd name="connsiteY161" fmla="*/ 2496829 h 2954076"/>
              <a:gd name="connsiteX162" fmla="*/ 560074 w 1428325"/>
              <a:gd name="connsiteY162" fmla="*/ 2446823 h 2954076"/>
              <a:gd name="connsiteX163" fmla="*/ 610081 w 1428325"/>
              <a:gd name="connsiteY163" fmla="*/ 2382529 h 2954076"/>
              <a:gd name="connsiteX164" fmla="*/ 536262 w 1428325"/>
              <a:gd name="connsiteY164" fmla="*/ 2444442 h 2954076"/>
              <a:gd name="connsiteX165" fmla="*/ 486256 w 1428325"/>
              <a:gd name="connsiteY165" fmla="*/ 2468254 h 2954076"/>
              <a:gd name="connsiteX166" fmla="*/ 424343 w 1428325"/>
              <a:gd name="connsiteY166" fmla="*/ 2513499 h 2954076"/>
              <a:gd name="connsiteX167" fmla="*/ 364812 w 1428325"/>
              <a:gd name="connsiteY167" fmla="*/ 2484923 h 2954076"/>
              <a:gd name="connsiteX168" fmla="*/ 319568 w 1428325"/>
              <a:gd name="connsiteY168" fmla="*/ 2444442 h 2954076"/>
              <a:gd name="connsiteX169" fmla="*/ 250512 w 1428325"/>
              <a:gd name="connsiteY169" fmla="*/ 2456348 h 2954076"/>
              <a:gd name="connsiteX170" fmla="*/ 231462 w 1428325"/>
              <a:gd name="connsiteY170" fmla="*/ 2444442 h 2954076"/>
              <a:gd name="connsiteX171" fmla="*/ 267181 w 1428325"/>
              <a:gd name="connsiteY171" fmla="*/ 2420629 h 2954076"/>
              <a:gd name="connsiteX172" fmla="*/ 171931 w 1428325"/>
              <a:gd name="connsiteY172" fmla="*/ 2408723 h 2954076"/>
              <a:gd name="connsiteX173" fmla="*/ 114781 w 1428325"/>
              <a:gd name="connsiteY173" fmla="*/ 2430154 h 2954076"/>
              <a:gd name="connsiteX174" fmla="*/ 93349 w 1428325"/>
              <a:gd name="connsiteY174" fmla="*/ 2446823 h 2954076"/>
              <a:gd name="connsiteX175" fmla="*/ 90968 w 1428325"/>
              <a:gd name="connsiteY175" fmla="*/ 2427773 h 2954076"/>
              <a:gd name="connsiteX176" fmla="*/ 112399 w 1428325"/>
              <a:gd name="connsiteY176" fmla="*/ 2401579 h 2954076"/>
              <a:gd name="connsiteX177" fmla="*/ 52868 w 1428325"/>
              <a:gd name="connsiteY177" fmla="*/ 2406342 h 2954076"/>
              <a:gd name="connsiteX178" fmla="*/ 67156 w 1428325"/>
              <a:gd name="connsiteY178" fmla="*/ 2373004 h 2954076"/>
              <a:gd name="connsiteX179" fmla="*/ 45724 w 1428325"/>
              <a:gd name="connsiteY179" fmla="*/ 2358717 h 2954076"/>
              <a:gd name="connsiteX180" fmla="*/ 52868 w 1428325"/>
              <a:gd name="connsiteY180" fmla="*/ 2342048 h 2954076"/>
              <a:gd name="connsiteX181" fmla="*/ 131449 w 1428325"/>
              <a:gd name="connsiteY181" fmla="*/ 2296804 h 2954076"/>
              <a:gd name="connsiteX182" fmla="*/ 150500 w 1428325"/>
              <a:gd name="connsiteY182" fmla="*/ 2272992 h 2954076"/>
              <a:gd name="connsiteX183" fmla="*/ 205268 w 1428325"/>
              <a:gd name="connsiteY183" fmla="*/ 2265848 h 2954076"/>
              <a:gd name="connsiteX184" fmla="*/ 276706 w 1428325"/>
              <a:gd name="connsiteY184" fmla="*/ 2201554 h 2954076"/>
              <a:gd name="connsiteX185" fmla="*/ 283849 w 1428325"/>
              <a:gd name="connsiteY185" fmla="*/ 2158692 h 2954076"/>
              <a:gd name="connsiteX186" fmla="*/ 264799 w 1428325"/>
              <a:gd name="connsiteY186" fmla="*/ 2120592 h 2954076"/>
              <a:gd name="connsiteX187" fmla="*/ 271943 w 1428325"/>
              <a:gd name="connsiteY187" fmla="*/ 2082492 h 2954076"/>
              <a:gd name="connsiteX188" fmla="*/ 269562 w 1428325"/>
              <a:gd name="connsiteY188" fmla="*/ 2049154 h 2954076"/>
              <a:gd name="connsiteX189" fmla="*/ 238606 w 1428325"/>
              <a:gd name="connsiteY189" fmla="*/ 2025342 h 2954076"/>
              <a:gd name="connsiteX190" fmla="*/ 207649 w 1428325"/>
              <a:gd name="connsiteY190" fmla="*/ 2032485 h 2954076"/>
              <a:gd name="connsiteX191" fmla="*/ 179074 w 1428325"/>
              <a:gd name="connsiteY191" fmla="*/ 2053917 h 2954076"/>
              <a:gd name="connsiteX192" fmla="*/ 148118 w 1428325"/>
              <a:gd name="connsiteY192" fmla="*/ 2058679 h 2954076"/>
              <a:gd name="connsiteX193" fmla="*/ 150499 w 1428325"/>
              <a:gd name="connsiteY193" fmla="*/ 2049154 h 2954076"/>
              <a:gd name="connsiteX194" fmla="*/ 219556 w 1428325"/>
              <a:gd name="connsiteY194" fmla="*/ 1956285 h 2954076"/>
              <a:gd name="connsiteX195" fmla="*/ 174312 w 1428325"/>
              <a:gd name="connsiteY195" fmla="*/ 1887229 h 2954076"/>
              <a:gd name="connsiteX196" fmla="*/ 193362 w 1428325"/>
              <a:gd name="connsiteY196" fmla="*/ 1851510 h 2954076"/>
              <a:gd name="connsiteX197" fmla="*/ 260037 w 1428325"/>
              <a:gd name="connsiteY197" fmla="*/ 1894373 h 2954076"/>
              <a:gd name="connsiteX198" fmla="*/ 307662 w 1428325"/>
              <a:gd name="connsiteY198" fmla="*/ 1906279 h 2954076"/>
              <a:gd name="connsiteX199" fmla="*/ 426724 w 1428325"/>
              <a:gd name="connsiteY199" fmla="*/ 1884848 h 2954076"/>
              <a:gd name="connsiteX200" fmla="*/ 479112 w 1428325"/>
              <a:gd name="connsiteY200" fmla="*/ 1915804 h 2954076"/>
              <a:gd name="connsiteX201" fmla="*/ 464824 w 1428325"/>
              <a:gd name="connsiteY201" fmla="*/ 1870560 h 2954076"/>
              <a:gd name="connsiteX202" fmla="*/ 469587 w 1428325"/>
              <a:gd name="connsiteY202" fmla="*/ 1863417 h 2954076"/>
              <a:gd name="connsiteX203" fmla="*/ 507687 w 1428325"/>
              <a:gd name="connsiteY203" fmla="*/ 1894373 h 2954076"/>
              <a:gd name="connsiteX204" fmla="*/ 533881 w 1428325"/>
              <a:gd name="connsiteY204" fmla="*/ 1901516 h 2954076"/>
              <a:gd name="connsiteX205" fmla="*/ 536262 w 1428325"/>
              <a:gd name="connsiteY205" fmla="*/ 1870560 h 2954076"/>
              <a:gd name="connsiteX206" fmla="*/ 519593 w 1428325"/>
              <a:gd name="connsiteY206" fmla="*/ 1870560 h 2954076"/>
              <a:gd name="connsiteX207" fmla="*/ 488637 w 1428325"/>
              <a:gd name="connsiteY207" fmla="*/ 1851510 h 2954076"/>
              <a:gd name="connsiteX208" fmla="*/ 474349 w 1428325"/>
              <a:gd name="connsiteY208" fmla="*/ 1815792 h 2954076"/>
              <a:gd name="connsiteX209" fmla="*/ 479112 w 1428325"/>
              <a:gd name="connsiteY209" fmla="*/ 1782454 h 2954076"/>
              <a:gd name="connsiteX210" fmla="*/ 505306 w 1428325"/>
              <a:gd name="connsiteY210" fmla="*/ 1758642 h 2954076"/>
              <a:gd name="connsiteX211" fmla="*/ 479112 w 1428325"/>
              <a:gd name="connsiteY211" fmla="*/ 1732448 h 2954076"/>
              <a:gd name="connsiteX212" fmla="*/ 481493 w 1428325"/>
              <a:gd name="connsiteY212" fmla="*/ 1706254 h 2954076"/>
              <a:gd name="connsiteX213" fmla="*/ 486256 w 1428325"/>
              <a:gd name="connsiteY213" fmla="*/ 1680060 h 2954076"/>
              <a:gd name="connsiteX214" fmla="*/ 524356 w 1428325"/>
              <a:gd name="connsiteY214" fmla="*/ 1632435 h 2954076"/>
              <a:gd name="connsiteX215" fmla="*/ 524356 w 1428325"/>
              <a:gd name="connsiteY215" fmla="*/ 1601479 h 2954076"/>
              <a:gd name="connsiteX216" fmla="*/ 505306 w 1428325"/>
              <a:gd name="connsiteY216" fmla="*/ 1596717 h 2954076"/>
              <a:gd name="connsiteX217" fmla="*/ 462443 w 1428325"/>
              <a:gd name="connsiteY217" fmla="*/ 1625292 h 2954076"/>
              <a:gd name="connsiteX218" fmla="*/ 433868 w 1428325"/>
              <a:gd name="connsiteY218" fmla="*/ 1603860 h 2954076"/>
              <a:gd name="connsiteX219" fmla="*/ 386243 w 1428325"/>
              <a:gd name="connsiteY219" fmla="*/ 1522898 h 2954076"/>
              <a:gd name="connsiteX220" fmla="*/ 368682 w 1428325"/>
              <a:gd name="connsiteY220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17249 w 1428325"/>
              <a:gd name="connsiteY128" fmla="*/ 2694473 h 2954076"/>
              <a:gd name="connsiteX129" fmla="*/ 838681 w 1428325"/>
              <a:gd name="connsiteY129" fmla="*/ 2761148 h 2954076"/>
              <a:gd name="connsiteX130" fmla="*/ 860112 w 1428325"/>
              <a:gd name="connsiteY130" fmla="*/ 2730192 h 2954076"/>
              <a:gd name="connsiteX131" fmla="*/ 786293 w 1428325"/>
              <a:gd name="connsiteY131" fmla="*/ 2706379 h 2954076"/>
              <a:gd name="connsiteX132" fmla="*/ 686281 w 1428325"/>
              <a:gd name="connsiteY132" fmla="*/ 2713523 h 2954076"/>
              <a:gd name="connsiteX133" fmla="*/ 685860 w 1428325"/>
              <a:gd name="connsiteY133" fmla="*/ 2749641 h 2954076"/>
              <a:gd name="connsiteX134" fmla="*/ 621987 w 1428325"/>
              <a:gd name="connsiteY134" fmla="*/ 2746860 h 2954076"/>
              <a:gd name="connsiteX135" fmla="*/ 591031 w 1428325"/>
              <a:gd name="connsiteY135" fmla="*/ 2754004 h 2954076"/>
              <a:gd name="connsiteX136" fmla="*/ 521974 w 1428325"/>
              <a:gd name="connsiteY136" fmla="*/ 2715904 h 2954076"/>
              <a:gd name="connsiteX137" fmla="*/ 464824 w 1428325"/>
              <a:gd name="connsiteY137" fmla="*/ 2725429 h 2954076"/>
              <a:gd name="connsiteX138" fmla="*/ 386243 w 1428325"/>
              <a:gd name="connsiteY138" fmla="*/ 2780198 h 2954076"/>
              <a:gd name="connsiteX139" fmla="*/ 350525 w 1428325"/>
              <a:gd name="connsiteY139" fmla="*/ 2892118 h 2954076"/>
              <a:gd name="connsiteX140" fmla="*/ 302899 w 1428325"/>
              <a:gd name="connsiteY140" fmla="*/ 2858779 h 2954076"/>
              <a:gd name="connsiteX141" fmla="*/ 245749 w 1428325"/>
              <a:gd name="connsiteY141" fmla="*/ 2844492 h 2954076"/>
              <a:gd name="connsiteX142" fmla="*/ 190981 w 1428325"/>
              <a:gd name="connsiteY142" fmla="*/ 2856398 h 2954076"/>
              <a:gd name="connsiteX143" fmla="*/ 145737 w 1428325"/>
              <a:gd name="connsiteY143" fmla="*/ 2863542 h 2954076"/>
              <a:gd name="connsiteX144" fmla="*/ 110018 w 1428325"/>
              <a:gd name="connsiteY144" fmla="*/ 2892117 h 2954076"/>
              <a:gd name="connsiteX145" fmla="*/ 88587 w 1428325"/>
              <a:gd name="connsiteY145" fmla="*/ 2899260 h 2954076"/>
              <a:gd name="connsiteX146" fmla="*/ 79062 w 1428325"/>
              <a:gd name="connsiteY146" fmla="*/ 2937360 h 2954076"/>
              <a:gd name="connsiteX147" fmla="*/ 55250 w 1428325"/>
              <a:gd name="connsiteY147" fmla="*/ 2954030 h 2954076"/>
              <a:gd name="connsiteX148" fmla="*/ 36199 w 1428325"/>
              <a:gd name="connsiteY148" fmla="*/ 2930218 h 2954076"/>
              <a:gd name="connsiteX149" fmla="*/ 5244 w 1428325"/>
              <a:gd name="connsiteY149" fmla="*/ 2911169 h 2954076"/>
              <a:gd name="connsiteX150" fmla="*/ 12387 w 1428325"/>
              <a:gd name="connsiteY150" fmla="*/ 2884973 h 2954076"/>
              <a:gd name="connsiteX151" fmla="*/ 69537 w 1428325"/>
              <a:gd name="connsiteY151" fmla="*/ 2849255 h 2954076"/>
              <a:gd name="connsiteX152" fmla="*/ 90969 w 1428325"/>
              <a:gd name="connsiteY152" fmla="*/ 2777818 h 2954076"/>
              <a:gd name="connsiteX153" fmla="*/ 145737 w 1428325"/>
              <a:gd name="connsiteY153" fmla="*/ 2744479 h 2954076"/>
              <a:gd name="connsiteX154" fmla="*/ 183838 w 1428325"/>
              <a:gd name="connsiteY154" fmla="*/ 2694474 h 2954076"/>
              <a:gd name="connsiteX155" fmla="*/ 193363 w 1428325"/>
              <a:gd name="connsiteY155" fmla="*/ 2630180 h 2954076"/>
              <a:gd name="connsiteX156" fmla="*/ 217174 w 1428325"/>
              <a:gd name="connsiteY156" fmla="*/ 2632561 h 2954076"/>
              <a:gd name="connsiteX157" fmla="*/ 240987 w 1428325"/>
              <a:gd name="connsiteY157" fmla="*/ 2623036 h 2954076"/>
              <a:gd name="connsiteX158" fmla="*/ 262418 w 1428325"/>
              <a:gd name="connsiteY158" fmla="*/ 2570648 h 2954076"/>
              <a:gd name="connsiteX159" fmla="*/ 391006 w 1428325"/>
              <a:gd name="connsiteY159" fmla="*/ 2561123 h 2954076"/>
              <a:gd name="connsiteX160" fmla="*/ 410056 w 1428325"/>
              <a:gd name="connsiteY160" fmla="*/ 2580174 h 2954076"/>
              <a:gd name="connsiteX161" fmla="*/ 476731 w 1428325"/>
              <a:gd name="connsiteY161" fmla="*/ 2558743 h 2954076"/>
              <a:gd name="connsiteX162" fmla="*/ 512449 w 1428325"/>
              <a:gd name="connsiteY162" fmla="*/ 2496829 h 2954076"/>
              <a:gd name="connsiteX163" fmla="*/ 560074 w 1428325"/>
              <a:gd name="connsiteY163" fmla="*/ 2446823 h 2954076"/>
              <a:gd name="connsiteX164" fmla="*/ 610081 w 1428325"/>
              <a:gd name="connsiteY164" fmla="*/ 2382529 h 2954076"/>
              <a:gd name="connsiteX165" fmla="*/ 536262 w 1428325"/>
              <a:gd name="connsiteY165" fmla="*/ 2444442 h 2954076"/>
              <a:gd name="connsiteX166" fmla="*/ 486256 w 1428325"/>
              <a:gd name="connsiteY166" fmla="*/ 2468254 h 2954076"/>
              <a:gd name="connsiteX167" fmla="*/ 424343 w 1428325"/>
              <a:gd name="connsiteY167" fmla="*/ 2513499 h 2954076"/>
              <a:gd name="connsiteX168" fmla="*/ 364812 w 1428325"/>
              <a:gd name="connsiteY168" fmla="*/ 2484923 h 2954076"/>
              <a:gd name="connsiteX169" fmla="*/ 319568 w 1428325"/>
              <a:gd name="connsiteY169" fmla="*/ 2444442 h 2954076"/>
              <a:gd name="connsiteX170" fmla="*/ 250512 w 1428325"/>
              <a:gd name="connsiteY170" fmla="*/ 2456348 h 2954076"/>
              <a:gd name="connsiteX171" fmla="*/ 231462 w 1428325"/>
              <a:gd name="connsiteY171" fmla="*/ 2444442 h 2954076"/>
              <a:gd name="connsiteX172" fmla="*/ 267181 w 1428325"/>
              <a:gd name="connsiteY172" fmla="*/ 2420629 h 2954076"/>
              <a:gd name="connsiteX173" fmla="*/ 171931 w 1428325"/>
              <a:gd name="connsiteY173" fmla="*/ 2408723 h 2954076"/>
              <a:gd name="connsiteX174" fmla="*/ 114781 w 1428325"/>
              <a:gd name="connsiteY174" fmla="*/ 2430154 h 2954076"/>
              <a:gd name="connsiteX175" fmla="*/ 93349 w 1428325"/>
              <a:gd name="connsiteY175" fmla="*/ 2446823 h 2954076"/>
              <a:gd name="connsiteX176" fmla="*/ 90968 w 1428325"/>
              <a:gd name="connsiteY176" fmla="*/ 2427773 h 2954076"/>
              <a:gd name="connsiteX177" fmla="*/ 112399 w 1428325"/>
              <a:gd name="connsiteY177" fmla="*/ 2401579 h 2954076"/>
              <a:gd name="connsiteX178" fmla="*/ 52868 w 1428325"/>
              <a:gd name="connsiteY178" fmla="*/ 2406342 h 2954076"/>
              <a:gd name="connsiteX179" fmla="*/ 67156 w 1428325"/>
              <a:gd name="connsiteY179" fmla="*/ 2373004 h 2954076"/>
              <a:gd name="connsiteX180" fmla="*/ 45724 w 1428325"/>
              <a:gd name="connsiteY180" fmla="*/ 2358717 h 2954076"/>
              <a:gd name="connsiteX181" fmla="*/ 52868 w 1428325"/>
              <a:gd name="connsiteY181" fmla="*/ 2342048 h 2954076"/>
              <a:gd name="connsiteX182" fmla="*/ 131449 w 1428325"/>
              <a:gd name="connsiteY182" fmla="*/ 2296804 h 2954076"/>
              <a:gd name="connsiteX183" fmla="*/ 150500 w 1428325"/>
              <a:gd name="connsiteY183" fmla="*/ 2272992 h 2954076"/>
              <a:gd name="connsiteX184" fmla="*/ 205268 w 1428325"/>
              <a:gd name="connsiteY184" fmla="*/ 2265848 h 2954076"/>
              <a:gd name="connsiteX185" fmla="*/ 276706 w 1428325"/>
              <a:gd name="connsiteY185" fmla="*/ 2201554 h 2954076"/>
              <a:gd name="connsiteX186" fmla="*/ 283849 w 1428325"/>
              <a:gd name="connsiteY186" fmla="*/ 2158692 h 2954076"/>
              <a:gd name="connsiteX187" fmla="*/ 264799 w 1428325"/>
              <a:gd name="connsiteY187" fmla="*/ 2120592 h 2954076"/>
              <a:gd name="connsiteX188" fmla="*/ 271943 w 1428325"/>
              <a:gd name="connsiteY188" fmla="*/ 2082492 h 2954076"/>
              <a:gd name="connsiteX189" fmla="*/ 269562 w 1428325"/>
              <a:gd name="connsiteY189" fmla="*/ 2049154 h 2954076"/>
              <a:gd name="connsiteX190" fmla="*/ 238606 w 1428325"/>
              <a:gd name="connsiteY190" fmla="*/ 2025342 h 2954076"/>
              <a:gd name="connsiteX191" fmla="*/ 207649 w 1428325"/>
              <a:gd name="connsiteY191" fmla="*/ 2032485 h 2954076"/>
              <a:gd name="connsiteX192" fmla="*/ 179074 w 1428325"/>
              <a:gd name="connsiteY192" fmla="*/ 2053917 h 2954076"/>
              <a:gd name="connsiteX193" fmla="*/ 148118 w 1428325"/>
              <a:gd name="connsiteY193" fmla="*/ 2058679 h 2954076"/>
              <a:gd name="connsiteX194" fmla="*/ 150499 w 1428325"/>
              <a:gd name="connsiteY194" fmla="*/ 2049154 h 2954076"/>
              <a:gd name="connsiteX195" fmla="*/ 219556 w 1428325"/>
              <a:gd name="connsiteY195" fmla="*/ 1956285 h 2954076"/>
              <a:gd name="connsiteX196" fmla="*/ 174312 w 1428325"/>
              <a:gd name="connsiteY196" fmla="*/ 1887229 h 2954076"/>
              <a:gd name="connsiteX197" fmla="*/ 193362 w 1428325"/>
              <a:gd name="connsiteY197" fmla="*/ 1851510 h 2954076"/>
              <a:gd name="connsiteX198" fmla="*/ 260037 w 1428325"/>
              <a:gd name="connsiteY198" fmla="*/ 1894373 h 2954076"/>
              <a:gd name="connsiteX199" fmla="*/ 307662 w 1428325"/>
              <a:gd name="connsiteY199" fmla="*/ 1906279 h 2954076"/>
              <a:gd name="connsiteX200" fmla="*/ 426724 w 1428325"/>
              <a:gd name="connsiteY200" fmla="*/ 1884848 h 2954076"/>
              <a:gd name="connsiteX201" fmla="*/ 479112 w 1428325"/>
              <a:gd name="connsiteY201" fmla="*/ 1915804 h 2954076"/>
              <a:gd name="connsiteX202" fmla="*/ 464824 w 1428325"/>
              <a:gd name="connsiteY202" fmla="*/ 1870560 h 2954076"/>
              <a:gd name="connsiteX203" fmla="*/ 469587 w 1428325"/>
              <a:gd name="connsiteY203" fmla="*/ 1863417 h 2954076"/>
              <a:gd name="connsiteX204" fmla="*/ 507687 w 1428325"/>
              <a:gd name="connsiteY204" fmla="*/ 1894373 h 2954076"/>
              <a:gd name="connsiteX205" fmla="*/ 533881 w 1428325"/>
              <a:gd name="connsiteY205" fmla="*/ 1901516 h 2954076"/>
              <a:gd name="connsiteX206" fmla="*/ 536262 w 1428325"/>
              <a:gd name="connsiteY206" fmla="*/ 1870560 h 2954076"/>
              <a:gd name="connsiteX207" fmla="*/ 519593 w 1428325"/>
              <a:gd name="connsiteY207" fmla="*/ 1870560 h 2954076"/>
              <a:gd name="connsiteX208" fmla="*/ 488637 w 1428325"/>
              <a:gd name="connsiteY208" fmla="*/ 1851510 h 2954076"/>
              <a:gd name="connsiteX209" fmla="*/ 474349 w 1428325"/>
              <a:gd name="connsiteY209" fmla="*/ 1815792 h 2954076"/>
              <a:gd name="connsiteX210" fmla="*/ 479112 w 1428325"/>
              <a:gd name="connsiteY210" fmla="*/ 1782454 h 2954076"/>
              <a:gd name="connsiteX211" fmla="*/ 505306 w 1428325"/>
              <a:gd name="connsiteY211" fmla="*/ 1758642 h 2954076"/>
              <a:gd name="connsiteX212" fmla="*/ 479112 w 1428325"/>
              <a:gd name="connsiteY212" fmla="*/ 1732448 h 2954076"/>
              <a:gd name="connsiteX213" fmla="*/ 481493 w 1428325"/>
              <a:gd name="connsiteY213" fmla="*/ 1706254 h 2954076"/>
              <a:gd name="connsiteX214" fmla="*/ 486256 w 1428325"/>
              <a:gd name="connsiteY214" fmla="*/ 1680060 h 2954076"/>
              <a:gd name="connsiteX215" fmla="*/ 524356 w 1428325"/>
              <a:gd name="connsiteY215" fmla="*/ 1632435 h 2954076"/>
              <a:gd name="connsiteX216" fmla="*/ 524356 w 1428325"/>
              <a:gd name="connsiteY216" fmla="*/ 1601479 h 2954076"/>
              <a:gd name="connsiteX217" fmla="*/ 505306 w 1428325"/>
              <a:gd name="connsiteY217" fmla="*/ 1596717 h 2954076"/>
              <a:gd name="connsiteX218" fmla="*/ 462443 w 1428325"/>
              <a:gd name="connsiteY218" fmla="*/ 1625292 h 2954076"/>
              <a:gd name="connsiteX219" fmla="*/ 433868 w 1428325"/>
              <a:gd name="connsiteY219" fmla="*/ 1603860 h 2954076"/>
              <a:gd name="connsiteX220" fmla="*/ 386243 w 1428325"/>
              <a:gd name="connsiteY220" fmla="*/ 1522898 h 2954076"/>
              <a:gd name="connsiteX221" fmla="*/ 368682 w 1428325"/>
              <a:gd name="connsiteY221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17249 w 1428325"/>
              <a:gd name="connsiteY128" fmla="*/ 2694473 h 2954076"/>
              <a:gd name="connsiteX129" fmla="*/ 800581 w 1428325"/>
              <a:gd name="connsiteY129" fmla="*/ 2711142 h 2954076"/>
              <a:gd name="connsiteX130" fmla="*/ 838681 w 1428325"/>
              <a:gd name="connsiteY130" fmla="*/ 2761148 h 2954076"/>
              <a:gd name="connsiteX131" fmla="*/ 860112 w 1428325"/>
              <a:gd name="connsiteY131" fmla="*/ 2730192 h 2954076"/>
              <a:gd name="connsiteX132" fmla="*/ 786293 w 1428325"/>
              <a:gd name="connsiteY132" fmla="*/ 2706379 h 2954076"/>
              <a:gd name="connsiteX133" fmla="*/ 686281 w 1428325"/>
              <a:gd name="connsiteY133" fmla="*/ 2713523 h 2954076"/>
              <a:gd name="connsiteX134" fmla="*/ 685860 w 1428325"/>
              <a:gd name="connsiteY134" fmla="*/ 2749641 h 2954076"/>
              <a:gd name="connsiteX135" fmla="*/ 621987 w 1428325"/>
              <a:gd name="connsiteY135" fmla="*/ 2746860 h 2954076"/>
              <a:gd name="connsiteX136" fmla="*/ 591031 w 1428325"/>
              <a:gd name="connsiteY136" fmla="*/ 2754004 h 2954076"/>
              <a:gd name="connsiteX137" fmla="*/ 521974 w 1428325"/>
              <a:gd name="connsiteY137" fmla="*/ 2715904 h 2954076"/>
              <a:gd name="connsiteX138" fmla="*/ 464824 w 1428325"/>
              <a:gd name="connsiteY138" fmla="*/ 2725429 h 2954076"/>
              <a:gd name="connsiteX139" fmla="*/ 386243 w 1428325"/>
              <a:gd name="connsiteY139" fmla="*/ 2780198 h 2954076"/>
              <a:gd name="connsiteX140" fmla="*/ 350525 w 1428325"/>
              <a:gd name="connsiteY140" fmla="*/ 2892118 h 2954076"/>
              <a:gd name="connsiteX141" fmla="*/ 302899 w 1428325"/>
              <a:gd name="connsiteY141" fmla="*/ 2858779 h 2954076"/>
              <a:gd name="connsiteX142" fmla="*/ 245749 w 1428325"/>
              <a:gd name="connsiteY142" fmla="*/ 2844492 h 2954076"/>
              <a:gd name="connsiteX143" fmla="*/ 190981 w 1428325"/>
              <a:gd name="connsiteY143" fmla="*/ 2856398 h 2954076"/>
              <a:gd name="connsiteX144" fmla="*/ 145737 w 1428325"/>
              <a:gd name="connsiteY144" fmla="*/ 2863542 h 2954076"/>
              <a:gd name="connsiteX145" fmla="*/ 110018 w 1428325"/>
              <a:gd name="connsiteY145" fmla="*/ 2892117 h 2954076"/>
              <a:gd name="connsiteX146" fmla="*/ 88587 w 1428325"/>
              <a:gd name="connsiteY146" fmla="*/ 2899260 h 2954076"/>
              <a:gd name="connsiteX147" fmla="*/ 79062 w 1428325"/>
              <a:gd name="connsiteY147" fmla="*/ 2937360 h 2954076"/>
              <a:gd name="connsiteX148" fmla="*/ 55250 w 1428325"/>
              <a:gd name="connsiteY148" fmla="*/ 2954030 h 2954076"/>
              <a:gd name="connsiteX149" fmla="*/ 36199 w 1428325"/>
              <a:gd name="connsiteY149" fmla="*/ 2930218 h 2954076"/>
              <a:gd name="connsiteX150" fmla="*/ 5244 w 1428325"/>
              <a:gd name="connsiteY150" fmla="*/ 2911169 h 2954076"/>
              <a:gd name="connsiteX151" fmla="*/ 12387 w 1428325"/>
              <a:gd name="connsiteY151" fmla="*/ 2884973 h 2954076"/>
              <a:gd name="connsiteX152" fmla="*/ 69537 w 1428325"/>
              <a:gd name="connsiteY152" fmla="*/ 2849255 h 2954076"/>
              <a:gd name="connsiteX153" fmla="*/ 90969 w 1428325"/>
              <a:gd name="connsiteY153" fmla="*/ 2777818 h 2954076"/>
              <a:gd name="connsiteX154" fmla="*/ 145737 w 1428325"/>
              <a:gd name="connsiteY154" fmla="*/ 2744479 h 2954076"/>
              <a:gd name="connsiteX155" fmla="*/ 183838 w 1428325"/>
              <a:gd name="connsiteY155" fmla="*/ 2694474 h 2954076"/>
              <a:gd name="connsiteX156" fmla="*/ 193363 w 1428325"/>
              <a:gd name="connsiteY156" fmla="*/ 2630180 h 2954076"/>
              <a:gd name="connsiteX157" fmla="*/ 217174 w 1428325"/>
              <a:gd name="connsiteY157" fmla="*/ 2632561 h 2954076"/>
              <a:gd name="connsiteX158" fmla="*/ 240987 w 1428325"/>
              <a:gd name="connsiteY158" fmla="*/ 2623036 h 2954076"/>
              <a:gd name="connsiteX159" fmla="*/ 262418 w 1428325"/>
              <a:gd name="connsiteY159" fmla="*/ 2570648 h 2954076"/>
              <a:gd name="connsiteX160" fmla="*/ 391006 w 1428325"/>
              <a:gd name="connsiteY160" fmla="*/ 2561123 h 2954076"/>
              <a:gd name="connsiteX161" fmla="*/ 410056 w 1428325"/>
              <a:gd name="connsiteY161" fmla="*/ 2580174 h 2954076"/>
              <a:gd name="connsiteX162" fmla="*/ 476731 w 1428325"/>
              <a:gd name="connsiteY162" fmla="*/ 2558743 h 2954076"/>
              <a:gd name="connsiteX163" fmla="*/ 512449 w 1428325"/>
              <a:gd name="connsiteY163" fmla="*/ 2496829 h 2954076"/>
              <a:gd name="connsiteX164" fmla="*/ 560074 w 1428325"/>
              <a:gd name="connsiteY164" fmla="*/ 2446823 h 2954076"/>
              <a:gd name="connsiteX165" fmla="*/ 610081 w 1428325"/>
              <a:gd name="connsiteY165" fmla="*/ 2382529 h 2954076"/>
              <a:gd name="connsiteX166" fmla="*/ 536262 w 1428325"/>
              <a:gd name="connsiteY166" fmla="*/ 2444442 h 2954076"/>
              <a:gd name="connsiteX167" fmla="*/ 486256 w 1428325"/>
              <a:gd name="connsiteY167" fmla="*/ 2468254 h 2954076"/>
              <a:gd name="connsiteX168" fmla="*/ 424343 w 1428325"/>
              <a:gd name="connsiteY168" fmla="*/ 2513499 h 2954076"/>
              <a:gd name="connsiteX169" fmla="*/ 364812 w 1428325"/>
              <a:gd name="connsiteY169" fmla="*/ 2484923 h 2954076"/>
              <a:gd name="connsiteX170" fmla="*/ 319568 w 1428325"/>
              <a:gd name="connsiteY170" fmla="*/ 2444442 h 2954076"/>
              <a:gd name="connsiteX171" fmla="*/ 250512 w 1428325"/>
              <a:gd name="connsiteY171" fmla="*/ 2456348 h 2954076"/>
              <a:gd name="connsiteX172" fmla="*/ 231462 w 1428325"/>
              <a:gd name="connsiteY172" fmla="*/ 2444442 h 2954076"/>
              <a:gd name="connsiteX173" fmla="*/ 267181 w 1428325"/>
              <a:gd name="connsiteY173" fmla="*/ 2420629 h 2954076"/>
              <a:gd name="connsiteX174" fmla="*/ 171931 w 1428325"/>
              <a:gd name="connsiteY174" fmla="*/ 2408723 h 2954076"/>
              <a:gd name="connsiteX175" fmla="*/ 114781 w 1428325"/>
              <a:gd name="connsiteY175" fmla="*/ 2430154 h 2954076"/>
              <a:gd name="connsiteX176" fmla="*/ 93349 w 1428325"/>
              <a:gd name="connsiteY176" fmla="*/ 2446823 h 2954076"/>
              <a:gd name="connsiteX177" fmla="*/ 90968 w 1428325"/>
              <a:gd name="connsiteY177" fmla="*/ 2427773 h 2954076"/>
              <a:gd name="connsiteX178" fmla="*/ 112399 w 1428325"/>
              <a:gd name="connsiteY178" fmla="*/ 2401579 h 2954076"/>
              <a:gd name="connsiteX179" fmla="*/ 52868 w 1428325"/>
              <a:gd name="connsiteY179" fmla="*/ 2406342 h 2954076"/>
              <a:gd name="connsiteX180" fmla="*/ 67156 w 1428325"/>
              <a:gd name="connsiteY180" fmla="*/ 2373004 h 2954076"/>
              <a:gd name="connsiteX181" fmla="*/ 45724 w 1428325"/>
              <a:gd name="connsiteY181" fmla="*/ 2358717 h 2954076"/>
              <a:gd name="connsiteX182" fmla="*/ 52868 w 1428325"/>
              <a:gd name="connsiteY182" fmla="*/ 2342048 h 2954076"/>
              <a:gd name="connsiteX183" fmla="*/ 131449 w 1428325"/>
              <a:gd name="connsiteY183" fmla="*/ 2296804 h 2954076"/>
              <a:gd name="connsiteX184" fmla="*/ 150500 w 1428325"/>
              <a:gd name="connsiteY184" fmla="*/ 2272992 h 2954076"/>
              <a:gd name="connsiteX185" fmla="*/ 205268 w 1428325"/>
              <a:gd name="connsiteY185" fmla="*/ 2265848 h 2954076"/>
              <a:gd name="connsiteX186" fmla="*/ 276706 w 1428325"/>
              <a:gd name="connsiteY186" fmla="*/ 2201554 h 2954076"/>
              <a:gd name="connsiteX187" fmla="*/ 283849 w 1428325"/>
              <a:gd name="connsiteY187" fmla="*/ 2158692 h 2954076"/>
              <a:gd name="connsiteX188" fmla="*/ 264799 w 1428325"/>
              <a:gd name="connsiteY188" fmla="*/ 2120592 h 2954076"/>
              <a:gd name="connsiteX189" fmla="*/ 271943 w 1428325"/>
              <a:gd name="connsiteY189" fmla="*/ 2082492 h 2954076"/>
              <a:gd name="connsiteX190" fmla="*/ 269562 w 1428325"/>
              <a:gd name="connsiteY190" fmla="*/ 2049154 h 2954076"/>
              <a:gd name="connsiteX191" fmla="*/ 238606 w 1428325"/>
              <a:gd name="connsiteY191" fmla="*/ 2025342 h 2954076"/>
              <a:gd name="connsiteX192" fmla="*/ 207649 w 1428325"/>
              <a:gd name="connsiteY192" fmla="*/ 2032485 h 2954076"/>
              <a:gd name="connsiteX193" fmla="*/ 179074 w 1428325"/>
              <a:gd name="connsiteY193" fmla="*/ 2053917 h 2954076"/>
              <a:gd name="connsiteX194" fmla="*/ 148118 w 1428325"/>
              <a:gd name="connsiteY194" fmla="*/ 2058679 h 2954076"/>
              <a:gd name="connsiteX195" fmla="*/ 150499 w 1428325"/>
              <a:gd name="connsiteY195" fmla="*/ 2049154 h 2954076"/>
              <a:gd name="connsiteX196" fmla="*/ 219556 w 1428325"/>
              <a:gd name="connsiteY196" fmla="*/ 1956285 h 2954076"/>
              <a:gd name="connsiteX197" fmla="*/ 174312 w 1428325"/>
              <a:gd name="connsiteY197" fmla="*/ 1887229 h 2954076"/>
              <a:gd name="connsiteX198" fmla="*/ 193362 w 1428325"/>
              <a:gd name="connsiteY198" fmla="*/ 1851510 h 2954076"/>
              <a:gd name="connsiteX199" fmla="*/ 260037 w 1428325"/>
              <a:gd name="connsiteY199" fmla="*/ 1894373 h 2954076"/>
              <a:gd name="connsiteX200" fmla="*/ 307662 w 1428325"/>
              <a:gd name="connsiteY200" fmla="*/ 1906279 h 2954076"/>
              <a:gd name="connsiteX201" fmla="*/ 426724 w 1428325"/>
              <a:gd name="connsiteY201" fmla="*/ 1884848 h 2954076"/>
              <a:gd name="connsiteX202" fmla="*/ 479112 w 1428325"/>
              <a:gd name="connsiteY202" fmla="*/ 1915804 h 2954076"/>
              <a:gd name="connsiteX203" fmla="*/ 464824 w 1428325"/>
              <a:gd name="connsiteY203" fmla="*/ 1870560 h 2954076"/>
              <a:gd name="connsiteX204" fmla="*/ 469587 w 1428325"/>
              <a:gd name="connsiteY204" fmla="*/ 1863417 h 2954076"/>
              <a:gd name="connsiteX205" fmla="*/ 507687 w 1428325"/>
              <a:gd name="connsiteY205" fmla="*/ 1894373 h 2954076"/>
              <a:gd name="connsiteX206" fmla="*/ 533881 w 1428325"/>
              <a:gd name="connsiteY206" fmla="*/ 1901516 h 2954076"/>
              <a:gd name="connsiteX207" fmla="*/ 536262 w 1428325"/>
              <a:gd name="connsiteY207" fmla="*/ 1870560 h 2954076"/>
              <a:gd name="connsiteX208" fmla="*/ 519593 w 1428325"/>
              <a:gd name="connsiteY208" fmla="*/ 1870560 h 2954076"/>
              <a:gd name="connsiteX209" fmla="*/ 488637 w 1428325"/>
              <a:gd name="connsiteY209" fmla="*/ 1851510 h 2954076"/>
              <a:gd name="connsiteX210" fmla="*/ 474349 w 1428325"/>
              <a:gd name="connsiteY210" fmla="*/ 1815792 h 2954076"/>
              <a:gd name="connsiteX211" fmla="*/ 479112 w 1428325"/>
              <a:gd name="connsiteY211" fmla="*/ 1782454 h 2954076"/>
              <a:gd name="connsiteX212" fmla="*/ 505306 w 1428325"/>
              <a:gd name="connsiteY212" fmla="*/ 1758642 h 2954076"/>
              <a:gd name="connsiteX213" fmla="*/ 479112 w 1428325"/>
              <a:gd name="connsiteY213" fmla="*/ 1732448 h 2954076"/>
              <a:gd name="connsiteX214" fmla="*/ 481493 w 1428325"/>
              <a:gd name="connsiteY214" fmla="*/ 1706254 h 2954076"/>
              <a:gd name="connsiteX215" fmla="*/ 486256 w 1428325"/>
              <a:gd name="connsiteY215" fmla="*/ 1680060 h 2954076"/>
              <a:gd name="connsiteX216" fmla="*/ 524356 w 1428325"/>
              <a:gd name="connsiteY216" fmla="*/ 1632435 h 2954076"/>
              <a:gd name="connsiteX217" fmla="*/ 524356 w 1428325"/>
              <a:gd name="connsiteY217" fmla="*/ 1601479 h 2954076"/>
              <a:gd name="connsiteX218" fmla="*/ 505306 w 1428325"/>
              <a:gd name="connsiteY218" fmla="*/ 1596717 h 2954076"/>
              <a:gd name="connsiteX219" fmla="*/ 462443 w 1428325"/>
              <a:gd name="connsiteY219" fmla="*/ 1625292 h 2954076"/>
              <a:gd name="connsiteX220" fmla="*/ 433868 w 1428325"/>
              <a:gd name="connsiteY220" fmla="*/ 1603860 h 2954076"/>
              <a:gd name="connsiteX221" fmla="*/ 386243 w 1428325"/>
              <a:gd name="connsiteY221" fmla="*/ 1522898 h 2954076"/>
              <a:gd name="connsiteX222" fmla="*/ 368682 w 1428325"/>
              <a:gd name="connsiteY222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817249 w 1428325"/>
              <a:gd name="connsiteY128" fmla="*/ 2694473 h 2954076"/>
              <a:gd name="connsiteX129" fmla="*/ 800581 w 1428325"/>
              <a:gd name="connsiteY129" fmla="*/ 2711142 h 2954076"/>
              <a:gd name="connsiteX130" fmla="*/ 793437 w 1428325"/>
              <a:gd name="connsiteY130" fmla="*/ 2739717 h 2954076"/>
              <a:gd name="connsiteX131" fmla="*/ 838681 w 1428325"/>
              <a:gd name="connsiteY131" fmla="*/ 2761148 h 2954076"/>
              <a:gd name="connsiteX132" fmla="*/ 860112 w 1428325"/>
              <a:gd name="connsiteY132" fmla="*/ 2730192 h 2954076"/>
              <a:gd name="connsiteX133" fmla="*/ 786293 w 1428325"/>
              <a:gd name="connsiteY133" fmla="*/ 2706379 h 2954076"/>
              <a:gd name="connsiteX134" fmla="*/ 686281 w 1428325"/>
              <a:gd name="connsiteY134" fmla="*/ 2713523 h 2954076"/>
              <a:gd name="connsiteX135" fmla="*/ 685860 w 1428325"/>
              <a:gd name="connsiteY135" fmla="*/ 2749641 h 2954076"/>
              <a:gd name="connsiteX136" fmla="*/ 621987 w 1428325"/>
              <a:gd name="connsiteY136" fmla="*/ 2746860 h 2954076"/>
              <a:gd name="connsiteX137" fmla="*/ 591031 w 1428325"/>
              <a:gd name="connsiteY137" fmla="*/ 2754004 h 2954076"/>
              <a:gd name="connsiteX138" fmla="*/ 521974 w 1428325"/>
              <a:gd name="connsiteY138" fmla="*/ 2715904 h 2954076"/>
              <a:gd name="connsiteX139" fmla="*/ 464824 w 1428325"/>
              <a:gd name="connsiteY139" fmla="*/ 2725429 h 2954076"/>
              <a:gd name="connsiteX140" fmla="*/ 386243 w 1428325"/>
              <a:gd name="connsiteY140" fmla="*/ 2780198 h 2954076"/>
              <a:gd name="connsiteX141" fmla="*/ 350525 w 1428325"/>
              <a:gd name="connsiteY141" fmla="*/ 2892118 h 2954076"/>
              <a:gd name="connsiteX142" fmla="*/ 302899 w 1428325"/>
              <a:gd name="connsiteY142" fmla="*/ 2858779 h 2954076"/>
              <a:gd name="connsiteX143" fmla="*/ 245749 w 1428325"/>
              <a:gd name="connsiteY143" fmla="*/ 2844492 h 2954076"/>
              <a:gd name="connsiteX144" fmla="*/ 190981 w 1428325"/>
              <a:gd name="connsiteY144" fmla="*/ 2856398 h 2954076"/>
              <a:gd name="connsiteX145" fmla="*/ 145737 w 1428325"/>
              <a:gd name="connsiteY145" fmla="*/ 2863542 h 2954076"/>
              <a:gd name="connsiteX146" fmla="*/ 110018 w 1428325"/>
              <a:gd name="connsiteY146" fmla="*/ 2892117 h 2954076"/>
              <a:gd name="connsiteX147" fmla="*/ 88587 w 1428325"/>
              <a:gd name="connsiteY147" fmla="*/ 2899260 h 2954076"/>
              <a:gd name="connsiteX148" fmla="*/ 79062 w 1428325"/>
              <a:gd name="connsiteY148" fmla="*/ 2937360 h 2954076"/>
              <a:gd name="connsiteX149" fmla="*/ 55250 w 1428325"/>
              <a:gd name="connsiteY149" fmla="*/ 2954030 h 2954076"/>
              <a:gd name="connsiteX150" fmla="*/ 36199 w 1428325"/>
              <a:gd name="connsiteY150" fmla="*/ 2930218 h 2954076"/>
              <a:gd name="connsiteX151" fmla="*/ 5244 w 1428325"/>
              <a:gd name="connsiteY151" fmla="*/ 2911169 h 2954076"/>
              <a:gd name="connsiteX152" fmla="*/ 12387 w 1428325"/>
              <a:gd name="connsiteY152" fmla="*/ 2884973 h 2954076"/>
              <a:gd name="connsiteX153" fmla="*/ 69537 w 1428325"/>
              <a:gd name="connsiteY153" fmla="*/ 2849255 h 2954076"/>
              <a:gd name="connsiteX154" fmla="*/ 90969 w 1428325"/>
              <a:gd name="connsiteY154" fmla="*/ 2777818 h 2954076"/>
              <a:gd name="connsiteX155" fmla="*/ 145737 w 1428325"/>
              <a:gd name="connsiteY155" fmla="*/ 2744479 h 2954076"/>
              <a:gd name="connsiteX156" fmla="*/ 183838 w 1428325"/>
              <a:gd name="connsiteY156" fmla="*/ 2694474 h 2954076"/>
              <a:gd name="connsiteX157" fmla="*/ 193363 w 1428325"/>
              <a:gd name="connsiteY157" fmla="*/ 2630180 h 2954076"/>
              <a:gd name="connsiteX158" fmla="*/ 217174 w 1428325"/>
              <a:gd name="connsiteY158" fmla="*/ 2632561 h 2954076"/>
              <a:gd name="connsiteX159" fmla="*/ 240987 w 1428325"/>
              <a:gd name="connsiteY159" fmla="*/ 2623036 h 2954076"/>
              <a:gd name="connsiteX160" fmla="*/ 262418 w 1428325"/>
              <a:gd name="connsiteY160" fmla="*/ 2570648 h 2954076"/>
              <a:gd name="connsiteX161" fmla="*/ 391006 w 1428325"/>
              <a:gd name="connsiteY161" fmla="*/ 2561123 h 2954076"/>
              <a:gd name="connsiteX162" fmla="*/ 410056 w 1428325"/>
              <a:gd name="connsiteY162" fmla="*/ 2580174 h 2954076"/>
              <a:gd name="connsiteX163" fmla="*/ 476731 w 1428325"/>
              <a:gd name="connsiteY163" fmla="*/ 2558743 h 2954076"/>
              <a:gd name="connsiteX164" fmla="*/ 512449 w 1428325"/>
              <a:gd name="connsiteY164" fmla="*/ 2496829 h 2954076"/>
              <a:gd name="connsiteX165" fmla="*/ 560074 w 1428325"/>
              <a:gd name="connsiteY165" fmla="*/ 2446823 h 2954076"/>
              <a:gd name="connsiteX166" fmla="*/ 610081 w 1428325"/>
              <a:gd name="connsiteY166" fmla="*/ 2382529 h 2954076"/>
              <a:gd name="connsiteX167" fmla="*/ 536262 w 1428325"/>
              <a:gd name="connsiteY167" fmla="*/ 2444442 h 2954076"/>
              <a:gd name="connsiteX168" fmla="*/ 486256 w 1428325"/>
              <a:gd name="connsiteY168" fmla="*/ 2468254 h 2954076"/>
              <a:gd name="connsiteX169" fmla="*/ 424343 w 1428325"/>
              <a:gd name="connsiteY169" fmla="*/ 2513499 h 2954076"/>
              <a:gd name="connsiteX170" fmla="*/ 364812 w 1428325"/>
              <a:gd name="connsiteY170" fmla="*/ 2484923 h 2954076"/>
              <a:gd name="connsiteX171" fmla="*/ 319568 w 1428325"/>
              <a:gd name="connsiteY171" fmla="*/ 2444442 h 2954076"/>
              <a:gd name="connsiteX172" fmla="*/ 250512 w 1428325"/>
              <a:gd name="connsiteY172" fmla="*/ 2456348 h 2954076"/>
              <a:gd name="connsiteX173" fmla="*/ 231462 w 1428325"/>
              <a:gd name="connsiteY173" fmla="*/ 2444442 h 2954076"/>
              <a:gd name="connsiteX174" fmla="*/ 267181 w 1428325"/>
              <a:gd name="connsiteY174" fmla="*/ 2420629 h 2954076"/>
              <a:gd name="connsiteX175" fmla="*/ 171931 w 1428325"/>
              <a:gd name="connsiteY175" fmla="*/ 2408723 h 2954076"/>
              <a:gd name="connsiteX176" fmla="*/ 114781 w 1428325"/>
              <a:gd name="connsiteY176" fmla="*/ 2430154 h 2954076"/>
              <a:gd name="connsiteX177" fmla="*/ 93349 w 1428325"/>
              <a:gd name="connsiteY177" fmla="*/ 2446823 h 2954076"/>
              <a:gd name="connsiteX178" fmla="*/ 90968 w 1428325"/>
              <a:gd name="connsiteY178" fmla="*/ 2427773 h 2954076"/>
              <a:gd name="connsiteX179" fmla="*/ 112399 w 1428325"/>
              <a:gd name="connsiteY179" fmla="*/ 2401579 h 2954076"/>
              <a:gd name="connsiteX180" fmla="*/ 52868 w 1428325"/>
              <a:gd name="connsiteY180" fmla="*/ 2406342 h 2954076"/>
              <a:gd name="connsiteX181" fmla="*/ 67156 w 1428325"/>
              <a:gd name="connsiteY181" fmla="*/ 2373004 h 2954076"/>
              <a:gd name="connsiteX182" fmla="*/ 45724 w 1428325"/>
              <a:gd name="connsiteY182" fmla="*/ 2358717 h 2954076"/>
              <a:gd name="connsiteX183" fmla="*/ 52868 w 1428325"/>
              <a:gd name="connsiteY183" fmla="*/ 2342048 h 2954076"/>
              <a:gd name="connsiteX184" fmla="*/ 131449 w 1428325"/>
              <a:gd name="connsiteY184" fmla="*/ 2296804 h 2954076"/>
              <a:gd name="connsiteX185" fmla="*/ 150500 w 1428325"/>
              <a:gd name="connsiteY185" fmla="*/ 2272992 h 2954076"/>
              <a:gd name="connsiteX186" fmla="*/ 205268 w 1428325"/>
              <a:gd name="connsiteY186" fmla="*/ 2265848 h 2954076"/>
              <a:gd name="connsiteX187" fmla="*/ 276706 w 1428325"/>
              <a:gd name="connsiteY187" fmla="*/ 2201554 h 2954076"/>
              <a:gd name="connsiteX188" fmla="*/ 283849 w 1428325"/>
              <a:gd name="connsiteY188" fmla="*/ 2158692 h 2954076"/>
              <a:gd name="connsiteX189" fmla="*/ 264799 w 1428325"/>
              <a:gd name="connsiteY189" fmla="*/ 2120592 h 2954076"/>
              <a:gd name="connsiteX190" fmla="*/ 271943 w 1428325"/>
              <a:gd name="connsiteY190" fmla="*/ 2082492 h 2954076"/>
              <a:gd name="connsiteX191" fmla="*/ 269562 w 1428325"/>
              <a:gd name="connsiteY191" fmla="*/ 2049154 h 2954076"/>
              <a:gd name="connsiteX192" fmla="*/ 238606 w 1428325"/>
              <a:gd name="connsiteY192" fmla="*/ 2025342 h 2954076"/>
              <a:gd name="connsiteX193" fmla="*/ 207649 w 1428325"/>
              <a:gd name="connsiteY193" fmla="*/ 2032485 h 2954076"/>
              <a:gd name="connsiteX194" fmla="*/ 179074 w 1428325"/>
              <a:gd name="connsiteY194" fmla="*/ 2053917 h 2954076"/>
              <a:gd name="connsiteX195" fmla="*/ 148118 w 1428325"/>
              <a:gd name="connsiteY195" fmla="*/ 2058679 h 2954076"/>
              <a:gd name="connsiteX196" fmla="*/ 150499 w 1428325"/>
              <a:gd name="connsiteY196" fmla="*/ 2049154 h 2954076"/>
              <a:gd name="connsiteX197" fmla="*/ 219556 w 1428325"/>
              <a:gd name="connsiteY197" fmla="*/ 1956285 h 2954076"/>
              <a:gd name="connsiteX198" fmla="*/ 174312 w 1428325"/>
              <a:gd name="connsiteY198" fmla="*/ 1887229 h 2954076"/>
              <a:gd name="connsiteX199" fmla="*/ 193362 w 1428325"/>
              <a:gd name="connsiteY199" fmla="*/ 1851510 h 2954076"/>
              <a:gd name="connsiteX200" fmla="*/ 260037 w 1428325"/>
              <a:gd name="connsiteY200" fmla="*/ 1894373 h 2954076"/>
              <a:gd name="connsiteX201" fmla="*/ 307662 w 1428325"/>
              <a:gd name="connsiteY201" fmla="*/ 1906279 h 2954076"/>
              <a:gd name="connsiteX202" fmla="*/ 426724 w 1428325"/>
              <a:gd name="connsiteY202" fmla="*/ 1884848 h 2954076"/>
              <a:gd name="connsiteX203" fmla="*/ 479112 w 1428325"/>
              <a:gd name="connsiteY203" fmla="*/ 1915804 h 2954076"/>
              <a:gd name="connsiteX204" fmla="*/ 464824 w 1428325"/>
              <a:gd name="connsiteY204" fmla="*/ 1870560 h 2954076"/>
              <a:gd name="connsiteX205" fmla="*/ 469587 w 1428325"/>
              <a:gd name="connsiteY205" fmla="*/ 1863417 h 2954076"/>
              <a:gd name="connsiteX206" fmla="*/ 507687 w 1428325"/>
              <a:gd name="connsiteY206" fmla="*/ 1894373 h 2954076"/>
              <a:gd name="connsiteX207" fmla="*/ 533881 w 1428325"/>
              <a:gd name="connsiteY207" fmla="*/ 1901516 h 2954076"/>
              <a:gd name="connsiteX208" fmla="*/ 536262 w 1428325"/>
              <a:gd name="connsiteY208" fmla="*/ 1870560 h 2954076"/>
              <a:gd name="connsiteX209" fmla="*/ 519593 w 1428325"/>
              <a:gd name="connsiteY209" fmla="*/ 1870560 h 2954076"/>
              <a:gd name="connsiteX210" fmla="*/ 488637 w 1428325"/>
              <a:gd name="connsiteY210" fmla="*/ 1851510 h 2954076"/>
              <a:gd name="connsiteX211" fmla="*/ 474349 w 1428325"/>
              <a:gd name="connsiteY211" fmla="*/ 1815792 h 2954076"/>
              <a:gd name="connsiteX212" fmla="*/ 479112 w 1428325"/>
              <a:gd name="connsiteY212" fmla="*/ 1782454 h 2954076"/>
              <a:gd name="connsiteX213" fmla="*/ 505306 w 1428325"/>
              <a:gd name="connsiteY213" fmla="*/ 1758642 h 2954076"/>
              <a:gd name="connsiteX214" fmla="*/ 479112 w 1428325"/>
              <a:gd name="connsiteY214" fmla="*/ 1732448 h 2954076"/>
              <a:gd name="connsiteX215" fmla="*/ 481493 w 1428325"/>
              <a:gd name="connsiteY215" fmla="*/ 1706254 h 2954076"/>
              <a:gd name="connsiteX216" fmla="*/ 486256 w 1428325"/>
              <a:gd name="connsiteY216" fmla="*/ 1680060 h 2954076"/>
              <a:gd name="connsiteX217" fmla="*/ 524356 w 1428325"/>
              <a:gd name="connsiteY217" fmla="*/ 1632435 h 2954076"/>
              <a:gd name="connsiteX218" fmla="*/ 524356 w 1428325"/>
              <a:gd name="connsiteY218" fmla="*/ 1601479 h 2954076"/>
              <a:gd name="connsiteX219" fmla="*/ 505306 w 1428325"/>
              <a:gd name="connsiteY219" fmla="*/ 1596717 h 2954076"/>
              <a:gd name="connsiteX220" fmla="*/ 462443 w 1428325"/>
              <a:gd name="connsiteY220" fmla="*/ 1625292 h 2954076"/>
              <a:gd name="connsiteX221" fmla="*/ 433868 w 1428325"/>
              <a:gd name="connsiteY221" fmla="*/ 1603860 h 2954076"/>
              <a:gd name="connsiteX222" fmla="*/ 386243 w 1428325"/>
              <a:gd name="connsiteY222" fmla="*/ 1522898 h 2954076"/>
              <a:gd name="connsiteX223" fmla="*/ 368682 w 1428325"/>
              <a:gd name="connsiteY223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817249 w 1428325"/>
              <a:gd name="connsiteY129" fmla="*/ 2694473 h 2954076"/>
              <a:gd name="connsiteX130" fmla="*/ 800581 w 1428325"/>
              <a:gd name="connsiteY130" fmla="*/ 2711142 h 2954076"/>
              <a:gd name="connsiteX131" fmla="*/ 793437 w 1428325"/>
              <a:gd name="connsiteY131" fmla="*/ 2739717 h 2954076"/>
              <a:gd name="connsiteX132" fmla="*/ 838681 w 1428325"/>
              <a:gd name="connsiteY132" fmla="*/ 2761148 h 2954076"/>
              <a:gd name="connsiteX133" fmla="*/ 860112 w 1428325"/>
              <a:gd name="connsiteY133" fmla="*/ 2730192 h 2954076"/>
              <a:gd name="connsiteX134" fmla="*/ 786293 w 1428325"/>
              <a:gd name="connsiteY134" fmla="*/ 2706379 h 2954076"/>
              <a:gd name="connsiteX135" fmla="*/ 686281 w 1428325"/>
              <a:gd name="connsiteY135" fmla="*/ 2713523 h 2954076"/>
              <a:gd name="connsiteX136" fmla="*/ 685860 w 1428325"/>
              <a:gd name="connsiteY136" fmla="*/ 2749641 h 2954076"/>
              <a:gd name="connsiteX137" fmla="*/ 621987 w 1428325"/>
              <a:gd name="connsiteY137" fmla="*/ 2746860 h 2954076"/>
              <a:gd name="connsiteX138" fmla="*/ 591031 w 1428325"/>
              <a:gd name="connsiteY138" fmla="*/ 2754004 h 2954076"/>
              <a:gd name="connsiteX139" fmla="*/ 521974 w 1428325"/>
              <a:gd name="connsiteY139" fmla="*/ 2715904 h 2954076"/>
              <a:gd name="connsiteX140" fmla="*/ 464824 w 1428325"/>
              <a:gd name="connsiteY140" fmla="*/ 2725429 h 2954076"/>
              <a:gd name="connsiteX141" fmla="*/ 386243 w 1428325"/>
              <a:gd name="connsiteY141" fmla="*/ 2780198 h 2954076"/>
              <a:gd name="connsiteX142" fmla="*/ 350525 w 1428325"/>
              <a:gd name="connsiteY142" fmla="*/ 2892118 h 2954076"/>
              <a:gd name="connsiteX143" fmla="*/ 302899 w 1428325"/>
              <a:gd name="connsiteY143" fmla="*/ 2858779 h 2954076"/>
              <a:gd name="connsiteX144" fmla="*/ 245749 w 1428325"/>
              <a:gd name="connsiteY144" fmla="*/ 2844492 h 2954076"/>
              <a:gd name="connsiteX145" fmla="*/ 190981 w 1428325"/>
              <a:gd name="connsiteY145" fmla="*/ 2856398 h 2954076"/>
              <a:gd name="connsiteX146" fmla="*/ 145737 w 1428325"/>
              <a:gd name="connsiteY146" fmla="*/ 2863542 h 2954076"/>
              <a:gd name="connsiteX147" fmla="*/ 110018 w 1428325"/>
              <a:gd name="connsiteY147" fmla="*/ 2892117 h 2954076"/>
              <a:gd name="connsiteX148" fmla="*/ 88587 w 1428325"/>
              <a:gd name="connsiteY148" fmla="*/ 2899260 h 2954076"/>
              <a:gd name="connsiteX149" fmla="*/ 79062 w 1428325"/>
              <a:gd name="connsiteY149" fmla="*/ 2937360 h 2954076"/>
              <a:gd name="connsiteX150" fmla="*/ 55250 w 1428325"/>
              <a:gd name="connsiteY150" fmla="*/ 2954030 h 2954076"/>
              <a:gd name="connsiteX151" fmla="*/ 36199 w 1428325"/>
              <a:gd name="connsiteY151" fmla="*/ 2930218 h 2954076"/>
              <a:gd name="connsiteX152" fmla="*/ 5244 w 1428325"/>
              <a:gd name="connsiteY152" fmla="*/ 2911169 h 2954076"/>
              <a:gd name="connsiteX153" fmla="*/ 12387 w 1428325"/>
              <a:gd name="connsiteY153" fmla="*/ 2884973 h 2954076"/>
              <a:gd name="connsiteX154" fmla="*/ 69537 w 1428325"/>
              <a:gd name="connsiteY154" fmla="*/ 2849255 h 2954076"/>
              <a:gd name="connsiteX155" fmla="*/ 90969 w 1428325"/>
              <a:gd name="connsiteY155" fmla="*/ 2777818 h 2954076"/>
              <a:gd name="connsiteX156" fmla="*/ 145737 w 1428325"/>
              <a:gd name="connsiteY156" fmla="*/ 2744479 h 2954076"/>
              <a:gd name="connsiteX157" fmla="*/ 183838 w 1428325"/>
              <a:gd name="connsiteY157" fmla="*/ 2694474 h 2954076"/>
              <a:gd name="connsiteX158" fmla="*/ 193363 w 1428325"/>
              <a:gd name="connsiteY158" fmla="*/ 2630180 h 2954076"/>
              <a:gd name="connsiteX159" fmla="*/ 217174 w 1428325"/>
              <a:gd name="connsiteY159" fmla="*/ 2632561 h 2954076"/>
              <a:gd name="connsiteX160" fmla="*/ 240987 w 1428325"/>
              <a:gd name="connsiteY160" fmla="*/ 2623036 h 2954076"/>
              <a:gd name="connsiteX161" fmla="*/ 262418 w 1428325"/>
              <a:gd name="connsiteY161" fmla="*/ 2570648 h 2954076"/>
              <a:gd name="connsiteX162" fmla="*/ 391006 w 1428325"/>
              <a:gd name="connsiteY162" fmla="*/ 2561123 h 2954076"/>
              <a:gd name="connsiteX163" fmla="*/ 410056 w 1428325"/>
              <a:gd name="connsiteY163" fmla="*/ 2580174 h 2954076"/>
              <a:gd name="connsiteX164" fmla="*/ 476731 w 1428325"/>
              <a:gd name="connsiteY164" fmla="*/ 2558743 h 2954076"/>
              <a:gd name="connsiteX165" fmla="*/ 512449 w 1428325"/>
              <a:gd name="connsiteY165" fmla="*/ 2496829 h 2954076"/>
              <a:gd name="connsiteX166" fmla="*/ 560074 w 1428325"/>
              <a:gd name="connsiteY166" fmla="*/ 2446823 h 2954076"/>
              <a:gd name="connsiteX167" fmla="*/ 610081 w 1428325"/>
              <a:gd name="connsiteY167" fmla="*/ 2382529 h 2954076"/>
              <a:gd name="connsiteX168" fmla="*/ 536262 w 1428325"/>
              <a:gd name="connsiteY168" fmla="*/ 2444442 h 2954076"/>
              <a:gd name="connsiteX169" fmla="*/ 486256 w 1428325"/>
              <a:gd name="connsiteY169" fmla="*/ 2468254 h 2954076"/>
              <a:gd name="connsiteX170" fmla="*/ 424343 w 1428325"/>
              <a:gd name="connsiteY170" fmla="*/ 2513499 h 2954076"/>
              <a:gd name="connsiteX171" fmla="*/ 364812 w 1428325"/>
              <a:gd name="connsiteY171" fmla="*/ 2484923 h 2954076"/>
              <a:gd name="connsiteX172" fmla="*/ 319568 w 1428325"/>
              <a:gd name="connsiteY172" fmla="*/ 2444442 h 2954076"/>
              <a:gd name="connsiteX173" fmla="*/ 250512 w 1428325"/>
              <a:gd name="connsiteY173" fmla="*/ 2456348 h 2954076"/>
              <a:gd name="connsiteX174" fmla="*/ 231462 w 1428325"/>
              <a:gd name="connsiteY174" fmla="*/ 2444442 h 2954076"/>
              <a:gd name="connsiteX175" fmla="*/ 267181 w 1428325"/>
              <a:gd name="connsiteY175" fmla="*/ 2420629 h 2954076"/>
              <a:gd name="connsiteX176" fmla="*/ 171931 w 1428325"/>
              <a:gd name="connsiteY176" fmla="*/ 2408723 h 2954076"/>
              <a:gd name="connsiteX177" fmla="*/ 114781 w 1428325"/>
              <a:gd name="connsiteY177" fmla="*/ 2430154 h 2954076"/>
              <a:gd name="connsiteX178" fmla="*/ 93349 w 1428325"/>
              <a:gd name="connsiteY178" fmla="*/ 2446823 h 2954076"/>
              <a:gd name="connsiteX179" fmla="*/ 90968 w 1428325"/>
              <a:gd name="connsiteY179" fmla="*/ 2427773 h 2954076"/>
              <a:gd name="connsiteX180" fmla="*/ 112399 w 1428325"/>
              <a:gd name="connsiteY180" fmla="*/ 2401579 h 2954076"/>
              <a:gd name="connsiteX181" fmla="*/ 52868 w 1428325"/>
              <a:gd name="connsiteY181" fmla="*/ 2406342 h 2954076"/>
              <a:gd name="connsiteX182" fmla="*/ 67156 w 1428325"/>
              <a:gd name="connsiteY182" fmla="*/ 2373004 h 2954076"/>
              <a:gd name="connsiteX183" fmla="*/ 45724 w 1428325"/>
              <a:gd name="connsiteY183" fmla="*/ 2358717 h 2954076"/>
              <a:gd name="connsiteX184" fmla="*/ 52868 w 1428325"/>
              <a:gd name="connsiteY184" fmla="*/ 2342048 h 2954076"/>
              <a:gd name="connsiteX185" fmla="*/ 131449 w 1428325"/>
              <a:gd name="connsiteY185" fmla="*/ 2296804 h 2954076"/>
              <a:gd name="connsiteX186" fmla="*/ 150500 w 1428325"/>
              <a:gd name="connsiteY186" fmla="*/ 2272992 h 2954076"/>
              <a:gd name="connsiteX187" fmla="*/ 205268 w 1428325"/>
              <a:gd name="connsiteY187" fmla="*/ 2265848 h 2954076"/>
              <a:gd name="connsiteX188" fmla="*/ 276706 w 1428325"/>
              <a:gd name="connsiteY188" fmla="*/ 2201554 h 2954076"/>
              <a:gd name="connsiteX189" fmla="*/ 283849 w 1428325"/>
              <a:gd name="connsiteY189" fmla="*/ 2158692 h 2954076"/>
              <a:gd name="connsiteX190" fmla="*/ 264799 w 1428325"/>
              <a:gd name="connsiteY190" fmla="*/ 2120592 h 2954076"/>
              <a:gd name="connsiteX191" fmla="*/ 271943 w 1428325"/>
              <a:gd name="connsiteY191" fmla="*/ 2082492 h 2954076"/>
              <a:gd name="connsiteX192" fmla="*/ 269562 w 1428325"/>
              <a:gd name="connsiteY192" fmla="*/ 2049154 h 2954076"/>
              <a:gd name="connsiteX193" fmla="*/ 238606 w 1428325"/>
              <a:gd name="connsiteY193" fmla="*/ 2025342 h 2954076"/>
              <a:gd name="connsiteX194" fmla="*/ 207649 w 1428325"/>
              <a:gd name="connsiteY194" fmla="*/ 2032485 h 2954076"/>
              <a:gd name="connsiteX195" fmla="*/ 179074 w 1428325"/>
              <a:gd name="connsiteY195" fmla="*/ 2053917 h 2954076"/>
              <a:gd name="connsiteX196" fmla="*/ 148118 w 1428325"/>
              <a:gd name="connsiteY196" fmla="*/ 2058679 h 2954076"/>
              <a:gd name="connsiteX197" fmla="*/ 150499 w 1428325"/>
              <a:gd name="connsiteY197" fmla="*/ 2049154 h 2954076"/>
              <a:gd name="connsiteX198" fmla="*/ 219556 w 1428325"/>
              <a:gd name="connsiteY198" fmla="*/ 1956285 h 2954076"/>
              <a:gd name="connsiteX199" fmla="*/ 174312 w 1428325"/>
              <a:gd name="connsiteY199" fmla="*/ 1887229 h 2954076"/>
              <a:gd name="connsiteX200" fmla="*/ 193362 w 1428325"/>
              <a:gd name="connsiteY200" fmla="*/ 1851510 h 2954076"/>
              <a:gd name="connsiteX201" fmla="*/ 260037 w 1428325"/>
              <a:gd name="connsiteY201" fmla="*/ 1894373 h 2954076"/>
              <a:gd name="connsiteX202" fmla="*/ 307662 w 1428325"/>
              <a:gd name="connsiteY202" fmla="*/ 1906279 h 2954076"/>
              <a:gd name="connsiteX203" fmla="*/ 426724 w 1428325"/>
              <a:gd name="connsiteY203" fmla="*/ 1884848 h 2954076"/>
              <a:gd name="connsiteX204" fmla="*/ 479112 w 1428325"/>
              <a:gd name="connsiteY204" fmla="*/ 1915804 h 2954076"/>
              <a:gd name="connsiteX205" fmla="*/ 464824 w 1428325"/>
              <a:gd name="connsiteY205" fmla="*/ 1870560 h 2954076"/>
              <a:gd name="connsiteX206" fmla="*/ 469587 w 1428325"/>
              <a:gd name="connsiteY206" fmla="*/ 1863417 h 2954076"/>
              <a:gd name="connsiteX207" fmla="*/ 507687 w 1428325"/>
              <a:gd name="connsiteY207" fmla="*/ 1894373 h 2954076"/>
              <a:gd name="connsiteX208" fmla="*/ 533881 w 1428325"/>
              <a:gd name="connsiteY208" fmla="*/ 1901516 h 2954076"/>
              <a:gd name="connsiteX209" fmla="*/ 536262 w 1428325"/>
              <a:gd name="connsiteY209" fmla="*/ 1870560 h 2954076"/>
              <a:gd name="connsiteX210" fmla="*/ 519593 w 1428325"/>
              <a:gd name="connsiteY210" fmla="*/ 1870560 h 2954076"/>
              <a:gd name="connsiteX211" fmla="*/ 488637 w 1428325"/>
              <a:gd name="connsiteY211" fmla="*/ 1851510 h 2954076"/>
              <a:gd name="connsiteX212" fmla="*/ 474349 w 1428325"/>
              <a:gd name="connsiteY212" fmla="*/ 1815792 h 2954076"/>
              <a:gd name="connsiteX213" fmla="*/ 479112 w 1428325"/>
              <a:gd name="connsiteY213" fmla="*/ 1782454 h 2954076"/>
              <a:gd name="connsiteX214" fmla="*/ 505306 w 1428325"/>
              <a:gd name="connsiteY214" fmla="*/ 1758642 h 2954076"/>
              <a:gd name="connsiteX215" fmla="*/ 479112 w 1428325"/>
              <a:gd name="connsiteY215" fmla="*/ 1732448 h 2954076"/>
              <a:gd name="connsiteX216" fmla="*/ 481493 w 1428325"/>
              <a:gd name="connsiteY216" fmla="*/ 1706254 h 2954076"/>
              <a:gd name="connsiteX217" fmla="*/ 486256 w 1428325"/>
              <a:gd name="connsiteY217" fmla="*/ 1680060 h 2954076"/>
              <a:gd name="connsiteX218" fmla="*/ 524356 w 1428325"/>
              <a:gd name="connsiteY218" fmla="*/ 1632435 h 2954076"/>
              <a:gd name="connsiteX219" fmla="*/ 524356 w 1428325"/>
              <a:gd name="connsiteY219" fmla="*/ 1601479 h 2954076"/>
              <a:gd name="connsiteX220" fmla="*/ 505306 w 1428325"/>
              <a:gd name="connsiteY220" fmla="*/ 1596717 h 2954076"/>
              <a:gd name="connsiteX221" fmla="*/ 462443 w 1428325"/>
              <a:gd name="connsiteY221" fmla="*/ 1625292 h 2954076"/>
              <a:gd name="connsiteX222" fmla="*/ 433868 w 1428325"/>
              <a:gd name="connsiteY222" fmla="*/ 1603860 h 2954076"/>
              <a:gd name="connsiteX223" fmla="*/ 386243 w 1428325"/>
              <a:gd name="connsiteY223" fmla="*/ 1522898 h 2954076"/>
              <a:gd name="connsiteX224" fmla="*/ 368682 w 1428325"/>
              <a:gd name="connsiteY224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888687 w 1428325"/>
              <a:gd name="connsiteY129" fmla="*/ 2682567 h 2954076"/>
              <a:gd name="connsiteX130" fmla="*/ 817249 w 1428325"/>
              <a:gd name="connsiteY130" fmla="*/ 2694473 h 2954076"/>
              <a:gd name="connsiteX131" fmla="*/ 800581 w 1428325"/>
              <a:gd name="connsiteY131" fmla="*/ 2711142 h 2954076"/>
              <a:gd name="connsiteX132" fmla="*/ 793437 w 1428325"/>
              <a:gd name="connsiteY132" fmla="*/ 2739717 h 2954076"/>
              <a:gd name="connsiteX133" fmla="*/ 838681 w 1428325"/>
              <a:gd name="connsiteY133" fmla="*/ 2761148 h 2954076"/>
              <a:gd name="connsiteX134" fmla="*/ 860112 w 1428325"/>
              <a:gd name="connsiteY134" fmla="*/ 2730192 h 2954076"/>
              <a:gd name="connsiteX135" fmla="*/ 786293 w 1428325"/>
              <a:gd name="connsiteY135" fmla="*/ 2706379 h 2954076"/>
              <a:gd name="connsiteX136" fmla="*/ 686281 w 1428325"/>
              <a:gd name="connsiteY136" fmla="*/ 2713523 h 2954076"/>
              <a:gd name="connsiteX137" fmla="*/ 685860 w 1428325"/>
              <a:gd name="connsiteY137" fmla="*/ 2749641 h 2954076"/>
              <a:gd name="connsiteX138" fmla="*/ 621987 w 1428325"/>
              <a:gd name="connsiteY138" fmla="*/ 2746860 h 2954076"/>
              <a:gd name="connsiteX139" fmla="*/ 591031 w 1428325"/>
              <a:gd name="connsiteY139" fmla="*/ 2754004 h 2954076"/>
              <a:gd name="connsiteX140" fmla="*/ 521974 w 1428325"/>
              <a:gd name="connsiteY140" fmla="*/ 2715904 h 2954076"/>
              <a:gd name="connsiteX141" fmla="*/ 464824 w 1428325"/>
              <a:gd name="connsiteY141" fmla="*/ 2725429 h 2954076"/>
              <a:gd name="connsiteX142" fmla="*/ 386243 w 1428325"/>
              <a:gd name="connsiteY142" fmla="*/ 2780198 h 2954076"/>
              <a:gd name="connsiteX143" fmla="*/ 350525 w 1428325"/>
              <a:gd name="connsiteY143" fmla="*/ 2892118 h 2954076"/>
              <a:gd name="connsiteX144" fmla="*/ 302899 w 1428325"/>
              <a:gd name="connsiteY144" fmla="*/ 2858779 h 2954076"/>
              <a:gd name="connsiteX145" fmla="*/ 245749 w 1428325"/>
              <a:gd name="connsiteY145" fmla="*/ 2844492 h 2954076"/>
              <a:gd name="connsiteX146" fmla="*/ 190981 w 1428325"/>
              <a:gd name="connsiteY146" fmla="*/ 2856398 h 2954076"/>
              <a:gd name="connsiteX147" fmla="*/ 145737 w 1428325"/>
              <a:gd name="connsiteY147" fmla="*/ 2863542 h 2954076"/>
              <a:gd name="connsiteX148" fmla="*/ 110018 w 1428325"/>
              <a:gd name="connsiteY148" fmla="*/ 2892117 h 2954076"/>
              <a:gd name="connsiteX149" fmla="*/ 88587 w 1428325"/>
              <a:gd name="connsiteY149" fmla="*/ 2899260 h 2954076"/>
              <a:gd name="connsiteX150" fmla="*/ 79062 w 1428325"/>
              <a:gd name="connsiteY150" fmla="*/ 2937360 h 2954076"/>
              <a:gd name="connsiteX151" fmla="*/ 55250 w 1428325"/>
              <a:gd name="connsiteY151" fmla="*/ 2954030 h 2954076"/>
              <a:gd name="connsiteX152" fmla="*/ 36199 w 1428325"/>
              <a:gd name="connsiteY152" fmla="*/ 2930218 h 2954076"/>
              <a:gd name="connsiteX153" fmla="*/ 5244 w 1428325"/>
              <a:gd name="connsiteY153" fmla="*/ 2911169 h 2954076"/>
              <a:gd name="connsiteX154" fmla="*/ 12387 w 1428325"/>
              <a:gd name="connsiteY154" fmla="*/ 2884973 h 2954076"/>
              <a:gd name="connsiteX155" fmla="*/ 69537 w 1428325"/>
              <a:gd name="connsiteY155" fmla="*/ 2849255 h 2954076"/>
              <a:gd name="connsiteX156" fmla="*/ 90969 w 1428325"/>
              <a:gd name="connsiteY156" fmla="*/ 2777818 h 2954076"/>
              <a:gd name="connsiteX157" fmla="*/ 145737 w 1428325"/>
              <a:gd name="connsiteY157" fmla="*/ 2744479 h 2954076"/>
              <a:gd name="connsiteX158" fmla="*/ 183838 w 1428325"/>
              <a:gd name="connsiteY158" fmla="*/ 2694474 h 2954076"/>
              <a:gd name="connsiteX159" fmla="*/ 193363 w 1428325"/>
              <a:gd name="connsiteY159" fmla="*/ 2630180 h 2954076"/>
              <a:gd name="connsiteX160" fmla="*/ 217174 w 1428325"/>
              <a:gd name="connsiteY160" fmla="*/ 2632561 h 2954076"/>
              <a:gd name="connsiteX161" fmla="*/ 240987 w 1428325"/>
              <a:gd name="connsiteY161" fmla="*/ 2623036 h 2954076"/>
              <a:gd name="connsiteX162" fmla="*/ 262418 w 1428325"/>
              <a:gd name="connsiteY162" fmla="*/ 2570648 h 2954076"/>
              <a:gd name="connsiteX163" fmla="*/ 391006 w 1428325"/>
              <a:gd name="connsiteY163" fmla="*/ 2561123 h 2954076"/>
              <a:gd name="connsiteX164" fmla="*/ 410056 w 1428325"/>
              <a:gd name="connsiteY164" fmla="*/ 2580174 h 2954076"/>
              <a:gd name="connsiteX165" fmla="*/ 476731 w 1428325"/>
              <a:gd name="connsiteY165" fmla="*/ 2558743 h 2954076"/>
              <a:gd name="connsiteX166" fmla="*/ 512449 w 1428325"/>
              <a:gd name="connsiteY166" fmla="*/ 2496829 h 2954076"/>
              <a:gd name="connsiteX167" fmla="*/ 560074 w 1428325"/>
              <a:gd name="connsiteY167" fmla="*/ 2446823 h 2954076"/>
              <a:gd name="connsiteX168" fmla="*/ 610081 w 1428325"/>
              <a:gd name="connsiteY168" fmla="*/ 2382529 h 2954076"/>
              <a:gd name="connsiteX169" fmla="*/ 536262 w 1428325"/>
              <a:gd name="connsiteY169" fmla="*/ 2444442 h 2954076"/>
              <a:gd name="connsiteX170" fmla="*/ 486256 w 1428325"/>
              <a:gd name="connsiteY170" fmla="*/ 2468254 h 2954076"/>
              <a:gd name="connsiteX171" fmla="*/ 424343 w 1428325"/>
              <a:gd name="connsiteY171" fmla="*/ 2513499 h 2954076"/>
              <a:gd name="connsiteX172" fmla="*/ 364812 w 1428325"/>
              <a:gd name="connsiteY172" fmla="*/ 2484923 h 2954076"/>
              <a:gd name="connsiteX173" fmla="*/ 319568 w 1428325"/>
              <a:gd name="connsiteY173" fmla="*/ 2444442 h 2954076"/>
              <a:gd name="connsiteX174" fmla="*/ 250512 w 1428325"/>
              <a:gd name="connsiteY174" fmla="*/ 2456348 h 2954076"/>
              <a:gd name="connsiteX175" fmla="*/ 231462 w 1428325"/>
              <a:gd name="connsiteY175" fmla="*/ 2444442 h 2954076"/>
              <a:gd name="connsiteX176" fmla="*/ 267181 w 1428325"/>
              <a:gd name="connsiteY176" fmla="*/ 2420629 h 2954076"/>
              <a:gd name="connsiteX177" fmla="*/ 171931 w 1428325"/>
              <a:gd name="connsiteY177" fmla="*/ 2408723 h 2954076"/>
              <a:gd name="connsiteX178" fmla="*/ 114781 w 1428325"/>
              <a:gd name="connsiteY178" fmla="*/ 2430154 h 2954076"/>
              <a:gd name="connsiteX179" fmla="*/ 93349 w 1428325"/>
              <a:gd name="connsiteY179" fmla="*/ 2446823 h 2954076"/>
              <a:gd name="connsiteX180" fmla="*/ 90968 w 1428325"/>
              <a:gd name="connsiteY180" fmla="*/ 2427773 h 2954076"/>
              <a:gd name="connsiteX181" fmla="*/ 112399 w 1428325"/>
              <a:gd name="connsiteY181" fmla="*/ 2401579 h 2954076"/>
              <a:gd name="connsiteX182" fmla="*/ 52868 w 1428325"/>
              <a:gd name="connsiteY182" fmla="*/ 2406342 h 2954076"/>
              <a:gd name="connsiteX183" fmla="*/ 67156 w 1428325"/>
              <a:gd name="connsiteY183" fmla="*/ 2373004 h 2954076"/>
              <a:gd name="connsiteX184" fmla="*/ 45724 w 1428325"/>
              <a:gd name="connsiteY184" fmla="*/ 2358717 h 2954076"/>
              <a:gd name="connsiteX185" fmla="*/ 52868 w 1428325"/>
              <a:gd name="connsiteY185" fmla="*/ 2342048 h 2954076"/>
              <a:gd name="connsiteX186" fmla="*/ 131449 w 1428325"/>
              <a:gd name="connsiteY186" fmla="*/ 2296804 h 2954076"/>
              <a:gd name="connsiteX187" fmla="*/ 150500 w 1428325"/>
              <a:gd name="connsiteY187" fmla="*/ 2272992 h 2954076"/>
              <a:gd name="connsiteX188" fmla="*/ 205268 w 1428325"/>
              <a:gd name="connsiteY188" fmla="*/ 2265848 h 2954076"/>
              <a:gd name="connsiteX189" fmla="*/ 276706 w 1428325"/>
              <a:gd name="connsiteY189" fmla="*/ 2201554 h 2954076"/>
              <a:gd name="connsiteX190" fmla="*/ 283849 w 1428325"/>
              <a:gd name="connsiteY190" fmla="*/ 2158692 h 2954076"/>
              <a:gd name="connsiteX191" fmla="*/ 264799 w 1428325"/>
              <a:gd name="connsiteY191" fmla="*/ 2120592 h 2954076"/>
              <a:gd name="connsiteX192" fmla="*/ 271943 w 1428325"/>
              <a:gd name="connsiteY192" fmla="*/ 2082492 h 2954076"/>
              <a:gd name="connsiteX193" fmla="*/ 269562 w 1428325"/>
              <a:gd name="connsiteY193" fmla="*/ 2049154 h 2954076"/>
              <a:gd name="connsiteX194" fmla="*/ 238606 w 1428325"/>
              <a:gd name="connsiteY194" fmla="*/ 2025342 h 2954076"/>
              <a:gd name="connsiteX195" fmla="*/ 207649 w 1428325"/>
              <a:gd name="connsiteY195" fmla="*/ 2032485 h 2954076"/>
              <a:gd name="connsiteX196" fmla="*/ 179074 w 1428325"/>
              <a:gd name="connsiteY196" fmla="*/ 2053917 h 2954076"/>
              <a:gd name="connsiteX197" fmla="*/ 148118 w 1428325"/>
              <a:gd name="connsiteY197" fmla="*/ 2058679 h 2954076"/>
              <a:gd name="connsiteX198" fmla="*/ 150499 w 1428325"/>
              <a:gd name="connsiteY198" fmla="*/ 2049154 h 2954076"/>
              <a:gd name="connsiteX199" fmla="*/ 219556 w 1428325"/>
              <a:gd name="connsiteY199" fmla="*/ 1956285 h 2954076"/>
              <a:gd name="connsiteX200" fmla="*/ 174312 w 1428325"/>
              <a:gd name="connsiteY200" fmla="*/ 1887229 h 2954076"/>
              <a:gd name="connsiteX201" fmla="*/ 193362 w 1428325"/>
              <a:gd name="connsiteY201" fmla="*/ 1851510 h 2954076"/>
              <a:gd name="connsiteX202" fmla="*/ 260037 w 1428325"/>
              <a:gd name="connsiteY202" fmla="*/ 1894373 h 2954076"/>
              <a:gd name="connsiteX203" fmla="*/ 307662 w 1428325"/>
              <a:gd name="connsiteY203" fmla="*/ 1906279 h 2954076"/>
              <a:gd name="connsiteX204" fmla="*/ 426724 w 1428325"/>
              <a:gd name="connsiteY204" fmla="*/ 1884848 h 2954076"/>
              <a:gd name="connsiteX205" fmla="*/ 479112 w 1428325"/>
              <a:gd name="connsiteY205" fmla="*/ 1915804 h 2954076"/>
              <a:gd name="connsiteX206" fmla="*/ 464824 w 1428325"/>
              <a:gd name="connsiteY206" fmla="*/ 1870560 h 2954076"/>
              <a:gd name="connsiteX207" fmla="*/ 469587 w 1428325"/>
              <a:gd name="connsiteY207" fmla="*/ 1863417 h 2954076"/>
              <a:gd name="connsiteX208" fmla="*/ 507687 w 1428325"/>
              <a:gd name="connsiteY208" fmla="*/ 1894373 h 2954076"/>
              <a:gd name="connsiteX209" fmla="*/ 533881 w 1428325"/>
              <a:gd name="connsiteY209" fmla="*/ 1901516 h 2954076"/>
              <a:gd name="connsiteX210" fmla="*/ 536262 w 1428325"/>
              <a:gd name="connsiteY210" fmla="*/ 1870560 h 2954076"/>
              <a:gd name="connsiteX211" fmla="*/ 519593 w 1428325"/>
              <a:gd name="connsiteY211" fmla="*/ 1870560 h 2954076"/>
              <a:gd name="connsiteX212" fmla="*/ 488637 w 1428325"/>
              <a:gd name="connsiteY212" fmla="*/ 1851510 h 2954076"/>
              <a:gd name="connsiteX213" fmla="*/ 474349 w 1428325"/>
              <a:gd name="connsiteY213" fmla="*/ 1815792 h 2954076"/>
              <a:gd name="connsiteX214" fmla="*/ 479112 w 1428325"/>
              <a:gd name="connsiteY214" fmla="*/ 1782454 h 2954076"/>
              <a:gd name="connsiteX215" fmla="*/ 505306 w 1428325"/>
              <a:gd name="connsiteY215" fmla="*/ 1758642 h 2954076"/>
              <a:gd name="connsiteX216" fmla="*/ 479112 w 1428325"/>
              <a:gd name="connsiteY216" fmla="*/ 1732448 h 2954076"/>
              <a:gd name="connsiteX217" fmla="*/ 481493 w 1428325"/>
              <a:gd name="connsiteY217" fmla="*/ 1706254 h 2954076"/>
              <a:gd name="connsiteX218" fmla="*/ 486256 w 1428325"/>
              <a:gd name="connsiteY218" fmla="*/ 1680060 h 2954076"/>
              <a:gd name="connsiteX219" fmla="*/ 524356 w 1428325"/>
              <a:gd name="connsiteY219" fmla="*/ 1632435 h 2954076"/>
              <a:gd name="connsiteX220" fmla="*/ 524356 w 1428325"/>
              <a:gd name="connsiteY220" fmla="*/ 1601479 h 2954076"/>
              <a:gd name="connsiteX221" fmla="*/ 505306 w 1428325"/>
              <a:gd name="connsiteY221" fmla="*/ 1596717 h 2954076"/>
              <a:gd name="connsiteX222" fmla="*/ 462443 w 1428325"/>
              <a:gd name="connsiteY222" fmla="*/ 1625292 h 2954076"/>
              <a:gd name="connsiteX223" fmla="*/ 433868 w 1428325"/>
              <a:gd name="connsiteY223" fmla="*/ 1603860 h 2954076"/>
              <a:gd name="connsiteX224" fmla="*/ 386243 w 1428325"/>
              <a:gd name="connsiteY224" fmla="*/ 1522898 h 2954076"/>
              <a:gd name="connsiteX225" fmla="*/ 368682 w 1428325"/>
              <a:gd name="connsiteY225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924406 w 1428325"/>
              <a:gd name="connsiteY129" fmla="*/ 2718285 h 2954076"/>
              <a:gd name="connsiteX130" fmla="*/ 888687 w 1428325"/>
              <a:gd name="connsiteY130" fmla="*/ 2682567 h 2954076"/>
              <a:gd name="connsiteX131" fmla="*/ 817249 w 1428325"/>
              <a:gd name="connsiteY131" fmla="*/ 2694473 h 2954076"/>
              <a:gd name="connsiteX132" fmla="*/ 800581 w 1428325"/>
              <a:gd name="connsiteY132" fmla="*/ 2711142 h 2954076"/>
              <a:gd name="connsiteX133" fmla="*/ 793437 w 1428325"/>
              <a:gd name="connsiteY133" fmla="*/ 2739717 h 2954076"/>
              <a:gd name="connsiteX134" fmla="*/ 838681 w 1428325"/>
              <a:gd name="connsiteY134" fmla="*/ 2761148 h 2954076"/>
              <a:gd name="connsiteX135" fmla="*/ 860112 w 1428325"/>
              <a:gd name="connsiteY135" fmla="*/ 2730192 h 2954076"/>
              <a:gd name="connsiteX136" fmla="*/ 786293 w 1428325"/>
              <a:gd name="connsiteY136" fmla="*/ 2706379 h 2954076"/>
              <a:gd name="connsiteX137" fmla="*/ 686281 w 1428325"/>
              <a:gd name="connsiteY137" fmla="*/ 2713523 h 2954076"/>
              <a:gd name="connsiteX138" fmla="*/ 685860 w 1428325"/>
              <a:gd name="connsiteY138" fmla="*/ 2749641 h 2954076"/>
              <a:gd name="connsiteX139" fmla="*/ 621987 w 1428325"/>
              <a:gd name="connsiteY139" fmla="*/ 2746860 h 2954076"/>
              <a:gd name="connsiteX140" fmla="*/ 591031 w 1428325"/>
              <a:gd name="connsiteY140" fmla="*/ 2754004 h 2954076"/>
              <a:gd name="connsiteX141" fmla="*/ 521974 w 1428325"/>
              <a:gd name="connsiteY141" fmla="*/ 2715904 h 2954076"/>
              <a:gd name="connsiteX142" fmla="*/ 464824 w 1428325"/>
              <a:gd name="connsiteY142" fmla="*/ 2725429 h 2954076"/>
              <a:gd name="connsiteX143" fmla="*/ 386243 w 1428325"/>
              <a:gd name="connsiteY143" fmla="*/ 2780198 h 2954076"/>
              <a:gd name="connsiteX144" fmla="*/ 350525 w 1428325"/>
              <a:gd name="connsiteY144" fmla="*/ 2892118 h 2954076"/>
              <a:gd name="connsiteX145" fmla="*/ 302899 w 1428325"/>
              <a:gd name="connsiteY145" fmla="*/ 2858779 h 2954076"/>
              <a:gd name="connsiteX146" fmla="*/ 245749 w 1428325"/>
              <a:gd name="connsiteY146" fmla="*/ 2844492 h 2954076"/>
              <a:gd name="connsiteX147" fmla="*/ 190981 w 1428325"/>
              <a:gd name="connsiteY147" fmla="*/ 2856398 h 2954076"/>
              <a:gd name="connsiteX148" fmla="*/ 145737 w 1428325"/>
              <a:gd name="connsiteY148" fmla="*/ 2863542 h 2954076"/>
              <a:gd name="connsiteX149" fmla="*/ 110018 w 1428325"/>
              <a:gd name="connsiteY149" fmla="*/ 2892117 h 2954076"/>
              <a:gd name="connsiteX150" fmla="*/ 88587 w 1428325"/>
              <a:gd name="connsiteY150" fmla="*/ 2899260 h 2954076"/>
              <a:gd name="connsiteX151" fmla="*/ 79062 w 1428325"/>
              <a:gd name="connsiteY151" fmla="*/ 2937360 h 2954076"/>
              <a:gd name="connsiteX152" fmla="*/ 55250 w 1428325"/>
              <a:gd name="connsiteY152" fmla="*/ 2954030 h 2954076"/>
              <a:gd name="connsiteX153" fmla="*/ 36199 w 1428325"/>
              <a:gd name="connsiteY153" fmla="*/ 2930218 h 2954076"/>
              <a:gd name="connsiteX154" fmla="*/ 5244 w 1428325"/>
              <a:gd name="connsiteY154" fmla="*/ 2911169 h 2954076"/>
              <a:gd name="connsiteX155" fmla="*/ 12387 w 1428325"/>
              <a:gd name="connsiteY155" fmla="*/ 2884973 h 2954076"/>
              <a:gd name="connsiteX156" fmla="*/ 69537 w 1428325"/>
              <a:gd name="connsiteY156" fmla="*/ 2849255 h 2954076"/>
              <a:gd name="connsiteX157" fmla="*/ 90969 w 1428325"/>
              <a:gd name="connsiteY157" fmla="*/ 2777818 h 2954076"/>
              <a:gd name="connsiteX158" fmla="*/ 145737 w 1428325"/>
              <a:gd name="connsiteY158" fmla="*/ 2744479 h 2954076"/>
              <a:gd name="connsiteX159" fmla="*/ 183838 w 1428325"/>
              <a:gd name="connsiteY159" fmla="*/ 2694474 h 2954076"/>
              <a:gd name="connsiteX160" fmla="*/ 193363 w 1428325"/>
              <a:gd name="connsiteY160" fmla="*/ 2630180 h 2954076"/>
              <a:gd name="connsiteX161" fmla="*/ 217174 w 1428325"/>
              <a:gd name="connsiteY161" fmla="*/ 2632561 h 2954076"/>
              <a:gd name="connsiteX162" fmla="*/ 240987 w 1428325"/>
              <a:gd name="connsiteY162" fmla="*/ 2623036 h 2954076"/>
              <a:gd name="connsiteX163" fmla="*/ 262418 w 1428325"/>
              <a:gd name="connsiteY163" fmla="*/ 2570648 h 2954076"/>
              <a:gd name="connsiteX164" fmla="*/ 391006 w 1428325"/>
              <a:gd name="connsiteY164" fmla="*/ 2561123 h 2954076"/>
              <a:gd name="connsiteX165" fmla="*/ 410056 w 1428325"/>
              <a:gd name="connsiteY165" fmla="*/ 2580174 h 2954076"/>
              <a:gd name="connsiteX166" fmla="*/ 476731 w 1428325"/>
              <a:gd name="connsiteY166" fmla="*/ 2558743 h 2954076"/>
              <a:gd name="connsiteX167" fmla="*/ 512449 w 1428325"/>
              <a:gd name="connsiteY167" fmla="*/ 2496829 h 2954076"/>
              <a:gd name="connsiteX168" fmla="*/ 560074 w 1428325"/>
              <a:gd name="connsiteY168" fmla="*/ 2446823 h 2954076"/>
              <a:gd name="connsiteX169" fmla="*/ 610081 w 1428325"/>
              <a:gd name="connsiteY169" fmla="*/ 2382529 h 2954076"/>
              <a:gd name="connsiteX170" fmla="*/ 536262 w 1428325"/>
              <a:gd name="connsiteY170" fmla="*/ 2444442 h 2954076"/>
              <a:gd name="connsiteX171" fmla="*/ 486256 w 1428325"/>
              <a:gd name="connsiteY171" fmla="*/ 2468254 h 2954076"/>
              <a:gd name="connsiteX172" fmla="*/ 424343 w 1428325"/>
              <a:gd name="connsiteY172" fmla="*/ 2513499 h 2954076"/>
              <a:gd name="connsiteX173" fmla="*/ 364812 w 1428325"/>
              <a:gd name="connsiteY173" fmla="*/ 2484923 h 2954076"/>
              <a:gd name="connsiteX174" fmla="*/ 319568 w 1428325"/>
              <a:gd name="connsiteY174" fmla="*/ 2444442 h 2954076"/>
              <a:gd name="connsiteX175" fmla="*/ 250512 w 1428325"/>
              <a:gd name="connsiteY175" fmla="*/ 2456348 h 2954076"/>
              <a:gd name="connsiteX176" fmla="*/ 231462 w 1428325"/>
              <a:gd name="connsiteY176" fmla="*/ 2444442 h 2954076"/>
              <a:gd name="connsiteX177" fmla="*/ 267181 w 1428325"/>
              <a:gd name="connsiteY177" fmla="*/ 2420629 h 2954076"/>
              <a:gd name="connsiteX178" fmla="*/ 171931 w 1428325"/>
              <a:gd name="connsiteY178" fmla="*/ 2408723 h 2954076"/>
              <a:gd name="connsiteX179" fmla="*/ 114781 w 1428325"/>
              <a:gd name="connsiteY179" fmla="*/ 2430154 h 2954076"/>
              <a:gd name="connsiteX180" fmla="*/ 93349 w 1428325"/>
              <a:gd name="connsiteY180" fmla="*/ 2446823 h 2954076"/>
              <a:gd name="connsiteX181" fmla="*/ 90968 w 1428325"/>
              <a:gd name="connsiteY181" fmla="*/ 2427773 h 2954076"/>
              <a:gd name="connsiteX182" fmla="*/ 112399 w 1428325"/>
              <a:gd name="connsiteY182" fmla="*/ 2401579 h 2954076"/>
              <a:gd name="connsiteX183" fmla="*/ 52868 w 1428325"/>
              <a:gd name="connsiteY183" fmla="*/ 2406342 h 2954076"/>
              <a:gd name="connsiteX184" fmla="*/ 67156 w 1428325"/>
              <a:gd name="connsiteY184" fmla="*/ 2373004 h 2954076"/>
              <a:gd name="connsiteX185" fmla="*/ 45724 w 1428325"/>
              <a:gd name="connsiteY185" fmla="*/ 2358717 h 2954076"/>
              <a:gd name="connsiteX186" fmla="*/ 52868 w 1428325"/>
              <a:gd name="connsiteY186" fmla="*/ 2342048 h 2954076"/>
              <a:gd name="connsiteX187" fmla="*/ 131449 w 1428325"/>
              <a:gd name="connsiteY187" fmla="*/ 2296804 h 2954076"/>
              <a:gd name="connsiteX188" fmla="*/ 150500 w 1428325"/>
              <a:gd name="connsiteY188" fmla="*/ 2272992 h 2954076"/>
              <a:gd name="connsiteX189" fmla="*/ 205268 w 1428325"/>
              <a:gd name="connsiteY189" fmla="*/ 2265848 h 2954076"/>
              <a:gd name="connsiteX190" fmla="*/ 276706 w 1428325"/>
              <a:gd name="connsiteY190" fmla="*/ 2201554 h 2954076"/>
              <a:gd name="connsiteX191" fmla="*/ 283849 w 1428325"/>
              <a:gd name="connsiteY191" fmla="*/ 2158692 h 2954076"/>
              <a:gd name="connsiteX192" fmla="*/ 264799 w 1428325"/>
              <a:gd name="connsiteY192" fmla="*/ 2120592 h 2954076"/>
              <a:gd name="connsiteX193" fmla="*/ 271943 w 1428325"/>
              <a:gd name="connsiteY193" fmla="*/ 2082492 h 2954076"/>
              <a:gd name="connsiteX194" fmla="*/ 269562 w 1428325"/>
              <a:gd name="connsiteY194" fmla="*/ 2049154 h 2954076"/>
              <a:gd name="connsiteX195" fmla="*/ 238606 w 1428325"/>
              <a:gd name="connsiteY195" fmla="*/ 2025342 h 2954076"/>
              <a:gd name="connsiteX196" fmla="*/ 207649 w 1428325"/>
              <a:gd name="connsiteY196" fmla="*/ 2032485 h 2954076"/>
              <a:gd name="connsiteX197" fmla="*/ 179074 w 1428325"/>
              <a:gd name="connsiteY197" fmla="*/ 2053917 h 2954076"/>
              <a:gd name="connsiteX198" fmla="*/ 148118 w 1428325"/>
              <a:gd name="connsiteY198" fmla="*/ 2058679 h 2954076"/>
              <a:gd name="connsiteX199" fmla="*/ 150499 w 1428325"/>
              <a:gd name="connsiteY199" fmla="*/ 2049154 h 2954076"/>
              <a:gd name="connsiteX200" fmla="*/ 219556 w 1428325"/>
              <a:gd name="connsiteY200" fmla="*/ 1956285 h 2954076"/>
              <a:gd name="connsiteX201" fmla="*/ 174312 w 1428325"/>
              <a:gd name="connsiteY201" fmla="*/ 1887229 h 2954076"/>
              <a:gd name="connsiteX202" fmla="*/ 193362 w 1428325"/>
              <a:gd name="connsiteY202" fmla="*/ 1851510 h 2954076"/>
              <a:gd name="connsiteX203" fmla="*/ 260037 w 1428325"/>
              <a:gd name="connsiteY203" fmla="*/ 1894373 h 2954076"/>
              <a:gd name="connsiteX204" fmla="*/ 307662 w 1428325"/>
              <a:gd name="connsiteY204" fmla="*/ 1906279 h 2954076"/>
              <a:gd name="connsiteX205" fmla="*/ 426724 w 1428325"/>
              <a:gd name="connsiteY205" fmla="*/ 1884848 h 2954076"/>
              <a:gd name="connsiteX206" fmla="*/ 479112 w 1428325"/>
              <a:gd name="connsiteY206" fmla="*/ 1915804 h 2954076"/>
              <a:gd name="connsiteX207" fmla="*/ 464824 w 1428325"/>
              <a:gd name="connsiteY207" fmla="*/ 1870560 h 2954076"/>
              <a:gd name="connsiteX208" fmla="*/ 469587 w 1428325"/>
              <a:gd name="connsiteY208" fmla="*/ 1863417 h 2954076"/>
              <a:gd name="connsiteX209" fmla="*/ 507687 w 1428325"/>
              <a:gd name="connsiteY209" fmla="*/ 1894373 h 2954076"/>
              <a:gd name="connsiteX210" fmla="*/ 533881 w 1428325"/>
              <a:gd name="connsiteY210" fmla="*/ 1901516 h 2954076"/>
              <a:gd name="connsiteX211" fmla="*/ 536262 w 1428325"/>
              <a:gd name="connsiteY211" fmla="*/ 1870560 h 2954076"/>
              <a:gd name="connsiteX212" fmla="*/ 519593 w 1428325"/>
              <a:gd name="connsiteY212" fmla="*/ 1870560 h 2954076"/>
              <a:gd name="connsiteX213" fmla="*/ 488637 w 1428325"/>
              <a:gd name="connsiteY213" fmla="*/ 1851510 h 2954076"/>
              <a:gd name="connsiteX214" fmla="*/ 474349 w 1428325"/>
              <a:gd name="connsiteY214" fmla="*/ 1815792 h 2954076"/>
              <a:gd name="connsiteX215" fmla="*/ 479112 w 1428325"/>
              <a:gd name="connsiteY215" fmla="*/ 1782454 h 2954076"/>
              <a:gd name="connsiteX216" fmla="*/ 505306 w 1428325"/>
              <a:gd name="connsiteY216" fmla="*/ 1758642 h 2954076"/>
              <a:gd name="connsiteX217" fmla="*/ 479112 w 1428325"/>
              <a:gd name="connsiteY217" fmla="*/ 1732448 h 2954076"/>
              <a:gd name="connsiteX218" fmla="*/ 481493 w 1428325"/>
              <a:gd name="connsiteY218" fmla="*/ 1706254 h 2954076"/>
              <a:gd name="connsiteX219" fmla="*/ 486256 w 1428325"/>
              <a:gd name="connsiteY219" fmla="*/ 1680060 h 2954076"/>
              <a:gd name="connsiteX220" fmla="*/ 524356 w 1428325"/>
              <a:gd name="connsiteY220" fmla="*/ 1632435 h 2954076"/>
              <a:gd name="connsiteX221" fmla="*/ 524356 w 1428325"/>
              <a:gd name="connsiteY221" fmla="*/ 1601479 h 2954076"/>
              <a:gd name="connsiteX222" fmla="*/ 505306 w 1428325"/>
              <a:gd name="connsiteY222" fmla="*/ 1596717 h 2954076"/>
              <a:gd name="connsiteX223" fmla="*/ 462443 w 1428325"/>
              <a:gd name="connsiteY223" fmla="*/ 1625292 h 2954076"/>
              <a:gd name="connsiteX224" fmla="*/ 433868 w 1428325"/>
              <a:gd name="connsiteY224" fmla="*/ 1603860 h 2954076"/>
              <a:gd name="connsiteX225" fmla="*/ 386243 w 1428325"/>
              <a:gd name="connsiteY225" fmla="*/ 1522898 h 2954076"/>
              <a:gd name="connsiteX226" fmla="*/ 368682 w 1428325"/>
              <a:gd name="connsiteY226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924406 w 1428325"/>
              <a:gd name="connsiteY129" fmla="*/ 2718285 h 2954076"/>
              <a:gd name="connsiteX130" fmla="*/ 888687 w 1428325"/>
              <a:gd name="connsiteY130" fmla="*/ 2682567 h 2954076"/>
              <a:gd name="connsiteX131" fmla="*/ 850587 w 1428325"/>
              <a:gd name="connsiteY131" fmla="*/ 2701617 h 2954076"/>
              <a:gd name="connsiteX132" fmla="*/ 817249 w 1428325"/>
              <a:gd name="connsiteY132" fmla="*/ 2694473 h 2954076"/>
              <a:gd name="connsiteX133" fmla="*/ 800581 w 1428325"/>
              <a:gd name="connsiteY133" fmla="*/ 2711142 h 2954076"/>
              <a:gd name="connsiteX134" fmla="*/ 793437 w 1428325"/>
              <a:gd name="connsiteY134" fmla="*/ 2739717 h 2954076"/>
              <a:gd name="connsiteX135" fmla="*/ 838681 w 1428325"/>
              <a:gd name="connsiteY135" fmla="*/ 2761148 h 2954076"/>
              <a:gd name="connsiteX136" fmla="*/ 860112 w 1428325"/>
              <a:gd name="connsiteY136" fmla="*/ 2730192 h 2954076"/>
              <a:gd name="connsiteX137" fmla="*/ 786293 w 1428325"/>
              <a:gd name="connsiteY137" fmla="*/ 2706379 h 2954076"/>
              <a:gd name="connsiteX138" fmla="*/ 686281 w 1428325"/>
              <a:gd name="connsiteY138" fmla="*/ 2713523 h 2954076"/>
              <a:gd name="connsiteX139" fmla="*/ 685860 w 1428325"/>
              <a:gd name="connsiteY139" fmla="*/ 2749641 h 2954076"/>
              <a:gd name="connsiteX140" fmla="*/ 621987 w 1428325"/>
              <a:gd name="connsiteY140" fmla="*/ 2746860 h 2954076"/>
              <a:gd name="connsiteX141" fmla="*/ 591031 w 1428325"/>
              <a:gd name="connsiteY141" fmla="*/ 2754004 h 2954076"/>
              <a:gd name="connsiteX142" fmla="*/ 521974 w 1428325"/>
              <a:gd name="connsiteY142" fmla="*/ 2715904 h 2954076"/>
              <a:gd name="connsiteX143" fmla="*/ 464824 w 1428325"/>
              <a:gd name="connsiteY143" fmla="*/ 2725429 h 2954076"/>
              <a:gd name="connsiteX144" fmla="*/ 386243 w 1428325"/>
              <a:gd name="connsiteY144" fmla="*/ 2780198 h 2954076"/>
              <a:gd name="connsiteX145" fmla="*/ 350525 w 1428325"/>
              <a:gd name="connsiteY145" fmla="*/ 2892118 h 2954076"/>
              <a:gd name="connsiteX146" fmla="*/ 302899 w 1428325"/>
              <a:gd name="connsiteY146" fmla="*/ 2858779 h 2954076"/>
              <a:gd name="connsiteX147" fmla="*/ 245749 w 1428325"/>
              <a:gd name="connsiteY147" fmla="*/ 2844492 h 2954076"/>
              <a:gd name="connsiteX148" fmla="*/ 190981 w 1428325"/>
              <a:gd name="connsiteY148" fmla="*/ 2856398 h 2954076"/>
              <a:gd name="connsiteX149" fmla="*/ 145737 w 1428325"/>
              <a:gd name="connsiteY149" fmla="*/ 2863542 h 2954076"/>
              <a:gd name="connsiteX150" fmla="*/ 110018 w 1428325"/>
              <a:gd name="connsiteY150" fmla="*/ 2892117 h 2954076"/>
              <a:gd name="connsiteX151" fmla="*/ 88587 w 1428325"/>
              <a:gd name="connsiteY151" fmla="*/ 2899260 h 2954076"/>
              <a:gd name="connsiteX152" fmla="*/ 79062 w 1428325"/>
              <a:gd name="connsiteY152" fmla="*/ 2937360 h 2954076"/>
              <a:gd name="connsiteX153" fmla="*/ 55250 w 1428325"/>
              <a:gd name="connsiteY153" fmla="*/ 2954030 h 2954076"/>
              <a:gd name="connsiteX154" fmla="*/ 36199 w 1428325"/>
              <a:gd name="connsiteY154" fmla="*/ 2930218 h 2954076"/>
              <a:gd name="connsiteX155" fmla="*/ 5244 w 1428325"/>
              <a:gd name="connsiteY155" fmla="*/ 2911169 h 2954076"/>
              <a:gd name="connsiteX156" fmla="*/ 12387 w 1428325"/>
              <a:gd name="connsiteY156" fmla="*/ 2884973 h 2954076"/>
              <a:gd name="connsiteX157" fmla="*/ 69537 w 1428325"/>
              <a:gd name="connsiteY157" fmla="*/ 2849255 h 2954076"/>
              <a:gd name="connsiteX158" fmla="*/ 90969 w 1428325"/>
              <a:gd name="connsiteY158" fmla="*/ 2777818 h 2954076"/>
              <a:gd name="connsiteX159" fmla="*/ 145737 w 1428325"/>
              <a:gd name="connsiteY159" fmla="*/ 2744479 h 2954076"/>
              <a:gd name="connsiteX160" fmla="*/ 183838 w 1428325"/>
              <a:gd name="connsiteY160" fmla="*/ 2694474 h 2954076"/>
              <a:gd name="connsiteX161" fmla="*/ 193363 w 1428325"/>
              <a:gd name="connsiteY161" fmla="*/ 2630180 h 2954076"/>
              <a:gd name="connsiteX162" fmla="*/ 217174 w 1428325"/>
              <a:gd name="connsiteY162" fmla="*/ 2632561 h 2954076"/>
              <a:gd name="connsiteX163" fmla="*/ 240987 w 1428325"/>
              <a:gd name="connsiteY163" fmla="*/ 2623036 h 2954076"/>
              <a:gd name="connsiteX164" fmla="*/ 262418 w 1428325"/>
              <a:gd name="connsiteY164" fmla="*/ 2570648 h 2954076"/>
              <a:gd name="connsiteX165" fmla="*/ 391006 w 1428325"/>
              <a:gd name="connsiteY165" fmla="*/ 2561123 h 2954076"/>
              <a:gd name="connsiteX166" fmla="*/ 410056 w 1428325"/>
              <a:gd name="connsiteY166" fmla="*/ 2580174 h 2954076"/>
              <a:gd name="connsiteX167" fmla="*/ 476731 w 1428325"/>
              <a:gd name="connsiteY167" fmla="*/ 2558743 h 2954076"/>
              <a:gd name="connsiteX168" fmla="*/ 512449 w 1428325"/>
              <a:gd name="connsiteY168" fmla="*/ 2496829 h 2954076"/>
              <a:gd name="connsiteX169" fmla="*/ 560074 w 1428325"/>
              <a:gd name="connsiteY169" fmla="*/ 2446823 h 2954076"/>
              <a:gd name="connsiteX170" fmla="*/ 610081 w 1428325"/>
              <a:gd name="connsiteY170" fmla="*/ 2382529 h 2954076"/>
              <a:gd name="connsiteX171" fmla="*/ 536262 w 1428325"/>
              <a:gd name="connsiteY171" fmla="*/ 2444442 h 2954076"/>
              <a:gd name="connsiteX172" fmla="*/ 486256 w 1428325"/>
              <a:gd name="connsiteY172" fmla="*/ 2468254 h 2954076"/>
              <a:gd name="connsiteX173" fmla="*/ 424343 w 1428325"/>
              <a:gd name="connsiteY173" fmla="*/ 2513499 h 2954076"/>
              <a:gd name="connsiteX174" fmla="*/ 364812 w 1428325"/>
              <a:gd name="connsiteY174" fmla="*/ 2484923 h 2954076"/>
              <a:gd name="connsiteX175" fmla="*/ 319568 w 1428325"/>
              <a:gd name="connsiteY175" fmla="*/ 2444442 h 2954076"/>
              <a:gd name="connsiteX176" fmla="*/ 250512 w 1428325"/>
              <a:gd name="connsiteY176" fmla="*/ 2456348 h 2954076"/>
              <a:gd name="connsiteX177" fmla="*/ 231462 w 1428325"/>
              <a:gd name="connsiteY177" fmla="*/ 2444442 h 2954076"/>
              <a:gd name="connsiteX178" fmla="*/ 267181 w 1428325"/>
              <a:gd name="connsiteY178" fmla="*/ 2420629 h 2954076"/>
              <a:gd name="connsiteX179" fmla="*/ 171931 w 1428325"/>
              <a:gd name="connsiteY179" fmla="*/ 2408723 h 2954076"/>
              <a:gd name="connsiteX180" fmla="*/ 114781 w 1428325"/>
              <a:gd name="connsiteY180" fmla="*/ 2430154 h 2954076"/>
              <a:gd name="connsiteX181" fmla="*/ 93349 w 1428325"/>
              <a:gd name="connsiteY181" fmla="*/ 2446823 h 2954076"/>
              <a:gd name="connsiteX182" fmla="*/ 90968 w 1428325"/>
              <a:gd name="connsiteY182" fmla="*/ 2427773 h 2954076"/>
              <a:gd name="connsiteX183" fmla="*/ 112399 w 1428325"/>
              <a:gd name="connsiteY183" fmla="*/ 2401579 h 2954076"/>
              <a:gd name="connsiteX184" fmla="*/ 52868 w 1428325"/>
              <a:gd name="connsiteY184" fmla="*/ 2406342 h 2954076"/>
              <a:gd name="connsiteX185" fmla="*/ 67156 w 1428325"/>
              <a:gd name="connsiteY185" fmla="*/ 2373004 h 2954076"/>
              <a:gd name="connsiteX186" fmla="*/ 45724 w 1428325"/>
              <a:gd name="connsiteY186" fmla="*/ 2358717 h 2954076"/>
              <a:gd name="connsiteX187" fmla="*/ 52868 w 1428325"/>
              <a:gd name="connsiteY187" fmla="*/ 2342048 h 2954076"/>
              <a:gd name="connsiteX188" fmla="*/ 131449 w 1428325"/>
              <a:gd name="connsiteY188" fmla="*/ 2296804 h 2954076"/>
              <a:gd name="connsiteX189" fmla="*/ 150500 w 1428325"/>
              <a:gd name="connsiteY189" fmla="*/ 2272992 h 2954076"/>
              <a:gd name="connsiteX190" fmla="*/ 205268 w 1428325"/>
              <a:gd name="connsiteY190" fmla="*/ 2265848 h 2954076"/>
              <a:gd name="connsiteX191" fmla="*/ 276706 w 1428325"/>
              <a:gd name="connsiteY191" fmla="*/ 2201554 h 2954076"/>
              <a:gd name="connsiteX192" fmla="*/ 283849 w 1428325"/>
              <a:gd name="connsiteY192" fmla="*/ 2158692 h 2954076"/>
              <a:gd name="connsiteX193" fmla="*/ 264799 w 1428325"/>
              <a:gd name="connsiteY193" fmla="*/ 2120592 h 2954076"/>
              <a:gd name="connsiteX194" fmla="*/ 271943 w 1428325"/>
              <a:gd name="connsiteY194" fmla="*/ 2082492 h 2954076"/>
              <a:gd name="connsiteX195" fmla="*/ 269562 w 1428325"/>
              <a:gd name="connsiteY195" fmla="*/ 2049154 h 2954076"/>
              <a:gd name="connsiteX196" fmla="*/ 238606 w 1428325"/>
              <a:gd name="connsiteY196" fmla="*/ 2025342 h 2954076"/>
              <a:gd name="connsiteX197" fmla="*/ 207649 w 1428325"/>
              <a:gd name="connsiteY197" fmla="*/ 2032485 h 2954076"/>
              <a:gd name="connsiteX198" fmla="*/ 179074 w 1428325"/>
              <a:gd name="connsiteY198" fmla="*/ 2053917 h 2954076"/>
              <a:gd name="connsiteX199" fmla="*/ 148118 w 1428325"/>
              <a:gd name="connsiteY199" fmla="*/ 2058679 h 2954076"/>
              <a:gd name="connsiteX200" fmla="*/ 150499 w 1428325"/>
              <a:gd name="connsiteY200" fmla="*/ 2049154 h 2954076"/>
              <a:gd name="connsiteX201" fmla="*/ 219556 w 1428325"/>
              <a:gd name="connsiteY201" fmla="*/ 1956285 h 2954076"/>
              <a:gd name="connsiteX202" fmla="*/ 174312 w 1428325"/>
              <a:gd name="connsiteY202" fmla="*/ 1887229 h 2954076"/>
              <a:gd name="connsiteX203" fmla="*/ 193362 w 1428325"/>
              <a:gd name="connsiteY203" fmla="*/ 1851510 h 2954076"/>
              <a:gd name="connsiteX204" fmla="*/ 260037 w 1428325"/>
              <a:gd name="connsiteY204" fmla="*/ 1894373 h 2954076"/>
              <a:gd name="connsiteX205" fmla="*/ 307662 w 1428325"/>
              <a:gd name="connsiteY205" fmla="*/ 1906279 h 2954076"/>
              <a:gd name="connsiteX206" fmla="*/ 426724 w 1428325"/>
              <a:gd name="connsiteY206" fmla="*/ 1884848 h 2954076"/>
              <a:gd name="connsiteX207" fmla="*/ 479112 w 1428325"/>
              <a:gd name="connsiteY207" fmla="*/ 1915804 h 2954076"/>
              <a:gd name="connsiteX208" fmla="*/ 464824 w 1428325"/>
              <a:gd name="connsiteY208" fmla="*/ 1870560 h 2954076"/>
              <a:gd name="connsiteX209" fmla="*/ 469587 w 1428325"/>
              <a:gd name="connsiteY209" fmla="*/ 1863417 h 2954076"/>
              <a:gd name="connsiteX210" fmla="*/ 507687 w 1428325"/>
              <a:gd name="connsiteY210" fmla="*/ 1894373 h 2954076"/>
              <a:gd name="connsiteX211" fmla="*/ 533881 w 1428325"/>
              <a:gd name="connsiteY211" fmla="*/ 1901516 h 2954076"/>
              <a:gd name="connsiteX212" fmla="*/ 536262 w 1428325"/>
              <a:gd name="connsiteY212" fmla="*/ 1870560 h 2954076"/>
              <a:gd name="connsiteX213" fmla="*/ 519593 w 1428325"/>
              <a:gd name="connsiteY213" fmla="*/ 1870560 h 2954076"/>
              <a:gd name="connsiteX214" fmla="*/ 488637 w 1428325"/>
              <a:gd name="connsiteY214" fmla="*/ 1851510 h 2954076"/>
              <a:gd name="connsiteX215" fmla="*/ 474349 w 1428325"/>
              <a:gd name="connsiteY215" fmla="*/ 1815792 h 2954076"/>
              <a:gd name="connsiteX216" fmla="*/ 479112 w 1428325"/>
              <a:gd name="connsiteY216" fmla="*/ 1782454 h 2954076"/>
              <a:gd name="connsiteX217" fmla="*/ 505306 w 1428325"/>
              <a:gd name="connsiteY217" fmla="*/ 1758642 h 2954076"/>
              <a:gd name="connsiteX218" fmla="*/ 479112 w 1428325"/>
              <a:gd name="connsiteY218" fmla="*/ 1732448 h 2954076"/>
              <a:gd name="connsiteX219" fmla="*/ 481493 w 1428325"/>
              <a:gd name="connsiteY219" fmla="*/ 1706254 h 2954076"/>
              <a:gd name="connsiteX220" fmla="*/ 486256 w 1428325"/>
              <a:gd name="connsiteY220" fmla="*/ 1680060 h 2954076"/>
              <a:gd name="connsiteX221" fmla="*/ 524356 w 1428325"/>
              <a:gd name="connsiteY221" fmla="*/ 1632435 h 2954076"/>
              <a:gd name="connsiteX222" fmla="*/ 524356 w 1428325"/>
              <a:gd name="connsiteY222" fmla="*/ 1601479 h 2954076"/>
              <a:gd name="connsiteX223" fmla="*/ 505306 w 1428325"/>
              <a:gd name="connsiteY223" fmla="*/ 1596717 h 2954076"/>
              <a:gd name="connsiteX224" fmla="*/ 462443 w 1428325"/>
              <a:gd name="connsiteY224" fmla="*/ 1625292 h 2954076"/>
              <a:gd name="connsiteX225" fmla="*/ 433868 w 1428325"/>
              <a:gd name="connsiteY225" fmla="*/ 1603860 h 2954076"/>
              <a:gd name="connsiteX226" fmla="*/ 386243 w 1428325"/>
              <a:gd name="connsiteY226" fmla="*/ 1522898 h 2954076"/>
              <a:gd name="connsiteX227" fmla="*/ 368682 w 1428325"/>
              <a:gd name="connsiteY227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1029181 w 1428325"/>
              <a:gd name="connsiteY129" fmla="*/ 2692092 h 2954076"/>
              <a:gd name="connsiteX130" fmla="*/ 924406 w 1428325"/>
              <a:gd name="connsiteY130" fmla="*/ 2718285 h 2954076"/>
              <a:gd name="connsiteX131" fmla="*/ 888687 w 1428325"/>
              <a:gd name="connsiteY131" fmla="*/ 2682567 h 2954076"/>
              <a:gd name="connsiteX132" fmla="*/ 850587 w 1428325"/>
              <a:gd name="connsiteY132" fmla="*/ 2701617 h 2954076"/>
              <a:gd name="connsiteX133" fmla="*/ 817249 w 1428325"/>
              <a:gd name="connsiteY133" fmla="*/ 2694473 h 2954076"/>
              <a:gd name="connsiteX134" fmla="*/ 800581 w 1428325"/>
              <a:gd name="connsiteY134" fmla="*/ 2711142 h 2954076"/>
              <a:gd name="connsiteX135" fmla="*/ 793437 w 1428325"/>
              <a:gd name="connsiteY135" fmla="*/ 2739717 h 2954076"/>
              <a:gd name="connsiteX136" fmla="*/ 838681 w 1428325"/>
              <a:gd name="connsiteY136" fmla="*/ 2761148 h 2954076"/>
              <a:gd name="connsiteX137" fmla="*/ 860112 w 1428325"/>
              <a:gd name="connsiteY137" fmla="*/ 2730192 h 2954076"/>
              <a:gd name="connsiteX138" fmla="*/ 786293 w 1428325"/>
              <a:gd name="connsiteY138" fmla="*/ 2706379 h 2954076"/>
              <a:gd name="connsiteX139" fmla="*/ 686281 w 1428325"/>
              <a:gd name="connsiteY139" fmla="*/ 2713523 h 2954076"/>
              <a:gd name="connsiteX140" fmla="*/ 685860 w 1428325"/>
              <a:gd name="connsiteY140" fmla="*/ 2749641 h 2954076"/>
              <a:gd name="connsiteX141" fmla="*/ 621987 w 1428325"/>
              <a:gd name="connsiteY141" fmla="*/ 2746860 h 2954076"/>
              <a:gd name="connsiteX142" fmla="*/ 591031 w 1428325"/>
              <a:gd name="connsiteY142" fmla="*/ 2754004 h 2954076"/>
              <a:gd name="connsiteX143" fmla="*/ 521974 w 1428325"/>
              <a:gd name="connsiteY143" fmla="*/ 2715904 h 2954076"/>
              <a:gd name="connsiteX144" fmla="*/ 464824 w 1428325"/>
              <a:gd name="connsiteY144" fmla="*/ 2725429 h 2954076"/>
              <a:gd name="connsiteX145" fmla="*/ 386243 w 1428325"/>
              <a:gd name="connsiteY145" fmla="*/ 2780198 h 2954076"/>
              <a:gd name="connsiteX146" fmla="*/ 350525 w 1428325"/>
              <a:gd name="connsiteY146" fmla="*/ 2892118 h 2954076"/>
              <a:gd name="connsiteX147" fmla="*/ 302899 w 1428325"/>
              <a:gd name="connsiteY147" fmla="*/ 2858779 h 2954076"/>
              <a:gd name="connsiteX148" fmla="*/ 245749 w 1428325"/>
              <a:gd name="connsiteY148" fmla="*/ 2844492 h 2954076"/>
              <a:gd name="connsiteX149" fmla="*/ 190981 w 1428325"/>
              <a:gd name="connsiteY149" fmla="*/ 2856398 h 2954076"/>
              <a:gd name="connsiteX150" fmla="*/ 145737 w 1428325"/>
              <a:gd name="connsiteY150" fmla="*/ 2863542 h 2954076"/>
              <a:gd name="connsiteX151" fmla="*/ 110018 w 1428325"/>
              <a:gd name="connsiteY151" fmla="*/ 2892117 h 2954076"/>
              <a:gd name="connsiteX152" fmla="*/ 88587 w 1428325"/>
              <a:gd name="connsiteY152" fmla="*/ 2899260 h 2954076"/>
              <a:gd name="connsiteX153" fmla="*/ 79062 w 1428325"/>
              <a:gd name="connsiteY153" fmla="*/ 2937360 h 2954076"/>
              <a:gd name="connsiteX154" fmla="*/ 55250 w 1428325"/>
              <a:gd name="connsiteY154" fmla="*/ 2954030 h 2954076"/>
              <a:gd name="connsiteX155" fmla="*/ 36199 w 1428325"/>
              <a:gd name="connsiteY155" fmla="*/ 2930218 h 2954076"/>
              <a:gd name="connsiteX156" fmla="*/ 5244 w 1428325"/>
              <a:gd name="connsiteY156" fmla="*/ 2911169 h 2954076"/>
              <a:gd name="connsiteX157" fmla="*/ 12387 w 1428325"/>
              <a:gd name="connsiteY157" fmla="*/ 2884973 h 2954076"/>
              <a:gd name="connsiteX158" fmla="*/ 69537 w 1428325"/>
              <a:gd name="connsiteY158" fmla="*/ 2849255 h 2954076"/>
              <a:gd name="connsiteX159" fmla="*/ 90969 w 1428325"/>
              <a:gd name="connsiteY159" fmla="*/ 2777818 h 2954076"/>
              <a:gd name="connsiteX160" fmla="*/ 145737 w 1428325"/>
              <a:gd name="connsiteY160" fmla="*/ 2744479 h 2954076"/>
              <a:gd name="connsiteX161" fmla="*/ 183838 w 1428325"/>
              <a:gd name="connsiteY161" fmla="*/ 2694474 h 2954076"/>
              <a:gd name="connsiteX162" fmla="*/ 193363 w 1428325"/>
              <a:gd name="connsiteY162" fmla="*/ 2630180 h 2954076"/>
              <a:gd name="connsiteX163" fmla="*/ 217174 w 1428325"/>
              <a:gd name="connsiteY163" fmla="*/ 2632561 h 2954076"/>
              <a:gd name="connsiteX164" fmla="*/ 240987 w 1428325"/>
              <a:gd name="connsiteY164" fmla="*/ 2623036 h 2954076"/>
              <a:gd name="connsiteX165" fmla="*/ 262418 w 1428325"/>
              <a:gd name="connsiteY165" fmla="*/ 2570648 h 2954076"/>
              <a:gd name="connsiteX166" fmla="*/ 391006 w 1428325"/>
              <a:gd name="connsiteY166" fmla="*/ 2561123 h 2954076"/>
              <a:gd name="connsiteX167" fmla="*/ 410056 w 1428325"/>
              <a:gd name="connsiteY167" fmla="*/ 2580174 h 2954076"/>
              <a:gd name="connsiteX168" fmla="*/ 476731 w 1428325"/>
              <a:gd name="connsiteY168" fmla="*/ 2558743 h 2954076"/>
              <a:gd name="connsiteX169" fmla="*/ 512449 w 1428325"/>
              <a:gd name="connsiteY169" fmla="*/ 2496829 h 2954076"/>
              <a:gd name="connsiteX170" fmla="*/ 560074 w 1428325"/>
              <a:gd name="connsiteY170" fmla="*/ 2446823 h 2954076"/>
              <a:gd name="connsiteX171" fmla="*/ 610081 w 1428325"/>
              <a:gd name="connsiteY171" fmla="*/ 2382529 h 2954076"/>
              <a:gd name="connsiteX172" fmla="*/ 536262 w 1428325"/>
              <a:gd name="connsiteY172" fmla="*/ 2444442 h 2954076"/>
              <a:gd name="connsiteX173" fmla="*/ 486256 w 1428325"/>
              <a:gd name="connsiteY173" fmla="*/ 2468254 h 2954076"/>
              <a:gd name="connsiteX174" fmla="*/ 424343 w 1428325"/>
              <a:gd name="connsiteY174" fmla="*/ 2513499 h 2954076"/>
              <a:gd name="connsiteX175" fmla="*/ 364812 w 1428325"/>
              <a:gd name="connsiteY175" fmla="*/ 2484923 h 2954076"/>
              <a:gd name="connsiteX176" fmla="*/ 319568 w 1428325"/>
              <a:gd name="connsiteY176" fmla="*/ 2444442 h 2954076"/>
              <a:gd name="connsiteX177" fmla="*/ 250512 w 1428325"/>
              <a:gd name="connsiteY177" fmla="*/ 2456348 h 2954076"/>
              <a:gd name="connsiteX178" fmla="*/ 231462 w 1428325"/>
              <a:gd name="connsiteY178" fmla="*/ 2444442 h 2954076"/>
              <a:gd name="connsiteX179" fmla="*/ 267181 w 1428325"/>
              <a:gd name="connsiteY179" fmla="*/ 2420629 h 2954076"/>
              <a:gd name="connsiteX180" fmla="*/ 171931 w 1428325"/>
              <a:gd name="connsiteY180" fmla="*/ 2408723 h 2954076"/>
              <a:gd name="connsiteX181" fmla="*/ 114781 w 1428325"/>
              <a:gd name="connsiteY181" fmla="*/ 2430154 h 2954076"/>
              <a:gd name="connsiteX182" fmla="*/ 93349 w 1428325"/>
              <a:gd name="connsiteY182" fmla="*/ 2446823 h 2954076"/>
              <a:gd name="connsiteX183" fmla="*/ 90968 w 1428325"/>
              <a:gd name="connsiteY183" fmla="*/ 2427773 h 2954076"/>
              <a:gd name="connsiteX184" fmla="*/ 112399 w 1428325"/>
              <a:gd name="connsiteY184" fmla="*/ 2401579 h 2954076"/>
              <a:gd name="connsiteX185" fmla="*/ 52868 w 1428325"/>
              <a:gd name="connsiteY185" fmla="*/ 2406342 h 2954076"/>
              <a:gd name="connsiteX186" fmla="*/ 67156 w 1428325"/>
              <a:gd name="connsiteY186" fmla="*/ 2373004 h 2954076"/>
              <a:gd name="connsiteX187" fmla="*/ 45724 w 1428325"/>
              <a:gd name="connsiteY187" fmla="*/ 2358717 h 2954076"/>
              <a:gd name="connsiteX188" fmla="*/ 52868 w 1428325"/>
              <a:gd name="connsiteY188" fmla="*/ 2342048 h 2954076"/>
              <a:gd name="connsiteX189" fmla="*/ 131449 w 1428325"/>
              <a:gd name="connsiteY189" fmla="*/ 2296804 h 2954076"/>
              <a:gd name="connsiteX190" fmla="*/ 150500 w 1428325"/>
              <a:gd name="connsiteY190" fmla="*/ 2272992 h 2954076"/>
              <a:gd name="connsiteX191" fmla="*/ 205268 w 1428325"/>
              <a:gd name="connsiteY191" fmla="*/ 2265848 h 2954076"/>
              <a:gd name="connsiteX192" fmla="*/ 276706 w 1428325"/>
              <a:gd name="connsiteY192" fmla="*/ 2201554 h 2954076"/>
              <a:gd name="connsiteX193" fmla="*/ 283849 w 1428325"/>
              <a:gd name="connsiteY193" fmla="*/ 2158692 h 2954076"/>
              <a:gd name="connsiteX194" fmla="*/ 264799 w 1428325"/>
              <a:gd name="connsiteY194" fmla="*/ 2120592 h 2954076"/>
              <a:gd name="connsiteX195" fmla="*/ 271943 w 1428325"/>
              <a:gd name="connsiteY195" fmla="*/ 2082492 h 2954076"/>
              <a:gd name="connsiteX196" fmla="*/ 269562 w 1428325"/>
              <a:gd name="connsiteY196" fmla="*/ 2049154 h 2954076"/>
              <a:gd name="connsiteX197" fmla="*/ 238606 w 1428325"/>
              <a:gd name="connsiteY197" fmla="*/ 2025342 h 2954076"/>
              <a:gd name="connsiteX198" fmla="*/ 207649 w 1428325"/>
              <a:gd name="connsiteY198" fmla="*/ 2032485 h 2954076"/>
              <a:gd name="connsiteX199" fmla="*/ 179074 w 1428325"/>
              <a:gd name="connsiteY199" fmla="*/ 2053917 h 2954076"/>
              <a:gd name="connsiteX200" fmla="*/ 148118 w 1428325"/>
              <a:gd name="connsiteY200" fmla="*/ 2058679 h 2954076"/>
              <a:gd name="connsiteX201" fmla="*/ 150499 w 1428325"/>
              <a:gd name="connsiteY201" fmla="*/ 2049154 h 2954076"/>
              <a:gd name="connsiteX202" fmla="*/ 219556 w 1428325"/>
              <a:gd name="connsiteY202" fmla="*/ 1956285 h 2954076"/>
              <a:gd name="connsiteX203" fmla="*/ 174312 w 1428325"/>
              <a:gd name="connsiteY203" fmla="*/ 1887229 h 2954076"/>
              <a:gd name="connsiteX204" fmla="*/ 193362 w 1428325"/>
              <a:gd name="connsiteY204" fmla="*/ 1851510 h 2954076"/>
              <a:gd name="connsiteX205" fmla="*/ 260037 w 1428325"/>
              <a:gd name="connsiteY205" fmla="*/ 1894373 h 2954076"/>
              <a:gd name="connsiteX206" fmla="*/ 307662 w 1428325"/>
              <a:gd name="connsiteY206" fmla="*/ 1906279 h 2954076"/>
              <a:gd name="connsiteX207" fmla="*/ 426724 w 1428325"/>
              <a:gd name="connsiteY207" fmla="*/ 1884848 h 2954076"/>
              <a:gd name="connsiteX208" fmla="*/ 479112 w 1428325"/>
              <a:gd name="connsiteY208" fmla="*/ 1915804 h 2954076"/>
              <a:gd name="connsiteX209" fmla="*/ 464824 w 1428325"/>
              <a:gd name="connsiteY209" fmla="*/ 1870560 h 2954076"/>
              <a:gd name="connsiteX210" fmla="*/ 469587 w 1428325"/>
              <a:gd name="connsiteY210" fmla="*/ 1863417 h 2954076"/>
              <a:gd name="connsiteX211" fmla="*/ 507687 w 1428325"/>
              <a:gd name="connsiteY211" fmla="*/ 1894373 h 2954076"/>
              <a:gd name="connsiteX212" fmla="*/ 533881 w 1428325"/>
              <a:gd name="connsiteY212" fmla="*/ 1901516 h 2954076"/>
              <a:gd name="connsiteX213" fmla="*/ 536262 w 1428325"/>
              <a:gd name="connsiteY213" fmla="*/ 1870560 h 2954076"/>
              <a:gd name="connsiteX214" fmla="*/ 519593 w 1428325"/>
              <a:gd name="connsiteY214" fmla="*/ 1870560 h 2954076"/>
              <a:gd name="connsiteX215" fmla="*/ 488637 w 1428325"/>
              <a:gd name="connsiteY215" fmla="*/ 1851510 h 2954076"/>
              <a:gd name="connsiteX216" fmla="*/ 474349 w 1428325"/>
              <a:gd name="connsiteY216" fmla="*/ 1815792 h 2954076"/>
              <a:gd name="connsiteX217" fmla="*/ 479112 w 1428325"/>
              <a:gd name="connsiteY217" fmla="*/ 1782454 h 2954076"/>
              <a:gd name="connsiteX218" fmla="*/ 505306 w 1428325"/>
              <a:gd name="connsiteY218" fmla="*/ 1758642 h 2954076"/>
              <a:gd name="connsiteX219" fmla="*/ 479112 w 1428325"/>
              <a:gd name="connsiteY219" fmla="*/ 1732448 h 2954076"/>
              <a:gd name="connsiteX220" fmla="*/ 481493 w 1428325"/>
              <a:gd name="connsiteY220" fmla="*/ 1706254 h 2954076"/>
              <a:gd name="connsiteX221" fmla="*/ 486256 w 1428325"/>
              <a:gd name="connsiteY221" fmla="*/ 1680060 h 2954076"/>
              <a:gd name="connsiteX222" fmla="*/ 524356 w 1428325"/>
              <a:gd name="connsiteY222" fmla="*/ 1632435 h 2954076"/>
              <a:gd name="connsiteX223" fmla="*/ 524356 w 1428325"/>
              <a:gd name="connsiteY223" fmla="*/ 1601479 h 2954076"/>
              <a:gd name="connsiteX224" fmla="*/ 505306 w 1428325"/>
              <a:gd name="connsiteY224" fmla="*/ 1596717 h 2954076"/>
              <a:gd name="connsiteX225" fmla="*/ 462443 w 1428325"/>
              <a:gd name="connsiteY225" fmla="*/ 1625292 h 2954076"/>
              <a:gd name="connsiteX226" fmla="*/ 433868 w 1428325"/>
              <a:gd name="connsiteY226" fmla="*/ 1603860 h 2954076"/>
              <a:gd name="connsiteX227" fmla="*/ 386243 w 1428325"/>
              <a:gd name="connsiteY227" fmla="*/ 1522898 h 2954076"/>
              <a:gd name="connsiteX228" fmla="*/ 368682 w 1428325"/>
              <a:gd name="connsiteY228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1029181 w 1428325"/>
              <a:gd name="connsiteY129" fmla="*/ 2692092 h 2954076"/>
              <a:gd name="connsiteX130" fmla="*/ 924406 w 1428325"/>
              <a:gd name="connsiteY130" fmla="*/ 2718285 h 2954076"/>
              <a:gd name="connsiteX131" fmla="*/ 888687 w 1428325"/>
              <a:gd name="connsiteY131" fmla="*/ 2682567 h 2954076"/>
              <a:gd name="connsiteX132" fmla="*/ 869637 w 1428325"/>
              <a:gd name="connsiteY132" fmla="*/ 2682567 h 2954076"/>
              <a:gd name="connsiteX133" fmla="*/ 850587 w 1428325"/>
              <a:gd name="connsiteY133" fmla="*/ 2701617 h 2954076"/>
              <a:gd name="connsiteX134" fmla="*/ 817249 w 1428325"/>
              <a:gd name="connsiteY134" fmla="*/ 2694473 h 2954076"/>
              <a:gd name="connsiteX135" fmla="*/ 800581 w 1428325"/>
              <a:gd name="connsiteY135" fmla="*/ 2711142 h 2954076"/>
              <a:gd name="connsiteX136" fmla="*/ 793437 w 1428325"/>
              <a:gd name="connsiteY136" fmla="*/ 2739717 h 2954076"/>
              <a:gd name="connsiteX137" fmla="*/ 838681 w 1428325"/>
              <a:gd name="connsiteY137" fmla="*/ 2761148 h 2954076"/>
              <a:gd name="connsiteX138" fmla="*/ 860112 w 1428325"/>
              <a:gd name="connsiteY138" fmla="*/ 2730192 h 2954076"/>
              <a:gd name="connsiteX139" fmla="*/ 786293 w 1428325"/>
              <a:gd name="connsiteY139" fmla="*/ 2706379 h 2954076"/>
              <a:gd name="connsiteX140" fmla="*/ 686281 w 1428325"/>
              <a:gd name="connsiteY140" fmla="*/ 2713523 h 2954076"/>
              <a:gd name="connsiteX141" fmla="*/ 685860 w 1428325"/>
              <a:gd name="connsiteY141" fmla="*/ 2749641 h 2954076"/>
              <a:gd name="connsiteX142" fmla="*/ 621987 w 1428325"/>
              <a:gd name="connsiteY142" fmla="*/ 2746860 h 2954076"/>
              <a:gd name="connsiteX143" fmla="*/ 591031 w 1428325"/>
              <a:gd name="connsiteY143" fmla="*/ 2754004 h 2954076"/>
              <a:gd name="connsiteX144" fmla="*/ 521974 w 1428325"/>
              <a:gd name="connsiteY144" fmla="*/ 2715904 h 2954076"/>
              <a:gd name="connsiteX145" fmla="*/ 464824 w 1428325"/>
              <a:gd name="connsiteY145" fmla="*/ 2725429 h 2954076"/>
              <a:gd name="connsiteX146" fmla="*/ 386243 w 1428325"/>
              <a:gd name="connsiteY146" fmla="*/ 2780198 h 2954076"/>
              <a:gd name="connsiteX147" fmla="*/ 350525 w 1428325"/>
              <a:gd name="connsiteY147" fmla="*/ 2892118 h 2954076"/>
              <a:gd name="connsiteX148" fmla="*/ 302899 w 1428325"/>
              <a:gd name="connsiteY148" fmla="*/ 2858779 h 2954076"/>
              <a:gd name="connsiteX149" fmla="*/ 245749 w 1428325"/>
              <a:gd name="connsiteY149" fmla="*/ 2844492 h 2954076"/>
              <a:gd name="connsiteX150" fmla="*/ 190981 w 1428325"/>
              <a:gd name="connsiteY150" fmla="*/ 2856398 h 2954076"/>
              <a:gd name="connsiteX151" fmla="*/ 145737 w 1428325"/>
              <a:gd name="connsiteY151" fmla="*/ 2863542 h 2954076"/>
              <a:gd name="connsiteX152" fmla="*/ 110018 w 1428325"/>
              <a:gd name="connsiteY152" fmla="*/ 2892117 h 2954076"/>
              <a:gd name="connsiteX153" fmla="*/ 88587 w 1428325"/>
              <a:gd name="connsiteY153" fmla="*/ 2899260 h 2954076"/>
              <a:gd name="connsiteX154" fmla="*/ 79062 w 1428325"/>
              <a:gd name="connsiteY154" fmla="*/ 2937360 h 2954076"/>
              <a:gd name="connsiteX155" fmla="*/ 55250 w 1428325"/>
              <a:gd name="connsiteY155" fmla="*/ 2954030 h 2954076"/>
              <a:gd name="connsiteX156" fmla="*/ 36199 w 1428325"/>
              <a:gd name="connsiteY156" fmla="*/ 2930218 h 2954076"/>
              <a:gd name="connsiteX157" fmla="*/ 5244 w 1428325"/>
              <a:gd name="connsiteY157" fmla="*/ 2911169 h 2954076"/>
              <a:gd name="connsiteX158" fmla="*/ 12387 w 1428325"/>
              <a:gd name="connsiteY158" fmla="*/ 2884973 h 2954076"/>
              <a:gd name="connsiteX159" fmla="*/ 69537 w 1428325"/>
              <a:gd name="connsiteY159" fmla="*/ 2849255 h 2954076"/>
              <a:gd name="connsiteX160" fmla="*/ 90969 w 1428325"/>
              <a:gd name="connsiteY160" fmla="*/ 2777818 h 2954076"/>
              <a:gd name="connsiteX161" fmla="*/ 145737 w 1428325"/>
              <a:gd name="connsiteY161" fmla="*/ 2744479 h 2954076"/>
              <a:gd name="connsiteX162" fmla="*/ 183838 w 1428325"/>
              <a:gd name="connsiteY162" fmla="*/ 2694474 h 2954076"/>
              <a:gd name="connsiteX163" fmla="*/ 193363 w 1428325"/>
              <a:gd name="connsiteY163" fmla="*/ 2630180 h 2954076"/>
              <a:gd name="connsiteX164" fmla="*/ 217174 w 1428325"/>
              <a:gd name="connsiteY164" fmla="*/ 2632561 h 2954076"/>
              <a:gd name="connsiteX165" fmla="*/ 240987 w 1428325"/>
              <a:gd name="connsiteY165" fmla="*/ 2623036 h 2954076"/>
              <a:gd name="connsiteX166" fmla="*/ 262418 w 1428325"/>
              <a:gd name="connsiteY166" fmla="*/ 2570648 h 2954076"/>
              <a:gd name="connsiteX167" fmla="*/ 391006 w 1428325"/>
              <a:gd name="connsiteY167" fmla="*/ 2561123 h 2954076"/>
              <a:gd name="connsiteX168" fmla="*/ 410056 w 1428325"/>
              <a:gd name="connsiteY168" fmla="*/ 2580174 h 2954076"/>
              <a:gd name="connsiteX169" fmla="*/ 476731 w 1428325"/>
              <a:gd name="connsiteY169" fmla="*/ 2558743 h 2954076"/>
              <a:gd name="connsiteX170" fmla="*/ 512449 w 1428325"/>
              <a:gd name="connsiteY170" fmla="*/ 2496829 h 2954076"/>
              <a:gd name="connsiteX171" fmla="*/ 560074 w 1428325"/>
              <a:gd name="connsiteY171" fmla="*/ 2446823 h 2954076"/>
              <a:gd name="connsiteX172" fmla="*/ 610081 w 1428325"/>
              <a:gd name="connsiteY172" fmla="*/ 2382529 h 2954076"/>
              <a:gd name="connsiteX173" fmla="*/ 536262 w 1428325"/>
              <a:gd name="connsiteY173" fmla="*/ 2444442 h 2954076"/>
              <a:gd name="connsiteX174" fmla="*/ 486256 w 1428325"/>
              <a:gd name="connsiteY174" fmla="*/ 2468254 h 2954076"/>
              <a:gd name="connsiteX175" fmla="*/ 424343 w 1428325"/>
              <a:gd name="connsiteY175" fmla="*/ 2513499 h 2954076"/>
              <a:gd name="connsiteX176" fmla="*/ 364812 w 1428325"/>
              <a:gd name="connsiteY176" fmla="*/ 2484923 h 2954076"/>
              <a:gd name="connsiteX177" fmla="*/ 319568 w 1428325"/>
              <a:gd name="connsiteY177" fmla="*/ 2444442 h 2954076"/>
              <a:gd name="connsiteX178" fmla="*/ 250512 w 1428325"/>
              <a:gd name="connsiteY178" fmla="*/ 2456348 h 2954076"/>
              <a:gd name="connsiteX179" fmla="*/ 231462 w 1428325"/>
              <a:gd name="connsiteY179" fmla="*/ 2444442 h 2954076"/>
              <a:gd name="connsiteX180" fmla="*/ 267181 w 1428325"/>
              <a:gd name="connsiteY180" fmla="*/ 2420629 h 2954076"/>
              <a:gd name="connsiteX181" fmla="*/ 171931 w 1428325"/>
              <a:gd name="connsiteY181" fmla="*/ 2408723 h 2954076"/>
              <a:gd name="connsiteX182" fmla="*/ 114781 w 1428325"/>
              <a:gd name="connsiteY182" fmla="*/ 2430154 h 2954076"/>
              <a:gd name="connsiteX183" fmla="*/ 93349 w 1428325"/>
              <a:gd name="connsiteY183" fmla="*/ 2446823 h 2954076"/>
              <a:gd name="connsiteX184" fmla="*/ 90968 w 1428325"/>
              <a:gd name="connsiteY184" fmla="*/ 2427773 h 2954076"/>
              <a:gd name="connsiteX185" fmla="*/ 112399 w 1428325"/>
              <a:gd name="connsiteY185" fmla="*/ 2401579 h 2954076"/>
              <a:gd name="connsiteX186" fmla="*/ 52868 w 1428325"/>
              <a:gd name="connsiteY186" fmla="*/ 2406342 h 2954076"/>
              <a:gd name="connsiteX187" fmla="*/ 67156 w 1428325"/>
              <a:gd name="connsiteY187" fmla="*/ 2373004 h 2954076"/>
              <a:gd name="connsiteX188" fmla="*/ 45724 w 1428325"/>
              <a:gd name="connsiteY188" fmla="*/ 2358717 h 2954076"/>
              <a:gd name="connsiteX189" fmla="*/ 52868 w 1428325"/>
              <a:gd name="connsiteY189" fmla="*/ 2342048 h 2954076"/>
              <a:gd name="connsiteX190" fmla="*/ 131449 w 1428325"/>
              <a:gd name="connsiteY190" fmla="*/ 2296804 h 2954076"/>
              <a:gd name="connsiteX191" fmla="*/ 150500 w 1428325"/>
              <a:gd name="connsiteY191" fmla="*/ 2272992 h 2954076"/>
              <a:gd name="connsiteX192" fmla="*/ 205268 w 1428325"/>
              <a:gd name="connsiteY192" fmla="*/ 2265848 h 2954076"/>
              <a:gd name="connsiteX193" fmla="*/ 276706 w 1428325"/>
              <a:gd name="connsiteY193" fmla="*/ 2201554 h 2954076"/>
              <a:gd name="connsiteX194" fmla="*/ 283849 w 1428325"/>
              <a:gd name="connsiteY194" fmla="*/ 2158692 h 2954076"/>
              <a:gd name="connsiteX195" fmla="*/ 264799 w 1428325"/>
              <a:gd name="connsiteY195" fmla="*/ 2120592 h 2954076"/>
              <a:gd name="connsiteX196" fmla="*/ 271943 w 1428325"/>
              <a:gd name="connsiteY196" fmla="*/ 2082492 h 2954076"/>
              <a:gd name="connsiteX197" fmla="*/ 269562 w 1428325"/>
              <a:gd name="connsiteY197" fmla="*/ 2049154 h 2954076"/>
              <a:gd name="connsiteX198" fmla="*/ 238606 w 1428325"/>
              <a:gd name="connsiteY198" fmla="*/ 2025342 h 2954076"/>
              <a:gd name="connsiteX199" fmla="*/ 207649 w 1428325"/>
              <a:gd name="connsiteY199" fmla="*/ 2032485 h 2954076"/>
              <a:gd name="connsiteX200" fmla="*/ 179074 w 1428325"/>
              <a:gd name="connsiteY200" fmla="*/ 2053917 h 2954076"/>
              <a:gd name="connsiteX201" fmla="*/ 148118 w 1428325"/>
              <a:gd name="connsiteY201" fmla="*/ 2058679 h 2954076"/>
              <a:gd name="connsiteX202" fmla="*/ 150499 w 1428325"/>
              <a:gd name="connsiteY202" fmla="*/ 2049154 h 2954076"/>
              <a:gd name="connsiteX203" fmla="*/ 219556 w 1428325"/>
              <a:gd name="connsiteY203" fmla="*/ 1956285 h 2954076"/>
              <a:gd name="connsiteX204" fmla="*/ 174312 w 1428325"/>
              <a:gd name="connsiteY204" fmla="*/ 1887229 h 2954076"/>
              <a:gd name="connsiteX205" fmla="*/ 193362 w 1428325"/>
              <a:gd name="connsiteY205" fmla="*/ 1851510 h 2954076"/>
              <a:gd name="connsiteX206" fmla="*/ 260037 w 1428325"/>
              <a:gd name="connsiteY206" fmla="*/ 1894373 h 2954076"/>
              <a:gd name="connsiteX207" fmla="*/ 307662 w 1428325"/>
              <a:gd name="connsiteY207" fmla="*/ 1906279 h 2954076"/>
              <a:gd name="connsiteX208" fmla="*/ 426724 w 1428325"/>
              <a:gd name="connsiteY208" fmla="*/ 1884848 h 2954076"/>
              <a:gd name="connsiteX209" fmla="*/ 479112 w 1428325"/>
              <a:gd name="connsiteY209" fmla="*/ 1915804 h 2954076"/>
              <a:gd name="connsiteX210" fmla="*/ 464824 w 1428325"/>
              <a:gd name="connsiteY210" fmla="*/ 1870560 h 2954076"/>
              <a:gd name="connsiteX211" fmla="*/ 469587 w 1428325"/>
              <a:gd name="connsiteY211" fmla="*/ 1863417 h 2954076"/>
              <a:gd name="connsiteX212" fmla="*/ 507687 w 1428325"/>
              <a:gd name="connsiteY212" fmla="*/ 1894373 h 2954076"/>
              <a:gd name="connsiteX213" fmla="*/ 533881 w 1428325"/>
              <a:gd name="connsiteY213" fmla="*/ 1901516 h 2954076"/>
              <a:gd name="connsiteX214" fmla="*/ 536262 w 1428325"/>
              <a:gd name="connsiteY214" fmla="*/ 1870560 h 2954076"/>
              <a:gd name="connsiteX215" fmla="*/ 519593 w 1428325"/>
              <a:gd name="connsiteY215" fmla="*/ 1870560 h 2954076"/>
              <a:gd name="connsiteX216" fmla="*/ 488637 w 1428325"/>
              <a:gd name="connsiteY216" fmla="*/ 1851510 h 2954076"/>
              <a:gd name="connsiteX217" fmla="*/ 474349 w 1428325"/>
              <a:gd name="connsiteY217" fmla="*/ 1815792 h 2954076"/>
              <a:gd name="connsiteX218" fmla="*/ 479112 w 1428325"/>
              <a:gd name="connsiteY218" fmla="*/ 1782454 h 2954076"/>
              <a:gd name="connsiteX219" fmla="*/ 505306 w 1428325"/>
              <a:gd name="connsiteY219" fmla="*/ 1758642 h 2954076"/>
              <a:gd name="connsiteX220" fmla="*/ 479112 w 1428325"/>
              <a:gd name="connsiteY220" fmla="*/ 1732448 h 2954076"/>
              <a:gd name="connsiteX221" fmla="*/ 481493 w 1428325"/>
              <a:gd name="connsiteY221" fmla="*/ 1706254 h 2954076"/>
              <a:gd name="connsiteX222" fmla="*/ 486256 w 1428325"/>
              <a:gd name="connsiteY222" fmla="*/ 1680060 h 2954076"/>
              <a:gd name="connsiteX223" fmla="*/ 524356 w 1428325"/>
              <a:gd name="connsiteY223" fmla="*/ 1632435 h 2954076"/>
              <a:gd name="connsiteX224" fmla="*/ 524356 w 1428325"/>
              <a:gd name="connsiteY224" fmla="*/ 1601479 h 2954076"/>
              <a:gd name="connsiteX225" fmla="*/ 505306 w 1428325"/>
              <a:gd name="connsiteY225" fmla="*/ 1596717 h 2954076"/>
              <a:gd name="connsiteX226" fmla="*/ 462443 w 1428325"/>
              <a:gd name="connsiteY226" fmla="*/ 1625292 h 2954076"/>
              <a:gd name="connsiteX227" fmla="*/ 433868 w 1428325"/>
              <a:gd name="connsiteY227" fmla="*/ 1603860 h 2954076"/>
              <a:gd name="connsiteX228" fmla="*/ 386243 w 1428325"/>
              <a:gd name="connsiteY228" fmla="*/ 1522898 h 2954076"/>
              <a:gd name="connsiteX229" fmla="*/ 368682 w 1428325"/>
              <a:gd name="connsiteY229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1029181 w 1428325"/>
              <a:gd name="connsiteY129" fmla="*/ 2692092 h 2954076"/>
              <a:gd name="connsiteX130" fmla="*/ 962506 w 1428325"/>
              <a:gd name="connsiteY130" fmla="*/ 2699235 h 2954076"/>
              <a:gd name="connsiteX131" fmla="*/ 924406 w 1428325"/>
              <a:gd name="connsiteY131" fmla="*/ 2718285 h 2954076"/>
              <a:gd name="connsiteX132" fmla="*/ 888687 w 1428325"/>
              <a:gd name="connsiteY132" fmla="*/ 2682567 h 2954076"/>
              <a:gd name="connsiteX133" fmla="*/ 869637 w 1428325"/>
              <a:gd name="connsiteY133" fmla="*/ 2682567 h 2954076"/>
              <a:gd name="connsiteX134" fmla="*/ 850587 w 1428325"/>
              <a:gd name="connsiteY134" fmla="*/ 2701617 h 2954076"/>
              <a:gd name="connsiteX135" fmla="*/ 817249 w 1428325"/>
              <a:gd name="connsiteY135" fmla="*/ 2694473 h 2954076"/>
              <a:gd name="connsiteX136" fmla="*/ 800581 w 1428325"/>
              <a:gd name="connsiteY136" fmla="*/ 2711142 h 2954076"/>
              <a:gd name="connsiteX137" fmla="*/ 793437 w 1428325"/>
              <a:gd name="connsiteY137" fmla="*/ 2739717 h 2954076"/>
              <a:gd name="connsiteX138" fmla="*/ 838681 w 1428325"/>
              <a:gd name="connsiteY138" fmla="*/ 2761148 h 2954076"/>
              <a:gd name="connsiteX139" fmla="*/ 860112 w 1428325"/>
              <a:gd name="connsiteY139" fmla="*/ 2730192 h 2954076"/>
              <a:gd name="connsiteX140" fmla="*/ 786293 w 1428325"/>
              <a:gd name="connsiteY140" fmla="*/ 2706379 h 2954076"/>
              <a:gd name="connsiteX141" fmla="*/ 686281 w 1428325"/>
              <a:gd name="connsiteY141" fmla="*/ 2713523 h 2954076"/>
              <a:gd name="connsiteX142" fmla="*/ 685860 w 1428325"/>
              <a:gd name="connsiteY142" fmla="*/ 2749641 h 2954076"/>
              <a:gd name="connsiteX143" fmla="*/ 621987 w 1428325"/>
              <a:gd name="connsiteY143" fmla="*/ 2746860 h 2954076"/>
              <a:gd name="connsiteX144" fmla="*/ 591031 w 1428325"/>
              <a:gd name="connsiteY144" fmla="*/ 2754004 h 2954076"/>
              <a:gd name="connsiteX145" fmla="*/ 521974 w 1428325"/>
              <a:gd name="connsiteY145" fmla="*/ 2715904 h 2954076"/>
              <a:gd name="connsiteX146" fmla="*/ 464824 w 1428325"/>
              <a:gd name="connsiteY146" fmla="*/ 2725429 h 2954076"/>
              <a:gd name="connsiteX147" fmla="*/ 386243 w 1428325"/>
              <a:gd name="connsiteY147" fmla="*/ 2780198 h 2954076"/>
              <a:gd name="connsiteX148" fmla="*/ 350525 w 1428325"/>
              <a:gd name="connsiteY148" fmla="*/ 2892118 h 2954076"/>
              <a:gd name="connsiteX149" fmla="*/ 302899 w 1428325"/>
              <a:gd name="connsiteY149" fmla="*/ 2858779 h 2954076"/>
              <a:gd name="connsiteX150" fmla="*/ 245749 w 1428325"/>
              <a:gd name="connsiteY150" fmla="*/ 2844492 h 2954076"/>
              <a:gd name="connsiteX151" fmla="*/ 190981 w 1428325"/>
              <a:gd name="connsiteY151" fmla="*/ 2856398 h 2954076"/>
              <a:gd name="connsiteX152" fmla="*/ 145737 w 1428325"/>
              <a:gd name="connsiteY152" fmla="*/ 2863542 h 2954076"/>
              <a:gd name="connsiteX153" fmla="*/ 110018 w 1428325"/>
              <a:gd name="connsiteY153" fmla="*/ 2892117 h 2954076"/>
              <a:gd name="connsiteX154" fmla="*/ 88587 w 1428325"/>
              <a:gd name="connsiteY154" fmla="*/ 2899260 h 2954076"/>
              <a:gd name="connsiteX155" fmla="*/ 79062 w 1428325"/>
              <a:gd name="connsiteY155" fmla="*/ 2937360 h 2954076"/>
              <a:gd name="connsiteX156" fmla="*/ 55250 w 1428325"/>
              <a:gd name="connsiteY156" fmla="*/ 2954030 h 2954076"/>
              <a:gd name="connsiteX157" fmla="*/ 36199 w 1428325"/>
              <a:gd name="connsiteY157" fmla="*/ 2930218 h 2954076"/>
              <a:gd name="connsiteX158" fmla="*/ 5244 w 1428325"/>
              <a:gd name="connsiteY158" fmla="*/ 2911169 h 2954076"/>
              <a:gd name="connsiteX159" fmla="*/ 12387 w 1428325"/>
              <a:gd name="connsiteY159" fmla="*/ 2884973 h 2954076"/>
              <a:gd name="connsiteX160" fmla="*/ 69537 w 1428325"/>
              <a:gd name="connsiteY160" fmla="*/ 2849255 h 2954076"/>
              <a:gd name="connsiteX161" fmla="*/ 90969 w 1428325"/>
              <a:gd name="connsiteY161" fmla="*/ 2777818 h 2954076"/>
              <a:gd name="connsiteX162" fmla="*/ 145737 w 1428325"/>
              <a:gd name="connsiteY162" fmla="*/ 2744479 h 2954076"/>
              <a:gd name="connsiteX163" fmla="*/ 183838 w 1428325"/>
              <a:gd name="connsiteY163" fmla="*/ 2694474 h 2954076"/>
              <a:gd name="connsiteX164" fmla="*/ 193363 w 1428325"/>
              <a:gd name="connsiteY164" fmla="*/ 2630180 h 2954076"/>
              <a:gd name="connsiteX165" fmla="*/ 217174 w 1428325"/>
              <a:gd name="connsiteY165" fmla="*/ 2632561 h 2954076"/>
              <a:gd name="connsiteX166" fmla="*/ 240987 w 1428325"/>
              <a:gd name="connsiteY166" fmla="*/ 2623036 h 2954076"/>
              <a:gd name="connsiteX167" fmla="*/ 262418 w 1428325"/>
              <a:gd name="connsiteY167" fmla="*/ 2570648 h 2954076"/>
              <a:gd name="connsiteX168" fmla="*/ 391006 w 1428325"/>
              <a:gd name="connsiteY168" fmla="*/ 2561123 h 2954076"/>
              <a:gd name="connsiteX169" fmla="*/ 410056 w 1428325"/>
              <a:gd name="connsiteY169" fmla="*/ 2580174 h 2954076"/>
              <a:gd name="connsiteX170" fmla="*/ 476731 w 1428325"/>
              <a:gd name="connsiteY170" fmla="*/ 2558743 h 2954076"/>
              <a:gd name="connsiteX171" fmla="*/ 512449 w 1428325"/>
              <a:gd name="connsiteY171" fmla="*/ 2496829 h 2954076"/>
              <a:gd name="connsiteX172" fmla="*/ 560074 w 1428325"/>
              <a:gd name="connsiteY172" fmla="*/ 2446823 h 2954076"/>
              <a:gd name="connsiteX173" fmla="*/ 610081 w 1428325"/>
              <a:gd name="connsiteY173" fmla="*/ 2382529 h 2954076"/>
              <a:gd name="connsiteX174" fmla="*/ 536262 w 1428325"/>
              <a:gd name="connsiteY174" fmla="*/ 2444442 h 2954076"/>
              <a:gd name="connsiteX175" fmla="*/ 486256 w 1428325"/>
              <a:gd name="connsiteY175" fmla="*/ 2468254 h 2954076"/>
              <a:gd name="connsiteX176" fmla="*/ 424343 w 1428325"/>
              <a:gd name="connsiteY176" fmla="*/ 2513499 h 2954076"/>
              <a:gd name="connsiteX177" fmla="*/ 364812 w 1428325"/>
              <a:gd name="connsiteY177" fmla="*/ 2484923 h 2954076"/>
              <a:gd name="connsiteX178" fmla="*/ 319568 w 1428325"/>
              <a:gd name="connsiteY178" fmla="*/ 2444442 h 2954076"/>
              <a:gd name="connsiteX179" fmla="*/ 250512 w 1428325"/>
              <a:gd name="connsiteY179" fmla="*/ 2456348 h 2954076"/>
              <a:gd name="connsiteX180" fmla="*/ 231462 w 1428325"/>
              <a:gd name="connsiteY180" fmla="*/ 2444442 h 2954076"/>
              <a:gd name="connsiteX181" fmla="*/ 267181 w 1428325"/>
              <a:gd name="connsiteY181" fmla="*/ 2420629 h 2954076"/>
              <a:gd name="connsiteX182" fmla="*/ 171931 w 1428325"/>
              <a:gd name="connsiteY182" fmla="*/ 2408723 h 2954076"/>
              <a:gd name="connsiteX183" fmla="*/ 114781 w 1428325"/>
              <a:gd name="connsiteY183" fmla="*/ 2430154 h 2954076"/>
              <a:gd name="connsiteX184" fmla="*/ 93349 w 1428325"/>
              <a:gd name="connsiteY184" fmla="*/ 2446823 h 2954076"/>
              <a:gd name="connsiteX185" fmla="*/ 90968 w 1428325"/>
              <a:gd name="connsiteY185" fmla="*/ 2427773 h 2954076"/>
              <a:gd name="connsiteX186" fmla="*/ 112399 w 1428325"/>
              <a:gd name="connsiteY186" fmla="*/ 2401579 h 2954076"/>
              <a:gd name="connsiteX187" fmla="*/ 52868 w 1428325"/>
              <a:gd name="connsiteY187" fmla="*/ 2406342 h 2954076"/>
              <a:gd name="connsiteX188" fmla="*/ 67156 w 1428325"/>
              <a:gd name="connsiteY188" fmla="*/ 2373004 h 2954076"/>
              <a:gd name="connsiteX189" fmla="*/ 45724 w 1428325"/>
              <a:gd name="connsiteY189" fmla="*/ 2358717 h 2954076"/>
              <a:gd name="connsiteX190" fmla="*/ 52868 w 1428325"/>
              <a:gd name="connsiteY190" fmla="*/ 2342048 h 2954076"/>
              <a:gd name="connsiteX191" fmla="*/ 131449 w 1428325"/>
              <a:gd name="connsiteY191" fmla="*/ 2296804 h 2954076"/>
              <a:gd name="connsiteX192" fmla="*/ 150500 w 1428325"/>
              <a:gd name="connsiteY192" fmla="*/ 2272992 h 2954076"/>
              <a:gd name="connsiteX193" fmla="*/ 205268 w 1428325"/>
              <a:gd name="connsiteY193" fmla="*/ 2265848 h 2954076"/>
              <a:gd name="connsiteX194" fmla="*/ 276706 w 1428325"/>
              <a:gd name="connsiteY194" fmla="*/ 2201554 h 2954076"/>
              <a:gd name="connsiteX195" fmla="*/ 283849 w 1428325"/>
              <a:gd name="connsiteY195" fmla="*/ 2158692 h 2954076"/>
              <a:gd name="connsiteX196" fmla="*/ 264799 w 1428325"/>
              <a:gd name="connsiteY196" fmla="*/ 2120592 h 2954076"/>
              <a:gd name="connsiteX197" fmla="*/ 271943 w 1428325"/>
              <a:gd name="connsiteY197" fmla="*/ 2082492 h 2954076"/>
              <a:gd name="connsiteX198" fmla="*/ 269562 w 1428325"/>
              <a:gd name="connsiteY198" fmla="*/ 2049154 h 2954076"/>
              <a:gd name="connsiteX199" fmla="*/ 238606 w 1428325"/>
              <a:gd name="connsiteY199" fmla="*/ 2025342 h 2954076"/>
              <a:gd name="connsiteX200" fmla="*/ 207649 w 1428325"/>
              <a:gd name="connsiteY200" fmla="*/ 2032485 h 2954076"/>
              <a:gd name="connsiteX201" fmla="*/ 179074 w 1428325"/>
              <a:gd name="connsiteY201" fmla="*/ 2053917 h 2954076"/>
              <a:gd name="connsiteX202" fmla="*/ 148118 w 1428325"/>
              <a:gd name="connsiteY202" fmla="*/ 2058679 h 2954076"/>
              <a:gd name="connsiteX203" fmla="*/ 150499 w 1428325"/>
              <a:gd name="connsiteY203" fmla="*/ 2049154 h 2954076"/>
              <a:gd name="connsiteX204" fmla="*/ 219556 w 1428325"/>
              <a:gd name="connsiteY204" fmla="*/ 1956285 h 2954076"/>
              <a:gd name="connsiteX205" fmla="*/ 174312 w 1428325"/>
              <a:gd name="connsiteY205" fmla="*/ 1887229 h 2954076"/>
              <a:gd name="connsiteX206" fmla="*/ 193362 w 1428325"/>
              <a:gd name="connsiteY206" fmla="*/ 1851510 h 2954076"/>
              <a:gd name="connsiteX207" fmla="*/ 260037 w 1428325"/>
              <a:gd name="connsiteY207" fmla="*/ 1894373 h 2954076"/>
              <a:gd name="connsiteX208" fmla="*/ 307662 w 1428325"/>
              <a:gd name="connsiteY208" fmla="*/ 1906279 h 2954076"/>
              <a:gd name="connsiteX209" fmla="*/ 426724 w 1428325"/>
              <a:gd name="connsiteY209" fmla="*/ 1884848 h 2954076"/>
              <a:gd name="connsiteX210" fmla="*/ 479112 w 1428325"/>
              <a:gd name="connsiteY210" fmla="*/ 1915804 h 2954076"/>
              <a:gd name="connsiteX211" fmla="*/ 464824 w 1428325"/>
              <a:gd name="connsiteY211" fmla="*/ 1870560 h 2954076"/>
              <a:gd name="connsiteX212" fmla="*/ 469587 w 1428325"/>
              <a:gd name="connsiteY212" fmla="*/ 1863417 h 2954076"/>
              <a:gd name="connsiteX213" fmla="*/ 507687 w 1428325"/>
              <a:gd name="connsiteY213" fmla="*/ 1894373 h 2954076"/>
              <a:gd name="connsiteX214" fmla="*/ 533881 w 1428325"/>
              <a:gd name="connsiteY214" fmla="*/ 1901516 h 2954076"/>
              <a:gd name="connsiteX215" fmla="*/ 536262 w 1428325"/>
              <a:gd name="connsiteY215" fmla="*/ 1870560 h 2954076"/>
              <a:gd name="connsiteX216" fmla="*/ 519593 w 1428325"/>
              <a:gd name="connsiteY216" fmla="*/ 1870560 h 2954076"/>
              <a:gd name="connsiteX217" fmla="*/ 488637 w 1428325"/>
              <a:gd name="connsiteY217" fmla="*/ 1851510 h 2954076"/>
              <a:gd name="connsiteX218" fmla="*/ 474349 w 1428325"/>
              <a:gd name="connsiteY218" fmla="*/ 1815792 h 2954076"/>
              <a:gd name="connsiteX219" fmla="*/ 479112 w 1428325"/>
              <a:gd name="connsiteY219" fmla="*/ 1782454 h 2954076"/>
              <a:gd name="connsiteX220" fmla="*/ 505306 w 1428325"/>
              <a:gd name="connsiteY220" fmla="*/ 1758642 h 2954076"/>
              <a:gd name="connsiteX221" fmla="*/ 479112 w 1428325"/>
              <a:gd name="connsiteY221" fmla="*/ 1732448 h 2954076"/>
              <a:gd name="connsiteX222" fmla="*/ 481493 w 1428325"/>
              <a:gd name="connsiteY222" fmla="*/ 1706254 h 2954076"/>
              <a:gd name="connsiteX223" fmla="*/ 486256 w 1428325"/>
              <a:gd name="connsiteY223" fmla="*/ 1680060 h 2954076"/>
              <a:gd name="connsiteX224" fmla="*/ 524356 w 1428325"/>
              <a:gd name="connsiteY224" fmla="*/ 1632435 h 2954076"/>
              <a:gd name="connsiteX225" fmla="*/ 524356 w 1428325"/>
              <a:gd name="connsiteY225" fmla="*/ 1601479 h 2954076"/>
              <a:gd name="connsiteX226" fmla="*/ 505306 w 1428325"/>
              <a:gd name="connsiteY226" fmla="*/ 1596717 h 2954076"/>
              <a:gd name="connsiteX227" fmla="*/ 462443 w 1428325"/>
              <a:gd name="connsiteY227" fmla="*/ 1625292 h 2954076"/>
              <a:gd name="connsiteX228" fmla="*/ 433868 w 1428325"/>
              <a:gd name="connsiteY228" fmla="*/ 1603860 h 2954076"/>
              <a:gd name="connsiteX229" fmla="*/ 386243 w 1428325"/>
              <a:gd name="connsiteY229" fmla="*/ 1522898 h 2954076"/>
              <a:gd name="connsiteX230" fmla="*/ 368682 w 1428325"/>
              <a:gd name="connsiteY230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31574 w 1428325"/>
              <a:gd name="connsiteY128" fmla="*/ 2718285 h 2954076"/>
              <a:gd name="connsiteX129" fmla="*/ 1088712 w 1428325"/>
              <a:gd name="connsiteY129" fmla="*/ 2699235 h 2954076"/>
              <a:gd name="connsiteX130" fmla="*/ 1029181 w 1428325"/>
              <a:gd name="connsiteY130" fmla="*/ 2692092 h 2954076"/>
              <a:gd name="connsiteX131" fmla="*/ 962506 w 1428325"/>
              <a:gd name="connsiteY131" fmla="*/ 2699235 h 2954076"/>
              <a:gd name="connsiteX132" fmla="*/ 924406 w 1428325"/>
              <a:gd name="connsiteY132" fmla="*/ 2718285 h 2954076"/>
              <a:gd name="connsiteX133" fmla="*/ 888687 w 1428325"/>
              <a:gd name="connsiteY133" fmla="*/ 2682567 h 2954076"/>
              <a:gd name="connsiteX134" fmla="*/ 869637 w 1428325"/>
              <a:gd name="connsiteY134" fmla="*/ 2682567 h 2954076"/>
              <a:gd name="connsiteX135" fmla="*/ 850587 w 1428325"/>
              <a:gd name="connsiteY135" fmla="*/ 2701617 h 2954076"/>
              <a:gd name="connsiteX136" fmla="*/ 817249 w 1428325"/>
              <a:gd name="connsiteY136" fmla="*/ 2694473 h 2954076"/>
              <a:gd name="connsiteX137" fmla="*/ 800581 w 1428325"/>
              <a:gd name="connsiteY137" fmla="*/ 2711142 h 2954076"/>
              <a:gd name="connsiteX138" fmla="*/ 793437 w 1428325"/>
              <a:gd name="connsiteY138" fmla="*/ 2739717 h 2954076"/>
              <a:gd name="connsiteX139" fmla="*/ 838681 w 1428325"/>
              <a:gd name="connsiteY139" fmla="*/ 2761148 h 2954076"/>
              <a:gd name="connsiteX140" fmla="*/ 860112 w 1428325"/>
              <a:gd name="connsiteY140" fmla="*/ 2730192 h 2954076"/>
              <a:gd name="connsiteX141" fmla="*/ 786293 w 1428325"/>
              <a:gd name="connsiteY141" fmla="*/ 2706379 h 2954076"/>
              <a:gd name="connsiteX142" fmla="*/ 686281 w 1428325"/>
              <a:gd name="connsiteY142" fmla="*/ 2713523 h 2954076"/>
              <a:gd name="connsiteX143" fmla="*/ 685860 w 1428325"/>
              <a:gd name="connsiteY143" fmla="*/ 2749641 h 2954076"/>
              <a:gd name="connsiteX144" fmla="*/ 621987 w 1428325"/>
              <a:gd name="connsiteY144" fmla="*/ 2746860 h 2954076"/>
              <a:gd name="connsiteX145" fmla="*/ 591031 w 1428325"/>
              <a:gd name="connsiteY145" fmla="*/ 2754004 h 2954076"/>
              <a:gd name="connsiteX146" fmla="*/ 521974 w 1428325"/>
              <a:gd name="connsiteY146" fmla="*/ 2715904 h 2954076"/>
              <a:gd name="connsiteX147" fmla="*/ 464824 w 1428325"/>
              <a:gd name="connsiteY147" fmla="*/ 2725429 h 2954076"/>
              <a:gd name="connsiteX148" fmla="*/ 386243 w 1428325"/>
              <a:gd name="connsiteY148" fmla="*/ 2780198 h 2954076"/>
              <a:gd name="connsiteX149" fmla="*/ 350525 w 1428325"/>
              <a:gd name="connsiteY149" fmla="*/ 2892118 h 2954076"/>
              <a:gd name="connsiteX150" fmla="*/ 302899 w 1428325"/>
              <a:gd name="connsiteY150" fmla="*/ 2858779 h 2954076"/>
              <a:gd name="connsiteX151" fmla="*/ 245749 w 1428325"/>
              <a:gd name="connsiteY151" fmla="*/ 2844492 h 2954076"/>
              <a:gd name="connsiteX152" fmla="*/ 190981 w 1428325"/>
              <a:gd name="connsiteY152" fmla="*/ 2856398 h 2954076"/>
              <a:gd name="connsiteX153" fmla="*/ 145737 w 1428325"/>
              <a:gd name="connsiteY153" fmla="*/ 2863542 h 2954076"/>
              <a:gd name="connsiteX154" fmla="*/ 110018 w 1428325"/>
              <a:gd name="connsiteY154" fmla="*/ 2892117 h 2954076"/>
              <a:gd name="connsiteX155" fmla="*/ 88587 w 1428325"/>
              <a:gd name="connsiteY155" fmla="*/ 2899260 h 2954076"/>
              <a:gd name="connsiteX156" fmla="*/ 79062 w 1428325"/>
              <a:gd name="connsiteY156" fmla="*/ 2937360 h 2954076"/>
              <a:gd name="connsiteX157" fmla="*/ 55250 w 1428325"/>
              <a:gd name="connsiteY157" fmla="*/ 2954030 h 2954076"/>
              <a:gd name="connsiteX158" fmla="*/ 36199 w 1428325"/>
              <a:gd name="connsiteY158" fmla="*/ 2930218 h 2954076"/>
              <a:gd name="connsiteX159" fmla="*/ 5244 w 1428325"/>
              <a:gd name="connsiteY159" fmla="*/ 2911169 h 2954076"/>
              <a:gd name="connsiteX160" fmla="*/ 12387 w 1428325"/>
              <a:gd name="connsiteY160" fmla="*/ 2884973 h 2954076"/>
              <a:gd name="connsiteX161" fmla="*/ 69537 w 1428325"/>
              <a:gd name="connsiteY161" fmla="*/ 2849255 h 2954076"/>
              <a:gd name="connsiteX162" fmla="*/ 90969 w 1428325"/>
              <a:gd name="connsiteY162" fmla="*/ 2777818 h 2954076"/>
              <a:gd name="connsiteX163" fmla="*/ 145737 w 1428325"/>
              <a:gd name="connsiteY163" fmla="*/ 2744479 h 2954076"/>
              <a:gd name="connsiteX164" fmla="*/ 183838 w 1428325"/>
              <a:gd name="connsiteY164" fmla="*/ 2694474 h 2954076"/>
              <a:gd name="connsiteX165" fmla="*/ 193363 w 1428325"/>
              <a:gd name="connsiteY165" fmla="*/ 2630180 h 2954076"/>
              <a:gd name="connsiteX166" fmla="*/ 217174 w 1428325"/>
              <a:gd name="connsiteY166" fmla="*/ 2632561 h 2954076"/>
              <a:gd name="connsiteX167" fmla="*/ 240987 w 1428325"/>
              <a:gd name="connsiteY167" fmla="*/ 2623036 h 2954076"/>
              <a:gd name="connsiteX168" fmla="*/ 262418 w 1428325"/>
              <a:gd name="connsiteY168" fmla="*/ 2570648 h 2954076"/>
              <a:gd name="connsiteX169" fmla="*/ 391006 w 1428325"/>
              <a:gd name="connsiteY169" fmla="*/ 2561123 h 2954076"/>
              <a:gd name="connsiteX170" fmla="*/ 410056 w 1428325"/>
              <a:gd name="connsiteY170" fmla="*/ 2580174 h 2954076"/>
              <a:gd name="connsiteX171" fmla="*/ 476731 w 1428325"/>
              <a:gd name="connsiteY171" fmla="*/ 2558743 h 2954076"/>
              <a:gd name="connsiteX172" fmla="*/ 512449 w 1428325"/>
              <a:gd name="connsiteY172" fmla="*/ 2496829 h 2954076"/>
              <a:gd name="connsiteX173" fmla="*/ 560074 w 1428325"/>
              <a:gd name="connsiteY173" fmla="*/ 2446823 h 2954076"/>
              <a:gd name="connsiteX174" fmla="*/ 610081 w 1428325"/>
              <a:gd name="connsiteY174" fmla="*/ 2382529 h 2954076"/>
              <a:gd name="connsiteX175" fmla="*/ 536262 w 1428325"/>
              <a:gd name="connsiteY175" fmla="*/ 2444442 h 2954076"/>
              <a:gd name="connsiteX176" fmla="*/ 486256 w 1428325"/>
              <a:gd name="connsiteY176" fmla="*/ 2468254 h 2954076"/>
              <a:gd name="connsiteX177" fmla="*/ 424343 w 1428325"/>
              <a:gd name="connsiteY177" fmla="*/ 2513499 h 2954076"/>
              <a:gd name="connsiteX178" fmla="*/ 364812 w 1428325"/>
              <a:gd name="connsiteY178" fmla="*/ 2484923 h 2954076"/>
              <a:gd name="connsiteX179" fmla="*/ 319568 w 1428325"/>
              <a:gd name="connsiteY179" fmla="*/ 2444442 h 2954076"/>
              <a:gd name="connsiteX180" fmla="*/ 250512 w 1428325"/>
              <a:gd name="connsiteY180" fmla="*/ 2456348 h 2954076"/>
              <a:gd name="connsiteX181" fmla="*/ 231462 w 1428325"/>
              <a:gd name="connsiteY181" fmla="*/ 2444442 h 2954076"/>
              <a:gd name="connsiteX182" fmla="*/ 267181 w 1428325"/>
              <a:gd name="connsiteY182" fmla="*/ 2420629 h 2954076"/>
              <a:gd name="connsiteX183" fmla="*/ 171931 w 1428325"/>
              <a:gd name="connsiteY183" fmla="*/ 2408723 h 2954076"/>
              <a:gd name="connsiteX184" fmla="*/ 114781 w 1428325"/>
              <a:gd name="connsiteY184" fmla="*/ 2430154 h 2954076"/>
              <a:gd name="connsiteX185" fmla="*/ 93349 w 1428325"/>
              <a:gd name="connsiteY185" fmla="*/ 2446823 h 2954076"/>
              <a:gd name="connsiteX186" fmla="*/ 90968 w 1428325"/>
              <a:gd name="connsiteY186" fmla="*/ 2427773 h 2954076"/>
              <a:gd name="connsiteX187" fmla="*/ 112399 w 1428325"/>
              <a:gd name="connsiteY187" fmla="*/ 2401579 h 2954076"/>
              <a:gd name="connsiteX188" fmla="*/ 52868 w 1428325"/>
              <a:gd name="connsiteY188" fmla="*/ 2406342 h 2954076"/>
              <a:gd name="connsiteX189" fmla="*/ 67156 w 1428325"/>
              <a:gd name="connsiteY189" fmla="*/ 2373004 h 2954076"/>
              <a:gd name="connsiteX190" fmla="*/ 45724 w 1428325"/>
              <a:gd name="connsiteY190" fmla="*/ 2358717 h 2954076"/>
              <a:gd name="connsiteX191" fmla="*/ 52868 w 1428325"/>
              <a:gd name="connsiteY191" fmla="*/ 2342048 h 2954076"/>
              <a:gd name="connsiteX192" fmla="*/ 131449 w 1428325"/>
              <a:gd name="connsiteY192" fmla="*/ 2296804 h 2954076"/>
              <a:gd name="connsiteX193" fmla="*/ 150500 w 1428325"/>
              <a:gd name="connsiteY193" fmla="*/ 2272992 h 2954076"/>
              <a:gd name="connsiteX194" fmla="*/ 205268 w 1428325"/>
              <a:gd name="connsiteY194" fmla="*/ 2265848 h 2954076"/>
              <a:gd name="connsiteX195" fmla="*/ 276706 w 1428325"/>
              <a:gd name="connsiteY195" fmla="*/ 2201554 h 2954076"/>
              <a:gd name="connsiteX196" fmla="*/ 283849 w 1428325"/>
              <a:gd name="connsiteY196" fmla="*/ 2158692 h 2954076"/>
              <a:gd name="connsiteX197" fmla="*/ 264799 w 1428325"/>
              <a:gd name="connsiteY197" fmla="*/ 2120592 h 2954076"/>
              <a:gd name="connsiteX198" fmla="*/ 271943 w 1428325"/>
              <a:gd name="connsiteY198" fmla="*/ 2082492 h 2954076"/>
              <a:gd name="connsiteX199" fmla="*/ 269562 w 1428325"/>
              <a:gd name="connsiteY199" fmla="*/ 2049154 h 2954076"/>
              <a:gd name="connsiteX200" fmla="*/ 238606 w 1428325"/>
              <a:gd name="connsiteY200" fmla="*/ 2025342 h 2954076"/>
              <a:gd name="connsiteX201" fmla="*/ 207649 w 1428325"/>
              <a:gd name="connsiteY201" fmla="*/ 2032485 h 2954076"/>
              <a:gd name="connsiteX202" fmla="*/ 179074 w 1428325"/>
              <a:gd name="connsiteY202" fmla="*/ 2053917 h 2954076"/>
              <a:gd name="connsiteX203" fmla="*/ 148118 w 1428325"/>
              <a:gd name="connsiteY203" fmla="*/ 2058679 h 2954076"/>
              <a:gd name="connsiteX204" fmla="*/ 150499 w 1428325"/>
              <a:gd name="connsiteY204" fmla="*/ 2049154 h 2954076"/>
              <a:gd name="connsiteX205" fmla="*/ 219556 w 1428325"/>
              <a:gd name="connsiteY205" fmla="*/ 1956285 h 2954076"/>
              <a:gd name="connsiteX206" fmla="*/ 174312 w 1428325"/>
              <a:gd name="connsiteY206" fmla="*/ 1887229 h 2954076"/>
              <a:gd name="connsiteX207" fmla="*/ 193362 w 1428325"/>
              <a:gd name="connsiteY207" fmla="*/ 1851510 h 2954076"/>
              <a:gd name="connsiteX208" fmla="*/ 260037 w 1428325"/>
              <a:gd name="connsiteY208" fmla="*/ 1894373 h 2954076"/>
              <a:gd name="connsiteX209" fmla="*/ 307662 w 1428325"/>
              <a:gd name="connsiteY209" fmla="*/ 1906279 h 2954076"/>
              <a:gd name="connsiteX210" fmla="*/ 426724 w 1428325"/>
              <a:gd name="connsiteY210" fmla="*/ 1884848 h 2954076"/>
              <a:gd name="connsiteX211" fmla="*/ 479112 w 1428325"/>
              <a:gd name="connsiteY211" fmla="*/ 1915804 h 2954076"/>
              <a:gd name="connsiteX212" fmla="*/ 464824 w 1428325"/>
              <a:gd name="connsiteY212" fmla="*/ 1870560 h 2954076"/>
              <a:gd name="connsiteX213" fmla="*/ 469587 w 1428325"/>
              <a:gd name="connsiteY213" fmla="*/ 1863417 h 2954076"/>
              <a:gd name="connsiteX214" fmla="*/ 507687 w 1428325"/>
              <a:gd name="connsiteY214" fmla="*/ 1894373 h 2954076"/>
              <a:gd name="connsiteX215" fmla="*/ 533881 w 1428325"/>
              <a:gd name="connsiteY215" fmla="*/ 1901516 h 2954076"/>
              <a:gd name="connsiteX216" fmla="*/ 536262 w 1428325"/>
              <a:gd name="connsiteY216" fmla="*/ 1870560 h 2954076"/>
              <a:gd name="connsiteX217" fmla="*/ 519593 w 1428325"/>
              <a:gd name="connsiteY217" fmla="*/ 1870560 h 2954076"/>
              <a:gd name="connsiteX218" fmla="*/ 488637 w 1428325"/>
              <a:gd name="connsiteY218" fmla="*/ 1851510 h 2954076"/>
              <a:gd name="connsiteX219" fmla="*/ 474349 w 1428325"/>
              <a:gd name="connsiteY219" fmla="*/ 1815792 h 2954076"/>
              <a:gd name="connsiteX220" fmla="*/ 479112 w 1428325"/>
              <a:gd name="connsiteY220" fmla="*/ 1782454 h 2954076"/>
              <a:gd name="connsiteX221" fmla="*/ 505306 w 1428325"/>
              <a:gd name="connsiteY221" fmla="*/ 1758642 h 2954076"/>
              <a:gd name="connsiteX222" fmla="*/ 479112 w 1428325"/>
              <a:gd name="connsiteY222" fmla="*/ 1732448 h 2954076"/>
              <a:gd name="connsiteX223" fmla="*/ 481493 w 1428325"/>
              <a:gd name="connsiteY223" fmla="*/ 1706254 h 2954076"/>
              <a:gd name="connsiteX224" fmla="*/ 486256 w 1428325"/>
              <a:gd name="connsiteY224" fmla="*/ 1680060 h 2954076"/>
              <a:gd name="connsiteX225" fmla="*/ 524356 w 1428325"/>
              <a:gd name="connsiteY225" fmla="*/ 1632435 h 2954076"/>
              <a:gd name="connsiteX226" fmla="*/ 524356 w 1428325"/>
              <a:gd name="connsiteY226" fmla="*/ 1601479 h 2954076"/>
              <a:gd name="connsiteX227" fmla="*/ 505306 w 1428325"/>
              <a:gd name="connsiteY227" fmla="*/ 1596717 h 2954076"/>
              <a:gd name="connsiteX228" fmla="*/ 462443 w 1428325"/>
              <a:gd name="connsiteY228" fmla="*/ 1625292 h 2954076"/>
              <a:gd name="connsiteX229" fmla="*/ 433868 w 1428325"/>
              <a:gd name="connsiteY229" fmla="*/ 1603860 h 2954076"/>
              <a:gd name="connsiteX230" fmla="*/ 386243 w 1428325"/>
              <a:gd name="connsiteY230" fmla="*/ 1522898 h 2954076"/>
              <a:gd name="connsiteX231" fmla="*/ 368682 w 1428325"/>
              <a:gd name="connsiteY231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141099 w 1428325"/>
              <a:gd name="connsiteY128" fmla="*/ 2708760 h 2954076"/>
              <a:gd name="connsiteX129" fmla="*/ 1088712 w 1428325"/>
              <a:gd name="connsiteY129" fmla="*/ 2699235 h 2954076"/>
              <a:gd name="connsiteX130" fmla="*/ 1029181 w 1428325"/>
              <a:gd name="connsiteY130" fmla="*/ 2692092 h 2954076"/>
              <a:gd name="connsiteX131" fmla="*/ 962506 w 1428325"/>
              <a:gd name="connsiteY131" fmla="*/ 2699235 h 2954076"/>
              <a:gd name="connsiteX132" fmla="*/ 924406 w 1428325"/>
              <a:gd name="connsiteY132" fmla="*/ 2718285 h 2954076"/>
              <a:gd name="connsiteX133" fmla="*/ 888687 w 1428325"/>
              <a:gd name="connsiteY133" fmla="*/ 2682567 h 2954076"/>
              <a:gd name="connsiteX134" fmla="*/ 869637 w 1428325"/>
              <a:gd name="connsiteY134" fmla="*/ 2682567 h 2954076"/>
              <a:gd name="connsiteX135" fmla="*/ 850587 w 1428325"/>
              <a:gd name="connsiteY135" fmla="*/ 2701617 h 2954076"/>
              <a:gd name="connsiteX136" fmla="*/ 817249 w 1428325"/>
              <a:gd name="connsiteY136" fmla="*/ 2694473 h 2954076"/>
              <a:gd name="connsiteX137" fmla="*/ 800581 w 1428325"/>
              <a:gd name="connsiteY137" fmla="*/ 2711142 h 2954076"/>
              <a:gd name="connsiteX138" fmla="*/ 793437 w 1428325"/>
              <a:gd name="connsiteY138" fmla="*/ 2739717 h 2954076"/>
              <a:gd name="connsiteX139" fmla="*/ 838681 w 1428325"/>
              <a:gd name="connsiteY139" fmla="*/ 2761148 h 2954076"/>
              <a:gd name="connsiteX140" fmla="*/ 860112 w 1428325"/>
              <a:gd name="connsiteY140" fmla="*/ 2730192 h 2954076"/>
              <a:gd name="connsiteX141" fmla="*/ 786293 w 1428325"/>
              <a:gd name="connsiteY141" fmla="*/ 2706379 h 2954076"/>
              <a:gd name="connsiteX142" fmla="*/ 686281 w 1428325"/>
              <a:gd name="connsiteY142" fmla="*/ 2713523 h 2954076"/>
              <a:gd name="connsiteX143" fmla="*/ 685860 w 1428325"/>
              <a:gd name="connsiteY143" fmla="*/ 2749641 h 2954076"/>
              <a:gd name="connsiteX144" fmla="*/ 621987 w 1428325"/>
              <a:gd name="connsiteY144" fmla="*/ 2746860 h 2954076"/>
              <a:gd name="connsiteX145" fmla="*/ 591031 w 1428325"/>
              <a:gd name="connsiteY145" fmla="*/ 2754004 h 2954076"/>
              <a:gd name="connsiteX146" fmla="*/ 521974 w 1428325"/>
              <a:gd name="connsiteY146" fmla="*/ 2715904 h 2954076"/>
              <a:gd name="connsiteX147" fmla="*/ 464824 w 1428325"/>
              <a:gd name="connsiteY147" fmla="*/ 2725429 h 2954076"/>
              <a:gd name="connsiteX148" fmla="*/ 386243 w 1428325"/>
              <a:gd name="connsiteY148" fmla="*/ 2780198 h 2954076"/>
              <a:gd name="connsiteX149" fmla="*/ 350525 w 1428325"/>
              <a:gd name="connsiteY149" fmla="*/ 2892118 h 2954076"/>
              <a:gd name="connsiteX150" fmla="*/ 302899 w 1428325"/>
              <a:gd name="connsiteY150" fmla="*/ 2858779 h 2954076"/>
              <a:gd name="connsiteX151" fmla="*/ 245749 w 1428325"/>
              <a:gd name="connsiteY151" fmla="*/ 2844492 h 2954076"/>
              <a:gd name="connsiteX152" fmla="*/ 190981 w 1428325"/>
              <a:gd name="connsiteY152" fmla="*/ 2856398 h 2954076"/>
              <a:gd name="connsiteX153" fmla="*/ 145737 w 1428325"/>
              <a:gd name="connsiteY153" fmla="*/ 2863542 h 2954076"/>
              <a:gd name="connsiteX154" fmla="*/ 110018 w 1428325"/>
              <a:gd name="connsiteY154" fmla="*/ 2892117 h 2954076"/>
              <a:gd name="connsiteX155" fmla="*/ 88587 w 1428325"/>
              <a:gd name="connsiteY155" fmla="*/ 2899260 h 2954076"/>
              <a:gd name="connsiteX156" fmla="*/ 79062 w 1428325"/>
              <a:gd name="connsiteY156" fmla="*/ 2937360 h 2954076"/>
              <a:gd name="connsiteX157" fmla="*/ 55250 w 1428325"/>
              <a:gd name="connsiteY157" fmla="*/ 2954030 h 2954076"/>
              <a:gd name="connsiteX158" fmla="*/ 36199 w 1428325"/>
              <a:gd name="connsiteY158" fmla="*/ 2930218 h 2954076"/>
              <a:gd name="connsiteX159" fmla="*/ 5244 w 1428325"/>
              <a:gd name="connsiteY159" fmla="*/ 2911169 h 2954076"/>
              <a:gd name="connsiteX160" fmla="*/ 12387 w 1428325"/>
              <a:gd name="connsiteY160" fmla="*/ 2884973 h 2954076"/>
              <a:gd name="connsiteX161" fmla="*/ 69537 w 1428325"/>
              <a:gd name="connsiteY161" fmla="*/ 2849255 h 2954076"/>
              <a:gd name="connsiteX162" fmla="*/ 90969 w 1428325"/>
              <a:gd name="connsiteY162" fmla="*/ 2777818 h 2954076"/>
              <a:gd name="connsiteX163" fmla="*/ 145737 w 1428325"/>
              <a:gd name="connsiteY163" fmla="*/ 2744479 h 2954076"/>
              <a:gd name="connsiteX164" fmla="*/ 183838 w 1428325"/>
              <a:gd name="connsiteY164" fmla="*/ 2694474 h 2954076"/>
              <a:gd name="connsiteX165" fmla="*/ 193363 w 1428325"/>
              <a:gd name="connsiteY165" fmla="*/ 2630180 h 2954076"/>
              <a:gd name="connsiteX166" fmla="*/ 217174 w 1428325"/>
              <a:gd name="connsiteY166" fmla="*/ 2632561 h 2954076"/>
              <a:gd name="connsiteX167" fmla="*/ 240987 w 1428325"/>
              <a:gd name="connsiteY167" fmla="*/ 2623036 h 2954076"/>
              <a:gd name="connsiteX168" fmla="*/ 262418 w 1428325"/>
              <a:gd name="connsiteY168" fmla="*/ 2570648 h 2954076"/>
              <a:gd name="connsiteX169" fmla="*/ 391006 w 1428325"/>
              <a:gd name="connsiteY169" fmla="*/ 2561123 h 2954076"/>
              <a:gd name="connsiteX170" fmla="*/ 410056 w 1428325"/>
              <a:gd name="connsiteY170" fmla="*/ 2580174 h 2954076"/>
              <a:gd name="connsiteX171" fmla="*/ 476731 w 1428325"/>
              <a:gd name="connsiteY171" fmla="*/ 2558743 h 2954076"/>
              <a:gd name="connsiteX172" fmla="*/ 512449 w 1428325"/>
              <a:gd name="connsiteY172" fmla="*/ 2496829 h 2954076"/>
              <a:gd name="connsiteX173" fmla="*/ 560074 w 1428325"/>
              <a:gd name="connsiteY173" fmla="*/ 2446823 h 2954076"/>
              <a:gd name="connsiteX174" fmla="*/ 610081 w 1428325"/>
              <a:gd name="connsiteY174" fmla="*/ 2382529 h 2954076"/>
              <a:gd name="connsiteX175" fmla="*/ 536262 w 1428325"/>
              <a:gd name="connsiteY175" fmla="*/ 2444442 h 2954076"/>
              <a:gd name="connsiteX176" fmla="*/ 486256 w 1428325"/>
              <a:gd name="connsiteY176" fmla="*/ 2468254 h 2954076"/>
              <a:gd name="connsiteX177" fmla="*/ 424343 w 1428325"/>
              <a:gd name="connsiteY177" fmla="*/ 2513499 h 2954076"/>
              <a:gd name="connsiteX178" fmla="*/ 364812 w 1428325"/>
              <a:gd name="connsiteY178" fmla="*/ 2484923 h 2954076"/>
              <a:gd name="connsiteX179" fmla="*/ 319568 w 1428325"/>
              <a:gd name="connsiteY179" fmla="*/ 2444442 h 2954076"/>
              <a:gd name="connsiteX180" fmla="*/ 250512 w 1428325"/>
              <a:gd name="connsiteY180" fmla="*/ 2456348 h 2954076"/>
              <a:gd name="connsiteX181" fmla="*/ 231462 w 1428325"/>
              <a:gd name="connsiteY181" fmla="*/ 2444442 h 2954076"/>
              <a:gd name="connsiteX182" fmla="*/ 267181 w 1428325"/>
              <a:gd name="connsiteY182" fmla="*/ 2420629 h 2954076"/>
              <a:gd name="connsiteX183" fmla="*/ 171931 w 1428325"/>
              <a:gd name="connsiteY183" fmla="*/ 2408723 h 2954076"/>
              <a:gd name="connsiteX184" fmla="*/ 114781 w 1428325"/>
              <a:gd name="connsiteY184" fmla="*/ 2430154 h 2954076"/>
              <a:gd name="connsiteX185" fmla="*/ 93349 w 1428325"/>
              <a:gd name="connsiteY185" fmla="*/ 2446823 h 2954076"/>
              <a:gd name="connsiteX186" fmla="*/ 90968 w 1428325"/>
              <a:gd name="connsiteY186" fmla="*/ 2427773 h 2954076"/>
              <a:gd name="connsiteX187" fmla="*/ 112399 w 1428325"/>
              <a:gd name="connsiteY187" fmla="*/ 2401579 h 2954076"/>
              <a:gd name="connsiteX188" fmla="*/ 52868 w 1428325"/>
              <a:gd name="connsiteY188" fmla="*/ 2406342 h 2954076"/>
              <a:gd name="connsiteX189" fmla="*/ 67156 w 1428325"/>
              <a:gd name="connsiteY189" fmla="*/ 2373004 h 2954076"/>
              <a:gd name="connsiteX190" fmla="*/ 45724 w 1428325"/>
              <a:gd name="connsiteY190" fmla="*/ 2358717 h 2954076"/>
              <a:gd name="connsiteX191" fmla="*/ 52868 w 1428325"/>
              <a:gd name="connsiteY191" fmla="*/ 2342048 h 2954076"/>
              <a:gd name="connsiteX192" fmla="*/ 131449 w 1428325"/>
              <a:gd name="connsiteY192" fmla="*/ 2296804 h 2954076"/>
              <a:gd name="connsiteX193" fmla="*/ 150500 w 1428325"/>
              <a:gd name="connsiteY193" fmla="*/ 2272992 h 2954076"/>
              <a:gd name="connsiteX194" fmla="*/ 205268 w 1428325"/>
              <a:gd name="connsiteY194" fmla="*/ 2265848 h 2954076"/>
              <a:gd name="connsiteX195" fmla="*/ 276706 w 1428325"/>
              <a:gd name="connsiteY195" fmla="*/ 2201554 h 2954076"/>
              <a:gd name="connsiteX196" fmla="*/ 283849 w 1428325"/>
              <a:gd name="connsiteY196" fmla="*/ 2158692 h 2954076"/>
              <a:gd name="connsiteX197" fmla="*/ 264799 w 1428325"/>
              <a:gd name="connsiteY197" fmla="*/ 2120592 h 2954076"/>
              <a:gd name="connsiteX198" fmla="*/ 271943 w 1428325"/>
              <a:gd name="connsiteY198" fmla="*/ 2082492 h 2954076"/>
              <a:gd name="connsiteX199" fmla="*/ 269562 w 1428325"/>
              <a:gd name="connsiteY199" fmla="*/ 2049154 h 2954076"/>
              <a:gd name="connsiteX200" fmla="*/ 238606 w 1428325"/>
              <a:gd name="connsiteY200" fmla="*/ 2025342 h 2954076"/>
              <a:gd name="connsiteX201" fmla="*/ 207649 w 1428325"/>
              <a:gd name="connsiteY201" fmla="*/ 2032485 h 2954076"/>
              <a:gd name="connsiteX202" fmla="*/ 179074 w 1428325"/>
              <a:gd name="connsiteY202" fmla="*/ 2053917 h 2954076"/>
              <a:gd name="connsiteX203" fmla="*/ 148118 w 1428325"/>
              <a:gd name="connsiteY203" fmla="*/ 2058679 h 2954076"/>
              <a:gd name="connsiteX204" fmla="*/ 150499 w 1428325"/>
              <a:gd name="connsiteY204" fmla="*/ 2049154 h 2954076"/>
              <a:gd name="connsiteX205" fmla="*/ 219556 w 1428325"/>
              <a:gd name="connsiteY205" fmla="*/ 1956285 h 2954076"/>
              <a:gd name="connsiteX206" fmla="*/ 174312 w 1428325"/>
              <a:gd name="connsiteY206" fmla="*/ 1887229 h 2954076"/>
              <a:gd name="connsiteX207" fmla="*/ 193362 w 1428325"/>
              <a:gd name="connsiteY207" fmla="*/ 1851510 h 2954076"/>
              <a:gd name="connsiteX208" fmla="*/ 260037 w 1428325"/>
              <a:gd name="connsiteY208" fmla="*/ 1894373 h 2954076"/>
              <a:gd name="connsiteX209" fmla="*/ 307662 w 1428325"/>
              <a:gd name="connsiteY209" fmla="*/ 1906279 h 2954076"/>
              <a:gd name="connsiteX210" fmla="*/ 426724 w 1428325"/>
              <a:gd name="connsiteY210" fmla="*/ 1884848 h 2954076"/>
              <a:gd name="connsiteX211" fmla="*/ 479112 w 1428325"/>
              <a:gd name="connsiteY211" fmla="*/ 1915804 h 2954076"/>
              <a:gd name="connsiteX212" fmla="*/ 464824 w 1428325"/>
              <a:gd name="connsiteY212" fmla="*/ 1870560 h 2954076"/>
              <a:gd name="connsiteX213" fmla="*/ 469587 w 1428325"/>
              <a:gd name="connsiteY213" fmla="*/ 1863417 h 2954076"/>
              <a:gd name="connsiteX214" fmla="*/ 507687 w 1428325"/>
              <a:gd name="connsiteY214" fmla="*/ 1894373 h 2954076"/>
              <a:gd name="connsiteX215" fmla="*/ 533881 w 1428325"/>
              <a:gd name="connsiteY215" fmla="*/ 1901516 h 2954076"/>
              <a:gd name="connsiteX216" fmla="*/ 536262 w 1428325"/>
              <a:gd name="connsiteY216" fmla="*/ 1870560 h 2954076"/>
              <a:gd name="connsiteX217" fmla="*/ 519593 w 1428325"/>
              <a:gd name="connsiteY217" fmla="*/ 1870560 h 2954076"/>
              <a:gd name="connsiteX218" fmla="*/ 488637 w 1428325"/>
              <a:gd name="connsiteY218" fmla="*/ 1851510 h 2954076"/>
              <a:gd name="connsiteX219" fmla="*/ 474349 w 1428325"/>
              <a:gd name="connsiteY219" fmla="*/ 1815792 h 2954076"/>
              <a:gd name="connsiteX220" fmla="*/ 479112 w 1428325"/>
              <a:gd name="connsiteY220" fmla="*/ 1782454 h 2954076"/>
              <a:gd name="connsiteX221" fmla="*/ 505306 w 1428325"/>
              <a:gd name="connsiteY221" fmla="*/ 1758642 h 2954076"/>
              <a:gd name="connsiteX222" fmla="*/ 479112 w 1428325"/>
              <a:gd name="connsiteY222" fmla="*/ 1732448 h 2954076"/>
              <a:gd name="connsiteX223" fmla="*/ 481493 w 1428325"/>
              <a:gd name="connsiteY223" fmla="*/ 1706254 h 2954076"/>
              <a:gd name="connsiteX224" fmla="*/ 486256 w 1428325"/>
              <a:gd name="connsiteY224" fmla="*/ 1680060 h 2954076"/>
              <a:gd name="connsiteX225" fmla="*/ 524356 w 1428325"/>
              <a:gd name="connsiteY225" fmla="*/ 1632435 h 2954076"/>
              <a:gd name="connsiteX226" fmla="*/ 524356 w 1428325"/>
              <a:gd name="connsiteY226" fmla="*/ 1601479 h 2954076"/>
              <a:gd name="connsiteX227" fmla="*/ 505306 w 1428325"/>
              <a:gd name="connsiteY227" fmla="*/ 1596717 h 2954076"/>
              <a:gd name="connsiteX228" fmla="*/ 462443 w 1428325"/>
              <a:gd name="connsiteY228" fmla="*/ 1625292 h 2954076"/>
              <a:gd name="connsiteX229" fmla="*/ 433868 w 1428325"/>
              <a:gd name="connsiteY229" fmla="*/ 1603860 h 2954076"/>
              <a:gd name="connsiteX230" fmla="*/ 386243 w 1428325"/>
              <a:gd name="connsiteY230" fmla="*/ 1522898 h 2954076"/>
              <a:gd name="connsiteX231" fmla="*/ 368682 w 1428325"/>
              <a:gd name="connsiteY231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3507 w 1428325"/>
              <a:gd name="connsiteY127" fmla="*/ 2592080 h 2954076"/>
              <a:gd name="connsiteX128" fmla="*/ 1293499 w 1428325"/>
              <a:gd name="connsiteY128" fmla="*/ 2615892 h 2954076"/>
              <a:gd name="connsiteX129" fmla="*/ 1141099 w 1428325"/>
              <a:gd name="connsiteY129" fmla="*/ 2708760 h 2954076"/>
              <a:gd name="connsiteX130" fmla="*/ 1088712 w 1428325"/>
              <a:gd name="connsiteY130" fmla="*/ 2699235 h 2954076"/>
              <a:gd name="connsiteX131" fmla="*/ 1029181 w 1428325"/>
              <a:gd name="connsiteY131" fmla="*/ 2692092 h 2954076"/>
              <a:gd name="connsiteX132" fmla="*/ 962506 w 1428325"/>
              <a:gd name="connsiteY132" fmla="*/ 2699235 h 2954076"/>
              <a:gd name="connsiteX133" fmla="*/ 924406 w 1428325"/>
              <a:gd name="connsiteY133" fmla="*/ 2718285 h 2954076"/>
              <a:gd name="connsiteX134" fmla="*/ 888687 w 1428325"/>
              <a:gd name="connsiteY134" fmla="*/ 2682567 h 2954076"/>
              <a:gd name="connsiteX135" fmla="*/ 869637 w 1428325"/>
              <a:gd name="connsiteY135" fmla="*/ 2682567 h 2954076"/>
              <a:gd name="connsiteX136" fmla="*/ 850587 w 1428325"/>
              <a:gd name="connsiteY136" fmla="*/ 2701617 h 2954076"/>
              <a:gd name="connsiteX137" fmla="*/ 817249 w 1428325"/>
              <a:gd name="connsiteY137" fmla="*/ 2694473 h 2954076"/>
              <a:gd name="connsiteX138" fmla="*/ 800581 w 1428325"/>
              <a:gd name="connsiteY138" fmla="*/ 2711142 h 2954076"/>
              <a:gd name="connsiteX139" fmla="*/ 793437 w 1428325"/>
              <a:gd name="connsiteY139" fmla="*/ 2739717 h 2954076"/>
              <a:gd name="connsiteX140" fmla="*/ 838681 w 1428325"/>
              <a:gd name="connsiteY140" fmla="*/ 2761148 h 2954076"/>
              <a:gd name="connsiteX141" fmla="*/ 860112 w 1428325"/>
              <a:gd name="connsiteY141" fmla="*/ 2730192 h 2954076"/>
              <a:gd name="connsiteX142" fmla="*/ 786293 w 1428325"/>
              <a:gd name="connsiteY142" fmla="*/ 2706379 h 2954076"/>
              <a:gd name="connsiteX143" fmla="*/ 686281 w 1428325"/>
              <a:gd name="connsiteY143" fmla="*/ 2713523 h 2954076"/>
              <a:gd name="connsiteX144" fmla="*/ 685860 w 1428325"/>
              <a:gd name="connsiteY144" fmla="*/ 2749641 h 2954076"/>
              <a:gd name="connsiteX145" fmla="*/ 621987 w 1428325"/>
              <a:gd name="connsiteY145" fmla="*/ 2746860 h 2954076"/>
              <a:gd name="connsiteX146" fmla="*/ 591031 w 1428325"/>
              <a:gd name="connsiteY146" fmla="*/ 2754004 h 2954076"/>
              <a:gd name="connsiteX147" fmla="*/ 521974 w 1428325"/>
              <a:gd name="connsiteY147" fmla="*/ 2715904 h 2954076"/>
              <a:gd name="connsiteX148" fmla="*/ 464824 w 1428325"/>
              <a:gd name="connsiteY148" fmla="*/ 2725429 h 2954076"/>
              <a:gd name="connsiteX149" fmla="*/ 386243 w 1428325"/>
              <a:gd name="connsiteY149" fmla="*/ 2780198 h 2954076"/>
              <a:gd name="connsiteX150" fmla="*/ 350525 w 1428325"/>
              <a:gd name="connsiteY150" fmla="*/ 2892118 h 2954076"/>
              <a:gd name="connsiteX151" fmla="*/ 302899 w 1428325"/>
              <a:gd name="connsiteY151" fmla="*/ 2858779 h 2954076"/>
              <a:gd name="connsiteX152" fmla="*/ 245749 w 1428325"/>
              <a:gd name="connsiteY152" fmla="*/ 2844492 h 2954076"/>
              <a:gd name="connsiteX153" fmla="*/ 190981 w 1428325"/>
              <a:gd name="connsiteY153" fmla="*/ 2856398 h 2954076"/>
              <a:gd name="connsiteX154" fmla="*/ 145737 w 1428325"/>
              <a:gd name="connsiteY154" fmla="*/ 2863542 h 2954076"/>
              <a:gd name="connsiteX155" fmla="*/ 110018 w 1428325"/>
              <a:gd name="connsiteY155" fmla="*/ 2892117 h 2954076"/>
              <a:gd name="connsiteX156" fmla="*/ 88587 w 1428325"/>
              <a:gd name="connsiteY156" fmla="*/ 2899260 h 2954076"/>
              <a:gd name="connsiteX157" fmla="*/ 79062 w 1428325"/>
              <a:gd name="connsiteY157" fmla="*/ 2937360 h 2954076"/>
              <a:gd name="connsiteX158" fmla="*/ 55250 w 1428325"/>
              <a:gd name="connsiteY158" fmla="*/ 2954030 h 2954076"/>
              <a:gd name="connsiteX159" fmla="*/ 36199 w 1428325"/>
              <a:gd name="connsiteY159" fmla="*/ 2930218 h 2954076"/>
              <a:gd name="connsiteX160" fmla="*/ 5244 w 1428325"/>
              <a:gd name="connsiteY160" fmla="*/ 2911169 h 2954076"/>
              <a:gd name="connsiteX161" fmla="*/ 12387 w 1428325"/>
              <a:gd name="connsiteY161" fmla="*/ 2884973 h 2954076"/>
              <a:gd name="connsiteX162" fmla="*/ 69537 w 1428325"/>
              <a:gd name="connsiteY162" fmla="*/ 2849255 h 2954076"/>
              <a:gd name="connsiteX163" fmla="*/ 90969 w 1428325"/>
              <a:gd name="connsiteY163" fmla="*/ 2777818 h 2954076"/>
              <a:gd name="connsiteX164" fmla="*/ 145737 w 1428325"/>
              <a:gd name="connsiteY164" fmla="*/ 2744479 h 2954076"/>
              <a:gd name="connsiteX165" fmla="*/ 183838 w 1428325"/>
              <a:gd name="connsiteY165" fmla="*/ 2694474 h 2954076"/>
              <a:gd name="connsiteX166" fmla="*/ 193363 w 1428325"/>
              <a:gd name="connsiteY166" fmla="*/ 2630180 h 2954076"/>
              <a:gd name="connsiteX167" fmla="*/ 217174 w 1428325"/>
              <a:gd name="connsiteY167" fmla="*/ 2632561 h 2954076"/>
              <a:gd name="connsiteX168" fmla="*/ 240987 w 1428325"/>
              <a:gd name="connsiteY168" fmla="*/ 2623036 h 2954076"/>
              <a:gd name="connsiteX169" fmla="*/ 262418 w 1428325"/>
              <a:gd name="connsiteY169" fmla="*/ 2570648 h 2954076"/>
              <a:gd name="connsiteX170" fmla="*/ 391006 w 1428325"/>
              <a:gd name="connsiteY170" fmla="*/ 2561123 h 2954076"/>
              <a:gd name="connsiteX171" fmla="*/ 410056 w 1428325"/>
              <a:gd name="connsiteY171" fmla="*/ 2580174 h 2954076"/>
              <a:gd name="connsiteX172" fmla="*/ 476731 w 1428325"/>
              <a:gd name="connsiteY172" fmla="*/ 2558743 h 2954076"/>
              <a:gd name="connsiteX173" fmla="*/ 512449 w 1428325"/>
              <a:gd name="connsiteY173" fmla="*/ 2496829 h 2954076"/>
              <a:gd name="connsiteX174" fmla="*/ 560074 w 1428325"/>
              <a:gd name="connsiteY174" fmla="*/ 2446823 h 2954076"/>
              <a:gd name="connsiteX175" fmla="*/ 610081 w 1428325"/>
              <a:gd name="connsiteY175" fmla="*/ 2382529 h 2954076"/>
              <a:gd name="connsiteX176" fmla="*/ 536262 w 1428325"/>
              <a:gd name="connsiteY176" fmla="*/ 2444442 h 2954076"/>
              <a:gd name="connsiteX177" fmla="*/ 486256 w 1428325"/>
              <a:gd name="connsiteY177" fmla="*/ 2468254 h 2954076"/>
              <a:gd name="connsiteX178" fmla="*/ 424343 w 1428325"/>
              <a:gd name="connsiteY178" fmla="*/ 2513499 h 2954076"/>
              <a:gd name="connsiteX179" fmla="*/ 364812 w 1428325"/>
              <a:gd name="connsiteY179" fmla="*/ 2484923 h 2954076"/>
              <a:gd name="connsiteX180" fmla="*/ 319568 w 1428325"/>
              <a:gd name="connsiteY180" fmla="*/ 2444442 h 2954076"/>
              <a:gd name="connsiteX181" fmla="*/ 250512 w 1428325"/>
              <a:gd name="connsiteY181" fmla="*/ 2456348 h 2954076"/>
              <a:gd name="connsiteX182" fmla="*/ 231462 w 1428325"/>
              <a:gd name="connsiteY182" fmla="*/ 2444442 h 2954076"/>
              <a:gd name="connsiteX183" fmla="*/ 267181 w 1428325"/>
              <a:gd name="connsiteY183" fmla="*/ 2420629 h 2954076"/>
              <a:gd name="connsiteX184" fmla="*/ 171931 w 1428325"/>
              <a:gd name="connsiteY184" fmla="*/ 2408723 h 2954076"/>
              <a:gd name="connsiteX185" fmla="*/ 114781 w 1428325"/>
              <a:gd name="connsiteY185" fmla="*/ 2430154 h 2954076"/>
              <a:gd name="connsiteX186" fmla="*/ 93349 w 1428325"/>
              <a:gd name="connsiteY186" fmla="*/ 2446823 h 2954076"/>
              <a:gd name="connsiteX187" fmla="*/ 90968 w 1428325"/>
              <a:gd name="connsiteY187" fmla="*/ 2427773 h 2954076"/>
              <a:gd name="connsiteX188" fmla="*/ 112399 w 1428325"/>
              <a:gd name="connsiteY188" fmla="*/ 2401579 h 2954076"/>
              <a:gd name="connsiteX189" fmla="*/ 52868 w 1428325"/>
              <a:gd name="connsiteY189" fmla="*/ 2406342 h 2954076"/>
              <a:gd name="connsiteX190" fmla="*/ 67156 w 1428325"/>
              <a:gd name="connsiteY190" fmla="*/ 2373004 h 2954076"/>
              <a:gd name="connsiteX191" fmla="*/ 45724 w 1428325"/>
              <a:gd name="connsiteY191" fmla="*/ 2358717 h 2954076"/>
              <a:gd name="connsiteX192" fmla="*/ 52868 w 1428325"/>
              <a:gd name="connsiteY192" fmla="*/ 2342048 h 2954076"/>
              <a:gd name="connsiteX193" fmla="*/ 131449 w 1428325"/>
              <a:gd name="connsiteY193" fmla="*/ 2296804 h 2954076"/>
              <a:gd name="connsiteX194" fmla="*/ 150500 w 1428325"/>
              <a:gd name="connsiteY194" fmla="*/ 2272992 h 2954076"/>
              <a:gd name="connsiteX195" fmla="*/ 205268 w 1428325"/>
              <a:gd name="connsiteY195" fmla="*/ 2265848 h 2954076"/>
              <a:gd name="connsiteX196" fmla="*/ 276706 w 1428325"/>
              <a:gd name="connsiteY196" fmla="*/ 2201554 h 2954076"/>
              <a:gd name="connsiteX197" fmla="*/ 283849 w 1428325"/>
              <a:gd name="connsiteY197" fmla="*/ 2158692 h 2954076"/>
              <a:gd name="connsiteX198" fmla="*/ 264799 w 1428325"/>
              <a:gd name="connsiteY198" fmla="*/ 2120592 h 2954076"/>
              <a:gd name="connsiteX199" fmla="*/ 271943 w 1428325"/>
              <a:gd name="connsiteY199" fmla="*/ 2082492 h 2954076"/>
              <a:gd name="connsiteX200" fmla="*/ 269562 w 1428325"/>
              <a:gd name="connsiteY200" fmla="*/ 2049154 h 2954076"/>
              <a:gd name="connsiteX201" fmla="*/ 238606 w 1428325"/>
              <a:gd name="connsiteY201" fmla="*/ 2025342 h 2954076"/>
              <a:gd name="connsiteX202" fmla="*/ 207649 w 1428325"/>
              <a:gd name="connsiteY202" fmla="*/ 2032485 h 2954076"/>
              <a:gd name="connsiteX203" fmla="*/ 179074 w 1428325"/>
              <a:gd name="connsiteY203" fmla="*/ 2053917 h 2954076"/>
              <a:gd name="connsiteX204" fmla="*/ 148118 w 1428325"/>
              <a:gd name="connsiteY204" fmla="*/ 2058679 h 2954076"/>
              <a:gd name="connsiteX205" fmla="*/ 150499 w 1428325"/>
              <a:gd name="connsiteY205" fmla="*/ 2049154 h 2954076"/>
              <a:gd name="connsiteX206" fmla="*/ 219556 w 1428325"/>
              <a:gd name="connsiteY206" fmla="*/ 1956285 h 2954076"/>
              <a:gd name="connsiteX207" fmla="*/ 174312 w 1428325"/>
              <a:gd name="connsiteY207" fmla="*/ 1887229 h 2954076"/>
              <a:gd name="connsiteX208" fmla="*/ 193362 w 1428325"/>
              <a:gd name="connsiteY208" fmla="*/ 1851510 h 2954076"/>
              <a:gd name="connsiteX209" fmla="*/ 260037 w 1428325"/>
              <a:gd name="connsiteY209" fmla="*/ 1894373 h 2954076"/>
              <a:gd name="connsiteX210" fmla="*/ 307662 w 1428325"/>
              <a:gd name="connsiteY210" fmla="*/ 1906279 h 2954076"/>
              <a:gd name="connsiteX211" fmla="*/ 426724 w 1428325"/>
              <a:gd name="connsiteY211" fmla="*/ 1884848 h 2954076"/>
              <a:gd name="connsiteX212" fmla="*/ 479112 w 1428325"/>
              <a:gd name="connsiteY212" fmla="*/ 1915804 h 2954076"/>
              <a:gd name="connsiteX213" fmla="*/ 464824 w 1428325"/>
              <a:gd name="connsiteY213" fmla="*/ 1870560 h 2954076"/>
              <a:gd name="connsiteX214" fmla="*/ 469587 w 1428325"/>
              <a:gd name="connsiteY214" fmla="*/ 1863417 h 2954076"/>
              <a:gd name="connsiteX215" fmla="*/ 507687 w 1428325"/>
              <a:gd name="connsiteY215" fmla="*/ 1894373 h 2954076"/>
              <a:gd name="connsiteX216" fmla="*/ 533881 w 1428325"/>
              <a:gd name="connsiteY216" fmla="*/ 1901516 h 2954076"/>
              <a:gd name="connsiteX217" fmla="*/ 536262 w 1428325"/>
              <a:gd name="connsiteY217" fmla="*/ 1870560 h 2954076"/>
              <a:gd name="connsiteX218" fmla="*/ 519593 w 1428325"/>
              <a:gd name="connsiteY218" fmla="*/ 1870560 h 2954076"/>
              <a:gd name="connsiteX219" fmla="*/ 488637 w 1428325"/>
              <a:gd name="connsiteY219" fmla="*/ 1851510 h 2954076"/>
              <a:gd name="connsiteX220" fmla="*/ 474349 w 1428325"/>
              <a:gd name="connsiteY220" fmla="*/ 1815792 h 2954076"/>
              <a:gd name="connsiteX221" fmla="*/ 479112 w 1428325"/>
              <a:gd name="connsiteY221" fmla="*/ 1782454 h 2954076"/>
              <a:gd name="connsiteX222" fmla="*/ 505306 w 1428325"/>
              <a:gd name="connsiteY222" fmla="*/ 1758642 h 2954076"/>
              <a:gd name="connsiteX223" fmla="*/ 479112 w 1428325"/>
              <a:gd name="connsiteY223" fmla="*/ 1732448 h 2954076"/>
              <a:gd name="connsiteX224" fmla="*/ 481493 w 1428325"/>
              <a:gd name="connsiteY224" fmla="*/ 1706254 h 2954076"/>
              <a:gd name="connsiteX225" fmla="*/ 486256 w 1428325"/>
              <a:gd name="connsiteY225" fmla="*/ 1680060 h 2954076"/>
              <a:gd name="connsiteX226" fmla="*/ 524356 w 1428325"/>
              <a:gd name="connsiteY226" fmla="*/ 1632435 h 2954076"/>
              <a:gd name="connsiteX227" fmla="*/ 524356 w 1428325"/>
              <a:gd name="connsiteY227" fmla="*/ 1601479 h 2954076"/>
              <a:gd name="connsiteX228" fmla="*/ 505306 w 1428325"/>
              <a:gd name="connsiteY228" fmla="*/ 1596717 h 2954076"/>
              <a:gd name="connsiteX229" fmla="*/ 462443 w 1428325"/>
              <a:gd name="connsiteY229" fmla="*/ 1625292 h 2954076"/>
              <a:gd name="connsiteX230" fmla="*/ 433868 w 1428325"/>
              <a:gd name="connsiteY230" fmla="*/ 1603860 h 2954076"/>
              <a:gd name="connsiteX231" fmla="*/ 386243 w 1428325"/>
              <a:gd name="connsiteY231" fmla="*/ 1522898 h 2954076"/>
              <a:gd name="connsiteX232" fmla="*/ 368682 w 1428325"/>
              <a:gd name="connsiteY232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8268 w 1428325"/>
              <a:gd name="connsiteY127" fmla="*/ 2523023 h 2954076"/>
              <a:gd name="connsiteX128" fmla="*/ 1343507 w 1428325"/>
              <a:gd name="connsiteY128" fmla="*/ 2592080 h 2954076"/>
              <a:gd name="connsiteX129" fmla="*/ 1293499 w 1428325"/>
              <a:gd name="connsiteY129" fmla="*/ 2615892 h 2954076"/>
              <a:gd name="connsiteX130" fmla="*/ 1141099 w 1428325"/>
              <a:gd name="connsiteY130" fmla="*/ 2708760 h 2954076"/>
              <a:gd name="connsiteX131" fmla="*/ 1088712 w 1428325"/>
              <a:gd name="connsiteY131" fmla="*/ 2699235 h 2954076"/>
              <a:gd name="connsiteX132" fmla="*/ 1029181 w 1428325"/>
              <a:gd name="connsiteY132" fmla="*/ 2692092 h 2954076"/>
              <a:gd name="connsiteX133" fmla="*/ 962506 w 1428325"/>
              <a:gd name="connsiteY133" fmla="*/ 2699235 h 2954076"/>
              <a:gd name="connsiteX134" fmla="*/ 924406 w 1428325"/>
              <a:gd name="connsiteY134" fmla="*/ 2718285 h 2954076"/>
              <a:gd name="connsiteX135" fmla="*/ 888687 w 1428325"/>
              <a:gd name="connsiteY135" fmla="*/ 2682567 h 2954076"/>
              <a:gd name="connsiteX136" fmla="*/ 869637 w 1428325"/>
              <a:gd name="connsiteY136" fmla="*/ 2682567 h 2954076"/>
              <a:gd name="connsiteX137" fmla="*/ 850587 w 1428325"/>
              <a:gd name="connsiteY137" fmla="*/ 2701617 h 2954076"/>
              <a:gd name="connsiteX138" fmla="*/ 817249 w 1428325"/>
              <a:gd name="connsiteY138" fmla="*/ 2694473 h 2954076"/>
              <a:gd name="connsiteX139" fmla="*/ 800581 w 1428325"/>
              <a:gd name="connsiteY139" fmla="*/ 2711142 h 2954076"/>
              <a:gd name="connsiteX140" fmla="*/ 793437 w 1428325"/>
              <a:gd name="connsiteY140" fmla="*/ 2739717 h 2954076"/>
              <a:gd name="connsiteX141" fmla="*/ 838681 w 1428325"/>
              <a:gd name="connsiteY141" fmla="*/ 2761148 h 2954076"/>
              <a:gd name="connsiteX142" fmla="*/ 860112 w 1428325"/>
              <a:gd name="connsiteY142" fmla="*/ 2730192 h 2954076"/>
              <a:gd name="connsiteX143" fmla="*/ 786293 w 1428325"/>
              <a:gd name="connsiteY143" fmla="*/ 2706379 h 2954076"/>
              <a:gd name="connsiteX144" fmla="*/ 686281 w 1428325"/>
              <a:gd name="connsiteY144" fmla="*/ 2713523 h 2954076"/>
              <a:gd name="connsiteX145" fmla="*/ 685860 w 1428325"/>
              <a:gd name="connsiteY145" fmla="*/ 2749641 h 2954076"/>
              <a:gd name="connsiteX146" fmla="*/ 621987 w 1428325"/>
              <a:gd name="connsiteY146" fmla="*/ 2746860 h 2954076"/>
              <a:gd name="connsiteX147" fmla="*/ 591031 w 1428325"/>
              <a:gd name="connsiteY147" fmla="*/ 2754004 h 2954076"/>
              <a:gd name="connsiteX148" fmla="*/ 521974 w 1428325"/>
              <a:gd name="connsiteY148" fmla="*/ 2715904 h 2954076"/>
              <a:gd name="connsiteX149" fmla="*/ 464824 w 1428325"/>
              <a:gd name="connsiteY149" fmla="*/ 2725429 h 2954076"/>
              <a:gd name="connsiteX150" fmla="*/ 386243 w 1428325"/>
              <a:gd name="connsiteY150" fmla="*/ 2780198 h 2954076"/>
              <a:gd name="connsiteX151" fmla="*/ 350525 w 1428325"/>
              <a:gd name="connsiteY151" fmla="*/ 2892118 h 2954076"/>
              <a:gd name="connsiteX152" fmla="*/ 302899 w 1428325"/>
              <a:gd name="connsiteY152" fmla="*/ 2858779 h 2954076"/>
              <a:gd name="connsiteX153" fmla="*/ 245749 w 1428325"/>
              <a:gd name="connsiteY153" fmla="*/ 2844492 h 2954076"/>
              <a:gd name="connsiteX154" fmla="*/ 190981 w 1428325"/>
              <a:gd name="connsiteY154" fmla="*/ 2856398 h 2954076"/>
              <a:gd name="connsiteX155" fmla="*/ 145737 w 1428325"/>
              <a:gd name="connsiteY155" fmla="*/ 2863542 h 2954076"/>
              <a:gd name="connsiteX156" fmla="*/ 110018 w 1428325"/>
              <a:gd name="connsiteY156" fmla="*/ 2892117 h 2954076"/>
              <a:gd name="connsiteX157" fmla="*/ 88587 w 1428325"/>
              <a:gd name="connsiteY157" fmla="*/ 2899260 h 2954076"/>
              <a:gd name="connsiteX158" fmla="*/ 79062 w 1428325"/>
              <a:gd name="connsiteY158" fmla="*/ 2937360 h 2954076"/>
              <a:gd name="connsiteX159" fmla="*/ 55250 w 1428325"/>
              <a:gd name="connsiteY159" fmla="*/ 2954030 h 2954076"/>
              <a:gd name="connsiteX160" fmla="*/ 36199 w 1428325"/>
              <a:gd name="connsiteY160" fmla="*/ 2930218 h 2954076"/>
              <a:gd name="connsiteX161" fmla="*/ 5244 w 1428325"/>
              <a:gd name="connsiteY161" fmla="*/ 2911169 h 2954076"/>
              <a:gd name="connsiteX162" fmla="*/ 12387 w 1428325"/>
              <a:gd name="connsiteY162" fmla="*/ 2884973 h 2954076"/>
              <a:gd name="connsiteX163" fmla="*/ 69537 w 1428325"/>
              <a:gd name="connsiteY163" fmla="*/ 2849255 h 2954076"/>
              <a:gd name="connsiteX164" fmla="*/ 90969 w 1428325"/>
              <a:gd name="connsiteY164" fmla="*/ 2777818 h 2954076"/>
              <a:gd name="connsiteX165" fmla="*/ 145737 w 1428325"/>
              <a:gd name="connsiteY165" fmla="*/ 2744479 h 2954076"/>
              <a:gd name="connsiteX166" fmla="*/ 183838 w 1428325"/>
              <a:gd name="connsiteY166" fmla="*/ 2694474 h 2954076"/>
              <a:gd name="connsiteX167" fmla="*/ 193363 w 1428325"/>
              <a:gd name="connsiteY167" fmla="*/ 2630180 h 2954076"/>
              <a:gd name="connsiteX168" fmla="*/ 217174 w 1428325"/>
              <a:gd name="connsiteY168" fmla="*/ 2632561 h 2954076"/>
              <a:gd name="connsiteX169" fmla="*/ 240987 w 1428325"/>
              <a:gd name="connsiteY169" fmla="*/ 2623036 h 2954076"/>
              <a:gd name="connsiteX170" fmla="*/ 262418 w 1428325"/>
              <a:gd name="connsiteY170" fmla="*/ 2570648 h 2954076"/>
              <a:gd name="connsiteX171" fmla="*/ 391006 w 1428325"/>
              <a:gd name="connsiteY171" fmla="*/ 2561123 h 2954076"/>
              <a:gd name="connsiteX172" fmla="*/ 410056 w 1428325"/>
              <a:gd name="connsiteY172" fmla="*/ 2580174 h 2954076"/>
              <a:gd name="connsiteX173" fmla="*/ 476731 w 1428325"/>
              <a:gd name="connsiteY173" fmla="*/ 2558743 h 2954076"/>
              <a:gd name="connsiteX174" fmla="*/ 512449 w 1428325"/>
              <a:gd name="connsiteY174" fmla="*/ 2496829 h 2954076"/>
              <a:gd name="connsiteX175" fmla="*/ 560074 w 1428325"/>
              <a:gd name="connsiteY175" fmla="*/ 2446823 h 2954076"/>
              <a:gd name="connsiteX176" fmla="*/ 610081 w 1428325"/>
              <a:gd name="connsiteY176" fmla="*/ 2382529 h 2954076"/>
              <a:gd name="connsiteX177" fmla="*/ 536262 w 1428325"/>
              <a:gd name="connsiteY177" fmla="*/ 2444442 h 2954076"/>
              <a:gd name="connsiteX178" fmla="*/ 486256 w 1428325"/>
              <a:gd name="connsiteY178" fmla="*/ 2468254 h 2954076"/>
              <a:gd name="connsiteX179" fmla="*/ 424343 w 1428325"/>
              <a:gd name="connsiteY179" fmla="*/ 2513499 h 2954076"/>
              <a:gd name="connsiteX180" fmla="*/ 364812 w 1428325"/>
              <a:gd name="connsiteY180" fmla="*/ 2484923 h 2954076"/>
              <a:gd name="connsiteX181" fmla="*/ 319568 w 1428325"/>
              <a:gd name="connsiteY181" fmla="*/ 2444442 h 2954076"/>
              <a:gd name="connsiteX182" fmla="*/ 250512 w 1428325"/>
              <a:gd name="connsiteY182" fmla="*/ 2456348 h 2954076"/>
              <a:gd name="connsiteX183" fmla="*/ 231462 w 1428325"/>
              <a:gd name="connsiteY183" fmla="*/ 2444442 h 2954076"/>
              <a:gd name="connsiteX184" fmla="*/ 267181 w 1428325"/>
              <a:gd name="connsiteY184" fmla="*/ 2420629 h 2954076"/>
              <a:gd name="connsiteX185" fmla="*/ 171931 w 1428325"/>
              <a:gd name="connsiteY185" fmla="*/ 2408723 h 2954076"/>
              <a:gd name="connsiteX186" fmla="*/ 114781 w 1428325"/>
              <a:gd name="connsiteY186" fmla="*/ 2430154 h 2954076"/>
              <a:gd name="connsiteX187" fmla="*/ 93349 w 1428325"/>
              <a:gd name="connsiteY187" fmla="*/ 2446823 h 2954076"/>
              <a:gd name="connsiteX188" fmla="*/ 90968 w 1428325"/>
              <a:gd name="connsiteY188" fmla="*/ 2427773 h 2954076"/>
              <a:gd name="connsiteX189" fmla="*/ 112399 w 1428325"/>
              <a:gd name="connsiteY189" fmla="*/ 2401579 h 2954076"/>
              <a:gd name="connsiteX190" fmla="*/ 52868 w 1428325"/>
              <a:gd name="connsiteY190" fmla="*/ 2406342 h 2954076"/>
              <a:gd name="connsiteX191" fmla="*/ 67156 w 1428325"/>
              <a:gd name="connsiteY191" fmla="*/ 2373004 h 2954076"/>
              <a:gd name="connsiteX192" fmla="*/ 45724 w 1428325"/>
              <a:gd name="connsiteY192" fmla="*/ 2358717 h 2954076"/>
              <a:gd name="connsiteX193" fmla="*/ 52868 w 1428325"/>
              <a:gd name="connsiteY193" fmla="*/ 2342048 h 2954076"/>
              <a:gd name="connsiteX194" fmla="*/ 131449 w 1428325"/>
              <a:gd name="connsiteY194" fmla="*/ 2296804 h 2954076"/>
              <a:gd name="connsiteX195" fmla="*/ 150500 w 1428325"/>
              <a:gd name="connsiteY195" fmla="*/ 2272992 h 2954076"/>
              <a:gd name="connsiteX196" fmla="*/ 205268 w 1428325"/>
              <a:gd name="connsiteY196" fmla="*/ 2265848 h 2954076"/>
              <a:gd name="connsiteX197" fmla="*/ 276706 w 1428325"/>
              <a:gd name="connsiteY197" fmla="*/ 2201554 h 2954076"/>
              <a:gd name="connsiteX198" fmla="*/ 283849 w 1428325"/>
              <a:gd name="connsiteY198" fmla="*/ 2158692 h 2954076"/>
              <a:gd name="connsiteX199" fmla="*/ 264799 w 1428325"/>
              <a:gd name="connsiteY199" fmla="*/ 2120592 h 2954076"/>
              <a:gd name="connsiteX200" fmla="*/ 271943 w 1428325"/>
              <a:gd name="connsiteY200" fmla="*/ 2082492 h 2954076"/>
              <a:gd name="connsiteX201" fmla="*/ 269562 w 1428325"/>
              <a:gd name="connsiteY201" fmla="*/ 2049154 h 2954076"/>
              <a:gd name="connsiteX202" fmla="*/ 238606 w 1428325"/>
              <a:gd name="connsiteY202" fmla="*/ 2025342 h 2954076"/>
              <a:gd name="connsiteX203" fmla="*/ 207649 w 1428325"/>
              <a:gd name="connsiteY203" fmla="*/ 2032485 h 2954076"/>
              <a:gd name="connsiteX204" fmla="*/ 179074 w 1428325"/>
              <a:gd name="connsiteY204" fmla="*/ 2053917 h 2954076"/>
              <a:gd name="connsiteX205" fmla="*/ 148118 w 1428325"/>
              <a:gd name="connsiteY205" fmla="*/ 2058679 h 2954076"/>
              <a:gd name="connsiteX206" fmla="*/ 150499 w 1428325"/>
              <a:gd name="connsiteY206" fmla="*/ 2049154 h 2954076"/>
              <a:gd name="connsiteX207" fmla="*/ 219556 w 1428325"/>
              <a:gd name="connsiteY207" fmla="*/ 1956285 h 2954076"/>
              <a:gd name="connsiteX208" fmla="*/ 174312 w 1428325"/>
              <a:gd name="connsiteY208" fmla="*/ 1887229 h 2954076"/>
              <a:gd name="connsiteX209" fmla="*/ 193362 w 1428325"/>
              <a:gd name="connsiteY209" fmla="*/ 1851510 h 2954076"/>
              <a:gd name="connsiteX210" fmla="*/ 260037 w 1428325"/>
              <a:gd name="connsiteY210" fmla="*/ 1894373 h 2954076"/>
              <a:gd name="connsiteX211" fmla="*/ 307662 w 1428325"/>
              <a:gd name="connsiteY211" fmla="*/ 1906279 h 2954076"/>
              <a:gd name="connsiteX212" fmla="*/ 426724 w 1428325"/>
              <a:gd name="connsiteY212" fmla="*/ 1884848 h 2954076"/>
              <a:gd name="connsiteX213" fmla="*/ 479112 w 1428325"/>
              <a:gd name="connsiteY213" fmla="*/ 1915804 h 2954076"/>
              <a:gd name="connsiteX214" fmla="*/ 464824 w 1428325"/>
              <a:gd name="connsiteY214" fmla="*/ 1870560 h 2954076"/>
              <a:gd name="connsiteX215" fmla="*/ 469587 w 1428325"/>
              <a:gd name="connsiteY215" fmla="*/ 1863417 h 2954076"/>
              <a:gd name="connsiteX216" fmla="*/ 507687 w 1428325"/>
              <a:gd name="connsiteY216" fmla="*/ 1894373 h 2954076"/>
              <a:gd name="connsiteX217" fmla="*/ 533881 w 1428325"/>
              <a:gd name="connsiteY217" fmla="*/ 1901516 h 2954076"/>
              <a:gd name="connsiteX218" fmla="*/ 536262 w 1428325"/>
              <a:gd name="connsiteY218" fmla="*/ 1870560 h 2954076"/>
              <a:gd name="connsiteX219" fmla="*/ 519593 w 1428325"/>
              <a:gd name="connsiteY219" fmla="*/ 1870560 h 2954076"/>
              <a:gd name="connsiteX220" fmla="*/ 488637 w 1428325"/>
              <a:gd name="connsiteY220" fmla="*/ 1851510 h 2954076"/>
              <a:gd name="connsiteX221" fmla="*/ 474349 w 1428325"/>
              <a:gd name="connsiteY221" fmla="*/ 1815792 h 2954076"/>
              <a:gd name="connsiteX222" fmla="*/ 479112 w 1428325"/>
              <a:gd name="connsiteY222" fmla="*/ 1782454 h 2954076"/>
              <a:gd name="connsiteX223" fmla="*/ 505306 w 1428325"/>
              <a:gd name="connsiteY223" fmla="*/ 1758642 h 2954076"/>
              <a:gd name="connsiteX224" fmla="*/ 479112 w 1428325"/>
              <a:gd name="connsiteY224" fmla="*/ 1732448 h 2954076"/>
              <a:gd name="connsiteX225" fmla="*/ 481493 w 1428325"/>
              <a:gd name="connsiteY225" fmla="*/ 1706254 h 2954076"/>
              <a:gd name="connsiteX226" fmla="*/ 486256 w 1428325"/>
              <a:gd name="connsiteY226" fmla="*/ 1680060 h 2954076"/>
              <a:gd name="connsiteX227" fmla="*/ 524356 w 1428325"/>
              <a:gd name="connsiteY227" fmla="*/ 1632435 h 2954076"/>
              <a:gd name="connsiteX228" fmla="*/ 524356 w 1428325"/>
              <a:gd name="connsiteY228" fmla="*/ 1601479 h 2954076"/>
              <a:gd name="connsiteX229" fmla="*/ 505306 w 1428325"/>
              <a:gd name="connsiteY229" fmla="*/ 1596717 h 2954076"/>
              <a:gd name="connsiteX230" fmla="*/ 462443 w 1428325"/>
              <a:gd name="connsiteY230" fmla="*/ 1625292 h 2954076"/>
              <a:gd name="connsiteX231" fmla="*/ 433868 w 1428325"/>
              <a:gd name="connsiteY231" fmla="*/ 1603860 h 2954076"/>
              <a:gd name="connsiteX232" fmla="*/ 386243 w 1428325"/>
              <a:gd name="connsiteY232" fmla="*/ 1522898 h 2954076"/>
              <a:gd name="connsiteX233" fmla="*/ 368682 w 1428325"/>
              <a:gd name="connsiteY233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8268 w 1428325"/>
              <a:gd name="connsiteY127" fmla="*/ 2523023 h 2954076"/>
              <a:gd name="connsiteX128" fmla="*/ 1343507 w 1428325"/>
              <a:gd name="connsiteY128" fmla="*/ 2592080 h 2954076"/>
              <a:gd name="connsiteX129" fmla="*/ 1293499 w 1428325"/>
              <a:gd name="connsiteY129" fmla="*/ 2615892 h 2954076"/>
              <a:gd name="connsiteX130" fmla="*/ 1264924 w 1428325"/>
              <a:gd name="connsiteY130" fmla="*/ 2649229 h 2954076"/>
              <a:gd name="connsiteX131" fmla="*/ 1141099 w 1428325"/>
              <a:gd name="connsiteY131" fmla="*/ 2708760 h 2954076"/>
              <a:gd name="connsiteX132" fmla="*/ 1088712 w 1428325"/>
              <a:gd name="connsiteY132" fmla="*/ 2699235 h 2954076"/>
              <a:gd name="connsiteX133" fmla="*/ 1029181 w 1428325"/>
              <a:gd name="connsiteY133" fmla="*/ 2692092 h 2954076"/>
              <a:gd name="connsiteX134" fmla="*/ 962506 w 1428325"/>
              <a:gd name="connsiteY134" fmla="*/ 2699235 h 2954076"/>
              <a:gd name="connsiteX135" fmla="*/ 924406 w 1428325"/>
              <a:gd name="connsiteY135" fmla="*/ 2718285 h 2954076"/>
              <a:gd name="connsiteX136" fmla="*/ 888687 w 1428325"/>
              <a:gd name="connsiteY136" fmla="*/ 2682567 h 2954076"/>
              <a:gd name="connsiteX137" fmla="*/ 869637 w 1428325"/>
              <a:gd name="connsiteY137" fmla="*/ 2682567 h 2954076"/>
              <a:gd name="connsiteX138" fmla="*/ 850587 w 1428325"/>
              <a:gd name="connsiteY138" fmla="*/ 2701617 h 2954076"/>
              <a:gd name="connsiteX139" fmla="*/ 817249 w 1428325"/>
              <a:gd name="connsiteY139" fmla="*/ 2694473 h 2954076"/>
              <a:gd name="connsiteX140" fmla="*/ 800581 w 1428325"/>
              <a:gd name="connsiteY140" fmla="*/ 2711142 h 2954076"/>
              <a:gd name="connsiteX141" fmla="*/ 793437 w 1428325"/>
              <a:gd name="connsiteY141" fmla="*/ 2739717 h 2954076"/>
              <a:gd name="connsiteX142" fmla="*/ 838681 w 1428325"/>
              <a:gd name="connsiteY142" fmla="*/ 2761148 h 2954076"/>
              <a:gd name="connsiteX143" fmla="*/ 860112 w 1428325"/>
              <a:gd name="connsiteY143" fmla="*/ 2730192 h 2954076"/>
              <a:gd name="connsiteX144" fmla="*/ 786293 w 1428325"/>
              <a:gd name="connsiteY144" fmla="*/ 2706379 h 2954076"/>
              <a:gd name="connsiteX145" fmla="*/ 686281 w 1428325"/>
              <a:gd name="connsiteY145" fmla="*/ 2713523 h 2954076"/>
              <a:gd name="connsiteX146" fmla="*/ 685860 w 1428325"/>
              <a:gd name="connsiteY146" fmla="*/ 2749641 h 2954076"/>
              <a:gd name="connsiteX147" fmla="*/ 621987 w 1428325"/>
              <a:gd name="connsiteY147" fmla="*/ 2746860 h 2954076"/>
              <a:gd name="connsiteX148" fmla="*/ 591031 w 1428325"/>
              <a:gd name="connsiteY148" fmla="*/ 2754004 h 2954076"/>
              <a:gd name="connsiteX149" fmla="*/ 521974 w 1428325"/>
              <a:gd name="connsiteY149" fmla="*/ 2715904 h 2954076"/>
              <a:gd name="connsiteX150" fmla="*/ 464824 w 1428325"/>
              <a:gd name="connsiteY150" fmla="*/ 2725429 h 2954076"/>
              <a:gd name="connsiteX151" fmla="*/ 386243 w 1428325"/>
              <a:gd name="connsiteY151" fmla="*/ 2780198 h 2954076"/>
              <a:gd name="connsiteX152" fmla="*/ 350525 w 1428325"/>
              <a:gd name="connsiteY152" fmla="*/ 2892118 h 2954076"/>
              <a:gd name="connsiteX153" fmla="*/ 302899 w 1428325"/>
              <a:gd name="connsiteY153" fmla="*/ 2858779 h 2954076"/>
              <a:gd name="connsiteX154" fmla="*/ 245749 w 1428325"/>
              <a:gd name="connsiteY154" fmla="*/ 2844492 h 2954076"/>
              <a:gd name="connsiteX155" fmla="*/ 190981 w 1428325"/>
              <a:gd name="connsiteY155" fmla="*/ 2856398 h 2954076"/>
              <a:gd name="connsiteX156" fmla="*/ 145737 w 1428325"/>
              <a:gd name="connsiteY156" fmla="*/ 2863542 h 2954076"/>
              <a:gd name="connsiteX157" fmla="*/ 110018 w 1428325"/>
              <a:gd name="connsiteY157" fmla="*/ 2892117 h 2954076"/>
              <a:gd name="connsiteX158" fmla="*/ 88587 w 1428325"/>
              <a:gd name="connsiteY158" fmla="*/ 2899260 h 2954076"/>
              <a:gd name="connsiteX159" fmla="*/ 79062 w 1428325"/>
              <a:gd name="connsiteY159" fmla="*/ 2937360 h 2954076"/>
              <a:gd name="connsiteX160" fmla="*/ 55250 w 1428325"/>
              <a:gd name="connsiteY160" fmla="*/ 2954030 h 2954076"/>
              <a:gd name="connsiteX161" fmla="*/ 36199 w 1428325"/>
              <a:gd name="connsiteY161" fmla="*/ 2930218 h 2954076"/>
              <a:gd name="connsiteX162" fmla="*/ 5244 w 1428325"/>
              <a:gd name="connsiteY162" fmla="*/ 2911169 h 2954076"/>
              <a:gd name="connsiteX163" fmla="*/ 12387 w 1428325"/>
              <a:gd name="connsiteY163" fmla="*/ 2884973 h 2954076"/>
              <a:gd name="connsiteX164" fmla="*/ 69537 w 1428325"/>
              <a:gd name="connsiteY164" fmla="*/ 2849255 h 2954076"/>
              <a:gd name="connsiteX165" fmla="*/ 90969 w 1428325"/>
              <a:gd name="connsiteY165" fmla="*/ 2777818 h 2954076"/>
              <a:gd name="connsiteX166" fmla="*/ 145737 w 1428325"/>
              <a:gd name="connsiteY166" fmla="*/ 2744479 h 2954076"/>
              <a:gd name="connsiteX167" fmla="*/ 183838 w 1428325"/>
              <a:gd name="connsiteY167" fmla="*/ 2694474 h 2954076"/>
              <a:gd name="connsiteX168" fmla="*/ 193363 w 1428325"/>
              <a:gd name="connsiteY168" fmla="*/ 2630180 h 2954076"/>
              <a:gd name="connsiteX169" fmla="*/ 217174 w 1428325"/>
              <a:gd name="connsiteY169" fmla="*/ 2632561 h 2954076"/>
              <a:gd name="connsiteX170" fmla="*/ 240987 w 1428325"/>
              <a:gd name="connsiteY170" fmla="*/ 2623036 h 2954076"/>
              <a:gd name="connsiteX171" fmla="*/ 262418 w 1428325"/>
              <a:gd name="connsiteY171" fmla="*/ 2570648 h 2954076"/>
              <a:gd name="connsiteX172" fmla="*/ 391006 w 1428325"/>
              <a:gd name="connsiteY172" fmla="*/ 2561123 h 2954076"/>
              <a:gd name="connsiteX173" fmla="*/ 410056 w 1428325"/>
              <a:gd name="connsiteY173" fmla="*/ 2580174 h 2954076"/>
              <a:gd name="connsiteX174" fmla="*/ 476731 w 1428325"/>
              <a:gd name="connsiteY174" fmla="*/ 2558743 h 2954076"/>
              <a:gd name="connsiteX175" fmla="*/ 512449 w 1428325"/>
              <a:gd name="connsiteY175" fmla="*/ 2496829 h 2954076"/>
              <a:gd name="connsiteX176" fmla="*/ 560074 w 1428325"/>
              <a:gd name="connsiteY176" fmla="*/ 2446823 h 2954076"/>
              <a:gd name="connsiteX177" fmla="*/ 610081 w 1428325"/>
              <a:gd name="connsiteY177" fmla="*/ 2382529 h 2954076"/>
              <a:gd name="connsiteX178" fmla="*/ 536262 w 1428325"/>
              <a:gd name="connsiteY178" fmla="*/ 2444442 h 2954076"/>
              <a:gd name="connsiteX179" fmla="*/ 486256 w 1428325"/>
              <a:gd name="connsiteY179" fmla="*/ 2468254 h 2954076"/>
              <a:gd name="connsiteX180" fmla="*/ 424343 w 1428325"/>
              <a:gd name="connsiteY180" fmla="*/ 2513499 h 2954076"/>
              <a:gd name="connsiteX181" fmla="*/ 364812 w 1428325"/>
              <a:gd name="connsiteY181" fmla="*/ 2484923 h 2954076"/>
              <a:gd name="connsiteX182" fmla="*/ 319568 w 1428325"/>
              <a:gd name="connsiteY182" fmla="*/ 2444442 h 2954076"/>
              <a:gd name="connsiteX183" fmla="*/ 250512 w 1428325"/>
              <a:gd name="connsiteY183" fmla="*/ 2456348 h 2954076"/>
              <a:gd name="connsiteX184" fmla="*/ 231462 w 1428325"/>
              <a:gd name="connsiteY184" fmla="*/ 2444442 h 2954076"/>
              <a:gd name="connsiteX185" fmla="*/ 267181 w 1428325"/>
              <a:gd name="connsiteY185" fmla="*/ 2420629 h 2954076"/>
              <a:gd name="connsiteX186" fmla="*/ 171931 w 1428325"/>
              <a:gd name="connsiteY186" fmla="*/ 2408723 h 2954076"/>
              <a:gd name="connsiteX187" fmla="*/ 114781 w 1428325"/>
              <a:gd name="connsiteY187" fmla="*/ 2430154 h 2954076"/>
              <a:gd name="connsiteX188" fmla="*/ 93349 w 1428325"/>
              <a:gd name="connsiteY188" fmla="*/ 2446823 h 2954076"/>
              <a:gd name="connsiteX189" fmla="*/ 90968 w 1428325"/>
              <a:gd name="connsiteY189" fmla="*/ 2427773 h 2954076"/>
              <a:gd name="connsiteX190" fmla="*/ 112399 w 1428325"/>
              <a:gd name="connsiteY190" fmla="*/ 2401579 h 2954076"/>
              <a:gd name="connsiteX191" fmla="*/ 52868 w 1428325"/>
              <a:gd name="connsiteY191" fmla="*/ 2406342 h 2954076"/>
              <a:gd name="connsiteX192" fmla="*/ 67156 w 1428325"/>
              <a:gd name="connsiteY192" fmla="*/ 2373004 h 2954076"/>
              <a:gd name="connsiteX193" fmla="*/ 45724 w 1428325"/>
              <a:gd name="connsiteY193" fmla="*/ 2358717 h 2954076"/>
              <a:gd name="connsiteX194" fmla="*/ 52868 w 1428325"/>
              <a:gd name="connsiteY194" fmla="*/ 2342048 h 2954076"/>
              <a:gd name="connsiteX195" fmla="*/ 131449 w 1428325"/>
              <a:gd name="connsiteY195" fmla="*/ 2296804 h 2954076"/>
              <a:gd name="connsiteX196" fmla="*/ 150500 w 1428325"/>
              <a:gd name="connsiteY196" fmla="*/ 2272992 h 2954076"/>
              <a:gd name="connsiteX197" fmla="*/ 205268 w 1428325"/>
              <a:gd name="connsiteY197" fmla="*/ 2265848 h 2954076"/>
              <a:gd name="connsiteX198" fmla="*/ 276706 w 1428325"/>
              <a:gd name="connsiteY198" fmla="*/ 2201554 h 2954076"/>
              <a:gd name="connsiteX199" fmla="*/ 283849 w 1428325"/>
              <a:gd name="connsiteY199" fmla="*/ 2158692 h 2954076"/>
              <a:gd name="connsiteX200" fmla="*/ 264799 w 1428325"/>
              <a:gd name="connsiteY200" fmla="*/ 2120592 h 2954076"/>
              <a:gd name="connsiteX201" fmla="*/ 271943 w 1428325"/>
              <a:gd name="connsiteY201" fmla="*/ 2082492 h 2954076"/>
              <a:gd name="connsiteX202" fmla="*/ 269562 w 1428325"/>
              <a:gd name="connsiteY202" fmla="*/ 2049154 h 2954076"/>
              <a:gd name="connsiteX203" fmla="*/ 238606 w 1428325"/>
              <a:gd name="connsiteY203" fmla="*/ 2025342 h 2954076"/>
              <a:gd name="connsiteX204" fmla="*/ 207649 w 1428325"/>
              <a:gd name="connsiteY204" fmla="*/ 2032485 h 2954076"/>
              <a:gd name="connsiteX205" fmla="*/ 179074 w 1428325"/>
              <a:gd name="connsiteY205" fmla="*/ 2053917 h 2954076"/>
              <a:gd name="connsiteX206" fmla="*/ 148118 w 1428325"/>
              <a:gd name="connsiteY206" fmla="*/ 2058679 h 2954076"/>
              <a:gd name="connsiteX207" fmla="*/ 150499 w 1428325"/>
              <a:gd name="connsiteY207" fmla="*/ 2049154 h 2954076"/>
              <a:gd name="connsiteX208" fmla="*/ 219556 w 1428325"/>
              <a:gd name="connsiteY208" fmla="*/ 1956285 h 2954076"/>
              <a:gd name="connsiteX209" fmla="*/ 174312 w 1428325"/>
              <a:gd name="connsiteY209" fmla="*/ 1887229 h 2954076"/>
              <a:gd name="connsiteX210" fmla="*/ 193362 w 1428325"/>
              <a:gd name="connsiteY210" fmla="*/ 1851510 h 2954076"/>
              <a:gd name="connsiteX211" fmla="*/ 260037 w 1428325"/>
              <a:gd name="connsiteY211" fmla="*/ 1894373 h 2954076"/>
              <a:gd name="connsiteX212" fmla="*/ 307662 w 1428325"/>
              <a:gd name="connsiteY212" fmla="*/ 1906279 h 2954076"/>
              <a:gd name="connsiteX213" fmla="*/ 426724 w 1428325"/>
              <a:gd name="connsiteY213" fmla="*/ 1884848 h 2954076"/>
              <a:gd name="connsiteX214" fmla="*/ 479112 w 1428325"/>
              <a:gd name="connsiteY214" fmla="*/ 1915804 h 2954076"/>
              <a:gd name="connsiteX215" fmla="*/ 464824 w 1428325"/>
              <a:gd name="connsiteY215" fmla="*/ 1870560 h 2954076"/>
              <a:gd name="connsiteX216" fmla="*/ 469587 w 1428325"/>
              <a:gd name="connsiteY216" fmla="*/ 1863417 h 2954076"/>
              <a:gd name="connsiteX217" fmla="*/ 507687 w 1428325"/>
              <a:gd name="connsiteY217" fmla="*/ 1894373 h 2954076"/>
              <a:gd name="connsiteX218" fmla="*/ 533881 w 1428325"/>
              <a:gd name="connsiteY218" fmla="*/ 1901516 h 2954076"/>
              <a:gd name="connsiteX219" fmla="*/ 536262 w 1428325"/>
              <a:gd name="connsiteY219" fmla="*/ 1870560 h 2954076"/>
              <a:gd name="connsiteX220" fmla="*/ 519593 w 1428325"/>
              <a:gd name="connsiteY220" fmla="*/ 1870560 h 2954076"/>
              <a:gd name="connsiteX221" fmla="*/ 488637 w 1428325"/>
              <a:gd name="connsiteY221" fmla="*/ 1851510 h 2954076"/>
              <a:gd name="connsiteX222" fmla="*/ 474349 w 1428325"/>
              <a:gd name="connsiteY222" fmla="*/ 1815792 h 2954076"/>
              <a:gd name="connsiteX223" fmla="*/ 479112 w 1428325"/>
              <a:gd name="connsiteY223" fmla="*/ 1782454 h 2954076"/>
              <a:gd name="connsiteX224" fmla="*/ 505306 w 1428325"/>
              <a:gd name="connsiteY224" fmla="*/ 1758642 h 2954076"/>
              <a:gd name="connsiteX225" fmla="*/ 479112 w 1428325"/>
              <a:gd name="connsiteY225" fmla="*/ 1732448 h 2954076"/>
              <a:gd name="connsiteX226" fmla="*/ 481493 w 1428325"/>
              <a:gd name="connsiteY226" fmla="*/ 1706254 h 2954076"/>
              <a:gd name="connsiteX227" fmla="*/ 486256 w 1428325"/>
              <a:gd name="connsiteY227" fmla="*/ 1680060 h 2954076"/>
              <a:gd name="connsiteX228" fmla="*/ 524356 w 1428325"/>
              <a:gd name="connsiteY228" fmla="*/ 1632435 h 2954076"/>
              <a:gd name="connsiteX229" fmla="*/ 524356 w 1428325"/>
              <a:gd name="connsiteY229" fmla="*/ 1601479 h 2954076"/>
              <a:gd name="connsiteX230" fmla="*/ 505306 w 1428325"/>
              <a:gd name="connsiteY230" fmla="*/ 1596717 h 2954076"/>
              <a:gd name="connsiteX231" fmla="*/ 462443 w 1428325"/>
              <a:gd name="connsiteY231" fmla="*/ 1625292 h 2954076"/>
              <a:gd name="connsiteX232" fmla="*/ 433868 w 1428325"/>
              <a:gd name="connsiteY232" fmla="*/ 1603860 h 2954076"/>
              <a:gd name="connsiteX233" fmla="*/ 386243 w 1428325"/>
              <a:gd name="connsiteY233" fmla="*/ 1522898 h 2954076"/>
              <a:gd name="connsiteX234" fmla="*/ 368682 w 1428325"/>
              <a:gd name="connsiteY234" fmla="*/ 1496446 h 2954076"/>
              <a:gd name="connsiteX0" fmla="*/ 368682 w 1428325"/>
              <a:gd name="connsiteY0" fmla="*/ 1496446 h 2954076"/>
              <a:gd name="connsiteX1" fmla="*/ 371956 w 1428325"/>
              <a:gd name="connsiteY1" fmla="*/ 1446698 h 2954076"/>
              <a:gd name="connsiteX2" fmla="*/ 429106 w 1428325"/>
              <a:gd name="connsiteY2" fmla="*/ 1349067 h 2954076"/>
              <a:gd name="connsiteX3" fmla="*/ 464824 w 1428325"/>
              <a:gd name="connsiteY3" fmla="*/ 1344304 h 2954076"/>
              <a:gd name="connsiteX4" fmla="*/ 476731 w 1428325"/>
              <a:gd name="connsiteY4" fmla="*/ 1327635 h 2954076"/>
              <a:gd name="connsiteX5" fmla="*/ 441012 w 1428325"/>
              <a:gd name="connsiteY5" fmla="*/ 1325254 h 2954076"/>
              <a:gd name="connsiteX6" fmla="*/ 381481 w 1428325"/>
              <a:gd name="connsiteY6" fmla="*/ 1313348 h 2954076"/>
              <a:gd name="connsiteX7" fmla="*/ 357668 w 1428325"/>
              <a:gd name="connsiteY7" fmla="*/ 1349067 h 2954076"/>
              <a:gd name="connsiteX8" fmla="*/ 276706 w 1428325"/>
              <a:gd name="connsiteY8" fmla="*/ 1391929 h 2954076"/>
              <a:gd name="connsiteX9" fmla="*/ 231462 w 1428325"/>
              <a:gd name="connsiteY9" fmla="*/ 1372879 h 2954076"/>
              <a:gd name="connsiteX10" fmla="*/ 212412 w 1428325"/>
              <a:gd name="connsiteY10" fmla="*/ 1344304 h 2954076"/>
              <a:gd name="connsiteX11" fmla="*/ 202887 w 1428325"/>
              <a:gd name="connsiteY11" fmla="*/ 1363354 h 2954076"/>
              <a:gd name="connsiteX12" fmla="*/ 212412 w 1428325"/>
              <a:gd name="connsiteY12" fmla="*/ 1422884 h 2954076"/>
              <a:gd name="connsiteX13" fmla="*/ 138593 w 1428325"/>
              <a:gd name="connsiteY13" fmla="*/ 1372879 h 2954076"/>
              <a:gd name="connsiteX14" fmla="*/ 88587 w 1428325"/>
              <a:gd name="connsiteY14" fmla="*/ 1391929 h 2954076"/>
              <a:gd name="connsiteX15" fmla="*/ 64775 w 1428325"/>
              <a:gd name="connsiteY15" fmla="*/ 1337163 h 2954076"/>
              <a:gd name="connsiteX16" fmla="*/ 79062 w 1428325"/>
              <a:gd name="connsiteY16" fmla="*/ 1291917 h 2954076"/>
              <a:gd name="connsiteX17" fmla="*/ 138593 w 1428325"/>
              <a:gd name="connsiteY17" fmla="*/ 1184760 h 2954076"/>
              <a:gd name="connsiteX18" fmla="*/ 164787 w 1428325"/>
              <a:gd name="connsiteY18" fmla="*/ 1156184 h 2954076"/>
              <a:gd name="connsiteX19" fmla="*/ 100493 w 1428325"/>
              <a:gd name="connsiteY19" fmla="*/ 1060934 h 2954076"/>
              <a:gd name="connsiteX20" fmla="*/ 112399 w 1428325"/>
              <a:gd name="connsiteY20" fmla="*/ 1015691 h 2954076"/>
              <a:gd name="connsiteX21" fmla="*/ 136212 w 1428325"/>
              <a:gd name="connsiteY21" fmla="*/ 996641 h 2954076"/>
              <a:gd name="connsiteX22" fmla="*/ 188599 w 1428325"/>
              <a:gd name="connsiteY22" fmla="*/ 994259 h 2954076"/>
              <a:gd name="connsiteX23" fmla="*/ 133831 w 1428325"/>
              <a:gd name="connsiteY23" fmla="*/ 975209 h 2954076"/>
              <a:gd name="connsiteX24" fmla="*/ 121924 w 1428325"/>
              <a:gd name="connsiteY24" fmla="*/ 937109 h 2954076"/>
              <a:gd name="connsiteX25" fmla="*/ 88587 w 1428325"/>
              <a:gd name="connsiteY25" fmla="*/ 1006166 h 2954076"/>
              <a:gd name="connsiteX26" fmla="*/ 67156 w 1428325"/>
              <a:gd name="connsiteY26" fmla="*/ 1010928 h 2954076"/>
              <a:gd name="connsiteX27" fmla="*/ 86206 w 1428325"/>
              <a:gd name="connsiteY27" fmla="*/ 1065697 h 2954076"/>
              <a:gd name="connsiteX28" fmla="*/ 43343 w 1428325"/>
              <a:gd name="connsiteY28" fmla="*/ 1015691 h 2954076"/>
              <a:gd name="connsiteX29" fmla="*/ 26674 w 1428325"/>
              <a:gd name="connsiteY29" fmla="*/ 987116 h 2954076"/>
              <a:gd name="connsiteX30" fmla="*/ 102874 w 1428325"/>
              <a:gd name="connsiteY30" fmla="*/ 877578 h 2954076"/>
              <a:gd name="connsiteX31" fmla="*/ 74299 w 1428325"/>
              <a:gd name="connsiteY31" fmla="*/ 887103 h 2954076"/>
              <a:gd name="connsiteX32" fmla="*/ 45724 w 1428325"/>
              <a:gd name="connsiteY32" fmla="*/ 922822 h 2954076"/>
              <a:gd name="connsiteX33" fmla="*/ 17149 w 1428325"/>
              <a:gd name="connsiteY33" fmla="*/ 951398 h 2954076"/>
              <a:gd name="connsiteX34" fmla="*/ 14768 w 1428325"/>
              <a:gd name="connsiteY34" fmla="*/ 1025217 h 2954076"/>
              <a:gd name="connsiteX35" fmla="*/ 12387 w 1428325"/>
              <a:gd name="connsiteY35" fmla="*/ 1079986 h 2954076"/>
              <a:gd name="connsiteX36" fmla="*/ 48106 w 1428325"/>
              <a:gd name="connsiteY36" fmla="*/ 1075223 h 2954076"/>
              <a:gd name="connsiteX37" fmla="*/ 74299 w 1428325"/>
              <a:gd name="connsiteY37" fmla="*/ 1144279 h 2954076"/>
              <a:gd name="connsiteX38" fmla="*/ 57631 w 1428325"/>
              <a:gd name="connsiteY38" fmla="*/ 1163329 h 2954076"/>
              <a:gd name="connsiteX39" fmla="*/ 24293 w 1428325"/>
              <a:gd name="connsiteY39" fmla="*/ 1146660 h 2954076"/>
              <a:gd name="connsiteX40" fmla="*/ 7624 w 1428325"/>
              <a:gd name="connsiteY40" fmla="*/ 1063317 h 2954076"/>
              <a:gd name="connsiteX41" fmla="*/ 10007 w 1428325"/>
              <a:gd name="connsiteY41" fmla="*/ 868057 h 2954076"/>
              <a:gd name="connsiteX42" fmla="*/ 45724 w 1428325"/>
              <a:gd name="connsiteY42" fmla="*/ 815666 h 2954076"/>
              <a:gd name="connsiteX43" fmla="*/ 81443 w 1428325"/>
              <a:gd name="connsiteY43" fmla="*/ 796616 h 2954076"/>
              <a:gd name="connsiteX44" fmla="*/ 14768 w 1428325"/>
              <a:gd name="connsiteY44" fmla="*/ 794234 h 2954076"/>
              <a:gd name="connsiteX45" fmla="*/ 45724 w 1428325"/>
              <a:gd name="connsiteY45" fmla="*/ 763278 h 2954076"/>
              <a:gd name="connsiteX46" fmla="*/ 24293 w 1428325"/>
              <a:gd name="connsiteY46" fmla="*/ 763278 h 2954076"/>
              <a:gd name="connsiteX47" fmla="*/ 64774 w 1428325"/>
              <a:gd name="connsiteY47" fmla="*/ 677553 h 2954076"/>
              <a:gd name="connsiteX48" fmla="*/ 12387 w 1428325"/>
              <a:gd name="connsiteY48" fmla="*/ 741847 h 2954076"/>
              <a:gd name="connsiteX49" fmla="*/ 5243 w 1428325"/>
              <a:gd name="connsiteY49" fmla="*/ 670409 h 2954076"/>
              <a:gd name="connsiteX50" fmla="*/ 5244 w 1428325"/>
              <a:gd name="connsiteY50" fmla="*/ 396567 h 2954076"/>
              <a:gd name="connsiteX51" fmla="*/ 17149 w 1428325"/>
              <a:gd name="connsiteY51" fmla="*/ 279884 h 2954076"/>
              <a:gd name="connsiteX52" fmla="*/ 71918 w 1428325"/>
              <a:gd name="connsiteY52" fmla="*/ 291791 h 2954076"/>
              <a:gd name="connsiteX53" fmla="*/ 52868 w 1428325"/>
              <a:gd name="connsiteY53" fmla="*/ 258453 h 2954076"/>
              <a:gd name="connsiteX54" fmla="*/ 480 w 1428325"/>
              <a:gd name="connsiteY54" fmla="*/ 225116 h 2954076"/>
              <a:gd name="connsiteX55" fmla="*/ 33818 w 1428325"/>
              <a:gd name="connsiteY55" fmla="*/ 208447 h 2954076"/>
              <a:gd name="connsiteX56" fmla="*/ 36199 w 1428325"/>
              <a:gd name="connsiteY56" fmla="*/ 194159 h 2954076"/>
              <a:gd name="connsiteX57" fmla="*/ 14768 w 1428325"/>
              <a:gd name="connsiteY57" fmla="*/ 153678 h 2954076"/>
              <a:gd name="connsiteX58" fmla="*/ 52868 w 1428325"/>
              <a:gd name="connsiteY58" fmla="*/ 151297 h 2954076"/>
              <a:gd name="connsiteX59" fmla="*/ 76681 w 1428325"/>
              <a:gd name="connsiteY59" fmla="*/ 141772 h 2954076"/>
              <a:gd name="connsiteX60" fmla="*/ 57630 w 1428325"/>
              <a:gd name="connsiteY60" fmla="*/ 101291 h 2954076"/>
              <a:gd name="connsiteX61" fmla="*/ 81444 w 1428325"/>
              <a:gd name="connsiteY61" fmla="*/ 27473 h 2954076"/>
              <a:gd name="connsiteX62" fmla="*/ 98112 w 1428325"/>
              <a:gd name="connsiteY62" fmla="*/ 8422 h 2954076"/>
              <a:gd name="connsiteX63" fmla="*/ 145737 w 1428325"/>
              <a:gd name="connsiteY63" fmla="*/ 20328 h 2954076"/>
              <a:gd name="connsiteX64" fmla="*/ 138593 w 1428325"/>
              <a:gd name="connsiteY64" fmla="*/ 77479 h 2954076"/>
              <a:gd name="connsiteX65" fmla="*/ 181456 w 1428325"/>
              <a:gd name="connsiteY65" fmla="*/ 32235 h 2954076"/>
              <a:gd name="connsiteX66" fmla="*/ 250512 w 1428325"/>
              <a:gd name="connsiteY66" fmla="*/ 36998 h 2954076"/>
              <a:gd name="connsiteX67" fmla="*/ 331474 w 1428325"/>
              <a:gd name="connsiteY67" fmla="*/ 25092 h 2954076"/>
              <a:gd name="connsiteX68" fmla="*/ 367193 w 1428325"/>
              <a:gd name="connsiteY68" fmla="*/ 6042 h 2954076"/>
              <a:gd name="connsiteX69" fmla="*/ 407674 w 1428325"/>
              <a:gd name="connsiteY69" fmla="*/ 20329 h 2954076"/>
              <a:gd name="connsiteX70" fmla="*/ 421962 w 1428325"/>
              <a:gd name="connsiteY70" fmla="*/ 1279 h 2954076"/>
              <a:gd name="connsiteX71" fmla="*/ 459641 w 1428325"/>
              <a:gd name="connsiteY71" fmla="*/ 2745 h 2954076"/>
              <a:gd name="connsiteX72" fmla="*/ 467206 w 1428325"/>
              <a:gd name="connsiteY72" fmla="*/ 10804 h 2954076"/>
              <a:gd name="connsiteX73" fmla="*/ 462443 w 1428325"/>
              <a:gd name="connsiteY73" fmla="*/ 101292 h 2954076"/>
              <a:gd name="connsiteX74" fmla="*/ 421962 w 1428325"/>
              <a:gd name="connsiteY74" fmla="*/ 137010 h 2954076"/>
              <a:gd name="connsiteX75" fmla="*/ 329093 w 1428325"/>
              <a:gd name="connsiteY75" fmla="*/ 215592 h 2954076"/>
              <a:gd name="connsiteX76" fmla="*/ 295756 w 1428325"/>
              <a:gd name="connsiteY76" fmla="*/ 251310 h 2954076"/>
              <a:gd name="connsiteX77" fmla="*/ 274324 w 1428325"/>
              <a:gd name="connsiteY77" fmla="*/ 294173 h 2954076"/>
              <a:gd name="connsiteX78" fmla="*/ 210031 w 1428325"/>
              <a:gd name="connsiteY78" fmla="*/ 275123 h 2954076"/>
              <a:gd name="connsiteX79" fmla="*/ 229081 w 1428325"/>
              <a:gd name="connsiteY79" fmla="*/ 303698 h 2954076"/>
              <a:gd name="connsiteX80" fmla="*/ 302899 w 1428325"/>
              <a:gd name="connsiteY80" fmla="*/ 313223 h 2954076"/>
              <a:gd name="connsiteX81" fmla="*/ 329093 w 1428325"/>
              <a:gd name="connsiteY81" fmla="*/ 301317 h 2954076"/>
              <a:gd name="connsiteX82" fmla="*/ 293374 w 1428325"/>
              <a:gd name="connsiteY82" fmla="*/ 341798 h 2954076"/>
              <a:gd name="connsiteX83" fmla="*/ 269562 w 1428325"/>
              <a:gd name="connsiteY83" fmla="*/ 339417 h 2954076"/>
              <a:gd name="connsiteX84" fmla="*/ 236224 w 1428325"/>
              <a:gd name="connsiteY84" fmla="*/ 348942 h 2954076"/>
              <a:gd name="connsiteX85" fmla="*/ 210031 w 1428325"/>
              <a:gd name="connsiteY85" fmla="*/ 387042 h 2954076"/>
              <a:gd name="connsiteX86" fmla="*/ 210031 w 1428325"/>
              <a:gd name="connsiteY86" fmla="*/ 406092 h 2954076"/>
              <a:gd name="connsiteX87" fmla="*/ 236224 w 1428325"/>
              <a:gd name="connsiteY87" fmla="*/ 372754 h 2954076"/>
              <a:gd name="connsiteX88" fmla="*/ 260037 w 1428325"/>
              <a:gd name="connsiteY88" fmla="*/ 363229 h 2954076"/>
              <a:gd name="connsiteX89" fmla="*/ 269562 w 1428325"/>
              <a:gd name="connsiteY89" fmla="*/ 387042 h 2954076"/>
              <a:gd name="connsiteX90" fmla="*/ 245749 w 1428325"/>
              <a:gd name="connsiteY90" fmla="*/ 422760 h 2954076"/>
              <a:gd name="connsiteX91" fmla="*/ 260037 w 1428325"/>
              <a:gd name="connsiteY91" fmla="*/ 425142 h 2954076"/>
              <a:gd name="connsiteX92" fmla="*/ 321949 w 1428325"/>
              <a:gd name="connsiteY92" fmla="*/ 387042 h 2954076"/>
              <a:gd name="connsiteX93" fmla="*/ 367193 w 1428325"/>
              <a:gd name="connsiteY93" fmla="*/ 375135 h 2954076"/>
              <a:gd name="connsiteX94" fmla="*/ 414818 w 1428325"/>
              <a:gd name="connsiteY94" fmla="*/ 353704 h 2954076"/>
              <a:gd name="connsiteX95" fmla="*/ 476731 w 1428325"/>
              <a:gd name="connsiteY95" fmla="*/ 367991 h 2954076"/>
              <a:gd name="connsiteX96" fmla="*/ 543406 w 1428325"/>
              <a:gd name="connsiteY96" fmla="*/ 353703 h 2954076"/>
              <a:gd name="connsiteX97" fmla="*/ 621987 w 1428325"/>
              <a:gd name="connsiteY97" fmla="*/ 365610 h 2954076"/>
              <a:gd name="connsiteX98" fmla="*/ 686281 w 1428325"/>
              <a:gd name="connsiteY98" fmla="*/ 363229 h 2954076"/>
              <a:gd name="connsiteX99" fmla="*/ 717239 w 1428325"/>
              <a:gd name="connsiteY99" fmla="*/ 398951 h 2954076"/>
              <a:gd name="connsiteX100" fmla="*/ 721999 w 1428325"/>
              <a:gd name="connsiteY100" fmla="*/ 451335 h 2954076"/>
              <a:gd name="connsiteX101" fmla="*/ 683899 w 1428325"/>
              <a:gd name="connsiteY101" fmla="*/ 503723 h 2954076"/>
              <a:gd name="connsiteX102" fmla="*/ 674374 w 1428325"/>
              <a:gd name="connsiteY102" fmla="*/ 565634 h 2954076"/>
              <a:gd name="connsiteX103" fmla="*/ 648181 w 1428325"/>
              <a:gd name="connsiteY103" fmla="*/ 615641 h 2954076"/>
              <a:gd name="connsiteX104" fmla="*/ 636274 w 1428325"/>
              <a:gd name="connsiteY104" fmla="*/ 658504 h 2954076"/>
              <a:gd name="connsiteX105" fmla="*/ 600556 w 1428325"/>
              <a:gd name="connsiteY105" fmla="*/ 703747 h 2954076"/>
              <a:gd name="connsiteX106" fmla="*/ 569599 w 1428325"/>
              <a:gd name="connsiteY106" fmla="*/ 768042 h 2954076"/>
              <a:gd name="connsiteX107" fmla="*/ 469587 w 1428325"/>
              <a:gd name="connsiteY107" fmla="*/ 806142 h 2954076"/>
              <a:gd name="connsiteX108" fmla="*/ 448156 w 1428325"/>
              <a:gd name="connsiteY108" fmla="*/ 820429 h 2954076"/>
              <a:gd name="connsiteX109" fmla="*/ 443393 w 1428325"/>
              <a:gd name="connsiteY109" fmla="*/ 844242 h 2954076"/>
              <a:gd name="connsiteX110" fmla="*/ 512449 w 1428325"/>
              <a:gd name="connsiteY110" fmla="*/ 815667 h 2954076"/>
              <a:gd name="connsiteX111" fmla="*/ 536262 w 1428325"/>
              <a:gd name="connsiteY111" fmla="*/ 839479 h 2954076"/>
              <a:gd name="connsiteX112" fmla="*/ 560074 w 1428325"/>
              <a:gd name="connsiteY112" fmla="*/ 870435 h 2954076"/>
              <a:gd name="connsiteX113" fmla="*/ 486256 w 1428325"/>
              <a:gd name="connsiteY113" fmla="*/ 910917 h 2954076"/>
              <a:gd name="connsiteX114" fmla="*/ 429106 w 1428325"/>
              <a:gd name="connsiteY114" fmla="*/ 949017 h 2954076"/>
              <a:gd name="connsiteX115" fmla="*/ 341000 w 1428325"/>
              <a:gd name="connsiteY115" fmla="*/ 946635 h 2954076"/>
              <a:gd name="connsiteX116" fmla="*/ 376718 w 1428325"/>
              <a:gd name="connsiteY116" fmla="*/ 968067 h 2954076"/>
              <a:gd name="connsiteX117" fmla="*/ 481493 w 1428325"/>
              <a:gd name="connsiteY117" fmla="*/ 987117 h 2954076"/>
              <a:gd name="connsiteX118" fmla="*/ 545787 w 1428325"/>
              <a:gd name="connsiteY118" fmla="*/ 951398 h 2954076"/>
              <a:gd name="connsiteX119" fmla="*/ 757719 w 1428325"/>
              <a:gd name="connsiteY119" fmla="*/ 1110943 h 2954076"/>
              <a:gd name="connsiteX120" fmla="*/ 976844 w 1428325"/>
              <a:gd name="connsiteY120" fmla="*/ 1527402 h 2954076"/>
              <a:gd name="connsiteX121" fmla="*/ 1110144 w 1428325"/>
              <a:gd name="connsiteY121" fmla="*/ 2034868 h 2954076"/>
              <a:gd name="connsiteX122" fmla="*/ 1207774 w 1428325"/>
              <a:gd name="connsiteY122" fmla="*/ 1994385 h 2954076"/>
              <a:gd name="connsiteX123" fmla="*/ 1419707 w 1428325"/>
              <a:gd name="connsiteY123" fmla="*/ 2080111 h 2954076"/>
              <a:gd name="connsiteX124" fmla="*/ 1381607 w 1428325"/>
              <a:gd name="connsiteY124" fmla="*/ 2292043 h 2954076"/>
              <a:gd name="connsiteX125" fmla="*/ 1245874 w 1428325"/>
              <a:gd name="connsiteY125" fmla="*/ 2451585 h 2954076"/>
              <a:gd name="connsiteX126" fmla="*/ 1164912 w 1428325"/>
              <a:gd name="connsiteY126" fmla="*/ 2484923 h 2954076"/>
              <a:gd name="connsiteX127" fmla="*/ 1348268 w 1428325"/>
              <a:gd name="connsiteY127" fmla="*/ 2523023 h 2954076"/>
              <a:gd name="connsiteX128" fmla="*/ 1343507 w 1428325"/>
              <a:gd name="connsiteY128" fmla="*/ 2592080 h 2954076"/>
              <a:gd name="connsiteX129" fmla="*/ 1293499 w 1428325"/>
              <a:gd name="connsiteY129" fmla="*/ 2615892 h 2954076"/>
              <a:gd name="connsiteX130" fmla="*/ 1264924 w 1428325"/>
              <a:gd name="connsiteY130" fmla="*/ 2649229 h 2954076"/>
              <a:gd name="connsiteX131" fmla="*/ 1174437 w 1428325"/>
              <a:gd name="connsiteY131" fmla="*/ 2680185 h 2954076"/>
              <a:gd name="connsiteX132" fmla="*/ 1141099 w 1428325"/>
              <a:gd name="connsiteY132" fmla="*/ 2708760 h 2954076"/>
              <a:gd name="connsiteX133" fmla="*/ 1088712 w 1428325"/>
              <a:gd name="connsiteY133" fmla="*/ 2699235 h 2954076"/>
              <a:gd name="connsiteX134" fmla="*/ 1029181 w 1428325"/>
              <a:gd name="connsiteY134" fmla="*/ 2692092 h 2954076"/>
              <a:gd name="connsiteX135" fmla="*/ 962506 w 1428325"/>
              <a:gd name="connsiteY135" fmla="*/ 2699235 h 2954076"/>
              <a:gd name="connsiteX136" fmla="*/ 924406 w 1428325"/>
              <a:gd name="connsiteY136" fmla="*/ 2718285 h 2954076"/>
              <a:gd name="connsiteX137" fmla="*/ 888687 w 1428325"/>
              <a:gd name="connsiteY137" fmla="*/ 2682567 h 2954076"/>
              <a:gd name="connsiteX138" fmla="*/ 869637 w 1428325"/>
              <a:gd name="connsiteY138" fmla="*/ 2682567 h 2954076"/>
              <a:gd name="connsiteX139" fmla="*/ 850587 w 1428325"/>
              <a:gd name="connsiteY139" fmla="*/ 2701617 h 2954076"/>
              <a:gd name="connsiteX140" fmla="*/ 817249 w 1428325"/>
              <a:gd name="connsiteY140" fmla="*/ 2694473 h 2954076"/>
              <a:gd name="connsiteX141" fmla="*/ 800581 w 1428325"/>
              <a:gd name="connsiteY141" fmla="*/ 2711142 h 2954076"/>
              <a:gd name="connsiteX142" fmla="*/ 793437 w 1428325"/>
              <a:gd name="connsiteY142" fmla="*/ 2739717 h 2954076"/>
              <a:gd name="connsiteX143" fmla="*/ 838681 w 1428325"/>
              <a:gd name="connsiteY143" fmla="*/ 2761148 h 2954076"/>
              <a:gd name="connsiteX144" fmla="*/ 860112 w 1428325"/>
              <a:gd name="connsiteY144" fmla="*/ 2730192 h 2954076"/>
              <a:gd name="connsiteX145" fmla="*/ 786293 w 1428325"/>
              <a:gd name="connsiteY145" fmla="*/ 2706379 h 2954076"/>
              <a:gd name="connsiteX146" fmla="*/ 686281 w 1428325"/>
              <a:gd name="connsiteY146" fmla="*/ 2713523 h 2954076"/>
              <a:gd name="connsiteX147" fmla="*/ 685860 w 1428325"/>
              <a:gd name="connsiteY147" fmla="*/ 2749641 h 2954076"/>
              <a:gd name="connsiteX148" fmla="*/ 621987 w 1428325"/>
              <a:gd name="connsiteY148" fmla="*/ 2746860 h 2954076"/>
              <a:gd name="connsiteX149" fmla="*/ 591031 w 1428325"/>
              <a:gd name="connsiteY149" fmla="*/ 2754004 h 2954076"/>
              <a:gd name="connsiteX150" fmla="*/ 521974 w 1428325"/>
              <a:gd name="connsiteY150" fmla="*/ 2715904 h 2954076"/>
              <a:gd name="connsiteX151" fmla="*/ 464824 w 1428325"/>
              <a:gd name="connsiteY151" fmla="*/ 2725429 h 2954076"/>
              <a:gd name="connsiteX152" fmla="*/ 386243 w 1428325"/>
              <a:gd name="connsiteY152" fmla="*/ 2780198 h 2954076"/>
              <a:gd name="connsiteX153" fmla="*/ 350525 w 1428325"/>
              <a:gd name="connsiteY153" fmla="*/ 2892118 h 2954076"/>
              <a:gd name="connsiteX154" fmla="*/ 302899 w 1428325"/>
              <a:gd name="connsiteY154" fmla="*/ 2858779 h 2954076"/>
              <a:gd name="connsiteX155" fmla="*/ 245749 w 1428325"/>
              <a:gd name="connsiteY155" fmla="*/ 2844492 h 2954076"/>
              <a:gd name="connsiteX156" fmla="*/ 190981 w 1428325"/>
              <a:gd name="connsiteY156" fmla="*/ 2856398 h 2954076"/>
              <a:gd name="connsiteX157" fmla="*/ 145737 w 1428325"/>
              <a:gd name="connsiteY157" fmla="*/ 2863542 h 2954076"/>
              <a:gd name="connsiteX158" fmla="*/ 110018 w 1428325"/>
              <a:gd name="connsiteY158" fmla="*/ 2892117 h 2954076"/>
              <a:gd name="connsiteX159" fmla="*/ 88587 w 1428325"/>
              <a:gd name="connsiteY159" fmla="*/ 2899260 h 2954076"/>
              <a:gd name="connsiteX160" fmla="*/ 79062 w 1428325"/>
              <a:gd name="connsiteY160" fmla="*/ 2937360 h 2954076"/>
              <a:gd name="connsiteX161" fmla="*/ 55250 w 1428325"/>
              <a:gd name="connsiteY161" fmla="*/ 2954030 h 2954076"/>
              <a:gd name="connsiteX162" fmla="*/ 36199 w 1428325"/>
              <a:gd name="connsiteY162" fmla="*/ 2930218 h 2954076"/>
              <a:gd name="connsiteX163" fmla="*/ 5244 w 1428325"/>
              <a:gd name="connsiteY163" fmla="*/ 2911169 h 2954076"/>
              <a:gd name="connsiteX164" fmla="*/ 12387 w 1428325"/>
              <a:gd name="connsiteY164" fmla="*/ 2884973 h 2954076"/>
              <a:gd name="connsiteX165" fmla="*/ 69537 w 1428325"/>
              <a:gd name="connsiteY165" fmla="*/ 2849255 h 2954076"/>
              <a:gd name="connsiteX166" fmla="*/ 90969 w 1428325"/>
              <a:gd name="connsiteY166" fmla="*/ 2777818 h 2954076"/>
              <a:gd name="connsiteX167" fmla="*/ 145737 w 1428325"/>
              <a:gd name="connsiteY167" fmla="*/ 2744479 h 2954076"/>
              <a:gd name="connsiteX168" fmla="*/ 183838 w 1428325"/>
              <a:gd name="connsiteY168" fmla="*/ 2694474 h 2954076"/>
              <a:gd name="connsiteX169" fmla="*/ 193363 w 1428325"/>
              <a:gd name="connsiteY169" fmla="*/ 2630180 h 2954076"/>
              <a:gd name="connsiteX170" fmla="*/ 217174 w 1428325"/>
              <a:gd name="connsiteY170" fmla="*/ 2632561 h 2954076"/>
              <a:gd name="connsiteX171" fmla="*/ 240987 w 1428325"/>
              <a:gd name="connsiteY171" fmla="*/ 2623036 h 2954076"/>
              <a:gd name="connsiteX172" fmla="*/ 262418 w 1428325"/>
              <a:gd name="connsiteY172" fmla="*/ 2570648 h 2954076"/>
              <a:gd name="connsiteX173" fmla="*/ 391006 w 1428325"/>
              <a:gd name="connsiteY173" fmla="*/ 2561123 h 2954076"/>
              <a:gd name="connsiteX174" fmla="*/ 410056 w 1428325"/>
              <a:gd name="connsiteY174" fmla="*/ 2580174 h 2954076"/>
              <a:gd name="connsiteX175" fmla="*/ 476731 w 1428325"/>
              <a:gd name="connsiteY175" fmla="*/ 2558743 h 2954076"/>
              <a:gd name="connsiteX176" fmla="*/ 512449 w 1428325"/>
              <a:gd name="connsiteY176" fmla="*/ 2496829 h 2954076"/>
              <a:gd name="connsiteX177" fmla="*/ 560074 w 1428325"/>
              <a:gd name="connsiteY177" fmla="*/ 2446823 h 2954076"/>
              <a:gd name="connsiteX178" fmla="*/ 610081 w 1428325"/>
              <a:gd name="connsiteY178" fmla="*/ 2382529 h 2954076"/>
              <a:gd name="connsiteX179" fmla="*/ 536262 w 1428325"/>
              <a:gd name="connsiteY179" fmla="*/ 2444442 h 2954076"/>
              <a:gd name="connsiteX180" fmla="*/ 486256 w 1428325"/>
              <a:gd name="connsiteY180" fmla="*/ 2468254 h 2954076"/>
              <a:gd name="connsiteX181" fmla="*/ 424343 w 1428325"/>
              <a:gd name="connsiteY181" fmla="*/ 2513499 h 2954076"/>
              <a:gd name="connsiteX182" fmla="*/ 364812 w 1428325"/>
              <a:gd name="connsiteY182" fmla="*/ 2484923 h 2954076"/>
              <a:gd name="connsiteX183" fmla="*/ 319568 w 1428325"/>
              <a:gd name="connsiteY183" fmla="*/ 2444442 h 2954076"/>
              <a:gd name="connsiteX184" fmla="*/ 250512 w 1428325"/>
              <a:gd name="connsiteY184" fmla="*/ 2456348 h 2954076"/>
              <a:gd name="connsiteX185" fmla="*/ 231462 w 1428325"/>
              <a:gd name="connsiteY185" fmla="*/ 2444442 h 2954076"/>
              <a:gd name="connsiteX186" fmla="*/ 267181 w 1428325"/>
              <a:gd name="connsiteY186" fmla="*/ 2420629 h 2954076"/>
              <a:gd name="connsiteX187" fmla="*/ 171931 w 1428325"/>
              <a:gd name="connsiteY187" fmla="*/ 2408723 h 2954076"/>
              <a:gd name="connsiteX188" fmla="*/ 114781 w 1428325"/>
              <a:gd name="connsiteY188" fmla="*/ 2430154 h 2954076"/>
              <a:gd name="connsiteX189" fmla="*/ 93349 w 1428325"/>
              <a:gd name="connsiteY189" fmla="*/ 2446823 h 2954076"/>
              <a:gd name="connsiteX190" fmla="*/ 90968 w 1428325"/>
              <a:gd name="connsiteY190" fmla="*/ 2427773 h 2954076"/>
              <a:gd name="connsiteX191" fmla="*/ 112399 w 1428325"/>
              <a:gd name="connsiteY191" fmla="*/ 2401579 h 2954076"/>
              <a:gd name="connsiteX192" fmla="*/ 52868 w 1428325"/>
              <a:gd name="connsiteY192" fmla="*/ 2406342 h 2954076"/>
              <a:gd name="connsiteX193" fmla="*/ 67156 w 1428325"/>
              <a:gd name="connsiteY193" fmla="*/ 2373004 h 2954076"/>
              <a:gd name="connsiteX194" fmla="*/ 45724 w 1428325"/>
              <a:gd name="connsiteY194" fmla="*/ 2358717 h 2954076"/>
              <a:gd name="connsiteX195" fmla="*/ 52868 w 1428325"/>
              <a:gd name="connsiteY195" fmla="*/ 2342048 h 2954076"/>
              <a:gd name="connsiteX196" fmla="*/ 131449 w 1428325"/>
              <a:gd name="connsiteY196" fmla="*/ 2296804 h 2954076"/>
              <a:gd name="connsiteX197" fmla="*/ 150500 w 1428325"/>
              <a:gd name="connsiteY197" fmla="*/ 2272992 h 2954076"/>
              <a:gd name="connsiteX198" fmla="*/ 205268 w 1428325"/>
              <a:gd name="connsiteY198" fmla="*/ 2265848 h 2954076"/>
              <a:gd name="connsiteX199" fmla="*/ 276706 w 1428325"/>
              <a:gd name="connsiteY199" fmla="*/ 2201554 h 2954076"/>
              <a:gd name="connsiteX200" fmla="*/ 283849 w 1428325"/>
              <a:gd name="connsiteY200" fmla="*/ 2158692 h 2954076"/>
              <a:gd name="connsiteX201" fmla="*/ 264799 w 1428325"/>
              <a:gd name="connsiteY201" fmla="*/ 2120592 h 2954076"/>
              <a:gd name="connsiteX202" fmla="*/ 271943 w 1428325"/>
              <a:gd name="connsiteY202" fmla="*/ 2082492 h 2954076"/>
              <a:gd name="connsiteX203" fmla="*/ 269562 w 1428325"/>
              <a:gd name="connsiteY203" fmla="*/ 2049154 h 2954076"/>
              <a:gd name="connsiteX204" fmla="*/ 238606 w 1428325"/>
              <a:gd name="connsiteY204" fmla="*/ 2025342 h 2954076"/>
              <a:gd name="connsiteX205" fmla="*/ 207649 w 1428325"/>
              <a:gd name="connsiteY205" fmla="*/ 2032485 h 2954076"/>
              <a:gd name="connsiteX206" fmla="*/ 179074 w 1428325"/>
              <a:gd name="connsiteY206" fmla="*/ 2053917 h 2954076"/>
              <a:gd name="connsiteX207" fmla="*/ 148118 w 1428325"/>
              <a:gd name="connsiteY207" fmla="*/ 2058679 h 2954076"/>
              <a:gd name="connsiteX208" fmla="*/ 150499 w 1428325"/>
              <a:gd name="connsiteY208" fmla="*/ 2049154 h 2954076"/>
              <a:gd name="connsiteX209" fmla="*/ 219556 w 1428325"/>
              <a:gd name="connsiteY209" fmla="*/ 1956285 h 2954076"/>
              <a:gd name="connsiteX210" fmla="*/ 174312 w 1428325"/>
              <a:gd name="connsiteY210" fmla="*/ 1887229 h 2954076"/>
              <a:gd name="connsiteX211" fmla="*/ 193362 w 1428325"/>
              <a:gd name="connsiteY211" fmla="*/ 1851510 h 2954076"/>
              <a:gd name="connsiteX212" fmla="*/ 260037 w 1428325"/>
              <a:gd name="connsiteY212" fmla="*/ 1894373 h 2954076"/>
              <a:gd name="connsiteX213" fmla="*/ 307662 w 1428325"/>
              <a:gd name="connsiteY213" fmla="*/ 1906279 h 2954076"/>
              <a:gd name="connsiteX214" fmla="*/ 426724 w 1428325"/>
              <a:gd name="connsiteY214" fmla="*/ 1884848 h 2954076"/>
              <a:gd name="connsiteX215" fmla="*/ 479112 w 1428325"/>
              <a:gd name="connsiteY215" fmla="*/ 1915804 h 2954076"/>
              <a:gd name="connsiteX216" fmla="*/ 464824 w 1428325"/>
              <a:gd name="connsiteY216" fmla="*/ 1870560 h 2954076"/>
              <a:gd name="connsiteX217" fmla="*/ 469587 w 1428325"/>
              <a:gd name="connsiteY217" fmla="*/ 1863417 h 2954076"/>
              <a:gd name="connsiteX218" fmla="*/ 507687 w 1428325"/>
              <a:gd name="connsiteY218" fmla="*/ 1894373 h 2954076"/>
              <a:gd name="connsiteX219" fmla="*/ 533881 w 1428325"/>
              <a:gd name="connsiteY219" fmla="*/ 1901516 h 2954076"/>
              <a:gd name="connsiteX220" fmla="*/ 536262 w 1428325"/>
              <a:gd name="connsiteY220" fmla="*/ 1870560 h 2954076"/>
              <a:gd name="connsiteX221" fmla="*/ 519593 w 1428325"/>
              <a:gd name="connsiteY221" fmla="*/ 1870560 h 2954076"/>
              <a:gd name="connsiteX222" fmla="*/ 488637 w 1428325"/>
              <a:gd name="connsiteY222" fmla="*/ 1851510 h 2954076"/>
              <a:gd name="connsiteX223" fmla="*/ 474349 w 1428325"/>
              <a:gd name="connsiteY223" fmla="*/ 1815792 h 2954076"/>
              <a:gd name="connsiteX224" fmla="*/ 479112 w 1428325"/>
              <a:gd name="connsiteY224" fmla="*/ 1782454 h 2954076"/>
              <a:gd name="connsiteX225" fmla="*/ 505306 w 1428325"/>
              <a:gd name="connsiteY225" fmla="*/ 1758642 h 2954076"/>
              <a:gd name="connsiteX226" fmla="*/ 479112 w 1428325"/>
              <a:gd name="connsiteY226" fmla="*/ 1732448 h 2954076"/>
              <a:gd name="connsiteX227" fmla="*/ 481493 w 1428325"/>
              <a:gd name="connsiteY227" fmla="*/ 1706254 h 2954076"/>
              <a:gd name="connsiteX228" fmla="*/ 486256 w 1428325"/>
              <a:gd name="connsiteY228" fmla="*/ 1680060 h 2954076"/>
              <a:gd name="connsiteX229" fmla="*/ 524356 w 1428325"/>
              <a:gd name="connsiteY229" fmla="*/ 1632435 h 2954076"/>
              <a:gd name="connsiteX230" fmla="*/ 524356 w 1428325"/>
              <a:gd name="connsiteY230" fmla="*/ 1601479 h 2954076"/>
              <a:gd name="connsiteX231" fmla="*/ 505306 w 1428325"/>
              <a:gd name="connsiteY231" fmla="*/ 1596717 h 2954076"/>
              <a:gd name="connsiteX232" fmla="*/ 462443 w 1428325"/>
              <a:gd name="connsiteY232" fmla="*/ 1625292 h 2954076"/>
              <a:gd name="connsiteX233" fmla="*/ 433868 w 1428325"/>
              <a:gd name="connsiteY233" fmla="*/ 1603860 h 2954076"/>
              <a:gd name="connsiteX234" fmla="*/ 386243 w 1428325"/>
              <a:gd name="connsiteY234" fmla="*/ 1522898 h 2954076"/>
              <a:gd name="connsiteX235" fmla="*/ 368682 w 1428325"/>
              <a:gd name="connsiteY235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45874 w 1426778"/>
              <a:gd name="connsiteY126" fmla="*/ 2451585 h 2954076"/>
              <a:gd name="connsiteX127" fmla="*/ 1164912 w 1426778"/>
              <a:gd name="connsiteY127" fmla="*/ 2484923 h 2954076"/>
              <a:gd name="connsiteX128" fmla="*/ 1348268 w 1426778"/>
              <a:gd name="connsiteY128" fmla="*/ 2523023 h 2954076"/>
              <a:gd name="connsiteX129" fmla="*/ 1343507 w 1426778"/>
              <a:gd name="connsiteY129" fmla="*/ 2592080 h 2954076"/>
              <a:gd name="connsiteX130" fmla="*/ 1293499 w 1426778"/>
              <a:gd name="connsiteY130" fmla="*/ 2615892 h 2954076"/>
              <a:gd name="connsiteX131" fmla="*/ 1264924 w 1426778"/>
              <a:gd name="connsiteY131" fmla="*/ 2649229 h 2954076"/>
              <a:gd name="connsiteX132" fmla="*/ 1174437 w 1426778"/>
              <a:gd name="connsiteY132" fmla="*/ 2680185 h 2954076"/>
              <a:gd name="connsiteX133" fmla="*/ 1141099 w 1426778"/>
              <a:gd name="connsiteY133" fmla="*/ 2708760 h 2954076"/>
              <a:gd name="connsiteX134" fmla="*/ 1088712 w 1426778"/>
              <a:gd name="connsiteY134" fmla="*/ 2699235 h 2954076"/>
              <a:gd name="connsiteX135" fmla="*/ 1029181 w 1426778"/>
              <a:gd name="connsiteY135" fmla="*/ 2692092 h 2954076"/>
              <a:gd name="connsiteX136" fmla="*/ 962506 w 1426778"/>
              <a:gd name="connsiteY136" fmla="*/ 2699235 h 2954076"/>
              <a:gd name="connsiteX137" fmla="*/ 924406 w 1426778"/>
              <a:gd name="connsiteY137" fmla="*/ 2718285 h 2954076"/>
              <a:gd name="connsiteX138" fmla="*/ 888687 w 1426778"/>
              <a:gd name="connsiteY138" fmla="*/ 2682567 h 2954076"/>
              <a:gd name="connsiteX139" fmla="*/ 869637 w 1426778"/>
              <a:gd name="connsiteY139" fmla="*/ 2682567 h 2954076"/>
              <a:gd name="connsiteX140" fmla="*/ 850587 w 1426778"/>
              <a:gd name="connsiteY140" fmla="*/ 2701617 h 2954076"/>
              <a:gd name="connsiteX141" fmla="*/ 817249 w 1426778"/>
              <a:gd name="connsiteY141" fmla="*/ 2694473 h 2954076"/>
              <a:gd name="connsiteX142" fmla="*/ 800581 w 1426778"/>
              <a:gd name="connsiteY142" fmla="*/ 2711142 h 2954076"/>
              <a:gd name="connsiteX143" fmla="*/ 793437 w 1426778"/>
              <a:gd name="connsiteY143" fmla="*/ 2739717 h 2954076"/>
              <a:gd name="connsiteX144" fmla="*/ 838681 w 1426778"/>
              <a:gd name="connsiteY144" fmla="*/ 2761148 h 2954076"/>
              <a:gd name="connsiteX145" fmla="*/ 860112 w 1426778"/>
              <a:gd name="connsiteY145" fmla="*/ 2730192 h 2954076"/>
              <a:gd name="connsiteX146" fmla="*/ 786293 w 1426778"/>
              <a:gd name="connsiteY146" fmla="*/ 2706379 h 2954076"/>
              <a:gd name="connsiteX147" fmla="*/ 686281 w 1426778"/>
              <a:gd name="connsiteY147" fmla="*/ 2713523 h 2954076"/>
              <a:gd name="connsiteX148" fmla="*/ 685860 w 1426778"/>
              <a:gd name="connsiteY148" fmla="*/ 2749641 h 2954076"/>
              <a:gd name="connsiteX149" fmla="*/ 621987 w 1426778"/>
              <a:gd name="connsiteY149" fmla="*/ 2746860 h 2954076"/>
              <a:gd name="connsiteX150" fmla="*/ 591031 w 1426778"/>
              <a:gd name="connsiteY150" fmla="*/ 2754004 h 2954076"/>
              <a:gd name="connsiteX151" fmla="*/ 521974 w 1426778"/>
              <a:gd name="connsiteY151" fmla="*/ 2715904 h 2954076"/>
              <a:gd name="connsiteX152" fmla="*/ 464824 w 1426778"/>
              <a:gd name="connsiteY152" fmla="*/ 2725429 h 2954076"/>
              <a:gd name="connsiteX153" fmla="*/ 386243 w 1426778"/>
              <a:gd name="connsiteY153" fmla="*/ 2780198 h 2954076"/>
              <a:gd name="connsiteX154" fmla="*/ 350525 w 1426778"/>
              <a:gd name="connsiteY154" fmla="*/ 2892118 h 2954076"/>
              <a:gd name="connsiteX155" fmla="*/ 302899 w 1426778"/>
              <a:gd name="connsiteY155" fmla="*/ 2858779 h 2954076"/>
              <a:gd name="connsiteX156" fmla="*/ 245749 w 1426778"/>
              <a:gd name="connsiteY156" fmla="*/ 2844492 h 2954076"/>
              <a:gd name="connsiteX157" fmla="*/ 190981 w 1426778"/>
              <a:gd name="connsiteY157" fmla="*/ 2856398 h 2954076"/>
              <a:gd name="connsiteX158" fmla="*/ 145737 w 1426778"/>
              <a:gd name="connsiteY158" fmla="*/ 2863542 h 2954076"/>
              <a:gd name="connsiteX159" fmla="*/ 110018 w 1426778"/>
              <a:gd name="connsiteY159" fmla="*/ 2892117 h 2954076"/>
              <a:gd name="connsiteX160" fmla="*/ 88587 w 1426778"/>
              <a:gd name="connsiteY160" fmla="*/ 2899260 h 2954076"/>
              <a:gd name="connsiteX161" fmla="*/ 79062 w 1426778"/>
              <a:gd name="connsiteY161" fmla="*/ 2937360 h 2954076"/>
              <a:gd name="connsiteX162" fmla="*/ 55250 w 1426778"/>
              <a:gd name="connsiteY162" fmla="*/ 2954030 h 2954076"/>
              <a:gd name="connsiteX163" fmla="*/ 36199 w 1426778"/>
              <a:gd name="connsiteY163" fmla="*/ 2930218 h 2954076"/>
              <a:gd name="connsiteX164" fmla="*/ 5244 w 1426778"/>
              <a:gd name="connsiteY164" fmla="*/ 2911169 h 2954076"/>
              <a:gd name="connsiteX165" fmla="*/ 12387 w 1426778"/>
              <a:gd name="connsiteY165" fmla="*/ 2884973 h 2954076"/>
              <a:gd name="connsiteX166" fmla="*/ 69537 w 1426778"/>
              <a:gd name="connsiteY166" fmla="*/ 2849255 h 2954076"/>
              <a:gd name="connsiteX167" fmla="*/ 90969 w 1426778"/>
              <a:gd name="connsiteY167" fmla="*/ 2777818 h 2954076"/>
              <a:gd name="connsiteX168" fmla="*/ 145737 w 1426778"/>
              <a:gd name="connsiteY168" fmla="*/ 2744479 h 2954076"/>
              <a:gd name="connsiteX169" fmla="*/ 183838 w 1426778"/>
              <a:gd name="connsiteY169" fmla="*/ 2694474 h 2954076"/>
              <a:gd name="connsiteX170" fmla="*/ 193363 w 1426778"/>
              <a:gd name="connsiteY170" fmla="*/ 2630180 h 2954076"/>
              <a:gd name="connsiteX171" fmla="*/ 217174 w 1426778"/>
              <a:gd name="connsiteY171" fmla="*/ 2632561 h 2954076"/>
              <a:gd name="connsiteX172" fmla="*/ 240987 w 1426778"/>
              <a:gd name="connsiteY172" fmla="*/ 2623036 h 2954076"/>
              <a:gd name="connsiteX173" fmla="*/ 262418 w 1426778"/>
              <a:gd name="connsiteY173" fmla="*/ 2570648 h 2954076"/>
              <a:gd name="connsiteX174" fmla="*/ 391006 w 1426778"/>
              <a:gd name="connsiteY174" fmla="*/ 2561123 h 2954076"/>
              <a:gd name="connsiteX175" fmla="*/ 410056 w 1426778"/>
              <a:gd name="connsiteY175" fmla="*/ 2580174 h 2954076"/>
              <a:gd name="connsiteX176" fmla="*/ 476731 w 1426778"/>
              <a:gd name="connsiteY176" fmla="*/ 2558743 h 2954076"/>
              <a:gd name="connsiteX177" fmla="*/ 512449 w 1426778"/>
              <a:gd name="connsiteY177" fmla="*/ 2496829 h 2954076"/>
              <a:gd name="connsiteX178" fmla="*/ 560074 w 1426778"/>
              <a:gd name="connsiteY178" fmla="*/ 2446823 h 2954076"/>
              <a:gd name="connsiteX179" fmla="*/ 610081 w 1426778"/>
              <a:gd name="connsiteY179" fmla="*/ 2382529 h 2954076"/>
              <a:gd name="connsiteX180" fmla="*/ 536262 w 1426778"/>
              <a:gd name="connsiteY180" fmla="*/ 2444442 h 2954076"/>
              <a:gd name="connsiteX181" fmla="*/ 486256 w 1426778"/>
              <a:gd name="connsiteY181" fmla="*/ 2468254 h 2954076"/>
              <a:gd name="connsiteX182" fmla="*/ 424343 w 1426778"/>
              <a:gd name="connsiteY182" fmla="*/ 2513499 h 2954076"/>
              <a:gd name="connsiteX183" fmla="*/ 364812 w 1426778"/>
              <a:gd name="connsiteY183" fmla="*/ 2484923 h 2954076"/>
              <a:gd name="connsiteX184" fmla="*/ 319568 w 1426778"/>
              <a:gd name="connsiteY184" fmla="*/ 2444442 h 2954076"/>
              <a:gd name="connsiteX185" fmla="*/ 250512 w 1426778"/>
              <a:gd name="connsiteY185" fmla="*/ 2456348 h 2954076"/>
              <a:gd name="connsiteX186" fmla="*/ 231462 w 1426778"/>
              <a:gd name="connsiteY186" fmla="*/ 2444442 h 2954076"/>
              <a:gd name="connsiteX187" fmla="*/ 267181 w 1426778"/>
              <a:gd name="connsiteY187" fmla="*/ 2420629 h 2954076"/>
              <a:gd name="connsiteX188" fmla="*/ 171931 w 1426778"/>
              <a:gd name="connsiteY188" fmla="*/ 2408723 h 2954076"/>
              <a:gd name="connsiteX189" fmla="*/ 114781 w 1426778"/>
              <a:gd name="connsiteY189" fmla="*/ 2430154 h 2954076"/>
              <a:gd name="connsiteX190" fmla="*/ 93349 w 1426778"/>
              <a:gd name="connsiteY190" fmla="*/ 2446823 h 2954076"/>
              <a:gd name="connsiteX191" fmla="*/ 90968 w 1426778"/>
              <a:gd name="connsiteY191" fmla="*/ 2427773 h 2954076"/>
              <a:gd name="connsiteX192" fmla="*/ 112399 w 1426778"/>
              <a:gd name="connsiteY192" fmla="*/ 2401579 h 2954076"/>
              <a:gd name="connsiteX193" fmla="*/ 52868 w 1426778"/>
              <a:gd name="connsiteY193" fmla="*/ 2406342 h 2954076"/>
              <a:gd name="connsiteX194" fmla="*/ 67156 w 1426778"/>
              <a:gd name="connsiteY194" fmla="*/ 2373004 h 2954076"/>
              <a:gd name="connsiteX195" fmla="*/ 45724 w 1426778"/>
              <a:gd name="connsiteY195" fmla="*/ 2358717 h 2954076"/>
              <a:gd name="connsiteX196" fmla="*/ 52868 w 1426778"/>
              <a:gd name="connsiteY196" fmla="*/ 2342048 h 2954076"/>
              <a:gd name="connsiteX197" fmla="*/ 131449 w 1426778"/>
              <a:gd name="connsiteY197" fmla="*/ 2296804 h 2954076"/>
              <a:gd name="connsiteX198" fmla="*/ 150500 w 1426778"/>
              <a:gd name="connsiteY198" fmla="*/ 2272992 h 2954076"/>
              <a:gd name="connsiteX199" fmla="*/ 205268 w 1426778"/>
              <a:gd name="connsiteY199" fmla="*/ 2265848 h 2954076"/>
              <a:gd name="connsiteX200" fmla="*/ 276706 w 1426778"/>
              <a:gd name="connsiteY200" fmla="*/ 2201554 h 2954076"/>
              <a:gd name="connsiteX201" fmla="*/ 283849 w 1426778"/>
              <a:gd name="connsiteY201" fmla="*/ 2158692 h 2954076"/>
              <a:gd name="connsiteX202" fmla="*/ 264799 w 1426778"/>
              <a:gd name="connsiteY202" fmla="*/ 2120592 h 2954076"/>
              <a:gd name="connsiteX203" fmla="*/ 271943 w 1426778"/>
              <a:gd name="connsiteY203" fmla="*/ 2082492 h 2954076"/>
              <a:gd name="connsiteX204" fmla="*/ 269562 w 1426778"/>
              <a:gd name="connsiteY204" fmla="*/ 2049154 h 2954076"/>
              <a:gd name="connsiteX205" fmla="*/ 238606 w 1426778"/>
              <a:gd name="connsiteY205" fmla="*/ 2025342 h 2954076"/>
              <a:gd name="connsiteX206" fmla="*/ 207649 w 1426778"/>
              <a:gd name="connsiteY206" fmla="*/ 2032485 h 2954076"/>
              <a:gd name="connsiteX207" fmla="*/ 179074 w 1426778"/>
              <a:gd name="connsiteY207" fmla="*/ 2053917 h 2954076"/>
              <a:gd name="connsiteX208" fmla="*/ 148118 w 1426778"/>
              <a:gd name="connsiteY208" fmla="*/ 2058679 h 2954076"/>
              <a:gd name="connsiteX209" fmla="*/ 150499 w 1426778"/>
              <a:gd name="connsiteY209" fmla="*/ 2049154 h 2954076"/>
              <a:gd name="connsiteX210" fmla="*/ 219556 w 1426778"/>
              <a:gd name="connsiteY210" fmla="*/ 1956285 h 2954076"/>
              <a:gd name="connsiteX211" fmla="*/ 174312 w 1426778"/>
              <a:gd name="connsiteY211" fmla="*/ 1887229 h 2954076"/>
              <a:gd name="connsiteX212" fmla="*/ 193362 w 1426778"/>
              <a:gd name="connsiteY212" fmla="*/ 1851510 h 2954076"/>
              <a:gd name="connsiteX213" fmla="*/ 260037 w 1426778"/>
              <a:gd name="connsiteY213" fmla="*/ 1894373 h 2954076"/>
              <a:gd name="connsiteX214" fmla="*/ 307662 w 1426778"/>
              <a:gd name="connsiteY214" fmla="*/ 1906279 h 2954076"/>
              <a:gd name="connsiteX215" fmla="*/ 426724 w 1426778"/>
              <a:gd name="connsiteY215" fmla="*/ 1884848 h 2954076"/>
              <a:gd name="connsiteX216" fmla="*/ 479112 w 1426778"/>
              <a:gd name="connsiteY216" fmla="*/ 1915804 h 2954076"/>
              <a:gd name="connsiteX217" fmla="*/ 464824 w 1426778"/>
              <a:gd name="connsiteY217" fmla="*/ 1870560 h 2954076"/>
              <a:gd name="connsiteX218" fmla="*/ 469587 w 1426778"/>
              <a:gd name="connsiteY218" fmla="*/ 1863417 h 2954076"/>
              <a:gd name="connsiteX219" fmla="*/ 507687 w 1426778"/>
              <a:gd name="connsiteY219" fmla="*/ 1894373 h 2954076"/>
              <a:gd name="connsiteX220" fmla="*/ 533881 w 1426778"/>
              <a:gd name="connsiteY220" fmla="*/ 1901516 h 2954076"/>
              <a:gd name="connsiteX221" fmla="*/ 536262 w 1426778"/>
              <a:gd name="connsiteY221" fmla="*/ 1870560 h 2954076"/>
              <a:gd name="connsiteX222" fmla="*/ 519593 w 1426778"/>
              <a:gd name="connsiteY222" fmla="*/ 1870560 h 2954076"/>
              <a:gd name="connsiteX223" fmla="*/ 488637 w 1426778"/>
              <a:gd name="connsiteY223" fmla="*/ 1851510 h 2954076"/>
              <a:gd name="connsiteX224" fmla="*/ 474349 w 1426778"/>
              <a:gd name="connsiteY224" fmla="*/ 1815792 h 2954076"/>
              <a:gd name="connsiteX225" fmla="*/ 479112 w 1426778"/>
              <a:gd name="connsiteY225" fmla="*/ 1782454 h 2954076"/>
              <a:gd name="connsiteX226" fmla="*/ 505306 w 1426778"/>
              <a:gd name="connsiteY226" fmla="*/ 1758642 h 2954076"/>
              <a:gd name="connsiteX227" fmla="*/ 479112 w 1426778"/>
              <a:gd name="connsiteY227" fmla="*/ 1732448 h 2954076"/>
              <a:gd name="connsiteX228" fmla="*/ 481493 w 1426778"/>
              <a:gd name="connsiteY228" fmla="*/ 1706254 h 2954076"/>
              <a:gd name="connsiteX229" fmla="*/ 486256 w 1426778"/>
              <a:gd name="connsiteY229" fmla="*/ 1680060 h 2954076"/>
              <a:gd name="connsiteX230" fmla="*/ 524356 w 1426778"/>
              <a:gd name="connsiteY230" fmla="*/ 1632435 h 2954076"/>
              <a:gd name="connsiteX231" fmla="*/ 524356 w 1426778"/>
              <a:gd name="connsiteY231" fmla="*/ 1601479 h 2954076"/>
              <a:gd name="connsiteX232" fmla="*/ 505306 w 1426778"/>
              <a:gd name="connsiteY232" fmla="*/ 1596717 h 2954076"/>
              <a:gd name="connsiteX233" fmla="*/ 462443 w 1426778"/>
              <a:gd name="connsiteY233" fmla="*/ 1625292 h 2954076"/>
              <a:gd name="connsiteX234" fmla="*/ 433868 w 1426778"/>
              <a:gd name="connsiteY234" fmla="*/ 1603860 h 2954076"/>
              <a:gd name="connsiteX235" fmla="*/ 386243 w 1426778"/>
              <a:gd name="connsiteY235" fmla="*/ 1522898 h 2954076"/>
              <a:gd name="connsiteX236" fmla="*/ 368682 w 1426778"/>
              <a:gd name="connsiteY236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45874 w 1426778"/>
              <a:gd name="connsiteY126" fmla="*/ 2451585 h 2954076"/>
              <a:gd name="connsiteX127" fmla="*/ 1164912 w 1426778"/>
              <a:gd name="connsiteY127" fmla="*/ 2484923 h 2954076"/>
              <a:gd name="connsiteX128" fmla="*/ 1217299 w 1426778"/>
              <a:gd name="connsiteY128" fmla="*/ 2523023 h 2954076"/>
              <a:gd name="connsiteX129" fmla="*/ 1348268 w 1426778"/>
              <a:gd name="connsiteY129" fmla="*/ 2523023 h 2954076"/>
              <a:gd name="connsiteX130" fmla="*/ 1343507 w 1426778"/>
              <a:gd name="connsiteY130" fmla="*/ 2592080 h 2954076"/>
              <a:gd name="connsiteX131" fmla="*/ 1293499 w 1426778"/>
              <a:gd name="connsiteY131" fmla="*/ 2615892 h 2954076"/>
              <a:gd name="connsiteX132" fmla="*/ 1264924 w 1426778"/>
              <a:gd name="connsiteY132" fmla="*/ 2649229 h 2954076"/>
              <a:gd name="connsiteX133" fmla="*/ 1174437 w 1426778"/>
              <a:gd name="connsiteY133" fmla="*/ 2680185 h 2954076"/>
              <a:gd name="connsiteX134" fmla="*/ 1141099 w 1426778"/>
              <a:gd name="connsiteY134" fmla="*/ 2708760 h 2954076"/>
              <a:gd name="connsiteX135" fmla="*/ 1088712 w 1426778"/>
              <a:gd name="connsiteY135" fmla="*/ 2699235 h 2954076"/>
              <a:gd name="connsiteX136" fmla="*/ 1029181 w 1426778"/>
              <a:gd name="connsiteY136" fmla="*/ 2692092 h 2954076"/>
              <a:gd name="connsiteX137" fmla="*/ 962506 w 1426778"/>
              <a:gd name="connsiteY137" fmla="*/ 2699235 h 2954076"/>
              <a:gd name="connsiteX138" fmla="*/ 924406 w 1426778"/>
              <a:gd name="connsiteY138" fmla="*/ 2718285 h 2954076"/>
              <a:gd name="connsiteX139" fmla="*/ 888687 w 1426778"/>
              <a:gd name="connsiteY139" fmla="*/ 2682567 h 2954076"/>
              <a:gd name="connsiteX140" fmla="*/ 869637 w 1426778"/>
              <a:gd name="connsiteY140" fmla="*/ 2682567 h 2954076"/>
              <a:gd name="connsiteX141" fmla="*/ 850587 w 1426778"/>
              <a:gd name="connsiteY141" fmla="*/ 2701617 h 2954076"/>
              <a:gd name="connsiteX142" fmla="*/ 817249 w 1426778"/>
              <a:gd name="connsiteY142" fmla="*/ 2694473 h 2954076"/>
              <a:gd name="connsiteX143" fmla="*/ 800581 w 1426778"/>
              <a:gd name="connsiteY143" fmla="*/ 2711142 h 2954076"/>
              <a:gd name="connsiteX144" fmla="*/ 793437 w 1426778"/>
              <a:gd name="connsiteY144" fmla="*/ 2739717 h 2954076"/>
              <a:gd name="connsiteX145" fmla="*/ 838681 w 1426778"/>
              <a:gd name="connsiteY145" fmla="*/ 2761148 h 2954076"/>
              <a:gd name="connsiteX146" fmla="*/ 860112 w 1426778"/>
              <a:gd name="connsiteY146" fmla="*/ 2730192 h 2954076"/>
              <a:gd name="connsiteX147" fmla="*/ 786293 w 1426778"/>
              <a:gd name="connsiteY147" fmla="*/ 2706379 h 2954076"/>
              <a:gd name="connsiteX148" fmla="*/ 686281 w 1426778"/>
              <a:gd name="connsiteY148" fmla="*/ 2713523 h 2954076"/>
              <a:gd name="connsiteX149" fmla="*/ 685860 w 1426778"/>
              <a:gd name="connsiteY149" fmla="*/ 2749641 h 2954076"/>
              <a:gd name="connsiteX150" fmla="*/ 621987 w 1426778"/>
              <a:gd name="connsiteY150" fmla="*/ 2746860 h 2954076"/>
              <a:gd name="connsiteX151" fmla="*/ 591031 w 1426778"/>
              <a:gd name="connsiteY151" fmla="*/ 2754004 h 2954076"/>
              <a:gd name="connsiteX152" fmla="*/ 521974 w 1426778"/>
              <a:gd name="connsiteY152" fmla="*/ 2715904 h 2954076"/>
              <a:gd name="connsiteX153" fmla="*/ 464824 w 1426778"/>
              <a:gd name="connsiteY153" fmla="*/ 2725429 h 2954076"/>
              <a:gd name="connsiteX154" fmla="*/ 386243 w 1426778"/>
              <a:gd name="connsiteY154" fmla="*/ 2780198 h 2954076"/>
              <a:gd name="connsiteX155" fmla="*/ 350525 w 1426778"/>
              <a:gd name="connsiteY155" fmla="*/ 2892118 h 2954076"/>
              <a:gd name="connsiteX156" fmla="*/ 302899 w 1426778"/>
              <a:gd name="connsiteY156" fmla="*/ 2858779 h 2954076"/>
              <a:gd name="connsiteX157" fmla="*/ 245749 w 1426778"/>
              <a:gd name="connsiteY157" fmla="*/ 2844492 h 2954076"/>
              <a:gd name="connsiteX158" fmla="*/ 190981 w 1426778"/>
              <a:gd name="connsiteY158" fmla="*/ 2856398 h 2954076"/>
              <a:gd name="connsiteX159" fmla="*/ 145737 w 1426778"/>
              <a:gd name="connsiteY159" fmla="*/ 2863542 h 2954076"/>
              <a:gd name="connsiteX160" fmla="*/ 110018 w 1426778"/>
              <a:gd name="connsiteY160" fmla="*/ 2892117 h 2954076"/>
              <a:gd name="connsiteX161" fmla="*/ 88587 w 1426778"/>
              <a:gd name="connsiteY161" fmla="*/ 2899260 h 2954076"/>
              <a:gd name="connsiteX162" fmla="*/ 79062 w 1426778"/>
              <a:gd name="connsiteY162" fmla="*/ 2937360 h 2954076"/>
              <a:gd name="connsiteX163" fmla="*/ 55250 w 1426778"/>
              <a:gd name="connsiteY163" fmla="*/ 2954030 h 2954076"/>
              <a:gd name="connsiteX164" fmla="*/ 36199 w 1426778"/>
              <a:gd name="connsiteY164" fmla="*/ 2930218 h 2954076"/>
              <a:gd name="connsiteX165" fmla="*/ 5244 w 1426778"/>
              <a:gd name="connsiteY165" fmla="*/ 2911169 h 2954076"/>
              <a:gd name="connsiteX166" fmla="*/ 12387 w 1426778"/>
              <a:gd name="connsiteY166" fmla="*/ 2884973 h 2954076"/>
              <a:gd name="connsiteX167" fmla="*/ 69537 w 1426778"/>
              <a:gd name="connsiteY167" fmla="*/ 2849255 h 2954076"/>
              <a:gd name="connsiteX168" fmla="*/ 90969 w 1426778"/>
              <a:gd name="connsiteY168" fmla="*/ 2777818 h 2954076"/>
              <a:gd name="connsiteX169" fmla="*/ 145737 w 1426778"/>
              <a:gd name="connsiteY169" fmla="*/ 2744479 h 2954076"/>
              <a:gd name="connsiteX170" fmla="*/ 183838 w 1426778"/>
              <a:gd name="connsiteY170" fmla="*/ 2694474 h 2954076"/>
              <a:gd name="connsiteX171" fmla="*/ 193363 w 1426778"/>
              <a:gd name="connsiteY171" fmla="*/ 2630180 h 2954076"/>
              <a:gd name="connsiteX172" fmla="*/ 217174 w 1426778"/>
              <a:gd name="connsiteY172" fmla="*/ 2632561 h 2954076"/>
              <a:gd name="connsiteX173" fmla="*/ 240987 w 1426778"/>
              <a:gd name="connsiteY173" fmla="*/ 2623036 h 2954076"/>
              <a:gd name="connsiteX174" fmla="*/ 262418 w 1426778"/>
              <a:gd name="connsiteY174" fmla="*/ 2570648 h 2954076"/>
              <a:gd name="connsiteX175" fmla="*/ 391006 w 1426778"/>
              <a:gd name="connsiteY175" fmla="*/ 2561123 h 2954076"/>
              <a:gd name="connsiteX176" fmla="*/ 410056 w 1426778"/>
              <a:gd name="connsiteY176" fmla="*/ 2580174 h 2954076"/>
              <a:gd name="connsiteX177" fmla="*/ 476731 w 1426778"/>
              <a:gd name="connsiteY177" fmla="*/ 2558743 h 2954076"/>
              <a:gd name="connsiteX178" fmla="*/ 512449 w 1426778"/>
              <a:gd name="connsiteY178" fmla="*/ 2496829 h 2954076"/>
              <a:gd name="connsiteX179" fmla="*/ 560074 w 1426778"/>
              <a:gd name="connsiteY179" fmla="*/ 2446823 h 2954076"/>
              <a:gd name="connsiteX180" fmla="*/ 610081 w 1426778"/>
              <a:gd name="connsiteY180" fmla="*/ 2382529 h 2954076"/>
              <a:gd name="connsiteX181" fmla="*/ 536262 w 1426778"/>
              <a:gd name="connsiteY181" fmla="*/ 2444442 h 2954076"/>
              <a:gd name="connsiteX182" fmla="*/ 486256 w 1426778"/>
              <a:gd name="connsiteY182" fmla="*/ 2468254 h 2954076"/>
              <a:gd name="connsiteX183" fmla="*/ 424343 w 1426778"/>
              <a:gd name="connsiteY183" fmla="*/ 2513499 h 2954076"/>
              <a:gd name="connsiteX184" fmla="*/ 364812 w 1426778"/>
              <a:gd name="connsiteY184" fmla="*/ 2484923 h 2954076"/>
              <a:gd name="connsiteX185" fmla="*/ 319568 w 1426778"/>
              <a:gd name="connsiteY185" fmla="*/ 2444442 h 2954076"/>
              <a:gd name="connsiteX186" fmla="*/ 250512 w 1426778"/>
              <a:gd name="connsiteY186" fmla="*/ 2456348 h 2954076"/>
              <a:gd name="connsiteX187" fmla="*/ 231462 w 1426778"/>
              <a:gd name="connsiteY187" fmla="*/ 2444442 h 2954076"/>
              <a:gd name="connsiteX188" fmla="*/ 267181 w 1426778"/>
              <a:gd name="connsiteY188" fmla="*/ 2420629 h 2954076"/>
              <a:gd name="connsiteX189" fmla="*/ 171931 w 1426778"/>
              <a:gd name="connsiteY189" fmla="*/ 2408723 h 2954076"/>
              <a:gd name="connsiteX190" fmla="*/ 114781 w 1426778"/>
              <a:gd name="connsiteY190" fmla="*/ 2430154 h 2954076"/>
              <a:gd name="connsiteX191" fmla="*/ 93349 w 1426778"/>
              <a:gd name="connsiteY191" fmla="*/ 2446823 h 2954076"/>
              <a:gd name="connsiteX192" fmla="*/ 90968 w 1426778"/>
              <a:gd name="connsiteY192" fmla="*/ 2427773 h 2954076"/>
              <a:gd name="connsiteX193" fmla="*/ 112399 w 1426778"/>
              <a:gd name="connsiteY193" fmla="*/ 2401579 h 2954076"/>
              <a:gd name="connsiteX194" fmla="*/ 52868 w 1426778"/>
              <a:gd name="connsiteY194" fmla="*/ 2406342 h 2954076"/>
              <a:gd name="connsiteX195" fmla="*/ 67156 w 1426778"/>
              <a:gd name="connsiteY195" fmla="*/ 2373004 h 2954076"/>
              <a:gd name="connsiteX196" fmla="*/ 45724 w 1426778"/>
              <a:gd name="connsiteY196" fmla="*/ 2358717 h 2954076"/>
              <a:gd name="connsiteX197" fmla="*/ 52868 w 1426778"/>
              <a:gd name="connsiteY197" fmla="*/ 2342048 h 2954076"/>
              <a:gd name="connsiteX198" fmla="*/ 131449 w 1426778"/>
              <a:gd name="connsiteY198" fmla="*/ 2296804 h 2954076"/>
              <a:gd name="connsiteX199" fmla="*/ 150500 w 1426778"/>
              <a:gd name="connsiteY199" fmla="*/ 2272992 h 2954076"/>
              <a:gd name="connsiteX200" fmla="*/ 205268 w 1426778"/>
              <a:gd name="connsiteY200" fmla="*/ 2265848 h 2954076"/>
              <a:gd name="connsiteX201" fmla="*/ 276706 w 1426778"/>
              <a:gd name="connsiteY201" fmla="*/ 2201554 h 2954076"/>
              <a:gd name="connsiteX202" fmla="*/ 283849 w 1426778"/>
              <a:gd name="connsiteY202" fmla="*/ 2158692 h 2954076"/>
              <a:gd name="connsiteX203" fmla="*/ 264799 w 1426778"/>
              <a:gd name="connsiteY203" fmla="*/ 2120592 h 2954076"/>
              <a:gd name="connsiteX204" fmla="*/ 271943 w 1426778"/>
              <a:gd name="connsiteY204" fmla="*/ 2082492 h 2954076"/>
              <a:gd name="connsiteX205" fmla="*/ 269562 w 1426778"/>
              <a:gd name="connsiteY205" fmla="*/ 2049154 h 2954076"/>
              <a:gd name="connsiteX206" fmla="*/ 238606 w 1426778"/>
              <a:gd name="connsiteY206" fmla="*/ 2025342 h 2954076"/>
              <a:gd name="connsiteX207" fmla="*/ 207649 w 1426778"/>
              <a:gd name="connsiteY207" fmla="*/ 2032485 h 2954076"/>
              <a:gd name="connsiteX208" fmla="*/ 179074 w 1426778"/>
              <a:gd name="connsiteY208" fmla="*/ 2053917 h 2954076"/>
              <a:gd name="connsiteX209" fmla="*/ 148118 w 1426778"/>
              <a:gd name="connsiteY209" fmla="*/ 2058679 h 2954076"/>
              <a:gd name="connsiteX210" fmla="*/ 150499 w 1426778"/>
              <a:gd name="connsiteY210" fmla="*/ 2049154 h 2954076"/>
              <a:gd name="connsiteX211" fmla="*/ 219556 w 1426778"/>
              <a:gd name="connsiteY211" fmla="*/ 1956285 h 2954076"/>
              <a:gd name="connsiteX212" fmla="*/ 174312 w 1426778"/>
              <a:gd name="connsiteY212" fmla="*/ 1887229 h 2954076"/>
              <a:gd name="connsiteX213" fmla="*/ 193362 w 1426778"/>
              <a:gd name="connsiteY213" fmla="*/ 1851510 h 2954076"/>
              <a:gd name="connsiteX214" fmla="*/ 260037 w 1426778"/>
              <a:gd name="connsiteY214" fmla="*/ 1894373 h 2954076"/>
              <a:gd name="connsiteX215" fmla="*/ 307662 w 1426778"/>
              <a:gd name="connsiteY215" fmla="*/ 1906279 h 2954076"/>
              <a:gd name="connsiteX216" fmla="*/ 426724 w 1426778"/>
              <a:gd name="connsiteY216" fmla="*/ 1884848 h 2954076"/>
              <a:gd name="connsiteX217" fmla="*/ 479112 w 1426778"/>
              <a:gd name="connsiteY217" fmla="*/ 1915804 h 2954076"/>
              <a:gd name="connsiteX218" fmla="*/ 464824 w 1426778"/>
              <a:gd name="connsiteY218" fmla="*/ 1870560 h 2954076"/>
              <a:gd name="connsiteX219" fmla="*/ 469587 w 1426778"/>
              <a:gd name="connsiteY219" fmla="*/ 1863417 h 2954076"/>
              <a:gd name="connsiteX220" fmla="*/ 507687 w 1426778"/>
              <a:gd name="connsiteY220" fmla="*/ 1894373 h 2954076"/>
              <a:gd name="connsiteX221" fmla="*/ 533881 w 1426778"/>
              <a:gd name="connsiteY221" fmla="*/ 1901516 h 2954076"/>
              <a:gd name="connsiteX222" fmla="*/ 536262 w 1426778"/>
              <a:gd name="connsiteY222" fmla="*/ 1870560 h 2954076"/>
              <a:gd name="connsiteX223" fmla="*/ 519593 w 1426778"/>
              <a:gd name="connsiteY223" fmla="*/ 1870560 h 2954076"/>
              <a:gd name="connsiteX224" fmla="*/ 488637 w 1426778"/>
              <a:gd name="connsiteY224" fmla="*/ 1851510 h 2954076"/>
              <a:gd name="connsiteX225" fmla="*/ 474349 w 1426778"/>
              <a:gd name="connsiteY225" fmla="*/ 1815792 h 2954076"/>
              <a:gd name="connsiteX226" fmla="*/ 479112 w 1426778"/>
              <a:gd name="connsiteY226" fmla="*/ 1782454 h 2954076"/>
              <a:gd name="connsiteX227" fmla="*/ 505306 w 1426778"/>
              <a:gd name="connsiteY227" fmla="*/ 1758642 h 2954076"/>
              <a:gd name="connsiteX228" fmla="*/ 479112 w 1426778"/>
              <a:gd name="connsiteY228" fmla="*/ 1732448 h 2954076"/>
              <a:gd name="connsiteX229" fmla="*/ 481493 w 1426778"/>
              <a:gd name="connsiteY229" fmla="*/ 1706254 h 2954076"/>
              <a:gd name="connsiteX230" fmla="*/ 486256 w 1426778"/>
              <a:gd name="connsiteY230" fmla="*/ 1680060 h 2954076"/>
              <a:gd name="connsiteX231" fmla="*/ 524356 w 1426778"/>
              <a:gd name="connsiteY231" fmla="*/ 1632435 h 2954076"/>
              <a:gd name="connsiteX232" fmla="*/ 524356 w 1426778"/>
              <a:gd name="connsiteY232" fmla="*/ 1601479 h 2954076"/>
              <a:gd name="connsiteX233" fmla="*/ 505306 w 1426778"/>
              <a:gd name="connsiteY233" fmla="*/ 1596717 h 2954076"/>
              <a:gd name="connsiteX234" fmla="*/ 462443 w 1426778"/>
              <a:gd name="connsiteY234" fmla="*/ 1625292 h 2954076"/>
              <a:gd name="connsiteX235" fmla="*/ 433868 w 1426778"/>
              <a:gd name="connsiteY235" fmla="*/ 1603860 h 2954076"/>
              <a:gd name="connsiteX236" fmla="*/ 386243 w 1426778"/>
              <a:gd name="connsiteY236" fmla="*/ 1522898 h 2954076"/>
              <a:gd name="connsiteX237" fmla="*/ 368682 w 1426778"/>
              <a:gd name="connsiteY237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45874 w 1426778"/>
              <a:gd name="connsiteY126" fmla="*/ 2451585 h 2954076"/>
              <a:gd name="connsiteX127" fmla="*/ 1164912 w 1426778"/>
              <a:gd name="connsiteY127" fmla="*/ 2484923 h 2954076"/>
              <a:gd name="connsiteX128" fmla="*/ 1217299 w 1426778"/>
              <a:gd name="connsiteY128" fmla="*/ 2523023 h 2954076"/>
              <a:gd name="connsiteX129" fmla="*/ 1243493 w 1426778"/>
              <a:gd name="connsiteY129" fmla="*/ 2503973 h 2954076"/>
              <a:gd name="connsiteX130" fmla="*/ 1348268 w 1426778"/>
              <a:gd name="connsiteY130" fmla="*/ 2523023 h 2954076"/>
              <a:gd name="connsiteX131" fmla="*/ 1343507 w 1426778"/>
              <a:gd name="connsiteY131" fmla="*/ 2592080 h 2954076"/>
              <a:gd name="connsiteX132" fmla="*/ 1293499 w 1426778"/>
              <a:gd name="connsiteY132" fmla="*/ 2615892 h 2954076"/>
              <a:gd name="connsiteX133" fmla="*/ 1264924 w 1426778"/>
              <a:gd name="connsiteY133" fmla="*/ 2649229 h 2954076"/>
              <a:gd name="connsiteX134" fmla="*/ 1174437 w 1426778"/>
              <a:gd name="connsiteY134" fmla="*/ 2680185 h 2954076"/>
              <a:gd name="connsiteX135" fmla="*/ 1141099 w 1426778"/>
              <a:gd name="connsiteY135" fmla="*/ 2708760 h 2954076"/>
              <a:gd name="connsiteX136" fmla="*/ 1088712 w 1426778"/>
              <a:gd name="connsiteY136" fmla="*/ 2699235 h 2954076"/>
              <a:gd name="connsiteX137" fmla="*/ 1029181 w 1426778"/>
              <a:gd name="connsiteY137" fmla="*/ 2692092 h 2954076"/>
              <a:gd name="connsiteX138" fmla="*/ 962506 w 1426778"/>
              <a:gd name="connsiteY138" fmla="*/ 2699235 h 2954076"/>
              <a:gd name="connsiteX139" fmla="*/ 924406 w 1426778"/>
              <a:gd name="connsiteY139" fmla="*/ 2718285 h 2954076"/>
              <a:gd name="connsiteX140" fmla="*/ 888687 w 1426778"/>
              <a:gd name="connsiteY140" fmla="*/ 2682567 h 2954076"/>
              <a:gd name="connsiteX141" fmla="*/ 869637 w 1426778"/>
              <a:gd name="connsiteY141" fmla="*/ 2682567 h 2954076"/>
              <a:gd name="connsiteX142" fmla="*/ 850587 w 1426778"/>
              <a:gd name="connsiteY142" fmla="*/ 2701617 h 2954076"/>
              <a:gd name="connsiteX143" fmla="*/ 817249 w 1426778"/>
              <a:gd name="connsiteY143" fmla="*/ 2694473 h 2954076"/>
              <a:gd name="connsiteX144" fmla="*/ 800581 w 1426778"/>
              <a:gd name="connsiteY144" fmla="*/ 2711142 h 2954076"/>
              <a:gd name="connsiteX145" fmla="*/ 793437 w 1426778"/>
              <a:gd name="connsiteY145" fmla="*/ 2739717 h 2954076"/>
              <a:gd name="connsiteX146" fmla="*/ 838681 w 1426778"/>
              <a:gd name="connsiteY146" fmla="*/ 2761148 h 2954076"/>
              <a:gd name="connsiteX147" fmla="*/ 860112 w 1426778"/>
              <a:gd name="connsiteY147" fmla="*/ 2730192 h 2954076"/>
              <a:gd name="connsiteX148" fmla="*/ 786293 w 1426778"/>
              <a:gd name="connsiteY148" fmla="*/ 2706379 h 2954076"/>
              <a:gd name="connsiteX149" fmla="*/ 686281 w 1426778"/>
              <a:gd name="connsiteY149" fmla="*/ 2713523 h 2954076"/>
              <a:gd name="connsiteX150" fmla="*/ 685860 w 1426778"/>
              <a:gd name="connsiteY150" fmla="*/ 2749641 h 2954076"/>
              <a:gd name="connsiteX151" fmla="*/ 621987 w 1426778"/>
              <a:gd name="connsiteY151" fmla="*/ 2746860 h 2954076"/>
              <a:gd name="connsiteX152" fmla="*/ 591031 w 1426778"/>
              <a:gd name="connsiteY152" fmla="*/ 2754004 h 2954076"/>
              <a:gd name="connsiteX153" fmla="*/ 521974 w 1426778"/>
              <a:gd name="connsiteY153" fmla="*/ 2715904 h 2954076"/>
              <a:gd name="connsiteX154" fmla="*/ 464824 w 1426778"/>
              <a:gd name="connsiteY154" fmla="*/ 2725429 h 2954076"/>
              <a:gd name="connsiteX155" fmla="*/ 386243 w 1426778"/>
              <a:gd name="connsiteY155" fmla="*/ 2780198 h 2954076"/>
              <a:gd name="connsiteX156" fmla="*/ 350525 w 1426778"/>
              <a:gd name="connsiteY156" fmla="*/ 2892118 h 2954076"/>
              <a:gd name="connsiteX157" fmla="*/ 302899 w 1426778"/>
              <a:gd name="connsiteY157" fmla="*/ 2858779 h 2954076"/>
              <a:gd name="connsiteX158" fmla="*/ 245749 w 1426778"/>
              <a:gd name="connsiteY158" fmla="*/ 2844492 h 2954076"/>
              <a:gd name="connsiteX159" fmla="*/ 190981 w 1426778"/>
              <a:gd name="connsiteY159" fmla="*/ 2856398 h 2954076"/>
              <a:gd name="connsiteX160" fmla="*/ 145737 w 1426778"/>
              <a:gd name="connsiteY160" fmla="*/ 2863542 h 2954076"/>
              <a:gd name="connsiteX161" fmla="*/ 110018 w 1426778"/>
              <a:gd name="connsiteY161" fmla="*/ 2892117 h 2954076"/>
              <a:gd name="connsiteX162" fmla="*/ 88587 w 1426778"/>
              <a:gd name="connsiteY162" fmla="*/ 2899260 h 2954076"/>
              <a:gd name="connsiteX163" fmla="*/ 79062 w 1426778"/>
              <a:gd name="connsiteY163" fmla="*/ 2937360 h 2954076"/>
              <a:gd name="connsiteX164" fmla="*/ 55250 w 1426778"/>
              <a:gd name="connsiteY164" fmla="*/ 2954030 h 2954076"/>
              <a:gd name="connsiteX165" fmla="*/ 36199 w 1426778"/>
              <a:gd name="connsiteY165" fmla="*/ 2930218 h 2954076"/>
              <a:gd name="connsiteX166" fmla="*/ 5244 w 1426778"/>
              <a:gd name="connsiteY166" fmla="*/ 2911169 h 2954076"/>
              <a:gd name="connsiteX167" fmla="*/ 12387 w 1426778"/>
              <a:gd name="connsiteY167" fmla="*/ 2884973 h 2954076"/>
              <a:gd name="connsiteX168" fmla="*/ 69537 w 1426778"/>
              <a:gd name="connsiteY168" fmla="*/ 2849255 h 2954076"/>
              <a:gd name="connsiteX169" fmla="*/ 90969 w 1426778"/>
              <a:gd name="connsiteY169" fmla="*/ 2777818 h 2954076"/>
              <a:gd name="connsiteX170" fmla="*/ 145737 w 1426778"/>
              <a:gd name="connsiteY170" fmla="*/ 2744479 h 2954076"/>
              <a:gd name="connsiteX171" fmla="*/ 183838 w 1426778"/>
              <a:gd name="connsiteY171" fmla="*/ 2694474 h 2954076"/>
              <a:gd name="connsiteX172" fmla="*/ 193363 w 1426778"/>
              <a:gd name="connsiteY172" fmla="*/ 2630180 h 2954076"/>
              <a:gd name="connsiteX173" fmla="*/ 217174 w 1426778"/>
              <a:gd name="connsiteY173" fmla="*/ 2632561 h 2954076"/>
              <a:gd name="connsiteX174" fmla="*/ 240987 w 1426778"/>
              <a:gd name="connsiteY174" fmla="*/ 2623036 h 2954076"/>
              <a:gd name="connsiteX175" fmla="*/ 262418 w 1426778"/>
              <a:gd name="connsiteY175" fmla="*/ 2570648 h 2954076"/>
              <a:gd name="connsiteX176" fmla="*/ 391006 w 1426778"/>
              <a:gd name="connsiteY176" fmla="*/ 2561123 h 2954076"/>
              <a:gd name="connsiteX177" fmla="*/ 410056 w 1426778"/>
              <a:gd name="connsiteY177" fmla="*/ 2580174 h 2954076"/>
              <a:gd name="connsiteX178" fmla="*/ 476731 w 1426778"/>
              <a:gd name="connsiteY178" fmla="*/ 2558743 h 2954076"/>
              <a:gd name="connsiteX179" fmla="*/ 512449 w 1426778"/>
              <a:gd name="connsiteY179" fmla="*/ 2496829 h 2954076"/>
              <a:gd name="connsiteX180" fmla="*/ 560074 w 1426778"/>
              <a:gd name="connsiteY180" fmla="*/ 2446823 h 2954076"/>
              <a:gd name="connsiteX181" fmla="*/ 610081 w 1426778"/>
              <a:gd name="connsiteY181" fmla="*/ 2382529 h 2954076"/>
              <a:gd name="connsiteX182" fmla="*/ 536262 w 1426778"/>
              <a:gd name="connsiteY182" fmla="*/ 2444442 h 2954076"/>
              <a:gd name="connsiteX183" fmla="*/ 486256 w 1426778"/>
              <a:gd name="connsiteY183" fmla="*/ 2468254 h 2954076"/>
              <a:gd name="connsiteX184" fmla="*/ 424343 w 1426778"/>
              <a:gd name="connsiteY184" fmla="*/ 2513499 h 2954076"/>
              <a:gd name="connsiteX185" fmla="*/ 364812 w 1426778"/>
              <a:gd name="connsiteY185" fmla="*/ 2484923 h 2954076"/>
              <a:gd name="connsiteX186" fmla="*/ 319568 w 1426778"/>
              <a:gd name="connsiteY186" fmla="*/ 2444442 h 2954076"/>
              <a:gd name="connsiteX187" fmla="*/ 250512 w 1426778"/>
              <a:gd name="connsiteY187" fmla="*/ 2456348 h 2954076"/>
              <a:gd name="connsiteX188" fmla="*/ 231462 w 1426778"/>
              <a:gd name="connsiteY188" fmla="*/ 2444442 h 2954076"/>
              <a:gd name="connsiteX189" fmla="*/ 267181 w 1426778"/>
              <a:gd name="connsiteY189" fmla="*/ 2420629 h 2954076"/>
              <a:gd name="connsiteX190" fmla="*/ 171931 w 1426778"/>
              <a:gd name="connsiteY190" fmla="*/ 2408723 h 2954076"/>
              <a:gd name="connsiteX191" fmla="*/ 114781 w 1426778"/>
              <a:gd name="connsiteY191" fmla="*/ 2430154 h 2954076"/>
              <a:gd name="connsiteX192" fmla="*/ 93349 w 1426778"/>
              <a:gd name="connsiteY192" fmla="*/ 2446823 h 2954076"/>
              <a:gd name="connsiteX193" fmla="*/ 90968 w 1426778"/>
              <a:gd name="connsiteY193" fmla="*/ 2427773 h 2954076"/>
              <a:gd name="connsiteX194" fmla="*/ 112399 w 1426778"/>
              <a:gd name="connsiteY194" fmla="*/ 2401579 h 2954076"/>
              <a:gd name="connsiteX195" fmla="*/ 52868 w 1426778"/>
              <a:gd name="connsiteY195" fmla="*/ 2406342 h 2954076"/>
              <a:gd name="connsiteX196" fmla="*/ 67156 w 1426778"/>
              <a:gd name="connsiteY196" fmla="*/ 2373004 h 2954076"/>
              <a:gd name="connsiteX197" fmla="*/ 45724 w 1426778"/>
              <a:gd name="connsiteY197" fmla="*/ 2358717 h 2954076"/>
              <a:gd name="connsiteX198" fmla="*/ 52868 w 1426778"/>
              <a:gd name="connsiteY198" fmla="*/ 2342048 h 2954076"/>
              <a:gd name="connsiteX199" fmla="*/ 131449 w 1426778"/>
              <a:gd name="connsiteY199" fmla="*/ 2296804 h 2954076"/>
              <a:gd name="connsiteX200" fmla="*/ 150500 w 1426778"/>
              <a:gd name="connsiteY200" fmla="*/ 2272992 h 2954076"/>
              <a:gd name="connsiteX201" fmla="*/ 205268 w 1426778"/>
              <a:gd name="connsiteY201" fmla="*/ 2265848 h 2954076"/>
              <a:gd name="connsiteX202" fmla="*/ 276706 w 1426778"/>
              <a:gd name="connsiteY202" fmla="*/ 2201554 h 2954076"/>
              <a:gd name="connsiteX203" fmla="*/ 283849 w 1426778"/>
              <a:gd name="connsiteY203" fmla="*/ 2158692 h 2954076"/>
              <a:gd name="connsiteX204" fmla="*/ 264799 w 1426778"/>
              <a:gd name="connsiteY204" fmla="*/ 2120592 h 2954076"/>
              <a:gd name="connsiteX205" fmla="*/ 271943 w 1426778"/>
              <a:gd name="connsiteY205" fmla="*/ 2082492 h 2954076"/>
              <a:gd name="connsiteX206" fmla="*/ 269562 w 1426778"/>
              <a:gd name="connsiteY206" fmla="*/ 2049154 h 2954076"/>
              <a:gd name="connsiteX207" fmla="*/ 238606 w 1426778"/>
              <a:gd name="connsiteY207" fmla="*/ 2025342 h 2954076"/>
              <a:gd name="connsiteX208" fmla="*/ 207649 w 1426778"/>
              <a:gd name="connsiteY208" fmla="*/ 2032485 h 2954076"/>
              <a:gd name="connsiteX209" fmla="*/ 179074 w 1426778"/>
              <a:gd name="connsiteY209" fmla="*/ 2053917 h 2954076"/>
              <a:gd name="connsiteX210" fmla="*/ 148118 w 1426778"/>
              <a:gd name="connsiteY210" fmla="*/ 2058679 h 2954076"/>
              <a:gd name="connsiteX211" fmla="*/ 150499 w 1426778"/>
              <a:gd name="connsiteY211" fmla="*/ 2049154 h 2954076"/>
              <a:gd name="connsiteX212" fmla="*/ 219556 w 1426778"/>
              <a:gd name="connsiteY212" fmla="*/ 1956285 h 2954076"/>
              <a:gd name="connsiteX213" fmla="*/ 174312 w 1426778"/>
              <a:gd name="connsiteY213" fmla="*/ 1887229 h 2954076"/>
              <a:gd name="connsiteX214" fmla="*/ 193362 w 1426778"/>
              <a:gd name="connsiteY214" fmla="*/ 1851510 h 2954076"/>
              <a:gd name="connsiteX215" fmla="*/ 260037 w 1426778"/>
              <a:gd name="connsiteY215" fmla="*/ 1894373 h 2954076"/>
              <a:gd name="connsiteX216" fmla="*/ 307662 w 1426778"/>
              <a:gd name="connsiteY216" fmla="*/ 1906279 h 2954076"/>
              <a:gd name="connsiteX217" fmla="*/ 426724 w 1426778"/>
              <a:gd name="connsiteY217" fmla="*/ 1884848 h 2954076"/>
              <a:gd name="connsiteX218" fmla="*/ 479112 w 1426778"/>
              <a:gd name="connsiteY218" fmla="*/ 1915804 h 2954076"/>
              <a:gd name="connsiteX219" fmla="*/ 464824 w 1426778"/>
              <a:gd name="connsiteY219" fmla="*/ 1870560 h 2954076"/>
              <a:gd name="connsiteX220" fmla="*/ 469587 w 1426778"/>
              <a:gd name="connsiteY220" fmla="*/ 1863417 h 2954076"/>
              <a:gd name="connsiteX221" fmla="*/ 507687 w 1426778"/>
              <a:gd name="connsiteY221" fmla="*/ 1894373 h 2954076"/>
              <a:gd name="connsiteX222" fmla="*/ 533881 w 1426778"/>
              <a:gd name="connsiteY222" fmla="*/ 1901516 h 2954076"/>
              <a:gd name="connsiteX223" fmla="*/ 536262 w 1426778"/>
              <a:gd name="connsiteY223" fmla="*/ 1870560 h 2954076"/>
              <a:gd name="connsiteX224" fmla="*/ 519593 w 1426778"/>
              <a:gd name="connsiteY224" fmla="*/ 1870560 h 2954076"/>
              <a:gd name="connsiteX225" fmla="*/ 488637 w 1426778"/>
              <a:gd name="connsiteY225" fmla="*/ 1851510 h 2954076"/>
              <a:gd name="connsiteX226" fmla="*/ 474349 w 1426778"/>
              <a:gd name="connsiteY226" fmla="*/ 1815792 h 2954076"/>
              <a:gd name="connsiteX227" fmla="*/ 479112 w 1426778"/>
              <a:gd name="connsiteY227" fmla="*/ 1782454 h 2954076"/>
              <a:gd name="connsiteX228" fmla="*/ 505306 w 1426778"/>
              <a:gd name="connsiteY228" fmla="*/ 1758642 h 2954076"/>
              <a:gd name="connsiteX229" fmla="*/ 479112 w 1426778"/>
              <a:gd name="connsiteY229" fmla="*/ 1732448 h 2954076"/>
              <a:gd name="connsiteX230" fmla="*/ 481493 w 1426778"/>
              <a:gd name="connsiteY230" fmla="*/ 1706254 h 2954076"/>
              <a:gd name="connsiteX231" fmla="*/ 486256 w 1426778"/>
              <a:gd name="connsiteY231" fmla="*/ 1680060 h 2954076"/>
              <a:gd name="connsiteX232" fmla="*/ 524356 w 1426778"/>
              <a:gd name="connsiteY232" fmla="*/ 1632435 h 2954076"/>
              <a:gd name="connsiteX233" fmla="*/ 524356 w 1426778"/>
              <a:gd name="connsiteY233" fmla="*/ 1601479 h 2954076"/>
              <a:gd name="connsiteX234" fmla="*/ 505306 w 1426778"/>
              <a:gd name="connsiteY234" fmla="*/ 1596717 h 2954076"/>
              <a:gd name="connsiteX235" fmla="*/ 462443 w 1426778"/>
              <a:gd name="connsiteY235" fmla="*/ 1625292 h 2954076"/>
              <a:gd name="connsiteX236" fmla="*/ 433868 w 1426778"/>
              <a:gd name="connsiteY236" fmla="*/ 1603860 h 2954076"/>
              <a:gd name="connsiteX237" fmla="*/ 386243 w 1426778"/>
              <a:gd name="connsiteY237" fmla="*/ 1522898 h 2954076"/>
              <a:gd name="connsiteX238" fmla="*/ 368682 w 1426778"/>
              <a:gd name="connsiteY238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45874 w 1426778"/>
              <a:gd name="connsiteY126" fmla="*/ 2451585 h 2954076"/>
              <a:gd name="connsiteX127" fmla="*/ 1164912 w 1426778"/>
              <a:gd name="connsiteY127" fmla="*/ 2484923 h 2954076"/>
              <a:gd name="connsiteX128" fmla="*/ 1217299 w 1426778"/>
              <a:gd name="connsiteY128" fmla="*/ 2523023 h 2954076"/>
              <a:gd name="connsiteX129" fmla="*/ 1243493 w 1426778"/>
              <a:gd name="connsiteY129" fmla="*/ 2503973 h 2954076"/>
              <a:gd name="connsiteX130" fmla="*/ 1262543 w 1426778"/>
              <a:gd name="connsiteY130" fmla="*/ 2527785 h 2954076"/>
              <a:gd name="connsiteX131" fmla="*/ 1348268 w 1426778"/>
              <a:gd name="connsiteY131" fmla="*/ 2523023 h 2954076"/>
              <a:gd name="connsiteX132" fmla="*/ 1343507 w 1426778"/>
              <a:gd name="connsiteY132" fmla="*/ 2592080 h 2954076"/>
              <a:gd name="connsiteX133" fmla="*/ 1293499 w 1426778"/>
              <a:gd name="connsiteY133" fmla="*/ 2615892 h 2954076"/>
              <a:gd name="connsiteX134" fmla="*/ 1264924 w 1426778"/>
              <a:gd name="connsiteY134" fmla="*/ 2649229 h 2954076"/>
              <a:gd name="connsiteX135" fmla="*/ 1174437 w 1426778"/>
              <a:gd name="connsiteY135" fmla="*/ 2680185 h 2954076"/>
              <a:gd name="connsiteX136" fmla="*/ 1141099 w 1426778"/>
              <a:gd name="connsiteY136" fmla="*/ 2708760 h 2954076"/>
              <a:gd name="connsiteX137" fmla="*/ 1088712 w 1426778"/>
              <a:gd name="connsiteY137" fmla="*/ 2699235 h 2954076"/>
              <a:gd name="connsiteX138" fmla="*/ 1029181 w 1426778"/>
              <a:gd name="connsiteY138" fmla="*/ 2692092 h 2954076"/>
              <a:gd name="connsiteX139" fmla="*/ 962506 w 1426778"/>
              <a:gd name="connsiteY139" fmla="*/ 2699235 h 2954076"/>
              <a:gd name="connsiteX140" fmla="*/ 924406 w 1426778"/>
              <a:gd name="connsiteY140" fmla="*/ 2718285 h 2954076"/>
              <a:gd name="connsiteX141" fmla="*/ 888687 w 1426778"/>
              <a:gd name="connsiteY141" fmla="*/ 2682567 h 2954076"/>
              <a:gd name="connsiteX142" fmla="*/ 869637 w 1426778"/>
              <a:gd name="connsiteY142" fmla="*/ 2682567 h 2954076"/>
              <a:gd name="connsiteX143" fmla="*/ 850587 w 1426778"/>
              <a:gd name="connsiteY143" fmla="*/ 2701617 h 2954076"/>
              <a:gd name="connsiteX144" fmla="*/ 817249 w 1426778"/>
              <a:gd name="connsiteY144" fmla="*/ 2694473 h 2954076"/>
              <a:gd name="connsiteX145" fmla="*/ 800581 w 1426778"/>
              <a:gd name="connsiteY145" fmla="*/ 2711142 h 2954076"/>
              <a:gd name="connsiteX146" fmla="*/ 793437 w 1426778"/>
              <a:gd name="connsiteY146" fmla="*/ 2739717 h 2954076"/>
              <a:gd name="connsiteX147" fmla="*/ 838681 w 1426778"/>
              <a:gd name="connsiteY147" fmla="*/ 2761148 h 2954076"/>
              <a:gd name="connsiteX148" fmla="*/ 860112 w 1426778"/>
              <a:gd name="connsiteY148" fmla="*/ 2730192 h 2954076"/>
              <a:gd name="connsiteX149" fmla="*/ 786293 w 1426778"/>
              <a:gd name="connsiteY149" fmla="*/ 2706379 h 2954076"/>
              <a:gd name="connsiteX150" fmla="*/ 686281 w 1426778"/>
              <a:gd name="connsiteY150" fmla="*/ 2713523 h 2954076"/>
              <a:gd name="connsiteX151" fmla="*/ 685860 w 1426778"/>
              <a:gd name="connsiteY151" fmla="*/ 2749641 h 2954076"/>
              <a:gd name="connsiteX152" fmla="*/ 621987 w 1426778"/>
              <a:gd name="connsiteY152" fmla="*/ 2746860 h 2954076"/>
              <a:gd name="connsiteX153" fmla="*/ 591031 w 1426778"/>
              <a:gd name="connsiteY153" fmla="*/ 2754004 h 2954076"/>
              <a:gd name="connsiteX154" fmla="*/ 521974 w 1426778"/>
              <a:gd name="connsiteY154" fmla="*/ 2715904 h 2954076"/>
              <a:gd name="connsiteX155" fmla="*/ 464824 w 1426778"/>
              <a:gd name="connsiteY155" fmla="*/ 2725429 h 2954076"/>
              <a:gd name="connsiteX156" fmla="*/ 386243 w 1426778"/>
              <a:gd name="connsiteY156" fmla="*/ 2780198 h 2954076"/>
              <a:gd name="connsiteX157" fmla="*/ 350525 w 1426778"/>
              <a:gd name="connsiteY157" fmla="*/ 2892118 h 2954076"/>
              <a:gd name="connsiteX158" fmla="*/ 302899 w 1426778"/>
              <a:gd name="connsiteY158" fmla="*/ 2858779 h 2954076"/>
              <a:gd name="connsiteX159" fmla="*/ 245749 w 1426778"/>
              <a:gd name="connsiteY159" fmla="*/ 2844492 h 2954076"/>
              <a:gd name="connsiteX160" fmla="*/ 190981 w 1426778"/>
              <a:gd name="connsiteY160" fmla="*/ 2856398 h 2954076"/>
              <a:gd name="connsiteX161" fmla="*/ 145737 w 1426778"/>
              <a:gd name="connsiteY161" fmla="*/ 2863542 h 2954076"/>
              <a:gd name="connsiteX162" fmla="*/ 110018 w 1426778"/>
              <a:gd name="connsiteY162" fmla="*/ 2892117 h 2954076"/>
              <a:gd name="connsiteX163" fmla="*/ 88587 w 1426778"/>
              <a:gd name="connsiteY163" fmla="*/ 2899260 h 2954076"/>
              <a:gd name="connsiteX164" fmla="*/ 79062 w 1426778"/>
              <a:gd name="connsiteY164" fmla="*/ 2937360 h 2954076"/>
              <a:gd name="connsiteX165" fmla="*/ 55250 w 1426778"/>
              <a:gd name="connsiteY165" fmla="*/ 2954030 h 2954076"/>
              <a:gd name="connsiteX166" fmla="*/ 36199 w 1426778"/>
              <a:gd name="connsiteY166" fmla="*/ 2930218 h 2954076"/>
              <a:gd name="connsiteX167" fmla="*/ 5244 w 1426778"/>
              <a:gd name="connsiteY167" fmla="*/ 2911169 h 2954076"/>
              <a:gd name="connsiteX168" fmla="*/ 12387 w 1426778"/>
              <a:gd name="connsiteY168" fmla="*/ 2884973 h 2954076"/>
              <a:gd name="connsiteX169" fmla="*/ 69537 w 1426778"/>
              <a:gd name="connsiteY169" fmla="*/ 2849255 h 2954076"/>
              <a:gd name="connsiteX170" fmla="*/ 90969 w 1426778"/>
              <a:gd name="connsiteY170" fmla="*/ 2777818 h 2954076"/>
              <a:gd name="connsiteX171" fmla="*/ 145737 w 1426778"/>
              <a:gd name="connsiteY171" fmla="*/ 2744479 h 2954076"/>
              <a:gd name="connsiteX172" fmla="*/ 183838 w 1426778"/>
              <a:gd name="connsiteY172" fmla="*/ 2694474 h 2954076"/>
              <a:gd name="connsiteX173" fmla="*/ 193363 w 1426778"/>
              <a:gd name="connsiteY173" fmla="*/ 2630180 h 2954076"/>
              <a:gd name="connsiteX174" fmla="*/ 217174 w 1426778"/>
              <a:gd name="connsiteY174" fmla="*/ 2632561 h 2954076"/>
              <a:gd name="connsiteX175" fmla="*/ 240987 w 1426778"/>
              <a:gd name="connsiteY175" fmla="*/ 2623036 h 2954076"/>
              <a:gd name="connsiteX176" fmla="*/ 262418 w 1426778"/>
              <a:gd name="connsiteY176" fmla="*/ 2570648 h 2954076"/>
              <a:gd name="connsiteX177" fmla="*/ 391006 w 1426778"/>
              <a:gd name="connsiteY177" fmla="*/ 2561123 h 2954076"/>
              <a:gd name="connsiteX178" fmla="*/ 410056 w 1426778"/>
              <a:gd name="connsiteY178" fmla="*/ 2580174 h 2954076"/>
              <a:gd name="connsiteX179" fmla="*/ 476731 w 1426778"/>
              <a:gd name="connsiteY179" fmla="*/ 2558743 h 2954076"/>
              <a:gd name="connsiteX180" fmla="*/ 512449 w 1426778"/>
              <a:gd name="connsiteY180" fmla="*/ 2496829 h 2954076"/>
              <a:gd name="connsiteX181" fmla="*/ 560074 w 1426778"/>
              <a:gd name="connsiteY181" fmla="*/ 2446823 h 2954076"/>
              <a:gd name="connsiteX182" fmla="*/ 610081 w 1426778"/>
              <a:gd name="connsiteY182" fmla="*/ 2382529 h 2954076"/>
              <a:gd name="connsiteX183" fmla="*/ 536262 w 1426778"/>
              <a:gd name="connsiteY183" fmla="*/ 2444442 h 2954076"/>
              <a:gd name="connsiteX184" fmla="*/ 486256 w 1426778"/>
              <a:gd name="connsiteY184" fmla="*/ 2468254 h 2954076"/>
              <a:gd name="connsiteX185" fmla="*/ 424343 w 1426778"/>
              <a:gd name="connsiteY185" fmla="*/ 2513499 h 2954076"/>
              <a:gd name="connsiteX186" fmla="*/ 364812 w 1426778"/>
              <a:gd name="connsiteY186" fmla="*/ 2484923 h 2954076"/>
              <a:gd name="connsiteX187" fmla="*/ 319568 w 1426778"/>
              <a:gd name="connsiteY187" fmla="*/ 2444442 h 2954076"/>
              <a:gd name="connsiteX188" fmla="*/ 250512 w 1426778"/>
              <a:gd name="connsiteY188" fmla="*/ 2456348 h 2954076"/>
              <a:gd name="connsiteX189" fmla="*/ 231462 w 1426778"/>
              <a:gd name="connsiteY189" fmla="*/ 2444442 h 2954076"/>
              <a:gd name="connsiteX190" fmla="*/ 267181 w 1426778"/>
              <a:gd name="connsiteY190" fmla="*/ 2420629 h 2954076"/>
              <a:gd name="connsiteX191" fmla="*/ 171931 w 1426778"/>
              <a:gd name="connsiteY191" fmla="*/ 2408723 h 2954076"/>
              <a:gd name="connsiteX192" fmla="*/ 114781 w 1426778"/>
              <a:gd name="connsiteY192" fmla="*/ 2430154 h 2954076"/>
              <a:gd name="connsiteX193" fmla="*/ 93349 w 1426778"/>
              <a:gd name="connsiteY193" fmla="*/ 2446823 h 2954076"/>
              <a:gd name="connsiteX194" fmla="*/ 90968 w 1426778"/>
              <a:gd name="connsiteY194" fmla="*/ 2427773 h 2954076"/>
              <a:gd name="connsiteX195" fmla="*/ 112399 w 1426778"/>
              <a:gd name="connsiteY195" fmla="*/ 2401579 h 2954076"/>
              <a:gd name="connsiteX196" fmla="*/ 52868 w 1426778"/>
              <a:gd name="connsiteY196" fmla="*/ 2406342 h 2954076"/>
              <a:gd name="connsiteX197" fmla="*/ 67156 w 1426778"/>
              <a:gd name="connsiteY197" fmla="*/ 2373004 h 2954076"/>
              <a:gd name="connsiteX198" fmla="*/ 45724 w 1426778"/>
              <a:gd name="connsiteY198" fmla="*/ 2358717 h 2954076"/>
              <a:gd name="connsiteX199" fmla="*/ 52868 w 1426778"/>
              <a:gd name="connsiteY199" fmla="*/ 2342048 h 2954076"/>
              <a:gd name="connsiteX200" fmla="*/ 131449 w 1426778"/>
              <a:gd name="connsiteY200" fmla="*/ 2296804 h 2954076"/>
              <a:gd name="connsiteX201" fmla="*/ 150500 w 1426778"/>
              <a:gd name="connsiteY201" fmla="*/ 2272992 h 2954076"/>
              <a:gd name="connsiteX202" fmla="*/ 205268 w 1426778"/>
              <a:gd name="connsiteY202" fmla="*/ 2265848 h 2954076"/>
              <a:gd name="connsiteX203" fmla="*/ 276706 w 1426778"/>
              <a:gd name="connsiteY203" fmla="*/ 2201554 h 2954076"/>
              <a:gd name="connsiteX204" fmla="*/ 283849 w 1426778"/>
              <a:gd name="connsiteY204" fmla="*/ 2158692 h 2954076"/>
              <a:gd name="connsiteX205" fmla="*/ 264799 w 1426778"/>
              <a:gd name="connsiteY205" fmla="*/ 2120592 h 2954076"/>
              <a:gd name="connsiteX206" fmla="*/ 271943 w 1426778"/>
              <a:gd name="connsiteY206" fmla="*/ 2082492 h 2954076"/>
              <a:gd name="connsiteX207" fmla="*/ 269562 w 1426778"/>
              <a:gd name="connsiteY207" fmla="*/ 2049154 h 2954076"/>
              <a:gd name="connsiteX208" fmla="*/ 238606 w 1426778"/>
              <a:gd name="connsiteY208" fmla="*/ 2025342 h 2954076"/>
              <a:gd name="connsiteX209" fmla="*/ 207649 w 1426778"/>
              <a:gd name="connsiteY209" fmla="*/ 2032485 h 2954076"/>
              <a:gd name="connsiteX210" fmla="*/ 179074 w 1426778"/>
              <a:gd name="connsiteY210" fmla="*/ 2053917 h 2954076"/>
              <a:gd name="connsiteX211" fmla="*/ 148118 w 1426778"/>
              <a:gd name="connsiteY211" fmla="*/ 2058679 h 2954076"/>
              <a:gd name="connsiteX212" fmla="*/ 150499 w 1426778"/>
              <a:gd name="connsiteY212" fmla="*/ 2049154 h 2954076"/>
              <a:gd name="connsiteX213" fmla="*/ 219556 w 1426778"/>
              <a:gd name="connsiteY213" fmla="*/ 1956285 h 2954076"/>
              <a:gd name="connsiteX214" fmla="*/ 174312 w 1426778"/>
              <a:gd name="connsiteY214" fmla="*/ 1887229 h 2954076"/>
              <a:gd name="connsiteX215" fmla="*/ 193362 w 1426778"/>
              <a:gd name="connsiteY215" fmla="*/ 1851510 h 2954076"/>
              <a:gd name="connsiteX216" fmla="*/ 260037 w 1426778"/>
              <a:gd name="connsiteY216" fmla="*/ 1894373 h 2954076"/>
              <a:gd name="connsiteX217" fmla="*/ 307662 w 1426778"/>
              <a:gd name="connsiteY217" fmla="*/ 1906279 h 2954076"/>
              <a:gd name="connsiteX218" fmla="*/ 426724 w 1426778"/>
              <a:gd name="connsiteY218" fmla="*/ 1884848 h 2954076"/>
              <a:gd name="connsiteX219" fmla="*/ 479112 w 1426778"/>
              <a:gd name="connsiteY219" fmla="*/ 1915804 h 2954076"/>
              <a:gd name="connsiteX220" fmla="*/ 464824 w 1426778"/>
              <a:gd name="connsiteY220" fmla="*/ 1870560 h 2954076"/>
              <a:gd name="connsiteX221" fmla="*/ 469587 w 1426778"/>
              <a:gd name="connsiteY221" fmla="*/ 1863417 h 2954076"/>
              <a:gd name="connsiteX222" fmla="*/ 507687 w 1426778"/>
              <a:gd name="connsiteY222" fmla="*/ 1894373 h 2954076"/>
              <a:gd name="connsiteX223" fmla="*/ 533881 w 1426778"/>
              <a:gd name="connsiteY223" fmla="*/ 1901516 h 2954076"/>
              <a:gd name="connsiteX224" fmla="*/ 536262 w 1426778"/>
              <a:gd name="connsiteY224" fmla="*/ 1870560 h 2954076"/>
              <a:gd name="connsiteX225" fmla="*/ 519593 w 1426778"/>
              <a:gd name="connsiteY225" fmla="*/ 1870560 h 2954076"/>
              <a:gd name="connsiteX226" fmla="*/ 488637 w 1426778"/>
              <a:gd name="connsiteY226" fmla="*/ 1851510 h 2954076"/>
              <a:gd name="connsiteX227" fmla="*/ 474349 w 1426778"/>
              <a:gd name="connsiteY227" fmla="*/ 1815792 h 2954076"/>
              <a:gd name="connsiteX228" fmla="*/ 479112 w 1426778"/>
              <a:gd name="connsiteY228" fmla="*/ 1782454 h 2954076"/>
              <a:gd name="connsiteX229" fmla="*/ 505306 w 1426778"/>
              <a:gd name="connsiteY229" fmla="*/ 1758642 h 2954076"/>
              <a:gd name="connsiteX230" fmla="*/ 479112 w 1426778"/>
              <a:gd name="connsiteY230" fmla="*/ 1732448 h 2954076"/>
              <a:gd name="connsiteX231" fmla="*/ 481493 w 1426778"/>
              <a:gd name="connsiteY231" fmla="*/ 1706254 h 2954076"/>
              <a:gd name="connsiteX232" fmla="*/ 486256 w 1426778"/>
              <a:gd name="connsiteY232" fmla="*/ 1680060 h 2954076"/>
              <a:gd name="connsiteX233" fmla="*/ 524356 w 1426778"/>
              <a:gd name="connsiteY233" fmla="*/ 1632435 h 2954076"/>
              <a:gd name="connsiteX234" fmla="*/ 524356 w 1426778"/>
              <a:gd name="connsiteY234" fmla="*/ 1601479 h 2954076"/>
              <a:gd name="connsiteX235" fmla="*/ 505306 w 1426778"/>
              <a:gd name="connsiteY235" fmla="*/ 1596717 h 2954076"/>
              <a:gd name="connsiteX236" fmla="*/ 462443 w 1426778"/>
              <a:gd name="connsiteY236" fmla="*/ 1625292 h 2954076"/>
              <a:gd name="connsiteX237" fmla="*/ 433868 w 1426778"/>
              <a:gd name="connsiteY237" fmla="*/ 1603860 h 2954076"/>
              <a:gd name="connsiteX238" fmla="*/ 386243 w 1426778"/>
              <a:gd name="connsiteY238" fmla="*/ 1522898 h 2954076"/>
              <a:gd name="connsiteX239" fmla="*/ 368682 w 1426778"/>
              <a:gd name="connsiteY239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45874 w 1426778"/>
              <a:gd name="connsiteY126" fmla="*/ 2451585 h 2954076"/>
              <a:gd name="connsiteX127" fmla="*/ 1164912 w 1426778"/>
              <a:gd name="connsiteY127" fmla="*/ 2484923 h 2954076"/>
              <a:gd name="connsiteX128" fmla="*/ 1217299 w 1426778"/>
              <a:gd name="connsiteY128" fmla="*/ 2523023 h 2954076"/>
              <a:gd name="connsiteX129" fmla="*/ 1243493 w 1426778"/>
              <a:gd name="connsiteY129" fmla="*/ 2503973 h 2954076"/>
              <a:gd name="connsiteX130" fmla="*/ 1262543 w 1426778"/>
              <a:gd name="connsiteY130" fmla="*/ 2527785 h 2954076"/>
              <a:gd name="connsiteX131" fmla="*/ 1348268 w 1426778"/>
              <a:gd name="connsiteY131" fmla="*/ 2523023 h 2954076"/>
              <a:gd name="connsiteX132" fmla="*/ 1357793 w 1426778"/>
              <a:gd name="connsiteY132" fmla="*/ 2556360 h 2954076"/>
              <a:gd name="connsiteX133" fmla="*/ 1343507 w 1426778"/>
              <a:gd name="connsiteY133" fmla="*/ 2592080 h 2954076"/>
              <a:gd name="connsiteX134" fmla="*/ 1293499 w 1426778"/>
              <a:gd name="connsiteY134" fmla="*/ 2615892 h 2954076"/>
              <a:gd name="connsiteX135" fmla="*/ 1264924 w 1426778"/>
              <a:gd name="connsiteY135" fmla="*/ 2649229 h 2954076"/>
              <a:gd name="connsiteX136" fmla="*/ 1174437 w 1426778"/>
              <a:gd name="connsiteY136" fmla="*/ 2680185 h 2954076"/>
              <a:gd name="connsiteX137" fmla="*/ 1141099 w 1426778"/>
              <a:gd name="connsiteY137" fmla="*/ 2708760 h 2954076"/>
              <a:gd name="connsiteX138" fmla="*/ 1088712 w 1426778"/>
              <a:gd name="connsiteY138" fmla="*/ 2699235 h 2954076"/>
              <a:gd name="connsiteX139" fmla="*/ 1029181 w 1426778"/>
              <a:gd name="connsiteY139" fmla="*/ 2692092 h 2954076"/>
              <a:gd name="connsiteX140" fmla="*/ 962506 w 1426778"/>
              <a:gd name="connsiteY140" fmla="*/ 2699235 h 2954076"/>
              <a:gd name="connsiteX141" fmla="*/ 924406 w 1426778"/>
              <a:gd name="connsiteY141" fmla="*/ 2718285 h 2954076"/>
              <a:gd name="connsiteX142" fmla="*/ 888687 w 1426778"/>
              <a:gd name="connsiteY142" fmla="*/ 2682567 h 2954076"/>
              <a:gd name="connsiteX143" fmla="*/ 869637 w 1426778"/>
              <a:gd name="connsiteY143" fmla="*/ 2682567 h 2954076"/>
              <a:gd name="connsiteX144" fmla="*/ 850587 w 1426778"/>
              <a:gd name="connsiteY144" fmla="*/ 2701617 h 2954076"/>
              <a:gd name="connsiteX145" fmla="*/ 817249 w 1426778"/>
              <a:gd name="connsiteY145" fmla="*/ 2694473 h 2954076"/>
              <a:gd name="connsiteX146" fmla="*/ 800581 w 1426778"/>
              <a:gd name="connsiteY146" fmla="*/ 2711142 h 2954076"/>
              <a:gd name="connsiteX147" fmla="*/ 793437 w 1426778"/>
              <a:gd name="connsiteY147" fmla="*/ 2739717 h 2954076"/>
              <a:gd name="connsiteX148" fmla="*/ 838681 w 1426778"/>
              <a:gd name="connsiteY148" fmla="*/ 2761148 h 2954076"/>
              <a:gd name="connsiteX149" fmla="*/ 860112 w 1426778"/>
              <a:gd name="connsiteY149" fmla="*/ 2730192 h 2954076"/>
              <a:gd name="connsiteX150" fmla="*/ 786293 w 1426778"/>
              <a:gd name="connsiteY150" fmla="*/ 2706379 h 2954076"/>
              <a:gd name="connsiteX151" fmla="*/ 686281 w 1426778"/>
              <a:gd name="connsiteY151" fmla="*/ 2713523 h 2954076"/>
              <a:gd name="connsiteX152" fmla="*/ 685860 w 1426778"/>
              <a:gd name="connsiteY152" fmla="*/ 2749641 h 2954076"/>
              <a:gd name="connsiteX153" fmla="*/ 621987 w 1426778"/>
              <a:gd name="connsiteY153" fmla="*/ 2746860 h 2954076"/>
              <a:gd name="connsiteX154" fmla="*/ 591031 w 1426778"/>
              <a:gd name="connsiteY154" fmla="*/ 2754004 h 2954076"/>
              <a:gd name="connsiteX155" fmla="*/ 521974 w 1426778"/>
              <a:gd name="connsiteY155" fmla="*/ 2715904 h 2954076"/>
              <a:gd name="connsiteX156" fmla="*/ 464824 w 1426778"/>
              <a:gd name="connsiteY156" fmla="*/ 2725429 h 2954076"/>
              <a:gd name="connsiteX157" fmla="*/ 386243 w 1426778"/>
              <a:gd name="connsiteY157" fmla="*/ 2780198 h 2954076"/>
              <a:gd name="connsiteX158" fmla="*/ 350525 w 1426778"/>
              <a:gd name="connsiteY158" fmla="*/ 2892118 h 2954076"/>
              <a:gd name="connsiteX159" fmla="*/ 302899 w 1426778"/>
              <a:gd name="connsiteY159" fmla="*/ 2858779 h 2954076"/>
              <a:gd name="connsiteX160" fmla="*/ 245749 w 1426778"/>
              <a:gd name="connsiteY160" fmla="*/ 2844492 h 2954076"/>
              <a:gd name="connsiteX161" fmla="*/ 190981 w 1426778"/>
              <a:gd name="connsiteY161" fmla="*/ 2856398 h 2954076"/>
              <a:gd name="connsiteX162" fmla="*/ 145737 w 1426778"/>
              <a:gd name="connsiteY162" fmla="*/ 2863542 h 2954076"/>
              <a:gd name="connsiteX163" fmla="*/ 110018 w 1426778"/>
              <a:gd name="connsiteY163" fmla="*/ 2892117 h 2954076"/>
              <a:gd name="connsiteX164" fmla="*/ 88587 w 1426778"/>
              <a:gd name="connsiteY164" fmla="*/ 2899260 h 2954076"/>
              <a:gd name="connsiteX165" fmla="*/ 79062 w 1426778"/>
              <a:gd name="connsiteY165" fmla="*/ 2937360 h 2954076"/>
              <a:gd name="connsiteX166" fmla="*/ 55250 w 1426778"/>
              <a:gd name="connsiteY166" fmla="*/ 2954030 h 2954076"/>
              <a:gd name="connsiteX167" fmla="*/ 36199 w 1426778"/>
              <a:gd name="connsiteY167" fmla="*/ 2930218 h 2954076"/>
              <a:gd name="connsiteX168" fmla="*/ 5244 w 1426778"/>
              <a:gd name="connsiteY168" fmla="*/ 2911169 h 2954076"/>
              <a:gd name="connsiteX169" fmla="*/ 12387 w 1426778"/>
              <a:gd name="connsiteY169" fmla="*/ 2884973 h 2954076"/>
              <a:gd name="connsiteX170" fmla="*/ 69537 w 1426778"/>
              <a:gd name="connsiteY170" fmla="*/ 2849255 h 2954076"/>
              <a:gd name="connsiteX171" fmla="*/ 90969 w 1426778"/>
              <a:gd name="connsiteY171" fmla="*/ 2777818 h 2954076"/>
              <a:gd name="connsiteX172" fmla="*/ 145737 w 1426778"/>
              <a:gd name="connsiteY172" fmla="*/ 2744479 h 2954076"/>
              <a:gd name="connsiteX173" fmla="*/ 183838 w 1426778"/>
              <a:gd name="connsiteY173" fmla="*/ 2694474 h 2954076"/>
              <a:gd name="connsiteX174" fmla="*/ 193363 w 1426778"/>
              <a:gd name="connsiteY174" fmla="*/ 2630180 h 2954076"/>
              <a:gd name="connsiteX175" fmla="*/ 217174 w 1426778"/>
              <a:gd name="connsiteY175" fmla="*/ 2632561 h 2954076"/>
              <a:gd name="connsiteX176" fmla="*/ 240987 w 1426778"/>
              <a:gd name="connsiteY176" fmla="*/ 2623036 h 2954076"/>
              <a:gd name="connsiteX177" fmla="*/ 262418 w 1426778"/>
              <a:gd name="connsiteY177" fmla="*/ 2570648 h 2954076"/>
              <a:gd name="connsiteX178" fmla="*/ 391006 w 1426778"/>
              <a:gd name="connsiteY178" fmla="*/ 2561123 h 2954076"/>
              <a:gd name="connsiteX179" fmla="*/ 410056 w 1426778"/>
              <a:gd name="connsiteY179" fmla="*/ 2580174 h 2954076"/>
              <a:gd name="connsiteX180" fmla="*/ 476731 w 1426778"/>
              <a:gd name="connsiteY180" fmla="*/ 2558743 h 2954076"/>
              <a:gd name="connsiteX181" fmla="*/ 512449 w 1426778"/>
              <a:gd name="connsiteY181" fmla="*/ 2496829 h 2954076"/>
              <a:gd name="connsiteX182" fmla="*/ 560074 w 1426778"/>
              <a:gd name="connsiteY182" fmla="*/ 2446823 h 2954076"/>
              <a:gd name="connsiteX183" fmla="*/ 610081 w 1426778"/>
              <a:gd name="connsiteY183" fmla="*/ 2382529 h 2954076"/>
              <a:gd name="connsiteX184" fmla="*/ 536262 w 1426778"/>
              <a:gd name="connsiteY184" fmla="*/ 2444442 h 2954076"/>
              <a:gd name="connsiteX185" fmla="*/ 486256 w 1426778"/>
              <a:gd name="connsiteY185" fmla="*/ 2468254 h 2954076"/>
              <a:gd name="connsiteX186" fmla="*/ 424343 w 1426778"/>
              <a:gd name="connsiteY186" fmla="*/ 2513499 h 2954076"/>
              <a:gd name="connsiteX187" fmla="*/ 364812 w 1426778"/>
              <a:gd name="connsiteY187" fmla="*/ 2484923 h 2954076"/>
              <a:gd name="connsiteX188" fmla="*/ 319568 w 1426778"/>
              <a:gd name="connsiteY188" fmla="*/ 2444442 h 2954076"/>
              <a:gd name="connsiteX189" fmla="*/ 250512 w 1426778"/>
              <a:gd name="connsiteY189" fmla="*/ 2456348 h 2954076"/>
              <a:gd name="connsiteX190" fmla="*/ 231462 w 1426778"/>
              <a:gd name="connsiteY190" fmla="*/ 2444442 h 2954076"/>
              <a:gd name="connsiteX191" fmla="*/ 267181 w 1426778"/>
              <a:gd name="connsiteY191" fmla="*/ 2420629 h 2954076"/>
              <a:gd name="connsiteX192" fmla="*/ 171931 w 1426778"/>
              <a:gd name="connsiteY192" fmla="*/ 2408723 h 2954076"/>
              <a:gd name="connsiteX193" fmla="*/ 114781 w 1426778"/>
              <a:gd name="connsiteY193" fmla="*/ 2430154 h 2954076"/>
              <a:gd name="connsiteX194" fmla="*/ 93349 w 1426778"/>
              <a:gd name="connsiteY194" fmla="*/ 2446823 h 2954076"/>
              <a:gd name="connsiteX195" fmla="*/ 90968 w 1426778"/>
              <a:gd name="connsiteY195" fmla="*/ 2427773 h 2954076"/>
              <a:gd name="connsiteX196" fmla="*/ 112399 w 1426778"/>
              <a:gd name="connsiteY196" fmla="*/ 2401579 h 2954076"/>
              <a:gd name="connsiteX197" fmla="*/ 52868 w 1426778"/>
              <a:gd name="connsiteY197" fmla="*/ 2406342 h 2954076"/>
              <a:gd name="connsiteX198" fmla="*/ 67156 w 1426778"/>
              <a:gd name="connsiteY198" fmla="*/ 2373004 h 2954076"/>
              <a:gd name="connsiteX199" fmla="*/ 45724 w 1426778"/>
              <a:gd name="connsiteY199" fmla="*/ 2358717 h 2954076"/>
              <a:gd name="connsiteX200" fmla="*/ 52868 w 1426778"/>
              <a:gd name="connsiteY200" fmla="*/ 2342048 h 2954076"/>
              <a:gd name="connsiteX201" fmla="*/ 131449 w 1426778"/>
              <a:gd name="connsiteY201" fmla="*/ 2296804 h 2954076"/>
              <a:gd name="connsiteX202" fmla="*/ 150500 w 1426778"/>
              <a:gd name="connsiteY202" fmla="*/ 2272992 h 2954076"/>
              <a:gd name="connsiteX203" fmla="*/ 205268 w 1426778"/>
              <a:gd name="connsiteY203" fmla="*/ 2265848 h 2954076"/>
              <a:gd name="connsiteX204" fmla="*/ 276706 w 1426778"/>
              <a:gd name="connsiteY204" fmla="*/ 2201554 h 2954076"/>
              <a:gd name="connsiteX205" fmla="*/ 283849 w 1426778"/>
              <a:gd name="connsiteY205" fmla="*/ 2158692 h 2954076"/>
              <a:gd name="connsiteX206" fmla="*/ 264799 w 1426778"/>
              <a:gd name="connsiteY206" fmla="*/ 2120592 h 2954076"/>
              <a:gd name="connsiteX207" fmla="*/ 271943 w 1426778"/>
              <a:gd name="connsiteY207" fmla="*/ 2082492 h 2954076"/>
              <a:gd name="connsiteX208" fmla="*/ 269562 w 1426778"/>
              <a:gd name="connsiteY208" fmla="*/ 2049154 h 2954076"/>
              <a:gd name="connsiteX209" fmla="*/ 238606 w 1426778"/>
              <a:gd name="connsiteY209" fmla="*/ 2025342 h 2954076"/>
              <a:gd name="connsiteX210" fmla="*/ 207649 w 1426778"/>
              <a:gd name="connsiteY210" fmla="*/ 2032485 h 2954076"/>
              <a:gd name="connsiteX211" fmla="*/ 179074 w 1426778"/>
              <a:gd name="connsiteY211" fmla="*/ 2053917 h 2954076"/>
              <a:gd name="connsiteX212" fmla="*/ 148118 w 1426778"/>
              <a:gd name="connsiteY212" fmla="*/ 2058679 h 2954076"/>
              <a:gd name="connsiteX213" fmla="*/ 150499 w 1426778"/>
              <a:gd name="connsiteY213" fmla="*/ 2049154 h 2954076"/>
              <a:gd name="connsiteX214" fmla="*/ 219556 w 1426778"/>
              <a:gd name="connsiteY214" fmla="*/ 1956285 h 2954076"/>
              <a:gd name="connsiteX215" fmla="*/ 174312 w 1426778"/>
              <a:gd name="connsiteY215" fmla="*/ 1887229 h 2954076"/>
              <a:gd name="connsiteX216" fmla="*/ 193362 w 1426778"/>
              <a:gd name="connsiteY216" fmla="*/ 1851510 h 2954076"/>
              <a:gd name="connsiteX217" fmla="*/ 260037 w 1426778"/>
              <a:gd name="connsiteY217" fmla="*/ 1894373 h 2954076"/>
              <a:gd name="connsiteX218" fmla="*/ 307662 w 1426778"/>
              <a:gd name="connsiteY218" fmla="*/ 1906279 h 2954076"/>
              <a:gd name="connsiteX219" fmla="*/ 426724 w 1426778"/>
              <a:gd name="connsiteY219" fmla="*/ 1884848 h 2954076"/>
              <a:gd name="connsiteX220" fmla="*/ 479112 w 1426778"/>
              <a:gd name="connsiteY220" fmla="*/ 1915804 h 2954076"/>
              <a:gd name="connsiteX221" fmla="*/ 464824 w 1426778"/>
              <a:gd name="connsiteY221" fmla="*/ 1870560 h 2954076"/>
              <a:gd name="connsiteX222" fmla="*/ 469587 w 1426778"/>
              <a:gd name="connsiteY222" fmla="*/ 1863417 h 2954076"/>
              <a:gd name="connsiteX223" fmla="*/ 507687 w 1426778"/>
              <a:gd name="connsiteY223" fmla="*/ 1894373 h 2954076"/>
              <a:gd name="connsiteX224" fmla="*/ 533881 w 1426778"/>
              <a:gd name="connsiteY224" fmla="*/ 1901516 h 2954076"/>
              <a:gd name="connsiteX225" fmla="*/ 536262 w 1426778"/>
              <a:gd name="connsiteY225" fmla="*/ 1870560 h 2954076"/>
              <a:gd name="connsiteX226" fmla="*/ 519593 w 1426778"/>
              <a:gd name="connsiteY226" fmla="*/ 1870560 h 2954076"/>
              <a:gd name="connsiteX227" fmla="*/ 488637 w 1426778"/>
              <a:gd name="connsiteY227" fmla="*/ 1851510 h 2954076"/>
              <a:gd name="connsiteX228" fmla="*/ 474349 w 1426778"/>
              <a:gd name="connsiteY228" fmla="*/ 1815792 h 2954076"/>
              <a:gd name="connsiteX229" fmla="*/ 479112 w 1426778"/>
              <a:gd name="connsiteY229" fmla="*/ 1782454 h 2954076"/>
              <a:gd name="connsiteX230" fmla="*/ 505306 w 1426778"/>
              <a:gd name="connsiteY230" fmla="*/ 1758642 h 2954076"/>
              <a:gd name="connsiteX231" fmla="*/ 479112 w 1426778"/>
              <a:gd name="connsiteY231" fmla="*/ 1732448 h 2954076"/>
              <a:gd name="connsiteX232" fmla="*/ 481493 w 1426778"/>
              <a:gd name="connsiteY232" fmla="*/ 1706254 h 2954076"/>
              <a:gd name="connsiteX233" fmla="*/ 486256 w 1426778"/>
              <a:gd name="connsiteY233" fmla="*/ 1680060 h 2954076"/>
              <a:gd name="connsiteX234" fmla="*/ 524356 w 1426778"/>
              <a:gd name="connsiteY234" fmla="*/ 1632435 h 2954076"/>
              <a:gd name="connsiteX235" fmla="*/ 524356 w 1426778"/>
              <a:gd name="connsiteY235" fmla="*/ 1601479 h 2954076"/>
              <a:gd name="connsiteX236" fmla="*/ 505306 w 1426778"/>
              <a:gd name="connsiteY236" fmla="*/ 1596717 h 2954076"/>
              <a:gd name="connsiteX237" fmla="*/ 462443 w 1426778"/>
              <a:gd name="connsiteY237" fmla="*/ 1625292 h 2954076"/>
              <a:gd name="connsiteX238" fmla="*/ 433868 w 1426778"/>
              <a:gd name="connsiteY238" fmla="*/ 1603860 h 2954076"/>
              <a:gd name="connsiteX239" fmla="*/ 386243 w 1426778"/>
              <a:gd name="connsiteY239" fmla="*/ 1522898 h 2954076"/>
              <a:gd name="connsiteX240" fmla="*/ 368682 w 1426778"/>
              <a:gd name="connsiteY240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69687 w 1426778"/>
              <a:gd name="connsiteY126" fmla="*/ 2415867 h 2954076"/>
              <a:gd name="connsiteX127" fmla="*/ 1245874 w 1426778"/>
              <a:gd name="connsiteY127" fmla="*/ 2451585 h 2954076"/>
              <a:gd name="connsiteX128" fmla="*/ 1164912 w 1426778"/>
              <a:gd name="connsiteY128" fmla="*/ 2484923 h 2954076"/>
              <a:gd name="connsiteX129" fmla="*/ 1217299 w 1426778"/>
              <a:gd name="connsiteY129" fmla="*/ 2523023 h 2954076"/>
              <a:gd name="connsiteX130" fmla="*/ 1243493 w 1426778"/>
              <a:gd name="connsiteY130" fmla="*/ 2503973 h 2954076"/>
              <a:gd name="connsiteX131" fmla="*/ 1262543 w 1426778"/>
              <a:gd name="connsiteY131" fmla="*/ 2527785 h 2954076"/>
              <a:gd name="connsiteX132" fmla="*/ 1348268 w 1426778"/>
              <a:gd name="connsiteY132" fmla="*/ 2523023 h 2954076"/>
              <a:gd name="connsiteX133" fmla="*/ 1357793 w 1426778"/>
              <a:gd name="connsiteY133" fmla="*/ 2556360 h 2954076"/>
              <a:gd name="connsiteX134" fmla="*/ 1343507 w 1426778"/>
              <a:gd name="connsiteY134" fmla="*/ 2592080 h 2954076"/>
              <a:gd name="connsiteX135" fmla="*/ 1293499 w 1426778"/>
              <a:gd name="connsiteY135" fmla="*/ 2615892 h 2954076"/>
              <a:gd name="connsiteX136" fmla="*/ 1264924 w 1426778"/>
              <a:gd name="connsiteY136" fmla="*/ 2649229 h 2954076"/>
              <a:gd name="connsiteX137" fmla="*/ 1174437 w 1426778"/>
              <a:gd name="connsiteY137" fmla="*/ 2680185 h 2954076"/>
              <a:gd name="connsiteX138" fmla="*/ 1141099 w 1426778"/>
              <a:gd name="connsiteY138" fmla="*/ 2708760 h 2954076"/>
              <a:gd name="connsiteX139" fmla="*/ 1088712 w 1426778"/>
              <a:gd name="connsiteY139" fmla="*/ 2699235 h 2954076"/>
              <a:gd name="connsiteX140" fmla="*/ 1029181 w 1426778"/>
              <a:gd name="connsiteY140" fmla="*/ 2692092 h 2954076"/>
              <a:gd name="connsiteX141" fmla="*/ 962506 w 1426778"/>
              <a:gd name="connsiteY141" fmla="*/ 2699235 h 2954076"/>
              <a:gd name="connsiteX142" fmla="*/ 924406 w 1426778"/>
              <a:gd name="connsiteY142" fmla="*/ 2718285 h 2954076"/>
              <a:gd name="connsiteX143" fmla="*/ 888687 w 1426778"/>
              <a:gd name="connsiteY143" fmla="*/ 2682567 h 2954076"/>
              <a:gd name="connsiteX144" fmla="*/ 869637 w 1426778"/>
              <a:gd name="connsiteY144" fmla="*/ 2682567 h 2954076"/>
              <a:gd name="connsiteX145" fmla="*/ 850587 w 1426778"/>
              <a:gd name="connsiteY145" fmla="*/ 2701617 h 2954076"/>
              <a:gd name="connsiteX146" fmla="*/ 817249 w 1426778"/>
              <a:gd name="connsiteY146" fmla="*/ 2694473 h 2954076"/>
              <a:gd name="connsiteX147" fmla="*/ 800581 w 1426778"/>
              <a:gd name="connsiteY147" fmla="*/ 2711142 h 2954076"/>
              <a:gd name="connsiteX148" fmla="*/ 793437 w 1426778"/>
              <a:gd name="connsiteY148" fmla="*/ 2739717 h 2954076"/>
              <a:gd name="connsiteX149" fmla="*/ 838681 w 1426778"/>
              <a:gd name="connsiteY149" fmla="*/ 2761148 h 2954076"/>
              <a:gd name="connsiteX150" fmla="*/ 860112 w 1426778"/>
              <a:gd name="connsiteY150" fmla="*/ 2730192 h 2954076"/>
              <a:gd name="connsiteX151" fmla="*/ 786293 w 1426778"/>
              <a:gd name="connsiteY151" fmla="*/ 2706379 h 2954076"/>
              <a:gd name="connsiteX152" fmla="*/ 686281 w 1426778"/>
              <a:gd name="connsiteY152" fmla="*/ 2713523 h 2954076"/>
              <a:gd name="connsiteX153" fmla="*/ 685860 w 1426778"/>
              <a:gd name="connsiteY153" fmla="*/ 2749641 h 2954076"/>
              <a:gd name="connsiteX154" fmla="*/ 621987 w 1426778"/>
              <a:gd name="connsiteY154" fmla="*/ 2746860 h 2954076"/>
              <a:gd name="connsiteX155" fmla="*/ 591031 w 1426778"/>
              <a:gd name="connsiteY155" fmla="*/ 2754004 h 2954076"/>
              <a:gd name="connsiteX156" fmla="*/ 521974 w 1426778"/>
              <a:gd name="connsiteY156" fmla="*/ 2715904 h 2954076"/>
              <a:gd name="connsiteX157" fmla="*/ 464824 w 1426778"/>
              <a:gd name="connsiteY157" fmla="*/ 2725429 h 2954076"/>
              <a:gd name="connsiteX158" fmla="*/ 386243 w 1426778"/>
              <a:gd name="connsiteY158" fmla="*/ 2780198 h 2954076"/>
              <a:gd name="connsiteX159" fmla="*/ 350525 w 1426778"/>
              <a:gd name="connsiteY159" fmla="*/ 2892118 h 2954076"/>
              <a:gd name="connsiteX160" fmla="*/ 302899 w 1426778"/>
              <a:gd name="connsiteY160" fmla="*/ 2858779 h 2954076"/>
              <a:gd name="connsiteX161" fmla="*/ 245749 w 1426778"/>
              <a:gd name="connsiteY161" fmla="*/ 2844492 h 2954076"/>
              <a:gd name="connsiteX162" fmla="*/ 190981 w 1426778"/>
              <a:gd name="connsiteY162" fmla="*/ 2856398 h 2954076"/>
              <a:gd name="connsiteX163" fmla="*/ 145737 w 1426778"/>
              <a:gd name="connsiteY163" fmla="*/ 2863542 h 2954076"/>
              <a:gd name="connsiteX164" fmla="*/ 110018 w 1426778"/>
              <a:gd name="connsiteY164" fmla="*/ 2892117 h 2954076"/>
              <a:gd name="connsiteX165" fmla="*/ 88587 w 1426778"/>
              <a:gd name="connsiteY165" fmla="*/ 2899260 h 2954076"/>
              <a:gd name="connsiteX166" fmla="*/ 79062 w 1426778"/>
              <a:gd name="connsiteY166" fmla="*/ 2937360 h 2954076"/>
              <a:gd name="connsiteX167" fmla="*/ 55250 w 1426778"/>
              <a:gd name="connsiteY167" fmla="*/ 2954030 h 2954076"/>
              <a:gd name="connsiteX168" fmla="*/ 36199 w 1426778"/>
              <a:gd name="connsiteY168" fmla="*/ 2930218 h 2954076"/>
              <a:gd name="connsiteX169" fmla="*/ 5244 w 1426778"/>
              <a:gd name="connsiteY169" fmla="*/ 2911169 h 2954076"/>
              <a:gd name="connsiteX170" fmla="*/ 12387 w 1426778"/>
              <a:gd name="connsiteY170" fmla="*/ 2884973 h 2954076"/>
              <a:gd name="connsiteX171" fmla="*/ 69537 w 1426778"/>
              <a:gd name="connsiteY171" fmla="*/ 2849255 h 2954076"/>
              <a:gd name="connsiteX172" fmla="*/ 90969 w 1426778"/>
              <a:gd name="connsiteY172" fmla="*/ 2777818 h 2954076"/>
              <a:gd name="connsiteX173" fmla="*/ 145737 w 1426778"/>
              <a:gd name="connsiteY173" fmla="*/ 2744479 h 2954076"/>
              <a:gd name="connsiteX174" fmla="*/ 183838 w 1426778"/>
              <a:gd name="connsiteY174" fmla="*/ 2694474 h 2954076"/>
              <a:gd name="connsiteX175" fmla="*/ 193363 w 1426778"/>
              <a:gd name="connsiteY175" fmla="*/ 2630180 h 2954076"/>
              <a:gd name="connsiteX176" fmla="*/ 217174 w 1426778"/>
              <a:gd name="connsiteY176" fmla="*/ 2632561 h 2954076"/>
              <a:gd name="connsiteX177" fmla="*/ 240987 w 1426778"/>
              <a:gd name="connsiteY177" fmla="*/ 2623036 h 2954076"/>
              <a:gd name="connsiteX178" fmla="*/ 262418 w 1426778"/>
              <a:gd name="connsiteY178" fmla="*/ 2570648 h 2954076"/>
              <a:gd name="connsiteX179" fmla="*/ 391006 w 1426778"/>
              <a:gd name="connsiteY179" fmla="*/ 2561123 h 2954076"/>
              <a:gd name="connsiteX180" fmla="*/ 410056 w 1426778"/>
              <a:gd name="connsiteY180" fmla="*/ 2580174 h 2954076"/>
              <a:gd name="connsiteX181" fmla="*/ 476731 w 1426778"/>
              <a:gd name="connsiteY181" fmla="*/ 2558743 h 2954076"/>
              <a:gd name="connsiteX182" fmla="*/ 512449 w 1426778"/>
              <a:gd name="connsiteY182" fmla="*/ 2496829 h 2954076"/>
              <a:gd name="connsiteX183" fmla="*/ 560074 w 1426778"/>
              <a:gd name="connsiteY183" fmla="*/ 2446823 h 2954076"/>
              <a:gd name="connsiteX184" fmla="*/ 610081 w 1426778"/>
              <a:gd name="connsiteY184" fmla="*/ 2382529 h 2954076"/>
              <a:gd name="connsiteX185" fmla="*/ 536262 w 1426778"/>
              <a:gd name="connsiteY185" fmla="*/ 2444442 h 2954076"/>
              <a:gd name="connsiteX186" fmla="*/ 486256 w 1426778"/>
              <a:gd name="connsiteY186" fmla="*/ 2468254 h 2954076"/>
              <a:gd name="connsiteX187" fmla="*/ 424343 w 1426778"/>
              <a:gd name="connsiteY187" fmla="*/ 2513499 h 2954076"/>
              <a:gd name="connsiteX188" fmla="*/ 364812 w 1426778"/>
              <a:gd name="connsiteY188" fmla="*/ 2484923 h 2954076"/>
              <a:gd name="connsiteX189" fmla="*/ 319568 w 1426778"/>
              <a:gd name="connsiteY189" fmla="*/ 2444442 h 2954076"/>
              <a:gd name="connsiteX190" fmla="*/ 250512 w 1426778"/>
              <a:gd name="connsiteY190" fmla="*/ 2456348 h 2954076"/>
              <a:gd name="connsiteX191" fmla="*/ 231462 w 1426778"/>
              <a:gd name="connsiteY191" fmla="*/ 2444442 h 2954076"/>
              <a:gd name="connsiteX192" fmla="*/ 267181 w 1426778"/>
              <a:gd name="connsiteY192" fmla="*/ 2420629 h 2954076"/>
              <a:gd name="connsiteX193" fmla="*/ 171931 w 1426778"/>
              <a:gd name="connsiteY193" fmla="*/ 2408723 h 2954076"/>
              <a:gd name="connsiteX194" fmla="*/ 114781 w 1426778"/>
              <a:gd name="connsiteY194" fmla="*/ 2430154 h 2954076"/>
              <a:gd name="connsiteX195" fmla="*/ 93349 w 1426778"/>
              <a:gd name="connsiteY195" fmla="*/ 2446823 h 2954076"/>
              <a:gd name="connsiteX196" fmla="*/ 90968 w 1426778"/>
              <a:gd name="connsiteY196" fmla="*/ 2427773 h 2954076"/>
              <a:gd name="connsiteX197" fmla="*/ 112399 w 1426778"/>
              <a:gd name="connsiteY197" fmla="*/ 2401579 h 2954076"/>
              <a:gd name="connsiteX198" fmla="*/ 52868 w 1426778"/>
              <a:gd name="connsiteY198" fmla="*/ 2406342 h 2954076"/>
              <a:gd name="connsiteX199" fmla="*/ 67156 w 1426778"/>
              <a:gd name="connsiteY199" fmla="*/ 2373004 h 2954076"/>
              <a:gd name="connsiteX200" fmla="*/ 45724 w 1426778"/>
              <a:gd name="connsiteY200" fmla="*/ 2358717 h 2954076"/>
              <a:gd name="connsiteX201" fmla="*/ 52868 w 1426778"/>
              <a:gd name="connsiteY201" fmla="*/ 2342048 h 2954076"/>
              <a:gd name="connsiteX202" fmla="*/ 131449 w 1426778"/>
              <a:gd name="connsiteY202" fmla="*/ 2296804 h 2954076"/>
              <a:gd name="connsiteX203" fmla="*/ 150500 w 1426778"/>
              <a:gd name="connsiteY203" fmla="*/ 2272992 h 2954076"/>
              <a:gd name="connsiteX204" fmla="*/ 205268 w 1426778"/>
              <a:gd name="connsiteY204" fmla="*/ 2265848 h 2954076"/>
              <a:gd name="connsiteX205" fmla="*/ 276706 w 1426778"/>
              <a:gd name="connsiteY205" fmla="*/ 2201554 h 2954076"/>
              <a:gd name="connsiteX206" fmla="*/ 283849 w 1426778"/>
              <a:gd name="connsiteY206" fmla="*/ 2158692 h 2954076"/>
              <a:gd name="connsiteX207" fmla="*/ 264799 w 1426778"/>
              <a:gd name="connsiteY207" fmla="*/ 2120592 h 2954076"/>
              <a:gd name="connsiteX208" fmla="*/ 271943 w 1426778"/>
              <a:gd name="connsiteY208" fmla="*/ 2082492 h 2954076"/>
              <a:gd name="connsiteX209" fmla="*/ 269562 w 1426778"/>
              <a:gd name="connsiteY209" fmla="*/ 2049154 h 2954076"/>
              <a:gd name="connsiteX210" fmla="*/ 238606 w 1426778"/>
              <a:gd name="connsiteY210" fmla="*/ 2025342 h 2954076"/>
              <a:gd name="connsiteX211" fmla="*/ 207649 w 1426778"/>
              <a:gd name="connsiteY211" fmla="*/ 2032485 h 2954076"/>
              <a:gd name="connsiteX212" fmla="*/ 179074 w 1426778"/>
              <a:gd name="connsiteY212" fmla="*/ 2053917 h 2954076"/>
              <a:gd name="connsiteX213" fmla="*/ 148118 w 1426778"/>
              <a:gd name="connsiteY213" fmla="*/ 2058679 h 2954076"/>
              <a:gd name="connsiteX214" fmla="*/ 150499 w 1426778"/>
              <a:gd name="connsiteY214" fmla="*/ 2049154 h 2954076"/>
              <a:gd name="connsiteX215" fmla="*/ 219556 w 1426778"/>
              <a:gd name="connsiteY215" fmla="*/ 1956285 h 2954076"/>
              <a:gd name="connsiteX216" fmla="*/ 174312 w 1426778"/>
              <a:gd name="connsiteY216" fmla="*/ 1887229 h 2954076"/>
              <a:gd name="connsiteX217" fmla="*/ 193362 w 1426778"/>
              <a:gd name="connsiteY217" fmla="*/ 1851510 h 2954076"/>
              <a:gd name="connsiteX218" fmla="*/ 260037 w 1426778"/>
              <a:gd name="connsiteY218" fmla="*/ 1894373 h 2954076"/>
              <a:gd name="connsiteX219" fmla="*/ 307662 w 1426778"/>
              <a:gd name="connsiteY219" fmla="*/ 1906279 h 2954076"/>
              <a:gd name="connsiteX220" fmla="*/ 426724 w 1426778"/>
              <a:gd name="connsiteY220" fmla="*/ 1884848 h 2954076"/>
              <a:gd name="connsiteX221" fmla="*/ 479112 w 1426778"/>
              <a:gd name="connsiteY221" fmla="*/ 1915804 h 2954076"/>
              <a:gd name="connsiteX222" fmla="*/ 464824 w 1426778"/>
              <a:gd name="connsiteY222" fmla="*/ 1870560 h 2954076"/>
              <a:gd name="connsiteX223" fmla="*/ 469587 w 1426778"/>
              <a:gd name="connsiteY223" fmla="*/ 1863417 h 2954076"/>
              <a:gd name="connsiteX224" fmla="*/ 507687 w 1426778"/>
              <a:gd name="connsiteY224" fmla="*/ 1894373 h 2954076"/>
              <a:gd name="connsiteX225" fmla="*/ 533881 w 1426778"/>
              <a:gd name="connsiteY225" fmla="*/ 1901516 h 2954076"/>
              <a:gd name="connsiteX226" fmla="*/ 536262 w 1426778"/>
              <a:gd name="connsiteY226" fmla="*/ 1870560 h 2954076"/>
              <a:gd name="connsiteX227" fmla="*/ 519593 w 1426778"/>
              <a:gd name="connsiteY227" fmla="*/ 1870560 h 2954076"/>
              <a:gd name="connsiteX228" fmla="*/ 488637 w 1426778"/>
              <a:gd name="connsiteY228" fmla="*/ 1851510 h 2954076"/>
              <a:gd name="connsiteX229" fmla="*/ 474349 w 1426778"/>
              <a:gd name="connsiteY229" fmla="*/ 1815792 h 2954076"/>
              <a:gd name="connsiteX230" fmla="*/ 479112 w 1426778"/>
              <a:gd name="connsiteY230" fmla="*/ 1782454 h 2954076"/>
              <a:gd name="connsiteX231" fmla="*/ 505306 w 1426778"/>
              <a:gd name="connsiteY231" fmla="*/ 1758642 h 2954076"/>
              <a:gd name="connsiteX232" fmla="*/ 479112 w 1426778"/>
              <a:gd name="connsiteY232" fmla="*/ 1732448 h 2954076"/>
              <a:gd name="connsiteX233" fmla="*/ 481493 w 1426778"/>
              <a:gd name="connsiteY233" fmla="*/ 1706254 h 2954076"/>
              <a:gd name="connsiteX234" fmla="*/ 486256 w 1426778"/>
              <a:gd name="connsiteY234" fmla="*/ 1680060 h 2954076"/>
              <a:gd name="connsiteX235" fmla="*/ 524356 w 1426778"/>
              <a:gd name="connsiteY235" fmla="*/ 1632435 h 2954076"/>
              <a:gd name="connsiteX236" fmla="*/ 524356 w 1426778"/>
              <a:gd name="connsiteY236" fmla="*/ 1601479 h 2954076"/>
              <a:gd name="connsiteX237" fmla="*/ 505306 w 1426778"/>
              <a:gd name="connsiteY237" fmla="*/ 1596717 h 2954076"/>
              <a:gd name="connsiteX238" fmla="*/ 462443 w 1426778"/>
              <a:gd name="connsiteY238" fmla="*/ 1625292 h 2954076"/>
              <a:gd name="connsiteX239" fmla="*/ 433868 w 1426778"/>
              <a:gd name="connsiteY239" fmla="*/ 1603860 h 2954076"/>
              <a:gd name="connsiteX240" fmla="*/ 386243 w 1426778"/>
              <a:gd name="connsiteY240" fmla="*/ 1522898 h 2954076"/>
              <a:gd name="connsiteX241" fmla="*/ 368682 w 1426778"/>
              <a:gd name="connsiteY241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69687 w 1426778"/>
              <a:gd name="connsiteY126" fmla="*/ 2415867 h 2954076"/>
              <a:gd name="connsiteX127" fmla="*/ 1248255 w 1426778"/>
              <a:gd name="connsiteY127" fmla="*/ 2458728 h 2954076"/>
              <a:gd name="connsiteX128" fmla="*/ 1164912 w 1426778"/>
              <a:gd name="connsiteY128" fmla="*/ 2484923 h 2954076"/>
              <a:gd name="connsiteX129" fmla="*/ 1217299 w 1426778"/>
              <a:gd name="connsiteY129" fmla="*/ 2523023 h 2954076"/>
              <a:gd name="connsiteX130" fmla="*/ 1243493 w 1426778"/>
              <a:gd name="connsiteY130" fmla="*/ 2503973 h 2954076"/>
              <a:gd name="connsiteX131" fmla="*/ 1262543 w 1426778"/>
              <a:gd name="connsiteY131" fmla="*/ 2527785 h 2954076"/>
              <a:gd name="connsiteX132" fmla="*/ 1348268 w 1426778"/>
              <a:gd name="connsiteY132" fmla="*/ 2523023 h 2954076"/>
              <a:gd name="connsiteX133" fmla="*/ 1357793 w 1426778"/>
              <a:gd name="connsiteY133" fmla="*/ 2556360 h 2954076"/>
              <a:gd name="connsiteX134" fmla="*/ 1343507 w 1426778"/>
              <a:gd name="connsiteY134" fmla="*/ 2592080 h 2954076"/>
              <a:gd name="connsiteX135" fmla="*/ 1293499 w 1426778"/>
              <a:gd name="connsiteY135" fmla="*/ 2615892 h 2954076"/>
              <a:gd name="connsiteX136" fmla="*/ 1264924 w 1426778"/>
              <a:gd name="connsiteY136" fmla="*/ 2649229 h 2954076"/>
              <a:gd name="connsiteX137" fmla="*/ 1174437 w 1426778"/>
              <a:gd name="connsiteY137" fmla="*/ 2680185 h 2954076"/>
              <a:gd name="connsiteX138" fmla="*/ 1141099 w 1426778"/>
              <a:gd name="connsiteY138" fmla="*/ 2708760 h 2954076"/>
              <a:gd name="connsiteX139" fmla="*/ 1088712 w 1426778"/>
              <a:gd name="connsiteY139" fmla="*/ 2699235 h 2954076"/>
              <a:gd name="connsiteX140" fmla="*/ 1029181 w 1426778"/>
              <a:gd name="connsiteY140" fmla="*/ 2692092 h 2954076"/>
              <a:gd name="connsiteX141" fmla="*/ 962506 w 1426778"/>
              <a:gd name="connsiteY141" fmla="*/ 2699235 h 2954076"/>
              <a:gd name="connsiteX142" fmla="*/ 924406 w 1426778"/>
              <a:gd name="connsiteY142" fmla="*/ 2718285 h 2954076"/>
              <a:gd name="connsiteX143" fmla="*/ 888687 w 1426778"/>
              <a:gd name="connsiteY143" fmla="*/ 2682567 h 2954076"/>
              <a:gd name="connsiteX144" fmla="*/ 869637 w 1426778"/>
              <a:gd name="connsiteY144" fmla="*/ 2682567 h 2954076"/>
              <a:gd name="connsiteX145" fmla="*/ 850587 w 1426778"/>
              <a:gd name="connsiteY145" fmla="*/ 2701617 h 2954076"/>
              <a:gd name="connsiteX146" fmla="*/ 817249 w 1426778"/>
              <a:gd name="connsiteY146" fmla="*/ 2694473 h 2954076"/>
              <a:gd name="connsiteX147" fmla="*/ 800581 w 1426778"/>
              <a:gd name="connsiteY147" fmla="*/ 2711142 h 2954076"/>
              <a:gd name="connsiteX148" fmla="*/ 793437 w 1426778"/>
              <a:gd name="connsiteY148" fmla="*/ 2739717 h 2954076"/>
              <a:gd name="connsiteX149" fmla="*/ 838681 w 1426778"/>
              <a:gd name="connsiteY149" fmla="*/ 2761148 h 2954076"/>
              <a:gd name="connsiteX150" fmla="*/ 860112 w 1426778"/>
              <a:gd name="connsiteY150" fmla="*/ 2730192 h 2954076"/>
              <a:gd name="connsiteX151" fmla="*/ 786293 w 1426778"/>
              <a:gd name="connsiteY151" fmla="*/ 2706379 h 2954076"/>
              <a:gd name="connsiteX152" fmla="*/ 686281 w 1426778"/>
              <a:gd name="connsiteY152" fmla="*/ 2713523 h 2954076"/>
              <a:gd name="connsiteX153" fmla="*/ 685860 w 1426778"/>
              <a:gd name="connsiteY153" fmla="*/ 2749641 h 2954076"/>
              <a:gd name="connsiteX154" fmla="*/ 621987 w 1426778"/>
              <a:gd name="connsiteY154" fmla="*/ 2746860 h 2954076"/>
              <a:gd name="connsiteX155" fmla="*/ 591031 w 1426778"/>
              <a:gd name="connsiteY155" fmla="*/ 2754004 h 2954076"/>
              <a:gd name="connsiteX156" fmla="*/ 521974 w 1426778"/>
              <a:gd name="connsiteY156" fmla="*/ 2715904 h 2954076"/>
              <a:gd name="connsiteX157" fmla="*/ 464824 w 1426778"/>
              <a:gd name="connsiteY157" fmla="*/ 2725429 h 2954076"/>
              <a:gd name="connsiteX158" fmla="*/ 386243 w 1426778"/>
              <a:gd name="connsiteY158" fmla="*/ 2780198 h 2954076"/>
              <a:gd name="connsiteX159" fmla="*/ 350525 w 1426778"/>
              <a:gd name="connsiteY159" fmla="*/ 2892118 h 2954076"/>
              <a:gd name="connsiteX160" fmla="*/ 302899 w 1426778"/>
              <a:gd name="connsiteY160" fmla="*/ 2858779 h 2954076"/>
              <a:gd name="connsiteX161" fmla="*/ 245749 w 1426778"/>
              <a:gd name="connsiteY161" fmla="*/ 2844492 h 2954076"/>
              <a:gd name="connsiteX162" fmla="*/ 190981 w 1426778"/>
              <a:gd name="connsiteY162" fmla="*/ 2856398 h 2954076"/>
              <a:gd name="connsiteX163" fmla="*/ 145737 w 1426778"/>
              <a:gd name="connsiteY163" fmla="*/ 2863542 h 2954076"/>
              <a:gd name="connsiteX164" fmla="*/ 110018 w 1426778"/>
              <a:gd name="connsiteY164" fmla="*/ 2892117 h 2954076"/>
              <a:gd name="connsiteX165" fmla="*/ 88587 w 1426778"/>
              <a:gd name="connsiteY165" fmla="*/ 2899260 h 2954076"/>
              <a:gd name="connsiteX166" fmla="*/ 79062 w 1426778"/>
              <a:gd name="connsiteY166" fmla="*/ 2937360 h 2954076"/>
              <a:gd name="connsiteX167" fmla="*/ 55250 w 1426778"/>
              <a:gd name="connsiteY167" fmla="*/ 2954030 h 2954076"/>
              <a:gd name="connsiteX168" fmla="*/ 36199 w 1426778"/>
              <a:gd name="connsiteY168" fmla="*/ 2930218 h 2954076"/>
              <a:gd name="connsiteX169" fmla="*/ 5244 w 1426778"/>
              <a:gd name="connsiteY169" fmla="*/ 2911169 h 2954076"/>
              <a:gd name="connsiteX170" fmla="*/ 12387 w 1426778"/>
              <a:gd name="connsiteY170" fmla="*/ 2884973 h 2954076"/>
              <a:gd name="connsiteX171" fmla="*/ 69537 w 1426778"/>
              <a:gd name="connsiteY171" fmla="*/ 2849255 h 2954076"/>
              <a:gd name="connsiteX172" fmla="*/ 90969 w 1426778"/>
              <a:gd name="connsiteY172" fmla="*/ 2777818 h 2954076"/>
              <a:gd name="connsiteX173" fmla="*/ 145737 w 1426778"/>
              <a:gd name="connsiteY173" fmla="*/ 2744479 h 2954076"/>
              <a:gd name="connsiteX174" fmla="*/ 183838 w 1426778"/>
              <a:gd name="connsiteY174" fmla="*/ 2694474 h 2954076"/>
              <a:gd name="connsiteX175" fmla="*/ 193363 w 1426778"/>
              <a:gd name="connsiteY175" fmla="*/ 2630180 h 2954076"/>
              <a:gd name="connsiteX176" fmla="*/ 217174 w 1426778"/>
              <a:gd name="connsiteY176" fmla="*/ 2632561 h 2954076"/>
              <a:gd name="connsiteX177" fmla="*/ 240987 w 1426778"/>
              <a:gd name="connsiteY177" fmla="*/ 2623036 h 2954076"/>
              <a:gd name="connsiteX178" fmla="*/ 262418 w 1426778"/>
              <a:gd name="connsiteY178" fmla="*/ 2570648 h 2954076"/>
              <a:gd name="connsiteX179" fmla="*/ 391006 w 1426778"/>
              <a:gd name="connsiteY179" fmla="*/ 2561123 h 2954076"/>
              <a:gd name="connsiteX180" fmla="*/ 410056 w 1426778"/>
              <a:gd name="connsiteY180" fmla="*/ 2580174 h 2954076"/>
              <a:gd name="connsiteX181" fmla="*/ 476731 w 1426778"/>
              <a:gd name="connsiteY181" fmla="*/ 2558743 h 2954076"/>
              <a:gd name="connsiteX182" fmla="*/ 512449 w 1426778"/>
              <a:gd name="connsiteY182" fmla="*/ 2496829 h 2954076"/>
              <a:gd name="connsiteX183" fmla="*/ 560074 w 1426778"/>
              <a:gd name="connsiteY183" fmla="*/ 2446823 h 2954076"/>
              <a:gd name="connsiteX184" fmla="*/ 610081 w 1426778"/>
              <a:gd name="connsiteY184" fmla="*/ 2382529 h 2954076"/>
              <a:gd name="connsiteX185" fmla="*/ 536262 w 1426778"/>
              <a:gd name="connsiteY185" fmla="*/ 2444442 h 2954076"/>
              <a:gd name="connsiteX186" fmla="*/ 486256 w 1426778"/>
              <a:gd name="connsiteY186" fmla="*/ 2468254 h 2954076"/>
              <a:gd name="connsiteX187" fmla="*/ 424343 w 1426778"/>
              <a:gd name="connsiteY187" fmla="*/ 2513499 h 2954076"/>
              <a:gd name="connsiteX188" fmla="*/ 364812 w 1426778"/>
              <a:gd name="connsiteY188" fmla="*/ 2484923 h 2954076"/>
              <a:gd name="connsiteX189" fmla="*/ 319568 w 1426778"/>
              <a:gd name="connsiteY189" fmla="*/ 2444442 h 2954076"/>
              <a:gd name="connsiteX190" fmla="*/ 250512 w 1426778"/>
              <a:gd name="connsiteY190" fmla="*/ 2456348 h 2954076"/>
              <a:gd name="connsiteX191" fmla="*/ 231462 w 1426778"/>
              <a:gd name="connsiteY191" fmla="*/ 2444442 h 2954076"/>
              <a:gd name="connsiteX192" fmla="*/ 267181 w 1426778"/>
              <a:gd name="connsiteY192" fmla="*/ 2420629 h 2954076"/>
              <a:gd name="connsiteX193" fmla="*/ 171931 w 1426778"/>
              <a:gd name="connsiteY193" fmla="*/ 2408723 h 2954076"/>
              <a:gd name="connsiteX194" fmla="*/ 114781 w 1426778"/>
              <a:gd name="connsiteY194" fmla="*/ 2430154 h 2954076"/>
              <a:gd name="connsiteX195" fmla="*/ 93349 w 1426778"/>
              <a:gd name="connsiteY195" fmla="*/ 2446823 h 2954076"/>
              <a:gd name="connsiteX196" fmla="*/ 90968 w 1426778"/>
              <a:gd name="connsiteY196" fmla="*/ 2427773 h 2954076"/>
              <a:gd name="connsiteX197" fmla="*/ 112399 w 1426778"/>
              <a:gd name="connsiteY197" fmla="*/ 2401579 h 2954076"/>
              <a:gd name="connsiteX198" fmla="*/ 52868 w 1426778"/>
              <a:gd name="connsiteY198" fmla="*/ 2406342 h 2954076"/>
              <a:gd name="connsiteX199" fmla="*/ 67156 w 1426778"/>
              <a:gd name="connsiteY199" fmla="*/ 2373004 h 2954076"/>
              <a:gd name="connsiteX200" fmla="*/ 45724 w 1426778"/>
              <a:gd name="connsiteY200" fmla="*/ 2358717 h 2954076"/>
              <a:gd name="connsiteX201" fmla="*/ 52868 w 1426778"/>
              <a:gd name="connsiteY201" fmla="*/ 2342048 h 2954076"/>
              <a:gd name="connsiteX202" fmla="*/ 131449 w 1426778"/>
              <a:gd name="connsiteY202" fmla="*/ 2296804 h 2954076"/>
              <a:gd name="connsiteX203" fmla="*/ 150500 w 1426778"/>
              <a:gd name="connsiteY203" fmla="*/ 2272992 h 2954076"/>
              <a:gd name="connsiteX204" fmla="*/ 205268 w 1426778"/>
              <a:gd name="connsiteY204" fmla="*/ 2265848 h 2954076"/>
              <a:gd name="connsiteX205" fmla="*/ 276706 w 1426778"/>
              <a:gd name="connsiteY205" fmla="*/ 2201554 h 2954076"/>
              <a:gd name="connsiteX206" fmla="*/ 283849 w 1426778"/>
              <a:gd name="connsiteY206" fmla="*/ 2158692 h 2954076"/>
              <a:gd name="connsiteX207" fmla="*/ 264799 w 1426778"/>
              <a:gd name="connsiteY207" fmla="*/ 2120592 h 2954076"/>
              <a:gd name="connsiteX208" fmla="*/ 271943 w 1426778"/>
              <a:gd name="connsiteY208" fmla="*/ 2082492 h 2954076"/>
              <a:gd name="connsiteX209" fmla="*/ 269562 w 1426778"/>
              <a:gd name="connsiteY209" fmla="*/ 2049154 h 2954076"/>
              <a:gd name="connsiteX210" fmla="*/ 238606 w 1426778"/>
              <a:gd name="connsiteY210" fmla="*/ 2025342 h 2954076"/>
              <a:gd name="connsiteX211" fmla="*/ 207649 w 1426778"/>
              <a:gd name="connsiteY211" fmla="*/ 2032485 h 2954076"/>
              <a:gd name="connsiteX212" fmla="*/ 179074 w 1426778"/>
              <a:gd name="connsiteY212" fmla="*/ 2053917 h 2954076"/>
              <a:gd name="connsiteX213" fmla="*/ 148118 w 1426778"/>
              <a:gd name="connsiteY213" fmla="*/ 2058679 h 2954076"/>
              <a:gd name="connsiteX214" fmla="*/ 150499 w 1426778"/>
              <a:gd name="connsiteY214" fmla="*/ 2049154 h 2954076"/>
              <a:gd name="connsiteX215" fmla="*/ 219556 w 1426778"/>
              <a:gd name="connsiteY215" fmla="*/ 1956285 h 2954076"/>
              <a:gd name="connsiteX216" fmla="*/ 174312 w 1426778"/>
              <a:gd name="connsiteY216" fmla="*/ 1887229 h 2954076"/>
              <a:gd name="connsiteX217" fmla="*/ 193362 w 1426778"/>
              <a:gd name="connsiteY217" fmla="*/ 1851510 h 2954076"/>
              <a:gd name="connsiteX218" fmla="*/ 260037 w 1426778"/>
              <a:gd name="connsiteY218" fmla="*/ 1894373 h 2954076"/>
              <a:gd name="connsiteX219" fmla="*/ 307662 w 1426778"/>
              <a:gd name="connsiteY219" fmla="*/ 1906279 h 2954076"/>
              <a:gd name="connsiteX220" fmla="*/ 426724 w 1426778"/>
              <a:gd name="connsiteY220" fmla="*/ 1884848 h 2954076"/>
              <a:gd name="connsiteX221" fmla="*/ 479112 w 1426778"/>
              <a:gd name="connsiteY221" fmla="*/ 1915804 h 2954076"/>
              <a:gd name="connsiteX222" fmla="*/ 464824 w 1426778"/>
              <a:gd name="connsiteY222" fmla="*/ 1870560 h 2954076"/>
              <a:gd name="connsiteX223" fmla="*/ 469587 w 1426778"/>
              <a:gd name="connsiteY223" fmla="*/ 1863417 h 2954076"/>
              <a:gd name="connsiteX224" fmla="*/ 507687 w 1426778"/>
              <a:gd name="connsiteY224" fmla="*/ 1894373 h 2954076"/>
              <a:gd name="connsiteX225" fmla="*/ 533881 w 1426778"/>
              <a:gd name="connsiteY225" fmla="*/ 1901516 h 2954076"/>
              <a:gd name="connsiteX226" fmla="*/ 536262 w 1426778"/>
              <a:gd name="connsiteY226" fmla="*/ 1870560 h 2954076"/>
              <a:gd name="connsiteX227" fmla="*/ 519593 w 1426778"/>
              <a:gd name="connsiteY227" fmla="*/ 1870560 h 2954076"/>
              <a:gd name="connsiteX228" fmla="*/ 488637 w 1426778"/>
              <a:gd name="connsiteY228" fmla="*/ 1851510 h 2954076"/>
              <a:gd name="connsiteX229" fmla="*/ 474349 w 1426778"/>
              <a:gd name="connsiteY229" fmla="*/ 1815792 h 2954076"/>
              <a:gd name="connsiteX230" fmla="*/ 479112 w 1426778"/>
              <a:gd name="connsiteY230" fmla="*/ 1782454 h 2954076"/>
              <a:gd name="connsiteX231" fmla="*/ 505306 w 1426778"/>
              <a:gd name="connsiteY231" fmla="*/ 1758642 h 2954076"/>
              <a:gd name="connsiteX232" fmla="*/ 479112 w 1426778"/>
              <a:gd name="connsiteY232" fmla="*/ 1732448 h 2954076"/>
              <a:gd name="connsiteX233" fmla="*/ 481493 w 1426778"/>
              <a:gd name="connsiteY233" fmla="*/ 1706254 h 2954076"/>
              <a:gd name="connsiteX234" fmla="*/ 486256 w 1426778"/>
              <a:gd name="connsiteY234" fmla="*/ 1680060 h 2954076"/>
              <a:gd name="connsiteX235" fmla="*/ 524356 w 1426778"/>
              <a:gd name="connsiteY235" fmla="*/ 1632435 h 2954076"/>
              <a:gd name="connsiteX236" fmla="*/ 524356 w 1426778"/>
              <a:gd name="connsiteY236" fmla="*/ 1601479 h 2954076"/>
              <a:gd name="connsiteX237" fmla="*/ 505306 w 1426778"/>
              <a:gd name="connsiteY237" fmla="*/ 1596717 h 2954076"/>
              <a:gd name="connsiteX238" fmla="*/ 462443 w 1426778"/>
              <a:gd name="connsiteY238" fmla="*/ 1625292 h 2954076"/>
              <a:gd name="connsiteX239" fmla="*/ 433868 w 1426778"/>
              <a:gd name="connsiteY239" fmla="*/ 1603860 h 2954076"/>
              <a:gd name="connsiteX240" fmla="*/ 386243 w 1426778"/>
              <a:gd name="connsiteY240" fmla="*/ 1522898 h 2954076"/>
              <a:gd name="connsiteX241" fmla="*/ 368682 w 1426778"/>
              <a:gd name="connsiteY241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69687 w 1426778"/>
              <a:gd name="connsiteY126" fmla="*/ 2415867 h 2954076"/>
              <a:gd name="connsiteX127" fmla="*/ 1248255 w 1426778"/>
              <a:gd name="connsiteY127" fmla="*/ 2458728 h 2954076"/>
              <a:gd name="connsiteX128" fmla="*/ 1164912 w 1426778"/>
              <a:gd name="connsiteY128" fmla="*/ 2484923 h 2954076"/>
              <a:gd name="connsiteX129" fmla="*/ 1203012 w 1426778"/>
              <a:gd name="connsiteY129" fmla="*/ 2487304 h 2954076"/>
              <a:gd name="connsiteX130" fmla="*/ 1217299 w 1426778"/>
              <a:gd name="connsiteY130" fmla="*/ 2523023 h 2954076"/>
              <a:gd name="connsiteX131" fmla="*/ 1243493 w 1426778"/>
              <a:gd name="connsiteY131" fmla="*/ 2503973 h 2954076"/>
              <a:gd name="connsiteX132" fmla="*/ 1262543 w 1426778"/>
              <a:gd name="connsiteY132" fmla="*/ 2527785 h 2954076"/>
              <a:gd name="connsiteX133" fmla="*/ 1348268 w 1426778"/>
              <a:gd name="connsiteY133" fmla="*/ 2523023 h 2954076"/>
              <a:gd name="connsiteX134" fmla="*/ 1357793 w 1426778"/>
              <a:gd name="connsiteY134" fmla="*/ 2556360 h 2954076"/>
              <a:gd name="connsiteX135" fmla="*/ 1343507 w 1426778"/>
              <a:gd name="connsiteY135" fmla="*/ 2592080 h 2954076"/>
              <a:gd name="connsiteX136" fmla="*/ 1293499 w 1426778"/>
              <a:gd name="connsiteY136" fmla="*/ 2615892 h 2954076"/>
              <a:gd name="connsiteX137" fmla="*/ 1264924 w 1426778"/>
              <a:gd name="connsiteY137" fmla="*/ 2649229 h 2954076"/>
              <a:gd name="connsiteX138" fmla="*/ 1174437 w 1426778"/>
              <a:gd name="connsiteY138" fmla="*/ 2680185 h 2954076"/>
              <a:gd name="connsiteX139" fmla="*/ 1141099 w 1426778"/>
              <a:gd name="connsiteY139" fmla="*/ 2708760 h 2954076"/>
              <a:gd name="connsiteX140" fmla="*/ 1088712 w 1426778"/>
              <a:gd name="connsiteY140" fmla="*/ 2699235 h 2954076"/>
              <a:gd name="connsiteX141" fmla="*/ 1029181 w 1426778"/>
              <a:gd name="connsiteY141" fmla="*/ 2692092 h 2954076"/>
              <a:gd name="connsiteX142" fmla="*/ 962506 w 1426778"/>
              <a:gd name="connsiteY142" fmla="*/ 2699235 h 2954076"/>
              <a:gd name="connsiteX143" fmla="*/ 924406 w 1426778"/>
              <a:gd name="connsiteY143" fmla="*/ 2718285 h 2954076"/>
              <a:gd name="connsiteX144" fmla="*/ 888687 w 1426778"/>
              <a:gd name="connsiteY144" fmla="*/ 2682567 h 2954076"/>
              <a:gd name="connsiteX145" fmla="*/ 869637 w 1426778"/>
              <a:gd name="connsiteY145" fmla="*/ 2682567 h 2954076"/>
              <a:gd name="connsiteX146" fmla="*/ 850587 w 1426778"/>
              <a:gd name="connsiteY146" fmla="*/ 2701617 h 2954076"/>
              <a:gd name="connsiteX147" fmla="*/ 817249 w 1426778"/>
              <a:gd name="connsiteY147" fmla="*/ 2694473 h 2954076"/>
              <a:gd name="connsiteX148" fmla="*/ 800581 w 1426778"/>
              <a:gd name="connsiteY148" fmla="*/ 2711142 h 2954076"/>
              <a:gd name="connsiteX149" fmla="*/ 793437 w 1426778"/>
              <a:gd name="connsiteY149" fmla="*/ 2739717 h 2954076"/>
              <a:gd name="connsiteX150" fmla="*/ 838681 w 1426778"/>
              <a:gd name="connsiteY150" fmla="*/ 2761148 h 2954076"/>
              <a:gd name="connsiteX151" fmla="*/ 860112 w 1426778"/>
              <a:gd name="connsiteY151" fmla="*/ 2730192 h 2954076"/>
              <a:gd name="connsiteX152" fmla="*/ 786293 w 1426778"/>
              <a:gd name="connsiteY152" fmla="*/ 2706379 h 2954076"/>
              <a:gd name="connsiteX153" fmla="*/ 686281 w 1426778"/>
              <a:gd name="connsiteY153" fmla="*/ 2713523 h 2954076"/>
              <a:gd name="connsiteX154" fmla="*/ 685860 w 1426778"/>
              <a:gd name="connsiteY154" fmla="*/ 2749641 h 2954076"/>
              <a:gd name="connsiteX155" fmla="*/ 621987 w 1426778"/>
              <a:gd name="connsiteY155" fmla="*/ 2746860 h 2954076"/>
              <a:gd name="connsiteX156" fmla="*/ 591031 w 1426778"/>
              <a:gd name="connsiteY156" fmla="*/ 2754004 h 2954076"/>
              <a:gd name="connsiteX157" fmla="*/ 521974 w 1426778"/>
              <a:gd name="connsiteY157" fmla="*/ 2715904 h 2954076"/>
              <a:gd name="connsiteX158" fmla="*/ 464824 w 1426778"/>
              <a:gd name="connsiteY158" fmla="*/ 2725429 h 2954076"/>
              <a:gd name="connsiteX159" fmla="*/ 386243 w 1426778"/>
              <a:gd name="connsiteY159" fmla="*/ 2780198 h 2954076"/>
              <a:gd name="connsiteX160" fmla="*/ 350525 w 1426778"/>
              <a:gd name="connsiteY160" fmla="*/ 2892118 h 2954076"/>
              <a:gd name="connsiteX161" fmla="*/ 302899 w 1426778"/>
              <a:gd name="connsiteY161" fmla="*/ 2858779 h 2954076"/>
              <a:gd name="connsiteX162" fmla="*/ 245749 w 1426778"/>
              <a:gd name="connsiteY162" fmla="*/ 2844492 h 2954076"/>
              <a:gd name="connsiteX163" fmla="*/ 190981 w 1426778"/>
              <a:gd name="connsiteY163" fmla="*/ 2856398 h 2954076"/>
              <a:gd name="connsiteX164" fmla="*/ 145737 w 1426778"/>
              <a:gd name="connsiteY164" fmla="*/ 2863542 h 2954076"/>
              <a:gd name="connsiteX165" fmla="*/ 110018 w 1426778"/>
              <a:gd name="connsiteY165" fmla="*/ 2892117 h 2954076"/>
              <a:gd name="connsiteX166" fmla="*/ 88587 w 1426778"/>
              <a:gd name="connsiteY166" fmla="*/ 2899260 h 2954076"/>
              <a:gd name="connsiteX167" fmla="*/ 79062 w 1426778"/>
              <a:gd name="connsiteY167" fmla="*/ 2937360 h 2954076"/>
              <a:gd name="connsiteX168" fmla="*/ 55250 w 1426778"/>
              <a:gd name="connsiteY168" fmla="*/ 2954030 h 2954076"/>
              <a:gd name="connsiteX169" fmla="*/ 36199 w 1426778"/>
              <a:gd name="connsiteY169" fmla="*/ 2930218 h 2954076"/>
              <a:gd name="connsiteX170" fmla="*/ 5244 w 1426778"/>
              <a:gd name="connsiteY170" fmla="*/ 2911169 h 2954076"/>
              <a:gd name="connsiteX171" fmla="*/ 12387 w 1426778"/>
              <a:gd name="connsiteY171" fmla="*/ 2884973 h 2954076"/>
              <a:gd name="connsiteX172" fmla="*/ 69537 w 1426778"/>
              <a:gd name="connsiteY172" fmla="*/ 2849255 h 2954076"/>
              <a:gd name="connsiteX173" fmla="*/ 90969 w 1426778"/>
              <a:gd name="connsiteY173" fmla="*/ 2777818 h 2954076"/>
              <a:gd name="connsiteX174" fmla="*/ 145737 w 1426778"/>
              <a:gd name="connsiteY174" fmla="*/ 2744479 h 2954076"/>
              <a:gd name="connsiteX175" fmla="*/ 183838 w 1426778"/>
              <a:gd name="connsiteY175" fmla="*/ 2694474 h 2954076"/>
              <a:gd name="connsiteX176" fmla="*/ 193363 w 1426778"/>
              <a:gd name="connsiteY176" fmla="*/ 2630180 h 2954076"/>
              <a:gd name="connsiteX177" fmla="*/ 217174 w 1426778"/>
              <a:gd name="connsiteY177" fmla="*/ 2632561 h 2954076"/>
              <a:gd name="connsiteX178" fmla="*/ 240987 w 1426778"/>
              <a:gd name="connsiteY178" fmla="*/ 2623036 h 2954076"/>
              <a:gd name="connsiteX179" fmla="*/ 262418 w 1426778"/>
              <a:gd name="connsiteY179" fmla="*/ 2570648 h 2954076"/>
              <a:gd name="connsiteX180" fmla="*/ 391006 w 1426778"/>
              <a:gd name="connsiteY180" fmla="*/ 2561123 h 2954076"/>
              <a:gd name="connsiteX181" fmla="*/ 410056 w 1426778"/>
              <a:gd name="connsiteY181" fmla="*/ 2580174 h 2954076"/>
              <a:gd name="connsiteX182" fmla="*/ 476731 w 1426778"/>
              <a:gd name="connsiteY182" fmla="*/ 2558743 h 2954076"/>
              <a:gd name="connsiteX183" fmla="*/ 512449 w 1426778"/>
              <a:gd name="connsiteY183" fmla="*/ 2496829 h 2954076"/>
              <a:gd name="connsiteX184" fmla="*/ 560074 w 1426778"/>
              <a:gd name="connsiteY184" fmla="*/ 2446823 h 2954076"/>
              <a:gd name="connsiteX185" fmla="*/ 610081 w 1426778"/>
              <a:gd name="connsiteY185" fmla="*/ 2382529 h 2954076"/>
              <a:gd name="connsiteX186" fmla="*/ 536262 w 1426778"/>
              <a:gd name="connsiteY186" fmla="*/ 2444442 h 2954076"/>
              <a:gd name="connsiteX187" fmla="*/ 486256 w 1426778"/>
              <a:gd name="connsiteY187" fmla="*/ 2468254 h 2954076"/>
              <a:gd name="connsiteX188" fmla="*/ 424343 w 1426778"/>
              <a:gd name="connsiteY188" fmla="*/ 2513499 h 2954076"/>
              <a:gd name="connsiteX189" fmla="*/ 364812 w 1426778"/>
              <a:gd name="connsiteY189" fmla="*/ 2484923 h 2954076"/>
              <a:gd name="connsiteX190" fmla="*/ 319568 w 1426778"/>
              <a:gd name="connsiteY190" fmla="*/ 2444442 h 2954076"/>
              <a:gd name="connsiteX191" fmla="*/ 250512 w 1426778"/>
              <a:gd name="connsiteY191" fmla="*/ 2456348 h 2954076"/>
              <a:gd name="connsiteX192" fmla="*/ 231462 w 1426778"/>
              <a:gd name="connsiteY192" fmla="*/ 2444442 h 2954076"/>
              <a:gd name="connsiteX193" fmla="*/ 267181 w 1426778"/>
              <a:gd name="connsiteY193" fmla="*/ 2420629 h 2954076"/>
              <a:gd name="connsiteX194" fmla="*/ 171931 w 1426778"/>
              <a:gd name="connsiteY194" fmla="*/ 2408723 h 2954076"/>
              <a:gd name="connsiteX195" fmla="*/ 114781 w 1426778"/>
              <a:gd name="connsiteY195" fmla="*/ 2430154 h 2954076"/>
              <a:gd name="connsiteX196" fmla="*/ 93349 w 1426778"/>
              <a:gd name="connsiteY196" fmla="*/ 2446823 h 2954076"/>
              <a:gd name="connsiteX197" fmla="*/ 90968 w 1426778"/>
              <a:gd name="connsiteY197" fmla="*/ 2427773 h 2954076"/>
              <a:gd name="connsiteX198" fmla="*/ 112399 w 1426778"/>
              <a:gd name="connsiteY198" fmla="*/ 2401579 h 2954076"/>
              <a:gd name="connsiteX199" fmla="*/ 52868 w 1426778"/>
              <a:gd name="connsiteY199" fmla="*/ 2406342 h 2954076"/>
              <a:gd name="connsiteX200" fmla="*/ 67156 w 1426778"/>
              <a:gd name="connsiteY200" fmla="*/ 2373004 h 2954076"/>
              <a:gd name="connsiteX201" fmla="*/ 45724 w 1426778"/>
              <a:gd name="connsiteY201" fmla="*/ 2358717 h 2954076"/>
              <a:gd name="connsiteX202" fmla="*/ 52868 w 1426778"/>
              <a:gd name="connsiteY202" fmla="*/ 2342048 h 2954076"/>
              <a:gd name="connsiteX203" fmla="*/ 131449 w 1426778"/>
              <a:gd name="connsiteY203" fmla="*/ 2296804 h 2954076"/>
              <a:gd name="connsiteX204" fmla="*/ 150500 w 1426778"/>
              <a:gd name="connsiteY204" fmla="*/ 2272992 h 2954076"/>
              <a:gd name="connsiteX205" fmla="*/ 205268 w 1426778"/>
              <a:gd name="connsiteY205" fmla="*/ 2265848 h 2954076"/>
              <a:gd name="connsiteX206" fmla="*/ 276706 w 1426778"/>
              <a:gd name="connsiteY206" fmla="*/ 2201554 h 2954076"/>
              <a:gd name="connsiteX207" fmla="*/ 283849 w 1426778"/>
              <a:gd name="connsiteY207" fmla="*/ 2158692 h 2954076"/>
              <a:gd name="connsiteX208" fmla="*/ 264799 w 1426778"/>
              <a:gd name="connsiteY208" fmla="*/ 2120592 h 2954076"/>
              <a:gd name="connsiteX209" fmla="*/ 271943 w 1426778"/>
              <a:gd name="connsiteY209" fmla="*/ 2082492 h 2954076"/>
              <a:gd name="connsiteX210" fmla="*/ 269562 w 1426778"/>
              <a:gd name="connsiteY210" fmla="*/ 2049154 h 2954076"/>
              <a:gd name="connsiteX211" fmla="*/ 238606 w 1426778"/>
              <a:gd name="connsiteY211" fmla="*/ 2025342 h 2954076"/>
              <a:gd name="connsiteX212" fmla="*/ 207649 w 1426778"/>
              <a:gd name="connsiteY212" fmla="*/ 2032485 h 2954076"/>
              <a:gd name="connsiteX213" fmla="*/ 179074 w 1426778"/>
              <a:gd name="connsiteY213" fmla="*/ 2053917 h 2954076"/>
              <a:gd name="connsiteX214" fmla="*/ 148118 w 1426778"/>
              <a:gd name="connsiteY214" fmla="*/ 2058679 h 2954076"/>
              <a:gd name="connsiteX215" fmla="*/ 150499 w 1426778"/>
              <a:gd name="connsiteY215" fmla="*/ 2049154 h 2954076"/>
              <a:gd name="connsiteX216" fmla="*/ 219556 w 1426778"/>
              <a:gd name="connsiteY216" fmla="*/ 1956285 h 2954076"/>
              <a:gd name="connsiteX217" fmla="*/ 174312 w 1426778"/>
              <a:gd name="connsiteY217" fmla="*/ 1887229 h 2954076"/>
              <a:gd name="connsiteX218" fmla="*/ 193362 w 1426778"/>
              <a:gd name="connsiteY218" fmla="*/ 1851510 h 2954076"/>
              <a:gd name="connsiteX219" fmla="*/ 260037 w 1426778"/>
              <a:gd name="connsiteY219" fmla="*/ 1894373 h 2954076"/>
              <a:gd name="connsiteX220" fmla="*/ 307662 w 1426778"/>
              <a:gd name="connsiteY220" fmla="*/ 1906279 h 2954076"/>
              <a:gd name="connsiteX221" fmla="*/ 426724 w 1426778"/>
              <a:gd name="connsiteY221" fmla="*/ 1884848 h 2954076"/>
              <a:gd name="connsiteX222" fmla="*/ 479112 w 1426778"/>
              <a:gd name="connsiteY222" fmla="*/ 1915804 h 2954076"/>
              <a:gd name="connsiteX223" fmla="*/ 464824 w 1426778"/>
              <a:gd name="connsiteY223" fmla="*/ 1870560 h 2954076"/>
              <a:gd name="connsiteX224" fmla="*/ 469587 w 1426778"/>
              <a:gd name="connsiteY224" fmla="*/ 1863417 h 2954076"/>
              <a:gd name="connsiteX225" fmla="*/ 507687 w 1426778"/>
              <a:gd name="connsiteY225" fmla="*/ 1894373 h 2954076"/>
              <a:gd name="connsiteX226" fmla="*/ 533881 w 1426778"/>
              <a:gd name="connsiteY226" fmla="*/ 1901516 h 2954076"/>
              <a:gd name="connsiteX227" fmla="*/ 536262 w 1426778"/>
              <a:gd name="connsiteY227" fmla="*/ 1870560 h 2954076"/>
              <a:gd name="connsiteX228" fmla="*/ 519593 w 1426778"/>
              <a:gd name="connsiteY228" fmla="*/ 1870560 h 2954076"/>
              <a:gd name="connsiteX229" fmla="*/ 488637 w 1426778"/>
              <a:gd name="connsiteY229" fmla="*/ 1851510 h 2954076"/>
              <a:gd name="connsiteX230" fmla="*/ 474349 w 1426778"/>
              <a:gd name="connsiteY230" fmla="*/ 1815792 h 2954076"/>
              <a:gd name="connsiteX231" fmla="*/ 479112 w 1426778"/>
              <a:gd name="connsiteY231" fmla="*/ 1782454 h 2954076"/>
              <a:gd name="connsiteX232" fmla="*/ 505306 w 1426778"/>
              <a:gd name="connsiteY232" fmla="*/ 1758642 h 2954076"/>
              <a:gd name="connsiteX233" fmla="*/ 479112 w 1426778"/>
              <a:gd name="connsiteY233" fmla="*/ 1732448 h 2954076"/>
              <a:gd name="connsiteX234" fmla="*/ 481493 w 1426778"/>
              <a:gd name="connsiteY234" fmla="*/ 1706254 h 2954076"/>
              <a:gd name="connsiteX235" fmla="*/ 486256 w 1426778"/>
              <a:gd name="connsiteY235" fmla="*/ 1680060 h 2954076"/>
              <a:gd name="connsiteX236" fmla="*/ 524356 w 1426778"/>
              <a:gd name="connsiteY236" fmla="*/ 1632435 h 2954076"/>
              <a:gd name="connsiteX237" fmla="*/ 524356 w 1426778"/>
              <a:gd name="connsiteY237" fmla="*/ 1601479 h 2954076"/>
              <a:gd name="connsiteX238" fmla="*/ 505306 w 1426778"/>
              <a:gd name="connsiteY238" fmla="*/ 1596717 h 2954076"/>
              <a:gd name="connsiteX239" fmla="*/ 462443 w 1426778"/>
              <a:gd name="connsiteY239" fmla="*/ 1625292 h 2954076"/>
              <a:gd name="connsiteX240" fmla="*/ 433868 w 1426778"/>
              <a:gd name="connsiteY240" fmla="*/ 1603860 h 2954076"/>
              <a:gd name="connsiteX241" fmla="*/ 386243 w 1426778"/>
              <a:gd name="connsiteY241" fmla="*/ 1522898 h 2954076"/>
              <a:gd name="connsiteX242" fmla="*/ 368682 w 1426778"/>
              <a:gd name="connsiteY242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69687 w 1426778"/>
              <a:gd name="connsiteY126" fmla="*/ 2415867 h 2954076"/>
              <a:gd name="connsiteX127" fmla="*/ 1248255 w 1426778"/>
              <a:gd name="connsiteY127" fmla="*/ 2458728 h 2954076"/>
              <a:gd name="connsiteX128" fmla="*/ 1164912 w 1426778"/>
              <a:gd name="connsiteY128" fmla="*/ 2484923 h 2954076"/>
              <a:gd name="connsiteX129" fmla="*/ 1203012 w 1426778"/>
              <a:gd name="connsiteY129" fmla="*/ 2487304 h 2954076"/>
              <a:gd name="connsiteX130" fmla="*/ 1200631 w 1426778"/>
              <a:gd name="connsiteY130" fmla="*/ 2508735 h 2954076"/>
              <a:gd name="connsiteX131" fmla="*/ 1217299 w 1426778"/>
              <a:gd name="connsiteY131" fmla="*/ 2523023 h 2954076"/>
              <a:gd name="connsiteX132" fmla="*/ 1243493 w 1426778"/>
              <a:gd name="connsiteY132" fmla="*/ 2503973 h 2954076"/>
              <a:gd name="connsiteX133" fmla="*/ 1262543 w 1426778"/>
              <a:gd name="connsiteY133" fmla="*/ 2527785 h 2954076"/>
              <a:gd name="connsiteX134" fmla="*/ 1348268 w 1426778"/>
              <a:gd name="connsiteY134" fmla="*/ 2523023 h 2954076"/>
              <a:gd name="connsiteX135" fmla="*/ 1357793 w 1426778"/>
              <a:gd name="connsiteY135" fmla="*/ 2556360 h 2954076"/>
              <a:gd name="connsiteX136" fmla="*/ 1343507 w 1426778"/>
              <a:gd name="connsiteY136" fmla="*/ 2592080 h 2954076"/>
              <a:gd name="connsiteX137" fmla="*/ 1293499 w 1426778"/>
              <a:gd name="connsiteY137" fmla="*/ 2615892 h 2954076"/>
              <a:gd name="connsiteX138" fmla="*/ 1264924 w 1426778"/>
              <a:gd name="connsiteY138" fmla="*/ 2649229 h 2954076"/>
              <a:gd name="connsiteX139" fmla="*/ 1174437 w 1426778"/>
              <a:gd name="connsiteY139" fmla="*/ 2680185 h 2954076"/>
              <a:gd name="connsiteX140" fmla="*/ 1141099 w 1426778"/>
              <a:gd name="connsiteY140" fmla="*/ 2708760 h 2954076"/>
              <a:gd name="connsiteX141" fmla="*/ 1088712 w 1426778"/>
              <a:gd name="connsiteY141" fmla="*/ 2699235 h 2954076"/>
              <a:gd name="connsiteX142" fmla="*/ 1029181 w 1426778"/>
              <a:gd name="connsiteY142" fmla="*/ 2692092 h 2954076"/>
              <a:gd name="connsiteX143" fmla="*/ 962506 w 1426778"/>
              <a:gd name="connsiteY143" fmla="*/ 2699235 h 2954076"/>
              <a:gd name="connsiteX144" fmla="*/ 924406 w 1426778"/>
              <a:gd name="connsiteY144" fmla="*/ 2718285 h 2954076"/>
              <a:gd name="connsiteX145" fmla="*/ 888687 w 1426778"/>
              <a:gd name="connsiteY145" fmla="*/ 2682567 h 2954076"/>
              <a:gd name="connsiteX146" fmla="*/ 869637 w 1426778"/>
              <a:gd name="connsiteY146" fmla="*/ 2682567 h 2954076"/>
              <a:gd name="connsiteX147" fmla="*/ 850587 w 1426778"/>
              <a:gd name="connsiteY147" fmla="*/ 2701617 h 2954076"/>
              <a:gd name="connsiteX148" fmla="*/ 817249 w 1426778"/>
              <a:gd name="connsiteY148" fmla="*/ 2694473 h 2954076"/>
              <a:gd name="connsiteX149" fmla="*/ 800581 w 1426778"/>
              <a:gd name="connsiteY149" fmla="*/ 2711142 h 2954076"/>
              <a:gd name="connsiteX150" fmla="*/ 793437 w 1426778"/>
              <a:gd name="connsiteY150" fmla="*/ 2739717 h 2954076"/>
              <a:gd name="connsiteX151" fmla="*/ 838681 w 1426778"/>
              <a:gd name="connsiteY151" fmla="*/ 2761148 h 2954076"/>
              <a:gd name="connsiteX152" fmla="*/ 860112 w 1426778"/>
              <a:gd name="connsiteY152" fmla="*/ 2730192 h 2954076"/>
              <a:gd name="connsiteX153" fmla="*/ 786293 w 1426778"/>
              <a:gd name="connsiteY153" fmla="*/ 2706379 h 2954076"/>
              <a:gd name="connsiteX154" fmla="*/ 686281 w 1426778"/>
              <a:gd name="connsiteY154" fmla="*/ 2713523 h 2954076"/>
              <a:gd name="connsiteX155" fmla="*/ 685860 w 1426778"/>
              <a:gd name="connsiteY155" fmla="*/ 2749641 h 2954076"/>
              <a:gd name="connsiteX156" fmla="*/ 621987 w 1426778"/>
              <a:gd name="connsiteY156" fmla="*/ 2746860 h 2954076"/>
              <a:gd name="connsiteX157" fmla="*/ 591031 w 1426778"/>
              <a:gd name="connsiteY157" fmla="*/ 2754004 h 2954076"/>
              <a:gd name="connsiteX158" fmla="*/ 521974 w 1426778"/>
              <a:gd name="connsiteY158" fmla="*/ 2715904 h 2954076"/>
              <a:gd name="connsiteX159" fmla="*/ 464824 w 1426778"/>
              <a:gd name="connsiteY159" fmla="*/ 2725429 h 2954076"/>
              <a:gd name="connsiteX160" fmla="*/ 386243 w 1426778"/>
              <a:gd name="connsiteY160" fmla="*/ 2780198 h 2954076"/>
              <a:gd name="connsiteX161" fmla="*/ 350525 w 1426778"/>
              <a:gd name="connsiteY161" fmla="*/ 2892118 h 2954076"/>
              <a:gd name="connsiteX162" fmla="*/ 302899 w 1426778"/>
              <a:gd name="connsiteY162" fmla="*/ 2858779 h 2954076"/>
              <a:gd name="connsiteX163" fmla="*/ 245749 w 1426778"/>
              <a:gd name="connsiteY163" fmla="*/ 2844492 h 2954076"/>
              <a:gd name="connsiteX164" fmla="*/ 190981 w 1426778"/>
              <a:gd name="connsiteY164" fmla="*/ 2856398 h 2954076"/>
              <a:gd name="connsiteX165" fmla="*/ 145737 w 1426778"/>
              <a:gd name="connsiteY165" fmla="*/ 2863542 h 2954076"/>
              <a:gd name="connsiteX166" fmla="*/ 110018 w 1426778"/>
              <a:gd name="connsiteY166" fmla="*/ 2892117 h 2954076"/>
              <a:gd name="connsiteX167" fmla="*/ 88587 w 1426778"/>
              <a:gd name="connsiteY167" fmla="*/ 2899260 h 2954076"/>
              <a:gd name="connsiteX168" fmla="*/ 79062 w 1426778"/>
              <a:gd name="connsiteY168" fmla="*/ 2937360 h 2954076"/>
              <a:gd name="connsiteX169" fmla="*/ 55250 w 1426778"/>
              <a:gd name="connsiteY169" fmla="*/ 2954030 h 2954076"/>
              <a:gd name="connsiteX170" fmla="*/ 36199 w 1426778"/>
              <a:gd name="connsiteY170" fmla="*/ 2930218 h 2954076"/>
              <a:gd name="connsiteX171" fmla="*/ 5244 w 1426778"/>
              <a:gd name="connsiteY171" fmla="*/ 2911169 h 2954076"/>
              <a:gd name="connsiteX172" fmla="*/ 12387 w 1426778"/>
              <a:gd name="connsiteY172" fmla="*/ 2884973 h 2954076"/>
              <a:gd name="connsiteX173" fmla="*/ 69537 w 1426778"/>
              <a:gd name="connsiteY173" fmla="*/ 2849255 h 2954076"/>
              <a:gd name="connsiteX174" fmla="*/ 90969 w 1426778"/>
              <a:gd name="connsiteY174" fmla="*/ 2777818 h 2954076"/>
              <a:gd name="connsiteX175" fmla="*/ 145737 w 1426778"/>
              <a:gd name="connsiteY175" fmla="*/ 2744479 h 2954076"/>
              <a:gd name="connsiteX176" fmla="*/ 183838 w 1426778"/>
              <a:gd name="connsiteY176" fmla="*/ 2694474 h 2954076"/>
              <a:gd name="connsiteX177" fmla="*/ 193363 w 1426778"/>
              <a:gd name="connsiteY177" fmla="*/ 2630180 h 2954076"/>
              <a:gd name="connsiteX178" fmla="*/ 217174 w 1426778"/>
              <a:gd name="connsiteY178" fmla="*/ 2632561 h 2954076"/>
              <a:gd name="connsiteX179" fmla="*/ 240987 w 1426778"/>
              <a:gd name="connsiteY179" fmla="*/ 2623036 h 2954076"/>
              <a:gd name="connsiteX180" fmla="*/ 262418 w 1426778"/>
              <a:gd name="connsiteY180" fmla="*/ 2570648 h 2954076"/>
              <a:gd name="connsiteX181" fmla="*/ 391006 w 1426778"/>
              <a:gd name="connsiteY181" fmla="*/ 2561123 h 2954076"/>
              <a:gd name="connsiteX182" fmla="*/ 410056 w 1426778"/>
              <a:gd name="connsiteY182" fmla="*/ 2580174 h 2954076"/>
              <a:gd name="connsiteX183" fmla="*/ 476731 w 1426778"/>
              <a:gd name="connsiteY183" fmla="*/ 2558743 h 2954076"/>
              <a:gd name="connsiteX184" fmla="*/ 512449 w 1426778"/>
              <a:gd name="connsiteY184" fmla="*/ 2496829 h 2954076"/>
              <a:gd name="connsiteX185" fmla="*/ 560074 w 1426778"/>
              <a:gd name="connsiteY185" fmla="*/ 2446823 h 2954076"/>
              <a:gd name="connsiteX186" fmla="*/ 610081 w 1426778"/>
              <a:gd name="connsiteY186" fmla="*/ 2382529 h 2954076"/>
              <a:gd name="connsiteX187" fmla="*/ 536262 w 1426778"/>
              <a:gd name="connsiteY187" fmla="*/ 2444442 h 2954076"/>
              <a:gd name="connsiteX188" fmla="*/ 486256 w 1426778"/>
              <a:gd name="connsiteY188" fmla="*/ 2468254 h 2954076"/>
              <a:gd name="connsiteX189" fmla="*/ 424343 w 1426778"/>
              <a:gd name="connsiteY189" fmla="*/ 2513499 h 2954076"/>
              <a:gd name="connsiteX190" fmla="*/ 364812 w 1426778"/>
              <a:gd name="connsiteY190" fmla="*/ 2484923 h 2954076"/>
              <a:gd name="connsiteX191" fmla="*/ 319568 w 1426778"/>
              <a:gd name="connsiteY191" fmla="*/ 2444442 h 2954076"/>
              <a:gd name="connsiteX192" fmla="*/ 250512 w 1426778"/>
              <a:gd name="connsiteY192" fmla="*/ 2456348 h 2954076"/>
              <a:gd name="connsiteX193" fmla="*/ 231462 w 1426778"/>
              <a:gd name="connsiteY193" fmla="*/ 2444442 h 2954076"/>
              <a:gd name="connsiteX194" fmla="*/ 267181 w 1426778"/>
              <a:gd name="connsiteY194" fmla="*/ 2420629 h 2954076"/>
              <a:gd name="connsiteX195" fmla="*/ 171931 w 1426778"/>
              <a:gd name="connsiteY195" fmla="*/ 2408723 h 2954076"/>
              <a:gd name="connsiteX196" fmla="*/ 114781 w 1426778"/>
              <a:gd name="connsiteY196" fmla="*/ 2430154 h 2954076"/>
              <a:gd name="connsiteX197" fmla="*/ 93349 w 1426778"/>
              <a:gd name="connsiteY197" fmla="*/ 2446823 h 2954076"/>
              <a:gd name="connsiteX198" fmla="*/ 90968 w 1426778"/>
              <a:gd name="connsiteY198" fmla="*/ 2427773 h 2954076"/>
              <a:gd name="connsiteX199" fmla="*/ 112399 w 1426778"/>
              <a:gd name="connsiteY199" fmla="*/ 2401579 h 2954076"/>
              <a:gd name="connsiteX200" fmla="*/ 52868 w 1426778"/>
              <a:gd name="connsiteY200" fmla="*/ 2406342 h 2954076"/>
              <a:gd name="connsiteX201" fmla="*/ 67156 w 1426778"/>
              <a:gd name="connsiteY201" fmla="*/ 2373004 h 2954076"/>
              <a:gd name="connsiteX202" fmla="*/ 45724 w 1426778"/>
              <a:gd name="connsiteY202" fmla="*/ 2358717 h 2954076"/>
              <a:gd name="connsiteX203" fmla="*/ 52868 w 1426778"/>
              <a:gd name="connsiteY203" fmla="*/ 2342048 h 2954076"/>
              <a:gd name="connsiteX204" fmla="*/ 131449 w 1426778"/>
              <a:gd name="connsiteY204" fmla="*/ 2296804 h 2954076"/>
              <a:gd name="connsiteX205" fmla="*/ 150500 w 1426778"/>
              <a:gd name="connsiteY205" fmla="*/ 2272992 h 2954076"/>
              <a:gd name="connsiteX206" fmla="*/ 205268 w 1426778"/>
              <a:gd name="connsiteY206" fmla="*/ 2265848 h 2954076"/>
              <a:gd name="connsiteX207" fmla="*/ 276706 w 1426778"/>
              <a:gd name="connsiteY207" fmla="*/ 2201554 h 2954076"/>
              <a:gd name="connsiteX208" fmla="*/ 283849 w 1426778"/>
              <a:gd name="connsiteY208" fmla="*/ 2158692 h 2954076"/>
              <a:gd name="connsiteX209" fmla="*/ 264799 w 1426778"/>
              <a:gd name="connsiteY209" fmla="*/ 2120592 h 2954076"/>
              <a:gd name="connsiteX210" fmla="*/ 271943 w 1426778"/>
              <a:gd name="connsiteY210" fmla="*/ 2082492 h 2954076"/>
              <a:gd name="connsiteX211" fmla="*/ 269562 w 1426778"/>
              <a:gd name="connsiteY211" fmla="*/ 2049154 h 2954076"/>
              <a:gd name="connsiteX212" fmla="*/ 238606 w 1426778"/>
              <a:gd name="connsiteY212" fmla="*/ 2025342 h 2954076"/>
              <a:gd name="connsiteX213" fmla="*/ 207649 w 1426778"/>
              <a:gd name="connsiteY213" fmla="*/ 2032485 h 2954076"/>
              <a:gd name="connsiteX214" fmla="*/ 179074 w 1426778"/>
              <a:gd name="connsiteY214" fmla="*/ 2053917 h 2954076"/>
              <a:gd name="connsiteX215" fmla="*/ 148118 w 1426778"/>
              <a:gd name="connsiteY215" fmla="*/ 2058679 h 2954076"/>
              <a:gd name="connsiteX216" fmla="*/ 150499 w 1426778"/>
              <a:gd name="connsiteY216" fmla="*/ 2049154 h 2954076"/>
              <a:gd name="connsiteX217" fmla="*/ 219556 w 1426778"/>
              <a:gd name="connsiteY217" fmla="*/ 1956285 h 2954076"/>
              <a:gd name="connsiteX218" fmla="*/ 174312 w 1426778"/>
              <a:gd name="connsiteY218" fmla="*/ 1887229 h 2954076"/>
              <a:gd name="connsiteX219" fmla="*/ 193362 w 1426778"/>
              <a:gd name="connsiteY219" fmla="*/ 1851510 h 2954076"/>
              <a:gd name="connsiteX220" fmla="*/ 260037 w 1426778"/>
              <a:gd name="connsiteY220" fmla="*/ 1894373 h 2954076"/>
              <a:gd name="connsiteX221" fmla="*/ 307662 w 1426778"/>
              <a:gd name="connsiteY221" fmla="*/ 1906279 h 2954076"/>
              <a:gd name="connsiteX222" fmla="*/ 426724 w 1426778"/>
              <a:gd name="connsiteY222" fmla="*/ 1884848 h 2954076"/>
              <a:gd name="connsiteX223" fmla="*/ 479112 w 1426778"/>
              <a:gd name="connsiteY223" fmla="*/ 1915804 h 2954076"/>
              <a:gd name="connsiteX224" fmla="*/ 464824 w 1426778"/>
              <a:gd name="connsiteY224" fmla="*/ 1870560 h 2954076"/>
              <a:gd name="connsiteX225" fmla="*/ 469587 w 1426778"/>
              <a:gd name="connsiteY225" fmla="*/ 1863417 h 2954076"/>
              <a:gd name="connsiteX226" fmla="*/ 507687 w 1426778"/>
              <a:gd name="connsiteY226" fmla="*/ 1894373 h 2954076"/>
              <a:gd name="connsiteX227" fmla="*/ 533881 w 1426778"/>
              <a:gd name="connsiteY227" fmla="*/ 1901516 h 2954076"/>
              <a:gd name="connsiteX228" fmla="*/ 536262 w 1426778"/>
              <a:gd name="connsiteY228" fmla="*/ 1870560 h 2954076"/>
              <a:gd name="connsiteX229" fmla="*/ 519593 w 1426778"/>
              <a:gd name="connsiteY229" fmla="*/ 1870560 h 2954076"/>
              <a:gd name="connsiteX230" fmla="*/ 488637 w 1426778"/>
              <a:gd name="connsiteY230" fmla="*/ 1851510 h 2954076"/>
              <a:gd name="connsiteX231" fmla="*/ 474349 w 1426778"/>
              <a:gd name="connsiteY231" fmla="*/ 1815792 h 2954076"/>
              <a:gd name="connsiteX232" fmla="*/ 479112 w 1426778"/>
              <a:gd name="connsiteY232" fmla="*/ 1782454 h 2954076"/>
              <a:gd name="connsiteX233" fmla="*/ 505306 w 1426778"/>
              <a:gd name="connsiteY233" fmla="*/ 1758642 h 2954076"/>
              <a:gd name="connsiteX234" fmla="*/ 479112 w 1426778"/>
              <a:gd name="connsiteY234" fmla="*/ 1732448 h 2954076"/>
              <a:gd name="connsiteX235" fmla="*/ 481493 w 1426778"/>
              <a:gd name="connsiteY235" fmla="*/ 1706254 h 2954076"/>
              <a:gd name="connsiteX236" fmla="*/ 486256 w 1426778"/>
              <a:gd name="connsiteY236" fmla="*/ 1680060 h 2954076"/>
              <a:gd name="connsiteX237" fmla="*/ 524356 w 1426778"/>
              <a:gd name="connsiteY237" fmla="*/ 1632435 h 2954076"/>
              <a:gd name="connsiteX238" fmla="*/ 524356 w 1426778"/>
              <a:gd name="connsiteY238" fmla="*/ 1601479 h 2954076"/>
              <a:gd name="connsiteX239" fmla="*/ 505306 w 1426778"/>
              <a:gd name="connsiteY239" fmla="*/ 1596717 h 2954076"/>
              <a:gd name="connsiteX240" fmla="*/ 462443 w 1426778"/>
              <a:gd name="connsiteY240" fmla="*/ 1625292 h 2954076"/>
              <a:gd name="connsiteX241" fmla="*/ 433868 w 1426778"/>
              <a:gd name="connsiteY241" fmla="*/ 1603860 h 2954076"/>
              <a:gd name="connsiteX242" fmla="*/ 386243 w 1426778"/>
              <a:gd name="connsiteY242" fmla="*/ 1522898 h 2954076"/>
              <a:gd name="connsiteX243" fmla="*/ 368682 w 1426778"/>
              <a:gd name="connsiteY243" fmla="*/ 1496446 h 2954076"/>
              <a:gd name="connsiteX0" fmla="*/ 368682 w 1426778"/>
              <a:gd name="connsiteY0" fmla="*/ 1496446 h 2954076"/>
              <a:gd name="connsiteX1" fmla="*/ 371956 w 1426778"/>
              <a:gd name="connsiteY1" fmla="*/ 1446698 h 2954076"/>
              <a:gd name="connsiteX2" fmla="*/ 429106 w 1426778"/>
              <a:gd name="connsiteY2" fmla="*/ 1349067 h 2954076"/>
              <a:gd name="connsiteX3" fmla="*/ 464824 w 1426778"/>
              <a:gd name="connsiteY3" fmla="*/ 1344304 h 2954076"/>
              <a:gd name="connsiteX4" fmla="*/ 476731 w 1426778"/>
              <a:gd name="connsiteY4" fmla="*/ 1327635 h 2954076"/>
              <a:gd name="connsiteX5" fmla="*/ 441012 w 1426778"/>
              <a:gd name="connsiteY5" fmla="*/ 1325254 h 2954076"/>
              <a:gd name="connsiteX6" fmla="*/ 381481 w 1426778"/>
              <a:gd name="connsiteY6" fmla="*/ 1313348 h 2954076"/>
              <a:gd name="connsiteX7" fmla="*/ 357668 w 1426778"/>
              <a:gd name="connsiteY7" fmla="*/ 1349067 h 2954076"/>
              <a:gd name="connsiteX8" fmla="*/ 276706 w 1426778"/>
              <a:gd name="connsiteY8" fmla="*/ 1391929 h 2954076"/>
              <a:gd name="connsiteX9" fmla="*/ 231462 w 1426778"/>
              <a:gd name="connsiteY9" fmla="*/ 1372879 h 2954076"/>
              <a:gd name="connsiteX10" fmla="*/ 212412 w 1426778"/>
              <a:gd name="connsiteY10" fmla="*/ 1344304 h 2954076"/>
              <a:gd name="connsiteX11" fmla="*/ 202887 w 1426778"/>
              <a:gd name="connsiteY11" fmla="*/ 1363354 h 2954076"/>
              <a:gd name="connsiteX12" fmla="*/ 212412 w 1426778"/>
              <a:gd name="connsiteY12" fmla="*/ 1422884 h 2954076"/>
              <a:gd name="connsiteX13" fmla="*/ 138593 w 1426778"/>
              <a:gd name="connsiteY13" fmla="*/ 1372879 h 2954076"/>
              <a:gd name="connsiteX14" fmla="*/ 88587 w 1426778"/>
              <a:gd name="connsiteY14" fmla="*/ 1391929 h 2954076"/>
              <a:gd name="connsiteX15" fmla="*/ 64775 w 1426778"/>
              <a:gd name="connsiteY15" fmla="*/ 1337163 h 2954076"/>
              <a:gd name="connsiteX16" fmla="*/ 79062 w 1426778"/>
              <a:gd name="connsiteY16" fmla="*/ 1291917 h 2954076"/>
              <a:gd name="connsiteX17" fmla="*/ 138593 w 1426778"/>
              <a:gd name="connsiteY17" fmla="*/ 1184760 h 2954076"/>
              <a:gd name="connsiteX18" fmla="*/ 164787 w 1426778"/>
              <a:gd name="connsiteY18" fmla="*/ 1156184 h 2954076"/>
              <a:gd name="connsiteX19" fmla="*/ 100493 w 1426778"/>
              <a:gd name="connsiteY19" fmla="*/ 1060934 h 2954076"/>
              <a:gd name="connsiteX20" fmla="*/ 112399 w 1426778"/>
              <a:gd name="connsiteY20" fmla="*/ 1015691 h 2954076"/>
              <a:gd name="connsiteX21" fmla="*/ 136212 w 1426778"/>
              <a:gd name="connsiteY21" fmla="*/ 996641 h 2954076"/>
              <a:gd name="connsiteX22" fmla="*/ 188599 w 1426778"/>
              <a:gd name="connsiteY22" fmla="*/ 994259 h 2954076"/>
              <a:gd name="connsiteX23" fmla="*/ 133831 w 1426778"/>
              <a:gd name="connsiteY23" fmla="*/ 975209 h 2954076"/>
              <a:gd name="connsiteX24" fmla="*/ 121924 w 1426778"/>
              <a:gd name="connsiteY24" fmla="*/ 937109 h 2954076"/>
              <a:gd name="connsiteX25" fmla="*/ 88587 w 1426778"/>
              <a:gd name="connsiteY25" fmla="*/ 1006166 h 2954076"/>
              <a:gd name="connsiteX26" fmla="*/ 67156 w 1426778"/>
              <a:gd name="connsiteY26" fmla="*/ 1010928 h 2954076"/>
              <a:gd name="connsiteX27" fmla="*/ 86206 w 1426778"/>
              <a:gd name="connsiteY27" fmla="*/ 1065697 h 2954076"/>
              <a:gd name="connsiteX28" fmla="*/ 43343 w 1426778"/>
              <a:gd name="connsiteY28" fmla="*/ 1015691 h 2954076"/>
              <a:gd name="connsiteX29" fmla="*/ 26674 w 1426778"/>
              <a:gd name="connsiteY29" fmla="*/ 987116 h 2954076"/>
              <a:gd name="connsiteX30" fmla="*/ 102874 w 1426778"/>
              <a:gd name="connsiteY30" fmla="*/ 877578 h 2954076"/>
              <a:gd name="connsiteX31" fmla="*/ 74299 w 1426778"/>
              <a:gd name="connsiteY31" fmla="*/ 887103 h 2954076"/>
              <a:gd name="connsiteX32" fmla="*/ 45724 w 1426778"/>
              <a:gd name="connsiteY32" fmla="*/ 922822 h 2954076"/>
              <a:gd name="connsiteX33" fmla="*/ 17149 w 1426778"/>
              <a:gd name="connsiteY33" fmla="*/ 951398 h 2954076"/>
              <a:gd name="connsiteX34" fmla="*/ 14768 w 1426778"/>
              <a:gd name="connsiteY34" fmla="*/ 1025217 h 2954076"/>
              <a:gd name="connsiteX35" fmla="*/ 12387 w 1426778"/>
              <a:gd name="connsiteY35" fmla="*/ 1079986 h 2954076"/>
              <a:gd name="connsiteX36" fmla="*/ 48106 w 1426778"/>
              <a:gd name="connsiteY36" fmla="*/ 1075223 h 2954076"/>
              <a:gd name="connsiteX37" fmla="*/ 74299 w 1426778"/>
              <a:gd name="connsiteY37" fmla="*/ 1144279 h 2954076"/>
              <a:gd name="connsiteX38" fmla="*/ 57631 w 1426778"/>
              <a:gd name="connsiteY38" fmla="*/ 1163329 h 2954076"/>
              <a:gd name="connsiteX39" fmla="*/ 24293 w 1426778"/>
              <a:gd name="connsiteY39" fmla="*/ 1146660 h 2954076"/>
              <a:gd name="connsiteX40" fmla="*/ 7624 w 1426778"/>
              <a:gd name="connsiteY40" fmla="*/ 1063317 h 2954076"/>
              <a:gd name="connsiteX41" fmla="*/ 10007 w 1426778"/>
              <a:gd name="connsiteY41" fmla="*/ 868057 h 2954076"/>
              <a:gd name="connsiteX42" fmla="*/ 45724 w 1426778"/>
              <a:gd name="connsiteY42" fmla="*/ 815666 h 2954076"/>
              <a:gd name="connsiteX43" fmla="*/ 81443 w 1426778"/>
              <a:gd name="connsiteY43" fmla="*/ 796616 h 2954076"/>
              <a:gd name="connsiteX44" fmla="*/ 14768 w 1426778"/>
              <a:gd name="connsiteY44" fmla="*/ 794234 h 2954076"/>
              <a:gd name="connsiteX45" fmla="*/ 45724 w 1426778"/>
              <a:gd name="connsiteY45" fmla="*/ 763278 h 2954076"/>
              <a:gd name="connsiteX46" fmla="*/ 24293 w 1426778"/>
              <a:gd name="connsiteY46" fmla="*/ 763278 h 2954076"/>
              <a:gd name="connsiteX47" fmla="*/ 64774 w 1426778"/>
              <a:gd name="connsiteY47" fmla="*/ 677553 h 2954076"/>
              <a:gd name="connsiteX48" fmla="*/ 12387 w 1426778"/>
              <a:gd name="connsiteY48" fmla="*/ 741847 h 2954076"/>
              <a:gd name="connsiteX49" fmla="*/ 5243 w 1426778"/>
              <a:gd name="connsiteY49" fmla="*/ 670409 h 2954076"/>
              <a:gd name="connsiteX50" fmla="*/ 5244 w 1426778"/>
              <a:gd name="connsiteY50" fmla="*/ 396567 h 2954076"/>
              <a:gd name="connsiteX51" fmla="*/ 17149 w 1426778"/>
              <a:gd name="connsiteY51" fmla="*/ 279884 h 2954076"/>
              <a:gd name="connsiteX52" fmla="*/ 71918 w 1426778"/>
              <a:gd name="connsiteY52" fmla="*/ 291791 h 2954076"/>
              <a:gd name="connsiteX53" fmla="*/ 52868 w 1426778"/>
              <a:gd name="connsiteY53" fmla="*/ 258453 h 2954076"/>
              <a:gd name="connsiteX54" fmla="*/ 480 w 1426778"/>
              <a:gd name="connsiteY54" fmla="*/ 225116 h 2954076"/>
              <a:gd name="connsiteX55" fmla="*/ 33818 w 1426778"/>
              <a:gd name="connsiteY55" fmla="*/ 208447 h 2954076"/>
              <a:gd name="connsiteX56" fmla="*/ 36199 w 1426778"/>
              <a:gd name="connsiteY56" fmla="*/ 194159 h 2954076"/>
              <a:gd name="connsiteX57" fmla="*/ 14768 w 1426778"/>
              <a:gd name="connsiteY57" fmla="*/ 153678 h 2954076"/>
              <a:gd name="connsiteX58" fmla="*/ 52868 w 1426778"/>
              <a:gd name="connsiteY58" fmla="*/ 151297 h 2954076"/>
              <a:gd name="connsiteX59" fmla="*/ 76681 w 1426778"/>
              <a:gd name="connsiteY59" fmla="*/ 141772 h 2954076"/>
              <a:gd name="connsiteX60" fmla="*/ 57630 w 1426778"/>
              <a:gd name="connsiteY60" fmla="*/ 101291 h 2954076"/>
              <a:gd name="connsiteX61" fmla="*/ 81444 w 1426778"/>
              <a:gd name="connsiteY61" fmla="*/ 27473 h 2954076"/>
              <a:gd name="connsiteX62" fmla="*/ 98112 w 1426778"/>
              <a:gd name="connsiteY62" fmla="*/ 8422 h 2954076"/>
              <a:gd name="connsiteX63" fmla="*/ 145737 w 1426778"/>
              <a:gd name="connsiteY63" fmla="*/ 20328 h 2954076"/>
              <a:gd name="connsiteX64" fmla="*/ 138593 w 1426778"/>
              <a:gd name="connsiteY64" fmla="*/ 77479 h 2954076"/>
              <a:gd name="connsiteX65" fmla="*/ 181456 w 1426778"/>
              <a:gd name="connsiteY65" fmla="*/ 32235 h 2954076"/>
              <a:gd name="connsiteX66" fmla="*/ 250512 w 1426778"/>
              <a:gd name="connsiteY66" fmla="*/ 36998 h 2954076"/>
              <a:gd name="connsiteX67" fmla="*/ 331474 w 1426778"/>
              <a:gd name="connsiteY67" fmla="*/ 25092 h 2954076"/>
              <a:gd name="connsiteX68" fmla="*/ 367193 w 1426778"/>
              <a:gd name="connsiteY68" fmla="*/ 6042 h 2954076"/>
              <a:gd name="connsiteX69" fmla="*/ 407674 w 1426778"/>
              <a:gd name="connsiteY69" fmla="*/ 20329 h 2954076"/>
              <a:gd name="connsiteX70" fmla="*/ 421962 w 1426778"/>
              <a:gd name="connsiteY70" fmla="*/ 1279 h 2954076"/>
              <a:gd name="connsiteX71" fmla="*/ 459641 w 1426778"/>
              <a:gd name="connsiteY71" fmla="*/ 2745 h 2954076"/>
              <a:gd name="connsiteX72" fmla="*/ 467206 w 1426778"/>
              <a:gd name="connsiteY72" fmla="*/ 10804 h 2954076"/>
              <a:gd name="connsiteX73" fmla="*/ 462443 w 1426778"/>
              <a:gd name="connsiteY73" fmla="*/ 101292 h 2954076"/>
              <a:gd name="connsiteX74" fmla="*/ 421962 w 1426778"/>
              <a:gd name="connsiteY74" fmla="*/ 137010 h 2954076"/>
              <a:gd name="connsiteX75" fmla="*/ 329093 w 1426778"/>
              <a:gd name="connsiteY75" fmla="*/ 215592 h 2954076"/>
              <a:gd name="connsiteX76" fmla="*/ 295756 w 1426778"/>
              <a:gd name="connsiteY76" fmla="*/ 251310 h 2954076"/>
              <a:gd name="connsiteX77" fmla="*/ 274324 w 1426778"/>
              <a:gd name="connsiteY77" fmla="*/ 294173 h 2954076"/>
              <a:gd name="connsiteX78" fmla="*/ 210031 w 1426778"/>
              <a:gd name="connsiteY78" fmla="*/ 275123 h 2954076"/>
              <a:gd name="connsiteX79" fmla="*/ 229081 w 1426778"/>
              <a:gd name="connsiteY79" fmla="*/ 303698 h 2954076"/>
              <a:gd name="connsiteX80" fmla="*/ 302899 w 1426778"/>
              <a:gd name="connsiteY80" fmla="*/ 313223 h 2954076"/>
              <a:gd name="connsiteX81" fmla="*/ 329093 w 1426778"/>
              <a:gd name="connsiteY81" fmla="*/ 301317 h 2954076"/>
              <a:gd name="connsiteX82" fmla="*/ 293374 w 1426778"/>
              <a:gd name="connsiteY82" fmla="*/ 341798 h 2954076"/>
              <a:gd name="connsiteX83" fmla="*/ 269562 w 1426778"/>
              <a:gd name="connsiteY83" fmla="*/ 339417 h 2954076"/>
              <a:gd name="connsiteX84" fmla="*/ 236224 w 1426778"/>
              <a:gd name="connsiteY84" fmla="*/ 348942 h 2954076"/>
              <a:gd name="connsiteX85" fmla="*/ 210031 w 1426778"/>
              <a:gd name="connsiteY85" fmla="*/ 387042 h 2954076"/>
              <a:gd name="connsiteX86" fmla="*/ 210031 w 1426778"/>
              <a:gd name="connsiteY86" fmla="*/ 406092 h 2954076"/>
              <a:gd name="connsiteX87" fmla="*/ 236224 w 1426778"/>
              <a:gd name="connsiteY87" fmla="*/ 372754 h 2954076"/>
              <a:gd name="connsiteX88" fmla="*/ 260037 w 1426778"/>
              <a:gd name="connsiteY88" fmla="*/ 363229 h 2954076"/>
              <a:gd name="connsiteX89" fmla="*/ 269562 w 1426778"/>
              <a:gd name="connsiteY89" fmla="*/ 387042 h 2954076"/>
              <a:gd name="connsiteX90" fmla="*/ 245749 w 1426778"/>
              <a:gd name="connsiteY90" fmla="*/ 422760 h 2954076"/>
              <a:gd name="connsiteX91" fmla="*/ 260037 w 1426778"/>
              <a:gd name="connsiteY91" fmla="*/ 425142 h 2954076"/>
              <a:gd name="connsiteX92" fmla="*/ 321949 w 1426778"/>
              <a:gd name="connsiteY92" fmla="*/ 387042 h 2954076"/>
              <a:gd name="connsiteX93" fmla="*/ 367193 w 1426778"/>
              <a:gd name="connsiteY93" fmla="*/ 375135 h 2954076"/>
              <a:gd name="connsiteX94" fmla="*/ 414818 w 1426778"/>
              <a:gd name="connsiteY94" fmla="*/ 353704 h 2954076"/>
              <a:gd name="connsiteX95" fmla="*/ 476731 w 1426778"/>
              <a:gd name="connsiteY95" fmla="*/ 367991 h 2954076"/>
              <a:gd name="connsiteX96" fmla="*/ 543406 w 1426778"/>
              <a:gd name="connsiteY96" fmla="*/ 353703 h 2954076"/>
              <a:gd name="connsiteX97" fmla="*/ 621987 w 1426778"/>
              <a:gd name="connsiteY97" fmla="*/ 365610 h 2954076"/>
              <a:gd name="connsiteX98" fmla="*/ 686281 w 1426778"/>
              <a:gd name="connsiteY98" fmla="*/ 363229 h 2954076"/>
              <a:gd name="connsiteX99" fmla="*/ 717239 w 1426778"/>
              <a:gd name="connsiteY99" fmla="*/ 398951 h 2954076"/>
              <a:gd name="connsiteX100" fmla="*/ 721999 w 1426778"/>
              <a:gd name="connsiteY100" fmla="*/ 451335 h 2954076"/>
              <a:gd name="connsiteX101" fmla="*/ 683899 w 1426778"/>
              <a:gd name="connsiteY101" fmla="*/ 503723 h 2954076"/>
              <a:gd name="connsiteX102" fmla="*/ 674374 w 1426778"/>
              <a:gd name="connsiteY102" fmla="*/ 565634 h 2954076"/>
              <a:gd name="connsiteX103" fmla="*/ 648181 w 1426778"/>
              <a:gd name="connsiteY103" fmla="*/ 615641 h 2954076"/>
              <a:gd name="connsiteX104" fmla="*/ 636274 w 1426778"/>
              <a:gd name="connsiteY104" fmla="*/ 658504 h 2954076"/>
              <a:gd name="connsiteX105" fmla="*/ 600556 w 1426778"/>
              <a:gd name="connsiteY105" fmla="*/ 703747 h 2954076"/>
              <a:gd name="connsiteX106" fmla="*/ 569599 w 1426778"/>
              <a:gd name="connsiteY106" fmla="*/ 768042 h 2954076"/>
              <a:gd name="connsiteX107" fmla="*/ 469587 w 1426778"/>
              <a:gd name="connsiteY107" fmla="*/ 806142 h 2954076"/>
              <a:gd name="connsiteX108" fmla="*/ 448156 w 1426778"/>
              <a:gd name="connsiteY108" fmla="*/ 820429 h 2954076"/>
              <a:gd name="connsiteX109" fmla="*/ 443393 w 1426778"/>
              <a:gd name="connsiteY109" fmla="*/ 844242 h 2954076"/>
              <a:gd name="connsiteX110" fmla="*/ 512449 w 1426778"/>
              <a:gd name="connsiteY110" fmla="*/ 815667 h 2954076"/>
              <a:gd name="connsiteX111" fmla="*/ 536262 w 1426778"/>
              <a:gd name="connsiteY111" fmla="*/ 839479 h 2954076"/>
              <a:gd name="connsiteX112" fmla="*/ 560074 w 1426778"/>
              <a:gd name="connsiteY112" fmla="*/ 870435 h 2954076"/>
              <a:gd name="connsiteX113" fmla="*/ 486256 w 1426778"/>
              <a:gd name="connsiteY113" fmla="*/ 910917 h 2954076"/>
              <a:gd name="connsiteX114" fmla="*/ 429106 w 1426778"/>
              <a:gd name="connsiteY114" fmla="*/ 949017 h 2954076"/>
              <a:gd name="connsiteX115" fmla="*/ 341000 w 1426778"/>
              <a:gd name="connsiteY115" fmla="*/ 946635 h 2954076"/>
              <a:gd name="connsiteX116" fmla="*/ 376718 w 1426778"/>
              <a:gd name="connsiteY116" fmla="*/ 968067 h 2954076"/>
              <a:gd name="connsiteX117" fmla="*/ 481493 w 1426778"/>
              <a:gd name="connsiteY117" fmla="*/ 987117 h 2954076"/>
              <a:gd name="connsiteX118" fmla="*/ 545787 w 1426778"/>
              <a:gd name="connsiteY118" fmla="*/ 951398 h 2954076"/>
              <a:gd name="connsiteX119" fmla="*/ 757719 w 1426778"/>
              <a:gd name="connsiteY119" fmla="*/ 1110943 h 2954076"/>
              <a:gd name="connsiteX120" fmla="*/ 976844 w 1426778"/>
              <a:gd name="connsiteY120" fmla="*/ 1527402 h 2954076"/>
              <a:gd name="connsiteX121" fmla="*/ 1110144 w 1426778"/>
              <a:gd name="connsiteY121" fmla="*/ 2034868 h 2954076"/>
              <a:gd name="connsiteX122" fmla="*/ 1207774 w 1426778"/>
              <a:gd name="connsiteY122" fmla="*/ 1994385 h 2954076"/>
              <a:gd name="connsiteX123" fmla="*/ 1419707 w 1426778"/>
              <a:gd name="connsiteY123" fmla="*/ 2080111 h 2954076"/>
              <a:gd name="connsiteX124" fmla="*/ 1381607 w 1426778"/>
              <a:gd name="connsiteY124" fmla="*/ 2292043 h 2954076"/>
              <a:gd name="connsiteX125" fmla="*/ 1222062 w 1426778"/>
              <a:gd name="connsiteY125" fmla="*/ 2396817 h 2954076"/>
              <a:gd name="connsiteX126" fmla="*/ 1269687 w 1426778"/>
              <a:gd name="connsiteY126" fmla="*/ 2415867 h 2954076"/>
              <a:gd name="connsiteX127" fmla="*/ 1248255 w 1426778"/>
              <a:gd name="connsiteY127" fmla="*/ 2458728 h 2954076"/>
              <a:gd name="connsiteX128" fmla="*/ 1164912 w 1426778"/>
              <a:gd name="connsiteY128" fmla="*/ 2484923 h 2954076"/>
              <a:gd name="connsiteX129" fmla="*/ 1203012 w 1426778"/>
              <a:gd name="connsiteY129" fmla="*/ 2487304 h 2954076"/>
              <a:gd name="connsiteX130" fmla="*/ 1200631 w 1426778"/>
              <a:gd name="connsiteY130" fmla="*/ 2508735 h 2954076"/>
              <a:gd name="connsiteX131" fmla="*/ 1217299 w 1426778"/>
              <a:gd name="connsiteY131" fmla="*/ 2523023 h 2954076"/>
              <a:gd name="connsiteX132" fmla="*/ 1243493 w 1426778"/>
              <a:gd name="connsiteY132" fmla="*/ 2503973 h 2954076"/>
              <a:gd name="connsiteX133" fmla="*/ 1262543 w 1426778"/>
              <a:gd name="connsiteY133" fmla="*/ 2527785 h 2954076"/>
              <a:gd name="connsiteX134" fmla="*/ 1348268 w 1426778"/>
              <a:gd name="connsiteY134" fmla="*/ 2523023 h 2954076"/>
              <a:gd name="connsiteX135" fmla="*/ 1357793 w 1426778"/>
              <a:gd name="connsiteY135" fmla="*/ 2556360 h 2954076"/>
              <a:gd name="connsiteX136" fmla="*/ 1343507 w 1426778"/>
              <a:gd name="connsiteY136" fmla="*/ 2592080 h 2954076"/>
              <a:gd name="connsiteX137" fmla="*/ 1293499 w 1426778"/>
              <a:gd name="connsiteY137" fmla="*/ 2615892 h 2954076"/>
              <a:gd name="connsiteX138" fmla="*/ 1264924 w 1426778"/>
              <a:gd name="connsiteY138" fmla="*/ 2649229 h 2954076"/>
              <a:gd name="connsiteX139" fmla="*/ 1174437 w 1426778"/>
              <a:gd name="connsiteY139" fmla="*/ 2680185 h 2954076"/>
              <a:gd name="connsiteX140" fmla="*/ 1141099 w 1426778"/>
              <a:gd name="connsiteY140" fmla="*/ 2708760 h 2954076"/>
              <a:gd name="connsiteX141" fmla="*/ 1088712 w 1426778"/>
              <a:gd name="connsiteY141" fmla="*/ 2699235 h 2954076"/>
              <a:gd name="connsiteX142" fmla="*/ 1029181 w 1426778"/>
              <a:gd name="connsiteY142" fmla="*/ 2692092 h 2954076"/>
              <a:gd name="connsiteX143" fmla="*/ 962506 w 1426778"/>
              <a:gd name="connsiteY143" fmla="*/ 2699235 h 2954076"/>
              <a:gd name="connsiteX144" fmla="*/ 924406 w 1426778"/>
              <a:gd name="connsiteY144" fmla="*/ 2718285 h 2954076"/>
              <a:gd name="connsiteX145" fmla="*/ 888687 w 1426778"/>
              <a:gd name="connsiteY145" fmla="*/ 2682567 h 2954076"/>
              <a:gd name="connsiteX146" fmla="*/ 869637 w 1426778"/>
              <a:gd name="connsiteY146" fmla="*/ 2682567 h 2954076"/>
              <a:gd name="connsiteX147" fmla="*/ 850587 w 1426778"/>
              <a:gd name="connsiteY147" fmla="*/ 2701617 h 2954076"/>
              <a:gd name="connsiteX148" fmla="*/ 817249 w 1426778"/>
              <a:gd name="connsiteY148" fmla="*/ 2694473 h 2954076"/>
              <a:gd name="connsiteX149" fmla="*/ 800581 w 1426778"/>
              <a:gd name="connsiteY149" fmla="*/ 2711142 h 2954076"/>
              <a:gd name="connsiteX150" fmla="*/ 793437 w 1426778"/>
              <a:gd name="connsiteY150" fmla="*/ 2739717 h 2954076"/>
              <a:gd name="connsiteX151" fmla="*/ 838681 w 1426778"/>
              <a:gd name="connsiteY151" fmla="*/ 2761148 h 2954076"/>
              <a:gd name="connsiteX152" fmla="*/ 860112 w 1426778"/>
              <a:gd name="connsiteY152" fmla="*/ 2730192 h 2954076"/>
              <a:gd name="connsiteX153" fmla="*/ 786293 w 1426778"/>
              <a:gd name="connsiteY153" fmla="*/ 2706379 h 2954076"/>
              <a:gd name="connsiteX154" fmla="*/ 686281 w 1426778"/>
              <a:gd name="connsiteY154" fmla="*/ 2713523 h 2954076"/>
              <a:gd name="connsiteX155" fmla="*/ 685860 w 1426778"/>
              <a:gd name="connsiteY155" fmla="*/ 2749641 h 2954076"/>
              <a:gd name="connsiteX156" fmla="*/ 621987 w 1426778"/>
              <a:gd name="connsiteY156" fmla="*/ 2746860 h 2954076"/>
              <a:gd name="connsiteX157" fmla="*/ 591031 w 1426778"/>
              <a:gd name="connsiteY157" fmla="*/ 2754004 h 2954076"/>
              <a:gd name="connsiteX158" fmla="*/ 521974 w 1426778"/>
              <a:gd name="connsiteY158" fmla="*/ 2715904 h 2954076"/>
              <a:gd name="connsiteX159" fmla="*/ 464824 w 1426778"/>
              <a:gd name="connsiteY159" fmla="*/ 2725429 h 2954076"/>
              <a:gd name="connsiteX160" fmla="*/ 386243 w 1426778"/>
              <a:gd name="connsiteY160" fmla="*/ 2780198 h 2954076"/>
              <a:gd name="connsiteX161" fmla="*/ 350525 w 1426778"/>
              <a:gd name="connsiteY161" fmla="*/ 2892118 h 2954076"/>
              <a:gd name="connsiteX162" fmla="*/ 302899 w 1426778"/>
              <a:gd name="connsiteY162" fmla="*/ 2858779 h 2954076"/>
              <a:gd name="connsiteX163" fmla="*/ 245749 w 1426778"/>
              <a:gd name="connsiteY163" fmla="*/ 2844492 h 2954076"/>
              <a:gd name="connsiteX164" fmla="*/ 190981 w 1426778"/>
              <a:gd name="connsiteY164" fmla="*/ 2856398 h 2954076"/>
              <a:gd name="connsiteX165" fmla="*/ 145737 w 1426778"/>
              <a:gd name="connsiteY165" fmla="*/ 2863542 h 2954076"/>
              <a:gd name="connsiteX166" fmla="*/ 110018 w 1426778"/>
              <a:gd name="connsiteY166" fmla="*/ 2892117 h 2954076"/>
              <a:gd name="connsiteX167" fmla="*/ 88587 w 1426778"/>
              <a:gd name="connsiteY167" fmla="*/ 2899260 h 2954076"/>
              <a:gd name="connsiteX168" fmla="*/ 79062 w 1426778"/>
              <a:gd name="connsiteY168" fmla="*/ 2937360 h 2954076"/>
              <a:gd name="connsiteX169" fmla="*/ 55250 w 1426778"/>
              <a:gd name="connsiteY169" fmla="*/ 2954030 h 2954076"/>
              <a:gd name="connsiteX170" fmla="*/ 36199 w 1426778"/>
              <a:gd name="connsiteY170" fmla="*/ 2930218 h 2954076"/>
              <a:gd name="connsiteX171" fmla="*/ 5244 w 1426778"/>
              <a:gd name="connsiteY171" fmla="*/ 2911169 h 2954076"/>
              <a:gd name="connsiteX172" fmla="*/ 12387 w 1426778"/>
              <a:gd name="connsiteY172" fmla="*/ 2884973 h 2954076"/>
              <a:gd name="connsiteX173" fmla="*/ 69537 w 1426778"/>
              <a:gd name="connsiteY173" fmla="*/ 2849255 h 2954076"/>
              <a:gd name="connsiteX174" fmla="*/ 90969 w 1426778"/>
              <a:gd name="connsiteY174" fmla="*/ 2777818 h 2954076"/>
              <a:gd name="connsiteX175" fmla="*/ 145737 w 1426778"/>
              <a:gd name="connsiteY175" fmla="*/ 2744479 h 2954076"/>
              <a:gd name="connsiteX176" fmla="*/ 183838 w 1426778"/>
              <a:gd name="connsiteY176" fmla="*/ 2694474 h 2954076"/>
              <a:gd name="connsiteX177" fmla="*/ 193363 w 1426778"/>
              <a:gd name="connsiteY177" fmla="*/ 2630180 h 2954076"/>
              <a:gd name="connsiteX178" fmla="*/ 217174 w 1426778"/>
              <a:gd name="connsiteY178" fmla="*/ 2632561 h 2954076"/>
              <a:gd name="connsiteX179" fmla="*/ 240987 w 1426778"/>
              <a:gd name="connsiteY179" fmla="*/ 2623036 h 2954076"/>
              <a:gd name="connsiteX180" fmla="*/ 262418 w 1426778"/>
              <a:gd name="connsiteY180" fmla="*/ 2570648 h 2954076"/>
              <a:gd name="connsiteX181" fmla="*/ 391006 w 1426778"/>
              <a:gd name="connsiteY181" fmla="*/ 2561123 h 2954076"/>
              <a:gd name="connsiteX182" fmla="*/ 410056 w 1426778"/>
              <a:gd name="connsiteY182" fmla="*/ 2580174 h 2954076"/>
              <a:gd name="connsiteX183" fmla="*/ 476731 w 1426778"/>
              <a:gd name="connsiteY183" fmla="*/ 2558743 h 2954076"/>
              <a:gd name="connsiteX184" fmla="*/ 512449 w 1426778"/>
              <a:gd name="connsiteY184" fmla="*/ 2496829 h 2954076"/>
              <a:gd name="connsiteX185" fmla="*/ 560074 w 1426778"/>
              <a:gd name="connsiteY185" fmla="*/ 2446823 h 2954076"/>
              <a:gd name="connsiteX186" fmla="*/ 610081 w 1426778"/>
              <a:gd name="connsiteY186" fmla="*/ 2382529 h 2954076"/>
              <a:gd name="connsiteX187" fmla="*/ 536262 w 1426778"/>
              <a:gd name="connsiteY187" fmla="*/ 2444442 h 2954076"/>
              <a:gd name="connsiteX188" fmla="*/ 486256 w 1426778"/>
              <a:gd name="connsiteY188" fmla="*/ 2468254 h 2954076"/>
              <a:gd name="connsiteX189" fmla="*/ 424343 w 1426778"/>
              <a:gd name="connsiteY189" fmla="*/ 2513499 h 2954076"/>
              <a:gd name="connsiteX190" fmla="*/ 364812 w 1426778"/>
              <a:gd name="connsiteY190" fmla="*/ 2484923 h 2954076"/>
              <a:gd name="connsiteX191" fmla="*/ 319568 w 1426778"/>
              <a:gd name="connsiteY191" fmla="*/ 2444442 h 2954076"/>
              <a:gd name="connsiteX192" fmla="*/ 295756 w 1426778"/>
              <a:gd name="connsiteY192" fmla="*/ 2437298 h 2954076"/>
              <a:gd name="connsiteX193" fmla="*/ 250512 w 1426778"/>
              <a:gd name="connsiteY193" fmla="*/ 2456348 h 2954076"/>
              <a:gd name="connsiteX194" fmla="*/ 231462 w 1426778"/>
              <a:gd name="connsiteY194" fmla="*/ 2444442 h 2954076"/>
              <a:gd name="connsiteX195" fmla="*/ 267181 w 1426778"/>
              <a:gd name="connsiteY195" fmla="*/ 2420629 h 2954076"/>
              <a:gd name="connsiteX196" fmla="*/ 171931 w 1426778"/>
              <a:gd name="connsiteY196" fmla="*/ 2408723 h 2954076"/>
              <a:gd name="connsiteX197" fmla="*/ 114781 w 1426778"/>
              <a:gd name="connsiteY197" fmla="*/ 2430154 h 2954076"/>
              <a:gd name="connsiteX198" fmla="*/ 93349 w 1426778"/>
              <a:gd name="connsiteY198" fmla="*/ 2446823 h 2954076"/>
              <a:gd name="connsiteX199" fmla="*/ 90968 w 1426778"/>
              <a:gd name="connsiteY199" fmla="*/ 2427773 h 2954076"/>
              <a:gd name="connsiteX200" fmla="*/ 112399 w 1426778"/>
              <a:gd name="connsiteY200" fmla="*/ 2401579 h 2954076"/>
              <a:gd name="connsiteX201" fmla="*/ 52868 w 1426778"/>
              <a:gd name="connsiteY201" fmla="*/ 2406342 h 2954076"/>
              <a:gd name="connsiteX202" fmla="*/ 67156 w 1426778"/>
              <a:gd name="connsiteY202" fmla="*/ 2373004 h 2954076"/>
              <a:gd name="connsiteX203" fmla="*/ 45724 w 1426778"/>
              <a:gd name="connsiteY203" fmla="*/ 2358717 h 2954076"/>
              <a:gd name="connsiteX204" fmla="*/ 52868 w 1426778"/>
              <a:gd name="connsiteY204" fmla="*/ 2342048 h 2954076"/>
              <a:gd name="connsiteX205" fmla="*/ 131449 w 1426778"/>
              <a:gd name="connsiteY205" fmla="*/ 2296804 h 2954076"/>
              <a:gd name="connsiteX206" fmla="*/ 150500 w 1426778"/>
              <a:gd name="connsiteY206" fmla="*/ 2272992 h 2954076"/>
              <a:gd name="connsiteX207" fmla="*/ 205268 w 1426778"/>
              <a:gd name="connsiteY207" fmla="*/ 2265848 h 2954076"/>
              <a:gd name="connsiteX208" fmla="*/ 276706 w 1426778"/>
              <a:gd name="connsiteY208" fmla="*/ 2201554 h 2954076"/>
              <a:gd name="connsiteX209" fmla="*/ 283849 w 1426778"/>
              <a:gd name="connsiteY209" fmla="*/ 2158692 h 2954076"/>
              <a:gd name="connsiteX210" fmla="*/ 264799 w 1426778"/>
              <a:gd name="connsiteY210" fmla="*/ 2120592 h 2954076"/>
              <a:gd name="connsiteX211" fmla="*/ 271943 w 1426778"/>
              <a:gd name="connsiteY211" fmla="*/ 2082492 h 2954076"/>
              <a:gd name="connsiteX212" fmla="*/ 269562 w 1426778"/>
              <a:gd name="connsiteY212" fmla="*/ 2049154 h 2954076"/>
              <a:gd name="connsiteX213" fmla="*/ 238606 w 1426778"/>
              <a:gd name="connsiteY213" fmla="*/ 2025342 h 2954076"/>
              <a:gd name="connsiteX214" fmla="*/ 207649 w 1426778"/>
              <a:gd name="connsiteY214" fmla="*/ 2032485 h 2954076"/>
              <a:gd name="connsiteX215" fmla="*/ 179074 w 1426778"/>
              <a:gd name="connsiteY215" fmla="*/ 2053917 h 2954076"/>
              <a:gd name="connsiteX216" fmla="*/ 148118 w 1426778"/>
              <a:gd name="connsiteY216" fmla="*/ 2058679 h 2954076"/>
              <a:gd name="connsiteX217" fmla="*/ 150499 w 1426778"/>
              <a:gd name="connsiteY217" fmla="*/ 2049154 h 2954076"/>
              <a:gd name="connsiteX218" fmla="*/ 219556 w 1426778"/>
              <a:gd name="connsiteY218" fmla="*/ 1956285 h 2954076"/>
              <a:gd name="connsiteX219" fmla="*/ 174312 w 1426778"/>
              <a:gd name="connsiteY219" fmla="*/ 1887229 h 2954076"/>
              <a:gd name="connsiteX220" fmla="*/ 193362 w 1426778"/>
              <a:gd name="connsiteY220" fmla="*/ 1851510 h 2954076"/>
              <a:gd name="connsiteX221" fmla="*/ 260037 w 1426778"/>
              <a:gd name="connsiteY221" fmla="*/ 1894373 h 2954076"/>
              <a:gd name="connsiteX222" fmla="*/ 307662 w 1426778"/>
              <a:gd name="connsiteY222" fmla="*/ 1906279 h 2954076"/>
              <a:gd name="connsiteX223" fmla="*/ 426724 w 1426778"/>
              <a:gd name="connsiteY223" fmla="*/ 1884848 h 2954076"/>
              <a:gd name="connsiteX224" fmla="*/ 479112 w 1426778"/>
              <a:gd name="connsiteY224" fmla="*/ 1915804 h 2954076"/>
              <a:gd name="connsiteX225" fmla="*/ 464824 w 1426778"/>
              <a:gd name="connsiteY225" fmla="*/ 1870560 h 2954076"/>
              <a:gd name="connsiteX226" fmla="*/ 469587 w 1426778"/>
              <a:gd name="connsiteY226" fmla="*/ 1863417 h 2954076"/>
              <a:gd name="connsiteX227" fmla="*/ 507687 w 1426778"/>
              <a:gd name="connsiteY227" fmla="*/ 1894373 h 2954076"/>
              <a:gd name="connsiteX228" fmla="*/ 533881 w 1426778"/>
              <a:gd name="connsiteY228" fmla="*/ 1901516 h 2954076"/>
              <a:gd name="connsiteX229" fmla="*/ 536262 w 1426778"/>
              <a:gd name="connsiteY229" fmla="*/ 1870560 h 2954076"/>
              <a:gd name="connsiteX230" fmla="*/ 519593 w 1426778"/>
              <a:gd name="connsiteY230" fmla="*/ 1870560 h 2954076"/>
              <a:gd name="connsiteX231" fmla="*/ 488637 w 1426778"/>
              <a:gd name="connsiteY231" fmla="*/ 1851510 h 2954076"/>
              <a:gd name="connsiteX232" fmla="*/ 474349 w 1426778"/>
              <a:gd name="connsiteY232" fmla="*/ 1815792 h 2954076"/>
              <a:gd name="connsiteX233" fmla="*/ 479112 w 1426778"/>
              <a:gd name="connsiteY233" fmla="*/ 1782454 h 2954076"/>
              <a:gd name="connsiteX234" fmla="*/ 505306 w 1426778"/>
              <a:gd name="connsiteY234" fmla="*/ 1758642 h 2954076"/>
              <a:gd name="connsiteX235" fmla="*/ 479112 w 1426778"/>
              <a:gd name="connsiteY235" fmla="*/ 1732448 h 2954076"/>
              <a:gd name="connsiteX236" fmla="*/ 481493 w 1426778"/>
              <a:gd name="connsiteY236" fmla="*/ 1706254 h 2954076"/>
              <a:gd name="connsiteX237" fmla="*/ 486256 w 1426778"/>
              <a:gd name="connsiteY237" fmla="*/ 1680060 h 2954076"/>
              <a:gd name="connsiteX238" fmla="*/ 524356 w 1426778"/>
              <a:gd name="connsiteY238" fmla="*/ 1632435 h 2954076"/>
              <a:gd name="connsiteX239" fmla="*/ 524356 w 1426778"/>
              <a:gd name="connsiteY239" fmla="*/ 1601479 h 2954076"/>
              <a:gd name="connsiteX240" fmla="*/ 505306 w 1426778"/>
              <a:gd name="connsiteY240" fmla="*/ 1596717 h 2954076"/>
              <a:gd name="connsiteX241" fmla="*/ 462443 w 1426778"/>
              <a:gd name="connsiteY241" fmla="*/ 1625292 h 2954076"/>
              <a:gd name="connsiteX242" fmla="*/ 433868 w 1426778"/>
              <a:gd name="connsiteY242" fmla="*/ 1603860 h 2954076"/>
              <a:gd name="connsiteX243" fmla="*/ 386243 w 1426778"/>
              <a:gd name="connsiteY243" fmla="*/ 1522898 h 2954076"/>
              <a:gd name="connsiteX244" fmla="*/ 368682 w 1426778"/>
              <a:gd name="connsiteY244" fmla="*/ 1496446 h 2954076"/>
              <a:gd name="connsiteX0" fmla="*/ 368682 w 1426612"/>
              <a:gd name="connsiteY0" fmla="*/ 1496446 h 2954076"/>
              <a:gd name="connsiteX1" fmla="*/ 371956 w 1426612"/>
              <a:gd name="connsiteY1" fmla="*/ 1446698 h 2954076"/>
              <a:gd name="connsiteX2" fmla="*/ 429106 w 1426612"/>
              <a:gd name="connsiteY2" fmla="*/ 1349067 h 2954076"/>
              <a:gd name="connsiteX3" fmla="*/ 464824 w 1426612"/>
              <a:gd name="connsiteY3" fmla="*/ 1344304 h 2954076"/>
              <a:gd name="connsiteX4" fmla="*/ 476731 w 1426612"/>
              <a:gd name="connsiteY4" fmla="*/ 1327635 h 2954076"/>
              <a:gd name="connsiteX5" fmla="*/ 441012 w 1426612"/>
              <a:gd name="connsiteY5" fmla="*/ 1325254 h 2954076"/>
              <a:gd name="connsiteX6" fmla="*/ 381481 w 1426612"/>
              <a:gd name="connsiteY6" fmla="*/ 1313348 h 2954076"/>
              <a:gd name="connsiteX7" fmla="*/ 357668 w 1426612"/>
              <a:gd name="connsiteY7" fmla="*/ 1349067 h 2954076"/>
              <a:gd name="connsiteX8" fmla="*/ 276706 w 1426612"/>
              <a:gd name="connsiteY8" fmla="*/ 1391929 h 2954076"/>
              <a:gd name="connsiteX9" fmla="*/ 231462 w 1426612"/>
              <a:gd name="connsiteY9" fmla="*/ 1372879 h 2954076"/>
              <a:gd name="connsiteX10" fmla="*/ 212412 w 1426612"/>
              <a:gd name="connsiteY10" fmla="*/ 1344304 h 2954076"/>
              <a:gd name="connsiteX11" fmla="*/ 202887 w 1426612"/>
              <a:gd name="connsiteY11" fmla="*/ 1363354 h 2954076"/>
              <a:gd name="connsiteX12" fmla="*/ 212412 w 1426612"/>
              <a:gd name="connsiteY12" fmla="*/ 1422884 h 2954076"/>
              <a:gd name="connsiteX13" fmla="*/ 138593 w 1426612"/>
              <a:gd name="connsiteY13" fmla="*/ 1372879 h 2954076"/>
              <a:gd name="connsiteX14" fmla="*/ 88587 w 1426612"/>
              <a:gd name="connsiteY14" fmla="*/ 1391929 h 2954076"/>
              <a:gd name="connsiteX15" fmla="*/ 64775 w 1426612"/>
              <a:gd name="connsiteY15" fmla="*/ 1337163 h 2954076"/>
              <a:gd name="connsiteX16" fmla="*/ 79062 w 1426612"/>
              <a:gd name="connsiteY16" fmla="*/ 1291917 h 2954076"/>
              <a:gd name="connsiteX17" fmla="*/ 138593 w 1426612"/>
              <a:gd name="connsiteY17" fmla="*/ 1184760 h 2954076"/>
              <a:gd name="connsiteX18" fmla="*/ 164787 w 1426612"/>
              <a:gd name="connsiteY18" fmla="*/ 1156184 h 2954076"/>
              <a:gd name="connsiteX19" fmla="*/ 100493 w 1426612"/>
              <a:gd name="connsiteY19" fmla="*/ 1060934 h 2954076"/>
              <a:gd name="connsiteX20" fmla="*/ 112399 w 1426612"/>
              <a:gd name="connsiteY20" fmla="*/ 1015691 h 2954076"/>
              <a:gd name="connsiteX21" fmla="*/ 136212 w 1426612"/>
              <a:gd name="connsiteY21" fmla="*/ 996641 h 2954076"/>
              <a:gd name="connsiteX22" fmla="*/ 188599 w 1426612"/>
              <a:gd name="connsiteY22" fmla="*/ 994259 h 2954076"/>
              <a:gd name="connsiteX23" fmla="*/ 133831 w 1426612"/>
              <a:gd name="connsiteY23" fmla="*/ 975209 h 2954076"/>
              <a:gd name="connsiteX24" fmla="*/ 121924 w 1426612"/>
              <a:gd name="connsiteY24" fmla="*/ 937109 h 2954076"/>
              <a:gd name="connsiteX25" fmla="*/ 88587 w 1426612"/>
              <a:gd name="connsiteY25" fmla="*/ 1006166 h 2954076"/>
              <a:gd name="connsiteX26" fmla="*/ 67156 w 1426612"/>
              <a:gd name="connsiteY26" fmla="*/ 1010928 h 2954076"/>
              <a:gd name="connsiteX27" fmla="*/ 86206 w 1426612"/>
              <a:gd name="connsiteY27" fmla="*/ 1065697 h 2954076"/>
              <a:gd name="connsiteX28" fmla="*/ 43343 w 1426612"/>
              <a:gd name="connsiteY28" fmla="*/ 1015691 h 2954076"/>
              <a:gd name="connsiteX29" fmla="*/ 26674 w 1426612"/>
              <a:gd name="connsiteY29" fmla="*/ 987116 h 2954076"/>
              <a:gd name="connsiteX30" fmla="*/ 102874 w 1426612"/>
              <a:gd name="connsiteY30" fmla="*/ 877578 h 2954076"/>
              <a:gd name="connsiteX31" fmla="*/ 74299 w 1426612"/>
              <a:gd name="connsiteY31" fmla="*/ 887103 h 2954076"/>
              <a:gd name="connsiteX32" fmla="*/ 45724 w 1426612"/>
              <a:gd name="connsiteY32" fmla="*/ 922822 h 2954076"/>
              <a:gd name="connsiteX33" fmla="*/ 17149 w 1426612"/>
              <a:gd name="connsiteY33" fmla="*/ 951398 h 2954076"/>
              <a:gd name="connsiteX34" fmla="*/ 14768 w 1426612"/>
              <a:gd name="connsiteY34" fmla="*/ 1025217 h 2954076"/>
              <a:gd name="connsiteX35" fmla="*/ 12387 w 1426612"/>
              <a:gd name="connsiteY35" fmla="*/ 1079986 h 2954076"/>
              <a:gd name="connsiteX36" fmla="*/ 48106 w 1426612"/>
              <a:gd name="connsiteY36" fmla="*/ 1075223 h 2954076"/>
              <a:gd name="connsiteX37" fmla="*/ 74299 w 1426612"/>
              <a:gd name="connsiteY37" fmla="*/ 1144279 h 2954076"/>
              <a:gd name="connsiteX38" fmla="*/ 57631 w 1426612"/>
              <a:gd name="connsiteY38" fmla="*/ 1163329 h 2954076"/>
              <a:gd name="connsiteX39" fmla="*/ 24293 w 1426612"/>
              <a:gd name="connsiteY39" fmla="*/ 1146660 h 2954076"/>
              <a:gd name="connsiteX40" fmla="*/ 7624 w 1426612"/>
              <a:gd name="connsiteY40" fmla="*/ 1063317 h 2954076"/>
              <a:gd name="connsiteX41" fmla="*/ 10007 w 1426612"/>
              <a:gd name="connsiteY41" fmla="*/ 868057 h 2954076"/>
              <a:gd name="connsiteX42" fmla="*/ 45724 w 1426612"/>
              <a:gd name="connsiteY42" fmla="*/ 815666 h 2954076"/>
              <a:gd name="connsiteX43" fmla="*/ 81443 w 1426612"/>
              <a:gd name="connsiteY43" fmla="*/ 796616 h 2954076"/>
              <a:gd name="connsiteX44" fmla="*/ 14768 w 1426612"/>
              <a:gd name="connsiteY44" fmla="*/ 794234 h 2954076"/>
              <a:gd name="connsiteX45" fmla="*/ 45724 w 1426612"/>
              <a:gd name="connsiteY45" fmla="*/ 763278 h 2954076"/>
              <a:gd name="connsiteX46" fmla="*/ 24293 w 1426612"/>
              <a:gd name="connsiteY46" fmla="*/ 763278 h 2954076"/>
              <a:gd name="connsiteX47" fmla="*/ 64774 w 1426612"/>
              <a:gd name="connsiteY47" fmla="*/ 677553 h 2954076"/>
              <a:gd name="connsiteX48" fmla="*/ 12387 w 1426612"/>
              <a:gd name="connsiteY48" fmla="*/ 741847 h 2954076"/>
              <a:gd name="connsiteX49" fmla="*/ 5243 w 1426612"/>
              <a:gd name="connsiteY49" fmla="*/ 670409 h 2954076"/>
              <a:gd name="connsiteX50" fmla="*/ 5244 w 1426612"/>
              <a:gd name="connsiteY50" fmla="*/ 396567 h 2954076"/>
              <a:gd name="connsiteX51" fmla="*/ 17149 w 1426612"/>
              <a:gd name="connsiteY51" fmla="*/ 279884 h 2954076"/>
              <a:gd name="connsiteX52" fmla="*/ 71918 w 1426612"/>
              <a:gd name="connsiteY52" fmla="*/ 291791 h 2954076"/>
              <a:gd name="connsiteX53" fmla="*/ 52868 w 1426612"/>
              <a:gd name="connsiteY53" fmla="*/ 258453 h 2954076"/>
              <a:gd name="connsiteX54" fmla="*/ 480 w 1426612"/>
              <a:gd name="connsiteY54" fmla="*/ 225116 h 2954076"/>
              <a:gd name="connsiteX55" fmla="*/ 33818 w 1426612"/>
              <a:gd name="connsiteY55" fmla="*/ 208447 h 2954076"/>
              <a:gd name="connsiteX56" fmla="*/ 36199 w 1426612"/>
              <a:gd name="connsiteY56" fmla="*/ 194159 h 2954076"/>
              <a:gd name="connsiteX57" fmla="*/ 14768 w 1426612"/>
              <a:gd name="connsiteY57" fmla="*/ 153678 h 2954076"/>
              <a:gd name="connsiteX58" fmla="*/ 52868 w 1426612"/>
              <a:gd name="connsiteY58" fmla="*/ 151297 h 2954076"/>
              <a:gd name="connsiteX59" fmla="*/ 76681 w 1426612"/>
              <a:gd name="connsiteY59" fmla="*/ 141772 h 2954076"/>
              <a:gd name="connsiteX60" fmla="*/ 57630 w 1426612"/>
              <a:gd name="connsiteY60" fmla="*/ 101291 h 2954076"/>
              <a:gd name="connsiteX61" fmla="*/ 81444 w 1426612"/>
              <a:gd name="connsiteY61" fmla="*/ 27473 h 2954076"/>
              <a:gd name="connsiteX62" fmla="*/ 98112 w 1426612"/>
              <a:gd name="connsiteY62" fmla="*/ 8422 h 2954076"/>
              <a:gd name="connsiteX63" fmla="*/ 145737 w 1426612"/>
              <a:gd name="connsiteY63" fmla="*/ 20328 h 2954076"/>
              <a:gd name="connsiteX64" fmla="*/ 138593 w 1426612"/>
              <a:gd name="connsiteY64" fmla="*/ 77479 h 2954076"/>
              <a:gd name="connsiteX65" fmla="*/ 181456 w 1426612"/>
              <a:gd name="connsiteY65" fmla="*/ 32235 h 2954076"/>
              <a:gd name="connsiteX66" fmla="*/ 250512 w 1426612"/>
              <a:gd name="connsiteY66" fmla="*/ 36998 h 2954076"/>
              <a:gd name="connsiteX67" fmla="*/ 331474 w 1426612"/>
              <a:gd name="connsiteY67" fmla="*/ 25092 h 2954076"/>
              <a:gd name="connsiteX68" fmla="*/ 367193 w 1426612"/>
              <a:gd name="connsiteY68" fmla="*/ 6042 h 2954076"/>
              <a:gd name="connsiteX69" fmla="*/ 407674 w 1426612"/>
              <a:gd name="connsiteY69" fmla="*/ 20329 h 2954076"/>
              <a:gd name="connsiteX70" fmla="*/ 421962 w 1426612"/>
              <a:gd name="connsiteY70" fmla="*/ 1279 h 2954076"/>
              <a:gd name="connsiteX71" fmla="*/ 459641 w 1426612"/>
              <a:gd name="connsiteY71" fmla="*/ 2745 h 2954076"/>
              <a:gd name="connsiteX72" fmla="*/ 467206 w 1426612"/>
              <a:gd name="connsiteY72" fmla="*/ 10804 h 2954076"/>
              <a:gd name="connsiteX73" fmla="*/ 462443 w 1426612"/>
              <a:gd name="connsiteY73" fmla="*/ 101292 h 2954076"/>
              <a:gd name="connsiteX74" fmla="*/ 421962 w 1426612"/>
              <a:gd name="connsiteY74" fmla="*/ 137010 h 2954076"/>
              <a:gd name="connsiteX75" fmla="*/ 329093 w 1426612"/>
              <a:gd name="connsiteY75" fmla="*/ 215592 h 2954076"/>
              <a:gd name="connsiteX76" fmla="*/ 295756 w 1426612"/>
              <a:gd name="connsiteY76" fmla="*/ 251310 h 2954076"/>
              <a:gd name="connsiteX77" fmla="*/ 274324 w 1426612"/>
              <a:gd name="connsiteY77" fmla="*/ 294173 h 2954076"/>
              <a:gd name="connsiteX78" fmla="*/ 210031 w 1426612"/>
              <a:gd name="connsiteY78" fmla="*/ 275123 h 2954076"/>
              <a:gd name="connsiteX79" fmla="*/ 229081 w 1426612"/>
              <a:gd name="connsiteY79" fmla="*/ 303698 h 2954076"/>
              <a:gd name="connsiteX80" fmla="*/ 302899 w 1426612"/>
              <a:gd name="connsiteY80" fmla="*/ 313223 h 2954076"/>
              <a:gd name="connsiteX81" fmla="*/ 329093 w 1426612"/>
              <a:gd name="connsiteY81" fmla="*/ 301317 h 2954076"/>
              <a:gd name="connsiteX82" fmla="*/ 293374 w 1426612"/>
              <a:gd name="connsiteY82" fmla="*/ 341798 h 2954076"/>
              <a:gd name="connsiteX83" fmla="*/ 269562 w 1426612"/>
              <a:gd name="connsiteY83" fmla="*/ 339417 h 2954076"/>
              <a:gd name="connsiteX84" fmla="*/ 236224 w 1426612"/>
              <a:gd name="connsiteY84" fmla="*/ 348942 h 2954076"/>
              <a:gd name="connsiteX85" fmla="*/ 210031 w 1426612"/>
              <a:gd name="connsiteY85" fmla="*/ 387042 h 2954076"/>
              <a:gd name="connsiteX86" fmla="*/ 210031 w 1426612"/>
              <a:gd name="connsiteY86" fmla="*/ 406092 h 2954076"/>
              <a:gd name="connsiteX87" fmla="*/ 236224 w 1426612"/>
              <a:gd name="connsiteY87" fmla="*/ 372754 h 2954076"/>
              <a:gd name="connsiteX88" fmla="*/ 260037 w 1426612"/>
              <a:gd name="connsiteY88" fmla="*/ 363229 h 2954076"/>
              <a:gd name="connsiteX89" fmla="*/ 269562 w 1426612"/>
              <a:gd name="connsiteY89" fmla="*/ 387042 h 2954076"/>
              <a:gd name="connsiteX90" fmla="*/ 245749 w 1426612"/>
              <a:gd name="connsiteY90" fmla="*/ 422760 h 2954076"/>
              <a:gd name="connsiteX91" fmla="*/ 260037 w 1426612"/>
              <a:gd name="connsiteY91" fmla="*/ 425142 h 2954076"/>
              <a:gd name="connsiteX92" fmla="*/ 321949 w 1426612"/>
              <a:gd name="connsiteY92" fmla="*/ 387042 h 2954076"/>
              <a:gd name="connsiteX93" fmla="*/ 367193 w 1426612"/>
              <a:gd name="connsiteY93" fmla="*/ 375135 h 2954076"/>
              <a:gd name="connsiteX94" fmla="*/ 414818 w 1426612"/>
              <a:gd name="connsiteY94" fmla="*/ 353704 h 2954076"/>
              <a:gd name="connsiteX95" fmla="*/ 476731 w 1426612"/>
              <a:gd name="connsiteY95" fmla="*/ 367991 h 2954076"/>
              <a:gd name="connsiteX96" fmla="*/ 543406 w 1426612"/>
              <a:gd name="connsiteY96" fmla="*/ 353703 h 2954076"/>
              <a:gd name="connsiteX97" fmla="*/ 621987 w 1426612"/>
              <a:gd name="connsiteY97" fmla="*/ 365610 h 2954076"/>
              <a:gd name="connsiteX98" fmla="*/ 686281 w 1426612"/>
              <a:gd name="connsiteY98" fmla="*/ 363229 h 2954076"/>
              <a:gd name="connsiteX99" fmla="*/ 717239 w 1426612"/>
              <a:gd name="connsiteY99" fmla="*/ 398951 h 2954076"/>
              <a:gd name="connsiteX100" fmla="*/ 721999 w 1426612"/>
              <a:gd name="connsiteY100" fmla="*/ 451335 h 2954076"/>
              <a:gd name="connsiteX101" fmla="*/ 683899 w 1426612"/>
              <a:gd name="connsiteY101" fmla="*/ 503723 h 2954076"/>
              <a:gd name="connsiteX102" fmla="*/ 674374 w 1426612"/>
              <a:gd name="connsiteY102" fmla="*/ 565634 h 2954076"/>
              <a:gd name="connsiteX103" fmla="*/ 648181 w 1426612"/>
              <a:gd name="connsiteY103" fmla="*/ 615641 h 2954076"/>
              <a:gd name="connsiteX104" fmla="*/ 636274 w 1426612"/>
              <a:gd name="connsiteY104" fmla="*/ 658504 h 2954076"/>
              <a:gd name="connsiteX105" fmla="*/ 600556 w 1426612"/>
              <a:gd name="connsiteY105" fmla="*/ 703747 h 2954076"/>
              <a:gd name="connsiteX106" fmla="*/ 569599 w 1426612"/>
              <a:gd name="connsiteY106" fmla="*/ 768042 h 2954076"/>
              <a:gd name="connsiteX107" fmla="*/ 469587 w 1426612"/>
              <a:gd name="connsiteY107" fmla="*/ 806142 h 2954076"/>
              <a:gd name="connsiteX108" fmla="*/ 448156 w 1426612"/>
              <a:gd name="connsiteY108" fmla="*/ 820429 h 2954076"/>
              <a:gd name="connsiteX109" fmla="*/ 443393 w 1426612"/>
              <a:gd name="connsiteY109" fmla="*/ 844242 h 2954076"/>
              <a:gd name="connsiteX110" fmla="*/ 512449 w 1426612"/>
              <a:gd name="connsiteY110" fmla="*/ 815667 h 2954076"/>
              <a:gd name="connsiteX111" fmla="*/ 536262 w 1426612"/>
              <a:gd name="connsiteY111" fmla="*/ 839479 h 2954076"/>
              <a:gd name="connsiteX112" fmla="*/ 560074 w 1426612"/>
              <a:gd name="connsiteY112" fmla="*/ 870435 h 2954076"/>
              <a:gd name="connsiteX113" fmla="*/ 486256 w 1426612"/>
              <a:gd name="connsiteY113" fmla="*/ 910917 h 2954076"/>
              <a:gd name="connsiteX114" fmla="*/ 429106 w 1426612"/>
              <a:gd name="connsiteY114" fmla="*/ 949017 h 2954076"/>
              <a:gd name="connsiteX115" fmla="*/ 341000 w 1426612"/>
              <a:gd name="connsiteY115" fmla="*/ 946635 h 2954076"/>
              <a:gd name="connsiteX116" fmla="*/ 376718 w 1426612"/>
              <a:gd name="connsiteY116" fmla="*/ 968067 h 2954076"/>
              <a:gd name="connsiteX117" fmla="*/ 481493 w 1426612"/>
              <a:gd name="connsiteY117" fmla="*/ 987117 h 2954076"/>
              <a:gd name="connsiteX118" fmla="*/ 545787 w 1426612"/>
              <a:gd name="connsiteY118" fmla="*/ 951398 h 2954076"/>
              <a:gd name="connsiteX119" fmla="*/ 757719 w 1426612"/>
              <a:gd name="connsiteY119" fmla="*/ 1110943 h 2954076"/>
              <a:gd name="connsiteX120" fmla="*/ 976844 w 1426612"/>
              <a:gd name="connsiteY120" fmla="*/ 1527402 h 2954076"/>
              <a:gd name="connsiteX121" fmla="*/ 1110144 w 1426612"/>
              <a:gd name="connsiteY121" fmla="*/ 2034868 h 2954076"/>
              <a:gd name="connsiteX122" fmla="*/ 1207774 w 1426612"/>
              <a:gd name="connsiteY122" fmla="*/ 1994385 h 2954076"/>
              <a:gd name="connsiteX123" fmla="*/ 1419707 w 1426612"/>
              <a:gd name="connsiteY123" fmla="*/ 2080111 h 2954076"/>
              <a:gd name="connsiteX124" fmla="*/ 1381607 w 1426612"/>
              <a:gd name="connsiteY124" fmla="*/ 2292043 h 2954076"/>
              <a:gd name="connsiteX125" fmla="*/ 1319693 w 1426612"/>
              <a:gd name="connsiteY125" fmla="*/ 2377767 h 2954076"/>
              <a:gd name="connsiteX126" fmla="*/ 1222062 w 1426612"/>
              <a:gd name="connsiteY126" fmla="*/ 2396817 h 2954076"/>
              <a:gd name="connsiteX127" fmla="*/ 1269687 w 1426612"/>
              <a:gd name="connsiteY127" fmla="*/ 2415867 h 2954076"/>
              <a:gd name="connsiteX128" fmla="*/ 1248255 w 1426612"/>
              <a:gd name="connsiteY128" fmla="*/ 2458728 h 2954076"/>
              <a:gd name="connsiteX129" fmla="*/ 1164912 w 1426612"/>
              <a:gd name="connsiteY129" fmla="*/ 2484923 h 2954076"/>
              <a:gd name="connsiteX130" fmla="*/ 1203012 w 1426612"/>
              <a:gd name="connsiteY130" fmla="*/ 2487304 h 2954076"/>
              <a:gd name="connsiteX131" fmla="*/ 1200631 w 1426612"/>
              <a:gd name="connsiteY131" fmla="*/ 2508735 h 2954076"/>
              <a:gd name="connsiteX132" fmla="*/ 1217299 w 1426612"/>
              <a:gd name="connsiteY132" fmla="*/ 2523023 h 2954076"/>
              <a:gd name="connsiteX133" fmla="*/ 1243493 w 1426612"/>
              <a:gd name="connsiteY133" fmla="*/ 2503973 h 2954076"/>
              <a:gd name="connsiteX134" fmla="*/ 1262543 w 1426612"/>
              <a:gd name="connsiteY134" fmla="*/ 2527785 h 2954076"/>
              <a:gd name="connsiteX135" fmla="*/ 1348268 w 1426612"/>
              <a:gd name="connsiteY135" fmla="*/ 2523023 h 2954076"/>
              <a:gd name="connsiteX136" fmla="*/ 1357793 w 1426612"/>
              <a:gd name="connsiteY136" fmla="*/ 2556360 h 2954076"/>
              <a:gd name="connsiteX137" fmla="*/ 1343507 w 1426612"/>
              <a:gd name="connsiteY137" fmla="*/ 2592080 h 2954076"/>
              <a:gd name="connsiteX138" fmla="*/ 1293499 w 1426612"/>
              <a:gd name="connsiteY138" fmla="*/ 2615892 h 2954076"/>
              <a:gd name="connsiteX139" fmla="*/ 1264924 w 1426612"/>
              <a:gd name="connsiteY139" fmla="*/ 2649229 h 2954076"/>
              <a:gd name="connsiteX140" fmla="*/ 1174437 w 1426612"/>
              <a:gd name="connsiteY140" fmla="*/ 2680185 h 2954076"/>
              <a:gd name="connsiteX141" fmla="*/ 1141099 w 1426612"/>
              <a:gd name="connsiteY141" fmla="*/ 2708760 h 2954076"/>
              <a:gd name="connsiteX142" fmla="*/ 1088712 w 1426612"/>
              <a:gd name="connsiteY142" fmla="*/ 2699235 h 2954076"/>
              <a:gd name="connsiteX143" fmla="*/ 1029181 w 1426612"/>
              <a:gd name="connsiteY143" fmla="*/ 2692092 h 2954076"/>
              <a:gd name="connsiteX144" fmla="*/ 962506 w 1426612"/>
              <a:gd name="connsiteY144" fmla="*/ 2699235 h 2954076"/>
              <a:gd name="connsiteX145" fmla="*/ 924406 w 1426612"/>
              <a:gd name="connsiteY145" fmla="*/ 2718285 h 2954076"/>
              <a:gd name="connsiteX146" fmla="*/ 888687 w 1426612"/>
              <a:gd name="connsiteY146" fmla="*/ 2682567 h 2954076"/>
              <a:gd name="connsiteX147" fmla="*/ 869637 w 1426612"/>
              <a:gd name="connsiteY147" fmla="*/ 2682567 h 2954076"/>
              <a:gd name="connsiteX148" fmla="*/ 850587 w 1426612"/>
              <a:gd name="connsiteY148" fmla="*/ 2701617 h 2954076"/>
              <a:gd name="connsiteX149" fmla="*/ 817249 w 1426612"/>
              <a:gd name="connsiteY149" fmla="*/ 2694473 h 2954076"/>
              <a:gd name="connsiteX150" fmla="*/ 800581 w 1426612"/>
              <a:gd name="connsiteY150" fmla="*/ 2711142 h 2954076"/>
              <a:gd name="connsiteX151" fmla="*/ 793437 w 1426612"/>
              <a:gd name="connsiteY151" fmla="*/ 2739717 h 2954076"/>
              <a:gd name="connsiteX152" fmla="*/ 838681 w 1426612"/>
              <a:gd name="connsiteY152" fmla="*/ 2761148 h 2954076"/>
              <a:gd name="connsiteX153" fmla="*/ 860112 w 1426612"/>
              <a:gd name="connsiteY153" fmla="*/ 2730192 h 2954076"/>
              <a:gd name="connsiteX154" fmla="*/ 786293 w 1426612"/>
              <a:gd name="connsiteY154" fmla="*/ 2706379 h 2954076"/>
              <a:gd name="connsiteX155" fmla="*/ 686281 w 1426612"/>
              <a:gd name="connsiteY155" fmla="*/ 2713523 h 2954076"/>
              <a:gd name="connsiteX156" fmla="*/ 685860 w 1426612"/>
              <a:gd name="connsiteY156" fmla="*/ 2749641 h 2954076"/>
              <a:gd name="connsiteX157" fmla="*/ 621987 w 1426612"/>
              <a:gd name="connsiteY157" fmla="*/ 2746860 h 2954076"/>
              <a:gd name="connsiteX158" fmla="*/ 591031 w 1426612"/>
              <a:gd name="connsiteY158" fmla="*/ 2754004 h 2954076"/>
              <a:gd name="connsiteX159" fmla="*/ 521974 w 1426612"/>
              <a:gd name="connsiteY159" fmla="*/ 2715904 h 2954076"/>
              <a:gd name="connsiteX160" fmla="*/ 464824 w 1426612"/>
              <a:gd name="connsiteY160" fmla="*/ 2725429 h 2954076"/>
              <a:gd name="connsiteX161" fmla="*/ 386243 w 1426612"/>
              <a:gd name="connsiteY161" fmla="*/ 2780198 h 2954076"/>
              <a:gd name="connsiteX162" fmla="*/ 350525 w 1426612"/>
              <a:gd name="connsiteY162" fmla="*/ 2892118 h 2954076"/>
              <a:gd name="connsiteX163" fmla="*/ 302899 w 1426612"/>
              <a:gd name="connsiteY163" fmla="*/ 2858779 h 2954076"/>
              <a:gd name="connsiteX164" fmla="*/ 245749 w 1426612"/>
              <a:gd name="connsiteY164" fmla="*/ 2844492 h 2954076"/>
              <a:gd name="connsiteX165" fmla="*/ 190981 w 1426612"/>
              <a:gd name="connsiteY165" fmla="*/ 2856398 h 2954076"/>
              <a:gd name="connsiteX166" fmla="*/ 145737 w 1426612"/>
              <a:gd name="connsiteY166" fmla="*/ 2863542 h 2954076"/>
              <a:gd name="connsiteX167" fmla="*/ 110018 w 1426612"/>
              <a:gd name="connsiteY167" fmla="*/ 2892117 h 2954076"/>
              <a:gd name="connsiteX168" fmla="*/ 88587 w 1426612"/>
              <a:gd name="connsiteY168" fmla="*/ 2899260 h 2954076"/>
              <a:gd name="connsiteX169" fmla="*/ 79062 w 1426612"/>
              <a:gd name="connsiteY169" fmla="*/ 2937360 h 2954076"/>
              <a:gd name="connsiteX170" fmla="*/ 55250 w 1426612"/>
              <a:gd name="connsiteY170" fmla="*/ 2954030 h 2954076"/>
              <a:gd name="connsiteX171" fmla="*/ 36199 w 1426612"/>
              <a:gd name="connsiteY171" fmla="*/ 2930218 h 2954076"/>
              <a:gd name="connsiteX172" fmla="*/ 5244 w 1426612"/>
              <a:gd name="connsiteY172" fmla="*/ 2911169 h 2954076"/>
              <a:gd name="connsiteX173" fmla="*/ 12387 w 1426612"/>
              <a:gd name="connsiteY173" fmla="*/ 2884973 h 2954076"/>
              <a:gd name="connsiteX174" fmla="*/ 69537 w 1426612"/>
              <a:gd name="connsiteY174" fmla="*/ 2849255 h 2954076"/>
              <a:gd name="connsiteX175" fmla="*/ 90969 w 1426612"/>
              <a:gd name="connsiteY175" fmla="*/ 2777818 h 2954076"/>
              <a:gd name="connsiteX176" fmla="*/ 145737 w 1426612"/>
              <a:gd name="connsiteY176" fmla="*/ 2744479 h 2954076"/>
              <a:gd name="connsiteX177" fmla="*/ 183838 w 1426612"/>
              <a:gd name="connsiteY177" fmla="*/ 2694474 h 2954076"/>
              <a:gd name="connsiteX178" fmla="*/ 193363 w 1426612"/>
              <a:gd name="connsiteY178" fmla="*/ 2630180 h 2954076"/>
              <a:gd name="connsiteX179" fmla="*/ 217174 w 1426612"/>
              <a:gd name="connsiteY179" fmla="*/ 2632561 h 2954076"/>
              <a:gd name="connsiteX180" fmla="*/ 240987 w 1426612"/>
              <a:gd name="connsiteY180" fmla="*/ 2623036 h 2954076"/>
              <a:gd name="connsiteX181" fmla="*/ 262418 w 1426612"/>
              <a:gd name="connsiteY181" fmla="*/ 2570648 h 2954076"/>
              <a:gd name="connsiteX182" fmla="*/ 391006 w 1426612"/>
              <a:gd name="connsiteY182" fmla="*/ 2561123 h 2954076"/>
              <a:gd name="connsiteX183" fmla="*/ 410056 w 1426612"/>
              <a:gd name="connsiteY183" fmla="*/ 2580174 h 2954076"/>
              <a:gd name="connsiteX184" fmla="*/ 476731 w 1426612"/>
              <a:gd name="connsiteY184" fmla="*/ 2558743 h 2954076"/>
              <a:gd name="connsiteX185" fmla="*/ 512449 w 1426612"/>
              <a:gd name="connsiteY185" fmla="*/ 2496829 h 2954076"/>
              <a:gd name="connsiteX186" fmla="*/ 560074 w 1426612"/>
              <a:gd name="connsiteY186" fmla="*/ 2446823 h 2954076"/>
              <a:gd name="connsiteX187" fmla="*/ 610081 w 1426612"/>
              <a:gd name="connsiteY187" fmla="*/ 2382529 h 2954076"/>
              <a:gd name="connsiteX188" fmla="*/ 536262 w 1426612"/>
              <a:gd name="connsiteY188" fmla="*/ 2444442 h 2954076"/>
              <a:gd name="connsiteX189" fmla="*/ 486256 w 1426612"/>
              <a:gd name="connsiteY189" fmla="*/ 2468254 h 2954076"/>
              <a:gd name="connsiteX190" fmla="*/ 424343 w 1426612"/>
              <a:gd name="connsiteY190" fmla="*/ 2513499 h 2954076"/>
              <a:gd name="connsiteX191" fmla="*/ 364812 w 1426612"/>
              <a:gd name="connsiteY191" fmla="*/ 2484923 h 2954076"/>
              <a:gd name="connsiteX192" fmla="*/ 319568 w 1426612"/>
              <a:gd name="connsiteY192" fmla="*/ 2444442 h 2954076"/>
              <a:gd name="connsiteX193" fmla="*/ 295756 w 1426612"/>
              <a:gd name="connsiteY193" fmla="*/ 2437298 h 2954076"/>
              <a:gd name="connsiteX194" fmla="*/ 250512 w 1426612"/>
              <a:gd name="connsiteY194" fmla="*/ 2456348 h 2954076"/>
              <a:gd name="connsiteX195" fmla="*/ 231462 w 1426612"/>
              <a:gd name="connsiteY195" fmla="*/ 2444442 h 2954076"/>
              <a:gd name="connsiteX196" fmla="*/ 267181 w 1426612"/>
              <a:gd name="connsiteY196" fmla="*/ 2420629 h 2954076"/>
              <a:gd name="connsiteX197" fmla="*/ 171931 w 1426612"/>
              <a:gd name="connsiteY197" fmla="*/ 2408723 h 2954076"/>
              <a:gd name="connsiteX198" fmla="*/ 114781 w 1426612"/>
              <a:gd name="connsiteY198" fmla="*/ 2430154 h 2954076"/>
              <a:gd name="connsiteX199" fmla="*/ 93349 w 1426612"/>
              <a:gd name="connsiteY199" fmla="*/ 2446823 h 2954076"/>
              <a:gd name="connsiteX200" fmla="*/ 90968 w 1426612"/>
              <a:gd name="connsiteY200" fmla="*/ 2427773 h 2954076"/>
              <a:gd name="connsiteX201" fmla="*/ 112399 w 1426612"/>
              <a:gd name="connsiteY201" fmla="*/ 2401579 h 2954076"/>
              <a:gd name="connsiteX202" fmla="*/ 52868 w 1426612"/>
              <a:gd name="connsiteY202" fmla="*/ 2406342 h 2954076"/>
              <a:gd name="connsiteX203" fmla="*/ 67156 w 1426612"/>
              <a:gd name="connsiteY203" fmla="*/ 2373004 h 2954076"/>
              <a:gd name="connsiteX204" fmla="*/ 45724 w 1426612"/>
              <a:gd name="connsiteY204" fmla="*/ 2358717 h 2954076"/>
              <a:gd name="connsiteX205" fmla="*/ 52868 w 1426612"/>
              <a:gd name="connsiteY205" fmla="*/ 2342048 h 2954076"/>
              <a:gd name="connsiteX206" fmla="*/ 131449 w 1426612"/>
              <a:gd name="connsiteY206" fmla="*/ 2296804 h 2954076"/>
              <a:gd name="connsiteX207" fmla="*/ 150500 w 1426612"/>
              <a:gd name="connsiteY207" fmla="*/ 2272992 h 2954076"/>
              <a:gd name="connsiteX208" fmla="*/ 205268 w 1426612"/>
              <a:gd name="connsiteY208" fmla="*/ 2265848 h 2954076"/>
              <a:gd name="connsiteX209" fmla="*/ 276706 w 1426612"/>
              <a:gd name="connsiteY209" fmla="*/ 2201554 h 2954076"/>
              <a:gd name="connsiteX210" fmla="*/ 283849 w 1426612"/>
              <a:gd name="connsiteY210" fmla="*/ 2158692 h 2954076"/>
              <a:gd name="connsiteX211" fmla="*/ 264799 w 1426612"/>
              <a:gd name="connsiteY211" fmla="*/ 2120592 h 2954076"/>
              <a:gd name="connsiteX212" fmla="*/ 271943 w 1426612"/>
              <a:gd name="connsiteY212" fmla="*/ 2082492 h 2954076"/>
              <a:gd name="connsiteX213" fmla="*/ 269562 w 1426612"/>
              <a:gd name="connsiteY213" fmla="*/ 2049154 h 2954076"/>
              <a:gd name="connsiteX214" fmla="*/ 238606 w 1426612"/>
              <a:gd name="connsiteY214" fmla="*/ 2025342 h 2954076"/>
              <a:gd name="connsiteX215" fmla="*/ 207649 w 1426612"/>
              <a:gd name="connsiteY215" fmla="*/ 2032485 h 2954076"/>
              <a:gd name="connsiteX216" fmla="*/ 179074 w 1426612"/>
              <a:gd name="connsiteY216" fmla="*/ 2053917 h 2954076"/>
              <a:gd name="connsiteX217" fmla="*/ 148118 w 1426612"/>
              <a:gd name="connsiteY217" fmla="*/ 2058679 h 2954076"/>
              <a:gd name="connsiteX218" fmla="*/ 150499 w 1426612"/>
              <a:gd name="connsiteY218" fmla="*/ 2049154 h 2954076"/>
              <a:gd name="connsiteX219" fmla="*/ 219556 w 1426612"/>
              <a:gd name="connsiteY219" fmla="*/ 1956285 h 2954076"/>
              <a:gd name="connsiteX220" fmla="*/ 174312 w 1426612"/>
              <a:gd name="connsiteY220" fmla="*/ 1887229 h 2954076"/>
              <a:gd name="connsiteX221" fmla="*/ 193362 w 1426612"/>
              <a:gd name="connsiteY221" fmla="*/ 1851510 h 2954076"/>
              <a:gd name="connsiteX222" fmla="*/ 260037 w 1426612"/>
              <a:gd name="connsiteY222" fmla="*/ 1894373 h 2954076"/>
              <a:gd name="connsiteX223" fmla="*/ 307662 w 1426612"/>
              <a:gd name="connsiteY223" fmla="*/ 1906279 h 2954076"/>
              <a:gd name="connsiteX224" fmla="*/ 426724 w 1426612"/>
              <a:gd name="connsiteY224" fmla="*/ 1884848 h 2954076"/>
              <a:gd name="connsiteX225" fmla="*/ 479112 w 1426612"/>
              <a:gd name="connsiteY225" fmla="*/ 1915804 h 2954076"/>
              <a:gd name="connsiteX226" fmla="*/ 464824 w 1426612"/>
              <a:gd name="connsiteY226" fmla="*/ 1870560 h 2954076"/>
              <a:gd name="connsiteX227" fmla="*/ 469587 w 1426612"/>
              <a:gd name="connsiteY227" fmla="*/ 1863417 h 2954076"/>
              <a:gd name="connsiteX228" fmla="*/ 507687 w 1426612"/>
              <a:gd name="connsiteY228" fmla="*/ 1894373 h 2954076"/>
              <a:gd name="connsiteX229" fmla="*/ 533881 w 1426612"/>
              <a:gd name="connsiteY229" fmla="*/ 1901516 h 2954076"/>
              <a:gd name="connsiteX230" fmla="*/ 536262 w 1426612"/>
              <a:gd name="connsiteY230" fmla="*/ 1870560 h 2954076"/>
              <a:gd name="connsiteX231" fmla="*/ 519593 w 1426612"/>
              <a:gd name="connsiteY231" fmla="*/ 1870560 h 2954076"/>
              <a:gd name="connsiteX232" fmla="*/ 488637 w 1426612"/>
              <a:gd name="connsiteY232" fmla="*/ 1851510 h 2954076"/>
              <a:gd name="connsiteX233" fmla="*/ 474349 w 1426612"/>
              <a:gd name="connsiteY233" fmla="*/ 1815792 h 2954076"/>
              <a:gd name="connsiteX234" fmla="*/ 479112 w 1426612"/>
              <a:gd name="connsiteY234" fmla="*/ 1782454 h 2954076"/>
              <a:gd name="connsiteX235" fmla="*/ 505306 w 1426612"/>
              <a:gd name="connsiteY235" fmla="*/ 1758642 h 2954076"/>
              <a:gd name="connsiteX236" fmla="*/ 479112 w 1426612"/>
              <a:gd name="connsiteY236" fmla="*/ 1732448 h 2954076"/>
              <a:gd name="connsiteX237" fmla="*/ 481493 w 1426612"/>
              <a:gd name="connsiteY237" fmla="*/ 1706254 h 2954076"/>
              <a:gd name="connsiteX238" fmla="*/ 486256 w 1426612"/>
              <a:gd name="connsiteY238" fmla="*/ 1680060 h 2954076"/>
              <a:gd name="connsiteX239" fmla="*/ 524356 w 1426612"/>
              <a:gd name="connsiteY239" fmla="*/ 1632435 h 2954076"/>
              <a:gd name="connsiteX240" fmla="*/ 524356 w 1426612"/>
              <a:gd name="connsiteY240" fmla="*/ 1601479 h 2954076"/>
              <a:gd name="connsiteX241" fmla="*/ 505306 w 1426612"/>
              <a:gd name="connsiteY241" fmla="*/ 1596717 h 2954076"/>
              <a:gd name="connsiteX242" fmla="*/ 462443 w 1426612"/>
              <a:gd name="connsiteY242" fmla="*/ 1625292 h 2954076"/>
              <a:gd name="connsiteX243" fmla="*/ 433868 w 1426612"/>
              <a:gd name="connsiteY243" fmla="*/ 1603860 h 2954076"/>
              <a:gd name="connsiteX244" fmla="*/ 386243 w 1426612"/>
              <a:gd name="connsiteY244" fmla="*/ 1522898 h 2954076"/>
              <a:gd name="connsiteX245" fmla="*/ 368682 w 1426612"/>
              <a:gd name="connsiteY245" fmla="*/ 1496446 h 2954076"/>
              <a:gd name="connsiteX0" fmla="*/ 368682 w 1425741"/>
              <a:gd name="connsiteY0" fmla="*/ 1496446 h 2954076"/>
              <a:gd name="connsiteX1" fmla="*/ 371956 w 1425741"/>
              <a:gd name="connsiteY1" fmla="*/ 1446698 h 2954076"/>
              <a:gd name="connsiteX2" fmla="*/ 429106 w 1425741"/>
              <a:gd name="connsiteY2" fmla="*/ 1349067 h 2954076"/>
              <a:gd name="connsiteX3" fmla="*/ 464824 w 1425741"/>
              <a:gd name="connsiteY3" fmla="*/ 1344304 h 2954076"/>
              <a:gd name="connsiteX4" fmla="*/ 476731 w 1425741"/>
              <a:gd name="connsiteY4" fmla="*/ 1327635 h 2954076"/>
              <a:gd name="connsiteX5" fmla="*/ 441012 w 1425741"/>
              <a:gd name="connsiteY5" fmla="*/ 1325254 h 2954076"/>
              <a:gd name="connsiteX6" fmla="*/ 381481 w 1425741"/>
              <a:gd name="connsiteY6" fmla="*/ 1313348 h 2954076"/>
              <a:gd name="connsiteX7" fmla="*/ 357668 w 1425741"/>
              <a:gd name="connsiteY7" fmla="*/ 1349067 h 2954076"/>
              <a:gd name="connsiteX8" fmla="*/ 276706 w 1425741"/>
              <a:gd name="connsiteY8" fmla="*/ 1391929 h 2954076"/>
              <a:gd name="connsiteX9" fmla="*/ 231462 w 1425741"/>
              <a:gd name="connsiteY9" fmla="*/ 1372879 h 2954076"/>
              <a:gd name="connsiteX10" fmla="*/ 212412 w 1425741"/>
              <a:gd name="connsiteY10" fmla="*/ 1344304 h 2954076"/>
              <a:gd name="connsiteX11" fmla="*/ 202887 w 1425741"/>
              <a:gd name="connsiteY11" fmla="*/ 1363354 h 2954076"/>
              <a:gd name="connsiteX12" fmla="*/ 212412 w 1425741"/>
              <a:gd name="connsiteY12" fmla="*/ 1422884 h 2954076"/>
              <a:gd name="connsiteX13" fmla="*/ 138593 w 1425741"/>
              <a:gd name="connsiteY13" fmla="*/ 1372879 h 2954076"/>
              <a:gd name="connsiteX14" fmla="*/ 88587 w 1425741"/>
              <a:gd name="connsiteY14" fmla="*/ 1391929 h 2954076"/>
              <a:gd name="connsiteX15" fmla="*/ 64775 w 1425741"/>
              <a:gd name="connsiteY15" fmla="*/ 1337163 h 2954076"/>
              <a:gd name="connsiteX16" fmla="*/ 79062 w 1425741"/>
              <a:gd name="connsiteY16" fmla="*/ 1291917 h 2954076"/>
              <a:gd name="connsiteX17" fmla="*/ 138593 w 1425741"/>
              <a:gd name="connsiteY17" fmla="*/ 1184760 h 2954076"/>
              <a:gd name="connsiteX18" fmla="*/ 164787 w 1425741"/>
              <a:gd name="connsiteY18" fmla="*/ 1156184 h 2954076"/>
              <a:gd name="connsiteX19" fmla="*/ 100493 w 1425741"/>
              <a:gd name="connsiteY19" fmla="*/ 1060934 h 2954076"/>
              <a:gd name="connsiteX20" fmla="*/ 112399 w 1425741"/>
              <a:gd name="connsiteY20" fmla="*/ 1015691 h 2954076"/>
              <a:gd name="connsiteX21" fmla="*/ 136212 w 1425741"/>
              <a:gd name="connsiteY21" fmla="*/ 996641 h 2954076"/>
              <a:gd name="connsiteX22" fmla="*/ 188599 w 1425741"/>
              <a:gd name="connsiteY22" fmla="*/ 994259 h 2954076"/>
              <a:gd name="connsiteX23" fmla="*/ 133831 w 1425741"/>
              <a:gd name="connsiteY23" fmla="*/ 975209 h 2954076"/>
              <a:gd name="connsiteX24" fmla="*/ 121924 w 1425741"/>
              <a:gd name="connsiteY24" fmla="*/ 937109 h 2954076"/>
              <a:gd name="connsiteX25" fmla="*/ 88587 w 1425741"/>
              <a:gd name="connsiteY25" fmla="*/ 1006166 h 2954076"/>
              <a:gd name="connsiteX26" fmla="*/ 67156 w 1425741"/>
              <a:gd name="connsiteY26" fmla="*/ 1010928 h 2954076"/>
              <a:gd name="connsiteX27" fmla="*/ 86206 w 1425741"/>
              <a:gd name="connsiteY27" fmla="*/ 1065697 h 2954076"/>
              <a:gd name="connsiteX28" fmla="*/ 43343 w 1425741"/>
              <a:gd name="connsiteY28" fmla="*/ 1015691 h 2954076"/>
              <a:gd name="connsiteX29" fmla="*/ 26674 w 1425741"/>
              <a:gd name="connsiteY29" fmla="*/ 987116 h 2954076"/>
              <a:gd name="connsiteX30" fmla="*/ 102874 w 1425741"/>
              <a:gd name="connsiteY30" fmla="*/ 877578 h 2954076"/>
              <a:gd name="connsiteX31" fmla="*/ 74299 w 1425741"/>
              <a:gd name="connsiteY31" fmla="*/ 887103 h 2954076"/>
              <a:gd name="connsiteX32" fmla="*/ 45724 w 1425741"/>
              <a:gd name="connsiteY32" fmla="*/ 922822 h 2954076"/>
              <a:gd name="connsiteX33" fmla="*/ 17149 w 1425741"/>
              <a:gd name="connsiteY33" fmla="*/ 951398 h 2954076"/>
              <a:gd name="connsiteX34" fmla="*/ 14768 w 1425741"/>
              <a:gd name="connsiteY34" fmla="*/ 1025217 h 2954076"/>
              <a:gd name="connsiteX35" fmla="*/ 12387 w 1425741"/>
              <a:gd name="connsiteY35" fmla="*/ 1079986 h 2954076"/>
              <a:gd name="connsiteX36" fmla="*/ 48106 w 1425741"/>
              <a:gd name="connsiteY36" fmla="*/ 1075223 h 2954076"/>
              <a:gd name="connsiteX37" fmla="*/ 74299 w 1425741"/>
              <a:gd name="connsiteY37" fmla="*/ 1144279 h 2954076"/>
              <a:gd name="connsiteX38" fmla="*/ 57631 w 1425741"/>
              <a:gd name="connsiteY38" fmla="*/ 1163329 h 2954076"/>
              <a:gd name="connsiteX39" fmla="*/ 24293 w 1425741"/>
              <a:gd name="connsiteY39" fmla="*/ 1146660 h 2954076"/>
              <a:gd name="connsiteX40" fmla="*/ 7624 w 1425741"/>
              <a:gd name="connsiteY40" fmla="*/ 1063317 h 2954076"/>
              <a:gd name="connsiteX41" fmla="*/ 10007 w 1425741"/>
              <a:gd name="connsiteY41" fmla="*/ 868057 h 2954076"/>
              <a:gd name="connsiteX42" fmla="*/ 45724 w 1425741"/>
              <a:gd name="connsiteY42" fmla="*/ 815666 h 2954076"/>
              <a:gd name="connsiteX43" fmla="*/ 81443 w 1425741"/>
              <a:gd name="connsiteY43" fmla="*/ 796616 h 2954076"/>
              <a:gd name="connsiteX44" fmla="*/ 14768 w 1425741"/>
              <a:gd name="connsiteY44" fmla="*/ 794234 h 2954076"/>
              <a:gd name="connsiteX45" fmla="*/ 45724 w 1425741"/>
              <a:gd name="connsiteY45" fmla="*/ 763278 h 2954076"/>
              <a:gd name="connsiteX46" fmla="*/ 24293 w 1425741"/>
              <a:gd name="connsiteY46" fmla="*/ 763278 h 2954076"/>
              <a:gd name="connsiteX47" fmla="*/ 64774 w 1425741"/>
              <a:gd name="connsiteY47" fmla="*/ 677553 h 2954076"/>
              <a:gd name="connsiteX48" fmla="*/ 12387 w 1425741"/>
              <a:gd name="connsiteY48" fmla="*/ 741847 h 2954076"/>
              <a:gd name="connsiteX49" fmla="*/ 5243 w 1425741"/>
              <a:gd name="connsiteY49" fmla="*/ 670409 h 2954076"/>
              <a:gd name="connsiteX50" fmla="*/ 5244 w 1425741"/>
              <a:gd name="connsiteY50" fmla="*/ 396567 h 2954076"/>
              <a:gd name="connsiteX51" fmla="*/ 17149 w 1425741"/>
              <a:gd name="connsiteY51" fmla="*/ 279884 h 2954076"/>
              <a:gd name="connsiteX52" fmla="*/ 71918 w 1425741"/>
              <a:gd name="connsiteY52" fmla="*/ 291791 h 2954076"/>
              <a:gd name="connsiteX53" fmla="*/ 52868 w 1425741"/>
              <a:gd name="connsiteY53" fmla="*/ 258453 h 2954076"/>
              <a:gd name="connsiteX54" fmla="*/ 480 w 1425741"/>
              <a:gd name="connsiteY54" fmla="*/ 225116 h 2954076"/>
              <a:gd name="connsiteX55" fmla="*/ 33818 w 1425741"/>
              <a:gd name="connsiteY55" fmla="*/ 208447 h 2954076"/>
              <a:gd name="connsiteX56" fmla="*/ 36199 w 1425741"/>
              <a:gd name="connsiteY56" fmla="*/ 194159 h 2954076"/>
              <a:gd name="connsiteX57" fmla="*/ 14768 w 1425741"/>
              <a:gd name="connsiteY57" fmla="*/ 153678 h 2954076"/>
              <a:gd name="connsiteX58" fmla="*/ 52868 w 1425741"/>
              <a:gd name="connsiteY58" fmla="*/ 151297 h 2954076"/>
              <a:gd name="connsiteX59" fmla="*/ 76681 w 1425741"/>
              <a:gd name="connsiteY59" fmla="*/ 141772 h 2954076"/>
              <a:gd name="connsiteX60" fmla="*/ 57630 w 1425741"/>
              <a:gd name="connsiteY60" fmla="*/ 101291 h 2954076"/>
              <a:gd name="connsiteX61" fmla="*/ 81444 w 1425741"/>
              <a:gd name="connsiteY61" fmla="*/ 27473 h 2954076"/>
              <a:gd name="connsiteX62" fmla="*/ 98112 w 1425741"/>
              <a:gd name="connsiteY62" fmla="*/ 8422 h 2954076"/>
              <a:gd name="connsiteX63" fmla="*/ 145737 w 1425741"/>
              <a:gd name="connsiteY63" fmla="*/ 20328 h 2954076"/>
              <a:gd name="connsiteX64" fmla="*/ 138593 w 1425741"/>
              <a:gd name="connsiteY64" fmla="*/ 77479 h 2954076"/>
              <a:gd name="connsiteX65" fmla="*/ 181456 w 1425741"/>
              <a:gd name="connsiteY65" fmla="*/ 32235 h 2954076"/>
              <a:gd name="connsiteX66" fmla="*/ 250512 w 1425741"/>
              <a:gd name="connsiteY66" fmla="*/ 36998 h 2954076"/>
              <a:gd name="connsiteX67" fmla="*/ 331474 w 1425741"/>
              <a:gd name="connsiteY67" fmla="*/ 25092 h 2954076"/>
              <a:gd name="connsiteX68" fmla="*/ 367193 w 1425741"/>
              <a:gd name="connsiteY68" fmla="*/ 6042 h 2954076"/>
              <a:gd name="connsiteX69" fmla="*/ 407674 w 1425741"/>
              <a:gd name="connsiteY69" fmla="*/ 20329 h 2954076"/>
              <a:gd name="connsiteX70" fmla="*/ 421962 w 1425741"/>
              <a:gd name="connsiteY70" fmla="*/ 1279 h 2954076"/>
              <a:gd name="connsiteX71" fmla="*/ 459641 w 1425741"/>
              <a:gd name="connsiteY71" fmla="*/ 2745 h 2954076"/>
              <a:gd name="connsiteX72" fmla="*/ 467206 w 1425741"/>
              <a:gd name="connsiteY72" fmla="*/ 10804 h 2954076"/>
              <a:gd name="connsiteX73" fmla="*/ 462443 w 1425741"/>
              <a:gd name="connsiteY73" fmla="*/ 101292 h 2954076"/>
              <a:gd name="connsiteX74" fmla="*/ 421962 w 1425741"/>
              <a:gd name="connsiteY74" fmla="*/ 137010 h 2954076"/>
              <a:gd name="connsiteX75" fmla="*/ 329093 w 1425741"/>
              <a:gd name="connsiteY75" fmla="*/ 215592 h 2954076"/>
              <a:gd name="connsiteX76" fmla="*/ 295756 w 1425741"/>
              <a:gd name="connsiteY76" fmla="*/ 251310 h 2954076"/>
              <a:gd name="connsiteX77" fmla="*/ 274324 w 1425741"/>
              <a:gd name="connsiteY77" fmla="*/ 294173 h 2954076"/>
              <a:gd name="connsiteX78" fmla="*/ 210031 w 1425741"/>
              <a:gd name="connsiteY78" fmla="*/ 275123 h 2954076"/>
              <a:gd name="connsiteX79" fmla="*/ 229081 w 1425741"/>
              <a:gd name="connsiteY79" fmla="*/ 303698 h 2954076"/>
              <a:gd name="connsiteX80" fmla="*/ 302899 w 1425741"/>
              <a:gd name="connsiteY80" fmla="*/ 313223 h 2954076"/>
              <a:gd name="connsiteX81" fmla="*/ 329093 w 1425741"/>
              <a:gd name="connsiteY81" fmla="*/ 301317 h 2954076"/>
              <a:gd name="connsiteX82" fmla="*/ 293374 w 1425741"/>
              <a:gd name="connsiteY82" fmla="*/ 341798 h 2954076"/>
              <a:gd name="connsiteX83" fmla="*/ 269562 w 1425741"/>
              <a:gd name="connsiteY83" fmla="*/ 339417 h 2954076"/>
              <a:gd name="connsiteX84" fmla="*/ 236224 w 1425741"/>
              <a:gd name="connsiteY84" fmla="*/ 348942 h 2954076"/>
              <a:gd name="connsiteX85" fmla="*/ 210031 w 1425741"/>
              <a:gd name="connsiteY85" fmla="*/ 387042 h 2954076"/>
              <a:gd name="connsiteX86" fmla="*/ 210031 w 1425741"/>
              <a:gd name="connsiteY86" fmla="*/ 406092 h 2954076"/>
              <a:gd name="connsiteX87" fmla="*/ 236224 w 1425741"/>
              <a:gd name="connsiteY87" fmla="*/ 372754 h 2954076"/>
              <a:gd name="connsiteX88" fmla="*/ 260037 w 1425741"/>
              <a:gd name="connsiteY88" fmla="*/ 363229 h 2954076"/>
              <a:gd name="connsiteX89" fmla="*/ 269562 w 1425741"/>
              <a:gd name="connsiteY89" fmla="*/ 387042 h 2954076"/>
              <a:gd name="connsiteX90" fmla="*/ 245749 w 1425741"/>
              <a:gd name="connsiteY90" fmla="*/ 422760 h 2954076"/>
              <a:gd name="connsiteX91" fmla="*/ 260037 w 1425741"/>
              <a:gd name="connsiteY91" fmla="*/ 425142 h 2954076"/>
              <a:gd name="connsiteX92" fmla="*/ 321949 w 1425741"/>
              <a:gd name="connsiteY92" fmla="*/ 387042 h 2954076"/>
              <a:gd name="connsiteX93" fmla="*/ 367193 w 1425741"/>
              <a:gd name="connsiteY93" fmla="*/ 375135 h 2954076"/>
              <a:gd name="connsiteX94" fmla="*/ 414818 w 1425741"/>
              <a:gd name="connsiteY94" fmla="*/ 353704 h 2954076"/>
              <a:gd name="connsiteX95" fmla="*/ 476731 w 1425741"/>
              <a:gd name="connsiteY95" fmla="*/ 367991 h 2954076"/>
              <a:gd name="connsiteX96" fmla="*/ 543406 w 1425741"/>
              <a:gd name="connsiteY96" fmla="*/ 353703 h 2954076"/>
              <a:gd name="connsiteX97" fmla="*/ 621987 w 1425741"/>
              <a:gd name="connsiteY97" fmla="*/ 365610 h 2954076"/>
              <a:gd name="connsiteX98" fmla="*/ 686281 w 1425741"/>
              <a:gd name="connsiteY98" fmla="*/ 363229 h 2954076"/>
              <a:gd name="connsiteX99" fmla="*/ 717239 w 1425741"/>
              <a:gd name="connsiteY99" fmla="*/ 398951 h 2954076"/>
              <a:gd name="connsiteX100" fmla="*/ 721999 w 1425741"/>
              <a:gd name="connsiteY100" fmla="*/ 451335 h 2954076"/>
              <a:gd name="connsiteX101" fmla="*/ 683899 w 1425741"/>
              <a:gd name="connsiteY101" fmla="*/ 503723 h 2954076"/>
              <a:gd name="connsiteX102" fmla="*/ 674374 w 1425741"/>
              <a:gd name="connsiteY102" fmla="*/ 565634 h 2954076"/>
              <a:gd name="connsiteX103" fmla="*/ 648181 w 1425741"/>
              <a:gd name="connsiteY103" fmla="*/ 615641 h 2954076"/>
              <a:gd name="connsiteX104" fmla="*/ 636274 w 1425741"/>
              <a:gd name="connsiteY104" fmla="*/ 658504 h 2954076"/>
              <a:gd name="connsiteX105" fmla="*/ 600556 w 1425741"/>
              <a:gd name="connsiteY105" fmla="*/ 703747 h 2954076"/>
              <a:gd name="connsiteX106" fmla="*/ 569599 w 1425741"/>
              <a:gd name="connsiteY106" fmla="*/ 768042 h 2954076"/>
              <a:gd name="connsiteX107" fmla="*/ 469587 w 1425741"/>
              <a:gd name="connsiteY107" fmla="*/ 806142 h 2954076"/>
              <a:gd name="connsiteX108" fmla="*/ 448156 w 1425741"/>
              <a:gd name="connsiteY108" fmla="*/ 820429 h 2954076"/>
              <a:gd name="connsiteX109" fmla="*/ 443393 w 1425741"/>
              <a:gd name="connsiteY109" fmla="*/ 844242 h 2954076"/>
              <a:gd name="connsiteX110" fmla="*/ 512449 w 1425741"/>
              <a:gd name="connsiteY110" fmla="*/ 815667 h 2954076"/>
              <a:gd name="connsiteX111" fmla="*/ 536262 w 1425741"/>
              <a:gd name="connsiteY111" fmla="*/ 839479 h 2954076"/>
              <a:gd name="connsiteX112" fmla="*/ 560074 w 1425741"/>
              <a:gd name="connsiteY112" fmla="*/ 870435 h 2954076"/>
              <a:gd name="connsiteX113" fmla="*/ 486256 w 1425741"/>
              <a:gd name="connsiteY113" fmla="*/ 910917 h 2954076"/>
              <a:gd name="connsiteX114" fmla="*/ 429106 w 1425741"/>
              <a:gd name="connsiteY114" fmla="*/ 949017 h 2954076"/>
              <a:gd name="connsiteX115" fmla="*/ 341000 w 1425741"/>
              <a:gd name="connsiteY115" fmla="*/ 946635 h 2954076"/>
              <a:gd name="connsiteX116" fmla="*/ 376718 w 1425741"/>
              <a:gd name="connsiteY116" fmla="*/ 968067 h 2954076"/>
              <a:gd name="connsiteX117" fmla="*/ 481493 w 1425741"/>
              <a:gd name="connsiteY117" fmla="*/ 987117 h 2954076"/>
              <a:gd name="connsiteX118" fmla="*/ 545787 w 1425741"/>
              <a:gd name="connsiteY118" fmla="*/ 951398 h 2954076"/>
              <a:gd name="connsiteX119" fmla="*/ 757719 w 1425741"/>
              <a:gd name="connsiteY119" fmla="*/ 1110943 h 2954076"/>
              <a:gd name="connsiteX120" fmla="*/ 976844 w 1425741"/>
              <a:gd name="connsiteY120" fmla="*/ 1527402 h 2954076"/>
              <a:gd name="connsiteX121" fmla="*/ 1110144 w 1425741"/>
              <a:gd name="connsiteY121" fmla="*/ 2034868 h 2954076"/>
              <a:gd name="connsiteX122" fmla="*/ 1207774 w 1425741"/>
              <a:gd name="connsiteY122" fmla="*/ 1994385 h 2954076"/>
              <a:gd name="connsiteX123" fmla="*/ 1419707 w 1425741"/>
              <a:gd name="connsiteY123" fmla="*/ 2080111 h 2954076"/>
              <a:gd name="connsiteX124" fmla="*/ 1381607 w 1425741"/>
              <a:gd name="connsiteY124" fmla="*/ 2292043 h 2954076"/>
              <a:gd name="connsiteX125" fmla="*/ 1310168 w 1425741"/>
              <a:gd name="connsiteY125" fmla="*/ 2306329 h 2954076"/>
              <a:gd name="connsiteX126" fmla="*/ 1319693 w 1425741"/>
              <a:gd name="connsiteY126" fmla="*/ 2377767 h 2954076"/>
              <a:gd name="connsiteX127" fmla="*/ 1222062 w 1425741"/>
              <a:gd name="connsiteY127" fmla="*/ 2396817 h 2954076"/>
              <a:gd name="connsiteX128" fmla="*/ 1269687 w 1425741"/>
              <a:gd name="connsiteY128" fmla="*/ 2415867 h 2954076"/>
              <a:gd name="connsiteX129" fmla="*/ 1248255 w 1425741"/>
              <a:gd name="connsiteY129" fmla="*/ 2458728 h 2954076"/>
              <a:gd name="connsiteX130" fmla="*/ 1164912 w 1425741"/>
              <a:gd name="connsiteY130" fmla="*/ 2484923 h 2954076"/>
              <a:gd name="connsiteX131" fmla="*/ 1203012 w 1425741"/>
              <a:gd name="connsiteY131" fmla="*/ 2487304 h 2954076"/>
              <a:gd name="connsiteX132" fmla="*/ 1200631 w 1425741"/>
              <a:gd name="connsiteY132" fmla="*/ 2508735 h 2954076"/>
              <a:gd name="connsiteX133" fmla="*/ 1217299 w 1425741"/>
              <a:gd name="connsiteY133" fmla="*/ 2523023 h 2954076"/>
              <a:gd name="connsiteX134" fmla="*/ 1243493 w 1425741"/>
              <a:gd name="connsiteY134" fmla="*/ 2503973 h 2954076"/>
              <a:gd name="connsiteX135" fmla="*/ 1262543 w 1425741"/>
              <a:gd name="connsiteY135" fmla="*/ 2527785 h 2954076"/>
              <a:gd name="connsiteX136" fmla="*/ 1348268 w 1425741"/>
              <a:gd name="connsiteY136" fmla="*/ 2523023 h 2954076"/>
              <a:gd name="connsiteX137" fmla="*/ 1357793 w 1425741"/>
              <a:gd name="connsiteY137" fmla="*/ 2556360 h 2954076"/>
              <a:gd name="connsiteX138" fmla="*/ 1343507 w 1425741"/>
              <a:gd name="connsiteY138" fmla="*/ 2592080 h 2954076"/>
              <a:gd name="connsiteX139" fmla="*/ 1293499 w 1425741"/>
              <a:gd name="connsiteY139" fmla="*/ 2615892 h 2954076"/>
              <a:gd name="connsiteX140" fmla="*/ 1264924 w 1425741"/>
              <a:gd name="connsiteY140" fmla="*/ 2649229 h 2954076"/>
              <a:gd name="connsiteX141" fmla="*/ 1174437 w 1425741"/>
              <a:gd name="connsiteY141" fmla="*/ 2680185 h 2954076"/>
              <a:gd name="connsiteX142" fmla="*/ 1141099 w 1425741"/>
              <a:gd name="connsiteY142" fmla="*/ 2708760 h 2954076"/>
              <a:gd name="connsiteX143" fmla="*/ 1088712 w 1425741"/>
              <a:gd name="connsiteY143" fmla="*/ 2699235 h 2954076"/>
              <a:gd name="connsiteX144" fmla="*/ 1029181 w 1425741"/>
              <a:gd name="connsiteY144" fmla="*/ 2692092 h 2954076"/>
              <a:gd name="connsiteX145" fmla="*/ 962506 w 1425741"/>
              <a:gd name="connsiteY145" fmla="*/ 2699235 h 2954076"/>
              <a:gd name="connsiteX146" fmla="*/ 924406 w 1425741"/>
              <a:gd name="connsiteY146" fmla="*/ 2718285 h 2954076"/>
              <a:gd name="connsiteX147" fmla="*/ 888687 w 1425741"/>
              <a:gd name="connsiteY147" fmla="*/ 2682567 h 2954076"/>
              <a:gd name="connsiteX148" fmla="*/ 869637 w 1425741"/>
              <a:gd name="connsiteY148" fmla="*/ 2682567 h 2954076"/>
              <a:gd name="connsiteX149" fmla="*/ 850587 w 1425741"/>
              <a:gd name="connsiteY149" fmla="*/ 2701617 h 2954076"/>
              <a:gd name="connsiteX150" fmla="*/ 817249 w 1425741"/>
              <a:gd name="connsiteY150" fmla="*/ 2694473 h 2954076"/>
              <a:gd name="connsiteX151" fmla="*/ 800581 w 1425741"/>
              <a:gd name="connsiteY151" fmla="*/ 2711142 h 2954076"/>
              <a:gd name="connsiteX152" fmla="*/ 793437 w 1425741"/>
              <a:gd name="connsiteY152" fmla="*/ 2739717 h 2954076"/>
              <a:gd name="connsiteX153" fmla="*/ 838681 w 1425741"/>
              <a:gd name="connsiteY153" fmla="*/ 2761148 h 2954076"/>
              <a:gd name="connsiteX154" fmla="*/ 860112 w 1425741"/>
              <a:gd name="connsiteY154" fmla="*/ 2730192 h 2954076"/>
              <a:gd name="connsiteX155" fmla="*/ 786293 w 1425741"/>
              <a:gd name="connsiteY155" fmla="*/ 2706379 h 2954076"/>
              <a:gd name="connsiteX156" fmla="*/ 686281 w 1425741"/>
              <a:gd name="connsiteY156" fmla="*/ 2713523 h 2954076"/>
              <a:gd name="connsiteX157" fmla="*/ 685860 w 1425741"/>
              <a:gd name="connsiteY157" fmla="*/ 2749641 h 2954076"/>
              <a:gd name="connsiteX158" fmla="*/ 621987 w 1425741"/>
              <a:gd name="connsiteY158" fmla="*/ 2746860 h 2954076"/>
              <a:gd name="connsiteX159" fmla="*/ 591031 w 1425741"/>
              <a:gd name="connsiteY159" fmla="*/ 2754004 h 2954076"/>
              <a:gd name="connsiteX160" fmla="*/ 521974 w 1425741"/>
              <a:gd name="connsiteY160" fmla="*/ 2715904 h 2954076"/>
              <a:gd name="connsiteX161" fmla="*/ 464824 w 1425741"/>
              <a:gd name="connsiteY161" fmla="*/ 2725429 h 2954076"/>
              <a:gd name="connsiteX162" fmla="*/ 386243 w 1425741"/>
              <a:gd name="connsiteY162" fmla="*/ 2780198 h 2954076"/>
              <a:gd name="connsiteX163" fmla="*/ 350525 w 1425741"/>
              <a:gd name="connsiteY163" fmla="*/ 2892118 h 2954076"/>
              <a:gd name="connsiteX164" fmla="*/ 302899 w 1425741"/>
              <a:gd name="connsiteY164" fmla="*/ 2858779 h 2954076"/>
              <a:gd name="connsiteX165" fmla="*/ 245749 w 1425741"/>
              <a:gd name="connsiteY165" fmla="*/ 2844492 h 2954076"/>
              <a:gd name="connsiteX166" fmla="*/ 190981 w 1425741"/>
              <a:gd name="connsiteY166" fmla="*/ 2856398 h 2954076"/>
              <a:gd name="connsiteX167" fmla="*/ 145737 w 1425741"/>
              <a:gd name="connsiteY167" fmla="*/ 2863542 h 2954076"/>
              <a:gd name="connsiteX168" fmla="*/ 110018 w 1425741"/>
              <a:gd name="connsiteY168" fmla="*/ 2892117 h 2954076"/>
              <a:gd name="connsiteX169" fmla="*/ 88587 w 1425741"/>
              <a:gd name="connsiteY169" fmla="*/ 2899260 h 2954076"/>
              <a:gd name="connsiteX170" fmla="*/ 79062 w 1425741"/>
              <a:gd name="connsiteY170" fmla="*/ 2937360 h 2954076"/>
              <a:gd name="connsiteX171" fmla="*/ 55250 w 1425741"/>
              <a:gd name="connsiteY171" fmla="*/ 2954030 h 2954076"/>
              <a:gd name="connsiteX172" fmla="*/ 36199 w 1425741"/>
              <a:gd name="connsiteY172" fmla="*/ 2930218 h 2954076"/>
              <a:gd name="connsiteX173" fmla="*/ 5244 w 1425741"/>
              <a:gd name="connsiteY173" fmla="*/ 2911169 h 2954076"/>
              <a:gd name="connsiteX174" fmla="*/ 12387 w 1425741"/>
              <a:gd name="connsiteY174" fmla="*/ 2884973 h 2954076"/>
              <a:gd name="connsiteX175" fmla="*/ 69537 w 1425741"/>
              <a:gd name="connsiteY175" fmla="*/ 2849255 h 2954076"/>
              <a:gd name="connsiteX176" fmla="*/ 90969 w 1425741"/>
              <a:gd name="connsiteY176" fmla="*/ 2777818 h 2954076"/>
              <a:gd name="connsiteX177" fmla="*/ 145737 w 1425741"/>
              <a:gd name="connsiteY177" fmla="*/ 2744479 h 2954076"/>
              <a:gd name="connsiteX178" fmla="*/ 183838 w 1425741"/>
              <a:gd name="connsiteY178" fmla="*/ 2694474 h 2954076"/>
              <a:gd name="connsiteX179" fmla="*/ 193363 w 1425741"/>
              <a:gd name="connsiteY179" fmla="*/ 2630180 h 2954076"/>
              <a:gd name="connsiteX180" fmla="*/ 217174 w 1425741"/>
              <a:gd name="connsiteY180" fmla="*/ 2632561 h 2954076"/>
              <a:gd name="connsiteX181" fmla="*/ 240987 w 1425741"/>
              <a:gd name="connsiteY181" fmla="*/ 2623036 h 2954076"/>
              <a:gd name="connsiteX182" fmla="*/ 262418 w 1425741"/>
              <a:gd name="connsiteY182" fmla="*/ 2570648 h 2954076"/>
              <a:gd name="connsiteX183" fmla="*/ 391006 w 1425741"/>
              <a:gd name="connsiteY183" fmla="*/ 2561123 h 2954076"/>
              <a:gd name="connsiteX184" fmla="*/ 410056 w 1425741"/>
              <a:gd name="connsiteY184" fmla="*/ 2580174 h 2954076"/>
              <a:gd name="connsiteX185" fmla="*/ 476731 w 1425741"/>
              <a:gd name="connsiteY185" fmla="*/ 2558743 h 2954076"/>
              <a:gd name="connsiteX186" fmla="*/ 512449 w 1425741"/>
              <a:gd name="connsiteY186" fmla="*/ 2496829 h 2954076"/>
              <a:gd name="connsiteX187" fmla="*/ 560074 w 1425741"/>
              <a:gd name="connsiteY187" fmla="*/ 2446823 h 2954076"/>
              <a:gd name="connsiteX188" fmla="*/ 610081 w 1425741"/>
              <a:gd name="connsiteY188" fmla="*/ 2382529 h 2954076"/>
              <a:gd name="connsiteX189" fmla="*/ 536262 w 1425741"/>
              <a:gd name="connsiteY189" fmla="*/ 2444442 h 2954076"/>
              <a:gd name="connsiteX190" fmla="*/ 486256 w 1425741"/>
              <a:gd name="connsiteY190" fmla="*/ 2468254 h 2954076"/>
              <a:gd name="connsiteX191" fmla="*/ 424343 w 1425741"/>
              <a:gd name="connsiteY191" fmla="*/ 2513499 h 2954076"/>
              <a:gd name="connsiteX192" fmla="*/ 364812 w 1425741"/>
              <a:gd name="connsiteY192" fmla="*/ 2484923 h 2954076"/>
              <a:gd name="connsiteX193" fmla="*/ 319568 w 1425741"/>
              <a:gd name="connsiteY193" fmla="*/ 2444442 h 2954076"/>
              <a:gd name="connsiteX194" fmla="*/ 295756 w 1425741"/>
              <a:gd name="connsiteY194" fmla="*/ 2437298 h 2954076"/>
              <a:gd name="connsiteX195" fmla="*/ 250512 w 1425741"/>
              <a:gd name="connsiteY195" fmla="*/ 2456348 h 2954076"/>
              <a:gd name="connsiteX196" fmla="*/ 231462 w 1425741"/>
              <a:gd name="connsiteY196" fmla="*/ 2444442 h 2954076"/>
              <a:gd name="connsiteX197" fmla="*/ 267181 w 1425741"/>
              <a:gd name="connsiteY197" fmla="*/ 2420629 h 2954076"/>
              <a:gd name="connsiteX198" fmla="*/ 171931 w 1425741"/>
              <a:gd name="connsiteY198" fmla="*/ 2408723 h 2954076"/>
              <a:gd name="connsiteX199" fmla="*/ 114781 w 1425741"/>
              <a:gd name="connsiteY199" fmla="*/ 2430154 h 2954076"/>
              <a:gd name="connsiteX200" fmla="*/ 93349 w 1425741"/>
              <a:gd name="connsiteY200" fmla="*/ 2446823 h 2954076"/>
              <a:gd name="connsiteX201" fmla="*/ 90968 w 1425741"/>
              <a:gd name="connsiteY201" fmla="*/ 2427773 h 2954076"/>
              <a:gd name="connsiteX202" fmla="*/ 112399 w 1425741"/>
              <a:gd name="connsiteY202" fmla="*/ 2401579 h 2954076"/>
              <a:gd name="connsiteX203" fmla="*/ 52868 w 1425741"/>
              <a:gd name="connsiteY203" fmla="*/ 2406342 h 2954076"/>
              <a:gd name="connsiteX204" fmla="*/ 67156 w 1425741"/>
              <a:gd name="connsiteY204" fmla="*/ 2373004 h 2954076"/>
              <a:gd name="connsiteX205" fmla="*/ 45724 w 1425741"/>
              <a:gd name="connsiteY205" fmla="*/ 2358717 h 2954076"/>
              <a:gd name="connsiteX206" fmla="*/ 52868 w 1425741"/>
              <a:gd name="connsiteY206" fmla="*/ 2342048 h 2954076"/>
              <a:gd name="connsiteX207" fmla="*/ 131449 w 1425741"/>
              <a:gd name="connsiteY207" fmla="*/ 2296804 h 2954076"/>
              <a:gd name="connsiteX208" fmla="*/ 150500 w 1425741"/>
              <a:gd name="connsiteY208" fmla="*/ 2272992 h 2954076"/>
              <a:gd name="connsiteX209" fmla="*/ 205268 w 1425741"/>
              <a:gd name="connsiteY209" fmla="*/ 2265848 h 2954076"/>
              <a:gd name="connsiteX210" fmla="*/ 276706 w 1425741"/>
              <a:gd name="connsiteY210" fmla="*/ 2201554 h 2954076"/>
              <a:gd name="connsiteX211" fmla="*/ 283849 w 1425741"/>
              <a:gd name="connsiteY211" fmla="*/ 2158692 h 2954076"/>
              <a:gd name="connsiteX212" fmla="*/ 264799 w 1425741"/>
              <a:gd name="connsiteY212" fmla="*/ 2120592 h 2954076"/>
              <a:gd name="connsiteX213" fmla="*/ 271943 w 1425741"/>
              <a:gd name="connsiteY213" fmla="*/ 2082492 h 2954076"/>
              <a:gd name="connsiteX214" fmla="*/ 269562 w 1425741"/>
              <a:gd name="connsiteY214" fmla="*/ 2049154 h 2954076"/>
              <a:gd name="connsiteX215" fmla="*/ 238606 w 1425741"/>
              <a:gd name="connsiteY215" fmla="*/ 2025342 h 2954076"/>
              <a:gd name="connsiteX216" fmla="*/ 207649 w 1425741"/>
              <a:gd name="connsiteY216" fmla="*/ 2032485 h 2954076"/>
              <a:gd name="connsiteX217" fmla="*/ 179074 w 1425741"/>
              <a:gd name="connsiteY217" fmla="*/ 2053917 h 2954076"/>
              <a:gd name="connsiteX218" fmla="*/ 148118 w 1425741"/>
              <a:gd name="connsiteY218" fmla="*/ 2058679 h 2954076"/>
              <a:gd name="connsiteX219" fmla="*/ 150499 w 1425741"/>
              <a:gd name="connsiteY219" fmla="*/ 2049154 h 2954076"/>
              <a:gd name="connsiteX220" fmla="*/ 219556 w 1425741"/>
              <a:gd name="connsiteY220" fmla="*/ 1956285 h 2954076"/>
              <a:gd name="connsiteX221" fmla="*/ 174312 w 1425741"/>
              <a:gd name="connsiteY221" fmla="*/ 1887229 h 2954076"/>
              <a:gd name="connsiteX222" fmla="*/ 193362 w 1425741"/>
              <a:gd name="connsiteY222" fmla="*/ 1851510 h 2954076"/>
              <a:gd name="connsiteX223" fmla="*/ 260037 w 1425741"/>
              <a:gd name="connsiteY223" fmla="*/ 1894373 h 2954076"/>
              <a:gd name="connsiteX224" fmla="*/ 307662 w 1425741"/>
              <a:gd name="connsiteY224" fmla="*/ 1906279 h 2954076"/>
              <a:gd name="connsiteX225" fmla="*/ 426724 w 1425741"/>
              <a:gd name="connsiteY225" fmla="*/ 1884848 h 2954076"/>
              <a:gd name="connsiteX226" fmla="*/ 479112 w 1425741"/>
              <a:gd name="connsiteY226" fmla="*/ 1915804 h 2954076"/>
              <a:gd name="connsiteX227" fmla="*/ 464824 w 1425741"/>
              <a:gd name="connsiteY227" fmla="*/ 1870560 h 2954076"/>
              <a:gd name="connsiteX228" fmla="*/ 469587 w 1425741"/>
              <a:gd name="connsiteY228" fmla="*/ 1863417 h 2954076"/>
              <a:gd name="connsiteX229" fmla="*/ 507687 w 1425741"/>
              <a:gd name="connsiteY229" fmla="*/ 1894373 h 2954076"/>
              <a:gd name="connsiteX230" fmla="*/ 533881 w 1425741"/>
              <a:gd name="connsiteY230" fmla="*/ 1901516 h 2954076"/>
              <a:gd name="connsiteX231" fmla="*/ 536262 w 1425741"/>
              <a:gd name="connsiteY231" fmla="*/ 1870560 h 2954076"/>
              <a:gd name="connsiteX232" fmla="*/ 519593 w 1425741"/>
              <a:gd name="connsiteY232" fmla="*/ 1870560 h 2954076"/>
              <a:gd name="connsiteX233" fmla="*/ 488637 w 1425741"/>
              <a:gd name="connsiteY233" fmla="*/ 1851510 h 2954076"/>
              <a:gd name="connsiteX234" fmla="*/ 474349 w 1425741"/>
              <a:gd name="connsiteY234" fmla="*/ 1815792 h 2954076"/>
              <a:gd name="connsiteX235" fmla="*/ 479112 w 1425741"/>
              <a:gd name="connsiteY235" fmla="*/ 1782454 h 2954076"/>
              <a:gd name="connsiteX236" fmla="*/ 505306 w 1425741"/>
              <a:gd name="connsiteY236" fmla="*/ 1758642 h 2954076"/>
              <a:gd name="connsiteX237" fmla="*/ 479112 w 1425741"/>
              <a:gd name="connsiteY237" fmla="*/ 1732448 h 2954076"/>
              <a:gd name="connsiteX238" fmla="*/ 481493 w 1425741"/>
              <a:gd name="connsiteY238" fmla="*/ 1706254 h 2954076"/>
              <a:gd name="connsiteX239" fmla="*/ 486256 w 1425741"/>
              <a:gd name="connsiteY239" fmla="*/ 1680060 h 2954076"/>
              <a:gd name="connsiteX240" fmla="*/ 524356 w 1425741"/>
              <a:gd name="connsiteY240" fmla="*/ 1632435 h 2954076"/>
              <a:gd name="connsiteX241" fmla="*/ 524356 w 1425741"/>
              <a:gd name="connsiteY241" fmla="*/ 1601479 h 2954076"/>
              <a:gd name="connsiteX242" fmla="*/ 505306 w 1425741"/>
              <a:gd name="connsiteY242" fmla="*/ 1596717 h 2954076"/>
              <a:gd name="connsiteX243" fmla="*/ 462443 w 1425741"/>
              <a:gd name="connsiteY243" fmla="*/ 1625292 h 2954076"/>
              <a:gd name="connsiteX244" fmla="*/ 433868 w 1425741"/>
              <a:gd name="connsiteY244" fmla="*/ 1603860 h 2954076"/>
              <a:gd name="connsiteX245" fmla="*/ 386243 w 1425741"/>
              <a:gd name="connsiteY245" fmla="*/ 1522898 h 2954076"/>
              <a:gd name="connsiteX246" fmla="*/ 368682 w 1425741"/>
              <a:gd name="connsiteY246" fmla="*/ 1496446 h 2954076"/>
              <a:gd name="connsiteX0" fmla="*/ 368682 w 1425741"/>
              <a:gd name="connsiteY0" fmla="*/ 1496446 h 2954076"/>
              <a:gd name="connsiteX1" fmla="*/ 371956 w 1425741"/>
              <a:gd name="connsiteY1" fmla="*/ 1446698 h 2954076"/>
              <a:gd name="connsiteX2" fmla="*/ 429106 w 1425741"/>
              <a:gd name="connsiteY2" fmla="*/ 1349067 h 2954076"/>
              <a:gd name="connsiteX3" fmla="*/ 464824 w 1425741"/>
              <a:gd name="connsiteY3" fmla="*/ 1344304 h 2954076"/>
              <a:gd name="connsiteX4" fmla="*/ 476731 w 1425741"/>
              <a:gd name="connsiteY4" fmla="*/ 1327635 h 2954076"/>
              <a:gd name="connsiteX5" fmla="*/ 441012 w 1425741"/>
              <a:gd name="connsiteY5" fmla="*/ 1325254 h 2954076"/>
              <a:gd name="connsiteX6" fmla="*/ 381481 w 1425741"/>
              <a:gd name="connsiteY6" fmla="*/ 1313348 h 2954076"/>
              <a:gd name="connsiteX7" fmla="*/ 357668 w 1425741"/>
              <a:gd name="connsiteY7" fmla="*/ 1349067 h 2954076"/>
              <a:gd name="connsiteX8" fmla="*/ 276706 w 1425741"/>
              <a:gd name="connsiteY8" fmla="*/ 1391929 h 2954076"/>
              <a:gd name="connsiteX9" fmla="*/ 231462 w 1425741"/>
              <a:gd name="connsiteY9" fmla="*/ 1372879 h 2954076"/>
              <a:gd name="connsiteX10" fmla="*/ 212412 w 1425741"/>
              <a:gd name="connsiteY10" fmla="*/ 1344304 h 2954076"/>
              <a:gd name="connsiteX11" fmla="*/ 202887 w 1425741"/>
              <a:gd name="connsiteY11" fmla="*/ 1363354 h 2954076"/>
              <a:gd name="connsiteX12" fmla="*/ 212412 w 1425741"/>
              <a:gd name="connsiteY12" fmla="*/ 1422884 h 2954076"/>
              <a:gd name="connsiteX13" fmla="*/ 138593 w 1425741"/>
              <a:gd name="connsiteY13" fmla="*/ 1372879 h 2954076"/>
              <a:gd name="connsiteX14" fmla="*/ 88587 w 1425741"/>
              <a:gd name="connsiteY14" fmla="*/ 1391929 h 2954076"/>
              <a:gd name="connsiteX15" fmla="*/ 64775 w 1425741"/>
              <a:gd name="connsiteY15" fmla="*/ 1337163 h 2954076"/>
              <a:gd name="connsiteX16" fmla="*/ 79062 w 1425741"/>
              <a:gd name="connsiteY16" fmla="*/ 1291917 h 2954076"/>
              <a:gd name="connsiteX17" fmla="*/ 138593 w 1425741"/>
              <a:gd name="connsiteY17" fmla="*/ 1184760 h 2954076"/>
              <a:gd name="connsiteX18" fmla="*/ 164787 w 1425741"/>
              <a:gd name="connsiteY18" fmla="*/ 1156184 h 2954076"/>
              <a:gd name="connsiteX19" fmla="*/ 100493 w 1425741"/>
              <a:gd name="connsiteY19" fmla="*/ 1060934 h 2954076"/>
              <a:gd name="connsiteX20" fmla="*/ 112399 w 1425741"/>
              <a:gd name="connsiteY20" fmla="*/ 1015691 h 2954076"/>
              <a:gd name="connsiteX21" fmla="*/ 136212 w 1425741"/>
              <a:gd name="connsiteY21" fmla="*/ 996641 h 2954076"/>
              <a:gd name="connsiteX22" fmla="*/ 188599 w 1425741"/>
              <a:gd name="connsiteY22" fmla="*/ 994259 h 2954076"/>
              <a:gd name="connsiteX23" fmla="*/ 133831 w 1425741"/>
              <a:gd name="connsiteY23" fmla="*/ 975209 h 2954076"/>
              <a:gd name="connsiteX24" fmla="*/ 121924 w 1425741"/>
              <a:gd name="connsiteY24" fmla="*/ 937109 h 2954076"/>
              <a:gd name="connsiteX25" fmla="*/ 88587 w 1425741"/>
              <a:gd name="connsiteY25" fmla="*/ 1006166 h 2954076"/>
              <a:gd name="connsiteX26" fmla="*/ 67156 w 1425741"/>
              <a:gd name="connsiteY26" fmla="*/ 1010928 h 2954076"/>
              <a:gd name="connsiteX27" fmla="*/ 86206 w 1425741"/>
              <a:gd name="connsiteY27" fmla="*/ 1065697 h 2954076"/>
              <a:gd name="connsiteX28" fmla="*/ 43343 w 1425741"/>
              <a:gd name="connsiteY28" fmla="*/ 1015691 h 2954076"/>
              <a:gd name="connsiteX29" fmla="*/ 26674 w 1425741"/>
              <a:gd name="connsiteY29" fmla="*/ 987116 h 2954076"/>
              <a:gd name="connsiteX30" fmla="*/ 102874 w 1425741"/>
              <a:gd name="connsiteY30" fmla="*/ 877578 h 2954076"/>
              <a:gd name="connsiteX31" fmla="*/ 74299 w 1425741"/>
              <a:gd name="connsiteY31" fmla="*/ 887103 h 2954076"/>
              <a:gd name="connsiteX32" fmla="*/ 45724 w 1425741"/>
              <a:gd name="connsiteY32" fmla="*/ 922822 h 2954076"/>
              <a:gd name="connsiteX33" fmla="*/ 17149 w 1425741"/>
              <a:gd name="connsiteY33" fmla="*/ 951398 h 2954076"/>
              <a:gd name="connsiteX34" fmla="*/ 14768 w 1425741"/>
              <a:gd name="connsiteY34" fmla="*/ 1025217 h 2954076"/>
              <a:gd name="connsiteX35" fmla="*/ 12387 w 1425741"/>
              <a:gd name="connsiteY35" fmla="*/ 1079986 h 2954076"/>
              <a:gd name="connsiteX36" fmla="*/ 48106 w 1425741"/>
              <a:gd name="connsiteY36" fmla="*/ 1075223 h 2954076"/>
              <a:gd name="connsiteX37" fmla="*/ 74299 w 1425741"/>
              <a:gd name="connsiteY37" fmla="*/ 1144279 h 2954076"/>
              <a:gd name="connsiteX38" fmla="*/ 57631 w 1425741"/>
              <a:gd name="connsiteY38" fmla="*/ 1163329 h 2954076"/>
              <a:gd name="connsiteX39" fmla="*/ 24293 w 1425741"/>
              <a:gd name="connsiteY39" fmla="*/ 1146660 h 2954076"/>
              <a:gd name="connsiteX40" fmla="*/ 7624 w 1425741"/>
              <a:gd name="connsiteY40" fmla="*/ 1063317 h 2954076"/>
              <a:gd name="connsiteX41" fmla="*/ 10007 w 1425741"/>
              <a:gd name="connsiteY41" fmla="*/ 868057 h 2954076"/>
              <a:gd name="connsiteX42" fmla="*/ 45724 w 1425741"/>
              <a:gd name="connsiteY42" fmla="*/ 815666 h 2954076"/>
              <a:gd name="connsiteX43" fmla="*/ 81443 w 1425741"/>
              <a:gd name="connsiteY43" fmla="*/ 796616 h 2954076"/>
              <a:gd name="connsiteX44" fmla="*/ 14768 w 1425741"/>
              <a:gd name="connsiteY44" fmla="*/ 794234 h 2954076"/>
              <a:gd name="connsiteX45" fmla="*/ 45724 w 1425741"/>
              <a:gd name="connsiteY45" fmla="*/ 763278 h 2954076"/>
              <a:gd name="connsiteX46" fmla="*/ 24293 w 1425741"/>
              <a:gd name="connsiteY46" fmla="*/ 763278 h 2954076"/>
              <a:gd name="connsiteX47" fmla="*/ 64774 w 1425741"/>
              <a:gd name="connsiteY47" fmla="*/ 677553 h 2954076"/>
              <a:gd name="connsiteX48" fmla="*/ 12387 w 1425741"/>
              <a:gd name="connsiteY48" fmla="*/ 741847 h 2954076"/>
              <a:gd name="connsiteX49" fmla="*/ 5243 w 1425741"/>
              <a:gd name="connsiteY49" fmla="*/ 670409 h 2954076"/>
              <a:gd name="connsiteX50" fmla="*/ 5244 w 1425741"/>
              <a:gd name="connsiteY50" fmla="*/ 396567 h 2954076"/>
              <a:gd name="connsiteX51" fmla="*/ 17149 w 1425741"/>
              <a:gd name="connsiteY51" fmla="*/ 279884 h 2954076"/>
              <a:gd name="connsiteX52" fmla="*/ 71918 w 1425741"/>
              <a:gd name="connsiteY52" fmla="*/ 291791 h 2954076"/>
              <a:gd name="connsiteX53" fmla="*/ 52868 w 1425741"/>
              <a:gd name="connsiteY53" fmla="*/ 258453 h 2954076"/>
              <a:gd name="connsiteX54" fmla="*/ 480 w 1425741"/>
              <a:gd name="connsiteY54" fmla="*/ 225116 h 2954076"/>
              <a:gd name="connsiteX55" fmla="*/ 33818 w 1425741"/>
              <a:gd name="connsiteY55" fmla="*/ 208447 h 2954076"/>
              <a:gd name="connsiteX56" fmla="*/ 36199 w 1425741"/>
              <a:gd name="connsiteY56" fmla="*/ 194159 h 2954076"/>
              <a:gd name="connsiteX57" fmla="*/ 14768 w 1425741"/>
              <a:gd name="connsiteY57" fmla="*/ 153678 h 2954076"/>
              <a:gd name="connsiteX58" fmla="*/ 52868 w 1425741"/>
              <a:gd name="connsiteY58" fmla="*/ 151297 h 2954076"/>
              <a:gd name="connsiteX59" fmla="*/ 76681 w 1425741"/>
              <a:gd name="connsiteY59" fmla="*/ 141772 h 2954076"/>
              <a:gd name="connsiteX60" fmla="*/ 57630 w 1425741"/>
              <a:gd name="connsiteY60" fmla="*/ 101291 h 2954076"/>
              <a:gd name="connsiteX61" fmla="*/ 81444 w 1425741"/>
              <a:gd name="connsiteY61" fmla="*/ 27473 h 2954076"/>
              <a:gd name="connsiteX62" fmla="*/ 98112 w 1425741"/>
              <a:gd name="connsiteY62" fmla="*/ 8422 h 2954076"/>
              <a:gd name="connsiteX63" fmla="*/ 145737 w 1425741"/>
              <a:gd name="connsiteY63" fmla="*/ 20328 h 2954076"/>
              <a:gd name="connsiteX64" fmla="*/ 138593 w 1425741"/>
              <a:gd name="connsiteY64" fmla="*/ 77479 h 2954076"/>
              <a:gd name="connsiteX65" fmla="*/ 181456 w 1425741"/>
              <a:gd name="connsiteY65" fmla="*/ 32235 h 2954076"/>
              <a:gd name="connsiteX66" fmla="*/ 250512 w 1425741"/>
              <a:gd name="connsiteY66" fmla="*/ 36998 h 2954076"/>
              <a:gd name="connsiteX67" fmla="*/ 331474 w 1425741"/>
              <a:gd name="connsiteY67" fmla="*/ 25092 h 2954076"/>
              <a:gd name="connsiteX68" fmla="*/ 367193 w 1425741"/>
              <a:gd name="connsiteY68" fmla="*/ 6042 h 2954076"/>
              <a:gd name="connsiteX69" fmla="*/ 407674 w 1425741"/>
              <a:gd name="connsiteY69" fmla="*/ 20329 h 2954076"/>
              <a:gd name="connsiteX70" fmla="*/ 421962 w 1425741"/>
              <a:gd name="connsiteY70" fmla="*/ 1279 h 2954076"/>
              <a:gd name="connsiteX71" fmla="*/ 459641 w 1425741"/>
              <a:gd name="connsiteY71" fmla="*/ 2745 h 2954076"/>
              <a:gd name="connsiteX72" fmla="*/ 467206 w 1425741"/>
              <a:gd name="connsiteY72" fmla="*/ 10804 h 2954076"/>
              <a:gd name="connsiteX73" fmla="*/ 462443 w 1425741"/>
              <a:gd name="connsiteY73" fmla="*/ 101292 h 2954076"/>
              <a:gd name="connsiteX74" fmla="*/ 421962 w 1425741"/>
              <a:gd name="connsiteY74" fmla="*/ 137010 h 2954076"/>
              <a:gd name="connsiteX75" fmla="*/ 329093 w 1425741"/>
              <a:gd name="connsiteY75" fmla="*/ 215592 h 2954076"/>
              <a:gd name="connsiteX76" fmla="*/ 295756 w 1425741"/>
              <a:gd name="connsiteY76" fmla="*/ 251310 h 2954076"/>
              <a:gd name="connsiteX77" fmla="*/ 274324 w 1425741"/>
              <a:gd name="connsiteY77" fmla="*/ 294173 h 2954076"/>
              <a:gd name="connsiteX78" fmla="*/ 210031 w 1425741"/>
              <a:gd name="connsiteY78" fmla="*/ 275123 h 2954076"/>
              <a:gd name="connsiteX79" fmla="*/ 229081 w 1425741"/>
              <a:gd name="connsiteY79" fmla="*/ 303698 h 2954076"/>
              <a:gd name="connsiteX80" fmla="*/ 302899 w 1425741"/>
              <a:gd name="connsiteY80" fmla="*/ 313223 h 2954076"/>
              <a:gd name="connsiteX81" fmla="*/ 329093 w 1425741"/>
              <a:gd name="connsiteY81" fmla="*/ 301317 h 2954076"/>
              <a:gd name="connsiteX82" fmla="*/ 293374 w 1425741"/>
              <a:gd name="connsiteY82" fmla="*/ 341798 h 2954076"/>
              <a:gd name="connsiteX83" fmla="*/ 269562 w 1425741"/>
              <a:gd name="connsiteY83" fmla="*/ 339417 h 2954076"/>
              <a:gd name="connsiteX84" fmla="*/ 236224 w 1425741"/>
              <a:gd name="connsiteY84" fmla="*/ 348942 h 2954076"/>
              <a:gd name="connsiteX85" fmla="*/ 210031 w 1425741"/>
              <a:gd name="connsiteY85" fmla="*/ 387042 h 2954076"/>
              <a:gd name="connsiteX86" fmla="*/ 210031 w 1425741"/>
              <a:gd name="connsiteY86" fmla="*/ 406092 h 2954076"/>
              <a:gd name="connsiteX87" fmla="*/ 236224 w 1425741"/>
              <a:gd name="connsiteY87" fmla="*/ 372754 h 2954076"/>
              <a:gd name="connsiteX88" fmla="*/ 260037 w 1425741"/>
              <a:gd name="connsiteY88" fmla="*/ 363229 h 2954076"/>
              <a:gd name="connsiteX89" fmla="*/ 269562 w 1425741"/>
              <a:gd name="connsiteY89" fmla="*/ 387042 h 2954076"/>
              <a:gd name="connsiteX90" fmla="*/ 245749 w 1425741"/>
              <a:gd name="connsiteY90" fmla="*/ 422760 h 2954076"/>
              <a:gd name="connsiteX91" fmla="*/ 260037 w 1425741"/>
              <a:gd name="connsiteY91" fmla="*/ 425142 h 2954076"/>
              <a:gd name="connsiteX92" fmla="*/ 321949 w 1425741"/>
              <a:gd name="connsiteY92" fmla="*/ 387042 h 2954076"/>
              <a:gd name="connsiteX93" fmla="*/ 367193 w 1425741"/>
              <a:gd name="connsiteY93" fmla="*/ 375135 h 2954076"/>
              <a:gd name="connsiteX94" fmla="*/ 414818 w 1425741"/>
              <a:gd name="connsiteY94" fmla="*/ 353704 h 2954076"/>
              <a:gd name="connsiteX95" fmla="*/ 476731 w 1425741"/>
              <a:gd name="connsiteY95" fmla="*/ 367991 h 2954076"/>
              <a:gd name="connsiteX96" fmla="*/ 543406 w 1425741"/>
              <a:gd name="connsiteY96" fmla="*/ 353703 h 2954076"/>
              <a:gd name="connsiteX97" fmla="*/ 621987 w 1425741"/>
              <a:gd name="connsiteY97" fmla="*/ 365610 h 2954076"/>
              <a:gd name="connsiteX98" fmla="*/ 686281 w 1425741"/>
              <a:gd name="connsiteY98" fmla="*/ 363229 h 2954076"/>
              <a:gd name="connsiteX99" fmla="*/ 717239 w 1425741"/>
              <a:gd name="connsiteY99" fmla="*/ 398951 h 2954076"/>
              <a:gd name="connsiteX100" fmla="*/ 721999 w 1425741"/>
              <a:gd name="connsiteY100" fmla="*/ 451335 h 2954076"/>
              <a:gd name="connsiteX101" fmla="*/ 683899 w 1425741"/>
              <a:gd name="connsiteY101" fmla="*/ 503723 h 2954076"/>
              <a:gd name="connsiteX102" fmla="*/ 674374 w 1425741"/>
              <a:gd name="connsiteY102" fmla="*/ 565634 h 2954076"/>
              <a:gd name="connsiteX103" fmla="*/ 648181 w 1425741"/>
              <a:gd name="connsiteY103" fmla="*/ 615641 h 2954076"/>
              <a:gd name="connsiteX104" fmla="*/ 636274 w 1425741"/>
              <a:gd name="connsiteY104" fmla="*/ 658504 h 2954076"/>
              <a:gd name="connsiteX105" fmla="*/ 600556 w 1425741"/>
              <a:gd name="connsiteY105" fmla="*/ 703747 h 2954076"/>
              <a:gd name="connsiteX106" fmla="*/ 569599 w 1425741"/>
              <a:gd name="connsiteY106" fmla="*/ 768042 h 2954076"/>
              <a:gd name="connsiteX107" fmla="*/ 469587 w 1425741"/>
              <a:gd name="connsiteY107" fmla="*/ 806142 h 2954076"/>
              <a:gd name="connsiteX108" fmla="*/ 448156 w 1425741"/>
              <a:gd name="connsiteY108" fmla="*/ 820429 h 2954076"/>
              <a:gd name="connsiteX109" fmla="*/ 443393 w 1425741"/>
              <a:gd name="connsiteY109" fmla="*/ 844242 h 2954076"/>
              <a:gd name="connsiteX110" fmla="*/ 512449 w 1425741"/>
              <a:gd name="connsiteY110" fmla="*/ 815667 h 2954076"/>
              <a:gd name="connsiteX111" fmla="*/ 536262 w 1425741"/>
              <a:gd name="connsiteY111" fmla="*/ 839479 h 2954076"/>
              <a:gd name="connsiteX112" fmla="*/ 560074 w 1425741"/>
              <a:gd name="connsiteY112" fmla="*/ 870435 h 2954076"/>
              <a:gd name="connsiteX113" fmla="*/ 486256 w 1425741"/>
              <a:gd name="connsiteY113" fmla="*/ 910917 h 2954076"/>
              <a:gd name="connsiteX114" fmla="*/ 429106 w 1425741"/>
              <a:gd name="connsiteY114" fmla="*/ 949017 h 2954076"/>
              <a:gd name="connsiteX115" fmla="*/ 341000 w 1425741"/>
              <a:gd name="connsiteY115" fmla="*/ 946635 h 2954076"/>
              <a:gd name="connsiteX116" fmla="*/ 376718 w 1425741"/>
              <a:gd name="connsiteY116" fmla="*/ 968067 h 2954076"/>
              <a:gd name="connsiteX117" fmla="*/ 481493 w 1425741"/>
              <a:gd name="connsiteY117" fmla="*/ 987117 h 2954076"/>
              <a:gd name="connsiteX118" fmla="*/ 545787 w 1425741"/>
              <a:gd name="connsiteY118" fmla="*/ 951398 h 2954076"/>
              <a:gd name="connsiteX119" fmla="*/ 757719 w 1425741"/>
              <a:gd name="connsiteY119" fmla="*/ 1110943 h 2954076"/>
              <a:gd name="connsiteX120" fmla="*/ 976844 w 1425741"/>
              <a:gd name="connsiteY120" fmla="*/ 1527402 h 2954076"/>
              <a:gd name="connsiteX121" fmla="*/ 1110144 w 1425741"/>
              <a:gd name="connsiteY121" fmla="*/ 2034868 h 2954076"/>
              <a:gd name="connsiteX122" fmla="*/ 1207774 w 1425741"/>
              <a:gd name="connsiteY122" fmla="*/ 1994385 h 2954076"/>
              <a:gd name="connsiteX123" fmla="*/ 1419707 w 1425741"/>
              <a:gd name="connsiteY123" fmla="*/ 2080111 h 2954076"/>
              <a:gd name="connsiteX124" fmla="*/ 1381607 w 1425741"/>
              <a:gd name="connsiteY124" fmla="*/ 2292043 h 2954076"/>
              <a:gd name="connsiteX125" fmla="*/ 1310168 w 1425741"/>
              <a:gd name="connsiteY125" fmla="*/ 2306329 h 2954076"/>
              <a:gd name="connsiteX126" fmla="*/ 1319693 w 1425741"/>
              <a:gd name="connsiteY126" fmla="*/ 2377767 h 2954076"/>
              <a:gd name="connsiteX127" fmla="*/ 1269688 w 1425741"/>
              <a:gd name="connsiteY127" fmla="*/ 2373004 h 2954076"/>
              <a:gd name="connsiteX128" fmla="*/ 1222062 w 1425741"/>
              <a:gd name="connsiteY128" fmla="*/ 2396817 h 2954076"/>
              <a:gd name="connsiteX129" fmla="*/ 1269687 w 1425741"/>
              <a:gd name="connsiteY129" fmla="*/ 2415867 h 2954076"/>
              <a:gd name="connsiteX130" fmla="*/ 1248255 w 1425741"/>
              <a:gd name="connsiteY130" fmla="*/ 2458728 h 2954076"/>
              <a:gd name="connsiteX131" fmla="*/ 1164912 w 1425741"/>
              <a:gd name="connsiteY131" fmla="*/ 2484923 h 2954076"/>
              <a:gd name="connsiteX132" fmla="*/ 1203012 w 1425741"/>
              <a:gd name="connsiteY132" fmla="*/ 2487304 h 2954076"/>
              <a:gd name="connsiteX133" fmla="*/ 1200631 w 1425741"/>
              <a:gd name="connsiteY133" fmla="*/ 2508735 h 2954076"/>
              <a:gd name="connsiteX134" fmla="*/ 1217299 w 1425741"/>
              <a:gd name="connsiteY134" fmla="*/ 2523023 h 2954076"/>
              <a:gd name="connsiteX135" fmla="*/ 1243493 w 1425741"/>
              <a:gd name="connsiteY135" fmla="*/ 2503973 h 2954076"/>
              <a:gd name="connsiteX136" fmla="*/ 1262543 w 1425741"/>
              <a:gd name="connsiteY136" fmla="*/ 2527785 h 2954076"/>
              <a:gd name="connsiteX137" fmla="*/ 1348268 w 1425741"/>
              <a:gd name="connsiteY137" fmla="*/ 2523023 h 2954076"/>
              <a:gd name="connsiteX138" fmla="*/ 1357793 w 1425741"/>
              <a:gd name="connsiteY138" fmla="*/ 2556360 h 2954076"/>
              <a:gd name="connsiteX139" fmla="*/ 1343507 w 1425741"/>
              <a:gd name="connsiteY139" fmla="*/ 2592080 h 2954076"/>
              <a:gd name="connsiteX140" fmla="*/ 1293499 w 1425741"/>
              <a:gd name="connsiteY140" fmla="*/ 2615892 h 2954076"/>
              <a:gd name="connsiteX141" fmla="*/ 1264924 w 1425741"/>
              <a:gd name="connsiteY141" fmla="*/ 2649229 h 2954076"/>
              <a:gd name="connsiteX142" fmla="*/ 1174437 w 1425741"/>
              <a:gd name="connsiteY142" fmla="*/ 2680185 h 2954076"/>
              <a:gd name="connsiteX143" fmla="*/ 1141099 w 1425741"/>
              <a:gd name="connsiteY143" fmla="*/ 2708760 h 2954076"/>
              <a:gd name="connsiteX144" fmla="*/ 1088712 w 1425741"/>
              <a:gd name="connsiteY144" fmla="*/ 2699235 h 2954076"/>
              <a:gd name="connsiteX145" fmla="*/ 1029181 w 1425741"/>
              <a:gd name="connsiteY145" fmla="*/ 2692092 h 2954076"/>
              <a:gd name="connsiteX146" fmla="*/ 962506 w 1425741"/>
              <a:gd name="connsiteY146" fmla="*/ 2699235 h 2954076"/>
              <a:gd name="connsiteX147" fmla="*/ 924406 w 1425741"/>
              <a:gd name="connsiteY147" fmla="*/ 2718285 h 2954076"/>
              <a:gd name="connsiteX148" fmla="*/ 888687 w 1425741"/>
              <a:gd name="connsiteY148" fmla="*/ 2682567 h 2954076"/>
              <a:gd name="connsiteX149" fmla="*/ 869637 w 1425741"/>
              <a:gd name="connsiteY149" fmla="*/ 2682567 h 2954076"/>
              <a:gd name="connsiteX150" fmla="*/ 850587 w 1425741"/>
              <a:gd name="connsiteY150" fmla="*/ 2701617 h 2954076"/>
              <a:gd name="connsiteX151" fmla="*/ 817249 w 1425741"/>
              <a:gd name="connsiteY151" fmla="*/ 2694473 h 2954076"/>
              <a:gd name="connsiteX152" fmla="*/ 800581 w 1425741"/>
              <a:gd name="connsiteY152" fmla="*/ 2711142 h 2954076"/>
              <a:gd name="connsiteX153" fmla="*/ 793437 w 1425741"/>
              <a:gd name="connsiteY153" fmla="*/ 2739717 h 2954076"/>
              <a:gd name="connsiteX154" fmla="*/ 838681 w 1425741"/>
              <a:gd name="connsiteY154" fmla="*/ 2761148 h 2954076"/>
              <a:gd name="connsiteX155" fmla="*/ 860112 w 1425741"/>
              <a:gd name="connsiteY155" fmla="*/ 2730192 h 2954076"/>
              <a:gd name="connsiteX156" fmla="*/ 786293 w 1425741"/>
              <a:gd name="connsiteY156" fmla="*/ 2706379 h 2954076"/>
              <a:gd name="connsiteX157" fmla="*/ 686281 w 1425741"/>
              <a:gd name="connsiteY157" fmla="*/ 2713523 h 2954076"/>
              <a:gd name="connsiteX158" fmla="*/ 685860 w 1425741"/>
              <a:gd name="connsiteY158" fmla="*/ 2749641 h 2954076"/>
              <a:gd name="connsiteX159" fmla="*/ 621987 w 1425741"/>
              <a:gd name="connsiteY159" fmla="*/ 2746860 h 2954076"/>
              <a:gd name="connsiteX160" fmla="*/ 591031 w 1425741"/>
              <a:gd name="connsiteY160" fmla="*/ 2754004 h 2954076"/>
              <a:gd name="connsiteX161" fmla="*/ 521974 w 1425741"/>
              <a:gd name="connsiteY161" fmla="*/ 2715904 h 2954076"/>
              <a:gd name="connsiteX162" fmla="*/ 464824 w 1425741"/>
              <a:gd name="connsiteY162" fmla="*/ 2725429 h 2954076"/>
              <a:gd name="connsiteX163" fmla="*/ 386243 w 1425741"/>
              <a:gd name="connsiteY163" fmla="*/ 2780198 h 2954076"/>
              <a:gd name="connsiteX164" fmla="*/ 350525 w 1425741"/>
              <a:gd name="connsiteY164" fmla="*/ 2892118 h 2954076"/>
              <a:gd name="connsiteX165" fmla="*/ 302899 w 1425741"/>
              <a:gd name="connsiteY165" fmla="*/ 2858779 h 2954076"/>
              <a:gd name="connsiteX166" fmla="*/ 245749 w 1425741"/>
              <a:gd name="connsiteY166" fmla="*/ 2844492 h 2954076"/>
              <a:gd name="connsiteX167" fmla="*/ 190981 w 1425741"/>
              <a:gd name="connsiteY167" fmla="*/ 2856398 h 2954076"/>
              <a:gd name="connsiteX168" fmla="*/ 145737 w 1425741"/>
              <a:gd name="connsiteY168" fmla="*/ 2863542 h 2954076"/>
              <a:gd name="connsiteX169" fmla="*/ 110018 w 1425741"/>
              <a:gd name="connsiteY169" fmla="*/ 2892117 h 2954076"/>
              <a:gd name="connsiteX170" fmla="*/ 88587 w 1425741"/>
              <a:gd name="connsiteY170" fmla="*/ 2899260 h 2954076"/>
              <a:gd name="connsiteX171" fmla="*/ 79062 w 1425741"/>
              <a:gd name="connsiteY171" fmla="*/ 2937360 h 2954076"/>
              <a:gd name="connsiteX172" fmla="*/ 55250 w 1425741"/>
              <a:gd name="connsiteY172" fmla="*/ 2954030 h 2954076"/>
              <a:gd name="connsiteX173" fmla="*/ 36199 w 1425741"/>
              <a:gd name="connsiteY173" fmla="*/ 2930218 h 2954076"/>
              <a:gd name="connsiteX174" fmla="*/ 5244 w 1425741"/>
              <a:gd name="connsiteY174" fmla="*/ 2911169 h 2954076"/>
              <a:gd name="connsiteX175" fmla="*/ 12387 w 1425741"/>
              <a:gd name="connsiteY175" fmla="*/ 2884973 h 2954076"/>
              <a:gd name="connsiteX176" fmla="*/ 69537 w 1425741"/>
              <a:gd name="connsiteY176" fmla="*/ 2849255 h 2954076"/>
              <a:gd name="connsiteX177" fmla="*/ 90969 w 1425741"/>
              <a:gd name="connsiteY177" fmla="*/ 2777818 h 2954076"/>
              <a:gd name="connsiteX178" fmla="*/ 145737 w 1425741"/>
              <a:gd name="connsiteY178" fmla="*/ 2744479 h 2954076"/>
              <a:gd name="connsiteX179" fmla="*/ 183838 w 1425741"/>
              <a:gd name="connsiteY179" fmla="*/ 2694474 h 2954076"/>
              <a:gd name="connsiteX180" fmla="*/ 193363 w 1425741"/>
              <a:gd name="connsiteY180" fmla="*/ 2630180 h 2954076"/>
              <a:gd name="connsiteX181" fmla="*/ 217174 w 1425741"/>
              <a:gd name="connsiteY181" fmla="*/ 2632561 h 2954076"/>
              <a:gd name="connsiteX182" fmla="*/ 240987 w 1425741"/>
              <a:gd name="connsiteY182" fmla="*/ 2623036 h 2954076"/>
              <a:gd name="connsiteX183" fmla="*/ 262418 w 1425741"/>
              <a:gd name="connsiteY183" fmla="*/ 2570648 h 2954076"/>
              <a:gd name="connsiteX184" fmla="*/ 391006 w 1425741"/>
              <a:gd name="connsiteY184" fmla="*/ 2561123 h 2954076"/>
              <a:gd name="connsiteX185" fmla="*/ 410056 w 1425741"/>
              <a:gd name="connsiteY185" fmla="*/ 2580174 h 2954076"/>
              <a:gd name="connsiteX186" fmla="*/ 476731 w 1425741"/>
              <a:gd name="connsiteY186" fmla="*/ 2558743 h 2954076"/>
              <a:gd name="connsiteX187" fmla="*/ 512449 w 1425741"/>
              <a:gd name="connsiteY187" fmla="*/ 2496829 h 2954076"/>
              <a:gd name="connsiteX188" fmla="*/ 560074 w 1425741"/>
              <a:gd name="connsiteY188" fmla="*/ 2446823 h 2954076"/>
              <a:gd name="connsiteX189" fmla="*/ 610081 w 1425741"/>
              <a:gd name="connsiteY189" fmla="*/ 2382529 h 2954076"/>
              <a:gd name="connsiteX190" fmla="*/ 536262 w 1425741"/>
              <a:gd name="connsiteY190" fmla="*/ 2444442 h 2954076"/>
              <a:gd name="connsiteX191" fmla="*/ 486256 w 1425741"/>
              <a:gd name="connsiteY191" fmla="*/ 2468254 h 2954076"/>
              <a:gd name="connsiteX192" fmla="*/ 424343 w 1425741"/>
              <a:gd name="connsiteY192" fmla="*/ 2513499 h 2954076"/>
              <a:gd name="connsiteX193" fmla="*/ 364812 w 1425741"/>
              <a:gd name="connsiteY193" fmla="*/ 2484923 h 2954076"/>
              <a:gd name="connsiteX194" fmla="*/ 319568 w 1425741"/>
              <a:gd name="connsiteY194" fmla="*/ 2444442 h 2954076"/>
              <a:gd name="connsiteX195" fmla="*/ 295756 w 1425741"/>
              <a:gd name="connsiteY195" fmla="*/ 2437298 h 2954076"/>
              <a:gd name="connsiteX196" fmla="*/ 250512 w 1425741"/>
              <a:gd name="connsiteY196" fmla="*/ 2456348 h 2954076"/>
              <a:gd name="connsiteX197" fmla="*/ 231462 w 1425741"/>
              <a:gd name="connsiteY197" fmla="*/ 2444442 h 2954076"/>
              <a:gd name="connsiteX198" fmla="*/ 267181 w 1425741"/>
              <a:gd name="connsiteY198" fmla="*/ 2420629 h 2954076"/>
              <a:gd name="connsiteX199" fmla="*/ 171931 w 1425741"/>
              <a:gd name="connsiteY199" fmla="*/ 2408723 h 2954076"/>
              <a:gd name="connsiteX200" fmla="*/ 114781 w 1425741"/>
              <a:gd name="connsiteY200" fmla="*/ 2430154 h 2954076"/>
              <a:gd name="connsiteX201" fmla="*/ 93349 w 1425741"/>
              <a:gd name="connsiteY201" fmla="*/ 2446823 h 2954076"/>
              <a:gd name="connsiteX202" fmla="*/ 90968 w 1425741"/>
              <a:gd name="connsiteY202" fmla="*/ 2427773 h 2954076"/>
              <a:gd name="connsiteX203" fmla="*/ 112399 w 1425741"/>
              <a:gd name="connsiteY203" fmla="*/ 2401579 h 2954076"/>
              <a:gd name="connsiteX204" fmla="*/ 52868 w 1425741"/>
              <a:gd name="connsiteY204" fmla="*/ 2406342 h 2954076"/>
              <a:gd name="connsiteX205" fmla="*/ 67156 w 1425741"/>
              <a:gd name="connsiteY205" fmla="*/ 2373004 h 2954076"/>
              <a:gd name="connsiteX206" fmla="*/ 45724 w 1425741"/>
              <a:gd name="connsiteY206" fmla="*/ 2358717 h 2954076"/>
              <a:gd name="connsiteX207" fmla="*/ 52868 w 1425741"/>
              <a:gd name="connsiteY207" fmla="*/ 2342048 h 2954076"/>
              <a:gd name="connsiteX208" fmla="*/ 131449 w 1425741"/>
              <a:gd name="connsiteY208" fmla="*/ 2296804 h 2954076"/>
              <a:gd name="connsiteX209" fmla="*/ 150500 w 1425741"/>
              <a:gd name="connsiteY209" fmla="*/ 2272992 h 2954076"/>
              <a:gd name="connsiteX210" fmla="*/ 205268 w 1425741"/>
              <a:gd name="connsiteY210" fmla="*/ 2265848 h 2954076"/>
              <a:gd name="connsiteX211" fmla="*/ 276706 w 1425741"/>
              <a:gd name="connsiteY211" fmla="*/ 2201554 h 2954076"/>
              <a:gd name="connsiteX212" fmla="*/ 283849 w 1425741"/>
              <a:gd name="connsiteY212" fmla="*/ 2158692 h 2954076"/>
              <a:gd name="connsiteX213" fmla="*/ 264799 w 1425741"/>
              <a:gd name="connsiteY213" fmla="*/ 2120592 h 2954076"/>
              <a:gd name="connsiteX214" fmla="*/ 271943 w 1425741"/>
              <a:gd name="connsiteY214" fmla="*/ 2082492 h 2954076"/>
              <a:gd name="connsiteX215" fmla="*/ 269562 w 1425741"/>
              <a:gd name="connsiteY215" fmla="*/ 2049154 h 2954076"/>
              <a:gd name="connsiteX216" fmla="*/ 238606 w 1425741"/>
              <a:gd name="connsiteY216" fmla="*/ 2025342 h 2954076"/>
              <a:gd name="connsiteX217" fmla="*/ 207649 w 1425741"/>
              <a:gd name="connsiteY217" fmla="*/ 2032485 h 2954076"/>
              <a:gd name="connsiteX218" fmla="*/ 179074 w 1425741"/>
              <a:gd name="connsiteY218" fmla="*/ 2053917 h 2954076"/>
              <a:gd name="connsiteX219" fmla="*/ 148118 w 1425741"/>
              <a:gd name="connsiteY219" fmla="*/ 2058679 h 2954076"/>
              <a:gd name="connsiteX220" fmla="*/ 150499 w 1425741"/>
              <a:gd name="connsiteY220" fmla="*/ 2049154 h 2954076"/>
              <a:gd name="connsiteX221" fmla="*/ 219556 w 1425741"/>
              <a:gd name="connsiteY221" fmla="*/ 1956285 h 2954076"/>
              <a:gd name="connsiteX222" fmla="*/ 174312 w 1425741"/>
              <a:gd name="connsiteY222" fmla="*/ 1887229 h 2954076"/>
              <a:gd name="connsiteX223" fmla="*/ 193362 w 1425741"/>
              <a:gd name="connsiteY223" fmla="*/ 1851510 h 2954076"/>
              <a:gd name="connsiteX224" fmla="*/ 260037 w 1425741"/>
              <a:gd name="connsiteY224" fmla="*/ 1894373 h 2954076"/>
              <a:gd name="connsiteX225" fmla="*/ 307662 w 1425741"/>
              <a:gd name="connsiteY225" fmla="*/ 1906279 h 2954076"/>
              <a:gd name="connsiteX226" fmla="*/ 426724 w 1425741"/>
              <a:gd name="connsiteY226" fmla="*/ 1884848 h 2954076"/>
              <a:gd name="connsiteX227" fmla="*/ 479112 w 1425741"/>
              <a:gd name="connsiteY227" fmla="*/ 1915804 h 2954076"/>
              <a:gd name="connsiteX228" fmla="*/ 464824 w 1425741"/>
              <a:gd name="connsiteY228" fmla="*/ 1870560 h 2954076"/>
              <a:gd name="connsiteX229" fmla="*/ 469587 w 1425741"/>
              <a:gd name="connsiteY229" fmla="*/ 1863417 h 2954076"/>
              <a:gd name="connsiteX230" fmla="*/ 507687 w 1425741"/>
              <a:gd name="connsiteY230" fmla="*/ 1894373 h 2954076"/>
              <a:gd name="connsiteX231" fmla="*/ 533881 w 1425741"/>
              <a:gd name="connsiteY231" fmla="*/ 1901516 h 2954076"/>
              <a:gd name="connsiteX232" fmla="*/ 536262 w 1425741"/>
              <a:gd name="connsiteY232" fmla="*/ 1870560 h 2954076"/>
              <a:gd name="connsiteX233" fmla="*/ 519593 w 1425741"/>
              <a:gd name="connsiteY233" fmla="*/ 1870560 h 2954076"/>
              <a:gd name="connsiteX234" fmla="*/ 488637 w 1425741"/>
              <a:gd name="connsiteY234" fmla="*/ 1851510 h 2954076"/>
              <a:gd name="connsiteX235" fmla="*/ 474349 w 1425741"/>
              <a:gd name="connsiteY235" fmla="*/ 1815792 h 2954076"/>
              <a:gd name="connsiteX236" fmla="*/ 479112 w 1425741"/>
              <a:gd name="connsiteY236" fmla="*/ 1782454 h 2954076"/>
              <a:gd name="connsiteX237" fmla="*/ 505306 w 1425741"/>
              <a:gd name="connsiteY237" fmla="*/ 1758642 h 2954076"/>
              <a:gd name="connsiteX238" fmla="*/ 479112 w 1425741"/>
              <a:gd name="connsiteY238" fmla="*/ 1732448 h 2954076"/>
              <a:gd name="connsiteX239" fmla="*/ 481493 w 1425741"/>
              <a:gd name="connsiteY239" fmla="*/ 1706254 h 2954076"/>
              <a:gd name="connsiteX240" fmla="*/ 486256 w 1425741"/>
              <a:gd name="connsiteY240" fmla="*/ 1680060 h 2954076"/>
              <a:gd name="connsiteX241" fmla="*/ 524356 w 1425741"/>
              <a:gd name="connsiteY241" fmla="*/ 1632435 h 2954076"/>
              <a:gd name="connsiteX242" fmla="*/ 524356 w 1425741"/>
              <a:gd name="connsiteY242" fmla="*/ 1601479 h 2954076"/>
              <a:gd name="connsiteX243" fmla="*/ 505306 w 1425741"/>
              <a:gd name="connsiteY243" fmla="*/ 1596717 h 2954076"/>
              <a:gd name="connsiteX244" fmla="*/ 462443 w 1425741"/>
              <a:gd name="connsiteY244" fmla="*/ 1625292 h 2954076"/>
              <a:gd name="connsiteX245" fmla="*/ 433868 w 1425741"/>
              <a:gd name="connsiteY245" fmla="*/ 1603860 h 2954076"/>
              <a:gd name="connsiteX246" fmla="*/ 386243 w 1425741"/>
              <a:gd name="connsiteY246" fmla="*/ 1522898 h 2954076"/>
              <a:gd name="connsiteX247" fmla="*/ 368682 w 1425741"/>
              <a:gd name="connsiteY247" fmla="*/ 1496446 h 2954076"/>
              <a:gd name="connsiteX0" fmla="*/ 368682 w 1425741"/>
              <a:gd name="connsiteY0" fmla="*/ 1496446 h 2954076"/>
              <a:gd name="connsiteX1" fmla="*/ 371956 w 1425741"/>
              <a:gd name="connsiteY1" fmla="*/ 1446698 h 2954076"/>
              <a:gd name="connsiteX2" fmla="*/ 429106 w 1425741"/>
              <a:gd name="connsiteY2" fmla="*/ 1349067 h 2954076"/>
              <a:gd name="connsiteX3" fmla="*/ 464824 w 1425741"/>
              <a:gd name="connsiteY3" fmla="*/ 1344304 h 2954076"/>
              <a:gd name="connsiteX4" fmla="*/ 476731 w 1425741"/>
              <a:gd name="connsiteY4" fmla="*/ 1327635 h 2954076"/>
              <a:gd name="connsiteX5" fmla="*/ 441012 w 1425741"/>
              <a:gd name="connsiteY5" fmla="*/ 1325254 h 2954076"/>
              <a:gd name="connsiteX6" fmla="*/ 381481 w 1425741"/>
              <a:gd name="connsiteY6" fmla="*/ 1313348 h 2954076"/>
              <a:gd name="connsiteX7" fmla="*/ 357668 w 1425741"/>
              <a:gd name="connsiteY7" fmla="*/ 1349067 h 2954076"/>
              <a:gd name="connsiteX8" fmla="*/ 276706 w 1425741"/>
              <a:gd name="connsiteY8" fmla="*/ 1391929 h 2954076"/>
              <a:gd name="connsiteX9" fmla="*/ 231462 w 1425741"/>
              <a:gd name="connsiteY9" fmla="*/ 1372879 h 2954076"/>
              <a:gd name="connsiteX10" fmla="*/ 212412 w 1425741"/>
              <a:gd name="connsiteY10" fmla="*/ 1344304 h 2954076"/>
              <a:gd name="connsiteX11" fmla="*/ 202887 w 1425741"/>
              <a:gd name="connsiteY11" fmla="*/ 1363354 h 2954076"/>
              <a:gd name="connsiteX12" fmla="*/ 212412 w 1425741"/>
              <a:gd name="connsiteY12" fmla="*/ 1422884 h 2954076"/>
              <a:gd name="connsiteX13" fmla="*/ 138593 w 1425741"/>
              <a:gd name="connsiteY13" fmla="*/ 1372879 h 2954076"/>
              <a:gd name="connsiteX14" fmla="*/ 88587 w 1425741"/>
              <a:gd name="connsiteY14" fmla="*/ 1391929 h 2954076"/>
              <a:gd name="connsiteX15" fmla="*/ 64775 w 1425741"/>
              <a:gd name="connsiteY15" fmla="*/ 1337163 h 2954076"/>
              <a:gd name="connsiteX16" fmla="*/ 79062 w 1425741"/>
              <a:gd name="connsiteY16" fmla="*/ 1291917 h 2954076"/>
              <a:gd name="connsiteX17" fmla="*/ 138593 w 1425741"/>
              <a:gd name="connsiteY17" fmla="*/ 1184760 h 2954076"/>
              <a:gd name="connsiteX18" fmla="*/ 164787 w 1425741"/>
              <a:gd name="connsiteY18" fmla="*/ 1156184 h 2954076"/>
              <a:gd name="connsiteX19" fmla="*/ 100493 w 1425741"/>
              <a:gd name="connsiteY19" fmla="*/ 1060934 h 2954076"/>
              <a:gd name="connsiteX20" fmla="*/ 112399 w 1425741"/>
              <a:gd name="connsiteY20" fmla="*/ 1015691 h 2954076"/>
              <a:gd name="connsiteX21" fmla="*/ 136212 w 1425741"/>
              <a:gd name="connsiteY21" fmla="*/ 996641 h 2954076"/>
              <a:gd name="connsiteX22" fmla="*/ 188599 w 1425741"/>
              <a:gd name="connsiteY22" fmla="*/ 994259 h 2954076"/>
              <a:gd name="connsiteX23" fmla="*/ 133831 w 1425741"/>
              <a:gd name="connsiteY23" fmla="*/ 975209 h 2954076"/>
              <a:gd name="connsiteX24" fmla="*/ 121924 w 1425741"/>
              <a:gd name="connsiteY24" fmla="*/ 937109 h 2954076"/>
              <a:gd name="connsiteX25" fmla="*/ 88587 w 1425741"/>
              <a:gd name="connsiteY25" fmla="*/ 1006166 h 2954076"/>
              <a:gd name="connsiteX26" fmla="*/ 67156 w 1425741"/>
              <a:gd name="connsiteY26" fmla="*/ 1010928 h 2954076"/>
              <a:gd name="connsiteX27" fmla="*/ 86206 w 1425741"/>
              <a:gd name="connsiteY27" fmla="*/ 1065697 h 2954076"/>
              <a:gd name="connsiteX28" fmla="*/ 43343 w 1425741"/>
              <a:gd name="connsiteY28" fmla="*/ 1015691 h 2954076"/>
              <a:gd name="connsiteX29" fmla="*/ 26674 w 1425741"/>
              <a:gd name="connsiteY29" fmla="*/ 987116 h 2954076"/>
              <a:gd name="connsiteX30" fmla="*/ 102874 w 1425741"/>
              <a:gd name="connsiteY30" fmla="*/ 877578 h 2954076"/>
              <a:gd name="connsiteX31" fmla="*/ 74299 w 1425741"/>
              <a:gd name="connsiteY31" fmla="*/ 887103 h 2954076"/>
              <a:gd name="connsiteX32" fmla="*/ 45724 w 1425741"/>
              <a:gd name="connsiteY32" fmla="*/ 922822 h 2954076"/>
              <a:gd name="connsiteX33" fmla="*/ 17149 w 1425741"/>
              <a:gd name="connsiteY33" fmla="*/ 951398 h 2954076"/>
              <a:gd name="connsiteX34" fmla="*/ 14768 w 1425741"/>
              <a:gd name="connsiteY34" fmla="*/ 1025217 h 2954076"/>
              <a:gd name="connsiteX35" fmla="*/ 12387 w 1425741"/>
              <a:gd name="connsiteY35" fmla="*/ 1079986 h 2954076"/>
              <a:gd name="connsiteX36" fmla="*/ 48106 w 1425741"/>
              <a:gd name="connsiteY36" fmla="*/ 1075223 h 2954076"/>
              <a:gd name="connsiteX37" fmla="*/ 74299 w 1425741"/>
              <a:gd name="connsiteY37" fmla="*/ 1144279 h 2954076"/>
              <a:gd name="connsiteX38" fmla="*/ 57631 w 1425741"/>
              <a:gd name="connsiteY38" fmla="*/ 1163329 h 2954076"/>
              <a:gd name="connsiteX39" fmla="*/ 24293 w 1425741"/>
              <a:gd name="connsiteY39" fmla="*/ 1146660 h 2954076"/>
              <a:gd name="connsiteX40" fmla="*/ 7624 w 1425741"/>
              <a:gd name="connsiteY40" fmla="*/ 1063317 h 2954076"/>
              <a:gd name="connsiteX41" fmla="*/ 10007 w 1425741"/>
              <a:gd name="connsiteY41" fmla="*/ 868057 h 2954076"/>
              <a:gd name="connsiteX42" fmla="*/ 45724 w 1425741"/>
              <a:gd name="connsiteY42" fmla="*/ 815666 h 2954076"/>
              <a:gd name="connsiteX43" fmla="*/ 81443 w 1425741"/>
              <a:gd name="connsiteY43" fmla="*/ 796616 h 2954076"/>
              <a:gd name="connsiteX44" fmla="*/ 14768 w 1425741"/>
              <a:gd name="connsiteY44" fmla="*/ 794234 h 2954076"/>
              <a:gd name="connsiteX45" fmla="*/ 45724 w 1425741"/>
              <a:gd name="connsiteY45" fmla="*/ 763278 h 2954076"/>
              <a:gd name="connsiteX46" fmla="*/ 24293 w 1425741"/>
              <a:gd name="connsiteY46" fmla="*/ 763278 h 2954076"/>
              <a:gd name="connsiteX47" fmla="*/ 64774 w 1425741"/>
              <a:gd name="connsiteY47" fmla="*/ 677553 h 2954076"/>
              <a:gd name="connsiteX48" fmla="*/ 12387 w 1425741"/>
              <a:gd name="connsiteY48" fmla="*/ 741847 h 2954076"/>
              <a:gd name="connsiteX49" fmla="*/ 5243 w 1425741"/>
              <a:gd name="connsiteY49" fmla="*/ 670409 h 2954076"/>
              <a:gd name="connsiteX50" fmla="*/ 5244 w 1425741"/>
              <a:gd name="connsiteY50" fmla="*/ 396567 h 2954076"/>
              <a:gd name="connsiteX51" fmla="*/ 17149 w 1425741"/>
              <a:gd name="connsiteY51" fmla="*/ 279884 h 2954076"/>
              <a:gd name="connsiteX52" fmla="*/ 71918 w 1425741"/>
              <a:gd name="connsiteY52" fmla="*/ 291791 h 2954076"/>
              <a:gd name="connsiteX53" fmla="*/ 52868 w 1425741"/>
              <a:gd name="connsiteY53" fmla="*/ 258453 h 2954076"/>
              <a:gd name="connsiteX54" fmla="*/ 480 w 1425741"/>
              <a:gd name="connsiteY54" fmla="*/ 225116 h 2954076"/>
              <a:gd name="connsiteX55" fmla="*/ 33818 w 1425741"/>
              <a:gd name="connsiteY55" fmla="*/ 208447 h 2954076"/>
              <a:gd name="connsiteX56" fmla="*/ 36199 w 1425741"/>
              <a:gd name="connsiteY56" fmla="*/ 194159 h 2954076"/>
              <a:gd name="connsiteX57" fmla="*/ 14768 w 1425741"/>
              <a:gd name="connsiteY57" fmla="*/ 153678 h 2954076"/>
              <a:gd name="connsiteX58" fmla="*/ 52868 w 1425741"/>
              <a:gd name="connsiteY58" fmla="*/ 151297 h 2954076"/>
              <a:gd name="connsiteX59" fmla="*/ 76681 w 1425741"/>
              <a:gd name="connsiteY59" fmla="*/ 141772 h 2954076"/>
              <a:gd name="connsiteX60" fmla="*/ 57630 w 1425741"/>
              <a:gd name="connsiteY60" fmla="*/ 101291 h 2954076"/>
              <a:gd name="connsiteX61" fmla="*/ 81444 w 1425741"/>
              <a:gd name="connsiteY61" fmla="*/ 27473 h 2954076"/>
              <a:gd name="connsiteX62" fmla="*/ 98112 w 1425741"/>
              <a:gd name="connsiteY62" fmla="*/ 8422 h 2954076"/>
              <a:gd name="connsiteX63" fmla="*/ 145737 w 1425741"/>
              <a:gd name="connsiteY63" fmla="*/ 20328 h 2954076"/>
              <a:gd name="connsiteX64" fmla="*/ 138593 w 1425741"/>
              <a:gd name="connsiteY64" fmla="*/ 77479 h 2954076"/>
              <a:gd name="connsiteX65" fmla="*/ 181456 w 1425741"/>
              <a:gd name="connsiteY65" fmla="*/ 32235 h 2954076"/>
              <a:gd name="connsiteX66" fmla="*/ 250512 w 1425741"/>
              <a:gd name="connsiteY66" fmla="*/ 36998 h 2954076"/>
              <a:gd name="connsiteX67" fmla="*/ 331474 w 1425741"/>
              <a:gd name="connsiteY67" fmla="*/ 25092 h 2954076"/>
              <a:gd name="connsiteX68" fmla="*/ 367193 w 1425741"/>
              <a:gd name="connsiteY68" fmla="*/ 6042 h 2954076"/>
              <a:gd name="connsiteX69" fmla="*/ 407674 w 1425741"/>
              <a:gd name="connsiteY69" fmla="*/ 20329 h 2954076"/>
              <a:gd name="connsiteX70" fmla="*/ 421962 w 1425741"/>
              <a:gd name="connsiteY70" fmla="*/ 1279 h 2954076"/>
              <a:gd name="connsiteX71" fmla="*/ 459641 w 1425741"/>
              <a:gd name="connsiteY71" fmla="*/ 2745 h 2954076"/>
              <a:gd name="connsiteX72" fmla="*/ 467206 w 1425741"/>
              <a:gd name="connsiteY72" fmla="*/ 10804 h 2954076"/>
              <a:gd name="connsiteX73" fmla="*/ 462443 w 1425741"/>
              <a:gd name="connsiteY73" fmla="*/ 101292 h 2954076"/>
              <a:gd name="connsiteX74" fmla="*/ 421962 w 1425741"/>
              <a:gd name="connsiteY74" fmla="*/ 137010 h 2954076"/>
              <a:gd name="connsiteX75" fmla="*/ 329093 w 1425741"/>
              <a:gd name="connsiteY75" fmla="*/ 215592 h 2954076"/>
              <a:gd name="connsiteX76" fmla="*/ 295756 w 1425741"/>
              <a:gd name="connsiteY76" fmla="*/ 251310 h 2954076"/>
              <a:gd name="connsiteX77" fmla="*/ 274324 w 1425741"/>
              <a:gd name="connsiteY77" fmla="*/ 294173 h 2954076"/>
              <a:gd name="connsiteX78" fmla="*/ 210031 w 1425741"/>
              <a:gd name="connsiteY78" fmla="*/ 275123 h 2954076"/>
              <a:gd name="connsiteX79" fmla="*/ 229081 w 1425741"/>
              <a:gd name="connsiteY79" fmla="*/ 303698 h 2954076"/>
              <a:gd name="connsiteX80" fmla="*/ 302899 w 1425741"/>
              <a:gd name="connsiteY80" fmla="*/ 313223 h 2954076"/>
              <a:gd name="connsiteX81" fmla="*/ 329093 w 1425741"/>
              <a:gd name="connsiteY81" fmla="*/ 301317 h 2954076"/>
              <a:gd name="connsiteX82" fmla="*/ 293374 w 1425741"/>
              <a:gd name="connsiteY82" fmla="*/ 341798 h 2954076"/>
              <a:gd name="connsiteX83" fmla="*/ 269562 w 1425741"/>
              <a:gd name="connsiteY83" fmla="*/ 339417 h 2954076"/>
              <a:gd name="connsiteX84" fmla="*/ 236224 w 1425741"/>
              <a:gd name="connsiteY84" fmla="*/ 348942 h 2954076"/>
              <a:gd name="connsiteX85" fmla="*/ 210031 w 1425741"/>
              <a:gd name="connsiteY85" fmla="*/ 387042 h 2954076"/>
              <a:gd name="connsiteX86" fmla="*/ 210031 w 1425741"/>
              <a:gd name="connsiteY86" fmla="*/ 406092 h 2954076"/>
              <a:gd name="connsiteX87" fmla="*/ 236224 w 1425741"/>
              <a:gd name="connsiteY87" fmla="*/ 372754 h 2954076"/>
              <a:gd name="connsiteX88" fmla="*/ 260037 w 1425741"/>
              <a:gd name="connsiteY88" fmla="*/ 363229 h 2954076"/>
              <a:gd name="connsiteX89" fmla="*/ 269562 w 1425741"/>
              <a:gd name="connsiteY89" fmla="*/ 387042 h 2954076"/>
              <a:gd name="connsiteX90" fmla="*/ 245749 w 1425741"/>
              <a:gd name="connsiteY90" fmla="*/ 422760 h 2954076"/>
              <a:gd name="connsiteX91" fmla="*/ 260037 w 1425741"/>
              <a:gd name="connsiteY91" fmla="*/ 425142 h 2954076"/>
              <a:gd name="connsiteX92" fmla="*/ 321949 w 1425741"/>
              <a:gd name="connsiteY92" fmla="*/ 387042 h 2954076"/>
              <a:gd name="connsiteX93" fmla="*/ 367193 w 1425741"/>
              <a:gd name="connsiteY93" fmla="*/ 375135 h 2954076"/>
              <a:gd name="connsiteX94" fmla="*/ 414818 w 1425741"/>
              <a:gd name="connsiteY94" fmla="*/ 353704 h 2954076"/>
              <a:gd name="connsiteX95" fmla="*/ 476731 w 1425741"/>
              <a:gd name="connsiteY95" fmla="*/ 367991 h 2954076"/>
              <a:gd name="connsiteX96" fmla="*/ 543406 w 1425741"/>
              <a:gd name="connsiteY96" fmla="*/ 353703 h 2954076"/>
              <a:gd name="connsiteX97" fmla="*/ 621987 w 1425741"/>
              <a:gd name="connsiteY97" fmla="*/ 365610 h 2954076"/>
              <a:gd name="connsiteX98" fmla="*/ 686281 w 1425741"/>
              <a:gd name="connsiteY98" fmla="*/ 363229 h 2954076"/>
              <a:gd name="connsiteX99" fmla="*/ 717239 w 1425741"/>
              <a:gd name="connsiteY99" fmla="*/ 398951 h 2954076"/>
              <a:gd name="connsiteX100" fmla="*/ 721999 w 1425741"/>
              <a:gd name="connsiteY100" fmla="*/ 451335 h 2954076"/>
              <a:gd name="connsiteX101" fmla="*/ 683899 w 1425741"/>
              <a:gd name="connsiteY101" fmla="*/ 503723 h 2954076"/>
              <a:gd name="connsiteX102" fmla="*/ 674374 w 1425741"/>
              <a:gd name="connsiteY102" fmla="*/ 565634 h 2954076"/>
              <a:gd name="connsiteX103" fmla="*/ 648181 w 1425741"/>
              <a:gd name="connsiteY103" fmla="*/ 615641 h 2954076"/>
              <a:gd name="connsiteX104" fmla="*/ 636274 w 1425741"/>
              <a:gd name="connsiteY104" fmla="*/ 658504 h 2954076"/>
              <a:gd name="connsiteX105" fmla="*/ 600556 w 1425741"/>
              <a:gd name="connsiteY105" fmla="*/ 703747 h 2954076"/>
              <a:gd name="connsiteX106" fmla="*/ 569599 w 1425741"/>
              <a:gd name="connsiteY106" fmla="*/ 768042 h 2954076"/>
              <a:gd name="connsiteX107" fmla="*/ 469587 w 1425741"/>
              <a:gd name="connsiteY107" fmla="*/ 806142 h 2954076"/>
              <a:gd name="connsiteX108" fmla="*/ 448156 w 1425741"/>
              <a:gd name="connsiteY108" fmla="*/ 820429 h 2954076"/>
              <a:gd name="connsiteX109" fmla="*/ 443393 w 1425741"/>
              <a:gd name="connsiteY109" fmla="*/ 844242 h 2954076"/>
              <a:gd name="connsiteX110" fmla="*/ 512449 w 1425741"/>
              <a:gd name="connsiteY110" fmla="*/ 815667 h 2954076"/>
              <a:gd name="connsiteX111" fmla="*/ 536262 w 1425741"/>
              <a:gd name="connsiteY111" fmla="*/ 839479 h 2954076"/>
              <a:gd name="connsiteX112" fmla="*/ 560074 w 1425741"/>
              <a:gd name="connsiteY112" fmla="*/ 870435 h 2954076"/>
              <a:gd name="connsiteX113" fmla="*/ 486256 w 1425741"/>
              <a:gd name="connsiteY113" fmla="*/ 910917 h 2954076"/>
              <a:gd name="connsiteX114" fmla="*/ 429106 w 1425741"/>
              <a:gd name="connsiteY114" fmla="*/ 949017 h 2954076"/>
              <a:gd name="connsiteX115" fmla="*/ 341000 w 1425741"/>
              <a:gd name="connsiteY115" fmla="*/ 946635 h 2954076"/>
              <a:gd name="connsiteX116" fmla="*/ 376718 w 1425741"/>
              <a:gd name="connsiteY116" fmla="*/ 968067 h 2954076"/>
              <a:gd name="connsiteX117" fmla="*/ 481493 w 1425741"/>
              <a:gd name="connsiteY117" fmla="*/ 987117 h 2954076"/>
              <a:gd name="connsiteX118" fmla="*/ 545787 w 1425741"/>
              <a:gd name="connsiteY118" fmla="*/ 951398 h 2954076"/>
              <a:gd name="connsiteX119" fmla="*/ 757719 w 1425741"/>
              <a:gd name="connsiteY119" fmla="*/ 1110943 h 2954076"/>
              <a:gd name="connsiteX120" fmla="*/ 976844 w 1425741"/>
              <a:gd name="connsiteY120" fmla="*/ 1527402 h 2954076"/>
              <a:gd name="connsiteX121" fmla="*/ 1110144 w 1425741"/>
              <a:gd name="connsiteY121" fmla="*/ 2034868 h 2954076"/>
              <a:gd name="connsiteX122" fmla="*/ 1207774 w 1425741"/>
              <a:gd name="connsiteY122" fmla="*/ 1994385 h 2954076"/>
              <a:gd name="connsiteX123" fmla="*/ 1419707 w 1425741"/>
              <a:gd name="connsiteY123" fmla="*/ 2080111 h 2954076"/>
              <a:gd name="connsiteX124" fmla="*/ 1381607 w 1425741"/>
              <a:gd name="connsiteY124" fmla="*/ 2292043 h 2954076"/>
              <a:gd name="connsiteX125" fmla="*/ 1310168 w 1425741"/>
              <a:gd name="connsiteY125" fmla="*/ 2306329 h 2954076"/>
              <a:gd name="connsiteX126" fmla="*/ 1319693 w 1425741"/>
              <a:gd name="connsiteY126" fmla="*/ 2377767 h 2954076"/>
              <a:gd name="connsiteX127" fmla="*/ 1269688 w 1425741"/>
              <a:gd name="connsiteY127" fmla="*/ 2373004 h 2954076"/>
              <a:gd name="connsiteX128" fmla="*/ 1222062 w 1425741"/>
              <a:gd name="connsiteY128" fmla="*/ 2396817 h 2954076"/>
              <a:gd name="connsiteX129" fmla="*/ 1236350 w 1425741"/>
              <a:gd name="connsiteY129" fmla="*/ 2413485 h 2954076"/>
              <a:gd name="connsiteX130" fmla="*/ 1269687 w 1425741"/>
              <a:gd name="connsiteY130" fmla="*/ 2415867 h 2954076"/>
              <a:gd name="connsiteX131" fmla="*/ 1248255 w 1425741"/>
              <a:gd name="connsiteY131" fmla="*/ 2458728 h 2954076"/>
              <a:gd name="connsiteX132" fmla="*/ 1164912 w 1425741"/>
              <a:gd name="connsiteY132" fmla="*/ 2484923 h 2954076"/>
              <a:gd name="connsiteX133" fmla="*/ 1203012 w 1425741"/>
              <a:gd name="connsiteY133" fmla="*/ 2487304 h 2954076"/>
              <a:gd name="connsiteX134" fmla="*/ 1200631 w 1425741"/>
              <a:gd name="connsiteY134" fmla="*/ 2508735 h 2954076"/>
              <a:gd name="connsiteX135" fmla="*/ 1217299 w 1425741"/>
              <a:gd name="connsiteY135" fmla="*/ 2523023 h 2954076"/>
              <a:gd name="connsiteX136" fmla="*/ 1243493 w 1425741"/>
              <a:gd name="connsiteY136" fmla="*/ 2503973 h 2954076"/>
              <a:gd name="connsiteX137" fmla="*/ 1262543 w 1425741"/>
              <a:gd name="connsiteY137" fmla="*/ 2527785 h 2954076"/>
              <a:gd name="connsiteX138" fmla="*/ 1348268 w 1425741"/>
              <a:gd name="connsiteY138" fmla="*/ 2523023 h 2954076"/>
              <a:gd name="connsiteX139" fmla="*/ 1357793 w 1425741"/>
              <a:gd name="connsiteY139" fmla="*/ 2556360 h 2954076"/>
              <a:gd name="connsiteX140" fmla="*/ 1343507 w 1425741"/>
              <a:gd name="connsiteY140" fmla="*/ 2592080 h 2954076"/>
              <a:gd name="connsiteX141" fmla="*/ 1293499 w 1425741"/>
              <a:gd name="connsiteY141" fmla="*/ 2615892 h 2954076"/>
              <a:gd name="connsiteX142" fmla="*/ 1264924 w 1425741"/>
              <a:gd name="connsiteY142" fmla="*/ 2649229 h 2954076"/>
              <a:gd name="connsiteX143" fmla="*/ 1174437 w 1425741"/>
              <a:gd name="connsiteY143" fmla="*/ 2680185 h 2954076"/>
              <a:gd name="connsiteX144" fmla="*/ 1141099 w 1425741"/>
              <a:gd name="connsiteY144" fmla="*/ 2708760 h 2954076"/>
              <a:gd name="connsiteX145" fmla="*/ 1088712 w 1425741"/>
              <a:gd name="connsiteY145" fmla="*/ 2699235 h 2954076"/>
              <a:gd name="connsiteX146" fmla="*/ 1029181 w 1425741"/>
              <a:gd name="connsiteY146" fmla="*/ 2692092 h 2954076"/>
              <a:gd name="connsiteX147" fmla="*/ 962506 w 1425741"/>
              <a:gd name="connsiteY147" fmla="*/ 2699235 h 2954076"/>
              <a:gd name="connsiteX148" fmla="*/ 924406 w 1425741"/>
              <a:gd name="connsiteY148" fmla="*/ 2718285 h 2954076"/>
              <a:gd name="connsiteX149" fmla="*/ 888687 w 1425741"/>
              <a:gd name="connsiteY149" fmla="*/ 2682567 h 2954076"/>
              <a:gd name="connsiteX150" fmla="*/ 869637 w 1425741"/>
              <a:gd name="connsiteY150" fmla="*/ 2682567 h 2954076"/>
              <a:gd name="connsiteX151" fmla="*/ 850587 w 1425741"/>
              <a:gd name="connsiteY151" fmla="*/ 2701617 h 2954076"/>
              <a:gd name="connsiteX152" fmla="*/ 817249 w 1425741"/>
              <a:gd name="connsiteY152" fmla="*/ 2694473 h 2954076"/>
              <a:gd name="connsiteX153" fmla="*/ 800581 w 1425741"/>
              <a:gd name="connsiteY153" fmla="*/ 2711142 h 2954076"/>
              <a:gd name="connsiteX154" fmla="*/ 793437 w 1425741"/>
              <a:gd name="connsiteY154" fmla="*/ 2739717 h 2954076"/>
              <a:gd name="connsiteX155" fmla="*/ 838681 w 1425741"/>
              <a:gd name="connsiteY155" fmla="*/ 2761148 h 2954076"/>
              <a:gd name="connsiteX156" fmla="*/ 860112 w 1425741"/>
              <a:gd name="connsiteY156" fmla="*/ 2730192 h 2954076"/>
              <a:gd name="connsiteX157" fmla="*/ 786293 w 1425741"/>
              <a:gd name="connsiteY157" fmla="*/ 2706379 h 2954076"/>
              <a:gd name="connsiteX158" fmla="*/ 686281 w 1425741"/>
              <a:gd name="connsiteY158" fmla="*/ 2713523 h 2954076"/>
              <a:gd name="connsiteX159" fmla="*/ 685860 w 1425741"/>
              <a:gd name="connsiteY159" fmla="*/ 2749641 h 2954076"/>
              <a:gd name="connsiteX160" fmla="*/ 621987 w 1425741"/>
              <a:gd name="connsiteY160" fmla="*/ 2746860 h 2954076"/>
              <a:gd name="connsiteX161" fmla="*/ 591031 w 1425741"/>
              <a:gd name="connsiteY161" fmla="*/ 2754004 h 2954076"/>
              <a:gd name="connsiteX162" fmla="*/ 521974 w 1425741"/>
              <a:gd name="connsiteY162" fmla="*/ 2715904 h 2954076"/>
              <a:gd name="connsiteX163" fmla="*/ 464824 w 1425741"/>
              <a:gd name="connsiteY163" fmla="*/ 2725429 h 2954076"/>
              <a:gd name="connsiteX164" fmla="*/ 386243 w 1425741"/>
              <a:gd name="connsiteY164" fmla="*/ 2780198 h 2954076"/>
              <a:gd name="connsiteX165" fmla="*/ 350525 w 1425741"/>
              <a:gd name="connsiteY165" fmla="*/ 2892118 h 2954076"/>
              <a:gd name="connsiteX166" fmla="*/ 302899 w 1425741"/>
              <a:gd name="connsiteY166" fmla="*/ 2858779 h 2954076"/>
              <a:gd name="connsiteX167" fmla="*/ 245749 w 1425741"/>
              <a:gd name="connsiteY167" fmla="*/ 2844492 h 2954076"/>
              <a:gd name="connsiteX168" fmla="*/ 190981 w 1425741"/>
              <a:gd name="connsiteY168" fmla="*/ 2856398 h 2954076"/>
              <a:gd name="connsiteX169" fmla="*/ 145737 w 1425741"/>
              <a:gd name="connsiteY169" fmla="*/ 2863542 h 2954076"/>
              <a:gd name="connsiteX170" fmla="*/ 110018 w 1425741"/>
              <a:gd name="connsiteY170" fmla="*/ 2892117 h 2954076"/>
              <a:gd name="connsiteX171" fmla="*/ 88587 w 1425741"/>
              <a:gd name="connsiteY171" fmla="*/ 2899260 h 2954076"/>
              <a:gd name="connsiteX172" fmla="*/ 79062 w 1425741"/>
              <a:gd name="connsiteY172" fmla="*/ 2937360 h 2954076"/>
              <a:gd name="connsiteX173" fmla="*/ 55250 w 1425741"/>
              <a:gd name="connsiteY173" fmla="*/ 2954030 h 2954076"/>
              <a:gd name="connsiteX174" fmla="*/ 36199 w 1425741"/>
              <a:gd name="connsiteY174" fmla="*/ 2930218 h 2954076"/>
              <a:gd name="connsiteX175" fmla="*/ 5244 w 1425741"/>
              <a:gd name="connsiteY175" fmla="*/ 2911169 h 2954076"/>
              <a:gd name="connsiteX176" fmla="*/ 12387 w 1425741"/>
              <a:gd name="connsiteY176" fmla="*/ 2884973 h 2954076"/>
              <a:gd name="connsiteX177" fmla="*/ 69537 w 1425741"/>
              <a:gd name="connsiteY177" fmla="*/ 2849255 h 2954076"/>
              <a:gd name="connsiteX178" fmla="*/ 90969 w 1425741"/>
              <a:gd name="connsiteY178" fmla="*/ 2777818 h 2954076"/>
              <a:gd name="connsiteX179" fmla="*/ 145737 w 1425741"/>
              <a:gd name="connsiteY179" fmla="*/ 2744479 h 2954076"/>
              <a:gd name="connsiteX180" fmla="*/ 183838 w 1425741"/>
              <a:gd name="connsiteY180" fmla="*/ 2694474 h 2954076"/>
              <a:gd name="connsiteX181" fmla="*/ 193363 w 1425741"/>
              <a:gd name="connsiteY181" fmla="*/ 2630180 h 2954076"/>
              <a:gd name="connsiteX182" fmla="*/ 217174 w 1425741"/>
              <a:gd name="connsiteY182" fmla="*/ 2632561 h 2954076"/>
              <a:gd name="connsiteX183" fmla="*/ 240987 w 1425741"/>
              <a:gd name="connsiteY183" fmla="*/ 2623036 h 2954076"/>
              <a:gd name="connsiteX184" fmla="*/ 262418 w 1425741"/>
              <a:gd name="connsiteY184" fmla="*/ 2570648 h 2954076"/>
              <a:gd name="connsiteX185" fmla="*/ 391006 w 1425741"/>
              <a:gd name="connsiteY185" fmla="*/ 2561123 h 2954076"/>
              <a:gd name="connsiteX186" fmla="*/ 410056 w 1425741"/>
              <a:gd name="connsiteY186" fmla="*/ 2580174 h 2954076"/>
              <a:gd name="connsiteX187" fmla="*/ 476731 w 1425741"/>
              <a:gd name="connsiteY187" fmla="*/ 2558743 h 2954076"/>
              <a:gd name="connsiteX188" fmla="*/ 512449 w 1425741"/>
              <a:gd name="connsiteY188" fmla="*/ 2496829 h 2954076"/>
              <a:gd name="connsiteX189" fmla="*/ 560074 w 1425741"/>
              <a:gd name="connsiteY189" fmla="*/ 2446823 h 2954076"/>
              <a:gd name="connsiteX190" fmla="*/ 610081 w 1425741"/>
              <a:gd name="connsiteY190" fmla="*/ 2382529 h 2954076"/>
              <a:gd name="connsiteX191" fmla="*/ 536262 w 1425741"/>
              <a:gd name="connsiteY191" fmla="*/ 2444442 h 2954076"/>
              <a:gd name="connsiteX192" fmla="*/ 486256 w 1425741"/>
              <a:gd name="connsiteY192" fmla="*/ 2468254 h 2954076"/>
              <a:gd name="connsiteX193" fmla="*/ 424343 w 1425741"/>
              <a:gd name="connsiteY193" fmla="*/ 2513499 h 2954076"/>
              <a:gd name="connsiteX194" fmla="*/ 364812 w 1425741"/>
              <a:gd name="connsiteY194" fmla="*/ 2484923 h 2954076"/>
              <a:gd name="connsiteX195" fmla="*/ 319568 w 1425741"/>
              <a:gd name="connsiteY195" fmla="*/ 2444442 h 2954076"/>
              <a:gd name="connsiteX196" fmla="*/ 295756 w 1425741"/>
              <a:gd name="connsiteY196" fmla="*/ 2437298 h 2954076"/>
              <a:gd name="connsiteX197" fmla="*/ 250512 w 1425741"/>
              <a:gd name="connsiteY197" fmla="*/ 2456348 h 2954076"/>
              <a:gd name="connsiteX198" fmla="*/ 231462 w 1425741"/>
              <a:gd name="connsiteY198" fmla="*/ 2444442 h 2954076"/>
              <a:gd name="connsiteX199" fmla="*/ 267181 w 1425741"/>
              <a:gd name="connsiteY199" fmla="*/ 2420629 h 2954076"/>
              <a:gd name="connsiteX200" fmla="*/ 171931 w 1425741"/>
              <a:gd name="connsiteY200" fmla="*/ 2408723 h 2954076"/>
              <a:gd name="connsiteX201" fmla="*/ 114781 w 1425741"/>
              <a:gd name="connsiteY201" fmla="*/ 2430154 h 2954076"/>
              <a:gd name="connsiteX202" fmla="*/ 93349 w 1425741"/>
              <a:gd name="connsiteY202" fmla="*/ 2446823 h 2954076"/>
              <a:gd name="connsiteX203" fmla="*/ 90968 w 1425741"/>
              <a:gd name="connsiteY203" fmla="*/ 2427773 h 2954076"/>
              <a:gd name="connsiteX204" fmla="*/ 112399 w 1425741"/>
              <a:gd name="connsiteY204" fmla="*/ 2401579 h 2954076"/>
              <a:gd name="connsiteX205" fmla="*/ 52868 w 1425741"/>
              <a:gd name="connsiteY205" fmla="*/ 2406342 h 2954076"/>
              <a:gd name="connsiteX206" fmla="*/ 67156 w 1425741"/>
              <a:gd name="connsiteY206" fmla="*/ 2373004 h 2954076"/>
              <a:gd name="connsiteX207" fmla="*/ 45724 w 1425741"/>
              <a:gd name="connsiteY207" fmla="*/ 2358717 h 2954076"/>
              <a:gd name="connsiteX208" fmla="*/ 52868 w 1425741"/>
              <a:gd name="connsiteY208" fmla="*/ 2342048 h 2954076"/>
              <a:gd name="connsiteX209" fmla="*/ 131449 w 1425741"/>
              <a:gd name="connsiteY209" fmla="*/ 2296804 h 2954076"/>
              <a:gd name="connsiteX210" fmla="*/ 150500 w 1425741"/>
              <a:gd name="connsiteY210" fmla="*/ 2272992 h 2954076"/>
              <a:gd name="connsiteX211" fmla="*/ 205268 w 1425741"/>
              <a:gd name="connsiteY211" fmla="*/ 2265848 h 2954076"/>
              <a:gd name="connsiteX212" fmla="*/ 276706 w 1425741"/>
              <a:gd name="connsiteY212" fmla="*/ 2201554 h 2954076"/>
              <a:gd name="connsiteX213" fmla="*/ 283849 w 1425741"/>
              <a:gd name="connsiteY213" fmla="*/ 2158692 h 2954076"/>
              <a:gd name="connsiteX214" fmla="*/ 264799 w 1425741"/>
              <a:gd name="connsiteY214" fmla="*/ 2120592 h 2954076"/>
              <a:gd name="connsiteX215" fmla="*/ 271943 w 1425741"/>
              <a:gd name="connsiteY215" fmla="*/ 2082492 h 2954076"/>
              <a:gd name="connsiteX216" fmla="*/ 269562 w 1425741"/>
              <a:gd name="connsiteY216" fmla="*/ 2049154 h 2954076"/>
              <a:gd name="connsiteX217" fmla="*/ 238606 w 1425741"/>
              <a:gd name="connsiteY217" fmla="*/ 2025342 h 2954076"/>
              <a:gd name="connsiteX218" fmla="*/ 207649 w 1425741"/>
              <a:gd name="connsiteY218" fmla="*/ 2032485 h 2954076"/>
              <a:gd name="connsiteX219" fmla="*/ 179074 w 1425741"/>
              <a:gd name="connsiteY219" fmla="*/ 2053917 h 2954076"/>
              <a:gd name="connsiteX220" fmla="*/ 148118 w 1425741"/>
              <a:gd name="connsiteY220" fmla="*/ 2058679 h 2954076"/>
              <a:gd name="connsiteX221" fmla="*/ 150499 w 1425741"/>
              <a:gd name="connsiteY221" fmla="*/ 2049154 h 2954076"/>
              <a:gd name="connsiteX222" fmla="*/ 219556 w 1425741"/>
              <a:gd name="connsiteY222" fmla="*/ 1956285 h 2954076"/>
              <a:gd name="connsiteX223" fmla="*/ 174312 w 1425741"/>
              <a:gd name="connsiteY223" fmla="*/ 1887229 h 2954076"/>
              <a:gd name="connsiteX224" fmla="*/ 193362 w 1425741"/>
              <a:gd name="connsiteY224" fmla="*/ 1851510 h 2954076"/>
              <a:gd name="connsiteX225" fmla="*/ 260037 w 1425741"/>
              <a:gd name="connsiteY225" fmla="*/ 1894373 h 2954076"/>
              <a:gd name="connsiteX226" fmla="*/ 307662 w 1425741"/>
              <a:gd name="connsiteY226" fmla="*/ 1906279 h 2954076"/>
              <a:gd name="connsiteX227" fmla="*/ 426724 w 1425741"/>
              <a:gd name="connsiteY227" fmla="*/ 1884848 h 2954076"/>
              <a:gd name="connsiteX228" fmla="*/ 479112 w 1425741"/>
              <a:gd name="connsiteY228" fmla="*/ 1915804 h 2954076"/>
              <a:gd name="connsiteX229" fmla="*/ 464824 w 1425741"/>
              <a:gd name="connsiteY229" fmla="*/ 1870560 h 2954076"/>
              <a:gd name="connsiteX230" fmla="*/ 469587 w 1425741"/>
              <a:gd name="connsiteY230" fmla="*/ 1863417 h 2954076"/>
              <a:gd name="connsiteX231" fmla="*/ 507687 w 1425741"/>
              <a:gd name="connsiteY231" fmla="*/ 1894373 h 2954076"/>
              <a:gd name="connsiteX232" fmla="*/ 533881 w 1425741"/>
              <a:gd name="connsiteY232" fmla="*/ 1901516 h 2954076"/>
              <a:gd name="connsiteX233" fmla="*/ 536262 w 1425741"/>
              <a:gd name="connsiteY233" fmla="*/ 1870560 h 2954076"/>
              <a:gd name="connsiteX234" fmla="*/ 519593 w 1425741"/>
              <a:gd name="connsiteY234" fmla="*/ 1870560 h 2954076"/>
              <a:gd name="connsiteX235" fmla="*/ 488637 w 1425741"/>
              <a:gd name="connsiteY235" fmla="*/ 1851510 h 2954076"/>
              <a:gd name="connsiteX236" fmla="*/ 474349 w 1425741"/>
              <a:gd name="connsiteY236" fmla="*/ 1815792 h 2954076"/>
              <a:gd name="connsiteX237" fmla="*/ 479112 w 1425741"/>
              <a:gd name="connsiteY237" fmla="*/ 1782454 h 2954076"/>
              <a:gd name="connsiteX238" fmla="*/ 505306 w 1425741"/>
              <a:gd name="connsiteY238" fmla="*/ 1758642 h 2954076"/>
              <a:gd name="connsiteX239" fmla="*/ 479112 w 1425741"/>
              <a:gd name="connsiteY239" fmla="*/ 1732448 h 2954076"/>
              <a:gd name="connsiteX240" fmla="*/ 481493 w 1425741"/>
              <a:gd name="connsiteY240" fmla="*/ 1706254 h 2954076"/>
              <a:gd name="connsiteX241" fmla="*/ 486256 w 1425741"/>
              <a:gd name="connsiteY241" fmla="*/ 1680060 h 2954076"/>
              <a:gd name="connsiteX242" fmla="*/ 524356 w 1425741"/>
              <a:gd name="connsiteY242" fmla="*/ 1632435 h 2954076"/>
              <a:gd name="connsiteX243" fmla="*/ 524356 w 1425741"/>
              <a:gd name="connsiteY243" fmla="*/ 1601479 h 2954076"/>
              <a:gd name="connsiteX244" fmla="*/ 505306 w 1425741"/>
              <a:gd name="connsiteY244" fmla="*/ 1596717 h 2954076"/>
              <a:gd name="connsiteX245" fmla="*/ 462443 w 1425741"/>
              <a:gd name="connsiteY245" fmla="*/ 1625292 h 2954076"/>
              <a:gd name="connsiteX246" fmla="*/ 433868 w 1425741"/>
              <a:gd name="connsiteY246" fmla="*/ 1603860 h 2954076"/>
              <a:gd name="connsiteX247" fmla="*/ 386243 w 1425741"/>
              <a:gd name="connsiteY247" fmla="*/ 1522898 h 2954076"/>
              <a:gd name="connsiteX248" fmla="*/ 368682 w 1425741"/>
              <a:gd name="connsiteY248" fmla="*/ 1496446 h 2954076"/>
              <a:gd name="connsiteX0" fmla="*/ 368682 w 1425741"/>
              <a:gd name="connsiteY0" fmla="*/ 1496446 h 2954076"/>
              <a:gd name="connsiteX1" fmla="*/ 371956 w 1425741"/>
              <a:gd name="connsiteY1" fmla="*/ 1446698 h 2954076"/>
              <a:gd name="connsiteX2" fmla="*/ 429106 w 1425741"/>
              <a:gd name="connsiteY2" fmla="*/ 1349067 h 2954076"/>
              <a:gd name="connsiteX3" fmla="*/ 464824 w 1425741"/>
              <a:gd name="connsiteY3" fmla="*/ 1344304 h 2954076"/>
              <a:gd name="connsiteX4" fmla="*/ 476731 w 1425741"/>
              <a:gd name="connsiteY4" fmla="*/ 1327635 h 2954076"/>
              <a:gd name="connsiteX5" fmla="*/ 441012 w 1425741"/>
              <a:gd name="connsiteY5" fmla="*/ 1325254 h 2954076"/>
              <a:gd name="connsiteX6" fmla="*/ 381481 w 1425741"/>
              <a:gd name="connsiteY6" fmla="*/ 1313348 h 2954076"/>
              <a:gd name="connsiteX7" fmla="*/ 357668 w 1425741"/>
              <a:gd name="connsiteY7" fmla="*/ 1349067 h 2954076"/>
              <a:gd name="connsiteX8" fmla="*/ 276706 w 1425741"/>
              <a:gd name="connsiteY8" fmla="*/ 1391929 h 2954076"/>
              <a:gd name="connsiteX9" fmla="*/ 231462 w 1425741"/>
              <a:gd name="connsiteY9" fmla="*/ 1372879 h 2954076"/>
              <a:gd name="connsiteX10" fmla="*/ 212412 w 1425741"/>
              <a:gd name="connsiteY10" fmla="*/ 1344304 h 2954076"/>
              <a:gd name="connsiteX11" fmla="*/ 202887 w 1425741"/>
              <a:gd name="connsiteY11" fmla="*/ 1363354 h 2954076"/>
              <a:gd name="connsiteX12" fmla="*/ 212412 w 1425741"/>
              <a:gd name="connsiteY12" fmla="*/ 1422884 h 2954076"/>
              <a:gd name="connsiteX13" fmla="*/ 138593 w 1425741"/>
              <a:gd name="connsiteY13" fmla="*/ 1372879 h 2954076"/>
              <a:gd name="connsiteX14" fmla="*/ 88587 w 1425741"/>
              <a:gd name="connsiteY14" fmla="*/ 1391929 h 2954076"/>
              <a:gd name="connsiteX15" fmla="*/ 64775 w 1425741"/>
              <a:gd name="connsiteY15" fmla="*/ 1337163 h 2954076"/>
              <a:gd name="connsiteX16" fmla="*/ 79062 w 1425741"/>
              <a:gd name="connsiteY16" fmla="*/ 1291917 h 2954076"/>
              <a:gd name="connsiteX17" fmla="*/ 138593 w 1425741"/>
              <a:gd name="connsiteY17" fmla="*/ 1184760 h 2954076"/>
              <a:gd name="connsiteX18" fmla="*/ 164787 w 1425741"/>
              <a:gd name="connsiteY18" fmla="*/ 1156184 h 2954076"/>
              <a:gd name="connsiteX19" fmla="*/ 100493 w 1425741"/>
              <a:gd name="connsiteY19" fmla="*/ 1060934 h 2954076"/>
              <a:gd name="connsiteX20" fmla="*/ 112399 w 1425741"/>
              <a:gd name="connsiteY20" fmla="*/ 1015691 h 2954076"/>
              <a:gd name="connsiteX21" fmla="*/ 136212 w 1425741"/>
              <a:gd name="connsiteY21" fmla="*/ 996641 h 2954076"/>
              <a:gd name="connsiteX22" fmla="*/ 188599 w 1425741"/>
              <a:gd name="connsiteY22" fmla="*/ 994259 h 2954076"/>
              <a:gd name="connsiteX23" fmla="*/ 133831 w 1425741"/>
              <a:gd name="connsiteY23" fmla="*/ 975209 h 2954076"/>
              <a:gd name="connsiteX24" fmla="*/ 121924 w 1425741"/>
              <a:gd name="connsiteY24" fmla="*/ 937109 h 2954076"/>
              <a:gd name="connsiteX25" fmla="*/ 88587 w 1425741"/>
              <a:gd name="connsiteY25" fmla="*/ 1006166 h 2954076"/>
              <a:gd name="connsiteX26" fmla="*/ 67156 w 1425741"/>
              <a:gd name="connsiteY26" fmla="*/ 1010928 h 2954076"/>
              <a:gd name="connsiteX27" fmla="*/ 86206 w 1425741"/>
              <a:gd name="connsiteY27" fmla="*/ 1065697 h 2954076"/>
              <a:gd name="connsiteX28" fmla="*/ 43343 w 1425741"/>
              <a:gd name="connsiteY28" fmla="*/ 1015691 h 2954076"/>
              <a:gd name="connsiteX29" fmla="*/ 26674 w 1425741"/>
              <a:gd name="connsiteY29" fmla="*/ 987116 h 2954076"/>
              <a:gd name="connsiteX30" fmla="*/ 102874 w 1425741"/>
              <a:gd name="connsiteY30" fmla="*/ 877578 h 2954076"/>
              <a:gd name="connsiteX31" fmla="*/ 74299 w 1425741"/>
              <a:gd name="connsiteY31" fmla="*/ 887103 h 2954076"/>
              <a:gd name="connsiteX32" fmla="*/ 45724 w 1425741"/>
              <a:gd name="connsiteY32" fmla="*/ 922822 h 2954076"/>
              <a:gd name="connsiteX33" fmla="*/ 17149 w 1425741"/>
              <a:gd name="connsiteY33" fmla="*/ 951398 h 2954076"/>
              <a:gd name="connsiteX34" fmla="*/ 14768 w 1425741"/>
              <a:gd name="connsiteY34" fmla="*/ 1025217 h 2954076"/>
              <a:gd name="connsiteX35" fmla="*/ 12387 w 1425741"/>
              <a:gd name="connsiteY35" fmla="*/ 1079986 h 2954076"/>
              <a:gd name="connsiteX36" fmla="*/ 48106 w 1425741"/>
              <a:gd name="connsiteY36" fmla="*/ 1075223 h 2954076"/>
              <a:gd name="connsiteX37" fmla="*/ 74299 w 1425741"/>
              <a:gd name="connsiteY37" fmla="*/ 1144279 h 2954076"/>
              <a:gd name="connsiteX38" fmla="*/ 57631 w 1425741"/>
              <a:gd name="connsiteY38" fmla="*/ 1163329 h 2954076"/>
              <a:gd name="connsiteX39" fmla="*/ 24293 w 1425741"/>
              <a:gd name="connsiteY39" fmla="*/ 1146660 h 2954076"/>
              <a:gd name="connsiteX40" fmla="*/ 7624 w 1425741"/>
              <a:gd name="connsiteY40" fmla="*/ 1063317 h 2954076"/>
              <a:gd name="connsiteX41" fmla="*/ 10007 w 1425741"/>
              <a:gd name="connsiteY41" fmla="*/ 868057 h 2954076"/>
              <a:gd name="connsiteX42" fmla="*/ 45724 w 1425741"/>
              <a:gd name="connsiteY42" fmla="*/ 815666 h 2954076"/>
              <a:gd name="connsiteX43" fmla="*/ 81443 w 1425741"/>
              <a:gd name="connsiteY43" fmla="*/ 796616 h 2954076"/>
              <a:gd name="connsiteX44" fmla="*/ 14768 w 1425741"/>
              <a:gd name="connsiteY44" fmla="*/ 794234 h 2954076"/>
              <a:gd name="connsiteX45" fmla="*/ 45724 w 1425741"/>
              <a:gd name="connsiteY45" fmla="*/ 763278 h 2954076"/>
              <a:gd name="connsiteX46" fmla="*/ 24293 w 1425741"/>
              <a:gd name="connsiteY46" fmla="*/ 763278 h 2954076"/>
              <a:gd name="connsiteX47" fmla="*/ 64774 w 1425741"/>
              <a:gd name="connsiteY47" fmla="*/ 677553 h 2954076"/>
              <a:gd name="connsiteX48" fmla="*/ 12387 w 1425741"/>
              <a:gd name="connsiteY48" fmla="*/ 741847 h 2954076"/>
              <a:gd name="connsiteX49" fmla="*/ 5243 w 1425741"/>
              <a:gd name="connsiteY49" fmla="*/ 670409 h 2954076"/>
              <a:gd name="connsiteX50" fmla="*/ 5244 w 1425741"/>
              <a:gd name="connsiteY50" fmla="*/ 396567 h 2954076"/>
              <a:gd name="connsiteX51" fmla="*/ 17149 w 1425741"/>
              <a:gd name="connsiteY51" fmla="*/ 279884 h 2954076"/>
              <a:gd name="connsiteX52" fmla="*/ 71918 w 1425741"/>
              <a:gd name="connsiteY52" fmla="*/ 291791 h 2954076"/>
              <a:gd name="connsiteX53" fmla="*/ 52868 w 1425741"/>
              <a:gd name="connsiteY53" fmla="*/ 258453 h 2954076"/>
              <a:gd name="connsiteX54" fmla="*/ 480 w 1425741"/>
              <a:gd name="connsiteY54" fmla="*/ 225116 h 2954076"/>
              <a:gd name="connsiteX55" fmla="*/ 33818 w 1425741"/>
              <a:gd name="connsiteY55" fmla="*/ 208447 h 2954076"/>
              <a:gd name="connsiteX56" fmla="*/ 36199 w 1425741"/>
              <a:gd name="connsiteY56" fmla="*/ 194159 h 2954076"/>
              <a:gd name="connsiteX57" fmla="*/ 14768 w 1425741"/>
              <a:gd name="connsiteY57" fmla="*/ 153678 h 2954076"/>
              <a:gd name="connsiteX58" fmla="*/ 52868 w 1425741"/>
              <a:gd name="connsiteY58" fmla="*/ 151297 h 2954076"/>
              <a:gd name="connsiteX59" fmla="*/ 76681 w 1425741"/>
              <a:gd name="connsiteY59" fmla="*/ 141772 h 2954076"/>
              <a:gd name="connsiteX60" fmla="*/ 57630 w 1425741"/>
              <a:gd name="connsiteY60" fmla="*/ 101291 h 2954076"/>
              <a:gd name="connsiteX61" fmla="*/ 81444 w 1425741"/>
              <a:gd name="connsiteY61" fmla="*/ 27473 h 2954076"/>
              <a:gd name="connsiteX62" fmla="*/ 98112 w 1425741"/>
              <a:gd name="connsiteY62" fmla="*/ 8422 h 2954076"/>
              <a:gd name="connsiteX63" fmla="*/ 145737 w 1425741"/>
              <a:gd name="connsiteY63" fmla="*/ 20328 h 2954076"/>
              <a:gd name="connsiteX64" fmla="*/ 138593 w 1425741"/>
              <a:gd name="connsiteY64" fmla="*/ 77479 h 2954076"/>
              <a:gd name="connsiteX65" fmla="*/ 181456 w 1425741"/>
              <a:gd name="connsiteY65" fmla="*/ 32235 h 2954076"/>
              <a:gd name="connsiteX66" fmla="*/ 250512 w 1425741"/>
              <a:gd name="connsiteY66" fmla="*/ 36998 h 2954076"/>
              <a:gd name="connsiteX67" fmla="*/ 331474 w 1425741"/>
              <a:gd name="connsiteY67" fmla="*/ 25092 h 2954076"/>
              <a:gd name="connsiteX68" fmla="*/ 367193 w 1425741"/>
              <a:gd name="connsiteY68" fmla="*/ 6042 h 2954076"/>
              <a:gd name="connsiteX69" fmla="*/ 407674 w 1425741"/>
              <a:gd name="connsiteY69" fmla="*/ 20329 h 2954076"/>
              <a:gd name="connsiteX70" fmla="*/ 421962 w 1425741"/>
              <a:gd name="connsiteY70" fmla="*/ 1279 h 2954076"/>
              <a:gd name="connsiteX71" fmla="*/ 459641 w 1425741"/>
              <a:gd name="connsiteY71" fmla="*/ 2745 h 2954076"/>
              <a:gd name="connsiteX72" fmla="*/ 467206 w 1425741"/>
              <a:gd name="connsiteY72" fmla="*/ 10804 h 2954076"/>
              <a:gd name="connsiteX73" fmla="*/ 462443 w 1425741"/>
              <a:gd name="connsiteY73" fmla="*/ 101292 h 2954076"/>
              <a:gd name="connsiteX74" fmla="*/ 421962 w 1425741"/>
              <a:gd name="connsiteY74" fmla="*/ 137010 h 2954076"/>
              <a:gd name="connsiteX75" fmla="*/ 329093 w 1425741"/>
              <a:gd name="connsiteY75" fmla="*/ 215592 h 2954076"/>
              <a:gd name="connsiteX76" fmla="*/ 295756 w 1425741"/>
              <a:gd name="connsiteY76" fmla="*/ 251310 h 2954076"/>
              <a:gd name="connsiteX77" fmla="*/ 274324 w 1425741"/>
              <a:gd name="connsiteY77" fmla="*/ 294173 h 2954076"/>
              <a:gd name="connsiteX78" fmla="*/ 210031 w 1425741"/>
              <a:gd name="connsiteY78" fmla="*/ 275123 h 2954076"/>
              <a:gd name="connsiteX79" fmla="*/ 229081 w 1425741"/>
              <a:gd name="connsiteY79" fmla="*/ 303698 h 2954076"/>
              <a:gd name="connsiteX80" fmla="*/ 302899 w 1425741"/>
              <a:gd name="connsiteY80" fmla="*/ 313223 h 2954076"/>
              <a:gd name="connsiteX81" fmla="*/ 329093 w 1425741"/>
              <a:gd name="connsiteY81" fmla="*/ 301317 h 2954076"/>
              <a:gd name="connsiteX82" fmla="*/ 293374 w 1425741"/>
              <a:gd name="connsiteY82" fmla="*/ 341798 h 2954076"/>
              <a:gd name="connsiteX83" fmla="*/ 269562 w 1425741"/>
              <a:gd name="connsiteY83" fmla="*/ 339417 h 2954076"/>
              <a:gd name="connsiteX84" fmla="*/ 236224 w 1425741"/>
              <a:gd name="connsiteY84" fmla="*/ 348942 h 2954076"/>
              <a:gd name="connsiteX85" fmla="*/ 210031 w 1425741"/>
              <a:gd name="connsiteY85" fmla="*/ 387042 h 2954076"/>
              <a:gd name="connsiteX86" fmla="*/ 210031 w 1425741"/>
              <a:gd name="connsiteY86" fmla="*/ 406092 h 2954076"/>
              <a:gd name="connsiteX87" fmla="*/ 236224 w 1425741"/>
              <a:gd name="connsiteY87" fmla="*/ 372754 h 2954076"/>
              <a:gd name="connsiteX88" fmla="*/ 260037 w 1425741"/>
              <a:gd name="connsiteY88" fmla="*/ 363229 h 2954076"/>
              <a:gd name="connsiteX89" fmla="*/ 269562 w 1425741"/>
              <a:gd name="connsiteY89" fmla="*/ 387042 h 2954076"/>
              <a:gd name="connsiteX90" fmla="*/ 245749 w 1425741"/>
              <a:gd name="connsiteY90" fmla="*/ 422760 h 2954076"/>
              <a:gd name="connsiteX91" fmla="*/ 260037 w 1425741"/>
              <a:gd name="connsiteY91" fmla="*/ 425142 h 2954076"/>
              <a:gd name="connsiteX92" fmla="*/ 321949 w 1425741"/>
              <a:gd name="connsiteY92" fmla="*/ 387042 h 2954076"/>
              <a:gd name="connsiteX93" fmla="*/ 367193 w 1425741"/>
              <a:gd name="connsiteY93" fmla="*/ 375135 h 2954076"/>
              <a:gd name="connsiteX94" fmla="*/ 414818 w 1425741"/>
              <a:gd name="connsiteY94" fmla="*/ 353704 h 2954076"/>
              <a:gd name="connsiteX95" fmla="*/ 476731 w 1425741"/>
              <a:gd name="connsiteY95" fmla="*/ 367991 h 2954076"/>
              <a:gd name="connsiteX96" fmla="*/ 543406 w 1425741"/>
              <a:gd name="connsiteY96" fmla="*/ 353703 h 2954076"/>
              <a:gd name="connsiteX97" fmla="*/ 621987 w 1425741"/>
              <a:gd name="connsiteY97" fmla="*/ 365610 h 2954076"/>
              <a:gd name="connsiteX98" fmla="*/ 686281 w 1425741"/>
              <a:gd name="connsiteY98" fmla="*/ 363229 h 2954076"/>
              <a:gd name="connsiteX99" fmla="*/ 717239 w 1425741"/>
              <a:gd name="connsiteY99" fmla="*/ 398951 h 2954076"/>
              <a:gd name="connsiteX100" fmla="*/ 721999 w 1425741"/>
              <a:gd name="connsiteY100" fmla="*/ 451335 h 2954076"/>
              <a:gd name="connsiteX101" fmla="*/ 683899 w 1425741"/>
              <a:gd name="connsiteY101" fmla="*/ 503723 h 2954076"/>
              <a:gd name="connsiteX102" fmla="*/ 674374 w 1425741"/>
              <a:gd name="connsiteY102" fmla="*/ 565634 h 2954076"/>
              <a:gd name="connsiteX103" fmla="*/ 648181 w 1425741"/>
              <a:gd name="connsiteY103" fmla="*/ 615641 h 2954076"/>
              <a:gd name="connsiteX104" fmla="*/ 636274 w 1425741"/>
              <a:gd name="connsiteY104" fmla="*/ 658504 h 2954076"/>
              <a:gd name="connsiteX105" fmla="*/ 600556 w 1425741"/>
              <a:gd name="connsiteY105" fmla="*/ 703747 h 2954076"/>
              <a:gd name="connsiteX106" fmla="*/ 569599 w 1425741"/>
              <a:gd name="connsiteY106" fmla="*/ 768042 h 2954076"/>
              <a:gd name="connsiteX107" fmla="*/ 469587 w 1425741"/>
              <a:gd name="connsiteY107" fmla="*/ 806142 h 2954076"/>
              <a:gd name="connsiteX108" fmla="*/ 448156 w 1425741"/>
              <a:gd name="connsiteY108" fmla="*/ 820429 h 2954076"/>
              <a:gd name="connsiteX109" fmla="*/ 443393 w 1425741"/>
              <a:gd name="connsiteY109" fmla="*/ 844242 h 2954076"/>
              <a:gd name="connsiteX110" fmla="*/ 512449 w 1425741"/>
              <a:gd name="connsiteY110" fmla="*/ 815667 h 2954076"/>
              <a:gd name="connsiteX111" fmla="*/ 536262 w 1425741"/>
              <a:gd name="connsiteY111" fmla="*/ 839479 h 2954076"/>
              <a:gd name="connsiteX112" fmla="*/ 560074 w 1425741"/>
              <a:gd name="connsiteY112" fmla="*/ 870435 h 2954076"/>
              <a:gd name="connsiteX113" fmla="*/ 486256 w 1425741"/>
              <a:gd name="connsiteY113" fmla="*/ 910917 h 2954076"/>
              <a:gd name="connsiteX114" fmla="*/ 429106 w 1425741"/>
              <a:gd name="connsiteY114" fmla="*/ 949017 h 2954076"/>
              <a:gd name="connsiteX115" fmla="*/ 341000 w 1425741"/>
              <a:gd name="connsiteY115" fmla="*/ 946635 h 2954076"/>
              <a:gd name="connsiteX116" fmla="*/ 376718 w 1425741"/>
              <a:gd name="connsiteY116" fmla="*/ 968067 h 2954076"/>
              <a:gd name="connsiteX117" fmla="*/ 481493 w 1425741"/>
              <a:gd name="connsiteY117" fmla="*/ 987117 h 2954076"/>
              <a:gd name="connsiteX118" fmla="*/ 545787 w 1425741"/>
              <a:gd name="connsiteY118" fmla="*/ 951398 h 2954076"/>
              <a:gd name="connsiteX119" fmla="*/ 757719 w 1425741"/>
              <a:gd name="connsiteY119" fmla="*/ 1110943 h 2954076"/>
              <a:gd name="connsiteX120" fmla="*/ 976844 w 1425741"/>
              <a:gd name="connsiteY120" fmla="*/ 1527402 h 2954076"/>
              <a:gd name="connsiteX121" fmla="*/ 1110144 w 1425741"/>
              <a:gd name="connsiteY121" fmla="*/ 2034868 h 2954076"/>
              <a:gd name="connsiteX122" fmla="*/ 1207774 w 1425741"/>
              <a:gd name="connsiteY122" fmla="*/ 1994385 h 2954076"/>
              <a:gd name="connsiteX123" fmla="*/ 1419707 w 1425741"/>
              <a:gd name="connsiteY123" fmla="*/ 2080111 h 2954076"/>
              <a:gd name="connsiteX124" fmla="*/ 1381607 w 1425741"/>
              <a:gd name="connsiteY124" fmla="*/ 2292043 h 2954076"/>
              <a:gd name="connsiteX125" fmla="*/ 1310168 w 1425741"/>
              <a:gd name="connsiteY125" fmla="*/ 2306329 h 2954076"/>
              <a:gd name="connsiteX126" fmla="*/ 1333982 w 1425741"/>
              <a:gd name="connsiteY126" fmla="*/ 2353954 h 2954076"/>
              <a:gd name="connsiteX127" fmla="*/ 1319693 w 1425741"/>
              <a:gd name="connsiteY127" fmla="*/ 2377767 h 2954076"/>
              <a:gd name="connsiteX128" fmla="*/ 1269688 w 1425741"/>
              <a:gd name="connsiteY128" fmla="*/ 2373004 h 2954076"/>
              <a:gd name="connsiteX129" fmla="*/ 1222062 w 1425741"/>
              <a:gd name="connsiteY129" fmla="*/ 2396817 h 2954076"/>
              <a:gd name="connsiteX130" fmla="*/ 1236350 w 1425741"/>
              <a:gd name="connsiteY130" fmla="*/ 2413485 h 2954076"/>
              <a:gd name="connsiteX131" fmla="*/ 1269687 w 1425741"/>
              <a:gd name="connsiteY131" fmla="*/ 2415867 h 2954076"/>
              <a:gd name="connsiteX132" fmla="*/ 1248255 w 1425741"/>
              <a:gd name="connsiteY132" fmla="*/ 2458728 h 2954076"/>
              <a:gd name="connsiteX133" fmla="*/ 1164912 w 1425741"/>
              <a:gd name="connsiteY133" fmla="*/ 2484923 h 2954076"/>
              <a:gd name="connsiteX134" fmla="*/ 1203012 w 1425741"/>
              <a:gd name="connsiteY134" fmla="*/ 2487304 h 2954076"/>
              <a:gd name="connsiteX135" fmla="*/ 1200631 w 1425741"/>
              <a:gd name="connsiteY135" fmla="*/ 2508735 h 2954076"/>
              <a:gd name="connsiteX136" fmla="*/ 1217299 w 1425741"/>
              <a:gd name="connsiteY136" fmla="*/ 2523023 h 2954076"/>
              <a:gd name="connsiteX137" fmla="*/ 1243493 w 1425741"/>
              <a:gd name="connsiteY137" fmla="*/ 2503973 h 2954076"/>
              <a:gd name="connsiteX138" fmla="*/ 1262543 w 1425741"/>
              <a:gd name="connsiteY138" fmla="*/ 2527785 h 2954076"/>
              <a:gd name="connsiteX139" fmla="*/ 1348268 w 1425741"/>
              <a:gd name="connsiteY139" fmla="*/ 2523023 h 2954076"/>
              <a:gd name="connsiteX140" fmla="*/ 1357793 w 1425741"/>
              <a:gd name="connsiteY140" fmla="*/ 2556360 h 2954076"/>
              <a:gd name="connsiteX141" fmla="*/ 1343507 w 1425741"/>
              <a:gd name="connsiteY141" fmla="*/ 2592080 h 2954076"/>
              <a:gd name="connsiteX142" fmla="*/ 1293499 w 1425741"/>
              <a:gd name="connsiteY142" fmla="*/ 2615892 h 2954076"/>
              <a:gd name="connsiteX143" fmla="*/ 1264924 w 1425741"/>
              <a:gd name="connsiteY143" fmla="*/ 2649229 h 2954076"/>
              <a:gd name="connsiteX144" fmla="*/ 1174437 w 1425741"/>
              <a:gd name="connsiteY144" fmla="*/ 2680185 h 2954076"/>
              <a:gd name="connsiteX145" fmla="*/ 1141099 w 1425741"/>
              <a:gd name="connsiteY145" fmla="*/ 2708760 h 2954076"/>
              <a:gd name="connsiteX146" fmla="*/ 1088712 w 1425741"/>
              <a:gd name="connsiteY146" fmla="*/ 2699235 h 2954076"/>
              <a:gd name="connsiteX147" fmla="*/ 1029181 w 1425741"/>
              <a:gd name="connsiteY147" fmla="*/ 2692092 h 2954076"/>
              <a:gd name="connsiteX148" fmla="*/ 962506 w 1425741"/>
              <a:gd name="connsiteY148" fmla="*/ 2699235 h 2954076"/>
              <a:gd name="connsiteX149" fmla="*/ 924406 w 1425741"/>
              <a:gd name="connsiteY149" fmla="*/ 2718285 h 2954076"/>
              <a:gd name="connsiteX150" fmla="*/ 888687 w 1425741"/>
              <a:gd name="connsiteY150" fmla="*/ 2682567 h 2954076"/>
              <a:gd name="connsiteX151" fmla="*/ 869637 w 1425741"/>
              <a:gd name="connsiteY151" fmla="*/ 2682567 h 2954076"/>
              <a:gd name="connsiteX152" fmla="*/ 850587 w 1425741"/>
              <a:gd name="connsiteY152" fmla="*/ 2701617 h 2954076"/>
              <a:gd name="connsiteX153" fmla="*/ 817249 w 1425741"/>
              <a:gd name="connsiteY153" fmla="*/ 2694473 h 2954076"/>
              <a:gd name="connsiteX154" fmla="*/ 800581 w 1425741"/>
              <a:gd name="connsiteY154" fmla="*/ 2711142 h 2954076"/>
              <a:gd name="connsiteX155" fmla="*/ 793437 w 1425741"/>
              <a:gd name="connsiteY155" fmla="*/ 2739717 h 2954076"/>
              <a:gd name="connsiteX156" fmla="*/ 838681 w 1425741"/>
              <a:gd name="connsiteY156" fmla="*/ 2761148 h 2954076"/>
              <a:gd name="connsiteX157" fmla="*/ 860112 w 1425741"/>
              <a:gd name="connsiteY157" fmla="*/ 2730192 h 2954076"/>
              <a:gd name="connsiteX158" fmla="*/ 786293 w 1425741"/>
              <a:gd name="connsiteY158" fmla="*/ 2706379 h 2954076"/>
              <a:gd name="connsiteX159" fmla="*/ 686281 w 1425741"/>
              <a:gd name="connsiteY159" fmla="*/ 2713523 h 2954076"/>
              <a:gd name="connsiteX160" fmla="*/ 685860 w 1425741"/>
              <a:gd name="connsiteY160" fmla="*/ 2749641 h 2954076"/>
              <a:gd name="connsiteX161" fmla="*/ 621987 w 1425741"/>
              <a:gd name="connsiteY161" fmla="*/ 2746860 h 2954076"/>
              <a:gd name="connsiteX162" fmla="*/ 591031 w 1425741"/>
              <a:gd name="connsiteY162" fmla="*/ 2754004 h 2954076"/>
              <a:gd name="connsiteX163" fmla="*/ 521974 w 1425741"/>
              <a:gd name="connsiteY163" fmla="*/ 2715904 h 2954076"/>
              <a:gd name="connsiteX164" fmla="*/ 464824 w 1425741"/>
              <a:gd name="connsiteY164" fmla="*/ 2725429 h 2954076"/>
              <a:gd name="connsiteX165" fmla="*/ 386243 w 1425741"/>
              <a:gd name="connsiteY165" fmla="*/ 2780198 h 2954076"/>
              <a:gd name="connsiteX166" fmla="*/ 350525 w 1425741"/>
              <a:gd name="connsiteY166" fmla="*/ 2892118 h 2954076"/>
              <a:gd name="connsiteX167" fmla="*/ 302899 w 1425741"/>
              <a:gd name="connsiteY167" fmla="*/ 2858779 h 2954076"/>
              <a:gd name="connsiteX168" fmla="*/ 245749 w 1425741"/>
              <a:gd name="connsiteY168" fmla="*/ 2844492 h 2954076"/>
              <a:gd name="connsiteX169" fmla="*/ 190981 w 1425741"/>
              <a:gd name="connsiteY169" fmla="*/ 2856398 h 2954076"/>
              <a:gd name="connsiteX170" fmla="*/ 145737 w 1425741"/>
              <a:gd name="connsiteY170" fmla="*/ 2863542 h 2954076"/>
              <a:gd name="connsiteX171" fmla="*/ 110018 w 1425741"/>
              <a:gd name="connsiteY171" fmla="*/ 2892117 h 2954076"/>
              <a:gd name="connsiteX172" fmla="*/ 88587 w 1425741"/>
              <a:gd name="connsiteY172" fmla="*/ 2899260 h 2954076"/>
              <a:gd name="connsiteX173" fmla="*/ 79062 w 1425741"/>
              <a:gd name="connsiteY173" fmla="*/ 2937360 h 2954076"/>
              <a:gd name="connsiteX174" fmla="*/ 55250 w 1425741"/>
              <a:gd name="connsiteY174" fmla="*/ 2954030 h 2954076"/>
              <a:gd name="connsiteX175" fmla="*/ 36199 w 1425741"/>
              <a:gd name="connsiteY175" fmla="*/ 2930218 h 2954076"/>
              <a:gd name="connsiteX176" fmla="*/ 5244 w 1425741"/>
              <a:gd name="connsiteY176" fmla="*/ 2911169 h 2954076"/>
              <a:gd name="connsiteX177" fmla="*/ 12387 w 1425741"/>
              <a:gd name="connsiteY177" fmla="*/ 2884973 h 2954076"/>
              <a:gd name="connsiteX178" fmla="*/ 69537 w 1425741"/>
              <a:gd name="connsiteY178" fmla="*/ 2849255 h 2954076"/>
              <a:gd name="connsiteX179" fmla="*/ 90969 w 1425741"/>
              <a:gd name="connsiteY179" fmla="*/ 2777818 h 2954076"/>
              <a:gd name="connsiteX180" fmla="*/ 145737 w 1425741"/>
              <a:gd name="connsiteY180" fmla="*/ 2744479 h 2954076"/>
              <a:gd name="connsiteX181" fmla="*/ 183838 w 1425741"/>
              <a:gd name="connsiteY181" fmla="*/ 2694474 h 2954076"/>
              <a:gd name="connsiteX182" fmla="*/ 193363 w 1425741"/>
              <a:gd name="connsiteY182" fmla="*/ 2630180 h 2954076"/>
              <a:gd name="connsiteX183" fmla="*/ 217174 w 1425741"/>
              <a:gd name="connsiteY183" fmla="*/ 2632561 h 2954076"/>
              <a:gd name="connsiteX184" fmla="*/ 240987 w 1425741"/>
              <a:gd name="connsiteY184" fmla="*/ 2623036 h 2954076"/>
              <a:gd name="connsiteX185" fmla="*/ 262418 w 1425741"/>
              <a:gd name="connsiteY185" fmla="*/ 2570648 h 2954076"/>
              <a:gd name="connsiteX186" fmla="*/ 391006 w 1425741"/>
              <a:gd name="connsiteY186" fmla="*/ 2561123 h 2954076"/>
              <a:gd name="connsiteX187" fmla="*/ 410056 w 1425741"/>
              <a:gd name="connsiteY187" fmla="*/ 2580174 h 2954076"/>
              <a:gd name="connsiteX188" fmla="*/ 476731 w 1425741"/>
              <a:gd name="connsiteY188" fmla="*/ 2558743 h 2954076"/>
              <a:gd name="connsiteX189" fmla="*/ 512449 w 1425741"/>
              <a:gd name="connsiteY189" fmla="*/ 2496829 h 2954076"/>
              <a:gd name="connsiteX190" fmla="*/ 560074 w 1425741"/>
              <a:gd name="connsiteY190" fmla="*/ 2446823 h 2954076"/>
              <a:gd name="connsiteX191" fmla="*/ 610081 w 1425741"/>
              <a:gd name="connsiteY191" fmla="*/ 2382529 h 2954076"/>
              <a:gd name="connsiteX192" fmla="*/ 536262 w 1425741"/>
              <a:gd name="connsiteY192" fmla="*/ 2444442 h 2954076"/>
              <a:gd name="connsiteX193" fmla="*/ 486256 w 1425741"/>
              <a:gd name="connsiteY193" fmla="*/ 2468254 h 2954076"/>
              <a:gd name="connsiteX194" fmla="*/ 424343 w 1425741"/>
              <a:gd name="connsiteY194" fmla="*/ 2513499 h 2954076"/>
              <a:gd name="connsiteX195" fmla="*/ 364812 w 1425741"/>
              <a:gd name="connsiteY195" fmla="*/ 2484923 h 2954076"/>
              <a:gd name="connsiteX196" fmla="*/ 319568 w 1425741"/>
              <a:gd name="connsiteY196" fmla="*/ 2444442 h 2954076"/>
              <a:gd name="connsiteX197" fmla="*/ 295756 w 1425741"/>
              <a:gd name="connsiteY197" fmla="*/ 2437298 h 2954076"/>
              <a:gd name="connsiteX198" fmla="*/ 250512 w 1425741"/>
              <a:gd name="connsiteY198" fmla="*/ 2456348 h 2954076"/>
              <a:gd name="connsiteX199" fmla="*/ 231462 w 1425741"/>
              <a:gd name="connsiteY199" fmla="*/ 2444442 h 2954076"/>
              <a:gd name="connsiteX200" fmla="*/ 267181 w 1425741"/>
              <a:gd name="connsiteY200" fmla="*/ 2420629 h 2954076"/>
              <a:gd name="connsiteX201" fmla="*/ 171931 w 1425741"/>
              <a:gd name="connsiteY201" fmla="*/ 2408723 h 2954076"/>
              <a:gd name="connsiteX202" fmla="*/ 114781 w 1425741"/>
              <a:gd name="connsiteY202" fmla="*/ 2430154 h 2954076"/>
              <a:gd name="connsiteX203" fmla="*/ 93349 w 1425741"/>
              <a:gd name="connsiteY203" fmla="*/ 2446823 h 2954076"/>
              <a:gd name="connsiteX204" fmla="*/ 90968 w 1425741"/>
              <a:gd name="connsiteY204" fmla="*/ 2427773 h 2954076"/>
              <a:gd name="connsiteX205" fmla="*/ 112399 w 1425741"/>
              <a:gd name="connsiteY205" fmla="*/ 2401579 h 2954076"/>
              <a:gd name="connsiteX206" fmla="*/ 52868 w 1425741"/>
              <a:gd name="connsiteY206" fmla="*/ 2406342 h 2954076"/>
              <a:gd name="connsiteX207" fmla="*/ 67156 w 1425741"/>
              <a:gd name="connsiteY207" fmla="*/ 2373004 h 2954076"/>
              <a:gd name="connsiteX208" fmla="*/ 45724 w 1425741"/>
              <a:gd name="connsiteY208" fmla="*/ 2358717 h 2954076"/>
              <a:gd name="connsiteX209" fmla="*/ 52868 w 1425741"/>
              <a:gd name="connsiteY209" fmla="*/ 2342048 h 2954076"/>
              <a:gd name="connsiteX210" fmla="*/ 131449 w 1425741"/>
              <a:gd name="connsiteY210" fmla="*/ 2296804 h 2954076"/>
              <a:gd name="connsiteX211" fmla="*/ 150500 w 1425741"/>
              <a:gd name="connsiteY211" fmla="*/ 2272992 h 2954076"/>
              <a:gd name="connsiteX212" fmla="*/ 205268 w 1425741"/>
              <a:gd name="connsiteY212" fmla="*/ 2265848 h 2954076"/>
              <a:gd name="connsiteX213" fmla="*/ 276706 w 1425741"/>
              <a:gd name="connsiteY213" fmla="*/ 2201554 h 2954076"/>
              <a:gd name="connsiteX214" fmla="*/ 283849 w 1425741"/>
              <a:gd name="connsiteY214" fmla="*/ 2158692 h 2954076"/>
              <a:gd name="connsiteX215" fmla="*/ 264799 w 1425741"/>
              <a:gd name="connsiteY215" fmla="*/ 2120592 h 2954076"/>
              <a:gd name="connsiteX216" fmla="*/ 271943 w 1425741"/>
              <a:gd name="connsiteY216" fmla="*/ 2082492 h 2954076"/>
              <a:gd name="connsiteX217" fmla="*/ 269562 w 1425741"/>
              <a:gd name="connsiteY217" fmla="*/ 2049154 h 2954076"/>
              <a:gd name="connsiteX218" fmla="*/ 238606 w 1425741"/>
              <a:gd name="connsiteY218" fmla="*/ 2025342 h 2954076"/>
              <a:gd name="connsiteX219" fmla="*/ 207649 w 1425741"/>
              <a:gd name="connsiteY219" fmla="*/ 2032485 h 2954076"/>
              <a:gd name="connsiteX220" fmla="*/ 179074 w 1425741"/>
              <a:gd name="connsiteY220" fmla="*/ 2053917 h 2954076"/>
              <a:gd name="connsiteX221" fmla="*/ 148118 w 1425741"/>
              <a:gd name="connsiteY221" fmla="*/ 2058679 h 2954076"/>
              <a:gd name="connsiteX222" fmla="*/ 150499 w 1425741"/>
              <a:gd name="connsiteY222" fmla="*/ 2049154 h 2954076"/>
              <a:gd name="connsiteX223" fmla="*/ 219556 w 1425741"/>
              <a:gd name="connsiteY223" fmla="*/ 1956285 h 2954076"/>
              <a:gd name="connsiteX224" fmla="*/ 174312 w 1425741"/>
              <a:gd name="connsiteY224" fmla="*/ 1887229 h 2954076"/>
              <a:gd name="connsiteX225" fmla="*/ 193362 w 1425741"/>
              <a:gd name="connsiteY225" fmla="*/ 1851510 h 2954076"/>
              <a:gd name="connsiteX226" fmla="*/ 260037 w 1425741"/>
              <a:gd name="connsiteY226" fmla="*/ 1894373 h 2954076"/>
              <a:gd name="connsiteX227" fmla="*/ 307662 w 1425741"/>
              <a:gd name="connsiteY227" fmla="*/ 1906279 h 2954076"/>
              <a:gd name="connsiteX228" fmla="*/ 426724 w 1425741"/>
              <a:gd name="connsiteY228" fmla="*/ 1884848 h 2954076"/>
              <a:gd name="connsiteX229" fmla="*/ 479112 w 1425741"/>
              <a:gd name="connsiteY229" fmla="*/ 1915804 h 2954076"/>
              <a:gd name="connsiteX230" fmla="*/ 464824 w 1425741"/>
              <a:gd name="connsiteY230" fmla="*/ 1870560 h 2954076"/>
              <a:gd name="connsiteX231" fmla="*/ 469587 w 1425741"/>
              <a:gd name="connsiteY231" fmla="*/ 1863417 h 2954076"/>
              <a:gd name="connsiteX232" fmla="*/ 507687 w 1425741"/>
              <a:gd name="connsiteY232" fmla="*/ 1894373 h 2954076"/>
              <a:gd name="connsiteX233" fmla="*/ 533881 w 1425741"/>
              <a:gd name="connsiteY233" fmla="*/ 1901516 h 2954076"/>
              <a:gd name="connsiteX234" fmla="*/ 536262 w 1425741"/>
              <a:gd name="connsiteY234" fmla="*/ 1870560 h 2954076"/>
              <a:gd name="connsiteX235" fmla="*/ 519593 w 1425741"/>
              <a:gd name="connsiteY235" fmla="*/ 1870560 h 2954076"/>
              <a:gd name="connsiteX236" fmla="*/ 488637 w 1425741"/>
              <a:gd name="connsiteY236" fmla="*/ 1851510 h 2954076"/>
              <a:gd name="connsiteX237" fmla="*/ 474349 w 1425741"/>
              <a:gd name="connsiteY237" fmla="*/ 1815792 h 2954076"/>
              <a:gd name="connsiteX238" fmla="*/ 479112 w 1425741"/>
              <a:gd name="connsiteY238" fmla="*/ 1782454 h 2954076"/>
              <a:gd name="connsiteX239" fmla="*/ 505306 w 1425741"/>
              <a:gd name="connsiteY239" fmla="*/ 1758642 h 2954076"/>
              <a:gd name="connsiteX240" fmla="*/ 479112 w 1425741"/>
              <a:gd name="connsiteY240" fmla="*/ 1732448 h 2954076"/>
              <a:gd name="connsiteX241" fmla="*/ 481493 w 1425741"/>
              <a:gd name="connsiteY241" fmla="*/ 1706254 h 2954076"/>
              <a:gd name="connsiteX242" fmla="*/ 486256 w 1425741"/>
              <a:gd name="connsiteY242" fmla="*/ 1680060 h 2954076"/>
              <a:gd name="connsiteX243" fmla="*/ 524356 w 1425741"/>
              <a:gd name="connsiteY243" fmla="*/ 1632435 h 2954076"/>
              <a:gd name="connsiteX244" fmla="*/ 524356 w 1425741"/>
              <a:gd name="connsiteY244" fmla="*/ 1601479 h 2954076"/>
              <a:gd name="connsiteX245" fmla="*/ 505306 w 1425741"/>
              <a:gd name="connsiteY245" fmla="*/ 1596717 h 2954076"/>
              <a:gd name="connsiteX246" fmla="*/ 462443 w 1425741"/>
              <a:gd name="connsiteY246" fmla="*/ 1625292 h 2954076"/>
              <a:gd name="connsiteX247" fmla="*/ 433868 w 1425741"/>
              <a:gd name="connsiteY247" fmla="*/ 1603860 h 2954076"/>
              <a:gd name="connsiteX248" fmla="*/ 386243 w 1425741"/>
              <a:gd name="connsiteY248" fmla="*/ 1522898 h 2954076"/>
              <a:gd name="connsiteX249" fmla="*/ 368682 w 1425741"/>
              <a:gd name="connsiteY249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976844 w 1425709"/>
              <a:gd name="connsiteY120" fmla="*/ 1527402 h 2954076"/>
              <a:gd name="connsiteX121" fmla="*/ 1110144 w 1425709"/>
              <a:gd name="connsiteY121" fmla="*/ 2034868 h 2954076"/>
              <a:gd name="connsiteX122" fmla="*/ 1207774 w 1425709"/>
              <a:gd name="connsiteY122" fmla="*/ 1994385 h 2954076"/>
              <a:gd name="connsiteX123" fmla="*/ 1419707 w 1425709"/>
              <a:gd name="connsiteY123" fmla="*/ 2080111 h 2954076"/>
              <a:gd name="connsiteX124" fmla="*/ 1381607 w 1425709"/>
              <a:gd name="connsiteY124" fmla="*/ 2292043 h 2954076"/>
              <a:gd name="connsiteX125" fmla="*/ 1357794 w 1425709"/>
              <a:gd name="connsiteY125" fmla="*/ 2330142 h 2954076"/>
              <a:gd name="connsiteX126" fmla="*/ 1310168 w 1425709"/>
              <a:gd name="connsiteY126" fmla="*/ 2306329 h 2954076"/>
              <a:gd name="connsiteX127" fmla="*/ 1333982 w 1425709"/>
              <a:gd name="connsiteY127" fmla="*/ 2353954 h 2954076"/>
              <a:gd name="connsiteX128" fmla="*/ 1319693 w 1425709"/>
              <a:gd name="connsiteY128" fmla="*/ 2377767 h 2954076"/>
              <a:gd name="connsiteX129" fmla="*/ 1269688 w 1425709"/>
              <a:gd name="connsiteY129" fmla="*/ 2373004 h 2954076"/>
              <a:gd name="connsiteX130" fmla="*/ 1222062 w 1425709"/>
              <a:gd name="connsiteY130" fmla="*/ 2396817 h 2954076"/>
              <a:gd name="connsiteX131" fmla="*/ 1236350 w 1425709"/>
              <a:gd name="connsiteY131" fmla="*/ 2413485 h 2954076"/>
              <a:gd name="connsiteX132" fmla="*/ 1269687 w 1425709"/>
              <a:gd name="connsiteY132" fmla="*/ 2415867 h 2954076"/>
              <a:gd name="connsiteX133" fmla="*/ 1248255 w 1425709"/>
              <a:gd name="connsiteY133" fmla="*/ 2458728 h 2954076"/>
              <a:gd name="connsiteX134" fmla="*/ 1164912 w 1425709"/>
              <a:gd name="connsiteY134" fmla="*/ 2484923 h 2954076"/>
              <a:gd name="connsiteX135" fmla="*/ 1203012 w 1425709"/>
              <a:gd name="connsiteY135" fmla="*/ 2487304 h 2954076"/>
              <a:gd name="connsiteX136" fmla="*/ 1200631 w 1425709"/>
              <a:gd name="connsiteY136" fmla="*/ 2508735 h 2954076"/>
              <a:gd name="connsiteX137" fmla="*/ 1217299 w 1425709"/>
              <a:gd name="connsiteY137" fmla="*/ 2523023 h 2954076"/>
              <a:gd name="connsiteX138" fmla="*/ 1243493 w 1425709"/>
              <a:gd name="connsiteY138" fmla="*/ 2503973 h 2954076"/>
              <a:gd name="connsiteX139" fmla="*/ 1262543 w 1425709"/>
              <a:gd name="connsiteY139" fmla="*/ 2527785 h 2954076"/>
              <a:gd name="connsiteX140" fmla="*/ 1348268 w 1425709"/>
              <a:gd name="connsiteY140" fmla="*/ 2523023 h 2954076"/>
              <a:gd name="connsiteX141" fmla="*/ 1357793 w 1425709"/>
              <a:gd name="connsiteY141" fmla="*/ 2556360 h 2954076"/>
              <a:gd name="connsiteX142" fmla="*/ 1343507 w 1425709"/>
              <a:gd name="connsiteY142" fmla="*/ 2592080 h 2954076"/>
              <a:gd name="connsiteX143" fmla="*/ 1293499 w 1425709"/>
              <a:gd name="connsiteY143" fmla="*/ 2615892 h 2954076"/>
              <a:gd name="connsiteX144" fmla="*/ 1264924 w 1425709"/>
              <a:gd name="connsiteY144" fmla="*/ 2649229 h 2954076"/>
              <a:gd name="connsiteX145" fmla="*/ 1174437 w 1425709"/>
              <a:gd name="connsiteY145" fmla="*/ 2680185 h 2954076"/>
              <a:gd name="connsiteX146" fmla="*/ 1141099 w 1425709"/>
              <a:gd name="connsiteY146" fmla="*/ 2708760 h 2954076"/>
              <a:gd name="connsiteX147" fmla="*/ 1088712 w 1425709"/>
              <a:gd name="connsiteY147" fmla="*/ 2699235 h 2954076"/>
              <a:gd name="connsiteX148" fmla="*/ 1029181 w 1425709"/>
              <a:gd name="connsiteY148" fmla="*/ 2692092 h 2954076"/>
              <a:gd name="connsiteX149" fmla="*/ 962506 w 1425709"/>
              <a:gd name="connsiteY149" fmla="*/ 2699235 h 2954076"/>
              <a:gd name="connsiteX150" fmla="*/ 924406 w 1425709"/>
              <a:gd name="connsiteY150" fmla="*/ 2718285 h 2954076"/>
              <a:gd name="connsiteX151" fmla="*/ 888687 w 1425709"/>
              <a:gd name="connsiteY151" fmla="*/ 2682567 h 2954076"/>
              <a:gd name="connsiteX152" fmla="*/ 869637 w 1425709"/>
              <a:gd name="connsiteY152" fmla="*/ 2682567 h 2954076"/>
              <a:gd name="connsiteX153" fmla="*/ 850587 w 1425709"/>
              <a:gd name="connsiteY153" fmla="*/ 2701617 h 2954076"/>
              <a:gd name="connsiteX154" fmla="*/ 817249 w 1425709"/>
              <a:gd name="connsiteY154" fmla="*/ 2694473 h 2954076"/>
              <a:gd name="connsiteX155" fmla="*/ 800581 w 1425709"/>
              <a:gd name="connsiteY155" fmla="*/ 2711142 h 2954076"/>
              <a:gd name="connsiteX156" fmla="*/ 793437 w 1425709"/>
              <a:gd name="connsiteY156" fmla="*/ 2739717 h 2954076"/>
              <a:gd name="connsiteX157" fmla="*/ 838681 w 1425709"/>
              <a:gd name="connsiteY157" fmla="*/ 2761148 h 2954076"/>
              <a:gd name="connsiteX158" fmla="*/ 860112 w 1425709"/>
              <a:gd name="connsiteY158" fmla="*/ 2730192 h 2954076"/>
              <a:gd name="connsiteX159" fmla="*/ 786293 w 1425709"/>
              <a:gd name="connsiteY159" fmla="*/ 2706379 h 2954076"/>
              <a:gd name="connsiteX160" fmla="*/ 686281 w 1425709"/>
              <a:gd name="connsiteY160" fmla="*/ 2713523 h 2954076"/>
              <a:gd name="connsiteX161" fmla="*/ 685860 w 1425709"/>
              <a:gd name="connsiteY161" fmla="*/ 2749641 h 2954076"/>
              <a:gd name="connsiteX162" fmla="*/ 621987 w 1425709"/>
              <a:gd name="connsiteY162" fmla="*/ 2746860 h 2954076"/>
              <a:gd name="connsiteX163" fmla="*/ 591031 w 1425709"/>
              <a:gd name="connsiteY163" fmla="*/ 2754004 h 2954076"/>
              <a:gd name="connsiteX164" fmla="*/ 521974 w 1425709"/>
              <a:gd name="connsiteY164" fmla="*/ 2715904 h 2954076"/>
              <a:gd name="connsiteX165" fmla="*/ 464824 w 1425709"/>
              <a:gd name="connsiteY165" fmla="*/ 2725429 h 2954076"/>
              <a:gd name="connsiteX166" fmla="*/ 386243 w 1425709"/>
              <a:gd name="connsiteY166" fmla="*/ 2780198 h 2954076"/>
              <a:gd name="connsiteX167" fmla="*/ 350525 w 1425709"/>
              <a:gd name="connsiteY167" fmla="*/ 2892118 h 2954076"/>
              <a:gd name="connsiteX168" fmla="*/ 302899 w 1425709"/>
              <a:gd name="connsiteY168" fmla="*/ 2858779 h 2954076"/>
              <a:gd name="connsiteX169" fmla="*/ 245749 w 1425709"/>
              <a:gd name="connsiteY169" fmla="*/ 2844492 h 2954076"/>
              <a:gd name="connsiteX170" fmla="*/ 190981 w 1425709"/>
              <a:gd name="connsiteY170" fmla="*/ 2856398 h 2954076"/>
              <a:gd name="connsiteX171" fmla="*/ 145737 w 1425709"/>
              <a:gd name="connsiteY171" fmla="*/ 2863542 h 2954076"/>
              <a:gd name="connsiteX172" fmla="*/ 110018 w 1425709"/>
              <a:gd name="connsiteY172" fmla="*/ 2892117 h 2954076"/>
              <a:gd name="connsiteX173" fmla="*/ 88587 w 1425709"/>
              <a:gd name="connsiteY173" fmla="*/ 2899260 h 2954076"/>
              <a:gd name="connsiteX174" fmla="*/ 79062 w 1425709"/>
              <a:gd name="connsiteY174" fmla="*/ 2937360 h 2954076"/>
              <a:gd name="connsiteX175" fmla="*/ 55250 w 1425709"/>
              <a:gd name="connsiteY175" fmla="*/ 2954030 h 2954076"/>
              <a:gd name="connsiteX176" fmla="*/ 36199 w 1425709"/>
              <a:gd name="connsiteY176" fmla="*/ 2930218 h 2954076"/>
              <a:gd name="connsiteX177" fmla="*/ 5244 w 1425709"/>
              <a:gd name="connsiteY177" fmla="*/ 2911169 h 2954076"/>
              <a:gd name="connsiteX178" fmla="*/ 12387 w 1425709"/>
              <a:gd name="connsiteY178" fmla="*/ 2884973 h 2954076"/>
              <a:gd name="connsiteX179" fmla="*/ 69537 w 1425709"/>
              <a:gd name="connsiteY179" fmla="*/ 2849255 h 2954076"/>
              <a:gd name="connsiteX180" fmla="*/ 90969 w 1425709"/>
              <a:gd name="connsiteY180" fmla="*/ 2777818 h 2954076"/>
              <a:gd name="connsiteX181" fmla="*/ 145737 w 1425709"/>
              <a:gd name="connsiteY181" fmla="*/ 2744479 h 2954076"/>
              <a:gd name="connsiteX182" fmla="*/ 183838 w 1425709"/>
              <a:gd name="connsiteY182" fmla="*/ 2694474 h 2954076"/>
              <a:gd name="connsiteX183" fmla="*/ 193363 w 1425709"/>
              <a:gd name="connsiteY183" fmla="*/ 2630180 h 2954076"/>
              <a:gd name="connsiteX184" fmla="*/ 217174 w 1425709"/>
              <a:gd name="connsiteY184" fmla="*/ 2632561 h 2954076"/>
              <a:gd name="connsiteX185" fmla="*/ 240987 w 1425709"/>
              <a:gd name="connsiteY185" fmla="*/ 2623036 h 2954076"/>
              <a:gd name="connsiteX186" fmla="*/ 262418 w 1425709"/>
              <a:gd name="connsiteY186" fmla="*/ 2570648 h 2954076"/>
              <a:gd name="connsiteX187" fmla="*/ 391006 w 1425709"/>
              <a:gd name="connsiteY187" fmla="*/ 2561123 h 2954076"/>
              <a:gd name="connsiteX188" fmla="*/ 410056 w 1425709"/>
              <a:gd name="connsiteY188" fmla="*/ 2580174 h 2954076"/>
              <a:gd name="connsiteX189" fmla="*/ 476731 w 1425709"/>
              <a:gd name="connsiteY189" fmla="*/ 2558743 h 2954076"/>
              <a:gd name="connsiteX190" fmla="*/ 512449 w 1425709"/>
              <a:gd name="connsiteY190" fmla="*/ 2496829 h 2954076"/>
              <a:gd name="connsiteX191" fmla="*/ 560074 w 1425709"/>
              <a:gd name="connsiteY191" fmla="*/ 2446823 h 2954076"/>
              <a:gd name="connsiteX192" fmla="*/ 610081 w 1425709"/>
              <a:gd name="connsiteY192" fmla="*/ 2382529 h 2954076"/>
              <a:gd name="connsiteX193" fmla="*/ 536262 w 1425709"/>
              <a:gd name="connsiteY193" fmla="*/ 2444442 h 2954076"/>
              <a:gd name="connsiteX194" fmla="*/ 486256 w 1425709"/>
              <a:gd name="connsiteY194" fmla="*/ 2468254 h 2954076"/>
              <a:gd name="connsiteX195" fmla="*/ 424343 w 1425709"/>
              <a:gd name="connsiteY195" fmla="*/ 2513499 h 2954076"/>
              <a:gd name="connsiteX196" fmla="*/ 364812 w 1425709"/>
              <a:gd name="connsiteY196" fmla="*/ 2484923 h 2954076"/>
              <a:gd name="connsiteX197" fmla="*/ 319568 w 1425709"/>
              <a:gd name="connsiteY197" fmla="*/ 2444442 h 2954076"/>
              <a:gd name="connsiteX198" fmla="*/ 295756 w 1425709"/>
              <a:gd name="connsiteY198" fmla="*/ 2437298 h 2954076"/>
              <a:gd name="connsiteX199" fmla="*/ 250512 w 1425709"/>
              <a:gd name="connsiteY199" fmla="*/ 2456348 h 2954076"/>
              <a:gd name="connsiteX200" fmla="*/ 231462 w 1425709"/>
              <a:gd name="connsiteY200" fmla="*/ 2444442 h 2954076"/>
              <a:gd name="connsiteX201" fmla="*/ 267181 w 1425709"/>
              <a:gd name="connsiteY201" fmla="*/ 2420629 h 2954076"/>
              <a:gd name="connsiteX202" fmla="*/ 171931 w 1425709"/>
              <a:gd name="connsiteY202" fmla="*/ 2408723 h 2954076"/>
              <a:gd name="connsiteX203" fmla="*/ 114781 w 1425709"/>
              <a:gd name="connsiteY203" fmla="*/ 2430154 h 2954076"/>
              <a:gd name="connsiteX204" fmla="*/ 93349 w 1425709"/>
              <a:gd name="connsiteY204" fmla="*/ 2446823 h 2954076"/>
              <a:gd name="connsiteX205" fmla="*/ 90968 w 1425709"/>
              <a:gd name="connsiteY205" fmla="*/ 2427773 h 2954076"/>
              <a:gd name="connsiteX206" fmla="*/ 112399 w 1425709"/>
              <a:gd name="connsiteY206" fmla="*/ 2401579 h 2954076"/>
              <a:gd name="connsiteX207" fmla="*/ 52868 w 1425709"/>
              <a:gd name="connsiteY207" fmla="*/ 2406342 h 2954076"/>
              <a:gd name="connsiteX208" fmla="*/ 67156 w 1425709"/>
              <a:gd name="connsiteY208" fmla="*/ 2373004 h 2954076"/>
              <a:gd name="connsiteX209" fmla="*/ 45724 w 1425709"/>
              <a:gd name="connsiteY209" fmla="*/ 2358717 h 2954076"/>
              <a:gd name="connsiteX210" fmla="*/ 52868 w 1425709"/>
              <a:gd name="connsiteY210" fmla="*/ 2342048 h 2954076"/>
              <a:gd name="connsiteX211" fmla="*/ 131449 w 1425709"/>
              <a:gd name="connsiteY211" fmla="*/ 2296804 h 2954076"/>
              <a:gd name="connsiteX212" fmla="*/ 150500 w 1425709"/>
              <a:gd name="connsiteY212" fmla="*/ 2272992 h 2954076"/>
              <a:gd name="connsiteX213" fmla="*/ 205268 w 1425709"/>
              <a:gd name="connsiteY213" fmla="*/ 2265848 h 2954076"/>
              <a:gd name="connsiteX214" fmla="*/ 276706 w 1425709"/>
              <a:gd name="connsiteY214" fmla="*/ 2201554 h 2954076"/>
              <a:gd name="connsiteX215" fmla="*/ 283849 w 1425709"/>
              <a:gd name="connsiteY215" fmla="*/ 2158692 h 2954076"/>
              <a:gd name="connsiteX216" fmla="*/ 264799 w 1425709"/>
              <a:gd name="connsiteY216" fmla="*/ 2120592 h 2954076"/>
              <a:gd name="connsiteX217" fmla="*/ 271943 w 1425709"/>
              <a:gd name="connsiteY217" fmla="*/ 2082492 h 2954076"/>
              <a:gd name="connsiteX218" fmla="*/ 269562 w 1425709"/>
              <a:gd name="connsiteY218" fmla="*/ 2049154 h 2954076"/>
              <a:gd name="connsiteX219" fmla="*/ 238606 w 1425709"/>
              <a:gd name="connsiteY219" fmla="*/ 2025342 h 2954076"/>
              <a:gd name="connsiteX220" fmla="*/ 207649 w 1425709"/>
              <a:gd name="connsiteY220" fmla="*/ 2032485 h 2954076"/>
              <a:gd name="connsiteX221" fmla="*/ 179074 w 1425709"/>
              <a:gd name="connsiteY221" fmla="*/ 2053917 h 2954076"/>
              <a:gd name="connsiteX222" fmla="*/ 148118 w 1425709"/>
              <a:gd name="connsiteY222" fmla="*/ 2058679 h 2954076"/>
              <a:gd name="connsiteX223" fmla="*/ 150499 w 1425709"/>
              <a:gd name="connsiteY223" fmla="*/ 2049154 h 2954076"/>
              <a:gd name="connsiteX224" fmla="*/ 219556 w 1425709"/>
              <a:gd name="connsiteY224" fmla="*/ 1956285 h 2954076"/>
              <a:gd name="connsiteX225" fmla="*/ 174312 w 1425709"/>
              <a:gd name="connsiteY225" fmla="*/ 1887229 h 2954076"/>
              <a:gd name="connsiteX226" fmla="*/ 193362 w 1425709"/>
              <a:gd name="connsiteY226" fmla="*/ 1851510 h 2954076"/>
              <a:gd name="connsiteX227" fmla="*/ 260037 w 1425709"/>
              <a:gd name="connsiteY227" fmla="*/ 1894373 h 2954076"/>
              <a:gd name="connsiteX228" fmla="*/ 307662 w 1425709"/>
              <a:gd name="connsiteY228" fmla="*/ 1906279 h 2954076"/>
              <a:gd name="connsiteX229" fmla="*/ 426724 w 1425709"/>
              <a:gd name="connsiteY229" fmla="*/ 1884848 h 2954076"/>
              <a:gd name="connsiteX230" fmla="*/ 479112 w 1425709"/>
              <a:gd name="connsiteY230" fmla="*/ 1915804 h 2954076"/>
              <a:gd name="connsiteX231" fmla="*/ 464824 w 1425709"/>
              <a:gd name="connsiteY231" fmla="*/ 1870560 h 2954076"/>
              <a:gd name="connsiteX232" fmla="*/ 469587 w 1425709"/>
              <a:gd name="connsiteY232" fmla="*/ 1863417 h 2954076"/>
              <a:gd name="connsiteX233" fmla="*/ 507687 w 1425709"/>
              <a:gd name="connsiteY233" fmla="*/ 1894373 h 2954076"/>
              <a:gd name="connsiteX234" fmla="*/ 533881 w 1425709"/>
              <a:gd name="connsiteY234" fmla="*/ 1901516 h 2954076"/>
              <a:gd name="connsiteX235" fmla="*/ 536262 w 1425709"/>
              <a:gd name="connsiteY235" fmla="*/ 1870560 h 2954076"/>
              <a:gd name="connsiteX236" fmla="*/ 519593 w 1425709"/>
              <a:gd name="connsiteY236" fmla="*/ 1870560 h 2954076"/>
              <a:gd name="connsiteX237" fmla="*/ 488637 w 1425709"/>
              <a:gd name="connsiteY237" fmla="*/ 1851510 h 2954076"/>
              <a:gd name="connsiteX238" fmla="*/ 474349 w 1425709"/>
              <a:gd name="connsiteY238" fmla="*/ 1815792 h 2954076"/>
              <a:gd name="connsiteX239" fmla="*/ 479112 w 1425709"/>
              <a:gd name="connsiteY239" fmla="*/ 1782454 h 2954076"/>
              <a:gd name="connsiteX240" fmla="*/ 505306 w 1425709"/>
              <a:gd name="connsiteY240" fmla="*/ 1758642 h 2954076"/>
              <a:gd name="connsiteX241" fmla="*/ 479112 w 1425709"/>
              <a:gd name="connsiteY241" fmla="*/ 1732448 h 2954076"/>
              <a:gd name="connsiteX242" fmla="*/ 481493 w 1425709"/>
              <a:gd name="connsiteY242" fmla="*/ 1706254 h 2954076"/>
              <a:gd name="connsiteX243" fmla="*/ 486256 w 1425709"/>
              <a:gd name="connsiteY243" fmla="*/ 1680060 h 2954076"/>
              <a:gd name="connsiteX244" fmla="*/ 524356 w 1425709"/>
              <a:gd name="connsiteY244" fmla="*/ 1632435 h 2954076"/>
              <a:gd name="connsiteX245" fmla="*/ 524356 w 1425709"/>
              <a:gd name="connsiteY245" fmla="*/ 1601479 h 2954076"/>
              <a:gd name="connsiteX246" fmla="*/ 505306 w 1425709"/>
              <a:gd name="connsiteY246" fmla="*/ 1596717 h 2954076"/>
              <a:gd name="connsiteX247" fmla="*/ 462443 w 1425709"/>
              <a:gd name="connsiteY247" fmla="*/ 1625292 h 2954076"/>
              <a:gd name="connsiteX248" fmla="*/ 433868 w 1425709"/>
              <a:gd name="connsiteY248" fmla="*/ 1603860 h 2954076"/>
              <a:gd name="connsiteX249" fmla="*/ 386243 w 1425709"/>
              <a:gd name="connsiteY249" fmla="*/ 1522898 h 2954076"/>
              <a:gd name="connsiteX250" fmla="*/ 368682 w 1425709"/>
              <a:gd name="connsiteY250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976844 w 1425709"/>
              <a:gd name="connsiteY120" fmla="*/ 1527402 h 2954076"/>
              <a:gd name="connsiteX121" fmla="*/ 1110144 w 1425709"/>
              <a:gd name="connsiteY121" fmla="*/ 2034868 h 2954076"/>
              <a:gd name="connsiteX122" fmla="*/ 1207774 w 1425709"/>
              <a:gd name="connsiteY122" fmla="*/ 1994385 h 2954076"/>
              <a:gd name="connsiteX123" fmla="*/ 1419707 w 1425709"/>
              <a:gd name="connsiteY123" fmla="*/ 2080111 h 2954076"/>
              <a:gd name="connsiteX124" fmla="*/ 1381607 w 1425709"/>
              <a:gd name="connsiteY124" fmla="*/ 2292043 h 2954076"/>
              <a:gd name="connsiteX125" fmla="*/ 1357794 w 1425709"/>
              <a:gd name="connsiteY125" fmla="*/ 2330142 h 2954076"/>
              <a:gd name="connsiteX126" fmla="*/ 1310168 w 1425709"/>
              <a:gd name="connsiteY126" fmla="*/ 2306329 h 2954076"/>
              <a:gd name="connsiteX127" fmla="*/ 1333982 w 1425709"/>
              <a:gd name="connsiteY127" fmla="*/ 2353954 h 2954076"/>
              <a:gd name="connsiteX128" fmla="*/ 1319693 w 1425709"/>
              <a:gd name="connsiteY128" fmla="*/ 2377767 h 2954076"/>
              <a:gd name="connsiteX129" fmla="*/ 1269688 w 1425709"/>
              <a:gd name="connsiteY129" fmla="*/ 2373004 h 2954076"/>
              <a:gd name="connsiteX130" fmla="*/ 1222062 w 1425709"/>
              <a:gd name="connsiteY130" fmla="*/ 2396817 h 2954076"/>
              <a:gd name="connsiteX131" fmla="*/ 1236350 w 1425709"/>
              <a:gd name="connsiteY131" fmla="*/ 2413485 h 2954076"/>
              <a:gd name="connsiteX132" fmla="*/ 1269687 w 1425709"/>
              <a:gd name="connsiteY132" fmla="*/ 2415867 h 2954076"/>
              <a:gd name="connsiteX133" fmla="*/ 1248255 w 1425709"/>
              <a:gd name="connsiteY133" fmla="*/ 2458728 h 2954076"/>
              <a:gd name="connsiteX134" fmla="*/ 1164912 w 1425709"/>
              <a:gd name="connsiteY134" fmla="*/ 2484923 h 2954076"/>
              <a:gd name="connsiteX135" fmla="*/ 1203012 w 1425709"/>
              <a:gd name="connsiteY135" fmla="*/ 2487304 h 2954076"/>
              <a:gd name="connsiteX136" fmla="*/ 1200631 w 1425709"/>
              <a:gd name="connsiteY136" fmla="*/ 2508735 h 2954076"/>
              <a:gd name="connsiteX137" fmla="*/ 1217299 w 1425709"/>
              <a:gd name="connsiteY137" fmla="*/ 2523023 h 2954076"/>
              <a:gd name="connsiteX138" fmla="*/ 1243493 w 1425709"/>
              <a:gd name="connsiteY138" fmla="*/ 2503973 h 2954076"/>
              <a:gd name="connsiteX139" fmla="*/ 1262543 w 1425709"/>
              <a:gd name="connsiteY139" fmla="*/ 2527785 h 2954076"/>
              <a:gd name="connsiteX140" fmla="*/ 1300644 w 1425709"/>
              <a:gd name="connsiteY140" fmla="*/ 2515879 h 2954076"/>
              <a:gd name="connsiteX141" fmla="*/ 1348268 w 1425709"/>
              <a:gd name="connsiteY141" fmla="*/ 2523023 h 2954076"/>
              <a:gd name="connsiteX142" fmla="*/ 1357793 w 1425709"/>
              <a:gd name="connsiteY142" fmla="*/ 2556360 h 2954076"/>
              <a:gd name="connsiteX143" fmla="*/ 1343507 w 1425709"/>
              <a:gd name="connsiteY143" fmla="*/ 2592080 h 2954076"/>
              <a:gd name="connsiteX144" fmla="*/ 1293499 w 1425709"/>
              <a:gd name="connsiteY144" fmla="*/ 2615892 h 2954076"/>
              <a:gd name="connsiteX145" fmla="*/ 1264924 w 1425709"/>
              <a:gd name="connsiteY145" fmla="*/ 2649229 h 2954076"/>
              <a:gd name="connsiteX146" fmla="*/ 1174437 w 1425709"/>
              <a:gd name="connsiteY146" fmla="*/ 2680185 h 2954076"/>
              <a:gd name="connsiteX147" fmla="*/ 1141099 w 1425709"/>
              <a:gd name="connsiteY147" fmla="*/ 2708760 h 2954076"/>
              <a:gd name="connsiteX148" fmla="*/ 1088712 w 1425709"/>
              <a:gd name="connsiteY148" fmla="*/ 2699235 h 2954076"/>
              <a:gd name="connsiteX149" fmla="*/ 1029181 w 1425709"/>
              <a:gd name="connsiteY149" fmla="*/ 2692092 h 2954076"/>
              <a:gd name="connsiteX150" fmla="*/ 962506 w 1425709"/>
              <a:gd name="connsiteY150" fmla="*/ 2699235 h 2954076"/>
              <a:gd name="connsiteX151" fmla="*/ 924406 w 1425709"/>
              <a:gd name="connsiteY151" fmla="*/ 2718285 h 2954076"/>
              <a:gd name="connsiteX152" fmla="*/ 888687 w 1425709"/>
              <a:gd name="connsiteY152" fmla="*/ 2682567 h 2954076"/>
              <a:gd name="connsiteX153" fmla="*/ 869637 w 1425709"/>
              <a:gd name="connsiteY153" fmla="*/ 2682567 h 2954076"/>
              <a:gd name="connsiteX154" fmla="*/ 850587 w 1425709"/>
              <a:gd name="connsiteY154" fmla="*/ 2701617 h 2954076"/>
              <a:gd name="connsiteX155" fmla="*/ 817249 w 1425709"/>
              <a:gd name="connsiteY155" fmla="*/ 2694473 h 2954076"/>
              <a:gd name="connsiteX156" fmla="*/ 800581 w 1425709"/>
              <a:gd name="connsiteY156" fmla="*/ 2711142 h 2954076"/>
              <a:gd name="connsiteX157" fmla="*/ 793437 w 1425709"/>
              <a:gd name="connsiteY157" fmla="*/ 2739717 h 2954076"/>
              <a:gd name="connsiteX158" fmla="*/ 838681 w 1425709"/>
              <a:gd name="connsiteY158" fmla="*/ 2761148 h 2954076"/>
              <a:gd name="connsiteX159" fmla="*/ 860112 w 1425709"/>
              <a:gd name="connsiteY159" fmla="*/ 2730192 h 2954076"/>
              <a:gd name="connsiteX160" fmla="*/ 786293 w 1425709"/>
              <a:gd name="connsiteY160" fmla="*/ 2706379 h 2954076"/>
              <a:gd name="connsiteX161" fmla="*/ 686281 w 1425709"/>
              <a:gd name="connsiteY161" fmla="*/ 2713523 h 2954076"/>
              <a:gd name="connsiteX162" fmla="*/ 685860 w 1425709"/>
              <a:gd name="connsiteY162" fmla="*/ 2749641 h 2954076"/>
              <a:gd name="connsiteX163" fmla="*/ 621987 w 1425709"/>
              <a:gd name="connsiteY163" fmla="*/ 2746860 h 2954076"/>
              <a:gd name="connsiteX164" fmla="*/ 591031 w 1425709"/>
              <a:gd name="connsiteY164" fmla="*/ 2754004 h 2954076"/>
              <a:gd name="connsiteX165" fmla="*/ 521974 w 1425709"/>
              <a:gd name="connsiteY165" fmla="*/ 2715904 h 2954076"/>
              <a:gd name="connsiteX166" fmla="*/ 464824 w 1425709"/>
              <a:gd name="connsiteY166" fmla="*/ 2725429 h 2954076"/>
              <a:gd name="connsiteX167" fmla="*/ 386243 w 1425709"/>
              <a:gd name="connsiteY167" fmla="*/ 2780198 h 2954076"/>
              <a:gd name="connsiteX168" fmla="*/ 350525 w 1425709"/>
              <a:gd name="connsiteY168" fmla="*/ 2892118 h 2954076"/>
              <a:gd name="connsiteX169" fmla="*/ 302899 w 1425709"/>
              <a:gd name="connsiteY169" fmla="*/ 2858779 h 2954076"/>
              <a:gd name="connsiteX170" fmla="*/ 245749 w 1425709"/>
              <a:gd name="connsiteY170" fmla="*/ 2844492 h 2954076"/>
              <a:gd name="connsiteX171" fmla="*/ 190981 w 1425709"/>
              <a:gd name="connsiteY171" fmla="*/ 2856398 h 2954076"/>
              <a:gd name="connsiteX172" fmla="*/ 145737 w 1425709"/>
              <a:gd name="connsiteY172" fmla="*/ 2863542 h 2954076"/>
              <a:gd name="connsiteX173" fmla="*/ 110018 w 1425709"/>
              <a:gd name="connsiteY173" fmla="*/ 2892117 h 2954076"/>
              <a:gd name="connsiteX174" fmla="*/ 88587 w 1425709"/>
              <a:gd name="connsiteY174" fmla="*/ 2899260 h 2954076"/>
              <a:gd name="connsiteX175" fmla="*/ 79062 w 1425709"/>
              <a:gd name="connsiteY175" fmla="*/ 2937360 h 2954076"/>
              <a:gd name="connsiteX176" fmla="*/ 55250 w 1425709"/>
              <a:gd name="connsiteY176" fmla="*/ 2954030 h 2954076"/>
              <a:gd name="connsiteX177" fmla="*/ 36199 w 1425709"/>
              <a:gd name="connsiteY177" fmla="*/ 2930218 h 2954076"/>
              <a:gd name="connsiteX178" fmla="*/ 5244 w 1425709"/>
              <a:gd name="connsiteY178" fmla="*/ 2911169 h 2954076"/>
              <a:gd name="connsiteX179" fmla="*/ 12387 w 1425709"/>
              <a:gd name="connsiteY179" fmla="*/ 2884973 h 2954076"/>
              <a:gd name="connsiteX180" fmla="*/ 69537 w 1425709"/>
              <a:gd name="connsiteY180" fmla="*/ 2849255 h 2954076"/>
              <a:gd name="connsiteX181" fmla="*/ 90969 w 1425709"/>
              <a:gd name="connsiteY181" fmla="*/ 2777818 h 2954076"/>
              <a:gd name="connsiteX182" fmla="*/ 145737 w 1425709"/>
              <a:gd name="connsiteY182" fmla="*/ 2744479 h 2954076"/>
              <a:gd name="connsiteX183" fmla="*/ 183838 w 1425709"/>
              <a:gd name="connsiteY183" fmla="*/ 2694474 h 2954076"/>
              <a:gd name="connsiteX184" fmla="*/ 193363 w 1425709"/>
              <a:gd name="connsiteY184" fmla="*/ 2630180 h 2954076"/>
              <a:gd name="connsiteX185" fmla="*/ 217174 w 1425709"/>
              <a:gd name="connsiteY185" fmla="*/ 2632561 h 2954076"/>
              <a:gd name="connsiteX186" fmla="*/ 240987 w 1425709"/>
              <a:gd name="connsiteY186" fmla="*/ 2623036 h 2954076"/>
              <a:gd name="connsiteX187" fmla="*/ 262418 w 1425709"/>
              <a:gd name="connsiteY187" fmla="*/ 2570648 h 2954076"/>
              <a:gd name="connsiteX188" fmla="*/ 391006 w 1425709"/>
              <a:gd name="connsiteY188" fmla="*/ 2561123 h 2954076"/>
              <a:gd name="connsiteX189" fmla="*/ 410056 w 1425709"/>
              <a:gd name="connsiteY189" fmla="*/ 2580174 h 2954076"/>
              <a:gd name="connsiteX190" fmla="*/ 476731 w 1425709"/>
              <a:gd name="connsiteY190" fmla="*/ 2558743 h 2954076"/>
              <a:gd name="connsiteX191" fmla="*/ 512449 w 1425709"/>
              <a:gd name="connsiteY191" fmla="*/ 2496829 h 2954076"/>
              <a:gd name="connsiteX192" fmla="*/ 560074 w 1425709"/>
              <a:gd name="connsiteY192" fmla="*/ 2446823 h 2954076"/>
              <a:gd name="connsiteX193" fmla="*/ 610081 w 1425709"/>
              <a:gd name="connsiteY193" fmla="*/ 2382529 h 2954076"/>
              <a:gd name="connsiteX194" fmla="*/ 536262 w 1425709"/>
              <a:gd name="connsiteY194" fmla="*/ 2444442 h 2954076"/>
              <a:gd name="connsiteX195" fmla="*/ 486256 w 1425709"/>
              <a:gd name="connsiteY195" fmla="*/ 2468254 h 2954076"/>
              <a:gd name="connsiteX196" fmla="*/ 424343 w 1425709"/>
              <a:gd name="connsiteY196" fmla="*/ 2513499 h 2954076"/>
              <a:gd name="connsiteX197" fmla="*/ 364812 w 1425709"/>
              <a:gd name="connsiteY197" fmla="*/ 2484923 h 2954076"/>
              <a:gd name="connsiteX198" fmla="*/ 319568 w 1425709"/>
              <a:gd name="connsiteY198" fmla="*/ 2444442 h 2954076"/>
              <a:gd name="connsiteX199" fmla="*/ 295756 w 1425709"/>
              <a:gd name="connsiteY199" fmla="*/ 2437298 h 2954076"/>
              <a:gd name="connsiteX200" fmla="*/ 250512 w 1425709"/>
              <a:gd name="connsiteY200" fmla="*/ 2456348 h 2954076"/>
              <a:gd name="connsiteX201" fmla="*/ 231462 w 1425709"/>
              <a:gd name="connsiteY201" fmla="*/ 2444442 h 2954076"/>
              <a:gd name="connsiteX202" fmla="*/ 267181 w 1425709"/>
              <a:gd name="connsiteY202" fmla="*/ 2420629 h 2954076"/>
              <a:gd name="connsiteX203" fmla="*/ 171931 w 1425709"/>
              <a:gd name="connsiteY203" fmla="*/ 2408723 h 2954076"/>
              <a:gd name="connsiteX204" fmla="*/ 114781 w 1425709"/>
              <a:gd name="connsiteY204" fmla="*/ 2430154 h 2954076"/>
              <a:gd name="connsiteX205" fmla="*/ 93349 w 1425709"/>
              <a:gd name="connsiteY205" fmla="*/ 2446823 h 2954076"/>
              <a:gd name="connsiteX206" fmla="*/ 90968 w 1425709"/>
              <a:gd name="connsiteY206" fmla="*/ 2427773 h 2954076"/>
              <a:gd name="connsiteX207" fmla="*/ 112399 w 1425709"/>
              <a:gd name="connsiteY207" fmla="*/ 2401579 h 2954076"/>
              <a:gd name="connsiteX208" fmla="*/ 52868 w 1425709"/>
              <a:gd name="connsiteY208" fmla="*/ 2406342 h 2954076"/>
              <a:gd name="connsiteX209" fmla="*/ 67156 w 1425709"/>
              <a:gd name="connsiteY209" fmla="*/ 2373004 h 2954076"/>
              <a:gd name="connsiteX210" fmla="*/ 45724 w 1425709"/>
              <a:gd name="connsiteY210" fmla="*/ 2358717 h 2954076"/>
              <a:gd name="connsiteX211" fmla="*/ 52868 w 1425709"/>
              <a:gd name="connsiteY211" fmla="*/ 2342048 h 2954076"/>
              <a:gd name="connsiteX212" fmla="*/ 131449 w 1425709"/>
              <a:gd name="connsiteY212" fmla="*/ 2296804 h 2954076"/>
              <a:gd name="connsiteX213" fmla="*/ 150500 w 1425709"/>
              <a:gd name="connsiteY213" fmla="*/ 2272992 h 2954076"/>
              <a:gd name="connsiteX214" fmla="*/ 205268 w 1425709"/>
              <a:gd name="connsiteY214" fmla="*/ 2265848 h 2954076"/>
              <a:gd name="connsiteX215" fmla="*/ 276706 w 1425709"/>
              <a:gd name="connsiteY215" fmla="*/ 2201554 h 2954076"/>
              <a:gd name="connsiteX216" fmla="*/ 283849 w 1425709"/>
              <a:gd name="connsiteY216" fmla="*/ 2158692 h 2954076"/>
              <a:gd name="connsiteX217" fmla="*/ 264799 w 1425709"/>
              <a:gd name="connsiteY217" fmla="*/ 2120592 h 2954076"/>
              <a:gd name="connsiteX218" fmla="*/ 271943 w 1425709"/>
              <a:gd name="connsiteY218" fmla="*/ 2082492 h 2954076"/>
              <a:gd name="connsiteX219" fmla="*/ 269562 w 1425709"/>
              <a:gd name="connsiteY219" fmla="*/ 2049154 h 2954076"/>
              <a:gd name="connsiteX220" fmla="*/ 238606 w 1425709"/>
              <a:gd name="connsiteY220" fmla="*/ 2025342 h 2954076"/>
              <a:gd name="connsiteX221" fmla="*/ 207649 w 1425709"/>
              <a:gd name="connsiteY221" fmla="*/ 2032485 h 2954076"/>
              <a:gd name="connsiteX222" fmla="*/ 179074 w 1425709"/>
              <a:gd name="connsiteY222" fmla="*/ 2053917 h 2954076"/>
              <a:gd name="connsiteX223" fmla="*/ 148118 w 1425709"/>
              <a:gd name="connsiteY223" fmla="*/ 2058679 h 2954076"/>
              <a:gd name="connsiteX224" fmla="*/ 150499 w 1425709"/>
              <a:gd name="connsiteY224" fmla="*/ 2049154 h 2954076"/>
              <a:gd name="connsiteX225" fmla="*/ 219556 w 1425709"/>
              <a:gd name="connsiteY225" fmla="*/ 1956285 h 2954076"/>
              <a:gd name="connsiteX226" fmla="*/ 174312 w 1425709"/>
              <a:gd name="connsiteY226" fmla="*/ 1887229 h 2954076"/>
              <a:gd name="connsiteX227" fmla="*/ 193362 w 1425709"/>
              <a:gd name="connsiteY227" fmla="*/ 1851510 h 2954076"/>
              <a:gd name="connsiteX228" fmla="*/ 260037 w 1425709"/>
              <a:gd name="connsiteY228" fmla="*/ 1894373 h 2954076"/>
              <a:gd name="connsiteX229" fmla="*/ 307662 w 1425709"/>
              <a:gd name="connsiteY229" fmla="*/ 1906279 h 2954076"/>
              <a:gd name="connsiteX230" fmla="*/ 426724 w 1425709"/>
              <a:gd name="connsiteY230" fmla="*/ 1884848 h 2954076"/>
              <a:gd name="connsiteX231" fmla="*/ 479112 w 1425709"/>
              <a:gd name="connsiteY231" fmla="*/ 1915804 h 2954076"/>
              <a:gd name="connsiteX232" fmla="*/ 464824 w 1425709"/>
              <a:gd name="connsiteY232" fmla="*/ 1870560 h 2954076"/>
              <a:gd name="connsiteX233" fmla="*/ 469587 w 1425709"/>
              <a:gd name="connsiteY233" fmla="*/ 1863417 h 2954076"/>
              <a:gd name="connsiteX234" fmla="*/ 507687 w 1425709"/>
              <a:gd name="connsiteY234" fmla="*/ 1894373 h 2954076"/>
              <a:gd name="connsiteX235" fmla="*/ 533881 w 1425709"/>
              <a:gd name="connsiteY235" fmla="*/ 1901516 h 2954076"/>
              <a:gd name="connsiteX236" fmla="*/ 536262 w 1425709"/>
              <a:gd name="connsiteY236" fmla="*/ 1870560 h 2954076"/>
              <a:gd name="connsiteX237" fmla="*/ 519593 w 1425709"/>
              <a:gd name="connsiteY237" fmla="*/ 1870560 h 2954076"/>
              <a:gd name="connsiteX238" fmla="*/ 488637 w 1425709"/>
              <a:gd name="connsiteY238" fmla="*/ 1851510 h 2954076"/>
              <a:gd name="connsiteX239" fmla="*/ 474349 w 1425709"/>
              <a:gd name="connsiteY239" fmla="*/ 1815792 h 2954076"/>
              <a:gd name="connsiteX240" fmla="*/ 479112 w 1425709"/>
              <a:gd name="connsiteY240" fmla="*/ 1782454 h 2954076"/>
              <a:gd name="connsiteX241" fmla="*/ 505306 w 1425709"/>
              <a:gd name="connsiteY241" fmla="*/ 1758642 h 2954076"/>
              <a:gd name="connsiteX242" fmla="*/ 479112 w 1425709"/>
              <a:gd name="connsiteY242" fmla="*/ 1732448 h 2954076"/>
              <a:gd name="connsiteX243" fmla="*/ 481493 w 1425709"/>
              <a:gd name="connsiteY243" fmla="*/ 1706254 h 2954076"/>
              <a:gd name="connsiteX244" fmla="*/ 486256 w 1425709"/>
              <a:gd name="connsiteY244" fmla="*/ 1680060 h 2954076"/>
              <a:gd name="connsiteX245" fmla="*/ 524356 w 1425709"/>
              <a:gd name="connsiteY245" fmla="*/ 1632435 h 2954076"/>
              <a:gd name="connsiteX246" fmla="*/ 524356 w 1425709"/>
              <a:gd name="connsiteY246" fmla="*/ 1601479 h 2954076"/>
              <a:gd name="connsiteX247" fmla="*/ 505306 w 1425709"/>
              <a:gd name="connsiteY247" fmla="*/ 1596717 h 2954076"/>
              <a:gd name="connsiteX248" fmla="*/ 462443 w 1425709"/>
              <a:gd name="connsiteY248" fmla="*/ 1625292 h 2954076"/>
              <a:gd name="connsiteX249" fmla="*/ 433868 w 1425709"/>
              <a:gd name="connsiteY249" fmla="*/ 1603860 h 2954076"/>
              <a:gd name="connsiteX250" fmla="*/ 386243 w 1425709"/>
              <a:gd name="connsiteY250" fmla="*/ 1522898 h 2954076"/>
              <a:gd name="connsiteX251" fmla="*/ 368682 w 1425709"/>
              <a:gd name="connsiteY251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110144 w 1425709"/>
              <a:gd name="connsiteY122" fmla="*/ 2034868 h 2954076"/>
              <a:gd name="connsiteX123" fmla="*/ 1207774 w 1425709"/>
              <a:gd name="connsiteY123" fmla="*/ 1994385 h 2954076"/>
              <a:gd name="connsiteX124" fmla="*/ 1419707 w 1425709"/>
              <a:gd name="connsiteY124" fmla="*/ 2080111 h 2954076"/>
              <a:gd name="connsiteX125" fmla="*/ 1381607 w 1425709"/>
              <a:gd name="connsiteY125" fmla="*/ 2292043 h 2954076"/>
              <a:gd name="connsiteX126" fmla="*/ 1357794 w 1425709"/>
              <a:gd name="connsiteY126" fmla="*/ 2330142 h 2954076"/>
              <a:gd name="connsiteX127" fmla="*/ 1310168 w 1425709"/>
              <a:gd name="connsiteY127" fmla="*/ 2306329 h 2954076"/>
              <a:gd name="connsiteX128" fmla="*/ 1333982 w 1425709"/>
              <a:gd name="connsiteY128" fmla="*/ 2353954 h 2954076"/>
              <a:gd name="connsiteX129" fmla="*/ 1319693 w 1425709"/>
              <a:gd name="connsiteY129" fmla="*/ 2377767 h 2954076"/>
              <a:gd name="connsiteX130" fmla="*/ 1269688 w 1425709"/>
              <a:gd name="connsiteY130" fmla="*/ 2373004 h 2954076"/>
              <a:gd name="connsiteX131" fmla="*/ 1222062 w 1425709"/>
              <a:gd name="connsiteY131" fmla="*/ 2396817 h 2954076"/>
              <a:gd name="connsiteX132" fmla="*/ 1236350 w 1425709"/>
              <a:gd name="connsiteY132" fmla="*/ 2413485 h 2954076"/>
              <a:gd name="connsiteX133" fmla="*/ 1269687 w 1425709"/>
              <a:gd name="connsiteY133" fmla="*/ 2415867 h 2954076"/>
              <a:gd name="connsiteX134" fmla="*/ 1248255 w 1425709"/>
              <a:gd name="connsiteY134" fmla="*/ 2458728 h 2954076"/>
              <a:gd name="connsiteX135" fmla="*/ 1164912 w 1425709"/>
              <a:gd name="connsiteY135" fmla="*/ 2484923 h 2954076"/>
              <a:gd name="connsiteX136" fmla="*/ 1203012 w 1425709"/>
              <a:gd name="connsiteY136" fmla="*/ 2487304 h 2954076"/>
              <a:gd name="connsiteX137" fmla="*/ 1200631 w 1425709"/>
              <a:gd name="connsiteY137" fmla="*/ 2508735 h 2954076"/>
              <a:gd name="connsiteX138" fmla="*/ 1217299 w 1425709"/>
              <a:gd name="connsiteY138" fmla="*/ 2523023 h 2954076"/>
              <a:gd name="connsiteX139" fmla="*/ 1243493 w 1425709"/>
              <a:gd name="connsiteY139" fmla="*/ 2503973 h 2954076"/>
              <a:gd name="connsiteX140" fmla="*/ 1262543 w 1425709"/>
              <a:gd name="connsiteY140" fmla="*/ 2527785 h 2954076"/>
              <a:gd name="connsiteX141" fmla="*/ 1300644 w 1425709"/>
              <a:gd name="connsiteY141" fmla="*/ 2515879 h 2954076"/>
              <a:gd name="connsiteX142" fmla="*/ 1348268 w 1425709"/>
              <a:gd name="connsiteY142" fmla="*/ 2523023 h 2954076"/>
              <a:gd name="connsiteX143" fmla="*/ 1357793 w 1425709"/>
              <a:gd name="connsiteY143" fmla="*/ 2556360 h 2954076"/>
              <a:gd name="connsiteX144" fmla="*/ 1343507 w 1425709"/>
              <a:gd name="connsiteY144" fmla="*/ 2592080 h 2954076"/>
              <a:gd name="connsiteX145" fmla="*/ 1293499 w 1425709"/>
              <a:gd name="connsiteY145" fmla="*/ 2615892 h 2954076"/>
              <a:gd name="connsiteX146" fmla="*/ 1264924 w 1425709"/>
              <a:gd name="connsiteY146" fmla="*/ 2649229 h 2954076"/>
              <a:gd name="connsiteX147" fmla="*/ 1174437 w 1425709"/>
              <a:gd name="connsiteY147" fmla="*/ 2680185 h 2954076"/>
              <a:gd name="connsiteX148" fmla="*/ 1141099 w 1425709"/>
              <a:gd name="connsiteY148" fmla="*/ 2708760 h 2954076"/>
              <a:gd name="connsiteX149" fmla="*/ 1088712 w 1425709"/>
              <a:gd name="connsiteY149" fmla="*/ 2699235 h 2954076"/>
              <a:gd name="connsiteX150" fmla="*/ 1029181 w 1425709"/>
              <a:gd name="connsiteY150" fmla="*/ 2692092 h 2954076"/>
              <a:gd name="connsiteX151" fmla="*/ 962506 w 1425709"/>
              <a:gd name="connsiteY151" fmla="*/ 2699235 h 2954076"/>
              <a:gd name="connsiteX152" fmla="*/ 924406 w 1425709"/>
              <a:gd name="connsiteY152" fmla="*/ 2718285 h 2954076"/>
              <a:gd name="connsiteX153" fmla="*/ 888687 w 1425709"/>
              <a:gd name="connsiteY153" fmla="*/ 2682567 h 2954076"/>
              <a:gd name="connsiteX154" fmla="*/ 869637 w 1425709"/>
              <a:gd name="connsiteY154" fmla="*/ 2682567 h 2954076"/>
              <a:gd name="connsiteX155" fmla="*/ 850587 w 1425709"/>
              <a:gd name="connsiteY155" fmla="*/ 2701617 h 2954076"/>
              <a:gd name="connsiteX156" fmla="*/ 817249 w 1425709"/>
              <a:gd name="connsiteY156" fmla="*/ 2694473 h 2954076"/>
              <a:gd name="connsiteX157" fmla="*/ 800581 w 1425709"/>
              <a:gd name="connsiteY157" fmla="*/ 2711142 h 2954076"/>
              <a:gd name="connsiteX158" fmla="*/ 793437 w 1425709"/>
              <a:gd name="connsiteY158" fmla="*/ 2739717 h 2954076"/>
              <a:gd name="connsiteX159" fmla="*/ 838681 w 1425709"/>
              <a:gd name="connsiteY159" fmla="*/ 2761148 h 2954076"/>
              <a:gd name="connsiteX160" fmla="*/ 860112 w 1425709"/>
              <a:gd name="connsiteY160" fmla="*/ 2730192 h 2954076"/>
              <a:gd name="connsiteX161" fmla="*/ 786293 w 1425709"/>
              <a:gd name="connsiteY161" fmla="*/ 2706379 h 2954076"/>
              <a:gd name="connsiteX162" fmla="*/ 686281 w 1425709"/>
              <a:gd name="connsiteY162" fmla="*/ 2713523 h 2954076"/>
              <a:gd name="connsiteX163" fmla="*/ 685860 w 1425709"/>
              <a:gd name="connsiteY163" fmla="*/ 2749641 h 2954076"/>
              <a:gd name="connsiteX164" fmla="*/ 621987 w 1425709"/>
              <a:gd name="connsiteY164" fmla="*/ 2746860 h 2954076"/>
              <a:gd name="connsiteX165" fmla="*/ 591031 w 1425709"/>
              <a:gd name="connsiteY165" fmla="*/ 2754004 h 2954076"/>
              <a:gd name="connsiteX166" fmla="*/ 521974 w 1425709"/>
              <a:gd name="connsiteY166" fmla="*/ 2715904 h 2954076"/>
              <a:gd name="connsiteX167" fmla="*/ 464824 w 1425709"/>
              <a:gd name="connsiteY167" fmla="*/ 2725429 h 2954076"/>
              <a:gd name="connsiteX168" fmla="*/ 386243 w 1425709"/>
              <a:gd name="connsiteY168" fmla="*/ 2780198 h 2954076"/>
              <a:gd name="connsiteX169" fmla="*/ 350525 w 1425709"/>
              <a:gd name="connsiteY169" fmla="*/ 2892118 h 2954076"/>
              <a:gd name="connsiteX170" fmla="*/ 302899 w 1425709"/>
              <a:gd name="connsiteY170" fmla="*/ 2858779 h 2954076"/>
              <a:gd name="connsiteX171" fmla="*/ 245749 w 1425709"/>
              <a:gd name="connsiteY171" fmla="*/ 2844492 h 2954076"/>
              <a:gd name="connsiteX172" fmla="*/ 190981 w 1425709"/>
              <a:gd name="connsiteY172" fmla="*/ 2856398 h 2954076"/>
              <a:gd name="connsiteX173" fmla="*/ 145737 w 1425709"/>
              <a:gd name="connsiteY173" fmla="*/ 2863542 h 2954076"/>
              <a:gd name="connsiteX174" fmla="*/ 110018 w 1425709"/>
              <a:gd name="connsiteY174" fmla="*/ 2892117 h 2954076"/>
              <a:gd name="connsiteX175" fmla="*/ 88587 w 1425709"/>
              <a:gd name="connsiteY175" fmla="*/ 2899260 h 2954076"/>
              <a:gd name="connsiteX176" fmla="*/ 79062 w 1425709"/>
              <a:gd name="connsiteY176" fmla="*/ 2937360 h 2954076"/>
              <a:gd name="connsiteX177" fmla="*/ 55250 w 1425709"/>
              <a:gd name="connsiteY177" fmla="*/ 2954030 h 2954076"/>
              <a:gd name="connsiteX178" fmla="*/ 36199 w 1425709"/>
              <a:gd name="connsiteY178" fmla="*/ 2930218 h 2954076"/>
              <a:gd name="connsiteX179" fmla="*/ 5244 w 1425709"/>
              <a:gd name="connsiteY179" fmla="*/ 2911169 h 2954076"/>
              <a:gd name="connsiteX180" fmla="*/ 12387 w 1425709"/>
              <a:gd name="connsiteY180" fmla="*/ 2884973 h 2954076"/>
              <a:gd name="connsiteX181" fmla="*/ 69537 w 1425709"/>
              <a:gd name="connsiteY181" fmla="*/ 2849255 h 2954076"/>
              <a:gd name="connsiteX182" fmla="*/ 90969 w 1425709"/>
              <a:gd name="connsiteY182" fmla="*/ 2777818 h 2954076"/>
              <a:gd name="connsiteX183" fmla="*/ 145737 w 1425709"/>
              <a:gd name="connsiteY183" fmla="*/ 2744479 h 2954076"/>
              <a:gd name="connsiteX184" fmla="*/ 183838 w 1425709"/>
              <a:gd name="connsiteY184" fmla="*/ 2694474 h 2954076"/>
              <a:gd name="connsiteX185" fmla="*/ 193363 w 1425709"/>
              <a:gd name="connsiteY185" fmla="*/ 2630180 h 2954076"/>
              <a:gd name="connsiteX186" fmla="*/ 217174 w 1425709"/>
              <a:gd name="connsiteY186" fmla="*/ 2632561 h 2954076"/>
              <a:gd name="connsiteX187" fmla="*/ 240987 w 1425709"/>
              <a:gd name="connsiteY187" fmla="*/ 2623036 h 2954076"/>
              <a:gd name="connsiteX188" fmla="*/ 262418 w 1425709"/>
              <a:gd name="connsiteY188" fmla="*/ 2570648 h 2954076"/>
              <a:gd name="connsiteX189" fmla="*/ 391006 w 1425709"/>
              <a:gd name="connsiteY189" fmla="*/ 2561123 h 2954076"/>
              <a:gd name="connsiteX190" fmla="*/ 410056 w 1425709"/>
              <a:gd name="connsiteY190" fmla="*/ 2580174 h 2954076"/>
              <a:gd name="connsiteX191" fmla="*/ 476731 w 1425709"/>
              <a:gd name="connsiteY191" fmla="*/ 2558743 h 2954076"/>
              <a:gd name="connsiteX192" fmla="*/ 512449 w 1425709"/>
              <a:gd name="connsiteY192" fmla="*/ 2496829 h 2954076"/>
              <a:gd name="connsiteX193" fmla="*/ 560074 w 1425709"/>
              <a:gd name="connsiteY193" fmla="*/ 2446823 h 2954076"/>
              <a:gd name="connsiteX194" fmla="*/ 610081 w 1425709"/>
              <a:gd name="connsiteY194" fmla="*/ 2382529 h 2954076"/>
              <a:gd name="connsiteX195" fmla="*/ 536262 w 1425709"/>
              <a:gd name="connsiteY195" fmla="*/ 2444442 h 2954076"/>
              <a:gd name="connsiteX196" fmla="*/ 486256 w 1425709"/>
              <a:gd name="connsiteY196" fmla="*/ 2468254 h 2954076"/>
              <a:gd name="connsiteX197" fmla="*/ 424343 w 1425709"/>
              <a:gd name="connsiteY197" fmla="*/ 2513499 h 2954076"/>
              <a:gd name="connsiteX198" fmla="*/ 364812 w 1425709"/>
              <a:gd name="connsiteY198" fmla="*/ 2484923 h 2954076"/>
              <a:gd name="connsiteX199" fmla="*/ 319568 w 1425709"/>
              <a:gd name="connsiteY199" fmla="*/ 2444442 h 2954076"/>
              <a:gd name="connsiteX200" fmla="*/ 295756 w 1425709"/>
              <a:gd name="connsiteY200" fmla="*/ 2437298 h 2954076"/>
              <a:gd name="connsiteX201" fmla="*/ 250512 w 1425709"/>
              <a:gd name="connsiteY201" fmla="*/ 2456348 h 2954076"/>
              <a:gd name="connsiteX202" fmla="*/ 231462 w 1425709"/>
              <a:gd name="connsiteY202" fmla="*/ 2444442 h 2954076"/>
              <a:gd name="connsiteX203" fmla="*/ 267181 w 1425709"/>
              <a:gd name="connsiteY203" fmla="*/ 2420629 h 2954076"/>
              <a:gd name="connsiteX204" fmla="*/ 171931 w 1425709"/>
              <a:gd name="connsiteY204" fmla="*/ 2408723 h 2954076"/>
              <a:gd name="connsiteX205" fmla="*/ 114781 w 1425709"/>
              <a:gd name="connsiteY205" fmla="*/ 2430154 h 2954076"/>
              <a:gd name="connsiteX206" fmla="*/ 93349 w 1425709"/>
              <a:gd name="connsiteY206" fmla="*/ 2446823 h 2954076"/>
              <a:gd name="connsiteX207" fmla="*/ 90968 w 1425709"/>
              <a:gd name="connsiteY207" fmla="*/ 2427773 h 2954076"/>
              <a:gd name="connsiteX208" fmla="*/ 112399 w 1425709"/>
              <a:gd name="connsiteY208" fmla="*/ 2401579 h 2954076"/>
              <a:gd name="connsiteX209" fmla="*/ 52868 w 1425709"/>
              <a:gd name="connsiteY209" fmla="*/ 2406342 h 2954076"/>
              <a:gd name="connsiteX210" fmla="*/ 67156 w 1425709"/>
              <a:gd name="connsiteY210" fmla="*/ 2373004 h 2954076"/>
              <a:gd name="connsiteX211" fmla="*/ 45724 w 1425709"/>
              <a:gd name="connsiteY211" fmla="*/ 2358717 h 2954076"/>
              <a:gd name="connsiteX212" fmla="*/ 52868 w 1425709"/>
              <a:gd name="connsiteY212" fmla="*/ 2342048 h 2954076"/>
              <a:gd name="connsiteX213" fmla="*/ 131449 w 1425709"/>
              <a:gd name="connsiteY213" fmla="*/ 2296804 h 2954076"/>
              <a:gd name="connsiteX214" fmla="*/ 150500 w 1425709"/>
              <a:gd name="connsiteY214" fmla="*/ 2272992 h 2954076"/>
              <a:gd name="connsiteX215" fmla="*/ 205268 w 1425709"/>
              <a:gd name="connsiteY215" fmla="*/ 2265848 h 2954076"/>
              <a:gd name="connsiteX216" fmla="*/ 276706 w 1425709"/>
              <a:gd name="connsiteY216" fmla="*/ 2201554 h 2954076"/>
              <a:gd name="connsiteX217" fmla="*/ 283849 w 1425709"/>
              <a:gd name="connsiteY217" fmla="*/ 2158692 h 2954076"/>
              <a:gd name="connsiteX218" fmla="*/ 264799 w 1425709"/>
              <a:gd name="connsiteY218" fmla="*/ 2120592 h 2954076"/>
              <a:gd name="connsiteX219" fmla="*/ 271943 w 1425709"/>
              <a:gd name="connsiteY219" fmla="*/ 2082492 h 2954076"/>
              <a:gd name="connsiteX220" fmla="*/ 269562 w 1425709"/>
              <a:gd name="connsiteY220" fmla="*/ 2049154 h 2954076"/>
              <a:gd name="connsiteX221" fmla="*/ 238606 w 1425709"/>
              <a:gd name="connsiteY221" fmla="*/ 2025342 h 2954076"/>
              <a:gd name="connsiteX222" fmla="*/ 207649 w 1425709"/>
              <a:gd name="connsiteY222" fmla="*/ 2032485 h 2954076"/>
              <a:gd name="connsiteX223" fmla="*/ 179074 w 1425709"/>
              <a:gd name="connsiteY223" fmla="*/ 2053917 h 2954076"/>
              <a:gd name="connsiteX224" fmla="*/ 148118 w 1425709"/>
              <a:gd name="connsiteY224" fmla="*/ 2058679 h 2954076"/>
              <a:gd name="connsiteX225" fmla="*/ 150499 w 1425709"/>
              <a:gd name="connsiteY225" fmla="*/ 2049154 h 2954076"/>
              <a:gd name="connsiteX226" fmla="*/ 219556 w 1425709"/>
              <a:gd name="connsiteY226" fmla="*/ 1956285 h 2954076"/>
              <a:gd name="connsiteX227" fmla="*/ 174312 w 1425709"/>
              <a:gd name="connsiteY227" fmla="*/ 1887229 h 2954076"/>
              <a:gd name="connsiteX228" fmla="*/ 193362 w 1425709"/>
              <a:gd name="connsiteY228" fmla="*/ 1851510 h 2954076"/>
              <a:gd name="connsiteX229" fmla="*/ 260037 w 1425709"/>
              <a:gd name="connsiteY229" fmla="*/ 1894373 h 2954076"/>
              <a:gd name="connsiteX230" fmla="*/ 307662 w 1425709"/>
              <a:gd name="connsiteY230" fmla="*/ 1906279 h 2954076"/>
              <a:gd name="connsiteX231" fmla="*/ 426724 w 1425709"/>
              <a:gd name="connsiteY231" fmla="*/ 1884848 h 2954076"/>
              <a:gd name="connsiteX232" fmla="*/ 479112 w 1425709"/>
              <a:gd name="connsiteY232" fmla="*/ 1915804 h 2954076"/>
              <a:gd name="connsiteX233" fmla="*/ 464824 w 1425709"/>
              <a:gd name="connsiteY233" fmla="*/ 1870560 h 2954076"/>
              <a:gd name="connsiteX234" fmla="*/ 469587 w 1425709"/>
              <a:gd name="connsiteY234" fmla="*/ 1863417 h 2954076"/>
              <a:gd name="connsiteX235" fmla="*/ 507687 w 1425709"/>
              <a:gd name="connsiteY235" fmla="*/ 1894373 h 2954076"/>
              <a:gd name="connsiteX236" fmla="*/ 533881 w 1425709"/>
              <a:gd name="connsiteY236" fmla="*/ 1901516 h 2954076"/>
              <a:gd name="connsiteX237" fmla="*/ 536262 w 1425709"/>
              <a:gd name="connsiteY237" fmla="*/ 1870560 h 2954076"/>
              <a:gd name="connsiteX238" fmla="*/ 519593 w 1425709"/>
              <a:gd name="connsiteY238" fmla="*/ 1870560 h 2954076"/>
              <a:gd name="connsiteX239" fmla="*/ 488637 w 1425709"/>
              <a:gd name="connsiteY239" fmla="*/ 1851510 h 2954076"/>
              <a:gd name="connsiteX240" fmla="*/ 474349 w 1425709"/>
              <a:gd name="connsiteY240" fmla="*/ 1815792 h 2954076"/>
              <a:gd name="connsiteX241" fmla="*/ 479112 w 1425709"/>
              <a:gd name="connsiteY241" fmla="*/ 1782454 h 2954076"/>
              <a:gd name="connsiteX242" fmla="*/ 505306 w 1425709"/>
              <a:gd name="connsiteY242" fmla="*/ 1758642 h 2954076"/>
              <a:gd name="connsiteX243" fmla="*/ 479112 w 1425709"/>
              <a:gd name="connsiteY243" fmla="*/ 1732448 h 2954076"/>
              <a:gd name="connsiteX244" fmla="*/ 481493 w 1425709"/>
              <a:gd name="connsiteY244" fmla="*/ 1706254 h 2954076"/>
              <a:gd name="connsiteX245" fmla="*/ 486256 w 1425709"/>
              <a:gd name="connsiteY245" fmla="*/ 1680060 h 2954076"/>
              <a:gd name="connsiteX246" fmla="*/ 524356 w 1425709"/>
              <a:gd name="connsiteY246" fmla="*/ 1632435 h 2954076"/>
              <a:gd name="connsiteX247" fmla="*/ 524356 w 1425709"/>
              <a:gd name="connsiteY247" fmla="*/ 1601479 h 2954076"/>
              <a:gd name="connsiteX248" fmla="*/ 505306 w 1425709"/>
              <a:gd name="connsiteY248" fmla="*/ 1596717 h 2954076"/>
              <a:gd name="connsiteX249" fmla="*/ 462443 w 1425709"/>
              <a:gd name="connsiteY249" fmla="*/ 1625292 h 2954076"/>
              <a:gd name="connsiteX250" fmla="*/ 433868 w 1425709"/>
              <a:gd name="connsiteY250" fmla="*/ 1603860 h 2954076"/>
              <a:gd name="connsiteX251" fmla="*/ 386243 w 1425709"/>
              <a:gd name="connsiteY251" fmla="*/ 1522898 h 2954076"/>
              <a:gd name="connsiteX252" fmla="*/ 368682 w 1425709"/>
              <a:gd name="connsiteY252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110144 w 1425709"/>
              <a:gd name="connsiteY123" fmla="*/ 2034868 h 2954076"/>
              <a:gd name="connsiteX124" fmla="*/ 1207774 w 1425709"/>
              <a:gd name="connsiteY124" fmla="*/ 1994385 h 2954076"/>
              <a:gd name="connsiteX125" fmla="*/ 1419707 w 1425709"/>
              <a:gd name="connsiteY125" fmla="*/ 2080111 h 2954076"/>
              <a:gd name="connsiteX126" fmla="*/ 1381607 w 1425709"/>
              <a:gd name="connsiteY126" fmla="*/ 2292043 h 2954076"/>
              <a:gd name="connsiteX127" fmla="*/ 1357794 w 1425709"/>
              <a:gd name="connsiteY127" fmla="*/ 2330142 h 2954076"/>
              <a:gd name="connsiteX128" fmla="*/ 1310168 w 1425709"/>
              <a:gd name="connsiteY128" fmla="*/ 2306329 h 2954076"/>
              <a:gd name="connsiteX129" fmla="*/ 1333982 w 1425709"/>
              <a:gd name="connsiteY129" fmla="*/ 2353954 h 2954076"/>
              <a:gd name="connsiteX130" fmla="*/ 1319693 w 1425709"/>
              <a:gd name="connsiteY130" fmla="*/ 2377767 h 2954076"/>
              <a:gd name="connsiteX131" fmla="*/ 1269688 w 1425709"/>
              <a:gd name="connsiteY131" fmla="*/ 2373004 h 2954076"/>
              <a:gd name="connsiteX132" fmla="*/ 1222062 w 1425709"/>
              <a:gd name="connsiteY132" fmla="*/ 2396817 h 2954076"/>
              <a:gd name="connsiteX133" fmla="*/ 1236350 w 1425709"/>
              <a:gd name="connsiteY133" fmla="*/ 2413485 h 2954076"/>
              <a:gd name="connsiteX134" fmla="*/ 1269687 w 1425709"/>
              <a:gd name="connsiteY134" fmla="*/ 2415867 h 2954076"/>
              <a:gd name="connsiteX135" fmla="*/ 1248255 w 1425709"/>
              <a:gd name="connsiteY135" fmla="*/ 2458728 h 2954076"/>
              <a:gd name="connsiteX136" fmla="*/ 1164912 w 1425709"/>
              <a:gd name="connsiteY136" fmla="*/ 2484923 h 2954076"/>
              <a:gd name="connsiteX137" fmla="*/ 1203012 w 1425709"/>
              <a:gd name="connsiteY137" fmla="*/ 2487304 h 2954076"/>
              <a:gd name="connsiteX138" fmla="*/ 1200631 w 1425709"/>
              <a:gd name="connsiteY138" fmla="*/ 2508735 h 2954076"/>
              <a:gd name="connsiteX139" fmla="*/ 1217299 w 1425709"/>
              <a:gd name="connsiteY139" fmla="*/ 2523023 h 2954076"/>
              <a:gd name="connsiteX140" fmla="*/ 1243493 w 1425709"/>
              <a:gd name="connsiteY140" fmla="*/ 2503973 h 2954076"/>
              <a:gd name="connsiteX141" fmla="*/ 1262543 w 1425709"/>
              <a:gd name="connsiteY141" fmla="*/ 2527785 h 2954076"/>
              <a:gd name="connsiteX142" fmla="*/ 1300644 w 1425709"/>
              <a:gd name="connsiteY142" fmla="*/ 2515879 h 2954076"/>
              <a:gd name="connsiteX143" fmla="*/ 1348268 w 1425709"/>
              <a:gd name="connsiteY143" fmla="*/ 2523023 h 2954076"/>
              <a:gd name="connsiteX144" fmla="*/ 1357793 w 1425709"/>
              <a:gd name="connsiteY144" fmla="*/ 2556360 h 2954076"/>
              <a:gd name="connsiteX145" fmla="*/ 1343507 w 1425709"/>
              <a:gd name="connsiteY145" fmla="*/ 2592080 h 2954076"/>
              <a:gd name="connsiteX146" fmla="*/ 1293499 w 1425709"/>
              <a:gd name="connsiteY146" fmla="*/ 2615892 h 2954076"/>
              <a:gd name="connsiteX147" fmla="*/ 1264924 w 1425709"/>
              <a:gd name="connsiteY147" fmla="*/ 2649229 h 2954076"/>
              <a:gd name="connsiteX148" fmla="*/ 1174437 w 1425709"/>
              <a:gd name="connsiteY148" fmla="*/ 2680185 h 2954076"/>
              <a:gd name="connsiteX149" fmla="*/ 1141099 w 1425709"/>
              <a:gd name="connsiteY149" fmla="*/ 2708760 h 2954076"/>
              <a:gd name="connsiteX150" fmla="*/ 1088712 w 1425709"/>
              <a:gd name="connsiteY150" fmla="*/ 2699235 h 2954076"/>
              <a:gd name="connsiteX151" fmla="*/ 1029181 w 1425709"/>
              <a:gd name="connsiteY151" fmla="*/ 2692092 h 2954076"/>
              <a:gd name="connsiteX152" fmla="*/ 962506 w 1425709"/>
              <a:gd name="connsiteY152" fmla="*/ 2699235 h 2954076"/>
              <a:gd name="connsiteX153" fmla="*/ 924406 w 1425709"/>
              <a:gd name="connsiteY153" fmla="*/ 2718285 h 2954076"/>
              <a:gd name="connsiteX154" fmla="*/ 888687 w 1425709"/>
              <a:gd name="connsiteY154" fmla="*/ 2682567 h 2954076"/>
              <a:gd name="connsiteX155" fmla="*/ 869637 w 1425709"/>
              <a:gd name="connsiteY155" fmla="*/ 2682567 h 2954076"/>
              <a:gd name="connsiteX156" fmla="*/ 850587 w 1425709"/>
              <a:gd name="connsiteY156" fmla="*/ 2701617 h 2954076"/>
              <a:gd name="connsiteX157" fmla="*/ 817249 w 1425709"/>
              <a:gd name="connsiteY157" fmla="*/ 2694473 h 2954076"/>
              <a:gd name="connsiteX158" fmla="*/ 800581 w 1425709"/>
              <a:gd name="connsiteY158" fmla="*/ 2711142 h 2954076"/>
              <a:gd name="connsiteX159" fmla="*/ 793437 w 1425709"/>
              <a:gd name="connsiteY159" fmla="*/ 2739717 h 2954076"/>
              <a:gd name="connsiteX160" fmla="*/ 838681 w 1425709"/>
              <a:gd name="connsiteY160" fmla="*/ 2761148 h 2954076"/>
              <a:gd name="connsiteX161" fmla="*/ 860112 w 1425709"/>
              <a:gd name="connsiteY161" fmla="*/ 2730192 h 2954076"/>
              <a:gd name="connsiteX162" fmla="*/ 786293 w 1425709"/>
              <a:gd name="connsiteY162" fmla="*/ 2706379 h 2954076"/>
              <a:gd name="connsiteX163" fmla="*/ 686281 w 1425709"/>
              <a:gd name="connsiteY163" fmla="*/ 2713523 h 2954076"/>
              <a:gd name="connsiteX164" fmla="*/ 685860 w 1425709"/>
              <a:gd name="connsiteY164" fmla="*/ 2749641 h 2954076"/>
              <a:gd name="connsiteX165" fmla="*/ 621987 w 1425709"/>
              <a:gd name="connsiteY165" fmla="*/ 2746860 h 2954076"/>
              <a:gd name="connsiteX166" fmla="*/ 591031 w 1425709"/>
              <a:gd name="connsiteY166" fmla="*/ 2754004 h 2954076"/>
              <a:gd name="connsiteX167" fmla="*/ 521974 w 1425709"/>
              <a:gd name="connsiteY167" fmla="*/ 2715904 h 2954076"/>
              <a:gd name="connsiteX168" fmla="*/ 464824 w 1425709"/>
              <a:gd name="connsiteY168" fmla="*/ 2725429 h 2954076"/>
              <a:gd name="connsiteX169" fmla="*/ 386243 w 1425709"/>
              <a:gd name="connsiteY169" fmla="*/ 2780198 h 2954076"/>
              <a:gd name="connsiteX170" fmla="*/ 350525 w 1425709"/>
              <a:gd name="connsiteY170" fmla="*/ 2892118 h 2954076"/>
              <a:gd name="connsiteX171" fmla="*/ 302899 w 1425709"/>
              <a:gd name="connsiteY171" fmla="*/ 2858779 h 2954076"/>
              <a:gd name="connsiteX172" fmla="*/ 245749 w 1425709"/>
              <a:gd name="connsiteY172" fmla="*/ 2844492 h 2954076"/>
              <a:gd name="connsiteX173" fmla="*/ 190981 w 1425709"/>
              <a:gd name="connsiteY173" fmla="*/ 2856398 h 2954076"/>
              <a:gd name="connsiteX174" fmla="*/ 145737 w 1425709"/>
              <a:gd name="connsiteY174" fmla="*/ 2863542 h 2954076"/>
              <a:gd name="connsiteX175" fmla="*/ 110018 w 1425709"/>
              <a:gd name="connsiteY175" fmla="*/ 2892117 h 2954076"/>
              <a:gd name="connsiteX176" fmla="*/ 88587 w 1425709"/>
              <a:gd name="connsiteY176" fmla="*/ 2899260 h 2954076"/>
              <a:gd name="connsiteX177" fmla="*/ 79062 w 1425709"/>
              <a:gd name="connsiteY177" fmla="*/ 2937360 h 2954076"/>
              <a:gd name="connsiteX178" fmla="*/ 55250 w 1425709"/>
              <a:gd name="connsiteY178" fmla="*/ 2954030 h 2954076"/>
              <a:gd name="connsiteX179" fmla="*/ 36199 w 1425709"/>
              <a:gd name="connsiteY179" fmla="*/ 2930218 h 2954076"/>
              <a:gd name="connsiteX180" fmla="*/ 5244 w 1425709"/>
              <a:gd name="connsiteY180" fmla="*/ 2911169 h 2954076"/>
              <a:gd name="connsiteX181" fmla="*/ 12387 w 1425709"/>
              <a:gd name="connsiteY181" fmla="*/ 2884973 h 2954076"/>
              <a:gd name="connsiteX182" fmla="*/ 69537 w 1425709"/>
              <a:gd name="connsiteY182" fmla="*/ 2849255 h 2954076"/>
              <a:gd name="connsiteX183" fmla="*/ 90969 w 1425709"/>
              <a:gd name="connsiteY183" fmla="*/ 2777818 h 2954076"/>
              <a:gd name="connsiteX184" fmla="*/ 145737 w 1425709"/>
              <a:gd name="connsiteY184" fmla="*/ 2744479 h 2954076"/>
              <a:gd name="connsiteX185" fmla="*/ 183838 w 1425709"/>
              <a:gd name="connsiteY185" fmla="*/ 2694474 h 2954076"/>
              <a:gd name="connsiteX186" fmla="*/ 193363 w 1425709"/>
              <a:gd name="connsiteY186" fmla="*/ 2630180 h 2954076"/>
              <a:gd name="connsiteX187" fmla="*/ 217174 w 1425709"/>
              <a:gd name="connsiteY187" fmla="*/ 2632561 h 2954076"/>
              <a:gd name="connsiteX188" fmla="*/ 240987 w 1425709"/>
              <a:gd name="connsiteY188" fmla="*/ 2623036 h 2954076"/>
              <a:gd name="connsiteX189" fmla="*/ 262418 w 1425709"/>
              <a:gd name="connsiteY189" fmla="*/ 2570648 h 2954076"/>
              <a:gd name="connsiteX190" fmla="*/ 391006 w 1425709"/>
              <a:gd name="connsiteY190" fmla="*/ 2561123 h 2954076"/>
              <a:gd name="connsiteX191" fmla="*/ 410056 w 1425709"/>
              <a:gd name="connsiteY191" fmla="*/ 2580174 h 2954076"/>
              <a:gd name="connsiteX192" fmla="*/ 476731 w 1425709"/>
              <a:gd name="connsiteY192" fmla="*/ 2558743 h 2954076"/>
              <a:gd name="connsiteX193" fmla="*/ 512449 w 1425709"/>
              <a:gd name="connsiteY193" fmla="*/ 2496829 h 2954076"/>
              <a:gd name="connsiteX194" fmla="*/ 560074 w 1425709"/>
              <a:gd name="connsiteY194" fmla="*/ 2446823 h 2954076"/>
              <a:gd name="connsiteX195" fmla="*/ 610081 w 1425709"/>
              <a:gd name="connsiteY195" fmla="*/ 2382529 h 2954076"/>
              <a:gd name="connsiteX196" fmla="*/ 536262 w 1425709"/>
              <a:gd name="connsiteY196" fmla="*/ 2444442 h 2954076"/>
              <a:gd name="connsiteX197" fmla="*/ 486256 w 1425709"/>
              <a:gd name="connsiteY197" fmla="*/ 2468254 h 2954076"/>
              <a:gd name="connsiteX198" fmla="*/ 424343 w 1425709"/>
              <a:gd name="connsiteY198" fmla="*/ 2513499 h 2954076"/>
              <a:gd name="connsiteX199" fmla="*/ 364812 w 1425709"/>
              <a:gd name="connsiteY199" fmla="*/ 2484923 h 2954076"/>
              <a:gd name="connsiteX200" fmla="*/ 319568 w 1425709"/>
              <a:gd name="connsiteY200" fmla="*/ 2444442 h 2954076"/>
              <a:gd name="connsiteX201" fmla="*/ 295756 w 1425709"/>
              <a:gd name="connsiteY201" fmla="*/ 2437298 h 2954076"/>
              <a:gd name="connsiteX202" fmla="*/ 250512 w 1425709"/>
              <a:gd name="connsiteY202" fmla="*/ 2456348 h 2954076"/>
              <a:gd name="connsiteX203" fmla="*/ 231462 w 1425709"/>
              <a:gd name="connsiteY203" fmla="*/ 2444442 h 2954076"/>
              <a:gd name="connsiteX204" fmla="*/ 267181 w 1425709"/>
              <a:gd name="connsiteY204" fmla="*/ 2420629 h 2954076"/>
              <a:gd name="connsiteX205" fmla="*/ 171931 w 1425709"/>
              <a:gd name="connsiteY205" fmla="*/ 2408723 h 2954076"/>
              <a:gd name="connsiteX206" fmla="*/ 114781 w 1425709"/>
              <a:gd name="connsiteY206" fmla="*/ 2430154 h 2954076"/>
              <a:gd name="connsiteX207" fmla="*/ 93349 w 1425709"/>
              <a:gd name="connsiteY207" fmla="*/ 2446823 h 2954076"/>
              <a:gd name="connsiteX208" fmla="*/ 90968 w 1425709"/>
              <a:gd name="connsiteY208" fmla="*/ 2427773 h 2954076"/>
              <a:gd name="connsiteX209" fmla="*/ 112399 w 1425709"/>
              <a:gd name="connsiteY209" fmla="*/ 2401579 h 2954076"/>
              <a:gd name="connsiteX210" fmla="*/ 52868 w 1425709"/>
              <a:gd name="connsiteY210" fmla="*/ 2406342 h 2954076"/>
              <a:gd name="connsiteX211" fmla="*/ 67156 w 1425709"/>
              <a:gd name="connsiteY211" fmla="*/ 2373004 h 2954076"/>
              <a:gd name="connsiteX212" fmla="*/ 45724 w 1425709"/>
              <a:gd name="connsiteY212" fmla="*/ 2358717 h 2954076"/>
              <a:gd name="connsiteX213" fmla="*/ 52868 w 1425709"/>
              <a:gd name="connsiteY213" fmla="*/ 2342048 h 2954076"/>
              <a:gd name="connsiteX214" fmla="*/ 131449 w 1425709"/>
              <a:gd name="connsiteY214" fmla="*/ 2296804 h 2954076"/>
              <a:gd name="connsiteX215" fmla="*/ 150500 w 1425709"/>
              <a:gd name="connsiteY215" fmla="*/ 2272992 h 2954076"/>
              <a:gd name="connsiteX216" fmla="*/ 205268 w 1425709"/>
              <a:gd name="connsiteY216" fmla="*/ 2265848 h 2954076"/>
              <a:gd name="connsiteX217" fmla="*/ 276706 w 1425709"/>
              <a:gd name="connsiteY217" fmla="*/ 2201554 h 2954076"/>
              <a:gd name="connsiteX218" fmla="*/ 283849 w 1425709"/>
              <a:gd name="connsiteY218" fmla="*/ 2158692 h 2954076"/>
              <a:gd name="connsiteX219" fmla="*/ 264799 w 1425709"/>
              <a:gd name="connsiteY219" fmla="*/ 2120592 h 2954076"/>
              <a:gd name="connsiteX220" fmla="*/ 271943 w 1425709"/>
              <a:gd name="connsiteY220" fmla="*/ 2082492 h 2954076"/>
              <a:gd name="connsiteX221" fmla="*/ 269562 w 1425709"/>
              <a:gd name="connsiteY221" fmla="*/ 2049154 h 2954076"/>
              <a:gd name="connsiteX222" fmla="*/ 238606 w 1425709"/>
              <a:gd name="connsiteY222" fmla="*/ 2025342 h 2954076"/>
              <a:gd name="connsiteX223" fmla="*/ 207649 w 1425709"/>
              <a:gd name="connsiteY223" fmla="*/ 2032485 h 2954076"/>
              <a:gd name="connsiteX224" fmla="*/ 179074 w 1425709"/>
              <a:gd name="connsiteY224" fmla="*/ 2053917 h 2954076"/>
              <a:gd name="connsiteX225" fmla="*/ 148118 w 1425709"/>
              <a:gd name="connsiteY225" fmla="*/ 2058679 h 2954076"/>
              <a:gd name="connsiteX226" fmla="*/ 150499 w 1425709"/>
              <a:gd name="connsiteY226" fmla="*/ 2049154 h 2954076"/>
              <a:gd name="connsiteX227" fmla="*/ 219556 w 1425709"/>
              <a:gd name="connsiteY227" fmla="*/ 1956285 h 2954076"/>
              <a:gd name="connsiteX228" fmla="*/ 174312 w 1425709"/>
              <a:gd name="connsiteY228" fmla="*/ 1887229 h 2954076"/>
              <a:gd name="connsiteX229" fmla="*/ 193362 w 1425709"/>
              <a:gd name="connsiteY229" fmla="*/ 1851510 h 2954076"/>
              <a:gd name="connsiteX230" fmla="*/ 260037 w 1425709"/>
              <a:gd name="connsiteY230" fmla="*/ 1894373 h 2954076"/>
              <a:gd name="connsiteX231" fmla="*/ 307662 w 1425709"/>
              <a:gd name="connsiteY231" fmla="*/ 1906279 h 2954076"/>
              <a:gd name="connsiteX232" fmla="*/ 426724 w 1425709"/>
              <a:gd name="connsiteY232" fmla="*/ 1884848 h 2954076"/>
              <a:gd name="connsiteX233" fmla="*/ 479112 w 1425709"/>
              <a:gd name="connsiteY233" fmla="*/ 1915804 h 2954076"/>
              <a:gd name="connsiteX234" fmla="*/ 464824 w 1425709"/>
              <a:gd name="connsiteY234" fmla="*/ 1870560 h 2954076"/>
              <a:gd name="connsiteX235" fmla="*/ 469587 w 1425709"/>
              <a:gd name="connsiteY235" fmla="*/ 1863417 h 2954076"/>
              <a:gd name="connsiteX236" fmla="*/ 507687 w 1425709"/>
              <a:gd name="connsiteY236" fmla="*/ 1894373 h 2954076"/>
              <a:gd name="connsiteX237" fmla="*/ 533881 w 1425709"/>
              <a:gd name="connsiteY237" fmla="*/ 1901516 h 2954076"/>
              <a:gd name="connsiteX238" fmla="*/ 536262 w 1425709"/>
              <a:gd name="connsiteY238" fmla="*/ 1870560 h 2954076"/>
              <a:gd name="connsiteX239" fmla="*/ 519593 w 1425709"/>
              <a:gd name="connsiteY239" fmla="*/ 1870560 h 2954076"/>
              <a:gd name="connsiteX240" fmla="*/ 488637 w 1425709"/>
              <a:gd name="connsiteY240" fmla="*/ 1851510 h 2954076"/>
              <a:gd name="connsiteX241" fmla="*/ 474349 w 1425709"/>
              <a:gd name="connsiteY241" fmla="*/ 1815792 h 2954076"/>
              <a:gd name="connsiteX242" fmla="*/ 479112 w 1425709"/>
              <a:gd name="connsiteY242" fmla="*/ 1782454 h 2954076"/>
              <a:gd name="connsiteX243" fmla="*/ 505306 w 1425709"/>
              <a:gd name="connsiteY243" fmla="*/ 1758642 h 2954076"/>
              <a:gd name="connsiteX244" fmla="*/ 479112 w 1425709"/>
              <a:gd name="connsiteY244" fmla="*/ 1732448 h 2954076"/>
              <a:gd name="connsiteX245" fmla="*/ 481493 w 1425709"/>
              <a:gd name="connsiteY245" fmla="*/ 1706254 h 2954076"/>
              <a:gd name="connsiteX246" fmla="*/ 486256 w 1425709"/>
              <a:gd name="connsiteY246" fmla="*/ 1680060 h 2954076"/>
              <a:gd name="connsiteX247" fmla="*/ 524356 w 1425709"/>
              <a:gd name="connsiteY247" fmla="*/ 1632435 h 2954076"/>
              <a:gd name="connsiteX248" fmla="*/ 524356 w 1425709"/>
              <a:gd name="connsiteY248" fmla="*/ 1601479 h 2954076"/>
              <a:gd name="connsiteX249" fmla="*/ 505306 w 1425709"/>
              <a:gd name="connsiteY249" fmla="*/ 1596717 h 2954076"/>
              <a:gd name="connsiteX250" fmla="*/ 462443 w 1425709"/>
              <a:gd name="connsiteY250" fmla="*/ 1625292 h 2954076"/>
              <a:gd name="connsiteX251" fmla="*/ 433868 w 1425709"/>
              <a:gd name="connsiteY251" fmla="*/ 1603860 h 2954076"/>
              <a:gd name="connsiteX252" fmla="*/ 386243 w 1425709"/>
              <a:gd name="connsiteY252" fmla="*/ 1522898 h 2954076"/>
              <a:gd name="connsiteX253" fmla="*/ 368682 w 1425709"/>
              <a:gd name="connsiteY253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150625 w 1425709"/>
              <a:gd name="connsiteY123" fmla="*/ 1934854 h 2954076"/>
              <a:gd name="connsiteX124" fmla="*/ 1110144 w 1425709"/>
              <a:gd name="connsiteY124" fmla="*/ 2034868 h 2954076"/>
              <a:gd name="connsiteX125" fmla="*/ 1207774 w 1425709"/>
              <a:gd name="connsiteY125" fmla="*/ 1994385 h 2954076"/>
              <a:gd name="connsiteX126" fmla="*/ 1419707 w 1425709"/>
              <a:gd name="connsiteY126" fmla="*/ 2080111 h 2954076"/>
              <a:gd name="connsiteX127" fmla="*/ 1381607 w 1425709"/>
              <a:gd name="connsiteY127" fmla="*/ 2292043 h 2954076"/>
              <a:gd name="connsiteX128" fmla="*/ 1357794 w 1425709"/>
              <a:gd name="connsiteY128" fmla="*/ 2330142 h 2954076"/>
              <a:gd name="connsiteX129" fmla="*/ 1310168 w 1425709"/>
              <a:gd name="connsiteY129" fmla="*/ 2306329 h 2954076"/>
              <a:gd name="connsiteX130" fmla="*/ 1333982 w 1425709"/>
              <a:gd name="connsiteY130" fmla="*/ 2353954 h 2954076"/>
              <a:gd name="connsiteX131" fmla="*/ 1319693 w 1425709"/>
              <a:gd name="connsiteY131" fmla="*/ 2377767 h 2954076"/>
              <a:gd name="connsiteX132" fmla="*/ 1269688 w 1425709"/>
              <a:gd name="connsiteY132" fmla="*/ 2373004 h 2954076"/>
              <a:gd name="connsiteX133" fmla="*/ 1222062 w 1425709"/>
              <a:gd name="connsiteY133" fmla="*/ 2396817 h 2954076"/>
              <a:gd name="connsiteX134" fmla="*/ 1236350 w 1425709"/>
              <a:gd name="connsiteY134" fmla="*/ 2413485 h 2954076"/>
              <a:gd name="connsiteX135" fmla="*/ 1269687 w 1425709"/>
              <a:gd name="connsiteY135" fmla="*/ 2415867 h 2954076"/>
              <a:gd name="connsiteX136" fmla="*/ 1248255 w 1425709"/>
              <a:gd name="connsiteY136" fmla="*/ 2458728 h 2954076"/>
              <a:gd name="connsiteX137" fmla="*/ 1164912 w 1425709"/>
              <a:gd name="connsiteY137" fmla="*/ 2484923 h 2954076"/>
              <a:gd name="connsiteX138" fmla="*/ 1203012 w 1425709"/>
              <a:gd name="connsiteY138" fmla="*/ 2487304 h 2954076"/>
              <a:gd name="connsiteX139" fmla="*/ 1200631 w 1425709"/>
              <a:gd name="connsiteY139" fmla="*/ 2508735 h 2954076"/>
              <a:gd name="connsiteX140" fmla="*/ 1217299 w 1425709"/>
              <a:gd name="connsiteY140" fmla="*/ 2523023 h 2954076"/>
              <a:gd name="connsiteX141" fmla="*/ 1243493 w 1425709"/>
              <a:gd name="connsiteY141" fmla="*/ 2503973 h 2954076"/>
              <a:gd name="connsiteX142" fmla="*/ 1262543 w 1425709"/>
              <a:gd name="connsiteY142" fmla="*/ 2527785 h 2954076"/>
              <a:gd name="connsiteX143" fmla="*/ 1300644 w 1425709"/>
              <a:gd name="connsiteY143" fmla="*/ 2515879 h 2954076"/>
              <a:gd name="connsiteX144" fmla="*/ 1348268 w 1425709"/>
              <a:gd name="connsiteY144" fmla="*/ 2523023 h 2954076"/>
              <a:gd name="connsiteX145" fmla="*/ 1357793 w 1425709"/>
              <a:gd name="connsiteY145" fmla="*/ 2556360 h 2954076"/>
              <a:gd name="connsiteX146" fmla="*/ 1343507 w 1425709"/>
              <a:gd name="connsiteY146" fmla="*/ 2592080 h 2954076"/>
              <a:gd name="connsiteX147" fmla="*/ 1293499 w 1425709"/>
              <a:gd name="connsiteY147" fmla="*/ 2615892 h 2954076"/>
              <a:gd name="connsiteX148" fmla="*/ 1264924 w 1425709"/>
              <a:gd name="connsiteY148" fmla="*/ 2649229 h 2954076"/>
              <a:gd name="connsiteX149" fmla="*/ 1174437 w 1425709"/>
              <a:gd name="connsiteY149" fmla="*/ 2680185 h 2954076"/>
              <a:gd name="connsiteX150" fmla="*/ 1141099 w 1425709"/>
              <a:gd name="connsiteY150" fmla="*/ 2708760 h 2954076"/>
              <a:gd name="connsiteX151" fmla="*/ 1088712 w 1425709"/>
              <a:gd name="connsiteY151" fmla="*/ 2699235 h 2954076"/>
              <a:gd name="connsiteX152" fmla="*/ 1029181 w 1425709"/>
              <a:gd name="connsiteY152" fmla="*/ 2692092 h 2954076"/>
              <a:gd name="connsiteX153" fmla="*/ 962506 w 1425709"/>
              <a:gd name="connsiteY153" fmla="*/ 2699235 h 2954076"/>
              <a:gd name="connsiteX154" fmla="*/ 924406 w 1425709"/>
              <a:gd name="connsiteY154" fmla="*/ 2718285 h 2954076"/>
              <a:gd name="connsiteX155" fmla="*/ 888687 w 1425709"/>
              <a:gd name="connsiteY155" fmla="*/ 2682567 h 2954076"/>
              <a:gd name="connsiteX156" fmla="*/ 869637 w 1425709"/>
              <a:gd name="connsiteY156" fmla="*/ 2682567 h 2954076"/>
              <a:gd name="connsiteX157" fmla="*/ 850587 w 1425709"/>
              <a:gd name="connsiteY157" fmla="*/ 2701617 h 2954076"/>
              <a:gd name="connsiteX158" fmla="*/ 817249 w 1425709"/>
              <a:gd name="connsiteY158" fmla="*/ 2694473 h 2954076"/>
              <a:gd name="connsiteX159" fmla="*/ 800581 w 1425709"/>
              <a:gd name="connsiteY159" fmla="*/ 2711142 h 2954076"/>
              <a:gd name="connsiteX160" fmla="*/ 793437 w 1425709"/>
              <a:gd name="connsiteY160" fmla="*/ 2739717 h 2954076"/>
              <a:gd name="connsiteX161" fmla="*/ 838681 w 1425709"/>
              <a:gd name="connsiteY161" fmla="*/ 2761148 h 2954076"/>
              <a:gd name="connsiteX162" fmla="*/ 860112 w 1425709"/>
              <a:gd name="connsiteY162" fmla="*/ 2730192 h 2954076"/>
              <a:gd name="connsiteX163" fmla="*/ 786293 w 1425709"/>
              <a:gd name="connsiteY163" fmla="*/ 2706379 h 2954076"/>
              <a:gd name="connsiteX164" fmla="*/ 686281 w 1425709"/>
              <a:gd name="connsiteY164" fmla="*/ 2713523 h 2954076"/>
              <a:gd name="connsiteX165" fmla="*/ 685860 w 1425709"/>
              <a:gd name="connsiteY165" fmla="*/ 2749641 h 2954076"/>
              <a:gd name="connsiteX166" fmla="*/ 621987 w 1425709"/>
              <a:gd name="connsiteY166" fmla="*/ 2746860 h 2954076"/>
              <a:gd name="connsiteX167" fmla="*/ 591031 w 1425709"/>
              <a:gd name="connsiteY167" fmla="*/ 2754004 h 2954076"/>
              <a:gd name="connsiteX168" fmla="*/ 521974 w 1425709"/>
              <a:gd name="connsiteY168" fmla="*/ 2715904 h 2954076"/>
              <a:gd name="connsiteX169" fmla="*/ 464824 w 1425709"/>
              <a:gd name="connsiteY169" fmla="*/ 2725429 h 2954076"/>
              <a:gd name="connsiteX170" fmla="*/ 386243 w 1425709"/>
              <a:gd name="connsiteY170" fmla="*/ 2780198 h 2954076"/>
              <a:gd name="connsiteX171" fmla="*/ 350525 w 1425709"/>
              <a:gd name="connsiteY171" fmla="*/ 2892118 h 2954076"/>
              <a:gd name="connsiteX172" fmla="*/ 302899 w 1425709"/>
              <a:gd name="connsiteY172" fmla="*/ 2858779 h 2954076"/>
              <a:gd name="connsiteX173" fmla="*/ 245749 w 1425709"/>
              <a:gd name="connsiteY173" fmla="*/ 2844492 h 2954076"/>
              <a:gd name="connsiteX174" fmla="*/ 190981 w 1425709"/>
              <a:gd name="connsiteY174" fmla="*/ 2856398 h 2954076"/>
              <a:gd name="connsiteX175" fmla="*/ 145737 w 1425709"/>
              <a:gd name="connsiteY175" fmla="*/ 2863542 h 2954076"/>
              <a:gd name="connsiteX176" fmla="*/ 110018 w 1425709"/>
              <a:gd name="connsiteY176" fmla="*/ 2892117 h 2954076"/>
              <a:gd name="connsiteX177" fmla="*/ 88587 w 1425709"/>
              <a:gd name="connsiteY177" fmla="*/ 2899260 h 2954076"/>
              <a:gd name="connsiteX178" fmla="*/ 79062 w 1425709"/>
              <a:gd name="connsiteY178" fmla="*/ 2937360 h 2954076"/>
              <a:gd name="connsiteX179" fmla="*/ 55250 w 1425709"/>
              <a:gd name="connsiteY179" fmla="*/ 2954030 h 2954076"/>
              <a:gd name="connsiteX180" fmla="*/ 36199 w 1425709"/>
              <a:gd name="connsiteY180" fmla="*/ 2930218 h 2954076"/>
              <a:gd name="connsiteX181" fmla="*/ 5244 w 1425709"/>
              <a:gd name="connsiteY181" fmla="*/ 2911169 h 2954076"/>
              <a:gd name="connsiteX182" fmla="*/ 12387 w 1425709"/>
              <a:gd name="connsiteY182" fmla="*/ 2884973 h 2954076"/>
              <a:gd name="connsiteX183" fmla="*/ 69537 w 1425709"/>
              <a:gd name="connsiteY183" fmla="*/ 2849255 h 2954076"/>
              <a:gd name="connsiteX184" fmla="*/ 90969 w 1425709"/>
              <a:gd name="connsiteY184" fmla="*/ 2777818 h 2954076"/>
              <a:gd name="connsiteX185" fmla="*/ 145737 w 1425709"/>
              <a:gd name="connsiteY185" fmla="*/ 2744479 h 2954076"/>
              <a:gd name="connsiteX186" fmla="*/ 183838 w 1425709"/>
              <a:gd name="connsiteY186" fmla="*/ 2694474 h 2954076"/>
              <a:gd name="connsiteX187" fmla="*/ 193363 w 1425709"/>
              <a:gd name="connsiteY187" fmla="*/ 2630180 h 2954076"/>
              <a:gd name="connsiteX188" fmla="*/ 217174 w 1425709"/>
              <a:gd name="connsiteY188" fmla="*/ 2632561 h 2954076"/>
              <a:gd name="connsiteX189" fmla="*/ 240987 w 1425709"/>
              <a:gd name="connsiteY189" fmla="*/ 2623036 h 2954076"/>
              <a:gd name="connsiteX190" fmla="*/ 262418 w 1425709"/>
              <a:gd name="connsiteY190" fmla="*/ 2570648 h 2954076"/>
              <a:gd name="connsiteX191" fmla="*/ 391006 w 1425709"/>
              <a:gd name="connsiteY191" fmla="*/ 2561123 h 2954076"/>
              <a:gd name="connsiteX192" fmla="*/ 410056 w 1425709"/>
              <a:gd name="connsiteY192" fmla="*/ 2580174 h 2954076"/>
              <a:gd name="connsiteX193" fmla="*/ 476731 w 1425709"/>
              <a:gd name="connsiteY193" fmla="*/ 2558743 h 2954076"/>
              <a:gd name="connsiteX194" fmla="*/ 512449 w 1425709"/>
              <a:gd name="connsiteY194" fmla="*/ 2496829 h 2954076"/>
              <a:gd name="connsiteX195" fmla="*/ 560074 w 1425709"/>
              <a:gd name="connsiteY195" fmla="*/ 2446823 h 2954076"/>
              <a:gd name="connsiteX196" fmla="*/ 610081 w 1425709"/>
              <a:gd name="connsiteY196" fmla="*/ 2382529 h 2954076"/>
              <a:gd name="connsiteX197" fmla="*/ 536262 w 1425709"/>
              <a:gd name="connsiteY197" fmla="*/ 2444442 h 2954076"/>
              <a:gd name="connsiteX198" fmla="*/ 486256 w 1425709"/>
              <a:gd name="connsiteY198" fmla="*/ 2468254 h 2954076"/>
              <a:gd name="connsiteX199" fmla="*/ 424343 w 1425709"/>
              <a:gd name="connsiteY199" fmla="*/ 2513499 h 2954076"/>
              <a:gd name="connsiteX200" fmla="*/ 364812 w 1425709"/>
              <a:gd name="connsiteY200" fmla="*/ 2484923 h 2954076"/>
              <a:gd name="connsiteX201" fmla="*/ 319568 w 1425709"/>
              <a:gd name="connsiteY201" fmla="*/ 2444442 h 2954076"/>
              <a:gd name="connsiteX202" fmla="*/ 295756 w 1425709"/>
              <a:gd name="connsiteY202" fmla="*/ 2437298 h 2954076"/>
              <a:gd name="connsiteX203" fmla="*/ 250512 w 1425709"/>
              <a:gd name="connsiteY203" fmla="*/ 2456348 h 2954076"/>
              <a:gd name="connsiteX204" fmla="*/ 231462 w 1425709"/>
              <a:gd name="connsiteY204" fmla="*/ 2444442 h 2954076"/>
              <a:gd name="connsiteX205" fmla="*/ 267181 w 1425709"/>
              <a:gd name="connsiteY205" fmla="*/ 2420629 h 2954076"/>
              <a:gd name="connsiteX206" fmla="*/ 171931 w 1425709"/>
              <a:gd name="connsiteY206" fmla="*/ 2408723 h 2954076"/>
              <a:gd name="connsiteX207" fmla="*/ 114781 w 1425709"/>
              <a:gd name="connsiteY207" fmla="*/ 2430154 h 2954076"/>
              <a:gd name="connsiteX208" fmla="*/ 93349 w 1425709"/>
              <a:gd name="connsiteY208" fmla="*/ 2446823 h 2954076"/>
              <a:gd name="connsiteX209" fmla="*/ 90968 w 1425709"/>
              <a:gd name="connsiteY209" fmla="*/ 2427773 h 2954076"/>
              <a:gd name="connsiteX210" fmla="*/ 112399 w 1425709"/>
              <a:gd name="connsiteY210" fmla="*/ 2401579 h 2954076"/>
              <a:gd name="connsiteX211" fmla="*/ 52868 w 1425709"/>
              <a:gd name="connsiteY211" fmla="*/ 2406342 h 2954076"/>
              <a:gd name="connsiteX212" fmla="*/ 67156 w 1425709"/>
              <a:gd name="connsiteY212" fmla="*/ 2373004 h 2954076"/>
              <a:gd name="connsiteX213" fmla="*/ 45724 w 1425709"/>
              <a:gd name="connsiteY213" fmla="*/ 2358717 h 2954076"/>
              <a:gd name="connsiteX214" fmla="*/ 52868 w 1425709"/>
              <a:gd name="connsiteY214" fmla="*/ 2342048 h 2954076"/>
              <a:gd name="connsiteX215" fmla="*/ 131449 w 1425709"/>
              <a:gd name="connsiteY215" fmla="*/ 2296804 h 2954076"/>
              <a:gd name="connsiteX216" fmla="*/ 150500 w 1425709"/>
              <a:gd name="connsiteY216" fmla="*/ 2272992 h 2954076"/>
              <a:gd name="connsiteX217" fmla="*/ 205268 w 1425709"/>
              <a:gd name="connsiteY217" fmla="*/ 2265848 h 2954076"/>
              <a:gd name="connsiteX218" fmla="*/ 276706 w 1425709"/>
              <a:gd name="connsiteY218" fmla="*/ 2201554 h 2954076"/>
              <a:gd name="connsiteX219" fmla="*/ 283849 w 1425709"/>
              <a:gd name="connsiteY219" fmla="*/ 2158692 h 2954076"/>
              <a:gd name="connsiteX220" fmla="*/ 264799 w 1425709"/>
              <a:gd name="connsiteY220" fmla="*/ 2120592 h 2954076"/>
              <a:gd name="connsiteX221" fmla="*/ 271943 w 1425709"/>
              <a:gd name="connsiteY221" fmla="*/ 2082492 h 2954076"/>
              <a:gd name="connsiteX222" fmla="*/ 269562 w 1425709"/>
              <a:gd name="connsiteY222" fmla="*/ 2049154 h 2954076"/>
              <a:gd name="connsiteX223" fmla="*/ 238606 w 1425709"/>
              <a:gd name="connsiteY223" fmla="*/ 2025342 h 2954076"/>
              <a:gd name="connsiteX224" fmla="*/ 207649 w 1425709"/>
              <a:gd name="connsiteY224" fmla="*/ 2032485 h 2954076"/>
              <a:gd name="connsiteX225" fmla="*/ 179074 w 1425709"/>
              <a:gd name="connsiteY225" fmla="*/ 2053917 h 2954076"/>
              <a:gd name="connsiteX226" fmla="*/ 148118 w 1425709"/>
              <a:gd name="connsiteY226" fmla="*/ 2058679 h 2954076"/>
              <a:gd name="connsiteX227" fmla="*/ 150499 w 1425709"/>
              <a:gd name="connsiteY227" fmla="*/ 2049154 h 2954076"/>
              <a:gd name="connsiteX228" fmla="*/ 219556 w 1425709"/>
              <a:gd name="connsiteY228" fmla="*/ 1956285 h 2954076"/>
              <a:gd name="connsiteX229" fmla="*/ 174312 w 1425709"/>
              <a:gd name="connsiteY229" fmla="*/ 1887229 h 2954076"/>
              <a:gd name="connsiteX230" fmla="*/ 193362 w 1425709"/>
              <a:gd name="connsiteY230" fmla="*/ 1851510 h 2954076"/>
              <a:gd name="connsiteX231" fmla="*/ 260037 w 1425709"/>
              <a:gd name="connsiteY231" fmla="*/ 1894373 h 2954076"/>
              <a:gd name="connsiteX232" fmla="*/ 307662 w 1425709"/>
              <a:gd name="connsiteY232" fmla="*/ 1906279 h 2954076"/>
              <a:gd name="connsiteX233" fmla="*/ 426724 w 1425709"/>
              <a:gd name="connsiteY233" fmla="*/ 1884848 h 2954076"/>
              <a:gd name="connsiteX234" fmla="*/ 479112 w 1425709"/>
              <a:gd name="connsiteY234" fmla="*/ 1915804 h 2954076"/>
              <a:gd name="connsiteX235" fmla="*/ 464824 w 1425709"/>
              <a:gd name="connsiteY235" fmla="*/ 1870560 h 2954076"/>
              <a:gd name="connsiteX236" fmla="*/ 469587 w 1425709"/>
              <a:gd name="connsiteY236" fmla="*/ 1863417 h 2954076"/>
              <a:gd name="connsiteX237" fmla="*/ 507687 w 1425709"/>
              <a:gd name="connsiteY237" fmla="*/ 1894373 h 2954076"/>
              <a:gd name="connsiteX238" fmla="*/ 533881 w 1425709"/>
              <a:gd name="connsiteY238" fmla="*/ 1901516 h 2954076"/>
              <a:gd name="connsiteX239" fmla="*/ 536262 w 1425709"/>
              <a:gd name="connsiteY239" fmla="*/ 1870560 h 2954076"/>
              <a:gd name="connsiteX240" fmla="*/ 519593 w 1425709"/>
              <a:gd name="connsiteY240" fmla="*/ 1870560 h 2954076"/>
              <a:gd name="connsiteX241" fmla="*/ 488637 w 1425709"/>
              <a:gd name="connsiteY241" fmla="*/ 1851510 h 2954076"/>
              <a:gd name="connsiteX242" fmla="*/ 474349 w 1425709"/>
              <a:gd name="connsiteY242" fmla="*/ 1815792 h 2954076"/>
              <a:gd name="connsiteX243" fmla="*/ 479112 w 1425709"/>
              <a:gd name="connsiteY243" fmla="*/ 1782454 h 2954076"/>
              <a:gd name="connsiteX244" fmla="*/ 505306 w 1425709"/>
              <a:gd name="connsiteY244" fmla="*/ 1758642 h 2954076"/>
              <a:gd name="connsiteX245" fmla="*/ 479112 w 1425709"/>
              <a:gd name="connsiteY245" fmla="*/ 1732448 h 2954076"/>
              <a:gd name="connsiteX246" fmla="*/ 481493 w 1425709"/>
              <a:gd name="connsiteY246" fmla="*/ 1706254 h 2954076"/>
              <a:gd name="connsiteX247" fmla="*/ 486256 w 1425709"/>
              <a:gd name="connsiteY247" fmla="*/ 1680060 h 2954076"/>
              <a:gd name="connsiteX248" fmla="*/ 524356 w 1425709"/>
              <a:gd name="connsiteY248" fmla="*/ 1632435 h 2954076"/>
              <a:gd name="connsiteX249" fmla="*/ 524356 w 1425709"/>
              <a:gd name="connsiteY249" fmla="*/ 1601479 h 2954076"/>
              <a:gd name="connsiteX250" fmla="*/ 505306 w 1425709"/>
              <a:gd name="connsiteY250" fmla="*/ 1596717 h 2954076"/>
              <a:gd name="connsiteX251" fmla="*/ 462443 w 1425709"/>
              <a:gd name="connsiteY251" fmla="*/ 1625292 h 2954076"/>
              <a:gd name="connsiteX252" fmla="*/ 433868 w 1425709"/>
              <a:gd name="connsiteY252" fmla="*/ 1603860 h 2954076"/>
              <a:gd name="connsiteX253" fmla="*/ 386243 w 1425709"/>
              <a:gd name="connsiteY253" fmla="*/ 1522898 h 2954076"/>
              <a:gd name="connsiteX254" fmla="*/ 368682 w 1425709"/>
              <a:gd name="connsiteY254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50625 w 1425709"/>
              <a:gd name="connsiteY124" fmla="*/ 1934854 h 2954076"/>
              <a:gd name="connsiteX125" fmla="*/ 1110144 w 1425709"/>
              <a:gd name="connsiteY125" fmla="*/ 2034868 h 2954076"/>
              <a:gd name="connsiteX126" fmla="*/ 1207774 w 1425709"/>
              <a:gd name="connsiteY126" fmla="*/ 1994385 h 2954076"/>
              <a:gd name="connsiteX127" fmla="*/ 1419707 w 1425709"/>
              <a:gd name="connsiteY127" fmla="*/ 2080111 h 2954076"/>
              <a:gd name="connsiteX128" fmla="*/ 1381607 w 1425709"/>
              <a:gd name="connsiteY128" fmla="*/ 2292043 h 2954076"/>
              <a:gd name="connsiteX129" fmla="*/ 1357794 w 1425709"/>
              <a:gd name="connsiteY129" fmla="*/ 2330142 h 2954076"/>
              <a:gd name="connsiteX130" fmla="*/ 1310168 w 1425709"/>
              <a:gd name="connsiteY130" fmla="*/ 2306329 h 2954076"/>
              <a:gd name="connsiteX131" fmla="*/ 1333982 w 1425709"/>
              <a:gd name="connsiteY131" fmla="*/ 2353954 h 2954076"/>
              <a:gd name="connsiteX132" fmla="*/ 1319693 w 1425709"/>
              <a:gd name="connsiteY132" fmla="*/ 2377767 h 2954076"/>
              <a:gd name="connsiteX133" fmla="*/ 1269688 w 1425709"/>
              <a:gd name="connsiteY133" fmla="*/ 2373004 h 2954076"/>
              <a:gd name="connsiteX134" fmla="*/ 1222062 w 1425709"/>
              <a:gd name="connsiteY134" fmla="*/ 2396817 h 2954076"/>
              <a:gd name="connsiteX135" fmla="*/ 1236350 w 1425709"/>
              <a:gd name="connsiteY135" fmla="*/ 2413485 h 2954076"/>
              <a:gd name="connsiteX136" fmla="*/ 1269687 w 1425709"/>
              <a:gd name="connsiteY136" fmla="*/ 2415867 h 2954076"/>
              <a:gd name="connsiteX137" fmla="*/ 1248255 w 1425709"/>
              <a:gd name="connsiteY137" fmla="*/ 2458728 h 2954076"/>
              <a:gd name="connsiteX138" fmla="*/ 1164912 w 1425709"/>
              <a:gd name="connsiteY138" fmla="*/ 2484923 h 2954076"/>
              <a:gd name="connsiteX139" fmla="*/ 1203012 w 1425709"/>
              <a:gd name="connsiteY139" fmla="*/ 2487304 h 2954076"/>
              <a:gd name="connsiteX140" fmla="*/ 1200631 w 1425709"/>
              <a:gd name="connsiteY140" fmla="*/ 2508735 h 2954076"/>
              <a:gd name="connsiteX141" fmla="*/ 1217299 w 1425709"/>
              <a:gd name="connsiteY141" fmla="*/ 2523023 h 2954076"/>
              <a:gd name="connsiteX142" fmla="*/ 1243493 w 1425709"/>
              <a:gd name="connsiteY142" fmla="*/ 2503973 h 2954076"/>
              <a:gd name="connsiteX143" fmla="*/ 1262543 w 1425709"/>
              <a:gd name="connsiteY143" fmla="*/ 2527785 h 2954076"/>
              <a:gd name="connsiteX144" fmla="*/ 1300644 w 1425709"/>
              <a:gd name="connsiteY144" fmla="*/ 2515879 h 2954076"/>
              <a:gd name="connsiteX145" fmla="*/ 1348268 w 1425709"/>
              <a:gd name="connsiteY145" fmla="*/ 2523023 h 2954076"/>
              <a:gd name="connsiteX146" fmla="*/ 1357793 w 1425709"/>
              <a:gd name="connsiteY146" fmla="*/ 2556360 h 2954076"/>
              <a:gd name="connsiteX147" fmla="*/ 1343507 w 1425709"/>
              <a:gd name="connsiteY147" fmla="*/ 2592080 h 2954076"/>
              <a:gd name="connsiteX148" fmla="*/ 1293499 w 1425709"/>
              <a:gd name="connsiteY148" fmla="*/ 2615892 h 2954076"/>
              <a:gd name="connsiteX149" fmla="*/ 1264924 w 1425709"/>
              <a:gd name="connsiteY149" fmla="*/ 2649229 h 2954076"/>
              <a:gd name="connsiteX150" fmla="*/ 1174437 w 1425709"/>
              <a:gd name="connsiteY150" fmla="*/ 2680185 h 2954076"/>
              <a:gd name="connsiteX151" fmla="*/ 1141099 w 1425709"/>
              <a:gd name="connsiteY151" fmla="*/ 2708760 h 2954076"/>
              <a:gd name="connsiteX152" fmla="*/ 1088712 w 1425709"/>
              <a:gd name="connsiteY152" fmla="*/ 2699235 h 2954076"/>
              <a:gd name="connsiteX153" fmla="*/ 1029181 w 1425709"/>
              <a:gd name="connsiteY153" fmla="*/ 2692092 h 2954076"/>
              <a:gd name="connsiteX154" fmla="*/ 962506 w 1425709"/>
              <a:gd name="connsiteY154" fmla="*/ 2699235 h 2954076"/>
              <a:gd name="connsiteX155" fmla="*/ 924406 w 1425709"/>
              <a:gd name="connsiteY155" fmla="*/ 2718285 h 2954076"/>
              <a:gd name="connsiteX156" fmla="*/ 888687 w 1425709"/>
              <a:gd name="connsiteY156" fmla="*/ 2682567 h 2954076"/>
              <a:gd name="connsiteX157" fmla="*/ 869637 w 1425709"/>
              <a:gd name="connsiteY157" fmla="*/ 2682567 h 2954076"/>
              <a:gd name="connsiteX158" fmla="*/ 850587 w 1425709"/>
              <a:gd name="connsiteY158" fmla="*/ 2701617 h 2954076"/>
              <a:gd name="connsiteX159" fmla="*/ 817249 w 1425709"/>
              <a:gd name="connsiteY159" fmla="*/ 2694473 h 2954076"/>
              <a:gd name="connsiteX160" fmla="*/ 800581 w 1425709"/>
              <a:gd name="connsiteY160" fmla="*/ 2711142 h 2954076"/>
              <a:gd name="connsiteX161" fmla="*/ 793437 w 1425709"/>
              <a:gd name="connsiteY161" fmla="*/ 2739717 h 2954076"/>
              <a:gd name="connsiteX162" fmla="*/ 838681 w 1425709"/>
              <a:gd name="connsiteY162" fmla="*/ 2761148 h 2954076"/>
              <a:gd name="connsiteX163" fmla="*/ 860112 w 1425709"/>
              <a:gd name="connsiteY163" fmla="*/ 2730192 h 2954076"/>
              <a:gd name="connsiteX164" fmla="*/ 786293 w 1425709"/>
              <a:gd name="connsiteY164" fmla="*/ 2706379 h 2954076"/>
              <a:gd name="connsiteX165" fmla="*/ 686281 w 1425709"/>
              <a:gd name="connsiteY165" fmla="*/ 2713523 h 2954076"/>
              <a:gd name="connsiteX166" fmla="*/ 685860 w 1425709"/>
              <a:gd name="connsiteY166" fmla="*/ 2749641 h 2954076"/>
              <a:gd name="connsiteX167" fmla="*/ 621987 w 1425709"/>
              <a:gd name="connsiteY167" fmla="*/ 2746860 h 2954076"/>
              <a:gd name="connsiteX168" fmla="*/ 591031 w 1425709"/>
              <a:gd name="connsiteY168" fmla="*/ 2754004 h 2954076"/>
              <a:gd name="connsiteX169" fmla="*/ 521974 w 1425709"/>
              <a:gd name="connsiteY169" fmla="*/ 2715904 h 2954076"/>
              <a:gd name="connsiteX170" fmla="*/ 464824 w 1425709"/>
              <a:gd name="connsiteY170" fmla="*/ 2725429 h 2954076"/>
              <a:gd name="connsiteX171" fmla="*/ 386243 w 1425709"/>
              <a:gd name="connsiteY171" fmla="*/ 2780198 h 2954076"/>
              <a:gd name="connsiteX172" fmla="*/ 350525 w 1425709"/>
              <a:gd name="connsiteY172" fmla="*/ 2892118 h 2954076"/>
              <a:gd name="connsiteX173" fmla="*/ 302899 w 1425709"/>
              <a:gd name="connsiteY173" fmla="*/ 2858779 h 2954076"/>
              <a:gd name="connsiteX174" fmla="*/ 245749 w 1425709"/>
              <a:gd name="connsiteY174" fmla="*/ 2844492 h 2954076"/>
              <a:gd name="connsiteX175" fmla="*/ 190981 w 1425709"/>
              <a:gd name="connsiteY175" fmla="*/ 2856398 h 2954076"/>
              <a:gd name="connsiteX176" fmla="*/ 145737 w 1425709"/>
              <a:gd name="connsiteY176" fmla="*/ 2863542 h 2954076"/>
              <a:gd name="connsiteX177" fmla="*/ 110018 w 1425709"/>
              <a:gd name="connsiteY177" fmla="*/ 2892117 h 2954076"/>
              <a:gd name="connsiteX178" fmla="*/ 88587 w 1425709"/>
              <a:gd name="connsiteY178" fmla="*/ 2899260 h 2954076"/>
              <a:gd name="connsiteX179" fmla="*/ 79062 w 1425709"/>
              <a:gd name="connsiteY179" fmla="*/ 2937360 h 2954076"/>
              <a:gd name="connsiteX180" fmla="*/ 55250 w 1425709"/>
              <a:gd name="connsiteY180" fmla="*/ 2954030 h 2954076"/>
              <a:gd name="connsiteX181" fmla="*/ 36199 w 1425709"/>
              <a:gd name="connsiteY181" fmla="*/ 2930218 h 2954076"/>
              <a:gd name="connsiteX182" fmla="*/ 5244 w 1425709"/>
              <a:gd name="connsiteY182" fmla="*/ 2911169 h 2954076"/>
              <a:gd name="connsiteX183" fmla="*/ 12387 w 1425709"/>
              <a:gd name="connsiteY183" fmla="*/ 2884973 h 2954076"/>
              <a:gd name="connsiteX184" fmla="*/ 69537 w 1425709"/>
              <a:gd name="connsiteY184" fmla="*/ 2849255 h 2954076"/>
              <a:gd name="connsiteX185" fmla="*/ 90969 w 1425709"/>
              <a:gd name="connsiteY185" fmla="*/ 2777818 h 2954076"/>
              <a:gd name="connsiteX186" fmla="*/ 145737 w 1425709"/>
              <a:gd name="connsiteY186" fmla="*/ 2744479 h 2954076"/>
              <a:gd name="connsiteX187" fmla="*/ 183838 w 1425709"/>
              <a:gd name="connsiteY187" fmla="*/ 2694474 h 2954076"/>
              <a:gd name="connsiteX188" fmla="*/ 193363 w 1425709"/>
              <a:gd name="connsiteY188" fmla="*/ 2630180 h 2954076"/>
              <a:gd name="connsiteX189" fmla="*/ 217174 w 1425709"/>
              <a:gd name="connsiteY189" fmla="*/ 2632561 h 2954076"/>
              <a:gd name="connsiteX190" fmla="*/ 240987 w 1425709"/>
              <a:gd name="connsiteY190" fmla="*/ 2623036 h 2954076"/>
              <a:gd name="connsiteX191" fmla="*/ 262418 w 1425709"/>
              <a:gd name="connsiteY191" fmla="*/ 2570648 h 2954076"/>
              <a:gd name="connsiteX192" fmla="*/ 391006 w 1425709"/>
              <a:gd name="connsiteY192" fmla="*/ 2561123 h 2954076"/>
              <a:gd name="connsiteX193" fmla="*/ 410056 w 1425709"/>
              <a:gd name="connsiteY193" fmla="*/ 2580174 h 2954076"/>
              <a:gd name="connsiteX194" fmla="*/ 476731 w 1425709"/>
              <a:gd name="connsiteY194" fmla="*/ 2558743 h 2954076"/>
              <a:gd name="connsiteX195" fmla="*/ 512449 w 1425709"/>
              <a:gd name="connsiteY195" fmla="*/ 2496829 h 2954076"/>
              <a:gd name="connsiteX196" fmla="*/ 560074 w 1425709"/>
              <a:gd name="connsiteY196" fmla="*/ 2446823 h 2954076"/>
              <a:gd name="connsiteX197" fmla="*/ 610081 w 1425709"/>
              <a:gd name="connsiteY197" fmla="*/ 2382529 h 2954076"/>
              <a:gd name="connsiteX198" fmla="*/ 536262 w 1425709"/>
              <a:gd name="connsiteY198" fmla="*/ 2444442 h 2954076"/>
              <a:gd name="connsiteX199" fmla="*/ 486256 w 1425709"/>
              <a:gd name="connsiteY199" fmla="*/ 2468254 h 2954076"/>
              <a:gd name="connsiteX200" fmla="*/ 424343 w 1425709"/>
              <a:gd name="connsiteY200" fmla="*/ 2513499 h 2954076"/>
              <a:gd name="connsiteX201" fmla="*/ 364812 w 1425709"/>
              <a:gd name="connsiteY201" fmla="*/ 2484923 h 2954076"/>
              <a:gd name="connsiteX202" fmla="*/ 319568 w 1425709"/>
              <a:gd name="connsiteY202" fmla="*/ 2444442 h 2954076"/>
              <a:gd name="connsiteX203" fmla="*/ 295756 w 1425709"/>
              <a:gd name="connsiteY203" fmla="*/ 2437298 h 2954076"/>
              <a:gd name="connsiteX204" fmla="*/ 250512 w 1425709"/>
              <a:gd name="connsiteY204" fmla="*/ 2456348 h 2954076"/>
              <a:gd name="connsiteX205" fmla="*/ 231462 w 1425709"/>
              <a:gd name="connsiteY205" fmla="*/ 2444442 h 2954076"/>
              <a:gd name="connsiteX206" fmla="*/ 267181 w 1425709"/>
              <a:gd name="connsiteY206" fmla="*/ 2420629 h 2954076"/>
              <a:gd name="connsiteX207" fmla="*/ 171931 w 1425709"/>
              <a:gd name="connsiteY207" fmla="*/ 2408723 h 2954076"/>
              <a:gd name="connsiteX208" fmla="*/ 114781 w 1425709"/>
              <a:gd name="connsiteY208" fmla="*/ 2430154 h 2954076"/>
              <a:gd name="connsiteX209" fmla="*/ 93349 w 1425709"/>
              <a:gd name="connsiteY209" fmla="*/ 2446823 h 2954076"/>
              <a:gd name="connsiteX210" fmla="*/ 90968 w 1425709"/>
              <a:gd name="connsiteY210" fmla="*/ 2427773 h 2954076"/>
              <a:gd name="connsiteX211" fmla="*/ 112399 w 1425709"/>
              <a:gd name="connsiteY211" fmla="*/ 2401579 h 2954076"/>
              <a:gd name="connsiteX212" fmla="*/ 52868 w 1425709"/>
              <a:gd name="connsiteY212" fmla="*/ 2406342 h 2954076"/>
              <a:gd name="connsiteX213" fmla="*/ 67156 w 1425709"/>
              <a:gd name="connsiteY213" fmla="*/ 2373004 h 2954076"/>
              <a:gd name="connsiteX214" fmla="*/ 45724 w 1425709"/>
              <a:gd name="connsiteY214" fmla="*/ 2358717 h 2954076"/>
              <a:gd name="connsiteX215" fmla="*/ 52868 w 1425709"/>
              <a:gd name="connsiteY215" fmla="*/ 2342048 h 2954076"/>
              <a:gd name="connsiteX216" fmla="*/ 131449 w 1425709"/>
              <a:gd name="connsiteY216" fmla="*/ 2296804 h 2954076"/>
              <a:gd name="connsiteX217" fmla="*/ 150500 w 1425709"/>
              <a:gd name="connsiteY217" fmla="*/ 2272992 h 2954076"/>
              <a:gd name="connsiteX218" fmla="*/ 205268 w 1425709"/>
              <a:gd name="connsiteY218" fmla="*/ 2265848 h 2954076"/>
              <a:gd name="connsiteX219" fmla="*/ 276706 w 1425709"/>
              <a:gd name="connsiteY219" fmla="*/ 2201554 h 2954076"/>
              <a:gd name="connsiteX220" fmla="*/ 283849 w 1425709"/>
              <a:gd name="connsiteY220" fmla="*/ 2158692 h 2954076"/>
              <a:gd name="connsiteX221" fmla="*/ 264799 w 1425709"/>
              <a:gd name="connsiteY221" fmla="*/ 2120592 h 2954076"/>
              <a:gd name="connsiteX222" fmla="*/ 271943 w 1425709"/>
              <a:gd name="connsiteY222" fmla="*/ 2082492 h 2954076"/>
              <a:gd name="connsiteX223" fmla="*/ 269562 w 1425709"/>
              <a:gd name="connsiteY223" fmla="*/ 2049154 h 2954076"/>
              <a:gd name="connsiteX224" fmla="*/ 238606 w 1425709"/>
              <a:gd name="connsiteY224" fmla="*/ 2025342 h 2954076"/>
              <a:gd name="connsiteX225" fmla="*/ 207649 w 1425709"/>
              <a:gd name="connsiteY225" fmla="*/ 2032485 h 2954076"/>
              <a:gd name="connsiteX226" fmla="*/ 179074 w 1425709"/>
              <a:gd name="connsiteY226" fmla="*/ 2053917 h 2954076"/>
              <a:gd name="connsiteX227" fmla="*/ 148118 w 1425709"/>
              <a:gd name="connsiteY227" fmla="*/ 2058679 h 2954076"/>
              <a:gd name="connsiteX228" fmla="*/ 150499 w 1425709"/>
              <a:gd name="connsiteY228" fmla="*/ 2049154 h 2954076"/>
              <a:gd name="connsiteX229" fmla="*/ 219556 w 1425709"/>
              <a:gd name="connsiteY229" fmla="*/ 1956285 h 2954076"/>
              <a:gd name="connsiteX230" fmla="*/ 174312 w 1425709"/>
              <a:gd name="connsiteY230" fmla="*/ 1887229 h 2954076"/>
              <a:gd name="connsiteX231" fmla="*/ 193362 w 1425709"/>
              <a:gd name="connsiteY231" fmla="*/ 1851510 h 2954076"/>
              <a:gd name="connsiteX232" fmla="*/ 260037 w 1425709"/>
              <a:gd name="connsiteY232" fmla="*/ 1894373 h 2954076"/>
              <a:gd name="connsiteX233" fmla="*/ 307662 w 1425709"/>
              <a:gd name="connsiteY233" fmla="*/ 1906279 h 2954076"/>
              <a:gd name="connsiteX234" fmla="*/ 426724 w 1425709"/>
              <a:gd name="connsiteY234" fmla="*/ 1884848 h 2954076"/>
              <a:gd name="connsiteX235" fmla="*/ 479112 w 1425709"/>
              <a:gd name="connsiteY235" fmla="*/ 1915804 h 2954076"/>
              <a:gd name="connsiteX236" fmla="*/ 464824 w 1425709"/>
              <a:gd name="connsiteY236" fmla="*/ 1870560 h 2954076"/>
              <a:gd name="connsiteX237" fmla="*/ 469587 w 1425709"/>
              <a:gd name="connsiteY237" fmla="*/ 1863417 h 2954076"/>
              <a:gd name="connsiteX238" fmla="*/ 507687 w 1425709"/>
              <a:gd name="connsiteY238" fmla="*/ 1894373 h 2954076"/>
              <a:gd name="connsiteX239" fmla="*/ 533881 w 1425709"/>
              <a:gd name="connsiteY239" fmla="*/ 1901516 h 2954076"/>
              <a:gd name="connsiteX240" fmla="*/ 536262 w 1425709"/>
              <a:gd name="connsiteY240" fmla="*/ 1870560 h 2954076"/>
              <a:gd name="connsiteX241" fmla="*/ 519593 w 1425709"/>
              <a:gd name="connsiteY241" fmla="*/ 1870560 h 2954076"/>
              <a:gd name="connsiteX242" fmla="*/ 488637 w 1425709"/>
              <a:gd name="connsiteY242" fmla="*/ 1851510 h 2954076"/>
              <a:gd name="connsiteX243" fmla="*/ 474349 w 1425709"/>
              <a:gd name="connsiteY243" fmla="*/ 1815792 h 2954076"/>
              <a:gd name="connsiteX244" fmla="*/ 479112 w 1425709"/>
              <a:gd name="connsiteY244" fmla="*/ 1782454 h 2954076"/>
              <a:gd name="connsiteX245" fmla="*/ 505306 w 1425709"/>
              <a:gd name="connsiteY245" fmla="*/ 1758642 h 2954076"/>
              <a:gd name="connsiteX246" fmla="*/ 479112 w 1425709"/>
              <a:gd name="connsiteY246" fmla="*/ 1732448 h 2954076"/>
              <a:gd name="connsiteX247" fmla="*/ 481493 w 1425709"/>
              <a:gd name="connsiteY247" fmla="*/ 1706254 h 2954076"/>
              <a:gd name="connsiteX248" fmla="*/ 486256 w 1425709"/>
              <a:gd name="connsiteY248" fmla="*/ 1680060 h 2954076"/>
              <a:gd name="connsiteX249" fmla="*/ 524356 w 1425709"/>
              <a:gd name="connsiteY249" fmla="*/ 1632435 h 2954076"/>
              <a:gd name="connsiteX250" fmla="*/ 524356 w 1425709"/>
              <a:gd name="connsiteY250" fmla="*/ 1601479 h 2954076"/>
              <a:gd name="connsiteX251" fmla="*/ 505306 w 1425709"/>
              <a:gd name="connsiteY251" fmla="*/ 1596717 h 2954076"/>
              <a:gd name="connsiteX252" fmla="*/ 462443 w 1425709"/>
              <a:gd name="connsiteY252" fmla="*/ 1625292 h 2954076"/>
              <a:gd name="connsiteX253" fmla="*/ 433868 w 1425709"/>
              <a:gd name="connsiteY253" fmla="*/ 1603860 h 2954076"/>
              <a:gd name="connsiteX254" fmla="*/ 386243 w 1425709"/>
              <a:gd name="connsiteY254" fmla="*/ 1522898 h 2954076"/>
              <a:gd name="connsiteX255" fmla="*/ 368682 w 1425709"/>
              <a:gd name="connsiteY255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14907 w 1425709"/>
              <a:gd name="connsiteY124" fmla="*/ 1846748 h 2954076"/>
              <a:gd name="connsiteX125" fmla="*/ 1150625 w 1425709"/>
              <a:gd name="connsiteY125" fmla="*/ 1934854 h 2954076"/>
              <a:gd name="connsiteX126" fmla="*/ 1110144 w 1425709"/>
              <a:gd name="connsiteY126" fmla="*/ 2034868 h 2954076"/>
              <a:gd name="connsiteX127" fmla="*/ 1207774 w 1425709"/>
              <a:gd name="connsiteY127" fmla="*/ 1994385 h 2954076"/>
              <a:gd name="connsiteX128" fmla="*/ 1419707 w 1425709"/>
              <a:gd name="connsiteY128" fmla="*/ 2080111 h 2954076"/>
              <a:gd name="connsiteX129" fmla="*/ 1381607 w 1425709"/>
              <a:gd name="connsiteY129" fmla="*/ 2292043 h 2954076"/>
              <a:gd name="connsiteX130" fmla="*/ 1357794 w 1425709"/>
              <a:gd name="connsiteY130" fmla="*/ 2330142 h 2954076"/>
              <a:gd name="connsiteX131" fmla="*/ 1310168 w 1425709"/>
              <a:gd name="connsiteY131" fmla="*/ 2306329 h 2954076"/>
              <a:gd name="connsiteX132" fmla="*/ 1333982 w 1425709"/>
              <a:gd name="connsiteY132" fmla="*/ 2353954 h 2954076"/>
              <a:gd name="connsiteX133" fmla="*/ 1319693 w 1425709"/>
              <a:gd name="connsiteY133" fmla="*/ 2377767 h 2954076"/>
              <a:gd name="connsiteX134" fmla="*/ 1269688 w 1425709"/>
              <a:gd name="connsiteY134" fmla="*/ 2373004 h 2954076"/>
              <a:gd name="connsiteX135" fmla="*/ 1222062 w 1425709"/>
              <a:gd name="connsiteY135" fmla="*/ 2396817 h 2954076"/>
              <a:gd name="connsiteX136" fmla="*/ 1236350 w 1425709"/>
              <a:gd name="connsiteY136" fmla="*/ 2413485 h 2954076"/>
              <a:gd name="connsiteX137" fmla="*/ 1269687 w 1425709"/>
              <a:gd name="connsiteY137" fmla="*/ 2415867 h 2954076"/>
              <a:gd name="connsiteX138" fmla="*/ 1248255 w 1425709"/>
              <a:gd name="connsiteY138" fmla="*/ 2458728 h 2954076"/>
              <a:gd name="connsiteX139" fmla="*/ 1164912 w 1425709"/>
              <a:gd name="connsiteY139" fmla="*/ 2484923 h 2954076"/>
              <a:gd name="connsiteX140" fmla="*/ 1203012 w 1425709"/>
              <a:gd name="connsiteY140" fmla="*/ 2487304 h 2954076"/>
              <a:gd name="connsiteX141" fmla="*/ 1200631 w 1425709"/>
              <a:gd name="connsiteY141" fmla="*/ 2508735 h 2954076"/>
              <a:gd name="connsiteX142" fmla="*/ 1217299 w 1425709"/>
              <a:gd name="connsiteY142" fmla="*/ 2523023 h 2954076"/>
              <a:gd name="connsiteX143" fmla="*/ 1243493 w 1425709"/>
              <a:gd name="connsiteY143" fmla="*/ 2503973 h 2954076"/>
              <a:gd name="connsiteX144" fmla="*/ 1262543 w 1425709"/>
              <a:gd name="connsiteY144" fmla="*/ 2527785 h 2954076"/>
              <a:gd name="connsiteX145" fmla="*/ 1300644 w 1425709"/>
              <a:gd name="connsiteY145" fmla="*/ 2515879 h 2954076"/>
              <a:gd name="connsiteX146" fmla="*/ 1348268 w 1425709"/>
              <a:gd name="connsiteY146" fmla="*/ 2523023 h 2954076"/>
              <a:gd name="connsiteX147" fmla="*/ 1357793 w 1425709"/>
              <a:gd name="connsiteY147" fmla="*/ 2556360 h 2954076"/>
              <a:gd name="connsiteX148" fmla="*/ 1343507 w 1425709"/>
              <a:gd name="connsiteY148" fmla="*/ 2592080 h 2954076"/>
              <a:gd name="connsiteX149" fmla="*/ 1293499 w 1425709"/>
              <a:gd name="connsiteY149" fmla="*/ 2615892 h 2954076"/>
              <a:gd name="connsiteX150" fmla="*/ 1264924 w 1425709"/>
              <a:gd name="connsiteY150" fmla="*/ 2649229 h 2954076"/>
              <a:gd name="connsiteX151" fmla="*/ 1174437 w 1425709"/>
              <a:gd name="connsiteY151" fmla="*/ 2680185 h 2954076"/>
              <a:gd name="connsiteX152" fmla="*/ 1141099 w 1425709"/>
              <a:gd name="connsiteY152" fmla="*/ 2708760 h 2954076"/>
              <a:gd name="connsiteX153" fmla="*/ 1088712 w 1425709"/>
              <a:gd name="connsiteY153" fmla="*/ 2699235 h 2954076"/>
              <a:gd name="connsiteX154" fmla="*/ 1029181 w 1425709"/>
              <a:gd name="connsiteY154" fmla="*/ 2692092 h 2954076"/>
              <a:gd name="connsiteX155" fmla="*/ 962506 w 1425709"/>
              <a:gd name="connsiteY155" fmla="*/ 2699235 h 2954076"/>
              <a:gd name="connsiteX156" fmla="*/ 924406 w 1425709"/>
              <a:gd name="connsiteY156" fmla="*/ 2718285 h 2954076"/>
              <a:gd name="connsiteX157" fmla="*/ 888687 w 1425709"/>
              <a:gd name="connsiteY157" fmla="*/ 2682567 h 2954076"/>
              <a:gd name="connsiteX158" fmla="*/ 869637 w 1425709"/>
              <a:gd name="connsiteY158" fmla="*/ 2682567 h 2954076"/>
              <a:gd name="connsiteX159" fmla="*/ 850587 w 1425709"/>
              <a:gd name="connsiteY159" fmla="*/ 2701617 h 2954076"/>
              <a:gd name="connsiteX160" fmla="*/ 817249 w 1425709"/>
              <a:gd name="connsiteY160" fmla="*/ 2694473 h 2954076"/>
              <a:gd name="connsiteX161" fmla="*/ 800581 w 1425709"/>
              <a:gd name="connsiteY161" fmla="*/ 2711142 h 2954076"/>
              <a:gd name="connsiteX162" fmla="*/ 793437 w 1425709"/>
              <a:gd name="connsiteY162" fmla="*/ 2739717 h 2954076"/>
              <a:gd name="connsiteX163" fmla="*/ 838681 w 1425709"/>
              <a:gd name="connsiteY163" fmla="*/ 2761148 h 2954076"/>
              <a:gd name="connsiteX164" fmla="*/ 860112 w 1425709"/>
              <a:gd name="connsiteY164" fmla="*/ 2730192 h 2954076"/>
              <a:gd name="connsiteX165" fmla="*/ 786293 w 1425709"/>
              <a:gd name="connsiteY165" fmla="*/ 2706379 h 2954076"/>
              <a:gd name="connsiteX166" fmla="*/ 686281 w 1425709"/>
              <a:gd name="connsiteY166" fmla="*/ 2713523 h 2954076"/>
              <a:gd name="connsiteX167" fmla="*/ 685860 w 1425709"/>
              <a:gd name="connsiteY167" fmla="*/ 2749641 h 2954076"/>
              <a:gd name="connsiteX168" fmla="*/ 621987 w 1425709"/>
              <a:gd name="connsiteY168" fmla="*/ 2746860 h 2954076"/>
              <a:gd name="connsiteX169" fmla="*/ 591031 w 1425709"/>
              <a:gd name="connsiteY169" fmla="*/ 2754004 h 2954076"/>
              <a:gd name="connsiteX170" fmla="*/ 521974 w 1425709"/>
              <a:gd name="connsiteY170" fmla="*/ 2715904 h 2954076"/>
              <a:gd name="connsiteX171" fmla="*/ 464824 w 1425709"/>
              <a:gd name="connsiteY171" fmla="*/ 2725429 h 2954076"/>
              <a:gd name="connsiteX172" fmla="*/ 386243 w 1425709"/>
              <a:gd name="connsiteY172" fmla="*/ 2780198 h 2954076"/>
              <a:gd name="connsiteX173" fmla="*/ 350525 w 1425709"/>
              <a:gd name="connsiteY173" fmla="*/ 2892118 h 2954076"/>
              <a:gd name="connsiteX174" fmla="*/ 302899 w 1425709"/>
              <a:gd name="connsiteY174" fmla="*/ 2858779 h 2954076"/>
              <a:gd name="connsiteX175" fmla="*/ 245749 w 1425709"/>
              <a:gd name="connsiteY175" fmla="*/ 2844492 h 2954076"/>
              <a:gd name="connsiteX176" fmla="*/ 190981 w 1425709"/>
              <a:gd name="connsiteY176" fmla="*/ 2856398 h 2954076"/>
              <a:gd name="connsiteX177" fmla="*/ 145737 w 1425709"/>
              <a:gd name="connsiteY177" fmla="*/ 2863542 h 2954076"/>
              <a:gd name="connsiteX178" fmla="*/ 110018 w 1425709"/>
              <a:gd name="connsiteY178" fmla="*/ 2892117 h 2954076"/>
              <a:gd name="connsiteX179" fmla="*/ 88587 w 1425709"/>
              <a:gd name="connsiteY179" fmla="*/ 2899260 h 2954076"/>
              <a:gd name="connsiteX180" fmla="*/ 79062 w 1425709"/>
              <a:gd name="connsiteY180" fmla="*/ 2937360 h 2954076"/>
              <a:gd name="connsiteX181" fmla="*/ 55250 w 1425709"/>
              <a:gd name="connsiteY181" fmla="*/ 2954030 h 2954076"/>
              <a:gd name="connsiteX182" fmla="*/ 36199 w 1425709"/>
              <a:gd name="connsiteY182" fmla="*/ 2930218 h 2954076"/>
              <a:gd name="connsiteX183" fmla="*/ 5244 w 1425709"/>
              <a:gd name="connsiteY183" fmla="*/ 2911169 h 2954076"/>
              <a:gd name="connsiteX184" fmla="*/ 12387 w 1425709"/>
              <a:gd name="connsiteY184" fmla="*/ 2884973 h 2954076"/>
              <a:gd name="connsiteX185" fmla="*/ 69537 w 1425709"/>
              <a:gd name="connsiteY185" fmla="*/ 2849255 h 2954076"/>
              <a:gd name="connsiteX186" fmla="*/ 90969 w 1425709"/>
              <a:gd name="connsiteY186" fmla="*/ 2777818 h 2954076"/>
              <a:gd name="connsiteX187" fmla="*/ 145737 w 1425709"/>
              <a:gd name="connsiteY187" fmla="*/ 2744479 h 2954076"/>
              <a:gd name="connsiteX188" fmla="*/ 183838 w 1425709"/>
              <a:gd name="connsiteY188" fmla="*/ 2694474 h 2954076"/>
              <a:gd name="connsiteX189" fmla="*/ 193363 w 1425709"/>
              <a:gd name="connsiteY189" fmla="*/ 2630180 h 2954076"/>
              <a:gd name="connsiteX190" fmla="*/ 217174 w 1425709"/>
              <a:gd name="connsiteY190" fmla="*/ 2632561 h 2954076"/>
              <a:gd name="connsiteX191" fmla="*/ 240987 w 1425709"/>
              <a:gd name="connsiteY191" fmla="*/ 2623036 h 2954076"/>
              <a:gd name="connsiteX192" fmla="*/ 262418 w 1425709"/>
              <a:gd name="connsiteY192" fmla="*/ 2570648 h 2954076"/>
              <a:gd name="connsiteX193" fmla="*/ 391006 w 1425709"/>
              <a:gd name="connsiteY193" fmla="*/ 2561123 h 2954076"/>
              <a:gd name="connsiteX194" fmla="*/ 410056 w 1425709"/>
              <a:gd name="connsiteY194" fmla="*/ 2580174 h 2954076"/>
              <a:gd name="connsiteX195" fmla="*/ 476731 w 1425709"/>
              <a:gd name="connsiteY195" fmla="*/ 2558743 h 2954076"/>
              <a:gd name="connsiteX196" fmla="*/ 512449 w 1425709"/>
              <a:gd name="connsiteY196" fmla="*/ 2496829 h 2954076"/>
              <a:gd name="connsiteX197" fmla="*/ 560074 w 1425709"/>
              <a:gd name="connsiteY197" fmla="*/ 2446823 h 2954076"/>
              <a:gd name="connsiteX198" fmla="*/ 610081 w 1425709"/>
              <a:gd name="connsiteY198" fmla="*/ 2382529 h 2954076"/>
              <a:gd name="connsiteX199" fmla="*/ 536262 w 1425709"/>
              <a:gd name="connsiteY199" fmla="*/ 2444442 h 2954076"/>
              <a:gd name="connsiteX200" fmla="*/ 486256 w 1425709"/>
              <a:gd name="connsiteY200" fmla="*/ 2468254 h 2954076"/>
              <a:gd name="connsiteX201" fmla="*/ 424343 w 1425709"/>
              <a:gd name="connsiteY201" fmla="*/ 2513499 h 2954076"/>
              <a:gd name="connsiteX202" fmla="*/ 364812 w 1425709"/>
              <a:gd name="connsiteY202" fmla="*/ 2484923 h 2954076"/>
              <a:gd name="connsiteX203" fmla="*/ 319568 w 1425709"/>
              <a:gd name="connsiteY203" fmla="*/ 2444442 h 2954076"/>
              <a:gd name="connsiteX204" fmla="*/ 295756 w 1425709"/>
              <a:gd name="connsiteY204" fmla="*/ 2437298 h 2954076"/>
              <a:gd name="connsiteX205" fmla="*/ 250512 w 1425709"/>
              <a:gd name="connsiteY205" fmla="*/ 2456348 h 2954076"/>
              <a:gd name="connsiteX206" fmla="*/ 231462 w 1425709"/>
              <a:gd name="connsiteY206" fmla="*/ 2444442 h 2954076"/>
              <a:gd name="connsiteX207" fmla="*/ 267181 w 1425709"/>
              <a:gd name="connsiteY207" fmla="*/ 2420629 h 2954076"/>
              <a:gd name="connsiteX208" fmla="*/ 171931 w 1425709"/>
              <a:gd name="connsiteY208" fmla="*/ 2408723 h 2954076"/>
              <a:gd name="connsiteX209" fmla="*/ 114781 w 1425709"/>
              <a:gd name="connsiteY209" fmla="*/ 2430154 h 2954076"/>
              <a:gd name="connsiteX210" fmla="*/ 93349 w 1425709"/>
              <a:gd name="connsiteY210" fmla="*/ 2446823 h 2954076"/>
              <a:gd name="connsiteX211" fmla="*/ 90968 w 1425709"/>
              <a:gd name="connsiteY211" fmla="*/ 2427773 h 2954076"/>
              <a:gd name="connsiteX212" fmla="*/ 112399 w 1425709"/>
              <a:gd name="connsiteY212" fmla="*/ 2401579 h 2954076"/>
              <a:gd name="connsiteX213" fmla="*/ 52868 w 1425709"/>
              <a:gd name="connsiteY213" fmla="*/ 2406342 h 2954076"/>
              <a:gd name="connsiteX214" fmla="*/ 67156 w 1425709"/>
              <a:gd name="connsiteY214" fmla="*/ 2373004 h 2954076"/>
              <a:gd name="connsiteX215" fmla="*/ 45724 w 1425709"/>
              <a:gd name="connsiteY215" fmla="*/ 2358717 h 2954076"/>
              <a:gd name="connsiteX216" fmla="*/ 52868 w 1425709"/>
              <a:gd name="connsiteY216" fmla="*/ 2342048 h 2954076"/>
              <a:gd name="connsiteX217" fmla="*/ 131449 w 1425709"/>
              <a:gd name="connsiteY217" fmla="*/ 2296804 h 2954076"/>
              <a:gd name="connsiteX218" fmla="*/ 150500 w 1425709"/>
              <a:gd name="connsiteY218" fmla="*/ 2272992 h 2954076"/>
              <a:gd name="connsiteX219" fmla="*/ 205268 w 1425709"/>
              <a:gd name="connsiteY219" fmla="*/ 2265848 h 2954076"/>
              <a:gd name="connsiteX220" fmla="*/ 276706 w 1425709"/>
              <a:gd name="connsiteY220" fmla="*/ 2201554 h 2954076"/>
              <a:gd name="connsiteX221" fmla="*/ 283849 w 1425709"/>
              <a:gd name="connsiteY221" fmla="*/ 2158692 h 2954076"/>
              <a:gd name="connsiteX222" fmla="*/ 264799 w 1425709"/>
              <a:gd name="connsiteY222" fmla="*/ 2120592 h 2954076"/>
              <a:gd name="connsiteX223" fmla="*/ 271943 w 1425709"/>
              <a:gd name="connsiteY223" fmla="*/ 2082492 h 2954076"/>
              <a:gd name="connsiteX224" fmla="*/ 269562 w 1425709"/>
              <a:gd name="connsiteY224" fmla="*/ 2049154 h 2954076"/>
              <a:gd name="connsiteX225" fmla="*/ 238606 w 1425709"/>
              <a:gd name="connsiteY225" fmla="*/ 2025342 h 2954076"/>
              <a:gd name="connsiteX226" fmla="*/ 207649 w 1425709"/>
              <a:gd name="connsiteY226" fmla="*/ 2032485 h 2954076"/>
              <a:gd name="connsiteX227" fmla="*/ 179074 w 1425709"/>
              <a:gd name="connsiteY227" fmla="*/ 2053917 h 2954076"/>
              <a:gd name="connsiteX228" fmla="*/ 148118 w 1425709"/>
              <a:gd name="connsiteY228" fmla="*/ 2058679 h 2954076"/>
              <a:gd name="connsiteX229" fmla="*/ 150499 w 1425709"/>
              <a:gd name="connsiteY229" fmla="*/ 2049154 h 2954076"/>
              <a:gd name="connsiteX230" fmla="*/ 219556 w 1425709"/>
              <a:gd name="connsiteY230" fmla="*/ 1956285 h 2954076"/>
              <a:gd name="connsiteX231" fmla="*/ 174312 w 1425709"/>
              <a:gd name="connsiteY231" fmla="*/ 1887229 h 2954076"/>
              <a:gd name="connsiteX232" fmla="*/ 193362 w 1425709"/>
              <a:gd name="connsiteY232" fmla="*/ 1851510 h 2954076"/>
              <a:gd name="connsiteX233" fmla="*/ 260037 w 1425709"/>
              <a:gd name="connsiteY233" fmla="*/ 1894373 h 2954076"/>
              <a:gd name="connsiteX234" fmla="*/ 307662 w 1425709"/>
              <a:gd name="connsiteY234" fmla="*/ 1906279 h 2954076"/>
              <a:gd name="connsiteX235" fmla="*/ 426724 w 1425709"/>
              <a:gd name="connsiteY235" fmla="*/ 1884848 h 2954076"/>
              <a:gd name="connsiteX236" fmla="*/ 479112 w 1425709"/>
              <a:gd name="connsiteY236" fmla="*/ 1915804 h 2954076"/>
              <a:gd name="connsiteX237" fmla="*/ 464824 w 1425709"/>
              <a:gd name="connsiteY237" fmla="*/ 1870560 h 2954076"/>
              <a:gd name="connsiteX238" fmla="*/ 469587 w 1425709"/>
              <a:gd name="connsiteY238" fmla="*/ 1863417 h 2954076"/>
              <a:gd name="connsiteX239" fmla="*/ 507687 w 1425709"/>
              <a:gd name="connsiteY239" fmla="*/ 1894373 h 2954076"/>
              <a:gd name="connsiteX240" fmla="*/ 533881 w 1425709"/>
              <a:gd name="connsiteY240" fmla="*/ 1901516 h 2954076"/>
              <a:gd name="connsiteX241" fmla="*/ 536262 w 1425709"/>
              <a:gd name="connsiteY241" fmla="*/ 1870560 h 2954076"/>
              <a:gd name="connsiteX242" fmla="*/ 519593 w 1425709"/>
              <a:gd name="connsiteY242" fmla="*/ 1870560 h 2954076"/>
              <a:gd name="connsiteX243" fmla="*/ 488637 w 1425709"/>
              <a:gd name="connsiteY243" fmla="*/ 1851510 h 2954076"/>
              <a:gd name="connsiteX244" fmla="*/ 474349 w 1425709"/>
              <a:gd name="connsiteY244" fmla="*/ 1815792 h 2954076"/>
              <a:gd name="connsiteX245" fmla="*/ 479112 w 1425709"/>
              <a:gd name="connsiteY245" fmla="*/ 1782454 h 2954076"/>
              <a:gd name="connsiteX246" fmla="*/ 505306 w 1425709"/>
              <a:gd name="connsiteY246" fmla="*/ 1758642 h 2954076"/>
              <a:gd name="connsiteX247" fmla="*/ 479112 w 1425709"/>
              <a:gd name="connsiteY247" fmla="*/ 1732448 h 2954076"/>
              <a:gd name="connsiteX248" fmla="*/ 481493 w 1425709"/>
              <a:gd name="connsiteY248" fmla="*/ 1706254 h 2954076"/>
              <a:gd name="connsiteX249" fmla="*/ 486256 w 1425709"/>
              <a:gd name="connsiteY249" fmla="*/ 1680060 h 2954076"/>
              <a:gd name="connsiteX250" fmla="*/ 524356 w 1425709"/>
              <a:gd name="connsiteY250" fmla="*/ 1632435 h 2954076"/>
              <a:gd name="connsiteX251" fmla="*/ 524356 w 1425709"/>
              <a:gd name="connsiteY251" fmla="*/ 1601479 h 2954076"/>
              <a:gd name="connsiteX252" fmla="*/ 505306 w 1425709"/>
              <a:gd name="connsiteY252" fmla="*/ 1596717 h 2954076"/>
              <a:gd name="connsiteX253" fmla="*/ 462443 w 1425709"/>
              <a:gd name="connsiteY253" fmla="*/ 1625292 h 2954076"/>
              <a:gd name="connsiteX254" fmla="*/ 433868 w 1425709"/>
              <a:gd name="connsiteY254" fmla="*/ 1603860 h 2954076"/>
              <a:gd name="connsiteX255" fmla="*/ 386243 w 1425709"/>
              <a:gd name="connsiteY255" fmla="*/ 1522898 h 2954076"/>
              <a:gd name="connsiteX256" fmla="*/ 368682 w 1425709"/>
              <a:gd name="connsiteY256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14907 w 1425709"/>
              <a:gd name="connsiteY124" fmla="*/ 1846748 h 2954076"/>
              <a:gd name="connsiteX125" fmla="*/ 1150625 w 1425709"/>
              <a:gd name="connsiteY125" fmla="*/ 1934854 h 2954076"/>
              <a:gd name="connsiteX126" fmla="*/ 1110144 w 1425709"/>
              <a:gd name="connsiteY126" fmla="*/ 2034868 h 2954076"/>
              <a:gd name="connsiteX127" fmla="*/ 1157769 w 1425709"/>
              <a:gd name="connsiteY127" fmla="*/ 2061060 h 2954076"/>
              <a:gd name="connsiteX128" fmla="*/ 1207774 w 1425709"/>
              <a:gd name="connsiteY128" fmla="*/ 1994385 h 2954076"/>
              <a:gd name="connsiteX129" fmla="*/ 1419707 w 1425709"/>
              <a:gd name="connsiteY129" fmla="*/ 2080111 h 2954076"/>
              <a:gd name="connsiteX130" fmla="*/ 1381607 w 1425709"/>
              <a:gd name="connsiteY130" fmla="*/ 2292043 h 2954076"/>
              <a:gd name="connsiteX131" fmla="*/ 1357794 w 1425709"/>
              <a:gd name="connsiteY131" fmla="*/ 2330142 h 2954076"/>
              <a:gd name="connsiteX132" fmla="*/ 1310168 w 1425709"/>
              <a:gd name="connsiteY132" fmla="*/ 2306329 h 2954076"/>
              <a:gd name="connsiteX133" fmla="*/ 1333982 w 1425709"/>
              <a:gd name="connsiteY133" fmla="*/ 2353954 h 2954076"/>
              <a:gd name="connsiteX134" fmla="*/ 1319693 w 1425709"/>
              <a:gd name="connsiteY134" fmla="*/ 2377767 h 2954076"/>
              <a:gd name="connsiteX135" fmla="*/ 1269688 w 1425709"/>
              <a:gd name="connsiteY135" fmla="*/ 2373004 h 2954076"/>
              <a:gd name="connsiteX136" fmla="*/ 1222062 w 1425709"/>
              <a:gd name="connsiteY136" fmla="*/ 2396817 h 2954076"/>
              <a:gd name="connsiteX137" fmla="*/ 1236350 w 1425709"/>
              <a:gd name="connsiteY137" fmla="*/ 2413485 h 2954076"/>
              <a:gd name="connsiteX138" fmla="*/ 1269687 w 1425709"/>
              <a:gd name="connsiteY138" fmla="*/ 2415867 h 2954076"/>
              <a:gd name="connsiteX139" fmla="*/ 1248255 w 1425709"/>
              <a:gd name="connsiteY139" fmla="*/ 2458728 h 2954076"/>
              <a:gd name="connsiteX140" fmla="*/ 1164912 w 1425709"/>
              <a:gd name="connsiteY140" fmla="*/ 2484923 h 2954076"/>
              <a:gd name="connsiteX141" fmla="*/ 1203012 w 1425709"/>
              <a:gd name="connsiteY141" fmla="*/ 2487304 h 2954076"/>
              <a:gd name="connsiteX142" fmla="*/ 1200631 w 1425709"/>
              <a:gd name="connsiteY142" fmla="*/ 2508735 h 2954076"/>
              <a:gd name="connsiteX143" fmla="*/ 1217299 w 1425709"/>
              <a:gd name="connsiteY143" fmla="*/ 2523023 h 2954076"/>
              <a:gd name="connsiteX144" fmla="*/ 1243493 w 1425709"/>
              <a:gd name="connsiteY144" fmla="*/ 2503973 h 2954076"/>
              <a:gd name="connsiteX145" fmla="*/ 1262543 w 1425709"/>
              <a:gd name="connsiteY145" fmla="*/ 2527785 h 2954076"/>
              <a:gd name="connsiteX146" fmla="*/ 1300644 w 1425709"/>
              <a:gd name="connsiteY146" fmla="*/ 2515879 h 2954076"/>
              <a:gd name="connsiteX147" fmla="*/ 1348268 w 1425709"/>
              <a:gd name="connsiteY147" fmla="*/ 2523023 h 2954076"/>
              <a:gd name="connsiteX148" fmla="*/ 1357793 w 1425709"/>
              <a:gd name="connsiteY148" fmla="*/ 2556360 h 2954076"/>
              <a:gd name="connsiteX149" fmla="*/ 1343507 w 1425709"/>
              <a:gd name="connsiteY149" fmla="*/ 2592080 h 2954076"/>
              <a:gd name="connsiteX150" fmla="*/ 1293499 w 1425709"/>
              <a:gd name="connsiteY150" fmla="*/ 2615892 h 2954076"/>
              <a:gd name="connsiteX151" fmla="*/ 1264924 w 1425709"/>
              <a:gd name="connsiteY151" fmla="*/ 2649229 h 2954076"/>
              <a:gd name="connsiteX152" fmla="*/ 1174437 w 1425709"/>
              <a:gd name="connsiteY152" fmla="*/ 2680185 h 2954076"/>
              <a:gd name="connsiteX153" fmla="*/ 1141099 w 1425709"/>
              <a:gd name="connsiteY153" fmla="*/ 2708760 h 2954076"/>
              <a:gd name="connsiteX154" fmla="*/ 1088712 w 1425709"/>
              <a:gd name="connsiteY154" fmla="*/ 2699235 h 2954076"/>
              <a:gd name="connsiteX155" fmla="*/ 1029181 w 1425709"/>
              <a:gd name="connsiteY155" fmla="*/ 2692092 h 2954076"/>
              <a:gd name="connsiteX156" fmla="*/ 962506 w 1425709"/>
              <a:gd name="connsiteY156" fmla="*/ 2699235 h 2954076"/>
              <a:gd name="connsiteX157" fmla="*/ 924406 w 1425709"/>
              <a:gd name="connsiteY157" fmla="*/ 2718285 h 2954076"/>
              <a:gd name="connsiteX158" fmla="*/ 888687 w 1425709"/>
              <a:gd name="connsiteY158" fmla="*/ 2682567 h 2954076"/>
              <a:gd name="connsiteX159" fmla="*/ 869637 w 1425709"/>
              <a:gd name="connsiteY159" fmla="*/ 2682567 h 2954076"/>
              <a:gd name="connsiteX160" fmla="*/ 850587 w 1425709"/>
              <a:gd name="connsiteY160" fmla="*/ 2701617 h 2954076"/>
              <a:gd name="connsiteX161" fmla="*/ 817249 w 1425709"/>
              <a:gd name="connsiteY161" fmla="*/ 2694473 h 2954076"/>
              <a:gd name="connsiteX162" fmla="*/ 800581 w 1425709"/>
              <a:gd name="connsiteY162" fmla="*/ 2711142 h 2954076"/>
              <a:gd name="connsiteX163" fmla="*/ 793437 w 1425709"/>
              <a:gd name="connsiteY163" fmla="*/ 2739717 h 2954076"/>
              <a:gd name="connsiteX164" fmla="*/ 838681 w 1425709"/>
              <a:gd name="connsiteY164" fmla="*/ 2761148 h 2954076"/>
              <a:gd name="connsiteX165" fmla="*/ 860112 w 1425709"/>
              <a:gd name="connsiteY165" fmla="*/ 2730192 h 2954076"/>
              <a:gd name="connsiteX166" fmla="*/ 786293 w 1425709"/>
              <a:gd name="connsiteY166" fmla="*/ 2706379 h 2954076"/>
              <a:gd name="connsiteX167" fmla="*/ 686281 w 1425709"/>
              <a:gd name="connsiteY167" fmla="*/ 2713523 h 2954076"/>
              <a:gd name="connsiteX168" fmla="*/ 685860 w 1425709"/>
              <a:gd name="connsiteY168" fmla="*/ 2749641 h 2954076"/>
              <a:gd name="connsiteX169" fmla="*/ 621987 w 1425709"/>
              <a:gd name="connsiteY169" fmla="*/ 2746860 h 2954076"/>
              <a:gd name="connsiteX170" fmla="*/ 591031 w 1425709"/>
              <a:gd name="connsiteY170" fmla="*/ 2754004 h 2954076"/>
              <a:gd name="connsiteX171" fmla="*/ 521974 w 1425709"/>
              <a:gd name="connsiteY171" fmla="*/ 2715904 h 2954076"/>
              <a:gd name="connsiteX172" fmla="*/ 464824 w 1425709"/>
              <a:gd name="connsiteY172" fmla="*/ 2725429 h 2954076"/>
              <a:gd name="connsiteX173" fmla="*/ 386243 w 1425709"/>
              <a:gd name="connsiteY173" fmla="*/ 2780198 h 2954076"/>
              <a:gd name="connsiteX174" fmla="*/ 350525 w 1425709"/>
              <a:gd name="connsiteY174" fmla="*/ 2892118 h 2954076"/>
              <a:gd name="connsiteX175" fmla="*/ 302899 w 1425709"/>
              <a:gd name="connsiteY175" fmla="*/ 2858779 h 2954076"/>
              <a:gd name="connsiteX176" fmla="*/ 245749 w 1425709"/>
              <a:gd name="connsiteY176" fmla="*/ 2844492 h 2954076"/>
              <a:gd name="connsiteX177" fmla="*/ 190981 w 1425709"/>
              <a:gd name="connsiteY177" fmla="*/ 2856398 h 2954076"/>
              <a:gd name="connsiteX178" fmla="*/ 145737 w 1425709"/>
              <a:gd name="connsiteY178" fmla="*/ 2863542 h 2954076"/>
              <a:gd name="connsiteX179" fmla="*/ 110018 w 1425709"/>
              <a:gd name="connsiteY179" fmla="*/ 2892117 h 2954076"/>
              <a:gd name="connsiteX180" fmla="*/ 88587 w 1425709"/>
              <a:gd name="connsiteY180" fmla="*/ 2899260 h 2954076"/>
              <a:gd name="connsiteX181" fmla="*/ 79062 w 1425709"/>
              <a:gd name="connsiteY181" fmla="*/ 2937360 h 2954076"/>
              <a:gd name="connsiteX182" fmla="*/ 55250 w 1425709"/>
              <a:gd name="connsiteY182" fmla="*/ 2954030 h 2954076"/>
              <a:gd name="connsiteX183" fmla="*/ 36199 w 1425709"/>
              <a:gd name="connsiteY183" fmla="*/ 2930218 h 2954076"/>
              <a:gd name="connsiteX184" fmla="*/ 5244 w 1425709"/>
              <a:gd name="connsiteY184" fmla="*/ 2911169 h 2954076"/>
              <a:gd name="connsiteX185" fmla="*/ 12387 w 1425709"/>
              <a:gd name="connsiteY185" fmla="*/ 2884973 h 2954076"/>
              <a:gd name="connsiteX186" fmla="*/ 69537 w 1425709"/>
              <a:gd name="connsiteY186" fmla="*/ 2849255 h 2954076"/>
              <a:gd name="connsiteX187" fmla="*/ 90969 w 1425709"/>
              <a:gd name="connsiteY187" fmla="*/ 2777818 h 2954076"/>
              <a:gd name="connsiteX188" fmla="*/ 145737 w 1425709"/>
              <a:gd name="connsiteY188" fmla="*/ 2744479 h 2954076"/>
              <a:gd name="connsiteX189" fmla="*/ 183838 w 1425709"/>
              <a:gd name="connsiteY189" fmla="*/ 2694474 h 2954076"/>
              <a:gd name="connsiteX190" fmla="*/ 193363 w 1425709"/>
              <a:gd name="connsiteY190" fmla="*/ 2630180 h 2954076"/>
              <a:gd name="connsiteX191" fmla="*/ 217174 w 1425709"/>
              <a:gd name="connsiteY191" fmla="*/ 2632561 h 2954076"/>
              <a:gd name="connsiteX192" fmla="*/ 240987 w 1425709"/>
              <a:gd name="connsiteY192" fmla="*/ 2623036 h 2954076"/>
              <a:gd name="connsiteX193" fmla="*/ 262418 w 1425709"/>
              <a:gd name="connsiteY193" fmla="*/ 2570648 h 2954076"/>
              <a:gd name="connsiteX194" fmla="*/ 391006 w 1425709"/>
              <a:gd name="connsiteY194" fmla="*/ 2561123 h 2954076"/>
              <a:gd name="connsiteX195" fmla="*/ 410056 w 1425709"/>
              <a:gd name="connsiteY195" fmla="*/ 2580174 h 2954076"/>
              <a:gd name="connsiteX196" fmla="*/ 476731 w 1425709"/>
              <a:gd name="connsiteY196" fmla="*/ 2558743 h 2954076"/>
              <a:gd name="connsiteX197" fmla="*/ 512449 w 1425709"/>
              <a:gd name="connsiteY197" fmla="*/ 2496829 h 2954076"/>
              <a:gd name="connsiteX198" fmla="*/ 560074 w 1425709"/>
              <a:gd name="connsiteY198" fmla="*/ 2446823 h 2954076"/>
              <a:gd name="connsiteX199" fmla="*/ 610081 w 1425709"/>
              <a:gd name="connsiteY199" fmla="*/ 2382529 h 2954076"/>
              <a:gd name="connsiteX200" fmla="*/ 536262 w 1425709"/>
              <a:gd name="connsiteY200" fmla="*/ 2444442 h 2954076"/>
              <a:gd name="connsiteX201" fmla="*/ 486256 w 1425709"/>
              <a:gd name="connsiteY201" fmla="*/ 2468254 h 2954076"/>
              <a:gd name="connsiteX202" fmla="*/ 424343 w 1425709"/>
              <a:gd name="connsiteY202" fmla="*/ 2513499 h 2954076"/>
              <a:gd name="connsiteX203" fmla="*/ 364812 w 1425709"/>
              <a:gd name="connsiteY203" fmla="*/ 2484923 h 2954076"/>
              <a:gd name="connsiteX204" fmla="*/ 319568 w 1425709"/>
              <a:gd name="connsiteY204" fmla="*/ 2444442 h 2954076"/>
              <a:gd name="connsiteX205" fmla="*/ 295756 w 1425709"/>
              <a:gd name="connsiteY205" fmla="*/ 2437298 h 2954076"/>
              <a:gd name="connsiteX206" fmla="*/ 250512 w 1425709"/>
              <a:gd name="connsiteY206" fmla="*/ 2456348 h 2954076"/>
              <a:gd name="connsiteX207" fmla="*/ 231462 w 1425709"/>
              <a:gd name="connsiteY207" fmla="*/ 2444442 h 2954076"/>
              <a:gd name="connsiteX208" fmla="*/ 267181 w 1425709"/>
              <a:gd name="connsiteY208" fmla="*/ 2420629 h 2954076"/>
              <a:gd name="connsiteX209" fmla="*/ 171931 w 1425709"/>
              <a:gd name="connsiteY209" fmla="*/ 2408723 h 2954076"/>
              <a:gd name="connsiteX210" fmla="*/ 114781 w 1425709"/>
              <a:gd name="connsiteY210" fmla="*/ 2430154 h 2954076"/>
              <a:gd name="connsiteX211" fmla="*/ 93349 w 1425709"/>
              <a:gd name="connsiteY211" fmla="*/ 2446823 h 2954076"/>
              <a:gd name="connsiteX212" fmla="*/ 90968 w 1425709"/>
              <a:gd name="connsiteY212" fmla="*/ 2427773 h 2954076"/>
              <a:gd name="connsiteX213" fmla="*/ 112399 w 1425709"/>
              <a:gd name="connsiteY213" fmla="*/ 2401579 h 2954076"/>
              <a:gd name="connsiteX214" fmla="*/ 52868 w 1425709"/>
              <a:gd name="connsiteY214" fmla="*/ 2406342 h 2954076"/>
              <a:gd name="connsiteX215" fmla="*/ 67156 w 1425709"/>
              <a:gd name="connsiteY215" fmla="*/ 2373004 h 2954076"/>
              <a:gd name="connsiteX216" fmla="*/ 45724 w 1425709"/>
              <a:gd name="connsiteY216" fmla="*/ 2358717 h 2954076"/>
              <a:gd name="connsiteX217" fmla="*/ 52868 w 1425709"/>
              <a:gd name="connsiteY217" fmla="*/ 2342048 h 2954076"/>
              <a:gd name="connsiteX218" fmla="*/ 131449 w 1425709"/>
              <a:gd name="connsiteY218" fmla="*/ 2296804 h 2954076"/>
              <a:gd name="connsiteX219" fmla="*/ 150500 w 1425709"/>
              <a:gd name="connsiteY219" fmla="*/ 2272992 h 2954076"/>
              <a:gd name="connsiteX220" fmla="*/ 205268 w 1425709"/>
              <a:gd name="connsiteY220" fmla="*/ 2265848 h 2954076"/>
              <a:gd name="connsiteX221" fmla="*/ 276706 w 1425709"/>
              <a:gd name="connsiteY221" fmla="*/ 2201554 h 2954076"/>
              <a:gd name="connsiteX222" fmla="*/ 283849 w 1425709"/>
              <a:gd name="connsiteY222" fmla="*/ 2158692 h 2954076"/>
              <a:gd name="connsiteX223" fmla="*/ 264799 w 1425709"/>
              <a:gd name="connsiteY223" fmla="*/ 2120592 h 2954076"/>
              <a:gd name="connsiteX224" fmla="*/ 271943 w 1425709"/>
              <a:gd name="connsiteY224" fmla="*/ 2082492 h 2954076"/>
              <a:gd name="connsiteX225" fmla="*/ 269562 w 1425709"/>
              <a:gd name="connsiteY225" fmla="*/ 2049154 h 2954076"/>
              <a:gd name="connsiteX226" fmla="*/ 238606 w 1425709"/>
              <a:gd name="connsiteY226" fmla="*/ 2025342 h 2954076"/>
              <a:gd name="connsiteX227" fmla="*/ 207649 w 1425709"/>
              <a:gd name="connsiteY227" fmla="*/ 2032485 h 2954076"/>
              <a:gd name="connsiteX228" fmla="*/ 179074 w 1425709"/>
              <a:gd name="connsiteY228" fmla="*/ 2053917 h 2954076"/>
              <a:gd name="connsiteX229" fmla="*/ 148118 w 1425709"/>
              <a:gd name="connsiteY229" fmla="*/ 2058679 h 2954076"/>
              <a:gd name="connsiteX230" fmla="*/ 150499 w 1425709"/>
              <a:gd name="connsiteY230" fmla="*/ 2049154 h 2954076"/>
              <a:gd name="connsiteX231" fmla="*/ 219556 w 1425709"/>
              <a:gd name="connsiteY231" fmla="*/ 1956285 h 2954076"/>
              <a:gd name="connsiteX232" fmla="*/ 174312 w 1425709"/>
              <a:gd name="connsiteY232" fmla="*/ 1887229 h 2954076"/>
              <a:gd name="connsiteX233" fmla="*/ 193362 w 1425709"/>
              <a:gd name="connsiteY233" fmla="*/ 1851510 h 2954076"/>
              <a:gd name="connsiteX234" fmla="*/ 260037 w 1425709"/>
              <a:gd name="connsiteY234" fmla="*/ 1894373 h 2954076"/>
              <a:gd name="connsiteX235" fmla="*/ 307662 w 1425709"/>
              <a:gd name="connsiteY235" fmla="*/ 1906279 h 2954076"/>
              <a:gd name="connsiteX236" fmla="*/ 426724 w 1425709"/>
              <a:gd name="connsiteY236" fmla="*/ 1884848 h 2954076"/>
              <a:gd name="connsiteX237" fmla="*/ 479112 w 1425709"/>
              <a:gd name="connsiteY237" fmla="*/ 1915804 h 2954076"/>
              <a:gd name="connsiteX238" fmla="*/ 464824 w 1425709"/>
              <a:gd name="connsiteY238" fmla="*/ 1870560 h 2954076"/>
              <a:gd name="connsiteX239" fmla="*/ 469587 w 1425709"/>
              <a:gd name="connsiteY239" fmla="*/ 1863417 h 2954076"/>
              <a:gd name="connsiteX240" fmla="*/ 507687 w 1425709"/>
              <a:gd name="connsiteY240" fmla="*/ 1894373 h 2954076"/>
              <a:gd name="connsiteX241" fmla="*/ 533881 w 1425709"/>
              <a:gd name="connsiteY241" fmla="*/ 1901516 h 2954076"/>
              <a:gd name="connsiteX242" fmla="*/ 536262 w 1425709"/>
              <a:gd name="connsiteY242" fmla="*/ 1870560 h 2954076"/>
              <a:gd name="connsiteX243" fmla="*/ 519593 w 1425709"/>
              <a:gd name="connsiteY243" fmla="*/ 1870560 h 2954076"/>
              <a:gd name="connsiteX244" fmla="*/ 488637 w 1425709"/>
              <a:gd name="connsiteY244" fmla="*/ 1851510 h 2954076"/>
              <a:gd name="connsiteX245" fmla="*/ 474349 w 1425709"/>
              <a:gd name="connsiteY245" fmla="*/ 1815792 h 2954076"/>
              <a:gd name="connsiteX246" fmla="*/ 479112 w 1425709"/>
              <a:gd name="connsiteY246" fmla="*/ 1782454 h 2954076"/>
              <a:gd name="connsiteX247" fmla="*/ 505306 w 1425709"/>
              <a:gd name="connsiteY247" fmla="*/ 1758642 h 2954076"/>
              <a:gd name="connsiteX248" fmla="*/ 479112 w 1425709"/>
              <a:gd name="connsiteY248" fmla="*/ 1732448 h 2954076"/>
              <a:gd name="connsiteX249" fmla="*/ 481493 w 1425709"/>
              <a:gd name="connsiteY249" fmla="*/ 1706254 h 2954076"/>
              <a:gd name="connsiteX250" fmla="*/ 486256 w 1425709"/>
              <a:gd name="connsiteY250" fmla="*/ 1680060 h 2954076"/>
              <a:gd name="connsiteX251" fmla="*/ 524356 w 1425709"/>
              <a:gd name="connsiteY251" fmla="*/ 1632435 h 2954076"/>
              <a:gd name="connsiteX252" fmla="*/ 524356 w 1425709"/>
              <a:gd name="connsiteY252" fmla="*/ 1601479 h 2954076"/>
              <a:gd name="connsiteX253" fmla="*/ 505306 w 1425709"/>
              <a:gd name="connsiteY253" fmla="*/ 1596717 h 2954076"/>
              <a:gd name="connsiteX254" fmla="*/ 462443 w 1425709"/>
              <a:gd name="connsiteY254" fmla="*/ 1625292 h 2954076"/>
              <a:gd name="connsiteX255" fmla="*/ 433868 w 1425709"/>
              <a:gd name="connsiteY255" fmla="*/ 1603860 h 2954076"/>
              <a:gd name="connsiteX256" fmla="*/ 386243 w 1425709"/>
              <a:gd name="connsiteY256" fmla="*/ 1522898 h 2954076"/>
              <a:gd name="connsiteX257" fmla="*/ 368682 w 1425709"/>
              <a:gd name="connsiteY257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14907 w 1425709"/>
              <a:gd name="connsiteY124" fmla="*/ 1846748 h 2954076"/>
              <a:gd name="connsiteX125" fmla="*/ 1150625 w 1425709"/>
              <a:gd name="connsiteY125" fmla="*/ 1934854 h 2954076"/>
              <a:gd name="connsiteX126" fmla="*/ 1088713 w 1425709"/>
              <a:gd name="connsiteY126" fmla="*/ 2015817 h 2954076"/>
              <a:gd name="connsiteX127" fmla="*/ 1110144 w 1425709"/>
              <a:gd name="connsiteY127" fmla="*/ 2034868 h 2954076"/>
              <a:gd name="connsiteX128" fmla="*/ 1157769 w 1425709"/>
              <a:gd name="connsiteY128" fmla="*/ 2061060 h 2954076"/>
              <a:gd name="connsiteX129" fmla="*/ 1207774 w 1425709"/>
              <a:gd name="connsiteY129" fmla="*/ 1994385 h 2954076"/>
              <a:gd name="connsiteX130" fmla="*/ 1419707 w 1425709"/>
              <a:gd name="connsiteY130" fmla="*/ 2080111 h 2954076"/>
              <a:gd name="connsiteX131" fmla="*/ 1381607 w 1425709"/>
              <a:gd name="connsiteY131" fmla="*/ 2292043 h 2954076"/>
              <a:gd name="connsiteX132" fmla="*/ 1357794 w 1425709"/>
              <a:gd name="connsiteY132" fmla="*/ 2330142 h 2954076"/>
              <a:gd name="connsiteX133" fmla="*/ 1310168 w 1425709"/>
              <a:gd name="connsiteY133" fmla="*/ 2306329 h 2954076"/>
              <a:gd name="connsiteX134" fmla="*/ 1333982 w 1425709"/>
              <a:gd name="connsiteY134" fmla="*/ 2353954 h 2954076"/>
              <a:gd name="connsiteX135" fmla="*/ 1319693 w 1425709"/>
              <a:gd name="connsiteY135" fmla="*/ 2377767 h 2954076"/>
              <a:gd name="connsiteX136" fmla="*/ 1269688 w 1425709"/>
              <a:gd name="connsiteY136" fmla="*/ 2373004 h 2954076"/>
              <a:gd name="connsiteX137" fmla="*/ 1222062 w 1425709"/>
              <a:gd name="connsiteY137" fmla="*/ 2396817 h 2954076"/>
              <a:gd name="connsiteX138" fmla="*/ 1236350 w 1425709"/>
              <a:gd name="connsiteY138" fmla="*/ 2413485 h 2954076"/>
              <a:gd name="connsiteX139" fmla="*/ 1269687 w 1425709"/>
              <a:gd name="connsiteY139" fmla="*/ 2415867 h 2954076"/>
              <a:gd name="connsiteX140" fmla="*/ 1248255 w 1425709"/>
              <a:gd name="connsiteY140" fmla="*/ 2458728 h 2954076"/>
              <a:gd name="connsiteX141" fmla="*/ 1164912 w 1425709"/>
              <a:gd name="connsiteY141" fmla="*/ 2484923 h 2954076"/>
              <a:gd name="connsiteX142" fmla="*/ 1203012 w 1425709"/>
              <a:gd name="connsiteY142" fmla="*/ 2487304 h 2954076"/>
              <a:gd name="connsiteX143" fmla="*/ 1200631 w 1425709"/>
              <a:gd name="connsiteY143" fmla="*/ 2508735 h 2954076"/>
              <a:gd name="connsiteX144" fmla="*/ 1217299 w 1425709"/>
              <a:gd name="connsiteY144" fmla="*/ 2523023 h 2954076"/>
              <a:gd name="connsiteX145" fmla="*/ 1243493 w 1425709"/>
              <a:gd name="connsiteY145" fmla="*/ 2503973 h 2954076"/>
              <a:gd name="connsiteX146" fmla="*/ 1262543 w 1425709"/>
              <a:gd name="connsiteY146" fmla="*/ 2527785 h 2954076"/>
              <a:gd name="connsiteX147" fmla="*/ 1300644 w 1425709"/>
              <a:gd name="connsiteY147" fmla="*/ 2515879 h 2954076"/>
              <a:gd name="connsiteX148" fmla="*/ 1348268 w 1425709"/>
              <a:gd name="connsiteY148" fmla="*/ 2523023 h 2954076"/>
              <a:gd name="connsiteX149" fmla="*/ 1357793 w 1425709"/>
              <a:gd name="connsiteY149" fmla="*/ 2556360 h 2954076"/>
              <a:gd name="connsiteX150" fmla="*/ 1343507 w 1425709"/>
              <a:gd name="connsiteY150" fmla="*/ 2592080 h 2954076"/>
              <a:gd name="connsiteX151" fmla="*/ 1293499 w 1425709"/>
              <a:gd name="connsiteY151" fmla="*/ 2615892 h 2954076"/>
              <a:gd name="connsiteX152" fmla="*/ 1264924 w 1425709"/>
              <a:gd name="connsiteY152" fmla="*/ 2649229 h 2954076"/>
              <a:gd name="connsiteX153" fmla="*/ 1174437 w 1425709"/>
              <a:gd name="connsiteY153" fmla="*/ 2680185 h 2954076"/>
              <a:gd name="connsiteX154" fmla="*/ 1141099 w 1425709"/>
              <a:gd name="connsiteY154" fmla="*/ 2708760 h 2954076"/>
              <a:gd name="connsiteX155" fmla="*/ 1088712 w 1425709"/>
              <a:gd name="connsiteY155" fmla="*/ 2699235 h 2954076"/>
              <a:gd name="connsiteX156" fmla="*/ 1029181 w 1425709"/>
              <a:gd name="connsiteY156" fmla="*/ 2692092 h 2954076"/>
              <a:gd name="connsiteX157" fmla="*/ 962506 w 1425709"/>
              <a:gd name="connsiteY157" fmla="*/ 2699235 h 2954076"/>
              <a:gd name="connsiteX158" fmla="*/ 924406 w 1425709"/>
              <a:gd name="connsiteY158" fmla="*/ 2718285 h 2954076"/>
              <a:gd name="connsiteX159" fmla="*/ 888687 w 1425709"/>
              <a:gd name="connsiteY159" fmla="*/ 2682567 h 2954076"/>
              <a:gd name="connsiteX160" fmla="*/ 869637 w 1425709"/>
              <a:gd name="connsiteY160" fmla="*/ 2682567 h 2954076"/>
              <a:gd name="connsiteX161" fmla="*/ 850587 w 1425709"/>
              <a:gd name="connsiteY161" fmla="*/ 2701617 h 2954076"/>
              <a:gd name="connsiteX162" fmla="*/ 817249 w 1425709"/>
              <a:gd name="connsiteY162" fmla="*/ 2694473 h 2954076"/>
              <a:gd name="connsiteX163" fmla="*/ 800581 w 1425709"/>
              <a:gd name="connsiteY163" fmla="*/ 2711142 h 2954076"/>
              <a:gd name="connsiteX164" fmla="*/ 793437 w 1425709"/>
              <a:gd name="connsiteY164" fmla="*/ 2739717 h 2954076"/>
              <a:gd name="connsiteX165" fmla="*/ 838681 w 1425709"/>
              <a:gd name="connsiteY165" fmla="*/ 2761148 h 2954076"/>
              <a:gd name="connsiteX166" fmla="*/ 860112 w 1425709"/>
              <a:gd name="connsiteY166" fmla="*/ 2730192 h 2954076"/>
              <a:gd name="connsiteX167" fmla="*/ 786293 w 1425709"/>
              <a:gd name="connsiteY167" fmla="*/ 2706379 h 2954076"/>
              <a:gd name="connsiteX168" fmla="*/ 686281 w 1425709"/>
              <a:gd name="connsiteY168" fmla="*/ 2713523 h 2954076"/>
              <a:gd name="connsiteX169" fmla="*/ 685860 w 1425709"/>
              <a:gd name="connsiteY169" fmla="*/ 2749641 h 2954076"/>
              <a:gd name="connsiteX170" fmla="*/ 621987 w 1425709"/>
              <a:gd name="connsiteY170" fmla="*/ 2746860 h 2954076"/>
              <a:gd name="connsiteX171" fmla="*/ 591031 w 1425709"/>
              <a:gd name="connsiteY171" fmla="*/ 2754004 h 2954076"/>
              <a:gd name="connsiteX172" fmla="*/ 521974 w 1425709"/>
              <a:gd name="connsiteY172" fmla="*/ 2715904 h 2954076"/>
              <a:gd name="connsiteX173" fmla="*/ 464824 w 1425709"/>
              <a:gd name="connsiteY173" fmla="*/ 2725429 h 2954076"/>
              <a:gd name="connsiteX174" fmla="*/ 386243 w 1425709"/>
              <a:gd name="connsiteY174" fmla="*/ 2780198 h 2954076"/>
              <a:gd name="connsiteX175" fmla="*/ 350525 w 1425709"/>
              <a:gd name="connsiteY175" fmla="*/ 2892118 h 2954076"/>
              <a:gd name="connsiteX176" fmla="*/ 302899 w 1425709"/>
              <a:gd name="connsiteY176" fmla="*/ 2858779 h 2954076"/>
              <a:gd name="connsiteX177" fmla="*/ 245749 w 1425709"/>
              <a:gd name="connsiteY177" fmla="*/ 2844492 h 2954076"/>
              <a:gd name="connsiteX178" fmla="*/ 190981 w 1425709"/>
              <a:gd name="connsiteY178" fmla="*/ 2856398 h 2954076"/>
              <a:gd name="connsiteX179" fmla="*/ 145737 w 1425709"/>
              <a:gd name="connsiteY179" fmla="*/ 2863542 h 2954076"/>
              <a:gd name="connsiteX180" fmla="*/ 110018 w 1425709"/>
              <a:gd name="connsiteY180" fmla="*/ 2892117 h 2954076"/>
              <a:gd name="connsiteX181" fmla="*/ 88587 w 1425709"/>
              <a:gd name="connsiteY181" fmla="*/ 2899260 h 2954076"/>
              <a:gd name="connsiteX182" fmla="*/ 79062 w 1425709"/>
              <a:gd name="connsiteY182" fmla="*/ 2937360 h 2954076"/>
              <a:gd name="connsiteX183" fmla="*/ 55250 w 1425709"/>
              <a:gd name="connsiteY183" fmla="*/ 2954030 h 2954076"/>
              <a:gd name="connsiteX184" fmla="*/ 36199 w 1425709"/>
              <a:gd name="connsiteY184" fmla="*/ 2930218 h 2954076"/>
              <a:gd name="connsiteX185" fmla="*/ 5244 w 1425709"/>
              <a:gd name="connsiteY185" fmla="*/ 2911169 h 2954076"/>
              <a:gd name="connsiteX186" fmla="*/ 12387 w 1425709"/>
              <a:gd name="connsiteY186" fmla="*/ 2884973 h 2954076"/>
              <a:gd name="connsiteX187" fmla="*/ 69537 w 1425709"/>
              <a:gd name="connsiteY187" fmla="*/ 2849255 h 2954076"/>
              <a:gd name="connsiteX188" fmla="*/ 90969 w 1425709"/>
              <a:gd name="connsiteY188" fmla="*/ 2777818 h 2954076"/>
              <a:gd name="connsiteX189" fmla="*/ 145737 w 1425709"/>
              <a:gd name="connsiteY189" fmla="*/ 2744479 h 2954076"/>
              <a:gd name="connsiteX190" fmla="*/ 183838 w 1425709"/>
              <a:gd name="connsiteY190" fmla="*/ 2694474 h 2954076"/>
              <a:gd name="connsiteX191" fmla="*/ 193363 w 1425709"/>
              <a:gd name="connsiteY191" fmla="*/ 2630180 h 2954076"/>
              <a:gd name="connsiteX192" fmla="*/ 217174 w 1425709"/>
              <a:gd name="connsiteY192" fmla="*/ 2632561 h 2954076"/>
              <a:gd name="connsiteX193" fmla="*/ 240987 w 1425709"/>
              <a:gd name="connsiteY193" fmla="*/ 2623036 h 2954076"/>
              <a:gd name="connsiteX194" fmla="*/ 262418 w 1425709"/>
              <a:gd name="connsiteY194" fmla="*/ 2570648 h 2954076"/>
              <a:gd name="connsiteX195" fmla="*/ 391006 w 1425709"/>
              <a:gd name="connsiteY195" fmla="*/ 2561123 h 2954076"/>
              <a:gd name="connsiteX196" fmla="*/ 410056 w 1425709"/>
              <a:gd name="connsiteY196" fmla="*/ 2580174 h 2954076"/>
              <a:gd name="connsiteX197" fmla="*/ 476731 w 1425709"/>
              <a:gd name="connsiteY197" fmla="*/ 2558743 h 2954076"/>
              <a:gd name="connsiteX198" fmla="*/ 512449 w 1425709"/>
              <a:gd name="connsiteY198" fmla="*/ 2496829 h 2954076"/>
              <a:gd name="connsiteX199" fmla="*/ 560074 w 1425709"/>
              <a:gd name="connsiteY199" fmla="*/ 2446823 h 2954076"/>
              <a:gd name="connsiteX200" fmla="*/ 610081 w 1425709"/>
              <a:gd name="connsiteY200" fmla="*/ 2382529 h 2954076"/>
              <a:gd name="connsiteX201" fmla="*/ 536262 w 1425709"/>
              <a:gd name="connsiteY201" fmla="*/ 2444442 h 2954076"/>
              <a:gd name="connsiteX202" fmla="*/ 486256 w 1425709"/>
              <a:gd name="connsiteY202" fmla="*/ 2468254 h 2954076"/>
              <a:gd name="connsiteX203" fmla="*/ 424343 w 1425709"/>
              <a:gd name="connsiteY203" fmla="*/ 2513499 h 2954076"/>
              <a:gd name="connsiteX204" fmla="*/ 364812 w 1425709"/>
              <a:gd name="connsiteY204" fmla="*/ 2484923 h 2954076"/>
              <a:gd name="connsiteX205" fmla="*/ 319568 w 1425709"/>
              <a:gd name="connsiteY205" fmla="*/ 2444442 h 2954076"/>
              <a:gd name="connsiteX206" fmla="*/ 295756 w 1425709"/>
              <a:gd name="connsiteY206" fmla="*/ 2437298 h 2954076"/>
              <a:gd name="connsiteX207" fmla="*/ 250512 w 1425709"/>
              <a:gd name="connsiteY207" fmla="*/ 2456348 h 2954076"/>
              <a:gd name="connsiteX208" fmla="*/ 231462 w 1425709"/>
              <a:gd name="connsiteY208" fmla="*/ 2444442 h 2954076"/>
              <a:gd name="connsiteX209" fmla="*/ 267181 w 1425709"/>
              <a:gd name="connsiteY209" fmla="*/ 2420629 h 2954076"/>
              <a:gd name="connsiteX210" fmla="*/ 171931 w 1425709"/>
              <a:gd name="connsiteY210" fmla="*/ 2408723 h 2954076"/>
              <a:gd name="connsiteX211" fmla="*/ 114781 w 1425709"/>
              <a:gd name="connsiteY211" fmla="*/ 2430154 h 2954076"/>
              <a:gd name="connsiteX212" fmla="*/ 93349 w 1425709"/>
              <a:gd name="connsiteY212" fmla="*/ 2446823 h 2954076"/>
              <a:gd name="connsiteX213" fmla="*/ 90968 w 1425709"/>
              <a:gd name="connsiteY213" fmla="*/ 2427773 h 2954076"/>
              <a:gd name="connsiteX214" fmla="*/ 112399 w 1425709"/>
              <a:gd name="connsiteY214" fmla="*/ 2401579 h 2954076"/>
              <a:gd name="connsiteX215" fmla="*/ 52868 w 1425709"/>
              <a:gd name="connsiteY215" fmla="*/ 2406342 h 2954076"/>
              <a:gd name="connsiteX216" fmla="*/ 67156 w 1425709"/>
              <a:gd name="connsiteY216" fmla="*/ 2373004 h 2954076"/>
              <a:gd name="connsiteX217" fmla="*/ 45724 w 1425709"/>
              <a:gd name="connsiteY217" fmla="*/ 2358717 h 2954076"/>
              <a:gd name="connsiteX218" fmla="*/ 52868 w 1425709"/>
              <a:gd name="connsiteY218" fmla="*/ 2342048 h 2954076"/>
              <a:gd name="connsiteX219" fmla="*/ 131449 w 1425709"/>
              <a:gd name="connsiteY219" fmla="*/ 2296804 h 2954076"/>
              <a:gd name="connsiteX220" fmla="*/ 150500 w 1425709"/>
              <a:gd name="connsiteY220" fmla="*/ 2272992 h 2954076"/>
              <a:gd name="connsiteX221" fmla="*/ 205268 w 1425709"/>
              <a:gd name="connsiteY221" fmla="*/ 2265848 h 2954076"/>
              <a:gd name="connsiteX222" fmla="*/ 276706 w 1425709"/>
              <a:gd name="connsiteY222" fmla="*/ 2201554 h 2954076"/>
              <a:gd name="connsiteX223" fmla="*/ 283849 w 1425709"/>
              <a:gd name="connsiteY223" fmla="*/ 2158692 h 2954076"/>
              <a:gd name="connsiteX224" fmla="*/ 264799 w 1425709"/>
              <a:gd name="connsiteY224" fmla="*/ 2120592 h 2954076"/>
              <a:gd name="connsiteX225" fmla="*/ 271943 w 1425709"/>
              <a:gd name="connsiteY225" fmla="*/ 2082492 h 2954076"/>
              <a:gd name="connsiteX226" fmla="*/ 269562 w 1425709"/>
              <a:gd name="connsiteY226" fmla="*/ 2049154 h 2954076"/>
              <a:gd name="connsiteX227" fmla="*/ 238606 w 1425709"/>
              <a:gd name="connsiteY227" fmla="*/ 2025342 h 2954076"/>
              <a:gd name="connsiteX228" fmla="*/ 207649 w 1425709"/>
              <a:gd name="connsiteY228" fmla="*/ 2032485 h 2954076"/>
              <a:gd name="connsiteX229" fmla="*/ 179074 w 1425709"/>
              <a:gd name="connsiteY229" fmla="*/ 2053917 h 2954076"/>
              <a:gd name="connsiteX230" fmla="*/ 148118 w 1425709"/>
              <a:gd name="connsiteY230" fmla="*/ 2058679 h 2954076"/>
              <a:gd name="connsiteX231" fmla="*/ 150499 w 1425709"/>
              <a:gd name="connsiteY231" fmla="*/ 2049154 h 2954076"/>
              <a:gd name="connsiteX232" fmla="*/ 219556 w 1425709"/>
              <a:gd name="connsiteY232" fmla="*/ 1956285 h 2954076"/>
              <a:gd name="connsiteX233" fmla="*/ 174312 w 1425709"/>
              <a:gd name="connsiteY233" fmla="*/ 1887229 h 2954076"/>
              <a:gd name="connsiteX234" fmla="*/ 193362 w 1425709"/>
              <a:gd name="connsiteY234" fmla="*/ 1851510 h 2954076"/>
              <a:gd name="connsiteX235" fmla="*/ 260037 w 1425709"/>
              <a:gd name="connsiteY235" fmla="*/ 1894373 h 2954076"/>
              <a:gd name="connsiteX236" fmla="*/ 307662 w 1425709"/>
              <a:gd name="connsiteY236" fmla="*/ 1906279 h 2954076"/>
              <a:gd name="connsiteX237" fmla="*/ 426724 w 1425709"/>
              <a:gd name="connsiteY237" fmla="*/ 1884848 h 2954076"/>
              <a:gd name="connsiteX238" fmla="*/ 479112 w 1425709"/>
              <a:gd name="connsiteY238" fmla="*/ 1915804 h 2954076"/>
              <a:gd name="connsiteX239" fmla="*/ 464824 w 1425709"/>
              <a:gd name="connsiteY239" fmla="*/ 1870560 h 2954076"/>
              <a:gd name="connsiteX240" fmla="*/ 469587 w 1425709"/>
              <a:gd name="connsiteY240" fmla="*/ 1863417 h 2954076"/>
              <a:gd name="connsiteX241" fmla="*/ 507687 w 1425709"/>
              <a:gd name="connsiteY241" fmla="*/ 1894373 h 2954076"/>
              <a:gd name="connsiteX242" fmla="*/ 533881 w 1425709"/>
              <a:gd name="connsiteY242" fmla="*/ 1901516 h 2954076"/>
              <a:gd name="connsiteX243" fmla="*/ 536262 w 1425709"/>
              <a:gd name="connsiteY243" fmla="*/ 1870560 h 2954076"/>
              <a:gd name="connsiteX244" fmla="*/ 519593 w 1425709"/>
              <a:gd name="connsiteY244" fmla="*/ 1870560 h 2954076"/>
              <a:gd name="connsiteX245" fmla="*/ 488637 w 1425709"/>
              <a:gd name="connsiteY245" fmla="*/ 1851510 h 2954076"/>
              <a:gd name="connsiteX246" fmla="*/ 474349 w 1425709"/>
              <a:gd name="connsiteY246" fmla="*/ 1815792 h 2954076"/>
              <a:gd name="connsiteX247" fmla="*/ 479112 w 1425709"/>
              <a:gd name="connsiteY247" fmla="*/ 1782454 h 2954076"/>
              <a:gd name="connsiteX248" fmla="*/ 505306 w 1425709"/>
              <a:gd name="connsiteY248" fmla="*/ 1758642 h 2954076"/>
              <a:gd name="connsiteX249" fmla="*/ 479112 w 1425709"/>
              <a:gd name="connsiteY249" fmla="*/ 1732448 h 2954076"/>
              <a:gd name="connsiteX250" fmla="*/ 481493 w 1425709"/>
              <a:gd name="connsiteY250" fmla="*/ 1706254 h 2954076"/>
              <a:gd name="connsiteX251" fmla="*/ 486256 w 1425709"/>
              <a:gd name="connsiteY251" fmla="*/ 1680060 h 2954076"/>
              <a:gd name="connsiteX252" fmla="*/ 524356 w 1425709"/>
              <a:gd name="connsiteY252" fmla="*/ 1632435 h 2954076"/>
              <a:gd name="connsiteX253" fmla="*/ 524356 w 1425709"/>
              <a:gd name="connsiteY253" fmla="*/ 1601479 h 2954076"/>
              <a:gd name="connsiteX254" fmla="*/ 505306 w 1425709"/>
              <a:gd name="connsiteY254" fmla="*/ 1596717 h 2954076"/>
              <a:gd name="connsiteX255" fmla="*/ 462443 w 1425709"/>
              <a:gd name="connsiteY255" fmla="*/ 1625292 h 2954076"/>
              <a:gd name="connsiteX256" fmla="*/ 433868 w 1425709"/>
              <a:gd name="connsiteY256" fmla="*/ 1603860 h 2954076"/>
              <a:gd name="connsiteX257" fmla="*/ 386243 w 1425709"/>
              <a:gd name="connsiteY257" fmla="*/ 1522898 h 2954076"/>
              <a:gd name="connsiteX258" fmla="*/ 368682 w 1425709"/>
              <a:gd name="connsiteY258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14907 w 1425709"/>
              <a:gd name="connsiteY124" fmla="*/ 1846748 h 2954076"/>
              <a:gd name="connsiteX125" fmla="*/ 1150625 w 1425709"/>
              <a:gd name="connsiteY125" fmla="*/ 1934854 h 2954076"/>
              <a:gd name="connsiteX126" fmla="*/ 1088713 w 1425709"/>
              <a:gd name="connsiteY126" fmla="*/ 2015817 h 2954076"/>
              <a:gd name="connsiteX127" fmla="*/ 1110144 w 1425709"/>
              <a:gd name="connsiteY127" fmla="*/ 2034868 h 2954076"/>
              <a:gd name="connsiteX128" fmla="*/ 1129194 w 1425709"/>
              <a:gd name="connsiteY128" fmla="*/ 2063442 h 2954076"/>
              <a:gd name="connsiteX129" fmla="*/ 1157769 w 1425709"/>
              <a:gd name="connsiteY129" fmla="*/ 2061060 h 2954076"/>
              <a:gd name="connsiteX130" fmla="*/ 1207774 w 1425709"/>
              <a:gd name="connsiteY130" fmla="*/ 1994385 h 2954076"/>
              <a:gd name="connsiteX131" fmla="*/ 1419707 w 1425709"/>
              <a:gd name="connsiteY131" fmla="*/ 2080111 h 2954076"/>
              <a:gd name="connsiteX132" fmla="*/ 1381607 w 1425709"/>
              <a:gd name="connsiteY132" fmla="*/ 2292043 h 2954076"/>
              <a:gd name="connsiteX133" fmla="*/ 1357794 w 1425709"/>
              <a:gd name="connsiteY133" fmla="*/ 2330142 h 2954076"/>
              <a:gd name="connsiteX134" fmla="*/ 1310168 w 1425709"/>
              <a:gd name="connsiteY134" fmla="*/ 2306329 h 2954076"/>
              <a:gd name="connsiteX135" fmla="*/ 1333982 w 1425709"/>
              <a:gd name="connsiteY135" fmla="*/ 2353954 h 2954076"/>
              <a:gd name="connsiteX136" fmla="*/ 1319693 w 1425709"/>
              <a:gd name="connsiteY136" fmla="*/ 2377767 h 2954076"/>
              <a:gd name="connsiteX137" fmla="*/ 1269688 w 1425709"/>
              <a:gd name="connsiteY137" fmla="*/ 2373004 h 2954076"/>
              <a:gd name="connsiteX138" fmla="*/ 1222062 w 1425709"/>
              <a:gd name="connsiteY138" fmla="*/ 2396817 h 2954076"/>
              <a:gd name="connsiteX139" fmla="*/ 1236350 w 1425709"/>
              <a:gd name="connsiteY139" fmla="*/ 2413485 h 2954076"/>
              <a:gd name="connsiteX140" fmla="*/ 1269687 w 1425709"/>
              <a:gd name="connsiteY140" fmla="*/ 2415867 h 2954076"/>
              <a:gd name="connsiteX141" fmla="*/ 1248255 w 1425709"/>
              <a:gd name="connsiteY141" fmla="*/ 2458728 h 2954076"/>
              <a:gd name="connsiteX142" fmla="*/ 1164912 w 1425709"/>
              <a:gd name="connsiteY142" fmla="*/ 2484923 h 2954076"/>
              <a:gd name="connsiteX143" fmla="*/ 1203012 w 1425709"/>
              <a:gd name="connsiteY143" fmla="*/ 2487304 h 2954076"/>
              <a:gd name="connsiteX144" fmla="*/ 1200631 w 1425709"/>
              <a:gd name="connsiteY144" fmla="*/ 2508735 h 2954076"/>
              <a:gd name="connsiteX145" fmla="*/ 1217299 w 1425709"/>
              <a:gd name="connsiteY145" fmla="*/ 2523023 h 2954076"/>
              <a:gd name="connsiteX146" fmla="*/ 1243493 w 1425709"/>
              <a:gd name="connsiteY146" fmla="*/ 2503973 h 2954076"/>
              <a:gd name="connsiteX147" fmla="*/ 1262543 w 1425709"/>
              <a:gd name="connsiteY147" fmla="*/ 2527785 h 2954076"/>
              <a:gd name="connsiteX148" fmla="*/ 1300644 w 1425709"/>
              <a:gd name="connsiteY148" fmla="*/ 2515879 h 2954076"/>
              <a:gd name="connsiteX149" fmla="*/ 1348268 w 1425709"/>
              <a:gd name="connsiteY149" fmla="*/ 2523023 h 2954076"/>
              <a:gd name="connsiteX150" fmla="*/ 1357793 w 1425709"/>
              <a:gd name="connsiteY150" fmla="*/ 2556360 h 2954076"/>
              <a:gd name="connsiteX151" fmla="*/ 1343507 w 1425709"/>
              <a:gd name="connsiteY151" fmla="*/ 2592080 h 2954076"/>
              <a:gd name="connsiteX152" fmla="*/ 1293499 w 1425709"/>
              <a:gd name="connsiteY152" fmla="*/ 2615892 h 2954076"/>
              <a:gd name="connsiteX153" fmla="*/ 1264924 w 1425709"/>
              <a:gd name="connsiteY153" fmla="*/ 2649229 h 2954076"/>
              <a:gd name="connsiteX154" fmla="*/ 1174437 w 1425709"/>
              <a:gd name="connsiteY154" fmla="*/ 2680185 h 2954076"/>
              <a:gd name="connsiteX155" fmla="*/ 1141099 w 1425709"/>
              <a:gd name="connsiteY155" fmla="*/ 2708760 h 2954076"/>
              <a:gd name="connsiteX156" fmla="*/ 1088712 w 1425709"/>
              <a:gd name="connsiteY156" fmla="*/ 2699235 h 2954076"/>
              <a:gd name="connsiteX157" fmla="*/ 1029181 w 1425709"/>
              <a:gd name="connsiteY157" fmla="*/ 2692092 h 2954076"/>
              <a:gd name="connsiteX158" fmla="*/ 962506 w 1425709"/>
              <a:gd name="connsiteY158" fmla="*/ 2699235 h 2954076"/>
              <a:gd name="connsiteX159" fmla="*/ 924406 w 1425709"/>
              <a:gd name="connsiteY159" fmla="*/ 2718285 h 2954076"/>
              <a:gd name="connsiteX160" fmla="*/ 888687 w 1425709"/>
              <a:gd name="connsiteY160" fmla="*/ 2682567 h 2954076"/>
              <a:gd name="connsiteX161" fmla="*/ 869637 w 1425709"/>
              <a:gd name="connsiteY161" fmla="*/ 2682567 h 2954076"/>
              <a:gd name="connsiteX162" fmla="*/ 850587 w 1425709"/>
              <a:gd name="connsiteY162" fmla="*/ 2701617 h 2954076"/>
              <a:gd name="connsiteX163" fmla="*/ 817249 w 1425709"/>
              <a:gd name="connsiteY163" fmla="*/ 2694473 h 2954076"/>
              <a:gd name="connsiteX164" fmla="*/ 800581 w 1425709"/>
              <a:gd name="connsiteY164" fmla="*/ 2711142 h 2954076"/>
              <a:gd name="connsiteX165" fmla="*/ 793437 w 1425709"/>
              <a:gd name="connsiteY165" fmla="*/ 2739717 h 2954076"/>
              <a:gd name="connsiteX166" fmla="*/ 838681 w 1425709"/>
              <a:gd name="connsiteY166" fmla="*/ 2761148 h 2954076"/>
              <a:gd name="connsiteX167" fmla="*/ 860112 w 1425709"/>
              <a:gd name="connsiteY167" fmla="*/ 2730192 h 2954076"/>
              <a:gd name="connsiteX168" fmla="*/ 786293 w 1425709"/>
              <a:gd name="connsiteY168" fmla="*/ 2706379 h 2954076"/>
              <a:gd name="connsiteX169" fmla="*/ 686281 w 1425709"/>
              <a:gd name="connsiteY169" fmla="*/ 2713523 h 2954076"/>
              <a:gd name="connsiteX170" fmla="*/ 685860 w 1425709"/>
              <a:gd name="connsiteY170" fmla="*/ 2749641 h 2954076"/>
              <a:gd name="connsiteX171" fmla="*/ 621987 w 1425709"/>
              <a:gd name="connsiteY171" fmla="*/ 2746860 h 2954076"/>
              <a:gd name="connsiteX172" fmla="*/ 591031 w 1425709"/>
              <a:gd name="connsiteY172" fmla="*/ 2754004 h 2954076"/>
              <a:gd name="connsiteX173" fmla="*/ 521974 w 1425709"/>
              <a:gd name="connsiteY173" fmla="*/ 2715904 h 2954076"/>
              <a:gd name="connsiteX174" fmla="*/ 464824 w 1425709"/>
              <a:gd name="connsiteY174" fmla="*/ 2725429 h 2954076"/>
              <a:gd name="connsiteX175" fmla="*/ 386243 w 1425709"/>
              <a:gd name="connsiteY175" fmla="*/ 2780198 h 2954076"/>
              <a:gd name="connsiteX176" fmla="*/ 350525 w 1425709"/>
              <a:gd name="connsiteY176" fmla="*/ 2892118 h 2954076"/>
              <a:gd name="connsiteX177" fmla="*/ 302899 w 1425709"/>
              <a:gd name="connsiteY177" fmla="*/ 2858779 h 2954076"/>
              <a:gd name="connsiteX178" fmla="*/ 245749 w 1425709"/>
              <a:gd name="connsiteY178" fmla="*/ 2844492 h 2954076"/>
              <a:gd name="connsiteX179" fmla="*/ 190981 w 1425709"/>
              <a:gd name="connsiteY179" fmla="*/ 2856398 h 2954076"/>
              <a:gd name="connsiteX180" fmla="*/ 145737 w 1425709"/>
              <a:gd name="connsiteY180" fmla="*/ 2863542 h 2954076"/>
              <a:gd name="connsiteX181" fmla="*/ 110018 w 1425709"/>
              <a:gd name="connsiteY181" fmla="*/ 2892117 h 2954076"/>
              <a:gd name="connsiteX182" fmla="*/ 88587 w 1425709"/>
              <a:gd name="connsiteY182" fmla="*/ 2899260 h 2954076"/>
              <a:gd name="connsiteX183" fmla="*/ 79062 w 1425709"/>
              <a:gd name="connsiteY183" fmla="*/ 2937360 h 2954076"/>
              <a:gd name="connsiteX184" fmla="*/ 55250 w 1425709"/>
              <a:gd name="connsiteY184" fmla="*/ 2954030 h 2954076"/>
              <a:gd name="connsiteX185" fmla="*/ 36199 w 1425709"/>
              <a:gd name="connsiteY185" fmla="*/ 2930218 h 2954076"/>
              <a:gd name="connsiteX186" fmla="*/ 5244 w 1425709"/>
              <a:gd name="connsiteY186" fmla="*/ 2911169 h 2954076"/>
              <a:gd name="connsiteX187" fmla="*/ 12387 w 1425709"/>
              <a:gd name="connsiteY187" fmla="*/ 2884973 h 2954076"/>
              <a:gd name="connsiteX188" fmla="*/ 69537 w 1425709"/>
              <a:gd name="connsiteY188" fmla="*/ 2849255 h 2954076"/>
              <a:gd name="connsiteX189" fmla="*/ 90969 w 1425709"/>
              <a:gd name="connsiteY189" fmla="*/ 2777818 h 2954076"/>
              <a:gd name="connsiteX190" fmla="*/ 145737 w 1425709"/>
              <a:gd name="connsiteY190" fmla="*/ 2744479 h 2954076"/>
              <a:gd name="connsiteX191" fmla="*/ 183838 w 1425709"/>
              <a:gd name="connsiteY191" fmla="*/ 2694474 h 2954076"/>
              <a:gd name="connsiteX192" fmla="*/ 193363 w 1425709"/>
              <a:gd name="connsiteY192" fmla="*/ 2630180 h 2954076"/>
              <a:gd name="connsiteX193" fmla="*/ 217174 w 1425709"/>
              <a:gd name="connsiteY193" fmla="*/ 2632561 h 2954076"/>
              <a:gd name="connsiteX194" fmla="*/ 240987 w 1425709"/>
              <a:gd name="connsiteY194" fmla="*/ 2623036 h 2954076"/>
              <a:gd name="connsiteX195" fmla="*/ 262418 w 1425709"/>
              <a:gd name="connsiteY195" fmla="*/ 2570648 h 2954076"/>
              <a:gd name="connsiteX196" fmla="*/ 391006 w 1425709"/>
              <a:gd name="connsiteY196" fmla="*/ 2561123 h 2954076"/>
              <a:gd name="connsiteX197" fmla="*/ 410056 w 1425709"/>
              <a:gd name="connsiteY197" fmla="*/ 2580174 h 2954076"/>
              <a:gd name="connsiteX198" fmla="*/ 476731 w 1425709"/>
              <a:gd name="connsiteY198" fmla="*/ 2558743 h 2954076"/>
              <a:gd name="connsiteX199" fmla="*/ 512449 w 1425709"/>
              <a:gd name="connsiteY199" fmla="*/ 2496829 h 2954076"/>
              <a:gd name="connsiteX200" fmla="*/ 560074 w 1425709"/>
              <a:gd name="connsiteY200" fmla="*/ 2446823 h 2954076"/>
              <a:gd name="connsiteX201" fmla="*/ 610081 w 1425709"/>
              <a:gd name="connsiteY201" fmla="*/ 2382529 h 2954076"/>
              <a:gd name="connsiteX202" fmla="*/ 536262 w 1425709"/>
              <a:gd name="connsiteY202" fmla="*/ 2444442 h 2954076"/>
              <a:gd name="connsiteX203" fmla="*/ 486256 w 1425709"/>
              <a:gd name="connsiteY203" fmla="*/ 2468254 h 2954076"/>
              <a:gd name="connsiteX204" fmla="*/ 424343 w 1425709"/>
              <a:gd name="connsiteY204" fmla="*/ 2513499 h 2954076"/>
              <a:gd name="connsiteX205" fmla="*/ 364812 w 1425709"/>
              <a:gd name="connsiteY205" fmla="*/ 2484923 h 2954076"/>
              <a:gd name="connsiteX206" fmla="*/ 319568 w 1425709"/>
              <a:gd name="connsiteY206" fmla="*/ 2444442 h 2954076"/>
              <a:gd name="connsiteX207" fmla="*/ 295756 w 1425709"/>
              <a:gd name="connsiteY207" fmla="*/ 2437298 h 2954076"/>
              <a:gd name="connsiteX208" fmla="*/ 250512 w 1425709"/>
              <a:gd name="connsiteY208" fmla="*/ 2456348 h 2954076"/>
              <a:gd name="connsiteX209" fmla="*/ 231462 w 1425709"/>
              <a:gd name="connsiteY209" fmla="*/ 2444442 h 2954076"/>
              <a:gd name="connsiteX210" fmla="*/ 267181 w 1425709"/>
              <a:gd name="connsiteY210" fmla="*/ 2420629 h 2954076"/>
              <a:gd name="connsiteX211" fmla="*/ 171931 w 1425709"/>
              <a:gd name="connsiteY211" fmla="*/ 2408723 h 2954076"/>
              <a:gd name="connsiteX212" fmla="*/ 114781 w 1425709"/>
              <a:gd name="connsiteY212" fmla="*/ 2430154 h 2954076"/>
              <a:gd name="connsiteX213" fmla="*/ 93349 w 1425709"/>
              <a:gd name="connsiteY213" fmla="*/ 2446823 h 2954076"/>
              <a:gd name="connsiteX214" fmla="*/ 90968 w 1425709"/>
              <a:gd name="connsiteY214" fmla="*/ 2427773 h 2954076"/>
              <a:gd name="connsiteX215" fmla="*/ 112399 w 1425709"/>
              <a:gd name="connsiteY215" fmla="*/ 2401579 h 2954076"/>
              <a:gd name="connsiteX216" fmla="*/ 52868 w 1425709"/>
              <a:gd name="connsiteY216" fmla="*/ 2406342 h 2954076"/>
              <a:gd name="connsiteX217" fmla="*/ 67156 w 1425709"/>
              <a:gd name="connsiteY217" fmla="*/ 2373004 h 2954076"/>
              <a:gd name="connsiteX218" fmla="*/ 45724 w 1425709"/>
              <a:gd name="connsiteY218" fmla="*/ 2358717 h 2954076"/>
              <a:gd name="connsiteX219" fmla="*/ 52868 w 1425709"/>
              <a:gd name="connsiteY219" fmla="*/ 2342048 h 2954076"/>
              <a:gd name="connsiteX220" fmla="*/ 131449 w 1425709"/>
              <a:gd name="connsiteY220" fmla="*/ 2296804 h 2954076"/>
              <a:gd name="connsiteX221" fmla="*/ 150500 w 1425709"/>
              <a:gd name="connsiteY221" fmla="*/ 2272992 h 2954076"/>
              <a:gd name="connsiteX222" fmla="*/ 205268 w 1425709"/>
              <a:gd name="connsiteY222" fmla="*/ 2265848 h 2954076"/>
              <a:gd name="connsiteX223" fmla="*/ 276706 w 1425709"/>
              <a:gd name="connsiteY223" fmla="*/ 2201554 h 2954076"/>
              <a:gd name="connsiteX224" fmla="*/ 283849 w 1425709"/>
              <a:gd name="connsiteY224" fmla="*/ 2158692 h 2954076"/>
              <a:gd name="connsiteX225" fmla="*/ 264799 w 1425709"/>
              <a:gd name="connsiteY225" fmla="*/ 2120592 h 2954076"/>
              <a:gd name="connsiteX226" fmla="*/ 271943 w 1425709"/>
              <a:gd name="connsiteY226" fmla="*/ 2082492 h 2954076"/>
              <a:gd name="connsiteX227" fmla="*/ 269562 w 1425709"/>
              <a:gd name="connsiteY227" fmla="*/ 2049154 h 2954076"/>
              <a:gd name="connsiteX228" fmla="*/ 238606 w 1425709"/>
              <a:gd name="connsiteY228" fmla="*/ 2025342 h 2954076"/>
              <a:gd name="connsiteX229" fmla="*/ 207649 w 1425709"/>
              <a:gd name="connsiteY229" fmla="*/ 2032485 h 2954076"/>
              <a:gd name="connsiteX230" fmla="*/ 179074 w 1425709"/>
              <a:gd name="connsiteY230" fmla="*/ 2053917 h 2954076"/>
              <a:gd name="connsiteX231" fmla="*/ 148118 w 1425709"/>
              <a:gd name="connsiteY231" fmla="*/ 2058679 h 2954076"/>
              <a:gd name="connsiteX232" fmla="*/ 150499 w 1425709"/>
              <a:gd name="connsiteY232" fmla="*/ 2049154 h 2954076"/>
              <a:gd name="connsiteX233" fmla="*/ 219556 w 1425709"/>
              <a:gd name="connsiteY233" fmla="*/ 1956285 h 2954076"/>
              <a:gd name="connsiteX234" fmla="*/ 174312 w 1425709"/>
              <a:gd name="connsiteY234" fmla="*/ 1887229 h 2954076"/>
              <a:gd name="connsiteX235" fmla="*/ 193362 w 1425709"/>
              <a:gd name="connsiteY235" fmla="*/ 1851510 h 2954076"/>
              <a:gd name="connsiteX236" fmla="*/ 260037 w 1425709"/>
              <a:gd name="connsiteY236" fmla="*/ 1894373 h 2954076"/>
              <a:gd name="connsiteX237" fmla="*/ 307662 w 1425709"/>
              <a:gd name="connsiteY237" fmla="*/ 1906279 h 2954076"/>
              <a:gd name="connsiteX238" fmla="*/ 426724 w 1425709"/>
              <a:gd name="connsiteY238" fmla="*/ 1884848 h 2954076"/>
              <a:gd name="connsiteX239" fmla="*/ 479112 w 1425709"/>
              <a:gd name="connsiteY239" fmla="*/ 1915804 h 2954076"/>
              <a:gd name="connsiteX240" fmla="*/ 464824 w 1425709"/>
              <a:gd name="connsiteY240" fmla="*/ 1870560 h 2954076"/>
              <a:gd name="connsiteX241" fmla="*/ 469587 w 1425709"/>
              <a:gd name="connsiteY241" fmla="*/ 1863417 h 2954076"/>
              <a:gd name="connsiteX242" fmla="*/ 507687 w 1425709"/>
              <a:gd name="connsiteY242" fmla="*/ 1894373 h 2954076"/>
              <a:gd name="connsiteX243" fmla="*/ 533881 w 1425709"/>
              <a:gd name="connsiteY243" fmla="*/ 1901516 h 2954076"/>
              <a:gd name="connsiteX244" fmla="*/ 536262 w 1425709"/>
              <a:gd name="connsiteY244" fmla="*/ 1870560 h 2954076"/>
              <a:gd name="connsiteX245" fmla="*/ 519593 w 1425709"/>
              <a:gd name="connsiteY245" fmla="*/ 1870560 h 2954076"/>
              <a:gd name="connsiteX246" fmla="*/ 488637 w 1425709"/>
              <a:gd name="connsiteY246" fmla="*/ 1851510 h 2954076"/>
              <a:gd name="connsiteX247" fmla="*/ 474349 w 1425709"/>
              <a:gd name="connsiteY247" fmla="*/ 1815792 h 2954076"/>
              <a:gd name="connsiteX248" fmla="*/ 479112 w 1425709"/>
              <a:gd name="connsiteY248" fmla="*/ 1782454 h 2954076"/>
              <a:gd name="connsiteX249" fmla="*/ 505306 w 1425709"/>
              <a:gd name="connsiteY249" fmla="*/ 1758642 h 2954076"/>
              <a:gd name="connsiteX250" fmla="*/ 479112 w 1425709"/>
              <a:gd name="connsiteY250" fmla="*/ 1732448 h 2954076"/>
              <a:gd name="connsiteX251" fmla="*/ 481493 w 1425709"/>
              <a:gd name="connsiteY251" fmla="*/ 1706254 h 2954076"/>
              <a:gd name="connsiteX252" fmla="*/ 486256 w 1425709"/>
              <a:gd name="connsiteY252" fmla="*/ 1680060 h 2954076"/>
              <a:gd name="connsiteX253" fmla="*/ 524356 w 1425709"/>
              <a:gd name="connsiteY253" fmla="*/ 1632435 h 2954076"/>
              <a:gd name="connsiteX254" fmla="*/ 524356 w 1425709"/>
              <a:gd name="connsiteY254" fmla="*/ 1601479 h 2954076"/>
              <a:gd name="connsiteX255" fmla="*/ 505306 w 1425709"/>
              <a:gd name="connsiteY255" fmla="*/ 1596717 h 2954076"/>
              <a:gd name="connsiteX256" fmla="*/ 462443 w 1425709"/>
              <a:gd name="connsiteY256" fmla="*/ 1625292 h 2954076"/>
              <a:gd name="connsiteX257" fmla="*/ 433868 w 1425709"/>
              <a:gd name="connsiteY257" fmla="*/ 1603860 h 2954076"/>
              <a:gd name="connsiteX258" fmla="*/ 386243 w 1425709"/>
              <a:gd name="connsiteY258" fmla="*/ 1522898 h 2954076"/>
              <a:gd name="connsiteX259" fmla="*/ 368682 w 1425709"/>
              <a:gd name="connsiteY259" fmla="*/ 1496446 h 2954076"/>
              <a:gd name="connsiteX0" fmla="*/ 368682 w 1425709"/>
              <a:gd name="connsiteY0" fmla="*/ 1496446 h 2954076"/>
              <a:gd name="connsiteX1" fmla="*/ 371956 w 1425709"/>
              <a:gd name="connsiteY1" fmla="*/ 1446698 h 2954076"/>
              <a:gd name="connsiteX2" fmla="*/ 429106 w 1425709"/>
              <a:gd name="connsiteY2" fmla="*/ 1349067 h 2954076"/>
              <a:gd name="connsiteX3" fmla="*/ 464824 w 1425709"/>
              <a:gd name="connsiteY3" fmla="*/ 1344304 h 2954076"/>
              <a:gd name="connsiteX4" fmla="*/ 476731 w 1425709"/>
              <a:gd name="connsiteY4" fmla="*/ 1327635 h 2954076"/>
              <a:gd name="connsiteX5" fmla="*/ 441012 w 1425709"/>
              <a:gd name="connsiteY5" fmla="*/ 1325254 h 2954076"/>
              <a:gd name="connsiteX6" fmla="*/ 381481 w 1425709"/>
              <a:gd name="connsiteY6" fmla="*/ 1313348 h 2954076"/>
              <a:gd name="connsiteX7" fmla="*/ 357668 w 1425709"/>
              <a:gd name="connsiteY7" fmla="*/ 1349067 h 2954076"/>
              <a:gd name="connsiteX8" fmla="*/ 276706 w 1425709"/>
              <a:gd name="connsiteY8" fmla="*/ 1391929 h 2954076"/>
              <a:gd name="connsiteX9" fmla="*/ 231462 w 1425709"/>
              <a:gd name="connsiteY9" fmla="*/ 1372879 h 2954076"/>
              <a:gd name="connsiteX10" fmla="*/ 212412 w 1425709"/>
              <a:gd name="connsiteY10" fmla="*/ 1344304 h 2954076"/>
              <a:gd name="connsiteX11" fmla="*/ 202887 w 1425709"/>
              <a:gd name="connsiteY11" fmla="*/ 1363354 h 2954076"/>
              <a:gd name="connsiteX12" fmla="*/ 212412 w 1425709"/>
              <a:gd name="connsiteY12" fmla="*/ 1422884 h 2954076"/>
              <a:gd name="connsiteX13" fmla="*/ 138593 w 1425709"/>
              <a:gd name="connsiteY13" fmla="*/ 1372879 h 2954076"/>
              <a:gd name="connsiteX14" fmla="*/ 88587 w 1425709"/>
              <a:gd name="connsiteY14" fmla="*/ 1391929 h 2954076"/>
              <a:gd name="connsiteX15" fmla="*/ 64775 w 1425709"/>
              <a:gd name="connsiteY15" fmla="*/ 1337163 h 2954076"/>
              <a:gd name="connsiteX16" fmla="*/ 79062 w 1425709"/>
              <a:gd name="connsiteY16" fmla="*/ 1291917 h 2954076"/>
              <a:gd name="connsiteX17" fmla="*/ 138593 w 1425709"/>
              <a:gd name="connsiteY17" fmla="*/ 1184760 h 2954076"/>
              <a:gd name="connsiteX18" fmla="*/ 164787 w 1425709"/>
              <a:gd name="connsiteY18" fmla="*/ 1156184 h 2954076"/>
              <a:gd name="connsiteX19" fmla="*/ 100493 w 1425709"/>
              <a:gd name="connsiteY19" fmla="*/ 1060934 h 2954076"/>
              <a:gd name="connsiteX20" fmla="*/ 112399 w 1425709"/>
              <a:gd name="connsiteY20" fmla="*/ 1015691 h 2954076"/>
              <a:gd name="connsiteX21" fmla="*/ 136212 w 1425709"/>
              <a:gd name="connsiteY21" fmla="*/ 996641 h 2954076"/>
              <a:gd name="connsiteX22" fmla="*/ 188599 w 1425709"/>
              <a:gd name="connsiteY22" fmla="*/ 994259 h 2954076"/>
              <a:gd name="connsiteX23" fmla="*/ 133831 w 1425709"/>
              <a:gd name="connsiteY23" fmla="*/ 975209 h 2954076"/>
              <a:gd name="connsiteX24" fmla="*/ 121924 w 1425709"/>
              <a:gd name="connsiteY24" fmla="*/ 937109 h 2954076"/>
              <a:gd name="connsiteX25" fmla="*/ 88587 w 1425709"/>
              <a:gd name="connsiteY25" fmla="*/ 1006166 h 2954076"/>
              <a:gd name="connsiteX26" fmla="*/ 67156 w 1425709"/>
              <a:gd name="connsiteY26" fmla="*/ 1010928 h 2954076"/>
              <a:gd name="connsiteX27" fmla="*/ 86206 w 1425709"/>
              <a:gd name="connsiteY27" fmla="*/ 1065697 h 2954076"/>
              <a:gd name="connsiteX28" fmla="*/ 43343 w 1425709"/>
              <a:gd name="connsiteY28" fmla="*/ 1015691 h 2954076"/>
              <a:gd name="connsiteX29" fmla="*/ 26674 w 1425709"/>
              <a:gd name="connsiteY29" fmla="*/ 987116 h 2954076"/>
              <a:gd name="connsiteX30" fmla="*/ 102874 w 1425709"/>
              <a:gd name="connsiteY30" fmla="*/ 877578 h 2954076"/>
              <a:gd name="connsiteX31" fmla="*/ 74299 w 1425709"/>
              <a:gd name="connsiteY31" fmla="*/ 887103 h 2954076"/>
              <a:gd name="connsiteX32" fmla="*/ 45724 w 1425709"/>
              <a:gd name="connsiteY32" fmla="*/ 922822 h 2954076"/>
              <a:gd name="connsiteX33" fmla="*/ 17149 w 1425709"/>
              <a:gd name="connsiteY33" fmla="*/ 951398 h 2954076"/>
              <a:gd name="connsiteX34" fmla="*/ 14768 w 1425709"/>
              <a:gd name="connsiteY34" fmla="*/ 1025217 h 2954076"/>
              <a:gd name="connsiteX35" fmla="*/ 12387 w 1425709"/>
              <a:gd name="connsiteY35" fmla="*/ 1079986 h 2954076"/>
              <a:gd name="connsiteX36" fmla="*/ 48106 w 1425709"/>
              <a:gd name="connsiteY36" fmla="*/ 1075223 h 2954076"/>
              <a:gd name="connsiteX37" fmla="*/ 74299 w 1425709"/>
              <a:gd name="connsiteY37" fmla="*/ 1144279 h 2954076"/>
              <a:gd name="connsiteX38" fmla="*/ 57631 w 1425709"/>
              <a:gd name="connsiteY38" fmla="*/ 1163329 h 2954076"/>
              <a:gd name="connsiteX39" fmla="*/ 24293 w 1425709"/>
              <a:gd name="connsiteY39" fmla="*/ 1146660 h 2954076"/>
              <a:gd name="connsiteX40" fmla="*/ 7624 w 1425709"/>
              <a:gd name="connsiteY40" fmla="*/ 1063317 h 2954076"/>
              <a:gd name="connsiteX41" fmla="*/ 10007 w 1425709"/>
              <a:gd name="connsiteY41" fmla="*/ 868057 h 2954076"/>
              <a:gd name="connsiteX42" fmla="*/ 45724 w 1425709"/>
              <a:gd name="connsiteY42" fmla="*/ 815666 h 2954076"/>
              <a:gd name="connsiteX43" fmla="*/ 81443 w 1425709"/>
              <a:gd name="connsiteY43" fmla="*/ 796616 h 2954076"/>
              <a:gd name="connsiteX44" fmla="*/ 14768 w 1425709"/>
              <a:gd name="connsiteY44" fmla="*/ 794234 h 2954076"/>
              <a:gd name="connsiteX45" fmla="*/ 45724 w 1425709"/>
              <a:gd name="connsiteY45" fmla="*/ 763278 h 2954076"/>
              <a:gd name="connsiteX46" fmla="*/ 24293 w 1425709"/>
              <a:gd name="connsiteY46" fmla="*/ 763278 h 2954076"/>
              <a:gd name="connsiteX47" fmla="*/ 64774 w 1425709"/>
              <a:gd name="connsiteY47" fmla="*/ 677553 h 2954076"/>
              <a:gd name="connsiteX48" fmla="*/ 12387 w 1425709"/>
              <a:gd name="connsiteY48" fmla="*/ 741847 h 2954076"/>
              <a:gd name="connsiteX49" fmla="*/ 5243 w 1425709"/>
              <a:gd name="connsiteY49" fmla="*/ 670409 h 2954076"/>
              <a:gd name="connsiteX50" fmla="*/ 5244 w 1425709"/>
              <a:gd name="connsiteY50" fmla="*/ 396567 h 2954076"/>
              <a:gd name="connsiteX51" fmla="*/ 17149 w 1425709"/>
              <a:gd name="connsiteY51" fmla="*/ 279884 h 2954076"/>
              <a:gd name="connsiteX52" fmla="*/ 71918 w 1425709"/>
              <a:gd name="connsiteY52" fmla="*/ 291791 h 2954076"/>
              <a:gd name="connsiteX53" fmla="*/ 52868 w 1425709"/>
              <a:gd name="connsiteY53" fmla="*/ 258453 h 2954076"/>
              <a:gd name="connsiteX54" fmla="*/ 480 w 1425709"/>
              <a:gd name="connsiteY54" fmla="*/ 225116 h 2954076"/>
              <a:gd name="connsiteX55" fmla="*/ 33818 w 1425709"/>
              <a:gd name="connsiteY55" fmla="*/ 208447 h 2954076"/>
              <a:gd name="connsiteX56" fmla="*/ 36199 w 1425709"/>
              <a:gd name="connsiteY56" fmla="*/ 194159 h 2954076"/>
              <a:gd name="connsiteX57" fmla="*/ 14768 w 1425709"/>
              <a:gd name="connsiteY57" fmla="*/ 153678 h 2954076"/>
              <a:gd name="connsiteX58" fmla="*/ 52868 w 1425709"/>
              <a:gd name="connsiteY58" fmla="*/ 151297 h 2954076"/>
              <a:gd name="connsiteX59" fmla="*/ 76681 w 1425709"/>
              <a:gd name="connsiteY59" fmla="*/ 141772 h 2954076"/>
              <a:gd name="connsiteX60" fmla="*/ 57630 w 1425709"/>
              <a:gd name="connsiteY60" fmla="*/ 101291 h 2954076"/>
              <a:gd name="connsiteX61" fmla="*/ 81444 w 1425709"/>
              <a:gd name="connsiteY61" fmla="*/ 27473 h 2954076"/>
              <a:gd name="connsiteX62" fmla="*/ 98112 w 1425709"/>
              <a:gd name="connsiteY62" fmla="*/ 8422 h 2954076"/>
              <a:gd name="connsiteX63" fmla="*/ 145737 w 1425709"/>
              <a:gd name="connsiteY63" fmla="*/ 20328 h 2954076"/>
              <a:gd name="connsiteX64" fmla="*/ 138593 w 1425709"/>
              <a:gd name="connsiteY64" fmla="*/ 77479 h 2954076"/>
              <a:gd name="connsiteX65" fmla="*/ 181456 w 1425709"/>
              <a:gd name="connsiteY65" fmla="*/ 32235 h 2954076"/>
              <a:gd name="connsiteX66" fmla="*/ 250512 w 1425709"/>
              <a:gd name="connsiteY66" fmla="*/ 36998 h 2954076"/>
              <a:gd name="connsiteX67" fmla="*/ 331474 w 1425709"/>
              <a:gd name="connsiteY67" fmla="*/ 25092 h 2954076"/>
              <a:gd name="connsiteX68" fmla="*/ 367193 w 1425709"/>
              <a:gd name="connsiteY68" fmla="*/ 6042 h 2954076"/>
              <a:gd name="connsiteX69" fmla="*/ 407674 w 1425709"/>
              <a:gd name="connsiteY69" fmla="*/ 20329 h 2954076"/>
              <a:gd name="connsiteX70" fmla="*/ 421962 w 1425709"/>
              <a:gd name="connsiteY70" fmla="*/ 1279 h 2954076"/>
              <a:gd name="connsiteX71" fmla="*/ 459641 w 1425709"/>
              <a:gd name="connsiteY71" fmla="*/ 2745 h 2954076"/>
              <a:gd name="connsiteX72" fmla="*/ 467206 w 1425709"/>
              <a:gd name="connsiteY72" fmla="*/ 10804 h 2954076"/>
              <a:gd name="connsiteX73" fmla="*/ 462443 w 1425709"/>
              <a:gd name="connsiteY73" fmla="*/ 101292 h 2954076"/>
              <a:gd name="connsiteX74" fmla="*/ 421962 w 1425709"/>
              <a:gd name="connsiteY74" fmla="*/ 137010 h 2954076"/>
              <a:gd name="connsiteX75" fmla="*/ 329093 w 1425709"/>
              <a:gd name="connsiteY75" fmla="*/ 215592 h 2954076"/>
              <a:gd name="connsiteX76" fmla="*/ 295756 w 1425709"/>
              <a:gd name="connsiteY76" fmla="*/ 251310 h 2954076"/>
              <a:gd name="connsiteX77" fmla="*/ 274324 w 1425709"/>
              <a:gd name="connsiteY77" fmla="*/ 294173 h 2954076"/>
              <a:gd name="connsiteX78" fmla="*/ 210031 w 1425709"/>
              <a:gd name="connsiteY78" fmla="*/ 275123 h 2954076"/>
              <a:gd name="connsiteX79" fmla="*/ 229081 w 1425709"/>
              <a:gd name="connsiteY79" fmla="*/ 303698 h 2954076"/>
              <a:gd name="connsiteX80" fmla="*/ 302899 w 1425709"/>
              <a:gd name="connsiteY80" fmla="*/ 313223 h 2954076"/>
              <a:gd name="connsiteX81" fmla="*/ 329093 w 1425709"/>
              <a:gd name="connsiteY81" fmla="*/ 301317 h 2954076"/>
              <a:gd name="connsiteX82" fmla="*/ 293374 w 1425709"/>
              <a:gd name="connsiteY82" fmla="*/ 341798 h 2954076"/>
              <a:gd name="connsiteX83" fmla="*/ 269562 w 1425709"/>
              <a:gd name="connsiteY83" fmla="*/ 339417 h 2954076"/>
              <a:gd name="connsiteX84" fmla="*/ 236224 w 1425709"/>
              <a:gd name="connsiteY84" fmla="*/ 348942 h 2954076"/>
              <a:gd name="connsiteX85" fmla="*/ 210031 w 1425709"/>
              <a:gd name="connsiteY85" fmla="*/ 387042 h 2954076"/>
              <a:gd name="connsiteX86" fmla="*/ 210031 w 1425709"/>
              <a:gd name="connsiteY86" fmla="*/ 406092 h 2954076"/>
              <a:gd name="connsiteX87" fmla="*/ 236224 w 1425709"/>
              <a:gd name="connsiteY87" fmla="*/ 372754 h 2954076"/>
              <a:gd name="connsiteX88" fmla="*/ 260037 w 1425709"/>
              <a:gd name="connsiteY88" fmla="*/ 363229 h 2954076"/>
              <a:gd name="connsiteX89" fmla="*/ 269562 w 1425709"/>
              <a:gd name="connsiteY89" fmla="*/ 387042 h 2954076"/>
              <a:gd name="connsiteX90" fmla="*/ 245749 w 1425709"/>
              <a:gd name="connsiteY90" fmla="*/ 422760 h 2954076"/>
              <a:gd name="connsiteX91" fmla="*/ 260037 w 1425709"/>
              <a:gd name="connsiteY91" fmla="*/ 425142 h 2954076"/>
              <a:gd name="connsiteX92" fmla="*/ 321949 w 1425709"/>
              <a:gd name="connsiteY92" fmla="*/ 387042 h 2954076"/>
              <a:gd name="connsiteX93" fmla="*/ 367193 w 1425709"/>
              <a:gd name="connsiteY93" fmla="*/ 375135 h 2954076"/>
              <a:gd name="connsiteX94" fmla="*/ 414818 w 1425709"/>
              <a:gd name="connsiteY94" fmla="*/ 353704 h 2954076"/>
              <a:gd name="connsiteX95" fmla="*/ 476731 w 1425709"/>
              <a:gd name="connsiteY95" fmla="*/ 367991 h 2954076"/>
              <a:gd name="connsiteX96" fmla="*/ 543406 w 1425709"/>
              <a:gd name="connsiteY96" fmla="*/ 353703 h 2954076"/>
              <a:gd name="connsiteX97" fmla="*/ 621987 w 1425709"/>
              <a:gd name="connsiteY97" fmla="*/ 365610 h 2954076"/>
              <a:gd name="connsiteX98" fmla="*/ 686281 w 1425709"/>
              <a:gd name="connsiteY98" fmla="*/ 363229 h 2954076"/>
              <a:gd name="connsiteX99" fmla="*/ 717239 w 1425709"/>
              <a:gd name="connsiteY99" fmla="*/ 398951 h 2954076"/>
              <a:gd name="connsiteX100" fmla="*/ 721999 w 1425709"/>
              <a:gd name="connsiteY100" fmla="*/ 451335 h 2954076"/>
              <a:gd name="connsiteX101" fmla="*/ 683899 w 1425709"/>
              <a:gd name="connsiteY101" fmla="*/ 503723 h 2954076"/>
              <a:gd name="connsiteX102" fmla="*/ 674374 w 1425709"/>
              <a:gd name="connsiteY102" fmla="*/ 565634 h 2954076"/>
              <a:gd name="connsiteX103" fmla="*/ 648181 w 1425709"/>
              <a:gd name="connsiteY103" fmla="*/ 615641 h 2954076"/>
              <a:gd name="connsiteX104" fmla="*/ 636274 w 1425709"/>
              <a:gd name="connsiteY104" fmla="*/ 658504 h 2954076"/>
              <a:gd name="connsiteX105" fmla="*/ 600556 w 1425709"/>
              <a:gd name="connsiteY105" fmla="*/ 703747 h 2954076"/>
              <a:gd name="connsiteX106" fmla="*/ 569599 w 1425709"/>
              <a:gd name="connsiteY106" fmla="*/ 768042 h 2954076"/>
              <a:gd name="connsiteX107" fmla="*/ 469587 w 1425709"/>
              <a:gd name="connsiteY107" fmla="*/ 806142 h 2954076"/>
              <a:gd name="connsiteX108" fmla="*/ 448156 w 1425709"/>
              <a:gd name="connsiteY108" fmla="*/ 820429 h 2954076"/>
              <a:gd name="connsiteX109" fmla="*/ 443393 w 1425709"/>
              <a:gd name="connsiteY109" fmla="*/ 844242 h 2954076"/>
              <a:gd name="connsiteX110" fmla="*/ 512449 w 1425709"/>
              <a:gd name="connsiteY110" fmla="*/ 815667 h 2954076"/>
              <a:gd name="connsiteX111" fmla="*/ 536262 w 1425709"/>
              <a:gd name="connsiteY111" fmla="*/ 839479 h 2954076"/>
              <a:gd name="connsiteX112" fmla="*/ 560074 w 1425709"/>
              <a:gd name="connsiteY112" fmla="*/ 870435 h 2954076"/>
              <a:gd name="connsiteX113" fmla="*/ 486256 w 1425709"/>
              <a:gd name="connsiteY113" fmla="*/ 910917 h 2954076"/>
              <a:gd name="connsiteX114" fmla="*/ 429106 w 1425709"/>
              <a:gd name="connsiteY114" fmla="*/ 949017 h 2954076"/>
              <a:gd name="connsiteX115" fmla="*/ 341000 w 1425709"/>
              <a:gd name="connsiteY115" fmla="*/ 946635 h 2954076"/>
              <a:gd name="connsiteX116" fmla="*/ 376718 w 1425709"/>
              <a:gd name="connsiteY116" fmla="*/ 968067 h 2954076"/>
              <a:gd name="connsiteX117" fmla="*/ 481493 w 1425709"/>
              <a:gd name="connsiteY117" fmla="*/ 987117 h 2954076"/>
              <a:gd name="connsiteX118" fmla="*/ 545787 w 1425709"/>
              <a:gd name="connsiteY118" fmla="*/ 951398 h 2954076"/>
              <a:gd name="connsiteX119" fmla="*/ 757719 w 1425709"/>
              <a:gd name="connsiteY119" fmla="*/ 1110943 h 2954076"/>
              <a:gd name="connsiteX120" fmla="*/ 807725 w 1425709"/>
              <a:gd name="connsiteY120" fmla="*/ 1327635 h 2954076"/>
              <a:gd name="connsiteX121" fmla="*/ 976844 w 1425709"/>
              <a:gd name="connsiteY121" fmla="*/ 1527402 h 2954076"/>
              <a:gd name="connsiteX122" fmla="*/ 1091094 w 1425709"/>
              <a:gd name="connsiteY122" fmla="*/ 1765785 h 2954076"/>
              <a:gd name="connsiteX123" fmla="*/ 1038707 w 1425709"/>
              <a:gd name="connsiteY123" fmla="*/ 1770548 h 2954076"/>
              <a:gd name="connsiteX124" fmla="*/ 1114907 w 1425709"/>
              <a:gd name="connsiteY124" fmla="*/ 1846748 h 2954076"/>
              <a:gd name="connsiteX125" fmla="*/ 1150625 w 1425709"/>
              <a:gd name="connsiteY125" fmla="*/ 1934854 h 2954076"/>
              <a:gd name="connsiteX126" fmla="*/ 1086332 w 1425709"/>
              <a:gd name="connsiteY126" fmla="*/ 2027723 h 2954076"/>
              <a:gd name="connsiteX127" fmla="*/ 1110144 w 1425709"/>
              <a:gd name="connsiteY127" fmla="*/ 2034868 h 2954076"/>
              <a:gd name="connsiteX128" fmla="*/ 1129194 w 1425709"/>
              <a:gd name="connsiteY128" fmla="*/ 2063442 h 2954076"/>
              <a:gd name="connsiteX129" fmla="*/ 1157769 w 1425709"/>
              <a:gd name="connsiteY129" fmla="*/ 2061060 h 2954076"/>
              <a:gd name="connsiteX130" fmla="*/ 1207774 w 1425709"/>
              <a:gd name="connsiteY130" fmla="*/ 1994385 h 2954076"/>
              <a:gd name="connsiteX131" fmla="*/ 1419707 w 1425709"/>
              <a:gd name="connsiteY131" fmla="*/ 2080111 h 2954076"/>
              <a:gd name="connsiteX132" fmla="*/ 1381607 w 1425709"/>
              <a:gd name="connsiteY132" fmla="*/ 2292043 h 2954076"/>
              <a:gd name="connsiteX133" fmla="*/ 1357794 w 1425709"/>
              <a:gd name="connsiteY133" fmla="*/ 2330142 h 2954076"/>
              <a:gd name="connsiteX134" fmla="*/ 1310168 w 1425709"/>
              <a:gd name="connsiteY134" fmla="*/ 2306329 h 2954076"/>
              <a:gd name="connsiteX135" fmla="*/ 1333982 w 1425709"/>
              <a:gd name="connsiteY135" fmla="*/ 2353954 h 2954076"/>
              <a:gd name="connsiteX136" fmla="*/ 1319693 w 1425709"/>
              <a:gd name="connsiteY136" fmla="*/ 2377767 h 2954076"/>
              <a:gd name="connsiteX137" fmla="*/ 1269688 w 1425709"/>
              <a:gd name="connsiteY137" fmla="*/ 2373004 h 2954076"/>
              <a:gd name="connsiteX138" fmla="*/ 1222062 w 1425709"/>
              <a:gd name="connsiteY138" fmla="*/ 2396817 h 2954076"/>
              <a:gd name="connsiteX139" fmla="*/ 1236350 w 1425709"/>
              <a:gd name="connsiteY139" fmla="*/ 2413485 h 2954076"/>
              <a:gd name="connsiteX140" fmla="*/ 1269687 w 1425709"/>
              <a:gd name="connsiteY140" fmla="*/ 2415867 h 2954076"/>
              <a:gd name="connsiteX141" fmla="*/ 1248255 w 1425709"/>
              <a:gd name="connsiteY141" fmla="*/ 2458728 h 2954076"/>
              <a:gd name="connsiteX142" fmla="*/ 1164912 w 1425709"/>
              <a:gd name="connsiteY142" fmla="*/ 2484923 h 2954076"/>
              <a:gd name="connsiteX143" fmla="*/ 1203012 w 1425709"/>
              <a:gd name="connsiteY143" fmla="*/ 2487304 h 2954076"/>
              <a:gd name="connsiteX144" fmla="*/ 1200631 w 1425709"/>
              <a:gd name="connsiteY144" fmla="*/ 2508735 h 2954076"/>
              <a:gd name="connsiteX145" fmla="*/ 1217299 w 1425709"/>
              <a:gd name="connsiteY145" fmla="*/ 2523023 h 2954076"/>
              <a:gd name="connsiteX146" fmla="*/ 1243493 w 1425709"/>
              <a:gd name="connsiteY146" fmla="*/ 2503973 h 2954076"/>
              <a:gd name="connsiteX147" fmla="*/ 1262543 w 1425709"/>
              <a:gd name="connsiteY147" fmla="*/ 2527785 h 2954076"/>
              <a:gd name="connsiteX148" fmla="*/ 1300644 w 1425709"/>
              <a:gd name="connsiteY148" fmla="*/ 2515879 h 2954076"/>
              <a:gd name="connsiteX149" fmla="*/ 1348268 w 1425709"/>
              <a:gd name="connsiteY149" fmla="*/ 2523023 h 2954076"/>
              <a:gd name="connsiteX150" fmla="*/ 1357793 w 1425709"/>
              <a:gd name="connsiteY150" fmla="*/ 2556360 h 2954076"/>
              <a:gd name="connsiteX151" fmla="*/ 1343507 w 1425709"/>
              <a:gd name="connsiteY151" fmla="*/ 2592080 h 2954076"/>
              <a:gd name="connsiteX152" fmla="*/ 1293499 w 1425709"/>
              <a:gd name="connsiteY152" fmla="*/ 2615892 h 2954076"/>
              <a:gd name="connsiteX153" fmla="*/ 1264924 w 1425709"/>
              <a:gd name="connsiteY153" fmla="*/ 2649229 h 2954076"/>
              <a:gd name="connsiteX154" fmla="*/ 1174437 w 1425709"/>
              <a:gd name="connsiteY154" fmla="*/ 2680185 h 2954076"/>
              <a:gd name="connsiteX155" fmla="*/ 1141099 w 1425709"/>
              <a:gd name="connsiteY155" fmla="*/ 2708760 h 2954076"/>
              <a:gd name="connsiteX156" fmla="*/ 1088712 w 1425709"/>
              <a:gd name="connsiteY156" fmla="*/ 2699235 h 2954076"/>
              <a:gd name="connsiteX157" fmla="*/ 1029181 w 1425709"/>
              <a:gd name="connsiteY157" fmla="*/ 2692092 h 2954076"/>
              <a:gd name="connsiteX158" fmla="*/ 962506 w 1425709"/>
              <a:gd name="connsiteY158" fmla="*/ 2699235 h 2954076"/>
              <a:gd name="connsiteX159" fmla="*/ 924406 w 1425709"/>
              <a:gd name="connsiteY159" fmla="*/ 2718285 h 2954076"/>
              <a:gd name="connsiteX160" fmla="*/ 888687 w 1425709"/>
              <a:gd name="connsiteY160" fmla="*/ 2682567 h 2954076"/>
              <a:gd name="connsiteX161" fmla="*/ 869637 w 1425709"/>
              <a:gd name="connsiteY161" fmla="*/ 2682567 h 2954076"/>
              <a:gd name="connsiteX162" fmla="*/ 850587 w 1425709"/>
              <a:gd name="connsiteY162" fmla="*/ 2701617 h 2954076"/>
              <a:gd name="connsiteX163" fmla="*/ 817249 w 1425709"/>
              <a:gd name="connsiteY163" fmla="*/ 2694473 h 2954076"/>
              <a:gd name="connsiteX164" fmla="*/ 800581 w 1425709"/>
              <a:gd name="connsiteY164" fmla="*/ 2711142 h 2954076"/>
              <a:gd name="connsiteX165" fmla="*/ 793437 w 1425709"/>
              <a:gd name="connsiteY165" fmla="*/ 2739717 h 2954076"/>
              <a:gd name="connsiteX166" fmla="*/ 838681 w 1425709"/>
              <a:gd name="connsiteY166" fmla="*/ 2761148 h 2954076"/>
              <a:gd name="connsiteX167" fmla="*/ 860112 w 1425709"/>
              <a:gd name="connsiteY167" fmla="*/ 2730192 h 2954076"/>
              <a:gd name="connsiteX168" fmla="*/ 786293 w 1425709"/>
              <a:gd name="connsiteY168" fmla="*/ 2706379 h 2954076"/>
              <a:gd name="connsiteX169" fmla="*/ 686281 w 1425709"/>
              <a:gd name="connsiteY169" fmla="*/ 2713523 h 2954076"/>
              <a:gd name="connsiteX170" fmla="*/ 685860 w 1425709"/>
              <a:gd name="connsiteY170" fmla="*/ 2749641 h 2954076"/>
              <a:gd name="connsiteX171" fmla="*/ 621987 w 1425709"/>
              <a:gd name="connsiteY171" fmla="*/ 2746860 h 2954076"/>
              <a:gd name="connsiteX172" fmla="*/ 591031 w 1425709"/>
              <a:gd name="connsiteY172" fmla="*/ 2754004 h 2954076"/>
              <a:gd name="connsiteX173" fmla="*/ 521974 w 1425709"/>
              <a:gd name="connsiteY173" fmla="*/ 2715904 h 2954076"/>
              <a:gd name="connsiteX174" fmla="*/ 464824 w 1425709"/>
              <a:gd name="connsiteY174" fmla="*/ 2725429 h 2954076"/>
              <a:gd name="connsiteX175" fmla="*/ 386243 w 1425709"/>
              <a:gd name="connsiteY175" fmla="*/ 2780198 h 2954076"/>
              <a:gd name="connsiteX176" fmla="*/ 350525 w 1425709"/>
              <a:gd name="connsiteY176" fmla="*/ 2892118 h 2954076"/>
              <a:gd name="connsiteX177" fmla="*/ 302899 w 1425709"/>
              <a:gd name="connsiteY177" fmla="*/ 2858779 h 2954076"/>
              <a:gd name="connsiteX178" fmla="*/ 245749 w 1425709"/>
              <a:gd name="connsiteY178" fmla="*/ 2844492 h 2954076"/>
              <a:gd name="connsiteX179" fmla="*/ 190981 w 1425709"/>
              <a:gd name="connsiteY179" fmla="*/ 2856398 h 2954076"/>
              <a:gd name="connsiteX180" fmla="*/ 145737 w 1425709"/>
              <a:gd name="connsiteY180" fmla="*/ 2863542 h 2954076"/>
              <a:gd name="connsiteX181" fmla="*/ 110018 w 1425709"/>
              <a:gd name="connsiteY181" fmla="*/ 2892117 h 2954076"/>
              <a:gd name="connsiteX182" fmla="*/ 88587 w 1425709"/>
              <a:gd name="connsiteY182" fmla="*/ 2899260 h 2954076"/>
              <a:gd name="connsiteX183" fmla="*/ 79062 w 1425709"/>
              <a:gd name="connsiteY183" fmla="*/ 2937360 h 2954076"/>
              <a:gd name="connsiteX184" fmla="*/ 55250 w 1425709"/>
              <a:gd name="connsiteY184" fmla="*/ 2954030 h 2954076"/>
              <a:gd name="connsiteX185" fmla="*/ 36199 w 1425709"/>
              <a:gd name="connsiteY185" fmla="*/ 2930218 h 2954076"/>
              <a:gd name="connsiteX186" fmla="*/ 5244 w 1425709"/>
              <a:gd name="connsiteY186" fmla="*/ 2911169 h 2954076"/>
              <a:gd name="connsiteX187" fmla="*/ 12387 w 1425709"/>
              <a:gd name="connsiteY187" fmla="*/ 2884973 h 2954076"/>
              <a:gd name="connsiteX188" fmla="*/ 69537 w 1425709"/>
              <a:gd name="connsiteY188" fmla="*/ 2849255 h 2954076"/>
              <a:gd name="connsiteX189" fmla="*/ 90969 w 1425709"/>
              <a:gd name="connsiteY189" fmla="*/ 2777818 h 2954076"/>
              <a:gd name="connsiteX190" fmla="*/ 145737 w 1425709"/>
              <a:gd name="connsiteY190" fmla="*/ 2744479 h 2954076"/>
              <a:gd name="connsiteX191" fmla="*/ 183838 w 1425709"/>
              <a:gd name="connsiteY191" fmla="*/ 2694474 h 2954076"/>
              <a:gd name="connsiteX192" fmla="*/ 193363 w 1425709"/>
              <a:gd name="connsiteY192" fmla="*/ 2630180 h 2954076"/>
              <a:gd name="connsiteX193" fmla="*/ 217174 w 1425709"/>
              <a:gd name="connsiteY193" fmla="*/ 2632561 h 2954076"/>
              <a:gd name="connsiteX194" fmla="*/ 240987 w 1425709"/>
              <a:gd name="connsiteY194" fmla="*/ 2623036 h 2954076"/>
              <a:gd name="connsiteX195" fmla="*/ 262418 w 1425709"/>
              <a:gd name="connsiteY195" fmla="*/ 2570648 h 2954076"/>
              <a:gd name="connsiteX196" fmla="*/ 391006 w 1425709"/>
              <a:gd name="connsiteY196" fmla="*/ 2561123 h 2954076"/>
              <a:gd name="connsiteX197" fmla="*/ 410056 w 1425709"/>
              <a:gd name="connsiteY197" fmla="*/ 2580174 h 2954076"/>
              <a:gd name="connsiteX198" fmla="*/ 476731 w 1425709"/>
              <a:gd name="connsiteY198" fmla="*/ 2558743 h 2954076"/>
              <a:gd name="connsiteX199" fmla="*/ 512449 w 1425709"/>
              <a:gd name="connsiteY199" fmla="*/ 2496829 h 2954076"/>
              <a:gd name="connsiteX200" fmla="*/ 560074 w 1425709"/>
              <a:gd name="connsiteY200" fmla="*/ 2446823 h 2954076"/>
              <a:gd name="connsiteX201" fmla="*/ 610081 w 1425709"/>
              <a:gd name="connsiteY201" fmla="*/ 2382529 h 2954076"/>
              <a:gd name="connsiteX202" fmla="*/ 536262 w 1425709"/>
              <a:gd name="connsiteY202" fmla="*/ 2444442 h 2954076"/>
              <a:gd name="connsiteX203" fmla="*/ 486256 w 1425709"/>
              <a:gd name="connsiteY203" fmla="*/ 2468254 h 2954076"/>
              <a:gd name="connsiteX204" fmla="*/ 424343 w 1425709"/>
              <a:gd name="connsiteY204" fmla="*/ 2513499 h 2954076"/>
              <a:gd name="connsiteX205" fmla="*/ 364812 w 1425709"/>
              <a:gd name="connsiteY205" fmla="*/ 2484923 h 2954076"/>
              <a:gd name="connsiteX206" fmla="*/ 319568 w 1425709"/>
              <a:gd name="connsiteY206" fmla="*/ 2444442 h 2954076"/>
              <a:gd name="connsiteX207" fmla="*/ 295756 w 1425709"/>
              <a:gd name="connsiteY207" fmla="*/ 2437298 h 2954076"/>
              <a:gd name="connsiteX208" fmla="*/ 250512 w 1425709"/>
              <a:gd name="connsiteY208" fmla="*/ 2456348 h 2954076"/>
              <a:gd name="connsiteX209" fmla="*/ 231462 w 1425709"/>
              <a:gd name="connsiteY209" fmla="*/ 2444442 h 2954076"/>
              <a:gd name="connsiteX210" fmla="*/ 267181 w 1425709"/>
              <a:gd name="connsiteY210" fmla="*/ 2420629 h 2954076"/>
              <a:gd name="connsiteX211" fmla="*/ 171931 w 1425709"/>
              <a:gd name="connsiteY211" fmla="*/ 2408723 h 2954076"/>
              <a:gd name="connsiteX212" fmla="*/ 114781 w 1425709"/>
              <a:gd name="connsiteY212" fmla="*/ 2430154 h 2954076"/>
              <a:gd name="connsiteX213" fmla="*/ 93349 w 1425709"/>
              <a:gd name="connsiteY213" fmla="*/ 2446823 h 2954076"/>
              <a:gd name="connsiteX214" fmla="*/ 90968 w 1425709"/>
              <a:gd name="connsiteY214" fmla="*/ 2427773 h 2954076"/>
              <a:gd name="connsiteX215" fmla="*/ 112399 w 1425709"/>
              <a:gd name="connsiteY215" fmla="*/ 2401579 h 2954076"/>
              <a:gd name="connsiteX216" fmla="*/ 52868 w 1425709"/>
              <a:gd name="connsiteY216" fmla="*/ 2406342 h 2954076"/>
              <a:gd name="connsiteX217" fmla="*/ 67156 w 1425709"/>
              <a:gd name="connsiteY217" fmla="*/ 2373004 h 2954076"/>
              <a:gd name="connsiteX218" fmla="*/ 45724 w 1425709"/>
              <a:gd name="connsiteY218" fmla="*/ 2358717 h 2954076"/>
              <a:gd name="connsiteX219" fmla="*/ 52868 w 1425709"/>
              <a:gd name="connsiteY219" fmla="*/ 2342048 h 2954076"/>
              <a:gd name="connsiteX220" fmla="*/ 131449 w 1425709"/>
              <a:gd name="connsiteY220" fmla="*/ 2296804 h 2954076"/>
              <a:gd name="connsiteX221" fmla="*/ 150500 w 1425709"/>
              <a:gd name="connsiteY221" fmla="*/ 2272992 h 2954076"/>
              <a:gd name="connsiteX222" fmla="*/ 205268 w 1425709"/>
              <a:gd name="connsiteY222" fmla="*/ 2265848 h 2954076"/>
              <a:gd name="connsiteX223" fmla="*/ 276706 w 1425709"/>
              <a:gd name="connsiteY223" fmla="*/ 2201554 h 2954076"/>
              <a:gd name="connsiteX224" fmla="*/ 283849 w 1425709"/>
              <a:gd name="connsiteY224" fmla="*/ 2158692 h 2954076"/>
              <a:gd name="connsiteX225" fmla="*/ 264799 w 1425709"/>
              <a:gd name="connsiteY225" fmla="*/ 2120592 h 2954076"/>
              <a:gd name="connsiteX226" fmla="*/ 271943 w 1425709"/>
              <a:gd name="connsiteY226" fmla="*/ 2082492 h 2954076"/>
              <a:gd name="connsiteX227" fmla="*/ 269562 w 1425709"/>
              <a:gd name="connsiteY227" fmla="*/ 2049154 h 2954076"/>
              <a:gd name="connsiteX228" fmla="*/ 238606 w 1425709"/>
              <a:gd name="connsiteY228" fmla="*/ 2025342 h 2954076"/>
              <a:gd name="connsiteX229" fmla="*/ 207649 w 1425709"/>
              <a:gd name="connsiteY229" fmla="*/ 2032485 h 2954076"/>
              <a:gd name="connsiteX230" fmla="*/ 179074 w 1425709"/>
              <a:gd name="connsiteY230" fmla="*/ 2053917 h 2954076"/>
              <a:gd name="connsiteX231" fmla="*/ 148118 w 1425709"/>
              <a:gd name="connsiteY231" fmla="*/ 2058679 h 2954076"/>
              <a:gd name="connsiteX232" fmla="*/ 150499 w 1425709"/>
              <a:gd name="connsiteY232" fmla="*/ 2049154 h 2954076"/>
              <a:gd name="connsiteX233" fmla="*/ 219556 w 1425709"/>
              <a:gd name="connsiteY233" fmla="*/ 1956285 h 2954076"/>
              <a:gd name="connsiteX234" fmla="*/ 174312 w 1425709"/>
              <a:gd name="connsiteY234" fmla="*/ 1887229 h 2954076"/>
              <a:gd name="connsiteX235" fmla="*/ 193362 w 1425709"/>
              <a:gd name="connsiteY235" fmla="*/ 1851510 h 2954076"/>
              <a:gd name="connsiteX236" fmla="*/ 260037 w 1425709"/>
              <a:gd name="connsiteY236" fmla="*/ 1894373 h 2954076"/>
              <a:gd name="connsiteX237" fmla="*/ 307662 w 1425709"/>
              <a:gd name="connsiteY237" fmla="*/ 1906279 h 2954076"/>
              <a:gd name="connsiteX238" fmla="*/ 426724 w 1425709"/>
              <a:gd name="connsiteY238" fmla="*/ 1884848 h 2954076"/>
              <a:gd name="connsiteX239" fmla="*/ 479112 w 1425709"/>
              <a:gd name="connsiteY239" fmla="*/ 1915804 h 2954076"/>
              <a:gd name="connsiteX240" fmla="*/ 464824 w 1425709"/>
              <a:gd name="connsiteY240" fmla="*/ 1870560 h 2954076"/>
              <a:gd name="connsiteX241" fmla="*/ 469587 w 1425709"/>
              <a:gd name="connsiteY241" fmla="*/ 1863417 h 2954076"/>
              <a:gd name="connsiteX242" fmla="*/ 507687 w 1425709"/>
              <a:gd name="connsiteY242" fmla="*/ 1894373 h 2954076"/>
              <a:gd name="connsiteX243" fmla="*/ 533881 w 1425709"/>
              <a:gd name="connsiteY243" fmla="*/ 1901516 h 2954076"/>
              <a:gd name="connsiteX244" fmla="*/ 536262 w 1425709"/>
              <a:gd name="connsiteY244" fmla="*/ 1870560 h 2954076"/>
              <a:gd name="connsiteX245" fmla="*/ 519593 w 1425709"/>
              <a:gd name="connsiteY245" fmla="*/ 1870560 h 2954076"/>
              <a:gd name="connsiteX246" fmla="*/ 488637 w 1425709"/>
              <a:gd name="connsiteY246" fmla="*/ 1851510 h 2954076"/>
              <a:gd name="connsiteX247" fmla="*/ 474349 w 1425709"/>
              <a:gd name="connsiteY247" fmla="*/ 1815792 h 2954076"/>
              <a:gd name="connsiteX248" fmla="*/ 479112 w 1425709"/>
              <a:gd name="connsiteY248" fmla="*/ 1782454 h 2954076"/>
              <a:gd name="connsiteX249" fmla="*/ 505306 w 1425709"/>
              <a:gd name="connsiteY249" fmla="*/ 1758642 h 2954076"/>
              <a:gd name="connsiteX250" fmla="*/ 479112 w 1425709"/>
              <a:gd name="connsiteY250" fmla="*/ 1732448 h 2954076"/>
              <a:gd name="connsiteX251" fmla="*/ 481493 w 1425709"/>
              <a:gd name="connsiteY251" fmla="*/ 1706254 h 2954076"/>
              <a:gd name="connsiteX252" fmla="*/ 486256 w 1425709"/>
              <a:gd name="connsiteY252" fmla="*/ 1680060 h 2954076"/>
              <a:gd name="connsiteX253" fmla="*/ 524356 w 1425709"/>
              <a:gd name="connsiteY253" fmla="*/ 1632435 h 2954076"/>
              <a:gd name="connsiteX254" fmla="*/ 524356 w 1425709"/>
              <a:gd name="connsiteY254" fmla="*/ 1601479 h 2954076"/>
              <a:gd name="connsiteX255" fmla="*/ 505306 w 1425709"/>
              <a:gd name="connsiteY255" fmla="*/ 1596717 h 2954076"/>
              <a:gd name="connsiteX256" fmla="*/ 462443 w 1425709"/>
              <a:gd name="connsiteY256" fmla="*/ 1625292 h 2954076"/>
              <a:gd name="connsiteX257" fmla="*/ 433868 w 1425709"/>
              <a:gd name="connsiteY257" fmla="*/ 1603860 h 2954076"/>
              <a:gd name="connsiteX258" fmla="*/ 386243 w 1425709"/>
              <a:gd name="connsiteY258" fmla="*/ 1522898 h 2954076"/>
              <a:gd name="connsiteX259" fmla="*/ 368682 w 1425709"/>
              <a:gd name="connsiteY259" fmla="*/ 1496446 h 2954076"/>
              <a:gd name="connsiteX0" fmla="*/ 368682 w 1421653"/>
              <a:gd name="connsiteY0" fmla="*/ 1496446 h 2954076"/>
              <a:gd name="connsiteX1" fmla="*/ 371956 w 1421653"/>
              <a:gd name="connsiteY1" fmla="*/ 1446698 h 2954076"/>
              <a:gd name="connsiteX2" fmla="*/ 429106 w 1421653"/>
              <a:gd name="connsiteY2" fmla="*/ 1349067 h 2954076"/>
              <a:gd name="connsiteX3" fmla="*/ 464824 w 1421653"/>
              <a:gd name="connsiteY3" fmla="*/ 1344304 h 2954076"/>
              <a:gd name="connsiteX4" fmla="*/ 476731 w 1421653"/>
              <a:gd name="connsiteY4" fmla="*/ 1327635 h 2954076"/>
              <a:gd name="connsiteX5" fmla="*/ 441012 w 1421653"/>
              <a:gd name="connsiteY5" fmla="*/ 1325254 h 2954076"/>
              <a:gd name="connsiteX6" fmla="*/ 381481 w 1421653"/>
              <a:gd name="connsiteY6" fmla="*/ 1313348 h 2954076"/>
              <a:gd name="connsiteX7" fmla="*/ 357668 w 1421653"/>
              <a:gd name="connsiteY7" fmla="*/ 1349067 h 2954076"/>
              <a:gd name="connsiteX8" fmla="*/ 276706 w 1421653"/>
              <a:gd name="connsiteY8" fmla="*/ 1391929 h 2954076"/>
              <a:gd name="connsiteX9" fmla="*/ 231462 w 1421653"/>
              <a:gd name="connsiteY9" fmla="*/ 1372879 h 2954076"/>
              <a:gd name="connsiteX10" fmla="*/ 212412 w 1421653"/>
              <a:gd name="connsiteY10" fmla="*/ 1344304 h 2954076"/>
              <a:gd name="connsiteX11" fmla="*/ 202887 w 1421653"/>
              <a:gd name="connsiteY11" fmla="*/ 1363354 h 2954076"/>
              <a:gd name="connsiteX12" fmla="*/ 212412 w 1421653"/>
              <a:gd name="connsiteY12" fmla="*/ 1422884 h 2954076"/>
              <a:gd name="connsiteX13" fmla="*/ 138593 w 1421653"/>
              <a:gd name="connsiteY13" fmla="*/ 1372879 h 2954076"/>
              <a:gd name="connsiteX14" fmla="*/ 88587 w 1421653"/>
              <a:gd name="connsiteY14" fmla="*/ 1391929 h 2954076"/>
              <a:gd name="connsiteX15" fmla="*/ 64775 w 1421653"/>
              <a:gd name="connsiteY15" fmla="*/ 1337163 h 2954076"/>
              <a:gd name="connsiteX16" fmla="*/ 79062 w 1421653"/>
              <a:gd name="connsiteY16" fmla="*/ 1291917 h 2954076"/>
              <a:gd name="connsiteX17" fmla="*/ 138593 w 1421653"/>
              <a:gd name="connsiteY17" fmla="*/ 1184760 h 2954076"/>
              <a:gd name="connsiteX18" fmla="*/ 164787 w 1421653"/>
              <a:gd name="connsiteY18" fmla="*/ 1156184 h 2954076"/>
              <a:gd name="connsiteX19" fmla="*/ 100493 w 1421653"/>
              <a:gd name="connsiteY19" fmla="*/ 1060934 h 2954076"/>
              <a:gd name="connsiteX20" fmla="*/ 112399 w 1421653"/>
              <a:gd name="connsiteY20" fmla="*/ 1015691 h 2954076"/>
              <a:gd name="connsiteX21" fmla="*/ 136212 w 1421653"/>
              <a:gd name="connsiteY21" fmla="*/ 996641 h 2954076"/>
              <a:gd name="connsiteX22" fmla="*/ 188599 w 1421653"/>
              <a:gd name="connsiteY22" fmla="*/ 994259 h 2954076"/>
              <a:gd name="connsiteX23" fmla="*/ 133831 w 1421653"/>
              <a:gd name="connsiteY23" fmla="*/ 975209 h 2954076"/>
              <a:gd name="connsiteX24" fmla="*/ 121924 w 1421653"/>
              <a:gd name="connsiteY24" fmla="*/ 937109 h 2954076"/>
              <a:gd name="connsiteX25" fmla="*/ 88587 w 1421653"/>
              <a:gd name="connsiteY25" fmla="*/ 1006166 h 2954076"/>
              <a:gd name="connsiteX26" fmla="*/ 67156 w 1421653"/>
              <a:gd name="connsiteY26" fmla="*/ 1010928 h 2954076"/>
              <a:gd name="connsiteX27" fmla="*/ 86206 w 1421653"/>
              <a:gd name="connsiteY27" fmla="*/ 1065697 h 2954076"/>
              <a:gd name="connsiteX28" fmla="*/ 43343 w 1421653"/>
              <a:gd name="connsiteY28" fmla="*/ 1015691 h 2954076"/>
              <a:gd name="connsiteX29" fmla="*/ 26674 w 1421653"/>
              <a:gd name="connsiteY29" fmla="*/ 987116 h 2954076"/>
              <a:gd name="connsiteX30" fmla="*/ 102874 w 1421653"/>
              <a:gd name="connsiteY30" fmla="*/ 877578 h 2954076"/>
              <a:gd name="connsiteX31" fmla="*/ 74299 w 1421653"/>
              <a:gd name="connsiteY31" fmla="*/ 887103 h 2954076"/>
              <a:gd name="connsiteX32" fmla="*/ 45724 w 1421653"/>
              <a:gd name="connsiteY32" fmla="*/ 922822 h 2954076"/>
              <a:gd name="connsiteX33" fmla="*/ 17149 w 1421653"/>
              <a:gd name="connsiteY33" fmla="*/ 951398 h 2954076"/>
              <a:gd name="connsiteX34" fmla="*/ 14768 w 1421653"/>
              <a:gd name="connsiteY34" fmla="*/ 1025217 h 2954076"/>
              <a:gd name="connsiteX35" fmla="*/ 12387 w 1421653"/>
              <a:gd name="connsiteY35" fmla="*/ 1079986 h 2954076"/>
              <a:gd name="connsiteX36" fmla="*/ 48106 w 1421653"/>
              <a:gd name="connsiteY36" fmla="*/ 1075223 h 2954076"/>
              <a:gd name="connsiteX37" fmla="*/ 74299 w 1421653"/>
              <a:gd name="connsiteY37" fmla="*/ 1144279 h 2954076"/>
              <a:gd name="connsiteX38" fmla="*/ 57631 w 1421653"/>
              <a:gd name="connsiteY38" fmla="*/ 1163329 h 2954076"/>
              <a:gd name="connsiteX39" fmla="*/ 24293 w 1421653"/>
              <a:gd name="connsiteY39" fmla="*/ 1146660 h 2954076"/>
              <a:gd name="connsiteX40" fmla="*/ 7624 w 1421653"/>
              <a:gd name="connsiteY40" fmla="*/ 1063317 h 2954076"/>
              <a:gd name="connsiteX41" fmla="*/ 10007 w 1421653"/>
              <a:gd name="connsiteY41" fmla="*/ 868057 h 2954076"/>
              <a:gd name="connsiteX42" fmla="*/ 45724 w 1421653"/>
              <a:gd name="connsiteY42" fmla="*/ 815666 h 2954076"/>
              <a:gd name="connsiteX43" fmla="*/ 81443 w 1421653"/>
              <a:gd name="connsiteY43" fmla="*/ 796616 h 2954076"/>
              <a:gd name="connsiteX44" fmla="*/ 14768 w 1421653"/>
              <a:gd name="connsiteY44" fmla="*/ 794234 h 2954076"/>
              <a:gd name="connsiteX45" fmla="*/ 45724 w 1421653"/>
              <a:gd name="connsiteY45" fmla="*/ 763278 h 2954076"/>
              <a:gd name="connsiteX46" fmla="*/ 24293 w 1421653"/>
              <a:gd name="connsiteY46" fmla="*/ 763278 h 2954076"/>
              <a:gd name="connsiteX47" fmla="*/ 64774 w 1421653"/>
              <a:gd name="connsiteY47" fmla="*/ 677553 h 2954076"/>
              <a:gd name="connsiteX48" fmla="*/ 12387 w 1421653"/>
              <a:gd name="connsiteY48" fmla="*/ 741847 h 2954076"/>
              <a:gd name="connsiteX49" fmla="*/ 5243 w 1421653"/>
              <a:gd name="connsiteY49" fmla="*/ 670409 h 2954076"/>
              <a:gd name="connsiteX50" fmla="*/ 5244 w 1421653"/>
              <a:gd name="connsiteY50" fmla="*/ 396567 h 2954076"/>
              <a:gd name="connsiteX51" fmla="*/ 17149 w 1421653"/>
              <a:gd name="connsiteY51" fmla="*/ 279884 h 2954076"/>
              <a:gd name="connsiteX52" fmla="*/ 71918 w 1421653"/>
              <a:gd name="connsiteY52" fmla="*/ 291791 h 2954076"/>
              <a:gd name="connsiteX53" fmla="*/ 52868 w 1421653"/>
              <a:gd name="connsiteY53" fmla="*/ 258453 h 2954076"/>
              <a:gd name="connsiteX54" fmla="*/ 480 w 1421653"/>
              <a:gd name="connsiteY54" fmla="*/ 225116 h 2954076"/>
              <a:gd name="connsiteX55" fmla="*/ 33818 w 1421653"/>
              <a:gd name="connsiteY55" fmla="*/ 208447 h 2954076"/>
              <a:gd name="connsiteX56" fmla="*/ 36199 w 1421653"/>
              <a:gd name="connsiteY56" fmla="*/ 194159 h 2954076"/>
              <a:gd name="connsiteX57" fmla="*/ 14768 w 1421653"/>
              <a:gd name="connsiteY57" fmla="*/ 153678 h 2954076"/>
              <a:gd name="connsiteX58" fmla="*/ 52868 w 1421653"/>
              <a:gd name="connsiteY58" fmla="*/ 151297 h 2954076"/>
              <a:gd name="connsiteX59" fmla="*/ 76681 w 1421653"/>
              <a:gd name="connsiteY59" fmla="*/ 141772 h 2954076"/>
              <a:gd name="connsiteX60" fmla="*/ 57630 w 1421653"/>
              <a:gd name="connsiteY60" fmla="*/ 101291 h 2954076"/>
              <a:gd name="connsiteX61" fmla="*/ 81444 w 1421653"/>
              <a:gd name="connsiteY61" fmla="*/ 27473 h 2954076"/>
              <a:gd name="connsiteX62" fmla="*/ 98112 w 1421653"/>
              <a:gd name="connsiteY62" fmla="*/ 8422 h 2954076"/>
              <a:gd name="connsiteX63" fmla="*/ 145737 w 1421653"/>
              <a:gd name="connsiteY63" fmla="*/ 20328 h 2954076"/>
              <a:gd name="connsiteX64" fmla="*/ 138593 w 1421653"/>
              <a:gd name="connsiteY64" fmla="*/ 77479 h 2954076"/>
              <a:gd name="connsiteX65" fmla="*/ 181456 w 1421653"/>
              <a:gd name="connsiteY65" fmla="*/ 32235 h 2954076"/>
              <a:gd name="connsiteX66" fmla="*/ 250512 w 1421653"/>
              <a:gd name="connsiteY66" fmla="*/ 36998 h 2954076"/>
              <a:gd name="connsiteX67" fmla="*/ 331474 w 1421653"/>
              <a:gd name="connsiteY67" fmla="*/ 25092 h 2954076"/>
              <a:gd name="connsiteX68" fmla="*/ 367193 w 1421653"/>
              <a:gd name="connsiteY68" fmla="*/ 6042 h 2954076"/>
              <a:gd name="connsiteX69" fmla="*/ 407674 w 1421653"/>
              <a:gd name="connsiteY69" fmla="*/ 20329 h 2954076"/>
              <a:gd name="connsiteX70" fmla="*/ 421962 w 1421653"/>
              <a:gd name="connsiteY70" fmla="*/ 1279 h 2954076"/>
              <a:gd name="connsiteX71" fmla="*/ 459641 w 1421653"/>
              <a:gd name="connsiteY71" fmla="*/ 2745 h 2954076"/>
              <a:gd name="connsiteX72" fmla="*/ 467206 w 1421653"/>
              <a:gd name="connsiteY72" fmla="*/ 10804 h 2954076"/>
              <a:gd name="connsiteX73" fmla="*/ 462443 w 1421653"/>
              <a:gd name="connsiteY73" fmla="*/ 101292 h 2954076"/>
              <a:gd name="connsiteX74" fmla="*/ 421962 w 1421653"/>
              <a:gd name="connsiteY74" fmla="*/ 137010 h 2954076"/>
              <a:gd name="connsiteX75" fmla="*/ 329093 w 1421653"/>
              <a:gd name="connsiteY75" fmla="*/ 215592 h 2954076"/>
              <a:gd name="connsiteX76" fmla="*/ 295756 w 1421653"/>
              <a:gd name="connsiteY76" fmla="*/ 251310 h 2954076"/>
              <a:gd name="connsiteX77" fmla="*/ 274324 w 1421653"/>
              <a:gd name="connsiteY77" fmla="*/ 294173 h 2954076"/>
              <a:gd name="connsiteX78" fmla="*/ 210031 w 1421653"/>
              <a:gd name="connsiteY78" fmla="*/ 275123 h 2954076"/>
              <a:gd name="connsiteX79" fmla="*/ 229081 w 1421653"/>
              <a:gd name="connsiteY79" fmla="*/ 303698 h 2954076"/>
              <a:gd name="connsiteX80" fmla="*/ 302899 w 1421653"/>
              <a:gd name="connsiteY80" fmla="*/ 313223 h 2954076"/>
              <a:gd name="connsiteX81" fmla="*/ 329093 w 1421653"/>
              <a:gd name="connsiteY81" fmla="*/ 301317 h 2954076"/>
              <a:gd name="connsiteX82" fmla="*/ 293374 w 1421653"/>
              <a:gd name="connsiteY82" fmla="*/ 341798 h 2954076"/>
              <a:gd name="connsiteX83" fmla="*/ 269562 w 1421653"/>
              <a:gd name="connsiteY83" fmla="*/ 339417 h 2954076"/>
              <a:gd name="connsiteX84" fmla="*/ 236224 w 1421653"/>
              <a:gd name="connsiteY84" fmla="*/ 348942 h 2954076"/>
              <a:gd name="connsiteX85" fmla="*/ 210031 w 1421653"/>
              <a:gd name="connsiteY85" fmla="*/ 387042 h 2954076"/>
              <a:gd name="connsiteX86" fmla="*/ 210031 w 1421653"/>
              <a:gd name="connsiteY86" fmla="*/ 406092 h 2954076"/>
              <a:gd name="connsiteX87" fmla="*/ 236224 w 1421653"/>
              <a:gd name="connsiteY87" fmla="*/ 372754 h 2954076"/>
              <a:gd name="connsiteX88" fmla="*/ 260037 w 1421653"/>
              <a:gd name="connsiteY88" fmla="*/ 363229 h 2954076"/>
              <a:gd name="connsiteX89" fmla="*/ 269562 w 1421653"/>
              <a:gd name="connsiteY89" fmla="*/ 387042 h 2954076"/>
              <a:gd name="connsiteX90" fmla="*/ 245749 w 1421653"/>
              <a:gd name="connsiteY90" fmla="*/ 422760 h 2954076"/>
              <a:gd name="connsiteX91" fmla="*/ 260037 w 1421653"/>
              <a:gd name="connsiteY91" fmla="*/ 425142 h 2954076"/>
              <a:gd name="connsiteX92" fmla="*/ 321949 w 1421653"/>
              <a:gd name="connsiteY92" fmla="*/ 387042 h 2954076"/>
              <a:gd name="connsiteX93" fmla="*/ 367193 w 1421653"/>
              <a:gd name="connsiteY93" fmla="*/ 375135 h 2954076"/>
              <a:gd name="connsiteX94" fmla="*/ 414818 w 1421653"/>
              <a:gd name="connsiteY94" fmla="*/ 353704 h 2954076"/>
              <a:gd name="connsiteX95" fmla="*/ 476731 w 1421653"/>
              <a:gd name="connsiteY95" fmla="*/ 367991 h 2954076"/>
              <a:gd name="connsiteX96" fmla="*/ 543406 w 1421653"/>
              <a:gd name="connsiteY96" fmla="*/ 353703 h 2954076"/>
              <a:gd name="connsiteX97" fmla="*/ 621987 w 1421653"/>
              <a:gd name="connsiteY97" fmla="*/ 365610 h 2954076"/>
              <a:gd name="connsiteX98" fmla="*/ 686281 w 1421653"/>
              <a:gd name="connsiteY98" fmla="*/ 363229 h 2954076"/>
              <a:gd name="connsiteX99" fmla="*/ 717239 w 1421653"/>
              <a:gd name="connsiteY99" fmla="*/ 398951 h 2954076"/>
              <a:gd name="connsiteX100" fmla="*/ 721999 w 1421653"/>
              <a:gd name="connsiteY100" fmla="*/ 451335 h 2954076"/>
              <a:gd name="connsiteX101" fmla="*/ 683899 w 1421653"/>
              <a:gd name="connsiteY101" fmla="*/ 503723 h 2954076"/>
              <a:gd name="connsiteX102" fmla="*/ 674374 w 1421653"/>
              <a:gd name="connsiteY102" fmla="*/ 565634 h 2954076"/>
              <a:gd name="connsiteX103" fmla="*/ 648181 w 1421653"/>
              <a:gd name="connsiteY103" fmla="*/ 615641 h 2954076"/>
              <a:gd name="connsiteX104" fmla="*/ 636274 w 1421653"/>
              <a:gd name="connsiteY104" fmla="*/ 658504 h 2954076"/>
              <a:gd name="connsiteX105" fmla="*/ 600556 w 1421653"/>
              <a:gd name="connsiteY105" fmla="*/ 703747 h 2954076"/>
              <a:gd name="connsiteX106" fmla="*/ 569599 w 1421653"/>
              <a:gd name="connsiteY106" fmla="*/ 768042 h 2954076"/>
              <a:gd name="connsiteX107" fmla="*/ 469587 w 1421653"/>
              <a:gd name="connsiteY107" fmla="*/ 806142 h 2954076"/>
              <a:gd name="connsiteX108" fmla="*/ 448156 w 1421653"/>
              <a:gd name="connsiteY108" fmla="*/ 820429 h 2954076"/>
              <a:gd name="connsiteX109" fmla="*/ 443393 w 1421653"/>
              <a:gd name="connsiteY109" fmla="*/ 844242 h 2954076"/>
              <a:gd name="connsiteX110" fmla="*/ 512449 w 1421653"/>
              <a:gd name="connsiteY110" fmla="*/ 815667 h 2954076"/>
              <a:gd name="connsiteX111" fmla="*/ 536262 w 1421653"/>
              <a:gd name="connsiteY111" fmla="*/ 839479 h 2954076"/>
              <a:gd name="connsiteX112" fmla="*/ 560074 w 1421653"/>
              <a:gd name="connsiteY112" fmla="*/ 870435 h 2954076"/>
              <a:gd name="connsiteX113" fmla="*/ 486256 w 1421653"/>
              <a:gd name="connsiteY113" fmla="*/ 910917 h 2954076"/>
              <a:gd name="connsiteX114" fmla="*/ 429106 w 1421653"/>
              <a:gd name="connsiteY114" fmla="*/ 949017 h 2954076"/>
              <a:gd name="connsiteX115" fmla="*/ 341000 w 1421653"/>
              <a:gd name="connsiteY115" fmla="*/ 946635 h 2954076"/>
              <a:gd name="connsiteX116" fmla="*/ 376718 w 1421653"/>
              <a:gd name="connsiteY116" fmla="*/ 968067 h 2954076"/>
              <a:gd name="connsiteX117" fmla="*/ 481493 w 1421653"/>
              <a:gd name="connsiteY117" fmla="*/ 987117 h 2954076"/>
              <a:gd name="connsiteX118" fmla="*/ 545787 w 1421653"/>
              <a:gd name="connsiteY118" fmla="*/ 951398 h 2954076"/>
              <a:gd name="connsiteX119" fmla="*/ 757719 w 1421653"/>
              <a:gd name="connsiteY119" fmla="*/ 1110943 h 2954076"/>
              <a:gd name="connsiteX120" fmla="*/ 807725 w 1421653"/>
              <a:gd name="connsiteY120" fmla="*/ 1327635 h 2954076"/>
              <a:gd name="connsiteX121" fmla="*/ 976844 w 1421653"/>
              <a:gd name="connsiteY121" fmla="*/ 1527402 h 2954076"/>
              <a:gd name="connsiteX122" fmla="*/ 1091094 w 1421653"/>
              <a:gd name="connsiteY122" fmla="*/ 1765785 h 2954076"/>
              <a:gd name="connsiteX123" fmla="*/ 1038707 w 1421653"/>
              <a:gd name="connsiteY123" fmla="*/ 1770548 h 2954076"/>
              <a:gd name="connsiteX124" fmla="*/ 1114907 w 1421653"/>
              <a:gd name="connsiteY124" fmla="*/ 1846748 h 2954076"/>
              <a:gd name="connsiteX125" fmla="*/ 1150625 w 1421653"/>
              <a:gd name="connsiteY125" fmla="*/ 1934854 h 2954076"/>
              <a:gd name="connsiteX126" fmla="*/ 1086332 w 1421653"/>
              <a:gd name="connsiteY126" fmla="*/ 2027723 h 2954076"/>
              <a:gd name="connsiteX127" fmla="*/ 1110144 w 1421653"/>
              <a:gd name="connsiteY127" fmla="*/ 2034868 h 2954076"/>
              <a:gd name="connsiteX128" fmla="*/ 1129194 w 1421653"/>
              <a:gd name="connsiteY128" fmla="*/ 2063442 h 2954076"/>
              <a:gd name="connsiteX129" fmla="*/ 1157769 w 1421653"/>
              <a:gd name="connsiteY129" fmla="*/ 2061060 h 2954076"/>
              <a:gd name="connsiteX130" fmla="*/ 1207774 w 1421653"/>
              <a:gd name="connsiteY130" fmla="*/ 1994385 h 2954076"/>
              <a:gd name="connsiteX131" fmla="*/ 1336363 w 1421653"/>
              <a:gd name="connsiteY131" fmla="*/ 2020579 h 2954076"/>
              <a:gd name="connsiteX132" fmla="*/ 1419707 w 1421653"/>
              <a:gd name="connsiteY132" fmla="*/ 2080111 h 2954076"/>
              <a:gd name="connsiteX133" fmla="*/ 1381607 w 1421653"/>
              <a:gd name="connsiteY133" fmla="*/ 2292043 h 2954076"/>
              <a:gd name="connsiteX134" fmla="*/ 1357794 w 1421653"/>
              <a:gd name="connsiteY134" fmla="*/ 2330142 h 2954076"/>
              <a:gd name="connsiteX135" fmla="*/ 1310168 w 1421653"/>
              <a:gd name="connsiteY135" fmla="*/ 2306329 h 2954076"/>
              <a:gd name="connsiteX136" fmla="*/ 1333982 w 1421653"/>
              <a:gd name="connsiteY136" fmla="*/ 2353954 h 2954076"/>
              <a:gd name="connsiteX137" fmla="*/ 1319693 w 1421653"/>
              <a:gd name="connsiteY137" fmla="*/ 2377767 h 2954076"/>
              <a:gd name="connsiteX138" fmla="*/ 1269688 w 1421653"/>
              <a:gd name="connsiteY138" fmla="*/ 2373004 h 2954076"/>
              <a:gd name="connsiteX139" fmla="*/ 1222062 w 1421653"/>
              <a:gd name="connsiteY139" fmla="*/ 2396817 h 2954076"/>
              <a:gd name="connsiteX140" fmla="*/ 1236350 w 1421653"/>
              <a:gd name="connsiteY140" fmla="*/ 2413485 h 2954076"/>
              <a:gd name="connsiteX141" fmla="*/ 1269687 w 1421653"/>
              <a:gd name="connsiteY141" fmla="*/ 2415867 h 2954076"/>
              <a:gd name="connsiteX142" fmla="*/ 1248255 w 1421653"/>
              <a:gd name="connsiteY142" fmla="*/ 2458728 h 2954076"/>
              <a:gd name="connsiteX143" fmla="*/ 1164912 w 1421653"/>
              <a:gd name="connsiteY143" fmla="*/ 2484923 h 2954076"/>
              <a:gd name="connsiteX144" fmla="*/ 1203012 w 1421653"/>
              <a:gd name="connsiteY144" fmla="*/ 2487304 h 2954076"/>
              <a:gd name="connsiteX145" fmla="*/ 1200631 w 1421653"/>
              <a:gd name="connsiteY145" fmla="*/ 2508735 h 2954076"/>
              <a:gd name="connsiteX146" fmla="*/ 1217299 w 1421653"/>
              <a:gd name="connsiteY146" fmla="*/ 2523023 h 2954076"/>
              <a:gd name="connsiteX147" fmla="*/ 1243493 w 1421653"/>
              <a:gd name="connsiteY147" fmla="*/ 2503973 h 2954076"/>
              <a:gd name="connsiteX148" fmla="*/ 1262543 w 1421653"/>
              <a:gd name="connsiteY148" fmla="*/ 2527785 h 2954076"/>
              <a:gd name="connsiteX149" fmla="*/ 1300644 w 1421653"/>
              <a:gd name="connsiteY149" fmla="*/ 2515879 h 2954076"/>
              <a:gd name="connsiteX150" fmla="*/ 1348268 w 1421653"/>
              <a:gd name="connsiteY150" fmla="*/ 2523023 h 2954076"/>
              <a:gd name="connsiteX151" fmla="*/ 1357793 w 1421653"/>
              <a:gd name="connsiteY151" fmla="*/ 2556360 h 2954076"/>
              <a:gd name="connsiteX152" fmla="*/ 1343507 w 1421653"/>
              <a:gd name="connsiteY152" fmla="*/ 2592080 h 2954076"/>
              <a:gd name="connsiteX153" fmla="*/ 1293499 w 1421653"/>
              <a:gd name="connsiteY153" fmla="*/ 2615892 h 2954076"/>
              <a:gd name="connsiteX154" fmla="*/ 1264924 w 1421653"/>
              <a:gd name="connsiteY154" fmla="*/ 2649229 h 2954076"/>
              <a:gd name="connsiteX155" fmla="*/ 1174437 w 1421653"/>
              <a:gd name="connsiteY155" fmla="*/ 2680185 h 2954076"/>
              <a:gd name="connsiteX156" fmla="*/ 1141099 w 1421653"/>
              <a:gd name="connsiteY156" fmla="*/ 2708760 h 2954076"/>
              <a:gd name="connsiteX157" fmla="*/ 1088712 w 1421653"/>
              <a:gd name="connsiteY157" fmla="*/ 2699235 h 2954076"/>
              <a:gd name="connsiteX158" fmla="*/ 1029181 w 1421653"/>
              <a:gd name="connsiteY158" fmla="*/ 2692092 h 2954076"/>
              <a:gd name="connsiteX159" fmla="*/ 962506 w 1421653"/>
              <a:gd name="connsiteY159" fmla="*/ 2699235 h 2954076"/>
              <a:gd name="connsiteX160" fmla="*/ 924406 w 1421653"/>
              <a:gd name="connsiteY160" fmla="*/ 2718285 h 2954076"/>
              <a:gd name="connsiteX161" fmla="*/ 888687 w 1421653"/>
              <a:gd name="connsiteY161" fmla="*/ 2682567 h 2954076"/>
              <a:gd name="connsiteX162" fmla="*/ 869637 w 1421653"/>
              <a:gd name="connsiteY162" fmla="*/ 2682567 h 2954076"/>
              <a:gd name="connsiteX163" fmla="*/ 850587 w 1421653"/>
              <a:gd name="connsiteY163" fmla="*/ 2701617 h 2954076"/>
              <a:gd name="connsiteX164" fmla="*/ 817249 w 1421653"/>
              <a:gd name="connsiteY164" fmla="*/ 2694473 h 2954076"/>
              <a:gd name="connsiteX165" fmla="*/ 800581 w 1421653"/>
              <a:gd name="connsiteY165" fmla="*/ 2711142 h 2954076"/>
              <a:gd name="connsiteX166" fmla="*/ 793437 w 1421653"/>
              <a:gd name="connsiteY166" fmla="*/ 2739717 h 2954076"/>
              <a:gd name="connsiteX167" fmla="*/ 838681 w 1421653"/>
              <a:gd name="connsiteY167" fmla="*/ 2761148 h 2954076"/>
              <a:gd name="connsiteX168" fmla="*/ 860112 w 1421653"/>
              <a:gd name="connsiteY168" fmla="*/ 2730192 h 2954076"/>
              <a:gd name="connsiteX169" fmla="*/ 786293 w 1421653"/>
              <a:gd name="connsiteY169" fmla="*/ 2706379 h 2954076"/>
              <a:gd name="connsiteX170" fmla="*/ 686281 w 1421653"/>
              <a:gd name="connsiteY170" fmla="*/ 2713523 h 2954076"/>
              <a:gd name="connsiteX171" fmla="*/ 685860 w 1421653"/>
              <a:gd name="connsiteY171" fmla="*/ 2749641 h 2954076"/>
              <a:gd name="connsiteX172" fmla="*/ 621987 w 1421653"/>
              <a:gd name="connsiteY172" fmla="*/ 2746860 h 2954076"/>
              <a:gd name="connsiteX173" fmla="*/ 591031 w 1421653"/>
              <a:gd name="connsiteY173" fmla="*/ 2754004 h 2954076"/>
              <a:gd name="connsiteX174" fmla="*/ 521974 w 1421653"/>
              <a:gd name="connsiteY174" fmla="*/ 2715904 h 2954076"/>
              <a:gd name="connsiteX175" fmla="*/ 464824 w 1421653"/>
              <a:gd name="connsiteY175" fmla="*/ 2725429 h 2954076"/>
              <a:gd name="connsiteX176" fmla="*/ 386243 w 1421653"/>
              <a:gd name="connsiteY176" fmla="*/ 2780198 h 2954076"/>
              <a:gd name="connsiteX177" fmla="*/ 350525 w 1421653"/>
              <a:gd name="connsiteY177" fmla="*/ 2892118 h 2954076"/>
              <a:gd name="connsiteX178" fmla="*/ 302899 w 1421653"/>
              <a:gd name="connsiteY178" fmla="*/ 2858779 h 2954076"/>
              <a:gd name="connsiteX179" fmla="*/ 245749 w 1421653"/>
              <a:gd name="connsiteY179" fmla="*/ 2844492 h 2954076"/>
              <a:gd name="connsiteX180" fmla="*/ 190981 w 1421653"/>
              <a:gd name="connsiteY180" fmla="*/ 2856398 h 2954076"/>
              <a:gd name="connsiteX181" fmla="*/ 145737 w 1421653"/>
              <a:gd name="connsiteY181" fmla="*/ 2863542 h 2954076"/>
              <a:gd name="connsiteX182" fmla="*/ 110018 w 1421653"/>
              <a:gd name="connsiteY182" fmla="*/ 2892117 h 2954076"/>
              <a:gd name="connsiteX183" fmla="*/ 88587 w 1421653"/>
              <a:gd name="connsiteY183" fmla="*/ 2899260 h 2954076"/>
              <a:gd name="connsiteX184" fmla="*/ 79062 w 1421653"/>
              <a:gd name="connsiteY184" fmla="*/ 2937360 h 2954076"/>
              <a:gd name="connsiteX185" fmla="*/ 55250 w 1421653"/>
              <a:gd name="connsiteY185" fmla="*/ 2954030 h 2954076"/>
              <a:gd name="connsiteX186" fmla="*/ 36199 w 1421653"/>
              <a:gd name="connsiteY186" fmla="*/ 2930218 h 2954076"/>
              <a:gd name="connsiteX187" fmla="*/ 5244 w 1421653"/>
              <a:gd name="connsiteY187" fmla="*/ 2911169 h 2954076"/>
              <a:gd name="connsiteX188" fmla="*/ 12387 w 1421653"/>
              <a:gd name="connsiteY188" fmla="*/ 2884973 h 2954076"/>
              <a:gd name="connsiteX189" fmla="*/ 69537 w 1421653"/>
              <a:gd name="connsiteY189" fmla="*/ 2849255 h 2954076"/>
              <a:gd name="connsiteX190" fmla="*/ 90969 w 1421653"/>
              <a:gd name="connsiteY190" fmla="*/ 2777818 h 2954076"/>
              <a:gd name="connsiteX191" fmla="*/ 145737 w 1421653"/>
              <a:gd name="connsiteY191" fmla="*/ 2744479 h 2954076"/>
              <a:gd name="connsiteX192" fmla="*/ 183838 w 1421653"/>
              <a:gd name="connsiteY192" fmla="*/ 2694474 h 2954076"/>
              <a:gd name="connsiteX193" fmla="*/ 193363 w 1421653"/>
              <a:gd name="connsiteY193" fmla="*/ 2630180 h 2954076"/>
              <a:gd name="connsiteX194" fmla="*/ 217174 w 1421653"/>
              <a:gd name="connsiteY194" fmla="*/ 2632561 h 2954076"/>
              <a:gd name="connsiteX195" fmla="*/ 240987 w 1421653"/>
              <a:gd name="connsiteY195" fmla="*/ 2623036 h 2954076"/>
              <a:gd name="connsiteX196" fmla="*/ 262418 w 1421653"/>
              <a:gd name="connsiteY196" fmla="*/ 2570648 h 2954076"/>
              <a:gd name="connsiteX197" fmla="*/ 391006 w 1421653"/>
              <a:gd name="connsiteY197" fmla="*/ 2561123 h 2954076"/>
              <a:gd name="connsiteX198" fmla="*/ 410056 w 1421653"/>
              <a:gd name="connsiteY198" fmla="*/ 2580174 h 2954076"/>
              <a:gd name="connsiteX199" fmla="*/ 476731 w 1421653"/>
              <a:gd name="connsiteY199" fmla="*/ 2558743 h 2954076"/>
              <a:gd name="connsiteX200" fmla="*/ 512449 w 1421653"/>
              <a:gd name="connsiteY200" fmla="*/ 2496829 h 2954076"/>
              <a:gd name="connsiteX201" fmla="*/ 560074 w 1421653"/>
              <a:gd name="connsiteY201" fmla="*/ 2446823 h 2954076"/>
              <a:gd name="connsiteX202" fmla="*/ 610081 w 1421653"/>
              <a:gd name="connsiteY202" fmla="*/ 2382529 h 2954076"/>
              <a:gd name="connsiteX203" fmla="*/ 536262 w 1421653"/>
              <a:gd name="connsiteY203" fmla="*/ 2444442 h 2954076"/>
              <a:gd name="connsiteX204" fmla="*/ 486256 w 1421653"/>
              <a:gd name="connsiteY204" fmla="*/ 2468254 h 2954076"/>
              <a:gd name="connsiteX205" fmla="*/ 424343 w 1421653"/>
              <a:gd name="connsiteY205" fmla="*/ 2513499 h 2954076"/>
              <a:gd name="connsiteX206" fmla="*/ 364812 w 1421653"/>
              <a:gd name="connsiteY206" fmla="*/ 2484923 h 2954076"/>
              <a:gd name="connsiteX207" fmla="*/ 319568 w 1421653"/>
              <a:gd name="connsiteY207" fmla="*/ 2444442 h 2954076"/>
              <a:gd name="connsiteX208" fmla="*/ 295756 w 1421653"/>
              <a:gd name="connsiteY208" fmla="*/ 2437298 h 2954076"/>
              <a:gd name="connsiteX209" fmla="*/ 250512 w 1421653"/>
              <a:gd name="connsiteY209" fmla="*/ 2456348 h 2954076"/>
              <a:gd name="connsiteX210" fmla="*/ 231462 w 1421653"/>
              <a:gd name="connsiteY210" fmla="*/ 2444442 h 2954076"/>
              <a:gd name="connsiteX211" fmla="*/ 267181 w 1421653"/>
              <a:gd name="connsiteY211" fmla="*/ 2420629 h 2954076"/>
              <a:gd name="connsiteX212" fmla="*/ 171931 w 1421653"/>
              <a:gd name="connsiteY212" fmla="*/ 2408723 h 2954076"/>
              <a:gd name="connsiteX213" fmla="*/ 114781 w 1421653"/>
              <a:gd name="connsiteY213" fmla="*/ 2430154 h 2954076"/>
              <a:gd name="connsiteX214" fmla="*/ 93349 w 1421653"/>
              <a:gd name="connsiteY214" fmla="*/ 2446823 h 2954076"/>
              <a:gd name="connsiteX215" fmla="*/ 90968 w 1421653"/>
              <a:gd name="connsiteY215" fmla="*/ 2427773 h 2954076"/>
              <a:gd name="connsiteX216" fmla="*/ 112399 w 1421653"/>
              <a:gd name="connsiteY216" fmla="*/ 2401579 h 2954076"/>
              <a:gd name="connsiteX217" fmla="*/ 52868 w 1421653"/>
              <a:gd name="connsiteY217" fmla="*/ 2406342 h 2954076"/>
              <a:gd name="connsiteX218" fmla="*/ 67156 w 1421653"/>
              <a:gd name="connsiteY218" fmla="*/ 2373004 h 2954076"/>
              <a:gd name="connsiteX219" fmla="*/ 45724 w 1421653"/>
              <a:gd name="connsiteY219" fmla="*/ 2358717 h 2954076"/>
              <a:gd name="connsiteX220" fmla="*/ 52868 w 1421653"/>
              <a:gd name="connsiteY220" fmla="*/ 2342048 h 2954076"/>
              <a:gd name="connsiteX221" fmla="*/ 131449 w 1421653"/>
              <a:gd name="connsiteY221" fmla="*/ 2296804 h 2954076"/>
              <a:gd name="connsiteX222" fmla="*/ 150500 w 1421653"/>
              <a:gd name="connsiteY222" fmla="*/ 2272992 h 2954076"/>
              <a:gd name="connsiteX223" fmla="*/ 205268 w 1421653"/>
              <a:gd name="connsiteY223" fmla="*/ 2265848 h 2954076"/>
              <a:gd name="connsiteX224" fmla="*/ 276706 w 1421653"/>
              <a:gd name="connsiteY224" fmla="*/ 2201554 h 2954076"/>
              <a:gd name="connsiteX225" fmla="*/ 283849 w 1421653"/>
              <a:gd name="connsiteY225" fmla="*/ 2158692 h 2954076"/>
              <a:gd name="connsiteX226" fmla="*/ 264799 w 1421653"/>
              <a:gd name="connsiteY226" fmla="*/ 2120592 h 2954076"/>
              <a:gd name="connsiteX227" fmla="*/ 271943 w 1421653"/>
              <a:gd name="connsiteY227" fmla="*/ 2082492 h 2954076"/>
              <a:gd name="connsiteX228" fmla="*/ 269562 w 1421653"/>
              <a:gd name="connsiteY228" fmla="*/ 2049154 h 2954076"/>
              <a:gd name="connsiteX229" fmla="*/ 238606 w 1421653"/>
              <a:gd name="connsiteY229" fmla="*/ 2025342 h 2954076"/>
              <a:gd name="connsiteX230" fmla="*/ 207649 w 1421653"/>
              <a:gd name="connsiteY230" fmla="*/ 2032485 h 2954076"/>
              <a:gd name="connsiteX231" fmla="*/ 179074 w 1421653"/>
              <a:gd name="connsiteY231" fmla="*/ 2053917 h 2954076"/>
              <a:gd name="connsiteX232" fmla="*/ 148118 w 1421653"/>
              <a:gd name="connsiteY232" fmla="*/ 2058679 h 2954076"/>
              <a:gd name="connsiteX233" fmla="*/ 150499 w 1421653"/>
              <a:gd name="connsiteY233" fmla="*/ 2049154 h 2954076"/>
              <a:gd name="connsiteX234" fmla="*/ 219556 w 1421653"/>
              <a:gd name="connsiteY234" fmla="*/ 1956285 h 2954076"/>
              <a:gd name="connsiteX235" fmla="*/ 174312 w 1421653"/>
              <a:gd name="connsiteY235" fmla="*/ 1887229 h 2954076"/>
              <a:gd name="connsiteX236" fmla="*/ 193362 w 1421653"/>
              <a:gd name="connsiteY236" fmla="*/ 1851510 h 2954076"/>
              <a:gd name="connsiteX237" fmla="*/ 260037 w 1421653"/>
              <a:gd name="connsiteY237" fmla="*/ 1894373 h 2954076"/>
              <a:gd name="connsiteX238" fmla="*/ 307662 w 1421653"/>
              <a:gd name="connsiteY238" fmla="*/ 1906279 h 2954076"/>
              <a:gd name="connsiteX239" fmla="*/ 426724 w 1421653"/>
              <a:gd name="connsiteY239" fmla="*/ 1884848 h 2954076"/>
              <a:gd name="connsiteX240" fmla="*/ 479112 w 1421653"/>
              <a:gd name="connsiteY240" fmla="*/ 1915804 h 2954076"/>
              <a:gd name="connsiteX241" fmla="*/ 464824 w 1421653"/>
              <a:gd name="connsiteY241" fmla="*/ 1870560 h 2954076"/>
              <a:gd name="connsiteX242" fmla="*/ 469587 w 1421653"/>
              <a:gd name="connsiteY242" fmla="*/ 1863417 h 2954076"/>
              <a:gd name="connsiteX243" fmla="*/ 507687 w 1421653"/>
              <a:gd name="connsiteY243" fmla="*/ 1894373 h 2954076"/>
              <a:gd name="connsiteX244" fmla="*/ 533881 w 1421653"/>
              <a:gd name="connsiteY244" fmla="*/ 1901516 h 2954076"/>
              <a:gd name="connsiteX245" fmla="*/ 536262 w 1421653"/>
              <a:gd name="connsiteY245" fmla="*/ 1870560 h 2954076"/>
              <a:gd name="connsiteX246" fmla="*/ 519593 w 1421653"/>
              <a:gd name="connsiteY246" fmla="*/ 1870560 h 2954076"/>
              <a:gd name="connsiteX247" fmla="*/ 488637 w 1421653"/>
              <a:gd name="connsiteY247" fmla="*/ 1851510 h 2954076"/>
              <a:gd name="connsiteX248" fmla="*/ 474349 w 1421653"/>
              <a:gd name="connsiteY248" fmla="*/ 1815792 h 2954076"/>
              <a:gd name="connsiteX249" fmla="*/ 479112 w 1421653"/>
              <a:gd name="connsiteY249" fmla="*/ 1782454 h 2954076"/>
              <a:gd name="connsiteX250" fmla="*/ 505306 w 1421653"/>
              <a:gd name="connsiteY250" fmla="*/ 1758642 h 2954076"/>
              <a:gd name="connsiteX251" fmla="*/ 479112 w 1421653"/>
              <a:gd name="connsiteY251" fmla="*/ 1732448 h 2954076"/>
              <a:gd name="connsiteX252" fmla="*/ 481493 w 1421653"/>
              <a:gd name="connsiteY252" fmla="*/ 1706254 h 2954076"/>
              <a:gd name="connsiteX253" fmla="*/ 486256 w 1421653"/>
              <a:gd name="connsiteY253" fmla="*/ 1680060 h 2954076"/>
              <a:gd name="connsiteX254" fmla="*/ 524356 w 1421653"/>
              <a:gd name="connsiteY254" fmla="*/ 1632435 h 2954076"/>
              <a:gd name="connsiteX255" fmla="*/ 524356 w 1421653"/>
              <a:gd name="connsiteY255" fmla="*/ 1601479 h 2954076"/>
              <a:gd name="connsiteX256" fmla="*/ 505306 w 1421653"/>
              <a:gd name="connsiteY256" fmla="*/ 1596717 h 2954076"/>
              <a:gd name="connsiteX257" fmla="*/ 462443 w 1421653"/>
              <a:gd name="connsiteY257" fmla="*/ 1625292 h 2954076"/>
              <a:gd name="connsiteX258" fmla="*/ 433868 w 1421653"/>
              <a:gd name="connsiteY258" fmla="*/ 1603860 h 2954076"/>
              <a:gd name="connsiteX259" fmla="*/ 386243 w 1421653"/>
              <a:gd name="connsiteY259" fmla="*/ 1522898 h 2954076"/>
              <a:gd name="connsiteX260" fmla="*/ 368682 w 1421653"/>
              <a:gd name="connsiteY260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976844 w 1420125"/>
              <a:gd name="connsiteY121" fmla="*/ 1527402 h 2954076"/>
              <a:gd name="connsiteX122" fmla="*/ 1091094 w 1420125"/>
              <a:gd name="connsiteY122" fmla="*/ 1765785 h 2954076"/>
              <a:gd name="connsiteX123" fmla="*/ 1038707 w 1420125"/>
              <a:gd name="connsiteY123" fmla="*/ 1770548 h 2954076"/>
              <a:gd name="connsiteX124" fmla="*/ 1114907 w 1420125"/>
              <a:gd name="connsiteY124" fmla="*/ 1846748 h 2954076"/>
              <a:gd name="connsiteX125" fmla="*/ 1150625 w 1420125"/>
              <a:gd name="connsiteY125" fmla="*/ 1934854 h 2954076"/>
              <a:gd name="connsiteX126" fmla="*/ 1086332 w 1420125"/>
              <a:gd name="connsiteY126" fmla="*/ 2027723 h 2954076"/>
              <a:gd name="connsiteX127" fmla="*/ 1110144 w 1420125"/>
              <a:gd name="connsiteY127" fmla="*/ 2034868 h 2954076"/>
              <a:gd name="connsiteX128" fmla="*/ 1129194 w 1420125"/>
              <a:gd name="connsiteY128" fmla="*/ 2063442 h 2954076"/>
              <a:gd name="connsiteX129" fmla="*/ 1157769 w 1420125"/>
              <a:gd name="connsiteY129" fmla="*/ 2061060 h 2954076"/>
              <a:gd name="connsiteX130" fmla="*/ 1207774 w 1420125"/>
              <a:gd name="connsiteY130" fmla="*/ 1994385 h 2954076"/>
              <a:gd name="connsiteX131" fmla="*/ 1336363 w 1420125"/>
              <a:gd name="connsiteY131" fmla="*/ 2020579 h 2954076"/>
              <a:gd name="connsiteX132" fmla="*/ 1393513 w 1420125"/>
              <a:gd name="connsiteY132" fmla="*/ 2058679 h 2954076"/>
              <a:gd name="connsiteX133" fmla="*/ 1419707 w 1420125"/>
              <a:gd name="connsiteY133" fmla="*/ 2080111 h 2954076"/>
              <a:gd name="connsiteX134" fmla="*/ 1381607 w 1420125"/>
              <a:gd name="connsiteY134" fmla="*/ 2292043 h 2954076"/>
              <a:gd name="connsiteX135" fmla="*/ 1357794 w 1420125"/>
              <a:gd name="connsiteY135" fmla="*/ 2330142 h 2954076"/>
              <a:gd name="connsiteX136" fmla="*/ 1310168 w 1420125"/>
              <a:gd name="connsiteY136" fmla="*/ 2306329 h 2954076"/>
              <a:gd name="connsiteX137" fmla="*/ 1333982 w 1420125"/>
              <a:gd name="connsiteY137" fmla="*/ 2353954 h 2954076"/>
              <a:gd name="connsiteX138" fmla="*/ 1319693 w 1420125"/>
              <a:gd name="connsiteY138" fmla="*/ 2377767 h 2954076"/>
              <a:gd name="connsiteX139" fmla="*/ 1269688 w 1420125"/>
              <a:gd name="connsiteY139" fmla="*/ 2373004 h 2954076"/>
              <a:gd name="connsiteX140" fmla="*/ 1222062 w 1420125"/>
              <a:gd name="connsiteY140" fmla="*/ 2396817 h 2954076"/>
              <a:gd name="connsiteX141" fmla="*/ 1236350 w 1420125"/>
              <a:gd name="connsiteY141" fmla="*/ 2413485 h 2954076"/>
              <a:gd name="connsiteX142" fmla="*/ 1269687 w 1420125"/>
              <a:gd name="connsiteY142" fmla="*/ 2415867 h 2954076"/>
              <a:gd name="connsiteX143" fmla="*/ 1248255 w 1420125"/>
              <a:gd name="connsiteY143" fmla="*/ 2458728 h 2954076"/>
              <a:gd name="connsiteX144" fmla="*/ 1164912 w 1420125"/>
              <a:gd name="connsiteY144" fmla="*/ 2484923 h 2954076"/>
              <a:gd name="connsiteX145" fmla="*/ 1203012 w 1420125"/>
              <a:gd name="connsiteY145" fmla="*/ 2487304 h 2954076"/>
              <a:gd name="connsiteX146" fmla="*/ 1200631 w 1420125"/>
              <a:gd name="connsiteY146" fmla="*/ 2508735 h 2954076"/>
              <a:gd name="connsiteX147" fmla="*/ 1217299 w 1420125"/>
              <a:gd name="connsiteY147" fmla="*/ 2523023 h 2954076"/>
              <a:gd name="connsiteX148" fmla="*/ 1243493 w 1420125"/>
              <a:gd name="connsiteY148" fmla="*/ 2503973 h 2954076"/>
              <a:gd name="connsiteX149" fmla="*/ 1262543 w 1420125"/>
              <a:gd name="connsiteY149" fmla="*/ 2527785 h 2954076"/>
              <a:gd name="connsiteX150" fmla="*/ 1300644 w 1420125"/>
              <a:gd name="connsiteY150" fmla="*/ 2515879 h 2954076"/>
              <a:gd name="connsiteX151" fmla="*/ 1348268 w 1420125"/>
              <a:gd name="connsiteY151" fmla="*/ 2523023 h 2954076"/>
              <a:gd name="connsiteX152" fmla="*/ 1357793 w 1420125"/>
              <a:gd name="connsiteY152" fmla="*/ 2556360 h 2954076"/>
              <a:gd name="connsiteX153" fmla="*/ 1343507 w 1420125"/>
              <a:gd name="connsiteY153" fmla="*/ 2592080 h 2954076"/>
              <a:gd name="connsiteX154" fmla="*/ 1293499 w 1420125"/>
              <a:gd name="connsiteY154" fmla="*/ 2615892 h 2954076"/>
              <a:gd name="connsiteX155" fmla="*/ 1264924 w 1420125"/>
              <a:gd name="connsiteY155" fmla="*/ 2649229 h 2954076"/>
              <a:gd name="connsiteX156" fmla="*/ 1174437 w 1420125"/>
              <a:gd name="connsiteY156" fmla="*/ 2680185 h 2954076"/>
              <a:gd name="connsiteX157" fmla="*/ 1141099 w 1420125"/>
              <a:gd name="connsiteY157" fmla="*/ 2708760 h 2954076"/>
              <a:gd name="connsiteX158" fmla="*/ 1088712 w 1420125"/>
              <a:gd name="connsiteY158" fmla="*/ 2699235 h 2954076"/>
              <a:gd name="connsiteX159" fmla="*/ 1029181 w 1420125"/>
              <a:gd name="connsiteY159" fmla="*/ 2692092 h 2954076"/>
              <a:gd name="connsiteX160" fmla="*/ 962506 w 1420125"/>
              <a:gd name="connsiteY160" fmla="*/ 2699235 h 2954076"/>
              <a:gd name="connsiteX161" fmla="*/ 924406 w 1420125"/>
              <a:gd name="connsiteY161" fmla="*/ 2718285 h 2954076"/>
              <a:gd name="connsiteX162" fmla="*/ 888687 w 1420125"/>
              <a:gd name="connsiteY162" fmla="*/ 2682567 h 2954076"/>
              <a:gd name="connsiteX163" fmla="*/ 869637 w 1420125"/>
              <a:gd name="connsiteY163" fmla="*/ 2682567 h 2954076"/>
              <a:gd name="connsiteX164" fmla="*/ 850587 w 1420125"/>
              <a:gd name="connsiteY164" fmla="*/ 2701617 h 2954076"/>
              <a:gd name="connsiteX165" fmla="*/ 817249 w 1420125"/>
              <a:gd name="connsiteY165" fmla="*/ 2694473 h 2954076"/>
              <a:gd name="connsiteX166" fmla="*/ 800581 w 1420125"/>
              <a:gd name="connsiteY166" fmla="*/ 2711142 h 2954076"/>
              <a:gd name="connsiteX167" fmla="*/ 793437 w 1420125"/>
              <a:gd name="connsiteY167" fmla="*/ 2739717 h 2954076"/>
              <a:gd name="connsiteX168" fmla="*/ 838681 w 1420125"/>
              <a:gd name="connsiteY168" fmla="*/ 2761148 h 2954076"/>
              <a:gd name="connsiteX169" fmla="*/ 860112 w 1420125"/>
              <a:gd name="connsiteY169" fmla="*/ 2730192 h 2954076"/>
              <a:gd name="connsiteX170" fmla="*/ 786293 w 1420125"/>
              <a:gd name="connsiteY170" fmla="*/ 2706379 h 2954076"/>
              <a:gd name="connsiteX171" fmla="*/ 686281 w 1420125"/>
              <a:gd name="connsiteY171" fmla="*/ 2713523 h 2954076"/>
              <a:gd name="connsiteX172" fmla="*/ 685860 w 1420125"/>
              <a:gd name="connsiteY172" fmla="*/ 2749641 h 2954076"/>
              <a:gd name="connsiteX173" fmla="*/ 621987 w 1420125"/>
              <a:gd name="connsiteY173" fmla="*/ 2746860 h 2954076"/>
              <a:gd name="connsiteX174" fmla="*/ 591031 w 1420125"/>
              <a:gd name="connsiteY174" fmla="*/ 2754004 h 2954076"/>
              <a:gd name="connsiteX175" fmla="*/ 521974 w 1420125"/>
              <a:gd name="connsiteY175" fmla="*/ 2715904 h 2954076"/>
              <a:gd name="connsiteX176" fmla="*/ 464824 w 1420125"/>
              <a:gd name="connsiteY176" fmla="*/ 2725429 h 2954076"/>
              <a:gd name="connsiteX177" fmla="*/ 386243 w 1420125"/>
              <a:gd name="connsiteY177" fmla="*/ 2780198 h 2954076"/>
              <a:gd name="connsiteX178" fmla="*/ 350525 w 1420125"/>
              <a:gd name="connsiteY178" fmla="*/ 2892118 h 2954076"/>
              <a:gd name="connsiteX179" fmla="*/ 302899 w 1420125"/>
              <a:gd name="connsiteY179" fmla="*/ 2858779 h 2954076"/>
              <a:gd name="connsiteX180" fmla="*/ 245749 w 1420125"/>
              <a:gd name="connsiteY180" fmla="*/ 2844492 h 2954076"/>
              <a:gd name="connsiteX181" fmla="*/ 190981 w 1420125"/>
              <a:gd name="connsiteY181" fmla="*/ 2856398 h 2954076"/>
              <a:gd name="connsiteX182" fmla="*/ 145737 w 1420125"/>
              <a:gd name="connsiteY182" fmla="*/ 2863542 h 2954076"/>
              <a:gd name="connsiteX183" fmla="*/ 110018 w 1420125"/>
              <a:gd name="connsiteY183" fmla="*/ 2892117 h 2954076"/>
              <a:gd name="connsiteX184" fmla="*/ 88587 w 1420125"/>
              <a:gd name="connsiteY184" fmla="*/ 2899260 h 2954076"/>
              <a:gd name="connsiteX185" fmla="*/ 79062 w 1420125"/>
              <a:gd name="connsiteY185" fmla="*/ 2937360 h 2954076"/>
              <a:gd name="connsiteX186" fmla="*/ 55250 w 1420125"/>
              <a:gd name="connsiteY186" fmla="*/ 2954030 h 2954076"/>
              <a:gd name="connsiteX187" fmla="*/ 36199 w 1420125"/>
              <a:gd name="connsiteY187" fmla="*/ 2930218 h 2954076"/>
              <a:gd name="connsiteX188" fmla="*/ 5244 w 1420125"/>
              <a:gd name="connsiteY188" fmla="*/ 2911169 h 2954076"/>
              <a:gd name="connsiteX189" fmla="*/ 12387 w 1420125"/>
              <a:gd name="connsiteY189" fmla="*/ 2884973 h 2954076"/>
              <a:gd name="connsiteX190" fmla="*/ 69537 w 1420125"/>
              <a:gd name="connsiteY190" fmla="*/ 2849255 h 2954076"/>
              <a:gd name="connsiteX191" fmla="*/ 90969 w 1420125"/>
              <a:gd name="connsiteY191" fmla="*/ 2777818 h 2954076"/>
              <a:gd name="connsiteX192" fmla="*/ 145737 w 1420125"/>
              <a:gd name="connsiteY192" fmla="*/ 2744479 h 2954076"/>
              <a:gd name="connsiteX193" fmla="*/ 183838 w 1420125"/>
              <a:gd name="connsiteY193" fmla="*/ 2694474 h 2954076"/>
              <a:gd name="connsiteX194" fmla="*/ 193363 w 1420125"/>
              <a:gd name="connsiteY194" fmla="*/ 2630180 h 2954076"/>
              <a:gd name="connsiteX195" fmla="*/ 217174 w 1420125"/>
              <a:gd name="connsiteY195" fmla="*/ 2632561 h 2954076"/>
              <a:gd name="connsiteX196" fmla="*/ 240987 w 1420125"/>
              <a:gd name="connsiteY196" fmla="*/ 2623036 h 2954076"/>
              <a:gd name="connsiteX197" fmla="*/ 262418 w 1420125"/>
              <a:gd name="connsiteY197" fmla="*/ 2570648 h 2954076"/>
              <a:gd name="connsiteX198" fmla="*/ 391006 w 1420125"/>
              <a:gd name="connsiteY198" fmla="*/ 2561123 h 2954076"/>
              <a:gd name="connsiteX199" fmla="*/ 410056 w 1420125"/>
              <a:gd name="connsiteY199" fmla="*/ 2580174 h 2954076"/>
              <a:gd name="connsiteX200" fmla="*/ 476731 w 1420125"/>
              <a:gd name="connsiteY200" fmla="*/ 2558743 h 2954076"/>
              <a:gd name="connsiteX201" fmla="*/ 512449 w 1420125"/>
              <a:gd name="connsiteY201" fmla="*/ 2496829 h 2954076"/>
              <a:gd name="connsiteX202" fmla="*/ 560074 w 1420125"/>
              <a:gd name="connsiteY202" fmla="*/ 2446823 h 2954076"/>
              <a:gd name="connsiteX203" fmla="*/ 610081 w 1420125"/>
              <a:gd name="connsiteY203" fmla="*/ 2382529 h 2954076"/>
              <a:gd name="connsiteX204" fmla="*/ 536262 w 1420125"/>
              <a:gd name="connsiteY204" fmla="*/ 2444442 h 2954076"/>
              <a:gd name="connsiteX205" fmla="*/ 486256 w 1420125"/>
              <a:gd name="connsiteY205" fmla="*/ 2468254 h 2954076"/>
              <a:gd name="connsiteX206" fmla="*/ 424343 w 1420125"/>
              <a:gd name="connsiteY206" fmla="*/ 2513499 h 2954076"/>
              <a:gd name="connsiteX207" fmla="*/ 364812 w 1420125"/>
              <a:gd name="connsiteY207" fmla="*/ 2484923 h 2954076"/>
              <a:gd name="connsiteX208" fmla="*/ 319568 w 1420125"/>
              <a:gd name="connsiteY208" fmla="*/ 2444442 h 2954076"/>
              <a:gd name="connsiteX209" fmla="*/ 295756 w 1420125"/>
              <a:gd name="connsiteY209" fmla="*/ 2437298 h 2954076"/>
              <a:gd name="connsiteX210" fmla="*/ 250512 w 1420125"/>
              <a:gd name="connsiteY210" fmla="*/ 2456348 h 2954076"/>
              <a:gd name="connsiteX211" fmla="*/ 231462 w 1420125"/>
              <a:gd name="connsiteY211" fmla="*/ 2444442 h 2954076"/>
              <a:gd name="connsiteX212" fmla="*/ 267181 w 1420125"/>
              <a:gd name="connsiteY212" fmla="*/ 2420629 h 2954076"/>
              <a:gd name="connsiteX213" fmla="*/ 171931 w 1420125"/>
              <a:gd name="connsiteY213" fmla="*/ 2408723 h 2954076"/>
              <a:gd name="connsiteX214" fmla="*/ 114781 w 1420125"/>
              <a:gd name="connsiteY214" fmla="*/ 2430154 h 2954076"/>
              <a:gd name="connsiteX215" fmla="*/ 93349 w 1420125"/>
              <a:gd name="connsiteY215" fmla="*/ 2446823 h 2954076"/>
              <a:gd name="connsiteX216" fmla="*/ 90968 w 1420125"/>
              <a:gd name="connsiteY216" fmla="*/ 2427773 h 2954076"/>
              <a:gd name="connsiteX217" fmla="*/ 112399 w 1420125"/>
              <a:gd name="connsiteY217" fmla="*/ 2401579 h 2954076"/>
              <a:gd name="connsiteX218" fmla="*/ 52868 w 1420125"/>
              <a:gd name="connsiteY218" fmla="*/ 2406342 h 2954076"/>
              <a:gd name="connsiteX219" fmla="*/ 67156 w 1420125"/>
              <a:gd name="connsiteY219" fmla="*/ 2373004 h 2954076"/>
              <a:gd name="connsiteX220" fmla="*/ 45724 w 1420125"/>
              <a:gd name="connsiteY220" fmla="*/ 2358717 h 2954076"/>
              <a:gd name="connsiteX221" fmla="*/ 52868 w 1420125"/>
              <a:gd name="connsiteY221" fmla="*/ 2342048 h 2954076"/>
              <a:gd name="connsiteX222" fmla="*/ 131449 w 1420125"/>
              <a:gd name="connsiteY222" fmla="*/ 2296804 h 2954076"/>
              <a:gd name="connsiteX223" fmla="*/ 150500 w 1420125"/>
              <a:gd name="connsiteY223" fmla="*/ 2272992 h 2954076"/>
              <a:gd name="connsiteX224" fmla="*/ 205268 w 1420125"/>
              <a:gd name="connsiteY224" fmla="*/ 2265848 h 2954076"/>
              <a:gd name="connsiteX225" fmla="*/ 276706 w 1420125"/>
              <a:gd name="connsiteY225" fmla="*/ 2201554 h 2954076"/>
              <a:gd name="connsiteX226" fmla="*/ 283849 w 1420125"/>
              <a:gd name="connsiteY226" fmla="*/ 2158692 h 2954076"/>
              <a:gd name="connsiteX227" fmla="*/ 264799 w 1420125"/>
              <a:gd name="connsiteY227" fmla="*/ 2120592 h 2954076"/>
              <a:gd name="connsiteX228" fmla="*/ 271943 w 1420125"/>
              <a:gd name="connsiteY228" fmla="*/ 2082492 h 2954076"/>
              <a:gd name="connsiteX229" fmla="*/ 269562 w 1420125"/>
              <a:gd name="connsiteY229" fmla="*/ 2049154 h 2954076"/>
              <a:gd name="connsiteX230" fmla="*/ 238606 w 1420125"/>
              <a:gd name="connsiteY230" fmla="*/ 2025342 h 2954076"/>
              <a:gd name="connsiteX231" fmla="*/ 207649 w 1420125"/>
              <a:gd name="connsiteY231" fmla="*/ 2032485 h 2954076"/>
              <a:gd name="connsiteX232" fmla="*/ 179074 w 1420125"/>
              <a:gd name="connsiteY232" fmla="*/ 2053917 h 2954076"/>
              <a:gd name="connsiteX233" fmla="*/ 148118 w 1420125"/>
              <a:gd name="connsiteY233" fmla="*/ 2058679 h 2954076"/>
              <a:gd name="connsiteX234" fmla="*/ 150499 w 1420125"/>
              <a:gd name="connsiteY234" fmla="*/ 2049154 h 2954076"/>
              <a:gd name="connsiteX235" fmla="*/ 219556 w 1420125"/>
              <a:gd name="connsiteY235" fmla="*/ 1956285 h 2954076"/>
              <a:gd name="connsiteX236" fmla="*/ 174312 w 1420125"/>
              <a:gd name="connsiteY236" fmla="*/ 1887229 h 2954076"/>
              <a:gd name="connsiteX237" fmla="*/ 193362 w 1420125"/>
              <a:gd name="connsiteY237" fmla="*/ 1851510 h 2954076"/>
              <a:gd name="connsiteX238" fmla="*/ 260037 w 1420125"/>
              <a:gd name="connsiteY238" fmla="*/ 1894373 h 2954076"/>
              <a:gd name="connsiteX239" fmla="*/ 307662 w 1420125"/>
              <a:gd name="connsiteY239" fmla="*/ 1906279 h 2954076"/>
              <a:gd name="connsiteX240" fmla="*/ 426724 w 1420125"/>
              <a:gd name="connsiteY240" fmla="*/ 1884848 h 2954076"/>
              <a:gd name="connsiteX241" fmla="*/ 479112 w 1420125"/>
              <a:gd name="connsiteY241" fmla="*/ 1915804 h 2954076"/>
              <a:gd name="connsiteX242" fmla="*/ 464824 w 1420125"/>
              <a:gd name="connsiteY242" fmla="*/ 1870560 h 2954076"/>
              <a:gd name="connsiteX243" fmla="*/ 469587 w 1420125"/>
              <a:gd name="connsiteY243" fmla="*/ 1863417 h 2954076"/>
              <a:gd name="connsiteX244" fmla="*/ 507687 w 1420125"/>
              <a:gd name="connsiteY244" fmla="*/ 1894373 h 2954076"/>
              <a:gd name="connsiteX245" fmla="*/ 533881 w 1420125"/>
              <a:gd name="connsiteY245" fmla="*/ 1901516 h 2954076"/>
              <a:gd name="connsiteX246" fmla="*/ 536262 w 1420125"/>
              <a:gd name="connsiteY246" fmla="*/ 1870560 h 2954076"/>
              <a:gd name="connsiteX247" fmla="*/ 519593 w 1420125"/>
              <a:gd name="connsiteY247" fmla="*/ 1870560 h 2954076"/>
              <a:gd name="connsiteX248" fmla="*/ 488637 w 1420125"/>
              <a:gd name="connsiteY248" fmla="*/ 1851510 h 2954076"/>
              <a:gd name="connsiteX249" fmla="*/ 474349 w 1420125"/>
              <a:gd name="connsiteY249" fmla="*/ 1815792 h 2954076"/>
              <a:gd name="connsiteX250" fmla="*/ 479112 w 1420125"/>
              <a:gd name="connsiteY250" fmla="*/ 1782454 h 2954076"/>
              <a:gd name="connsiteX251" fmla="*/ 505306 w 1420125"/>
              <a:gd name="connsiteY251" fmla="*/ 1758642 h 2954076"/>
              <a:gd name="connsiteX252" fmla="*/ 479112 w 1420125"/>
              <a:gd name="connsiteY252" fmla="*/ 1732448 h 2954076"/>
              <a:gd name="connsiteX253" fmla="*/ 481493 w 1420125"/>
              <a:gd name="connsiteY253" fmla="*/ 1706254 h 2954076"/>
              <a:gd name="connsiteX254" fmla="*/ 486256 w 1420125"/>
              <a:gd name="connsiteY254" fmla="*/ 1680060 h 2954076"/>
              <a:gd name="connsiteX255" fmla="*/ 524356 w 1420125"/>
              <a:gd name="connsiteY255" fmla="*/ 1632435 h 2954076"/>
              <a:gd name="connsiteX256" fmla="*/ 524356 w 1420125"/>
              <a:gd name="connsiteY256" fmla="*/ 1601479 h 2954076"/>
              <a:gd name="connsiteX257" fmla="*/ 505306 w 1420125"/>
              <a:gd name="connsiteY257" fmla="*/ 1596717 h 2954076"/>
              <a:gd name="connsiteX258" fmla="*/ 462443 w 1420125"/>
              <a:gd name="connsiteY258" fmla="*/ 1625292 h 2954076"/>
              <a:gd name="connsiteX259" fmla="*/ 433868 w 1420125"/>
              <a:gd name="connsiteY259" fmla="*/ 1603860 h 2954076"/>
              <a:gd name="connsiteX260" fmla="*/ 386243 w 1420125"/>
              <a:gd name="connsiteY260" fmla="*/ 1522898 h 2954076"/>
              <a:gd name="connsiteX261" fmla="*/ 368682 w 1420125"/>
              <a:gd name="connsiteY261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976844 w 1420125"/>
              <a:gd name="connsiteY121" fmla="*/ 1527402 h 2954076"/>
              <a:gd name="connsiteX122" fmla="*/ 1091094 w 1420125"/>
              <a:gd name="connsiteY122" fmla="*/ 1765785 h 2954076"/>
              <a:gd name="connsiteX123" fmla="*/ 1038707 w 1420125"/>
              <a:gd name="connsiteY123" fmla="*/ 1770548 h 2954076"/>
              <a:gd name="connsiteX124" fmla="*/ 1114907 w 1420125"/>
              <a:gd name="connsiteY124" fmla="*/ 1846748 h 2954076"/>
              <a:gd name="connsiteX125" fmla="*/ 1150625 w 1420125"/>
              <a:gd name="connsiteY125" fmla="*/ 1934854 h 2954076"/>
              <a:gd name="connsiteX126" fmla="*/ 1086332 w 1420125"/>
              <a:gd name="connsiteY126" fmla="*/ 2027723 h 2954076"/>
              <a:gd name="connsiteX127" fmla="*/ 1110144 w 1420125"/>
              <a:gd name="connsiteY127" fmla="*/ 2034868 h 2954076"/>
              <a:gd name="connsiteX128" fmla="*/ 1129194 w 1420125"/>
              <a:gd name="connsiteY128" fmla="*/ 2063442 h 2954076"/>
              <a:gd name="connsiteX129" fmla="*/ 1157769 w 1420125"/>
              <a:gd name="connsiteY129" fmla="*/ 2061060 h 2954076"/>
              <a:gd name="connsiteX130" fmla="*/ 1207774 w 1420125"/>
              <a:gd name="connsiteY130" fmla="*/ 1994385 h 2954076"/>
              <a:gd name="connsiteX131" fmla="*/ 1245875 w 1420125"/>
              <a:gd name="connsiteY131" fmla="*/ 2006292 h 2954076"/>
              <a:gd name="connsiteX132" fmla="*/ 1336363 w 1420125"/>
              <a:gd name="connsiteY132" fmla="*/ 2020579 h 2954076"/>
              <a:gd name="connsiteX133" fmla="*/ 1393513 w 1420125"/>
              <a:gd name="connsiteY133" fmla="*/ 2058679 h 2954076"/>
              <a:gd name="connsiteX134" fmla="*/ 1419707 w 1420125"/>
              <a:gd name="connsiteY134" fmla="*/ 2080111 h 2954076"/>
              <a:gd name="connsiteX135" fmla="*/ 1381607 w 1420125"/>
              <a:gd name="connsiteY135" fmla="*/ 2292043 h 2954076"/>
              <a:gd name="connsiteX136" fmla="*/ 1357794 w 1420125"/>
              <a:gd name="connsiteY136" fmla="*/ 2330142 h 2954076"/>
              <a:gd name="connsiteX137" fmla="*/ 1310168 w 1420125"/>
              <a:gd name="connsiteY137" fmla="*/ 2306329 h 2954076"/>
              <a:gd name="connsiteX138" fmla="*/ 1333982 w 1420125"/>
              <a:gd name="connsiteY138" fmla="*/ 2353954 h 2954076"/>
              <a:gd name="connsiteX139" fmla="*/ 1319693 w 1420125"/>
              <a:gd name="connsiteY139" fmla="*/ 2377767 h 2954076"/>
              <a:gd name="connsiteX140" fmla="*/ 1269688 w 1420125"/>
              <a:gd name="connsiteY140" fmla="*/ 2373004 h 2954076"/>
              <a:gd name="connsiteX141" fmla="*/ 1222062 w 1420125"/>
              <a:gd name="connsiteY141" fmla="*/ 2396817 h 2954076"/>
              <a:gd name="connsiteX142" fmla="*/ 1236350 w 1420125"/>
              <a:gd name="connsiteY142" fmla="*/ 2413485 h 2954076"/>
              <a:gd name="connsiteX143" fmla="*/ 1269687 w 1420125"/>
              <a:gd name="connsiteY143" fmla="*/ 2415867 h 2954076"/>
              <a:gd name="connsiteX144" fmla="*/ 1248255 w 1420125"/>
              <a:gd name="connsiteY144" fmla="*/ 2458728 h 2954076"/>
              <a:gd name="connsiteX145" fmla="*/ 1164912 w 1420125"/>
              <a:gd name="connsiteY145" fmla="*/ 2484923 h 2954076"/>
              <a:gd name="connsiteX146" fmla="*/ 1203012 w 1420125"/>
              <a:gd name="connsiteY146" fmla="*/ 2487304 h 2954076"/>
              <a:gd name="connsiteX147" fmla="*/ 1200631 w 1420125"/>
              <a:gd name="connsiteY147" fmla="*/ 2508735 h 2954076"/>
              <a:gd name="connsiteX148" fmla="*/ 1217299 w 1420125"/>
              <a:gd name="connsiteY148" fmla="*/ 2523023 h 2954076"/>
              <a:gd name="connsiteX149" fmla="*/ 1243493 w 1420125"/>
              <a:gd name="connsiteY149" fmla="*/ 2503973 h 2954076"/>
              <a:gd name="connsiteX150" fmla="*/ 1262543 w 1420125"/>
              <a:gd name="connsiteY150" fmla="*/ 2527785 h 2954076"/>
              <a:gd name="connsiteX151" fmla="*/ 1300644 w 1420125"/>
              <a:gd name="connsiteY151" fmla="*/ 2515879 h 2954076"/>
              <a:gd name="connsiteX152" fmla="*/ 1348268 w 1420125"/>
              <a:gd name="connsiteY152" fmla="*/ 2523023 h 2954076"/>
              <a:gd name="connsiteX153" fmla="*/ 1357793 w 1420125"/>
              <a:gd name="connsiteY153" fmla="*/ 2556360 h 2954076"/>
              <a:gd name="connsiteX154" fmla="*/ 1343507 w 1420125"/>
              <a:gd name="connsiteY154" fmla="*/ 2592080 h 2954076"/>
              <a:gd name="connsiteX155" fmla="*/ 1293499 w 1420125"/>
              <a:gd name="connsiteY155" fmla="*/ 2615892 h 2954076"/>
              <a:gd name="connsiteX156" fmla="*/ 1264924 w 1420125"/>
              <a:gd name="connsiteY156" fmla="*/ 2649229 h 2954076"/>
              <a:gd name="connsiteX157" fmla="*/ 1174437 w 1420125"/>
              <a:gd name="connsiteY157" fmla="*/ 2680185 h 2954076"/>
              <a:gd name="connsiteX158" fmla="*/ 1141099 w 1420125"/>
              <a:gd name="connsiteY158" fmla="*/ 2708760 h 2954076"/>
              <a:gd name="connsiteX159" fmla="*/ 1088712 w 1420125"/>
              <a:gd name="connsiteY159" fmla="*/ 2699235 h 2954076"/>
              <a:gd name="connsiteX160" fmla="*/ 1029181 w 1420125"/>
              <a:gd name="connsiteY160" fmla="*/ 2692092 h 2954076"/>
              <a:gd name="connsiteX161" fmla="*/ 962506 w 1420125"/>
              <a:gd name="connsiteY161" fmla="*/ 2699235 h 2954076"/>
              <a:gd name="connsiteX162" fmla="*/ 924406 w 1420125"/>
              <a:gd name="connsiteY162" fmla="*/ 2718285 h 2954076"/>
              <a:gd name="connsiteX163" fmla="*/ 888687 w 1420125"/>
              <a:gd name="connsiteY163" fmla="*/ 2682567 h 2954076"/>
              <a:gd name="connsiteX164" fmla="*/ 869637 w 1420125"/>
              <a:gd name="connsiteY164" fmla="*/ 2682567 h 2954076"/>
              <a:gd name="connsiteX165" fmla="*/ 850587 w 1420125"/>
              <a:gd name="connsiteY165" fmla="*/ 2701617 h 2954076"/>
              <a:gd name="connsiteX166" fmla="*/ 817249 w 1420125"/>
              <a:gd name="connsiteY166" fmla="*/ 2694473 h 2954076"/>
              <a:gd name="connsiteX167" fmla="*/ 800581 w 1420125"/>
              <a:gd name="connsiteY167" fmla="*/ 2711142 h 2954076"/>
              <a:gd name="connsiteX168" fmla="*/ 793437 w 1420125"/>
              <a:gd name="connsiteY168" fmla="*/ 2739717 h 2954076"/>
              <a:gd name="connsiteX169" fmla="*/ 838681 w 1420125"/>
              <a:gd name="connsiteY169" fmla="*/ 2761148 h 2954076"/>
              <a:gd name="connsiteX170" fmla="*/ 860112 w 1420125"/>
              <a:gd name="connsiteY170" fmla="*/ 2730192 h 2954076"/>
              <a:gd name="connsiteX171" fmla="*/ 786293 w 1420125"/>
              <a:gd name="connsiteY171" fmla="*/ 2706379 h 2954076"/>
              <a:gd name="connsiteX172" fmla="*/ 686281 w 1420125"/>
              <a:gd name="connsiteY172" fmla="*/ 2713523 h 2954076"/>
              <a:gd name="connsiteX173" fmla="*/ 685860 w 1420125"/>
              <a:gd name="connsiteY173" fmla="*/ 2749641 h 2954076"/>
              <a:gd name="connsiteX174" fmla="*/ 621987 w 1420125"/>
              <a:gd name="connsiteY174" fmla="*/ 2746860 h 2954076"/>
              <a:gd name="connsiteX175" fmla="*/ 591031 w 1420125"/>
              <a:gd name="connsiteY175" fmla="*/ 2754004 h 2954076"/>
              <a:gd name="connsiteX176" fmla="*/ 521974 w 1420125"/>
              <a:gd name="connsiteY176" fmla="*/ 2715904 h 2954076"/>
              <a:gd name="connsiteX177" fmla="*/ 464824 w 1420125"/>
              <a:gd name="connsiteY177" fmla="*/ 2725429 h 2954076"/>
              <a:gd name="connsiteX178" fmla="*/ 386243 w 1420125"/>
              <a:gd name="connsiteY178" fmla="*/ 2780198 h 2954076"/>
              <a:gd name="connsiteX179" fmla="*/ 350525 w 1420125"/>
              <a:gd name="connsiteY179" fmla="*/ 2892118 h 2954076"/>
              <a:gd name="connsiteX180" fmla="*/ 302899 w 1420125"/>
              <a:gd name="connsiteY180" fmla="*/ 2858779 h 2954076"/>
              <a:gd name="connsiteX181" fmla="*/ 245749 w 1420125"/>
              <a:gd name="connsiteY181" fmla="*/ 2844492 h 2954076"/>
              <a:gd name="connsiteX182" fmla="*/ 190981 w 1420125"/>
              <a:gd name="connsiteY182" fmla="*/ 2856398 h 2954076"/>
              <a:gd name="connsiteX183" fmla="*/ 145737 w 1420125"/>
              <a:gd name="connsiteY183" fmla="*/ 2863542 h 2954076"/>
              <a:gd name="connsiteX184" fmla="*/ 110018 w 1420125"/>
              <a:gd name="connsiteY184" fmla="*/ 2892117 h 2954076"/>
              <a:gd name="connsiteX185" fmla="*/ 88587 w 1420125"/>
              <a:gd name="connsiteY185" fmla="*/ 2899260 h 2954076"/>
              <a:gd name="connsiteX186" fmla="*/ 79062 w 1420125"/>
              <a:gd name="connsiteY186" fmla="*/ 2937360 h 2954076"/>
              <a:gd name="connsiteX187" fmla="*/ 55250 w 1420125"/>
              <a:gd name="connsiteY187" fmla="*/ 2954030 h 2954076"/>
              <a:gd name="connsiteX188" fmla="*/ 36199 w 1420125"/>
              <a:gd name="connsiteY188" fmla="*/ 2930218 h 2954076"/>
              <a:gd name="connsiteX189" fmla="*/ 5244 w 1420125"/>
              <a:gd name="connsiteY189" fmla="*/ 2911169 h 2954076"/>
              <a:gd name="connsiteX190" fmla="*/ 12387 w 1420125"/>
              <a:gd name="connsiteY190" fmla="*/ 2884973 h 2954076"/>
              <a:gd name="connsiteX191" fmla="*/ 69537 w 1420125"/>
              <a:gd name="connsiteY191" fmla="*/ 2849255 h 2954076"/>
              <a:gd name="connsiteX192" fmla="*/ 90969 w 1420125"/>
              <a:gd name="connsiteY192" fmla="*/ 2777818 h 2954076"/>
              <a:gd name="connsiteX193" fmla="*/ 145737 w 1420125"/>
              <a:gd name="connsiteY193" fmla="*/ 2744479 h 2954076"/>
              <a:gd name="connsiteX194" fmla="*/ 183838 w 1420125"/>
              <a:gd name="connsiteY194" fmla="*/ 2694474 h 2954076"/>
              <a:gd name="connsiteX195" fmla="*/ 193363 w 1420125"/>
              <a:gd name="connsiteY195" fmla="*/ 2630180 h 2954076"/>
              <a:gd name="connsiteX196" fmla="*/ 217174 w 1420125"/>
              <a:gd name="connsiteY196" fmla="*/ 2632561 h 2954076"/>
              <a:gd name="connsiteX197" fmla="*/ 240987 w 1420125"/>
              <a:gd name="connsiteY197" fmla="*/ 2623036 h 2954076"/>
              <a:gd name="connsiteX198" fmla="*/ 262418 w 1420125"/>
              <a:gd name="connsiteY198" fmla="*/ 2570648 h 2954076"/>
              <a:gd name="connsiteX199" fmla="*/ 391006 w 1420125"/>
              <a:gd name="connsiteY199" fmla="*/ 2561123 h 2954076"/>
              <a:gd name="connsiteX200" fmla="*/ 410056 w 1420125"/>
              <a:gd name="connsiteY200" fmla="*/ 2580174 h 2954076"/>
              <a:gd name="connsiteX201" fmla="*/ 476731 w 1420125"/>
              <a:gd name="connsiteY201" fmla="*/ 2558743 h 2954076"/>
              <a:gd name="connsiteX202" fmla="*/ 512449 w 1420125"/>
              <a:gd name="connsiteY202" fmla="*/ 2496829 h 2954076"/>
              <a:gd name="connsiteX203" fmla="*/ 560074 w 1420125"/>
              <a:gd name="connsiteY203" fmla="*/ 2446823 h 2954076"/>
              <a:gd name="connsiteX204" fmla="*/ 610081 w 1420125"/>
              <a:gd name="connsiteY204" fmla="*/ 2382529 h 2954076"/>
              <a:gd name="connsiteX205" fmla="*/ 536262 w 1420125"/>
              <a:gd name="connsiteY205" fmla="*/ 2444442 h 2954076"/>
              <a:gd name="connsiteX206" fmla="*/ 486256 w 1420125"/>
              <a:gd name="connsiteY206" fmla="*/ 2468254 h 2954076"/>
              <a:gd name="connsiteX207" fmla="*/ 424343 w 1420125"/>
              <a:gd name="connsiteY207" fmla="*/ 2513499 h 2954076"/>
              <a:gd name="connsiteX208" fmla="*/ 364812 w 1420125"/>
              <a:gd name="connsiteY208" fmla="*/ 2484923 h 2954076"/>
              <a:gd name="connsiteX209" fmla="*/ 319568 w 1420125"/>
              <a:gd name="connsiteY209" fmla="*/ 2444442 h 2954076"/>
              <a:gd name="connsiteX210" fmla="*/ 295756 w 1420125"/>
              <a:gd name="connsiteY210" fmla="*/ 2437298 h 2954076"/>
              <a:gd name="connsiteX211" fmla="*/ 250512 w 1420125"/>
              <a:gd name="connsiteY211" fmla="*/ 2456348 h 2954076"/>
              <a:gd name="connsiteX212" fmla="*/ 231462 w 1420125"/>
              <a:gd name="connsiteY212" fmla="*/ 2444442 h 2954076"/>
              <a:gd name="connsiteX213" fmla="*/ 267181 w 1420125"/>
              <a:gd name="connsiteY213" fmla="*/ 2420629 h 2954076"/>
              <a:gd name="connsiteX214" fmla="*/ 171931 w 1420125"/>
              <a:gd name="connsiteY214" fmla="*/ 2408723 h 2954076"/>
              <a:gd name="connsiteX215" fmla="*/ 114781 w 1420125"/>
              <a:gd name="connsiteY215" fmla="*/ 2430154 h 2954076"/>
              <a:gd name="connsiteX216" fmla="*/ 93349 w 1420125"/>
              <a:gd name="connsiteY216" fmla="*/ 2446823 h 2954076"/>
              <a:gd name="connsiteX217" fmla="*/ 90968 w 1420125"/>
              <a:gd name="connsiteY217" fmla="*/ 2427773 h 2954076"/>
              <a:gd name="connsiteX218" fmla="*/ 112399 w 1420125"/>
              <a:gd name="connsiteY218" fmla="*/ 2401579 h 2954076"/>
              <a:gd name="connsiteX219" fmla="*/ 52868 w 1420125"/>
              <a:gd name="connsiteY219" fmla="*/ 2406342 h 2954076"/>
              <a:gd name="connsiteX220" fmla="*/ 67156 w 1420125"/>
              <a:gd name="connsiteY220" fmla="*/ 2373004 h 2954076"/>
              <a:gd name="connsiteX221" fmla="*/ 45724 w 1420125"/>
              <a:gd name="connsiteY221" fmla="*/ 2358717 h 2954076"/>
              <a:gd name="connsiteX222" fmla="*/ 52868 w 1420125"/>
              <a:gd name="connsiteY222" fmla="*/ 2342048 h 2954076"/>
              <a:gd name="connsiteX223" fmla="*/ 131449 w 1420125"/>
              <a:gd name="connsiteY223" fmla="*/ 2296804 h 2954076"/>
              <a:gd name="connsiteX224" fmla="*/ 150500 w 1420125"/>
              <a:gd name="connsiteY224" fmla="*/ 2272992 h 2954076"/>
              <a:gd name="connsiteX225" fmla="*/ 205268 w 1420125"/>
              <a:gd name="connsiteY225" fmla="*/ 2265848 h 2954076"/>
              <a:gd name="connsiteX226" fmla="*/ 276706 w 1420125"/>
              <a:gd name="connsiteY226" fmla="*/ 2201554 h 2954076"/>
              <a:gd name="connsiteX227" fmla="*/ 283849 w 1420125"/>
              <a:gd name="connsiteY227" fmla="*/ 2158692 h 2954076"/>
              <a:gd name="connsiteX228" fmla="*/ 264799 w 1420125"/>
              <a:gd name="connsiteY228" fmla="*/ 2120592 h 2954076"/>
              <a:gd name="connsiteX229" fmla="*/ 271943 w 1420125"/>
              <a:gd name="connsiteY229" fmla="*/ 2082492 h 2954076"/>
              <a:gd name="connsiteX230" fmla="*/ 269562 w 1420125"/>
              <a:gd name="connsiteY230" fmla="*/ 2049154 h 2954076"/>
              <a:gd name="connsiteX231" fmla="*/ 238606 w 1420125"/>
              <a:gd name="connsiteY231" fmla="*/ 2025342 h 2954076"/>
              <a:gd name="connsiteX232" fmla="*/ 207649 w 1420125"/>
              <a:gd name="connsiteY232" fmla="*/ 2032485 h 2954076"/>
              <a:gd name="connsiteX233" fmla="*/ 179074 w 1420125"/>
              <a:gd name="connsiteY233" fmla="*/ 2053917 h 2954076"/>
              <a:gd name="connsiteX234" fmla="*/ 148118 w 1420125"/>
              <a:gd name="connsiteY234" fmla="*/ 2058679 h 2954076"/>
              <a:gd name="connsiteX235" fmla="*/ 150499 w 1420125"/>
              <a:gd name="connsiteY235" fmla="*/ 2049154 h 2954076"/>
              <a:gd name="connsiteX236" fmla="*/ 219556 w 1420125"/>
              <a:gd name="connsiteY236" fmla="*/ 1956285 h 2954076"/>
              <a:gd name="connsiteX237" fmla="*/ 174312 w 1420125"/>
              <a:gd name="connsiteY237" fmla="*/ 1887229 h 2954076"/>
              <a:gd name="connsiteX238" fmla="*/ 193362 w 1420125"/>
              <a:gd name="connsiteY238" fmla="*/ 1851510 h 2954076"/>
              <a:gd name="connsiteX239" fmla="*/ 260037 w 1420125"/>
              <a:gd name="connsiteY239" fmla="*/ 1894373 h 2954076"/>
              <a:gd name="connsiteX240" fmla="*/ 307662 w 1420125"/>
              <a:gd name="connsiteY240" fmla="*/ 1906279 h 2954076"/>
              <a:gd name="connsiteX241" fmla="*/ 426724 w 1420125"/>
              <a:gd name="connsiteY241" fmla="*/ 1884848 h 2954076"/>
              <a:gd name="connsiteX242" fmla="*/ 479112 w 1420125"/>
              <a:gd name="connsiteY242" fmla="*/ 1915804 h 2954076"/>
              <a:gd name="connsiteX243" fmla="*/ 464824 w 1420125"/>
              <a:gd name="connsiteY243" fmla="*/ 1870560 h 2954076"/>
              <a:gd name="connsiteX244" fmla="*/ 469587 w 1420125"/>
              <a:gd name="connsiteY244" fmla="*/ 1863417 h 2954076"/>
              <a:gd name="connsiteX245" fmla="*/ 507687 w 1420125"/>
              <a:gd name="connsiteY245" fmla="*/ 1894373 h 2954076"/>
              <a:gd name="connsiteX246" fmla="*/ 533881 w 1420125"/>
              <a:gd name="connsiteY246" fmla="*/ 1901516 h 2954076"/>
              <a:gd name="connsiteX247" fmla="*/ 536262 w 1420125"/>
              <a:gd name="connsiteY247" fmla="*/ 1870560 h 2954076"/>
              <a:gd name="connsiteX248" fmla="*/ 519593 w 1420125"/>
              <a:gd name="connsiteY248" fmla="*/ 1870560 h 2954076"/>
              <a:gd name="connsiteX249" fmla="*/ 488637 w 1420125"/>
              <a:gd name="connsiteY249" fmla="*/ 1851510 h 2954076"/>
              <a:gd name="connsiteX250" fmla="*/ 474349 w 1420125"/>
              <a:gd name="connsiteY250" fmla="*/ 1815792 h 2954076"/>
              <a:gd name="connsiteX251" fmla="*/ 479112 w 1420125"/>
              <a:gd name="connsiteY251" fmla="*/ 1782454 h 2954076"/>
              <a:gd name="connsiteX252" fmla="*/ 505306 w 1420125"/>
              <a:gd name="connsiteY252" fmla="*/ 1758642 h 2954076"/>
              <a:gd name="connsiteX253" fmla="*/ 479112 w 1420125"/>
              <a:gd name="connsiteY253" fmla="*/ 1732448 h 2954076"/>
              <a:gd name="connsiteX254" fmla="*/ 481493 w 1420125"/>
              <a:gd name="connsiteY254" fmla="*/ 1706254 h 2954076"/>
              <a:gd name="connsiteX255" fmla="*/ 486256 w 1420125"/>
              <a:gd name="connsiteY255" fmla="*/ 1680060 h 2954076"/>
              <a:gd name="connsiteX256" fmla="*/ 524356 w 1420125"/>
              <a:gd name="connsiteY256" fmla="*/ 1632435 h 2954076"/>
              <a:gd name="connsiteX257" fmla="*/ 524356 w 1420125"/>
              <a:gd name="connsiteY257" fmla="*/ 1601479 h 2954076"/>
              <a:gd name="connsiteX258" fmla="*/ 505306 w 1420125"/>
              <a:gd name="connsiteY258" fmla="*/ 1596717 h 2954076"/>
              <a:gd name="connsiteX259" fmla="*/ 462443 w 1420125"/>
              <a:gd name="connsiteY259" fmla="*/ 1625292 h 2954076"/>
              <a:gd name="connsiteX260" fmla="*/ 433868 w 1420125"/>
              <a:gd name="connsiteY260" fmla="*/ 1603860 h 2954076"/>
              <a:gd name="connsiteX261" fmla="*/ 386243 w 1420125"/>
              <a:gd name="connsiteY261" fmla="*/ 1522898 h 2954076"/>
              <a:gd name="connsiteX262" fmla="*/ 368682 w 1420125"/>
              <a:gd name="connsiteY262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976844 w 1420125"/>
              <a:gd name="connsiteY121" fmla="*/ 1527402 h 2954076"/>
              <a:gd name="connsiteX122" fmla="*/ 1041088 w 1420125"/>
              <a:gd name="connsiteY122" fmla="*/ 1689585 h 2954076"/>
              <a:gd name="connsiteX123" fmla="*/ 1091094 w 1420125"/>
              <a:gd name="connsiteY123" fmla="*/ 1765785 h 2954076"/>
              <a:gd name="connsiteX124" fmla="*/ 1038707 w 1420125"/>
              <a:gd name="connsiteY124" fmla="*/ 1770548 h 2954076"/>
              <a:gd name="connsiteX125" fmla="*/ 1114907 w 1420125"/>
              <a:gd name="connsiteY125" fmla="*/ 1846748 h 2954076"/>
              <a:gd name="connsiteX126" fmla="*/ 1150625 w 1420125"/>
              <a:gd name="connsiteY126" fmla="*/ 1934854 h 2954076"/>
              <a:gd name="connsiteX127" fmla="*/ 1086332 w 1420125"/>
              <a:gd name="connsiteY127" fmla="*/ 2027723 h 2954076"/>
              <a:gd name="connsiteX128" fmla="*/ 1110144 w 1420125"/>
              <a:gd name="connsiteY128" fmla="*/ 2034868 h 2954076"/>
              <a:gd name="connsiteX129" fmla="*/ 1129194 w 1420125"/>
              <a:gd name="connsiteY129" fmla="*/ 2063442 h 2954076"/>
              <a:gd name="connsiteX130" fmla="*/ 1157769 w 1420125"/>
              <a:gd name="connsiteY130" fmla="*/ 2061060 h 2954076"/>
              <a:gd name="connsiteX131" fmla="*/ 1207774 w 1420125"/>
              <a:gd name="connsiteY131" fmla="*/ 1994385 h 2954076"/>
              <a:gd name="connsiteX132" fmla="*/ 1245875 w 1420125"/>
              <a:gd name="connsiteY132" fmla="*/ 2006292 h 2954076"/>
              <a:gd name="connsiteX133" fmla="*/ 1336363 w 1420125"/>
              <a:gd name="connsiteY133" fmla="*/ 2020579 h 2954076"/>
              <a:gd name="connsiteX134" fmla="*/ 1393513 w 1420125"/>
              <a:gd name="connsiteY134" fmla="*/ 2058679 h 2954076"/>
              <a:gd name="connsiteX135" fmla="*/ 1419707 w 1420125"/>
              <a:gd name="connsiteY135" fmla="*/ 2080111 h 2954076"/>
              <a:gd name="connsiteX136" fmla="*/ 1381607 w 1420125"/>
              <a:gd name="connsiteY136" fmla="*/ 2292043 h 2954076"/>
              <a:gd name="connsiteX137" fmla="*/ 1357794 w 1420125"/>
              <a:gd name="connsiteY137" fmla="*/ 2330142 h 2954076"/>
              <a:gd name="connsiteX138" fmla="*/ 1310168 w 1420125"/>
              <a:gd name="connsiteY138" fmla="*/ 2306329 h 2954076"/>
              <a:gd name="connsiteX139" fmla="*/ 1333982 w 1420125"/>
              <a:gd name="connsiteY139" fmla="*/ 2353954 h 2954076"/>
              <a:gd name="connsiteX140" fmla="*/ 1319693 w 1420125"/>
              <a:gd name="connsiteY140" fmla="*/ 2377767 h 2954076"/>
              <a:gd name="connsiteX141" fmla="*/ 1269688 w 1420125"/>
              <a:gd name="connsiteY141" fmla="*/ 2373004 h 2954076"/>
              <a:gd name="connsiteX142" fmla="*/ 1222062 w 1420125"/>
              <a:gd name="connsiteY142" fmla="*/ 2396817 h 2954076"/>
              <a:gd name="connsiteX143" fmla="*/ 1236350 w 1420125"/>
              <a:gd name="connsiteY143" fmla="*/ 2413485 h 2954076"/>
              <a:gd name="connsiteX144" fmla="*/ 1269687 w 1420125"/>
              <a:gd name="connsiteY144" fmla="*/ 2415867 h 2954076"/>
              <a:gd name="connsiteX145" fmla="*/ 1248255 w 1420125"/>
              <a:gd name="connsiteY145" fmla="*/ 2458728 h 2954076"/>
              <a:gd name="connsiteX146" fmla="*/ 1164912 w 1420125"/>
              <a:gd name="connsiteY146" fmla="*/ 2484923 h 2954076"/>
              <a:gd name="connsiteX147" fmla="*/ 1203012 w 1420125"/>
              <a:gd name="connsiteY147" fmla="*/ 2487304 h 2954076"/>
              <a:gd name="connsiteX148" fmla="*/ 1200631 w 1420125"/>
              <a:gd name="connsiteY148" fmla="*/ 2508735 h 2954076"/>
              <a:gd name="connsiteX149" fmla="*/ 1217299 w 1420125"/>
              <a:gd name="connsiteY149" fmla="*/ 2523023 h 2954076"/>
              <a:gd name="connsiteX150" fmla="*/ 1243493 w 1420125"/>
              <a:gd name="connsiteY150" fmla="*/ 2503973 h 2954076"/>
              <a:gd name="connsiteX151" fmla="*/ 1262543 w 1420125"/>
              <a:gd name="connsiteY151" fmla="*/ 2527785 h 2954076"/>
              <a:gd name="connsiteX152" fmla="*/ 1300644 w 1420125"/>
              <a:gd name="connsiteY152" fmla="*/ 2515879 h 2954076"/>
              <a:gd name="connsiteX153" fmla="*/ 1348268 w 1420125"/>
              <a:gd name="connsiteY153" fmla="*/ 2523023 h 2954076"/>
              <a:gd name="connsiteX154" fmla="*/ 1357793 w 1420125"/>
              <a:gd name="connsiteY154" fmla="*/ 2556360 h 2954076"/>
              <a:gd name="connsiteX155" fmla="*/ 1343507 w 1420125"/>
              <a:gd name="connsiteY155" fmla="*/ 2592080 h 2954076"/>
              <a:gd name="connsiteX156" fmla="*/ 1293499 w 1420125"/>
              <a:gd name="connsiteY156" fmla="*/ 2615892 h 2954076"/>
              <a:gd name="connsiteX157" fmla="*/ 1264924 w 1420125"/>
              <a:gd name="connsiteY157" fmla="*/ 2649229 h 2954076"/>
              <a:gd name="connsiteX158" fmla="*/ 1174437 w 1420125"/>
              <a:gd name="connsiteY158" fmla="*/ 2680185 h 2954076"/>
              <a:gd name="connsiteX159" fmla="*/ 1141099 w 1420125"/>
              <a:gd name="connsiteY159" fmla="*/ 2708760 h 2954076"/>
              <a:gd name="connsiteX160" fmla="*/ 1088712 w 1420125"/>
              <a:gd name="connsiteY160" fmla="*/ 2699235 h 2954076"/>
              <a:gd name="connsiteX161" fmla="*/ 1029181 w 1420125"/>
              <a:gd name="connsiteY161" fmla="*/ 2692092 h 2954076"/>
              <a:gd name="connsiteX162" fmla="*/ 962506 w 1420125"/>
              <a:gd name="connsiteY162" fmla="*/ 2699235 h 2954076"/>
              <a:gd name="connsiteX163" fmla="*/ 924406 w 1420125"/>
              <a:gd name="connsiteY163" fmla="*/ 2718285 h 2954076"/>
              <a:gd name="connsiteX164" fmla="*/ 888687 w 1420125"/>
              <a:gd name="connsiteY164" fmla="*/ 2682567 h 2954076"/>
              <a:gd name="connsiteX165" fmla="*/ 869637 w 1420125"/>
              <a:gd name="connsiteY165" fmla="*/ 2682567 h 2954076"/>
              <a:gd name="connsiteX166" fmla="*/ 850587 w 1420125"/>
              <a:gd name="connsiteY166" fmla="*/ 2701617 h 2954076"/>
              <a:gd name="connsiteX167" fmla="*/ 817249 w 1420125"/>
              <a:gd name="connsiteY167" fmla="*/ 2694473 h 2954076"/>
              <a:gd name="connsiteX168" fmla="*/ 800581 w 1420125"/>
              <a:gd name="connsiteY168" fmla="*/ 2711142 h 2954076"/>
              <a:gd name="connsiteX169" fmla="*/ 793437 w 1420125"/>
              <a:gd name="connsiteY169" fmla="*/ 2739717 h 2954076"/>
              <a:gd name="connsiteX170" fmla="*/ 838681 w 1420125"/>
              <a:gd name="connsiteY170" fmla="*/ 2761148 h 2954076"/>
              <a:gd name="connsiteX171" fmla="*/ 860112 w 1420125"/>
              <a:gd name="connsiteY171" fmla="*/ 2730192 h 2954076"/>
              <a:gd name="connsiteX172" fmla="*/ 786293 w 1420125"/>
              <a:gd name="connsiteY172" fmla="*/ 2706379 h 2954076"/>
              <a:gd name="connsiteX173" fmla="*/ 686281 w 1420125"/>
              <a:gd name="connsiteY173" fmla="*/ 2713523 h 2954076"/>
              <a:gd name="connsiteX174" fmla="*/ 685860 w 1420125"/>
              <a:gd name="connsiteY174" fmla="*/ 2749641 h 2954076"/>
              <a:gd name="connsiteX175" fmla="*/ 621987 w 1420125"/>
              <a:gd name="connsiteY175" fmla="*/ 2746860 h 2954076"/>
              <a:gd name="connsiteX176" fmla="*/ 591031 w 1420125"/>
              <a:gd name="connsiteY176" fmla="*/ 2754004 h 2954076"/>
              <a:gd name="connsiteX177" fmla="*/ 521974 w 1420125"/>
              <a:gd name="connsiteY177" fmla="*/ 2715904 h 2954076"/>
              <a:gd name="connsiteX178" fmla="*/ 464824 w 1420125"/>
              <a:gd name="connsiteY178" fmla="*/ 2725429 h 2954076"/>
              <a:gd name="connsiteX179" fmla="*/ 386243 w 1420125"/>
              <a:gd name="connsiteY179" fmla="*/ 2780198 h 2954076"/>
              <a:gd name="connsiteX180" fmla="*/ 350525 w 1420125"/>
              <a:gd name="connsiteY180" fmla="*/ 2892118 h 2954076"/>
              <a:gd name="connsiteX181" fmla="*/ 302899 w 1420125"/>
              <a:gd name="connsiteY181" fmla="*/ 2858779 h 2954076"/>
              <a:gd name="connsiteX182" fmla="*/ 245749 w 1420125"/>
              <a:gd name="connsiteY182" fmla="*/ 2844492 h 2954076"/>
              <a:gd name="connsiteX183" fmla="*/ 190981 w 1420125"/>
              <a:gd name="connsiteY183" fmla="*/ 2856398 h 2954076"/>
              <a:gd name="connsiteX184" fmla="*/ 145737 w 1420125"/>
              <a:gd name="connsiteY184" fmla="*/ 2863542 h 2954076"/>
              <a:gd name="connsiteX185" fmla="*/ 110018 w 1420125"/>
              <a:gd name="connsiteY185" fmla="*/ 2892117 h 2954076"/>
              <a:gd name="connsiteX186" fmla="*/ 88587 w 1420125"/>
              <a:gd name="connsiteY186" fmla="*/ 2899260 h 2954076"/>
              <a:gd name="connsiteX187" fmla="*/ 79062 w 1420125"/>
              <a:gd name="connsiteY187" fmla="*/ 2937360 h 2954076"/>
              <a:gd name="connsiteX188" fmla="*/ 55250 w 1420125"/>
              <a:gd name="connsiteY188" fmla="*/ 2954030 h 2954076"/>
              <a:gd name="connsiteX189" fmla="*/ 36199 w 1420125"/>
              <a:gd name="connsiteY189" fmla="*/ 2930218 h 2954076"/>
              <a:gd name="connsiteX190" fmla="*/ 5244 w 1420125"/>
              <a:gd name="connsiteY190" fmla="*/ 2911169 h 2954076"/>
              <a:gd name="connsiteX191" fmla="*/ 12387 w 1420125"/>
              <a:gd name="connsiteY191" fmla="*/ 2884973 h 2954076"/>
              <a:gd name="connsiteX192" fmla="*/ 69537 w 1420125"/>
              <a:gd name="connsiteY192" fmla="*/ 2849255 h 2954076"/>
              <a:gd name="connsiteX193" fmla="*/ 90969 w 1420125"/>
              <a:gd name="connsiteY193" fmla="*/ 2777818 h 2954076"/>
              <a:gd name="connsiteX194" fmla="*/ 145737 w 1420125"/>
              <a:gd name="connsiteY194" fmla="*/ 2744479 h 2954076"/>
              <a:gd name="connsiteX195" fmla="*/ 183838 w 1420125"/>
              <a:gd name="connsiteY195" fmla="*/ 2694474 h 2954076"/>
              <a:gd name="connsiteX196" fmla="*/ 193363 w 1420125"/>
              <a:gd name="connsiteY196" fmla="*/ 2630180 h 2954076"/>
              <a:gd name="connsiteX197" fmla="*/ 217174 w 1420125"/>
              <a:gd name="connsiteY197" fmla="*/ 2632561 h 2954076"/>
              <a:gd name="connsiteX198" fmla="*/ 240987 w 1420125"/>
              <a:gd name="connsiteY198" fmla="*/ 2623036 h 2954076"/>
              <a:gd name="connsiteX199" fmla="*/ 262418 w 1420125"/>
              <a:gd name="connsiteY199" fmla="*/ 2570648 h 2954076"/>
              <a:gd name="connsiteX200" fmla="*/ 391006 w 1420125"/>
              <a:gd name="connsiteY200" fmla="*/ 2561123 h 2954076"/>
              <a:gd name="connsiteX201" fmla="*/ 410056 w 1420125"/>
              <a:gd name="connsiteY201" fmla="*/ 2580174 h 2954076"/>
              <a:gd name="connsiteX202" fmla="*/ 476731 w 1420125"/>
              <a:gd name="connsiteY202" fmla="*/ 2558743 h 2954076"/>
              <a:gd name="connsiteX203" fmla="*/ 512449 w 1420125"/>
              <a:gd name="connsiteY203" fmla="*/ 2496829 h 2954076"/>
              <a:gd name="connsiteX204" fmla="*/ 560074 w 1420125"/>
              <a:gd name="connsiteY204" fmla="*/ 2446823 h 2954076"/>
              <a:gd name="connsiteX205" fmla="*/ 610081 w 1420125"/>
              <a:gd name="connsiteY205" fmla="*/ 2382529 h 2954076"/>
              <a:gd name="connsiteX206" fmla="*/ 536262 w 1420125"/>
              <a:gd name="connsiteY206" fmla="*/ 2444442 h 2954076"/>
              <a:gd name="connsiteX207" fmla="*/ 486256 w 1420125"/>
              <a:gd name="connsiteY207" fmla="*/ 2468254 h 2954076"/>
              <a:gd name="connsiteX208" fmla="*/ 424343 w 1420125"/>
              <a:gd name="connsiteY208" fmla="*/ 2513499 h 2954076"/>
              <a:gd name="connsiteX209" fmla="*/ 364812 w 1420125"/>
              <a:gd name="connsiteY209" fmla="*/ 2484923 h 2954076"/>
              <a:gd name="connsiteX210" fmla="*/ 319568 w 1420125"/>
              <a:gd name="connsiteY210" fmla="*/ 2444442 h 2954076"/>
              <a:gd name="connsiteX211" fmla="*/ 295756 w 1420125"/>
              <a:gd name="connsiteY211" fmla="*/ 2437298 h 2954076"/>
              <a:gd name="connsiteX212" fmla="*/ 250512 w 1420125"/>
              <a:gd name="connsiteY212" fmla="*/ 2456348 h 2954076"/>
              <a:gd name="connsiteX213" fmla="*/ 231462 w 1420125"/>
              <a:gd name="connsiteY213" fmla="*/ 2444442 h 2954076"/>
              <a:gd name="connsiteX214" fmla="*/ 267181 w 1420125"/>
              <a:gd name="connsiteY214" fmla="*/ 2420629 h 2954076"/>
              <a:gd name="connsiteX215" fmla="*/ 171931 w 1420125"/>
              <a:gd name="connsiteY215" fmla="*/ 2408723 h 2954076"/>
              <a:gd name="connsiteX216" fmla="*/ 114781 w 1420125"/>
              <a:gd name="connsiteY216" fmla="*/ 2430154 h 2954076"/>
              <a:gd name="connsiteX217" fmla="*/ 93349 w 1420125"/>
              <a:gd name="connsiteY217" fmla="*/ 2446823 h 2954076"/>
              <a:gd name="connsiteX218" fmla="*/ 90968 w 1420125"/>
              <a:gd name="connsiteY218" fmla="*/ 2427773 h 2954076"/>
              <a:gd name="connsiteX219" fmla="*/ 112399 w 1420125"/>
              <a:gd name="connsiteY219" fmla="*/ 2401579 h 2954076"/>
              <a:gd name="connsiteX220" fmla="*/ 52868 w 1420125"/>
              <a:gd name="connsiteY220" fmla="*/ 2406342 h 2954076"/>
              <a:gd name="connsiteX221" fmla="*/ 67156 w 1420125"/>
              <a:gd name="connsiteY221" fmla="*/ 2373004 h 2954076"/>
              <a:gd name="connsiteX222" fmla="*/ 45724 w 1420125"/>
              <a:gd name="connsiteY222" fmla="*/ 2358717 h 2954076"/>
              <a:gd name="connsiteX223" fmla="*/ 52868 w 1420125"/>
              <a:gd name="connsiteY223" fmla="*/ 2342048 h 2954076"/>
              <a:gd name="connsiteX224" fmla="*/ 131449 w 1420125"/>
              <a:gd name="connsiteY224" fmla="*/ 2296804 h 2954076"/>
              <a:gd name="connsiteX225" fmla="*/ 150500 w 1420125"/>
              <a:gd name="connsiteY225" fmla="*/ 2272992 h 2954076"/>
              <a:gd name="connsiteX226" fmla="*/ 205268 w 1420125"/>
              <a:gd name="connsiteY226" fmla="*/ 2265848 h 2954076"/>
              <a:gd name="connsiteX227" fmla="*/ 276706 w 1420125"/>
              <a:gd name="connsiteY227" fmla="*/ 2201554 h 2954076"/>
              <a:gd name="connsiteX228" fmla="*/ 283849 w 1420125"/>
              <a:gd name="connsiteY228" fmla="*/ 2158692 h 2954076"/>
              <a:gd name="connsiteX229" fmla="*/ 264799 w 1420125"/>
              <a:gd name="connsiteY229" fmla="*/ 2120592 h 2954076"/>
              <a:gd name="connsiteX230" fmla="*/ 271943 w 1420125"/>
              <a:gd name="connsiteY230" fmla="*/ 2082492 h 2954076"/>
              <a:gd name="connsiteX231" fmla="*/ 269562 w 1420125"/>
              <a:gd name="connsiteY231" fmla="*/ 2049154 h 2954076"/>
              <a:gd name="connsiteX232" fmla="*/ 238606 w 1420125"/>
              <a:gd name="connsiteY232" fmla="*/ 2025342 h 2954076"/>
              <a:gd name="connsiteX233" fmla="*/ 207649 w 1420125"/>
              <a:gd name="connsiteY233" fmla="*/ 2032485 h 2954076"/>
              <a:gd name="connsiteX234" fmla="*/ 179074 w 1420125"/>
              <a:gd name="connsiteY234" fmla="*/ 2053917 h 2954076"/>
              <a:gd name="connsiteX235" fmla="*/ 148118 w 1420125"/>
              <a:gd name="connsiteY235" fmla="*/ 2058679 h 2954076"/>
              <a:gd name="connsiteX236" fmla="*/ 150499 w 1420125"/>
              <a:gd name="connsiteY236" fmla="*/ 2049154 h 2954076"/>
              <a:gd name="connsiteX237" fmla="*/ 219556 w 1420125"/>
              <a:gd name="connsiteY237" fmla="*/ 1956285 h 2954076"/>
              <a:gd name="connsiteX238" fmla="*/ 174312 w 1420125"/>
              <a:gd name="connsiteY238" fmla="*/ 1887229 h 2954076"/>
              <a:gd name="connsiteX239" fmla="*/ 193362 w 1420125"/>
              <a:gd name="connsiteY239" fmla="*/ 1851510 h 2954076"/>
              <a:gd name="connsiteX240" fmla="*/ 260037 w 1420125"/>
              <a:gd name="connsiteY240" fmla="*/ 1894373 h 2954076"/>
              <a:gd name="connsiteX241" fmla="*/ 307662 w 1420125"/>
              <a:gd name="connsiteY241" fmla="*/ 1906279 h 2954076"/>
              <a:gd name="connsiteX242" fmla="*/ 426724 w 1420125"/>
              <a:gd name="connsiteY242" fmla="*/ 1884848 h 2954076"/>
              <a:gd name="connsiteX243" fmla="*/ 479112 w 1420125"/>
              <a:gd name="connsiteY243" fmla="*/ 1915804 h 2954076"/>
              <a:gd name="connsiteX244" fmla="*/ 464824 w 1420125"/>
              <a:gd name="connsiteY244" fmla="*/ 1870560 h 2954076"/>
              <a:gd name="connsiteX245" fmla="*/ 469587 w 1420125"/>
              <a:gd name="connsiteY245" fmla="*/ 1863417 h 2954076"/>
              <a:gd name="connsiteX246" fmla="*/ 507687 w 1420125"/>
              <a:gd name="connsiteY246" fmla="*/ 1894373 h 2954076"/>
              <a:gd name="connsiteX247" fmla="*/ 533881 w 1420125"/>
              <a:gd name="connsiteY247" fmla="*/ 1901516 h 2954076"/>
              <a:gd name="connsiteX248" fmla="*/ 536262 w 1420125"/>
              <a:gd name="connsiteY248" fmla="*/ 1870560 h 2954076"/>
              <a:gd name="connsiteX249" fmla="*/ 519593 w 1420125"/>
              <a:gd name="connsiteY249" fmla="*/ 1870560 h 2954076"/>
              <a:gd name="connsiteX250" fmla="*/ 488637 w 1420125"/>
              <a:gd name="connsiteY250" fmla="*/ 1851510 h 2954076"/>
              <a:gd name="connsiteX251" fmla="*/ 474349 w 1420125"/>
              <a:gd name="connsiteY251" fmla="*/ 1815792 h 2954076"/>
              <a:gd name="connsiteX252" fmla="*/ 479112 w 1420125"/>
              <a:gd name="connsiteY252" fmla="*/ 1782454 h 2954076"/>
              <a:gd name="connsiteX253" fmla="*/ 505306 w 1420125"/>
              <a:gd name="connsiteY253" fmla="*/ 1758642 h 2954076"/>
              <a:gd name="connsiteX254" fmla="*/ 479112 w 1420125"/>
              <a:gd name="connsiteY254" fmla="*/ 1732448 h 2954076"/>
              <a:gd name="connsiteX255" fmla="*/ 481493 w 1420125"/>
              <a:gd name="connsiteY255" fmla="*/ 1706254 h 2954076"/>
              <a:gd name="connsiteX256" fmla="*/ 486256 w 1420125"/>
              <a:gd name="connsiteY256" fmla="*/ 1680060 h 2954076"/>
              <a:gd name="connsiteX257" fmla="*/ 524356 w 1420125"/>
              <a:gd name="connsiteY257" fmla="*/ 1632435 h 2954076"/>
              <a:gd name="connsiteX258" fmla="*/ 524356 w 1420125"/>
              <a:gd name="connsiteY258" fmla="*/ 1601479 h 2954076"/>
              <a:gd name="connsiteX259" fmla="*/ 505306 w 1420125"/>
              <a:gd name="connsiteY259" fmla="*/ 1596717 h 2954076"/>
              <a:gd name="connsiteX260" fmla="*/ 462443 w 1420125"/>
              <a:gd name="connsiteY260" fmla="*/ 1625292 h 2954076"/>
              <a:gd name="connsiteX261" fmla="*/ 433868 w 1420125"/>
              <a:gd name="connsiteY261" fmla="*/ 1603860 h 2954076"/>
              <a:gd name="connsiteX262" fmla="*/ 386243 w 1420125"/>
              <a:gd name="connsiteY262" fmla="*/ 1522898 h 2954076"/>
              <a:gd name="connsiteX263" fmla="*/ 368682 w 1420125"/>
              <a:gd name="connsiteY263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976844 w 1420125"/>
              <a:gd name="connsiteY121" fmla="*/ 1527402 h 2954076"/>
              <a:gd name="connsiteX122" fmla="*/ 1048232 w 1420125"/>
              <a:gd name="connsiteY122" fmla="*/ 1611004 h 2954076"/>
              <a:gd name="connsiteX123" fmla="*/ 1041088 w 1420125"/>
              <a:gd name="connsiteY123" fmla="*/ 1689585 h 2954076"/>
              <a:gd name="connsiteX124" fmla="*/ 1091094 w 1420125"/>
              <a:gd name="connsiteY124" fmla="*/ 1765785 h 2954076"/>
              <a:gd name="connsiteX125" fmla="*/ 1038707 w 1420125"/>
              <a:gd name="connsiteY125" fmla="*/ 1770548 h 2954076"/>
              <a:gd name="connsiteX126" fmla="*/ 1114907 w 1420125"/>
              <a:gd name="connsiteY126" fmla="*/ 1846748 h 2954076"/>
              <a:gd name="connsiteX127" fmla="*/ 1150625 w 1420125"/>
              <a:gd name="connsiteY127" fmla="*/ 1934854 h 2954076"/>
              <a:gd name="connsiteX128" fmla="*/ 1086332 w 1420125"/>
              <a:gd name="connsiteY128" fmla="*/ 2027723 h 2954076"/>
              <a:gd name="connsiteX129" fmla="*/ 1110144 w 1420125"/>
              <a:gd name="connsiteY129" fmla="*/ 2034868 h 2954076"/>
              <a:gd name="connsiteX130" fmla="*/ 1129194 w 1420125"/>
              <a:gd name="connsiteY130" fmla="*/ 2063442 h 2954076"/>
              <a:gd name="connsiteX131" fmla="*/ 1157769 w 1420125"/>
              <a:gd name="connsiteY131" fmla="*/ 2061060 h 2954076"/>
              <a:gd name="connsiteX132" fmla="*/ 1207774 w 1420125"/>
              <a:gd name="connsiteY132" fmla="*/ 1994385 h 2954076"/>
              <a:gd name="connsiteX133" fmla="*/ 1245875 w 1420125"/>
              <a:gd name="connsiteY133" fmla="*/ 2006292 h 2954076"/>
              <a:gd name="connsiteX134" fmla="*/ 1336363 w 1420125"/>
              <a:gd name="connsiteY134" fmla="*/ 2020579 h 2954076"/>
              <a:gd name="connsiteX135" fmla="*/ 1393513 w 1420125"/>
              <a:gd name="connsiteY135" fmla="*/ 2058679 h 2954076"/>
              <a:gd name="connsiteX136" fmla="*/ 1419707 w 1420125"/>
              <a:gd name="connsiteY136" fmla="*/ 2080111 h 2954076"/>
              <a:gd name="connsiteX137" fmla="*/ 1381607 w 1420125"/>
              <a:gd name="connsiteY137" fmla="*/ 2292043 h 2954076"/>
              <a:gd name="connsiteX138" fmla="*/ 1357794 w 1420125"/>
              <a:gd name="connsiteY138" fmla="*/ 2330142 h 2954076"/>
              <a:gd name="connsiteX139" fmla="*/ 1310168 w 1420125"/>
              <a:gd name="connsiteY139" fmla="*/ 2306329 h 2954076"/>
              <a:gd name="connsiteX140" fmla="*/ 1333982 w 1420125"/>
              <a:gd name="connsiteY140" fmla="*/ 2353954 h 2954076"/>
              <a:gd name="connsiteX141" fmla="*/ 1319693 w 1420125"/>
              <a:gd name="connsiteY141" fmla="*/ 2377767 h 2954076"/>
              <a:gd name="connsiteX142" fmla="*/ 1269688 w 1420125"/>
              <a:gd name="connsiteY142" fmla="*/ 2373004 h 2954076"/>
              <a:gd name="connsiteX143" fmla="*/ 1222062 w 1420125"/>
              <a:gd name="connsiteY143" fmla="*/ 2396817 h 2954076"/>
              <a:gd name="connsiteX144" fmla="*/ 1236350 w 1420125"/>
              <a:gd name="connsiteY144" fmla="*/ 2413485 h 2954076"/>
              <a:gd name="connsiteX145" fmla="*/ 1269687 w 1420125"/>
              <a:gd name="connsiteY145" fmla="*/ 2415867 h 2954076"/>
              <a:gd name="connsiteX146" fmla="*/ 1248255 w 1420125"/>
              <a:gd name="connsiteY146" fmla="*/ 2458728 h 2954076"/>
              <a:gd name="connsiteX147" fmla="*/ 1164912 w 1420125"/>
              <a:gd name="connsiteY147" fmla="*/ 2484923 h 2954076"/>
              <a:gd name="connsiteX148" fmla="*/ 1203012 w 1420125"/>
              <a:gd name="connsiteY148" fmla="*/ 2487304 h 2954076"/>
              <a:gd name="connsiteX149" fmla="*/ 1200631 w 1420125"/>
              <a:gd name="connsiteY149" fmla="*/ 2508735 h 2954076"/>
              <a:gd name="connsiteX150" fmla="*/ 1217299 w 1420125"/>
              <a:gd name="connsiteY150" fmla="*/ 2523023 h 2954076"/>
              <a:gd name="connsiteX151" fmla="*/ 1243493 w 1420125"/>
              <a:gd name="connsiteY151" fmla="*/ 2503973 h 2954076"/>
              <a:gd name="connsiteX152" fmla="*/ 1262543 w 1420125"/>
              <a:gd name="connsiteY152" fmla="*/ 2527785 h 2954076"/>
              <a:gd name="connsiteX153" fmla="*/ 1300644 w 1420125"/>
              <a:gd name="connsiteY153" fmla="*/ 2515879 h 2954076"/>
              <a:gd name="connsiteX154" fmla="*/ 1348268 w 1420125"/>
              <a:gd name="connsiteY154" fmla="*/ 2523023 h 2954076"/>
              <a:gd name="connsiteX155" fmla="*/ 1357793 w 1420125"/>
              <a:gd name="connsiteY155" fmla="*/ 2556360 h 2954076"/>
              <a:gd name="connsiteX156" fmla="*/ 1343507 w 1420125"/>
              <a:gd name="connsiteY156" fmla="*/ 2592080 h 2954076"/>
              <a:gd name="connsiteX157" fmla="*/ 1293499 w 1420125"/>
              <a:gd name="connsiteY157" fmla="*/ 2615892 h 2954076"/>
              <a:gd name="connsiteX158" fmla="*/ 1264924 w 1420125"/>
              <a:gd name="connsiteY158" fmla="*/ 2649229 h 2954076"/>
              <a:gd name="connsiteX159" fmla="*/ 1174437 w 1420125"/>
              <a:gd name="connsiteY159" fmla="*/ 2680185 h 2954076"/>
              <a:gd name="connsiteX160" fmla="*/ 1141099 w 1420125"/>
              <a:gd name="connsiteY160" fmla="*/ 2708760 h 2954076"/>
              <a:gd name="connsiteX161" fmla="*/ 1088712 w 1420125"/>
              <a:gd name="connsiteY161" fmla="*/ 2699235 h 2954076"/>
              <a:gd name="connsiteX162" fmla="*/ 1029181 w 1420125"/>
              <a:gd name="connsiteY162" fmla="*/ 2692092 h 2954076"/>
              <a:gd name="connsiteX163" fmla="*/ 962506 w 1420125"/>
              <a:gd name="connsiteY163" fmla="*/ 2699235 h 2954076"/>
              <a:gd name="connsiteX164" fmla="*/ 924406 w 1420125"/>
              <a:gd name="connsiteY164" fmla="*/ 2718285 h 2954076"/>
              <a:gd name="connsiteX165" fmla="*/ 888687 w 1420125"/>
              <a:gd name="connsiteY165" fmla="*/ 2682567 h 2954076"/>
              <a:gd name="connsiteX166" fmla="*/ 869637 w 1420125"/>
              <a:gd name="connsiteY166" fmla="*/ 2682567 h 2954076"/>
              <a:gd name="connsiteX167" fmla="*/ 850587 w 1420125"/>
              <a:gd name="connsiteY167" fmla="*/ 2701617 h 2954076"/>
              <a:gd name="connsiteX168" fmla="*/ 817249 w 1420125"/>
              <a:gd name="connsiteY168" fmla="*/ 2694473 h 2954076"/>
              <a:gd name="connsiteX169" fmla="*/ 800581 w 1420125"/>
              <a:gd name="connsiteY169" fmla="*/ 2711142 h 2954076"/>
              <a:gd name="connsiteX170" fmla="*/ 793437 w 1420125"/>
              <a:gd name="connsiteY170" fmla="*/ 2739717 h 2954076"/>
              <a:gd name="connsiteX171" fmla="*/ 838681 w 1420125"/>
              <a:gd name="connsiteY171" fmla="*/ 2761148 h 2954076"/>
              <a:gd name="connsiteX172" fmla="*/ 860112 w 1420125"/>
              <a:gd name="connsiteY172" fmla="*/ 2730192 h 2954076"/>
              <a:gd name="connsiteX173" fmla="*/ 786293 w 1420125"/>
              <a:gd name="connsiteY173" fmla="*/ 2706379 h 2954076"/>
              <a:gd name="connsiteX174" fmla="*/ 686281 w 1420125"/>
              <a:gd name="connsiteY174" fmla="*/ 2713523 h 2954076"/>
              <a:gd name="connsiteX175" fmla="*/ 685860 w 1420125"/>
              <a:gd name="connsiteY175" fmla="*/ 2749641 h 2954076"/>
              <a:gd name="connsiteX176" fmla="*/ 621987 w 1420125"/>
              <a:gd name="connsiteY176" fmla="*/ 2746860 h 2954076"/>
              <a:gd name="connsiteX177" fmla="*/ 591031 w 1420125"/>
              <a:gd name="connsiteY177" fmla="*/ 2754004 h 2954076"/>
              <a:gd name="connsiteX178" fmla="*/ 521974 w 1420125"/>
              <a:gd name="connsiteY178" fmla="*/ 2715904 h 2954076"/>
              <a:gd name="connsiteX179" fmla="*/ 464824 w 1420125"/>
              <a:gd name="connsiteY179" fmla="*/ 2725429 h 2954076"/>
              <a:gd name="connsiteX180" fmla="*/ 386243 w 1420125"/>
              <a:gd name="connsiteY180" fmla="*/ 2780198 h 2954076"/>
              <a:gd name="connsiteX181" fmla="*/ 350525 w 1420125"/>
              <a:gd name="connsiteY181" fmla="*/ 2892118 h 2954076"/>
              <a:gd name="connsiteX182" fmla="*/ 302899 w 1420125"/>
              <a:gd name="connsiteY182" fmla="*/ 2858779 h 2954076"/>
              <a:gd name="connsiteX183" fmla="*/ 245749 w 1420125"/>
              <a:gd name="connsiteY183" fmla="*/ 2844492 h 2954076"/>
              <a:gd name="connsiteX184" fmla="*/ 190981 w 1420125"/>
              <a:gd name="connsiteY184" fmla="*/ 2856398 h 2954076"/>
              <a:gd name="connsiteX185" fmla="*/ 145737 w 1420125"/>
              <a:gd name="connsiteY185" fmla="*/ 2863542 h 2954076"/>
              <a:gd name="connsiteX186" fmla="*/ 110018 w 1420125"/>
              <a:gd name="connsiteY186" fmla="*/ 2892117 h 2954076"/>
              <a:gd name="connsiteX187" fmla="*/ 88587 w 1420125"/>
              <a:gd name="connsiteY187" fmla="*/ 2899260 h 2954076"/>
              <a:gd name="connsiteX188" fmla="*/ 79062 w 1420125"/>
              <a:gd name="connsiteY188" fmla="*/ 2937360 h 2954076"/>
              <a:gd name="connsiteX189" fmla="*/ 55250 w 1420125"/>
              <a:gd name="connsiteY189" fmla="*/ 2954030 h 2954076"/>
              <a:gd name="connsiteX190" fmla="*/ 36199 w 1420125"/>
              <a:gd name="connsiteY190" fmla="*/ 2930218 h 2954076"/>
              <a:gd name="connsiteX191" fmla="*/ 5244 w 1420125"/>
              <a:gd name="connsiteY191" fmla="*/ 2911169 h 2954076"/>
              <a:gd name="connsiteX192" fmla="*/ 12387 w 1420125"/>
              <a:gd name="connsiteY192" fmla="*/ 2884973 h 2954076"/>
              <a:gd name="connsiteX193" fmla="*/ 69537 w 1420125"/>
              <a:gd name="connsiteY193" fmla="*/ 2849255 h 2954076"/>
              <a:gd name="connsiteX194" fmla="*/ 90969 w 1420125"/>
              <a:gd name="connsiteY194" fmla="*/ 2777818 h 2954076"/>
              <a:gd name="connsiteX195" fmla="*/ 145737 w 1420125"/>
              <a:gd name="connsiteY195" fmla="*/ 2744479 h 2954076"/>
              <a:gd name="connsiteX196" fmla="*/ 183838 w 1420125"/>
              <a:gd name="connsiteY196" fmla="*/ 2694474 h 2954076"/>
              <a:gd name="connsiteX197" fmla="*/ 193363 w 1420125"/>
              <a:gd name="connsiteY197" fmla="*/ 2630180 h 2954076"/>
              <a:gd name="connsiteX198" fmla="*/ 217174 w 1420125"/>
              <a:gd name="connsiteY198" fmla="*/ 2632561 h 2954076"/>
              <a:gd name="connsiteX199" fmla="*/ 240987 w 1420125"/>
              <a:gd name="connsiteY199" fmla="*/ 2623036 h 2954076"/>
              <a:gd name="connsiteX200" fmla="*/ 262418 w 1420125"/>
              <a:gd name="connsiteY200" fmla="*/ 2570648 h 2954076"/>
              <a:gd name="connsiteX201" fmla="*/ 391006 w 1420125"/>
              <a:gd name="connsiteY201" fmla="*/ 2561123 h 2954076"/>
              <a:gd name="connsiteX202" fmla="*/ 410056 w 1420125"/>
              <a:gd name="connsiteY202" fmla="*/ 2580174 h 2954076"/>
              <a:gd name="connsiteX203" fmla="*/ 476731 w 1420125"/>
              <a:gd name="connsiteY203" fmla="*/ 2558743 h 2954076"/>
              <a:gd name="connsiteX204" fmla="*/ 512449 w 1420125"/>
              <a:gd name="connsiteY204" fmla="*/ 2496829 h 2954076"/>
              <a:gd name="connsiteX205" fmla="*/ 560074 w 1420125"/>
              <a:gd name="connsiteY205" fmla="*/ 2446823 h 2954076"/>
              <a:gd name="connsiteX206" fmla="*/ 610081 w 1420125"/>
              <a:gd name="connsiteY206" fmla="*/ 2382529 h 2954076"/>
              <a:gd name="connsiteX207" fmla="*/ 536262 w 1420125"/>
              <a:gd name="connsiteY207" fmla="*/ 2444442 h 2954076"/>
              <a:gd name="connsiteX208" fmla="*/ 486256 w 1420125"/>
              <a:gd name="connsiteY208" fmla="*/ 2468254 h 2954076"/>
              <a:gd name="connsiteX209" fmla="*/ 424343 w 1420125"/>
              <a:gd name="connsiteY209" fmla="*/ 2513499 h 2954076"/>
              <a:gd name="connsiteX210" fmla="*/ 364812 w 1420125"/>
              <a:gd name="connsiteY210" fmla="*/ 2484923 h 2954076"/>
              <a:gd name="connsiteX211" fmla="*/ 319568 w 1420125"/>
              <a:gd name="connsiteY211" fmla="*/ 2444442 h 2954076"/>
              <a:gd name="connsiteX212" fmla="*/ 295756 w 1420125"/>
              <a:gd name="connsiteY212" fmla="*/ 2437298 h 2954076"/>
              <a:gd name="connsiteX213" fmla="*/ 250512 w 1420125"/>
              <a:gd name="connsiteY213" fmla="*/ 2456348 h 2954076"/>
              <a:gd name="connsiteX214" fmla="*/ 231462 w 1420125"/>
              <a:gd name="connsiteY214" fmla="*/ 2444442 h 2954076"/>
              <a:gd name="connsiteX215" fmla="*/ 267181 w 1420125"/>
              <a:gd name="connsiteY215" fmla="*/ 2420629 h 2954076"/>
              <a:gd name="connsiteX216" fmla="*/ 171931 w 1420125"/>
              <a:gd name="connsiteY216" fmla="*/ 2408723 h 2954076"/>
              <a:gd name="connsiteX217" fmla="*/ 114781 w 1420125"/>
              <a:gd name="connsiteY217" fmla="*/ 2430154 h 2954076"/>
              <a:gd name="connsiteX218" fmla="*/ 93349 w 1420125"/>
              <a:gd name="connsiteY218" fmla="*/ 2446823 h 2954076"/>
              <a:gd name="connsiteX219" fmla="*/ 90968 w 1420125"/>
              <a:gd name="connsiteY219" fmla="*/ 2427773 h 2954076"/>
              <a:gd name="connsiteX220" fmla="*/ 112399 w 1420125"/>
              <a:gd name="connsiteY220" fmla="*/ 2401579 h 2954076"/>
              <a:gd name="connsiteX221" fmla="*/ 52868 w 1420125"/>
              <a:gd name="connsiteY221" fmla="*/ 2406342 h 2954076"/>
              <a:gd name="connsiteX222" fmla="*/ 67156 w 1420125"/>
              <a:gd name="connsiteY222" fmla="*/ 2373004 h 2954076"/>
              <a:gd name="connsiteX223" fmla="*/ 45724 w 1420125"/>
              <a:gd name="connsiteY223" fmla="*/ 2358717 h 2954076"/>
              <a:gd name="connsiteX224" fmla="*/ 52868 w 1420125"/>
              <a:gd name="connsiteY224" fmla="*/ 2342048 h 2954076"/>
              <a:gd name="connsiteX225" fmla="*/ 131449 w 1420125"/>
              <a:gd name="connsiteY225" fmla="*/ 2296804 h 2954076"/>
              <a:gd name="connsiteX226" fmla="*/ 150500 w 1420125"/>
              <a:gd name="connsiteY226" fmla="*/ 2272992 h 2954076"/>
              <a:gd name="connsiteX227" fmla="*/ 205268 w 1420125"/>
              <a:gd name="connsiteY227" fmla="*/ 2265848 h 2954076"/>
              <a:gd name="connsiteX228" fmla="*/ 276706 w 1420125"/>
              <a:gd name="connsiteY228" fmla="*/ 2201554 h 2954076"/>
              <a:gd name="connsiteX229" fmla="*/ 283849 w 1420125"/>
              <a:gd name="connsiteY229" fmla="*/ 2158692 h 2954076"/>
              <a:gd name="connsiteX230" fmla="*/ 264799 w 1420125"/>
              <a:gd name="connsiteY230" fmla="*/ 2120592 h 2954076"/>
              <a:gd name="connsiteX231" fmla="*/ 271943 w 1420125"/>
              <a:gd name="connsiteY231" fmla="*/ 2082492 h 2954076"/>
              <a:gd name="connsiteX232" fmla="*/ 269562 w 1420125"/>
              <a:gd name="connsiteY232" fmla="*/ 2049154 h 2954076"/>
              <a:gd name="connsiteX233" fmla="*/ 238606 w 1420125"/>
              <a:gd name="connsiteY233" fmla="*/ 2025342 h 2954076"/>
              <a:gd name="connsiteX234" fmla="*/ 207649 w 1420125"/>
              <a:gd name="connsiteY234" fmla="*/ 2032485 h 2954076"/>
              <a:gd name="connsiteX235" fmla="*/ 179074 w 1420125"/>
              <a:gd name="connsiteY235" fmla="*/ 2053917 h 2954076"/>
              <a:gd name="connsiteX236" fmla="*/ 148118 w 1420125"/>
              <a:gd name="connsiteY236" fmla="*/ 2058679 h 2954076"/>
              <a:gd name="connsiteX237" fmla="*/ 150499 w 1420125"/>
              <a:gd name="connsiteY237" fmla="*/ 2049154 h 2954076"/>
              <a:gd name="connsiteX238" fmla="*/ 219556 w 1420125"/>
              <a:gd name="connsiteY238" fmla="*/ 1956285 h 2954076"/>
              <a:gd name="connsiteX239" fmla="*/ 174312 w 1420125"/>
              <a:gd name="connsiteY239" fmla="*/ 1887229 h 2954076"/>
              <a:gd name="connsiteX240" fmla="*/ 193362 w 1420125"/>
              <a:gd name="connsiteY240" fmla="*/ 1851510 h 2954076"/>
              <a:gd name="connsiteX241" fmla="*/ 260037 w 1420125"/>
              <a:gd name="connsiteY241" fmla="*/ 1894373 h 2954076"/>
              <a:gd name="connsiteX242" fmla="*/ 307662 w 1420125"/>
              <a:gd name="connsiteY242" fmla="*/ 1906279 h 2954076"/>
              <a:gd name="connsiteX243" fmla="*/ 426724 w 1420125"/>
              <a:gd name="connsiteY243" fmla="*/ 1884848 h 2954076"/>
              <a:gd name="connsiteX244" fmla="*/ 479112 w 1420125"/>
              <a:gd name="connsiteY244" fmla="*/ 1915804 h 2954076"/>
              <a:gd name="connsiteX245" fmla="*/ 464824 w 1420125"/>
              <a:gd name="connsiteY245" fmla="*/ 1870560 h 2954076"/>
              <a:gd name="connsiteX246" fmla="*/ 469587 w 1420125"/>
              <a:gd name="connsiteY246" fmla="*/ 1863417 h 2954076"/>
              <a:gd name="connsiteX247" fmla="*/ 507687 w 1420125"/>
              <a:gd name="connsiteY247" fmla="*/ 1894373 h 2954076"/>
              <a:gd name="connsiteX248" fmla="*/ 533881 w 1420125"/>
              <a:gd name="connsiteY248" fmla="*/ 1901516 h 2954076"/>
              <a:gd name="connsiteX249" fmla="*/ 536262 w 1420125"/>
              <a:gd name="connsiteY249" fmla="*/ 1870560 h 2954076"/>
              <a:gd name="connsiteX250" fmla="*/ 519593 w 1420125"/>
              <a:gd name="connsiteY250" fmla="*/ 1870560 h 2954076"/>
              <a:gd name="connsiteX251" fmla="*/ 488637 w 1420125"/>
              <a:gd name="connsiteY251" fmla="*/ 1851510 h 2954076"/>
              <a:gd name="connsiteX252" fmla="*/ 474349 w 1420125"/>
              <a:gd name="connsiteY252" fmla="*/ 1815792 h 2954076"/>
              <a:gd name="connsiteX253" fmla="*/ 479112 w 1420125"/>
              <a:gd name="connsiteY253" fmla="*/ 1782454 h 2954076"/>
              <a:gd name="connsiteX254" fmla="*/ 505306 w 1420125"/>
              <a:gd name="connsiteY254" fmla="*/ 1758642 h 2954076"/>
              <a:gd name="connsiteX255" fmla="*/ 479112 w 1420125"/>
              <a:gd name="connsiteY255" fmla="*/ 1732448 h 2954076"/>
              <a:gd name="connsiteX256" fmla="*/ 481493 w 1420125"/>
              <a:gd name="connsiteY256" fmla="*/ 1706254 h 2954076"/>
              <a:gd name="connsiteX257" fmla="*/ 486256 w 1420125"/>
              <a:gd name="connsiteY257" fmla="*/ 1680060 h 2954076"/>
              <a:gd name="connsiteX258" fmla="*/ 524356 w 1420125"/>
              <a:gd name="connsiteY258" fmla="*/ 1632435 h 2954076"/>
              <a:gd name="connsiteX259" fmla="*/ 524356 w 1420125"/>
              <a:gd name="connsiteY259" fmla="*/ 1601479 h 2954076"/>
              <a:gd name="connsiteX260" fmla="*/ 505306 w 1420125"/>
              <a:gd name="connsiteY260" fmla="*/ 1596717 h 2954076"/>
              <a:gd name="connsiteX261" fmla="*/ 462443 w 1420125"/>
              <a:gd name="connsiteY261" fmla="*/ 1625292 h 2954076"/>
              <a:gd name="connsiteX262" fmla="*/ 433868 w 1420125"/>
              <a:gd name="connsiteY262" fmla="*/ 1603860 h 2954076"/>
              <a:gd name="connsiteX263" fmla="*/ 386243 w 1420125"/>
              <a:gd name="connsiteY263" fmla="*/ 1522898 h 2954076"/>
              <a:gd name="connsiteX264" fmla="*/ 368682 w 1420125"/>
              <a:gd name="connsiteY264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976844 w 1420125"/>
              <a:gd name="connsiteY121" fmla="*/ 1527402 h 2954076"/>
              <a:gd name="connsiteX122" fmla="*/ 1048232 w 1420125"/>
              <a:gd name="connsiteY122" fmla="*/ 1611004 h 2954076"/>
              <a:gd name="connsiteX123" fmla="*/ 1036325 w 1420125"/>
              <a:gd name="connsiteY123" fmla="*/ 1644342 h 2954076"/>
              <a:gd name="connsiteX124" fmla="*/ 1041088 w 1420125"/>
              <a:gd name="connsiteY124" fmla="*/ 1689585 h 2954076"/>
              <a:gd name="connsiteX125" fmla="*/ 1091094 w 1420125"/>
              <a:gd name="connsiteY125" fmla="*/ 1765785 h 2954076"/>
              <a:gd name="connsiteX126" fmla="*/ 1038707 w 1420125"/>
              <a:gd name="connsiteY126" fmla="*/ 1770548 h 2954076"/>
              <a:gd name="connsiteX127" fmla="*/ 1114907 w 1420125"/>
              <a:gd name="connsiteY127" fmla="*/ 1846748 h 2954076"/>
              <a:gd name="connsiteX128" fmla="*/ 1150625 w 1420125"/>
              <a:gd name="connsiteY128" fmla="*/ 1934854 h 2954076"/>
              <a:gd name="connsiteX129" fmla="*/ 1086332 w 1420125"/>
              <a:gd name="connsiteY129" fmla="*/ 2027723 h 2954076"/>
              <a:gd name="connsiteX130" fmla="*/ 1110144 w 1420125"/>
              <a:gd name="connsiteY130" fmla="*/ 2034868 h 2954076"/>
              <a:gd name="connsiteX131" fmla="*/ 1129194 w 1420125"/>
              <a:gd name="connsiteY131" fmla="*/ 2063442 h 2954076"/>
              <a:gd name="connsiteX132" fmla="*/ 1157769 w 1420125"/>
              <a:gd name="connsiteY132" fmla="*/ 2061060 h 2954076"/>
              <a:gd name="connsiteX133" fmla="*/ 1207774 w 1420125"/>
              <a:gd name="connsiteY133" fmla="*/ 1994385 h 2954076"/>
              <a:gd name="connsiteX134" fmla="*/ 1245875 w 1420125"/>
              <a:gd name="connsiteY134" fmla="*/ 2006292 h 2954076"/>
              <a:gd name="connsiteX135" fmla="*/ 1336363 w 1420125"/>
              <a:gd name="connsiteY135" fmla="*/ 2020579 h 2954076"/>
              <a:gd name="connsiteX136" fmla="*/ 1393513 w 1420125"/>
              <a:gd name="connsiteY136" fmla="*/ 2058679 h 2954076"/>
              <a:gd name="connsiteX137" fmla="*/ 1419707 w 1420125"/>
              <a:gd name="connsiteY137" fmla="*/ 2080111 h 2954076"/>
              <a:gd name="connsiteX138" fmla="*/ 1381607 w 1420125"/>
              <a:gd name="connsiteY138" fmla="*/ 2292043 h 2954076"/>
              <a:gd name="connsiteX139" fmla="*/ 1357794 w 1420125"/>
              <a:gd name="connsiteY139" fmla="*/ 2330142 h 2954076"/>
              <a:gd name="connsiteX140" fmla="*/ 1310168 w 1420125"/>
              <a:gd name="connsiteY140" fmla="*/ 2306329 h 2954076"/>
              <a:gd name="connsiteX141" fmla="*/ 1333982 w 1420125"/>
              <a:gd name="connsiteY141" fmla="*/ 2353954 h 2954076"/>
              <a:gd name="connsiteX142" fmla="*/ 1319693 w 1420125"/>
              <a:gd name="connsiteY142" fmla="*/ 2377767 h 2954076"/>
              <a:gd name="connsiteX143" fmla="*/ 1269688 w 1420125"/>
              <a:gd name="connsiteY143" fmla="*/ 2373004 h 2954076"/>
              <a:gd name="connsiteX144" fmla="*/ 1222062 w 1420125"/>
              <a:gd name="connsiteY144" fmla="*/ 2396817 h 2954076"/>
              <a:gd name="connsiteX145" fmla="*/ 1236350 w 1420125"/>
              <a:gd name="connsiteY145" fmla="*/ 2413485 h 2954076"/>
              <a:gd name="connsiteX146" fmla="*/ 1269687 w 1420125"/>
              <a:gd name="connsiteY146" fmla="*/ 2415867 h 2954076"/>
              <a:gd name="connsiteX147" fmla="*/ 1248255 w 1420125"/>
              <a:gd name="connsiteY147" fmla="*/ 2458728 h 2954076"/>
              <a:gd name="connsiteX148" fmla="*/ 1164912 w 1420125"/>
              <a:gd name="connsiteY148" fmla="*/ 2484923 h 2954076"/>
              <a:gd name="connsiteX149" fmla="*/ 1203012 w 1420125"/>
              <a:gd name="connsiteY149" fmla="*/ 2487304 h 2954076"/>
              <a:gd name="connsiteX150" fmla="*/ 1200631 w 1420125"/>
              <a:gd name="connsiteY150" fmla="*/ 2508735 h 2954076"/>
              <a:gd name="connsiteX151" fmla="*/ 1217299 w 1420125"/>
              <a:gd name="connsiteY151" fmla="*/ 2523023 h 2954076"/>
              <a:gd name="connsiteX152" fmla="*/ 1243493 w 1420125"/>
              <a:gd name="connsiteY152" fmla="*/ 2503973 h 2954076"/>
              <a:gd name="connsiteX153" fmla="*/ 1262543 w 1420125"/>
              <a:gd name="connsiteY153" fmla="*/ 2527785 h 2954076"/>
              <a:gd name="connsiteX154" fmla="*/ 1300644 w 1420125"/>
              <a:gd name="connsiteY154" fmla="*/ 2515879 h 2954076"/>
              <a:gd name="connsiteX155" fmla="*/ 1348268 w 1420125"/>
              <a:gd name="connsiteY155" fmla="*/ 2523023 h 2954076"/>
              <a:gd name="connsiteX156" fmla="*/ 1357793 w 1420125"/>
              <a:gd name="connsiteY156" fmla="*/ 2556360 h 2954076"/>
              <a:gd name="connsiteX157" fmla="*/ 1343507 w 1420125"/>
              <a:gd name="connsiteY157" fmla="*/ 2592080 h 2954076"/>
              <a:gd name="connsiteX158" fmla="*/ 1293499 w 1420125"/>
              <a:gd name="connsiteY158" fmla="*/ 2615892 h 2954076"/>
              <a:gd name="connsiteX159" fmla="*/ 1264924 w 1420125"/>
              <a:gd name="connsiteY159" fmla="*/ 2649229 h 2954076"/>
              <a:gd name="connsiteX160" fmla="*/ 1174437 w 1420125"/>
              <a:gd name="connsiteY160" fmla="*/ 2680185 h 2954076"/>
              <a:gd name="connsiteX161" fmla="*/ 1141099 w 1420125"/>
              <a:gd name="connsiteY161" fmla="*/ 2708760 h 2954076"/>
              <a:gd name="connsiteX162" fmla="*/ 1088712 w 1420125"/>
              <a:gd name="connsiteY162" fmla="*/ 2699235 h 2954076"/>
              <a:gd name="connsiteX163" fmla="*/ 1029181 w 1420125"/>
              <a:gd name="connsiteY163" fmla="*/ 2692092 h 2954076"/>
              <a:gd name="connsiteX164" fmla="*/ 962506 w 1420125"/>
              <a:gd name="connsiteY164" fmla="*/ 2699235 h 2954076"/>
              <a:gd name="connsiteX165" fmla="*/ 924406 w 1420125"/>
              <a:gd name="connsiteY165" fmla="*/ 2718285 h 2954076"/>
              <a:gd name="connsiteX166" fmla="*/ 888687 w 1420125"/>
              <a:gd name="connsiteY166" fmla="*/ 2682567 h 2954076"/>
              <a:gd name="connsiteX167" fmla="*/ 869637 w 1420125"/>
              <a:gd name="connsiteY167" fmla="*/ 2682567 h 2954076"/>
              <a:gd name="connsiteX168" fmla="*/ 850587 w 1420125"/>
              <a:gd name="connsiteY168" fmla="*/ 2701617 h 2954076"/>
              <a:gd name="connsiteX169" fmla="*/ 817249 w 1420125"/>
              <a:gd name="connsiteY169" fmla="*/ 2694473 h 2954076"/>
              <a:gd name="connsiteX170" fmla="*/ 800581 w 1420125"/>
              <a:gd name="connsiteY170" fmla="*/ 2711142 h 2954076"/>
              <a:gd name="connsiteX171" fmla="*/ 793437 w 1420125"/>
              <a:gd name="connsiteY171" fmla="*/ 2739717 h 2954076"/>
              <a:gd name="connsiteX172" fmla="*/ 838681 w 1420125"/>
              <a:gd name="connsiteY172" fmla="*/ 2761148 h 2954076"/>
              <a:gd name="connsiteX173" fmla="*/ 860112 w 1420125"/>
              <a:gd name="connsiteY173" fmla="*/ 2730192 h 2954076"/>
              <a:gd name="connsiteX174" fmla="*/ 786293 w 1420125"/>
              <a:gd name="connsiteY174" fmla="*/ 2706379 h 2954076"/>
              <a:gd name="connsiteX175" fmla="*/ 686281 w 1420125"/>
              <a:gd name="connsiteY175" fmla="*/ 2713523 h 2954076"/>
              <a:gd name="connsiteX176" fmla="*/ 685860 w 1420125"/>
              <a:gd name="connsiteY176" fmla="*/ 2749641 h 2954076"/>
              <a:gd name="connsiteX177" fmla="*/ 621987 w 1420125"/>
              <a:gd name="connsiteY177" fmla="*/ 2746860 h 2954076"/>
              <a:gd name="connsiteX178" fmla="*/ 591031 w 1420125"/>
              <a:gd name="connsiteY178" fmla="*/ 2754004 h 2954076"/>
              <a:gd name="connsiteX179" fmla="*/ 521974 w 1420125"/>
              <a:gd name="connsiteY179" fmla="*/ 2715904 h 2954076"/>
              <a:gd name="connsiteX180" fmla="*/ 464824 w 1420125"/>
              <a:gd name="connsiteY180" fmla="*/ 2725429 h 2954076"/>
              <a:gd name="connsiteX181" fmla="*/ 386243 w 1420125"/>
              <a:gd name="connsiteY181" fmla="*/ 2780198 h 2954076"/>
              <a:gd name="connsiteX182" fmla="*/ 350525 w 1420125"/>
              <a:gd name="connsiteY182" fmla="*/ 2892118 h 2954076"/>
              <a:gd name="connsiteX183" fmla="*/ 302899 w 1420125"/>
              <a:gd name="connsiteY183" fmla="*/ 2858779 h 2954076"/>
              <a:gd name="connsiteX184" fmla="*/ 245749 w 1420125"/>
              <a:gd name="connsiteY184" fmla="*/ 2844492 h 2954076"/>
              <a:gd name="connsiteX185" fmla="*/ 190981 w 1420125"/>
              <a:gd name="connsiteY185" fmla="*/ 2856398 h 2954076"/>
              <a:gd name="connsiteX186" fmla="*/ 145737 w 1420125"/>
              <a:gd name="connsiteY186" fmla="*/ 2863542 h 2954076"/>
              <a:gd name="connsiteX187" fmla="*/ 110018 w 1420125"/>
              <a:gd name="connsiteY187" fmla="*/ 2892117 h 2954076"/>
              <a:gd name="connsiteX188" fmla="*/ 88587 w 1420125"/>
              <a:gd name="connsiteY188" fmla="*/ 2899260 h 2954076"/>
              <a:gd name="connsiteX189" fmla="*/ 79062 w 1420125"/>
              <a:gd name="connsiteY189" fmla="*/ 2937360 h 2954076"/>
              <a:gd name="connsiteX190" fmla="*/ 55250 w 1420125"/>
              <a:gd name="connsiteY190" fmla="*/ 2954030 h 2954076"/>
              <a:gd name="connsiteX191" fmla="*/ 36199 w 1420125"/>
              <a:gd name="connsiteY191" fmla="*/ 2930218 h 2954076"/>
              <a:gd name="connsiteX192" fmla="*/ 5244 w 1420125"/>
              <a:gd name="connsiteY192" fmla="*/ 2911169 h 2954076"/>
              <a:gd name="connsiteX193" fmla="*/ 12387 w 1420125"/>
              <a:gd name="connsiteY193" fmla="*/ 2884973 h 2954076"/>
              <a:gd name="connsiteX194" fmla="*/ 69537 w 1420125"/>
              <a:gd name="connsiteY194" fmla="*/ 2849255 h 2954076"/>
              <a:gd name="connsiteX195" fmla="*/ 90969 w 1420125"/>
              <a:gd name="connsiteY195" fmla="*/ 2777818 h 2954076"/>
              <a:gd name="connsiteX196" fmla="*/ 145737 w 1420125"/>
              <a:gd name="connsiteY196" fmla="*/ 2744479 h 2954076"/>
              <a:gd name="connsiteX197" fmla="*/ 183838 w 1420125"/>
              <a:gd name="connsiteY197" fmla="*/ 2694474 h 2954076"/>
              <a:gd name="connsiteX198" fmla="*/ 193363 w 1420125"/>
              <a:gd name="connsiteY198" fmla="*/ 2630180 h 2954076"/>
              <a:gd name="connsiteX199" fmla="*/ 217174 w 1420125"/>
              <a:gd name="connsiteY199" fmla="*/ 2632561 h 2954076"/>
              <a:gd name="connsiteX200" fmla="*/ 240987 w 1420125"/>
              <a:gd name="connsiteY200" fmla="*/ 2623036 h 2954076"/>
              <a:gd name="connsiteX201" fmla="*/ 262418 w 1420125"/>
              <a:gd name="connsiteY201" fmla="*/ 2570648 h 2954076"/>
              <a:gd name="connsiteX202" fmla="*/ 391006 w 1420125"/>
              <a:gd name="connsiteY202" fmla="*/ 2561123 h 2954076"/>
              <a:gd name="connsiteX203" fmla="*/ 410056 w 1420125"/>
              <a:gd name="connsiteY203" fmla="*/ 2580174 h 2954076"/>
              <a:gd name="connsiteX204" fmla="*/ 476731 w 1420125"/>
              <a:gd name="connsiteY204" fmla="*/ 2558743 h 2954076"/>
              <a:gd name="connsiteX205" fmla="*/ 512449 w 1420125"/>
              <a:gd name="connsiteY205" fmla="*/ 2496829 h 2954076"/>
              <a:gd name="connsiteX206" fmla="*/ 560074 w 1420125"/>
              <a:gd name="connsiteY206" fmla="*/ 2446823 h 2954076"/>
              <a:gd name="connsiteX207" fmla="*/ 610081 w 1420125"/>
              <a:gd name="connsiteY207" fmla="*/ 2382529 h 2954076"/>
              <a:gd name="connsiteX208" fmla="*/ 536262 w 1420125"/>
              <a:gd name="connsiteY208" fmla="*/ 2444442 h 2954076"/>
              <a:gd name="connsiteX209" fmla="*/ 486256 w 1420125"/>
              <a:gd name="connsiteY209" fmla="*/ 2468254 h 2954076"/>
              <a:gd name="connsiteX210" fmla="*/ 424343 w 1420125"/>
              <a:gd name="connsiteY210" fmla="*/ 2513499 h 2954076"/>
              <a:gd name="connsiteX211" fmla="*/ 364812 w 1420125"/>
              <a:gd name="connsiteY211" fmla="*/ 2484923 h 2954076"/>
              <a:gd name="connsiteX212" fmla="*/ 319568 w 1420125"/>
              <a:gd name="connsiteY212" fmla="*/ 2444442 h 2954076"/>
              <a:gd name="connsiteX213" fmla="*/ 295756 w 1420125"/>
              <a:gd name="connsiteY213" fmla="*/ 2437298 h 2954076"/>
              <a:gd name="connsiteX214" fmla="*/ 250512 w 1420125"/>
              <a:gd name="connsiteY214" fmla="*/ 2456348 h 2954076"/>
              <a:gd name="connsiteX215" fmla="*/ 231462 w 1420125"/>
              <a:gd name="connsiteY215" fmla="*/ 2444442 h 2954076"/>
              <a:gd name="connsiteX216" fmla="*/ 267181 w 1420125"/>
              <a:gd name="connsiteY216" fmla="*/ 2420629 h 2954076"/>
              <a:gd name="connsiteX217" fmla="*/ 171931 w 1420125"/>
              <a:gd name="connsiteY217" fmla="*/ 2408723 h 2954076"/>
              <a:gd name="connsiteX218" fmla="*/ 114781 w 1420125"/>
              <a:gd name="connsiteY218" fmla="*/ 2430154 h 2954076"/>
              <a:gd name="connsiteX219" fmla="*/ 93349 w 1420125"/>
              <a:gd name="connsiteY219" fmla="*/ 2446823 h 2954076"/>
              <a:gd name="connsiteX220" fmla="*/ 90968 w 1420125"/>
              <a:gd name="connsiteY220" fmla="*/ 2427773 h 2954076"/>
              <a:gd name="connsiteX221" fmla="*/ 112399 w 1420125"/>
              <a:gd name="connsiteY221" fmla="*/ 2401579 h 2954076"/>
              <a:gd name="connsiteX222" fmla="*/ 52868 w 1420125"/>
              <a:gd name="connsiteY222" fmla="*/ 2406342 h 2954076"/>
              <a:gd name="connsiteX223" fmla="*/ 67156 w 1420125"/>
              <a:gd name="connsiteY223" fmla="*/ 2373004 h 2954076"/>
              <a:gd name="connsiteX224" fmla="*/ 45724 w 1420125"/>
              <a:gd name="connsiteY224" fmla="*/ 2358717 h 2954076"/>
              <a:gd name="connsiteX225" fmla="*/ 52868 w 1420125"/>
              <a:gd name="connsiteY225" fmla="*/ 2342048 h 2954076"/>
              <a:gd name="connsiteX226" fmla="*/ 131449 w 1420125"/>
              <a:gd name="connsiteY226" fmla="*/ 2296804 h 2954076"/>
              <a:gd name="connsiteX227" fmla="*/ 150500 w 1420125"/>
              <a:gd name="connsiteY227" fmla="*/ 2272992 h 2954076"/>
              <a:gd name="connsiteX228" fmla="*/ 205268 w 1420125"/>
              <a:gd name="connsiteY228" fmla="*/ 2265848 h 2954076"/>
              <a:gd name="connsiteX229" fmla="*/ 276706 w 1420125"/>
              <a:gd name="connsiteY229" fmla="*/ 2201554 h 2954076"/>
              <a:gd name="connsiteX230" fmla="*/ 283849 w 1420125"/>
              <a:gd name="connsiteY230" fmla="*/ 2158692 h 2954076"/>
              <a:gd name="connsiteX231" fmla="*/ 264799 w 1420125"/>
              <a:gd name="connsiteY231" fmla="*/ 2120592 h 2954076"/>
              <a:gd name="connsiteX232" fmla="*/ 271943 w 1420125"/>
              <a:gd name="connsiteY232" fmla="*/ 2082492 h 2954076"/>
              <a:gd name="connsiteX233" fmla="*/ 269562 w 1420125"/>
              <a:gd name="connsiteY233" fmla="*/ 2049154 h 2954076"/>
              <a:gd name="connsiteX234" fmla="*/ 238606 w 1420125"/>
              <a:gd name="connsiteY234" fmla="*/ 2025342 h 2954076"/>
              <a:gd name="connsiteX235" fmla="*/ 207649 w 1420125"/>
              <a:gd name="connsiteY235" fmla="*/ 2032485 h 2954076"/>
              <a:gd name="connsiteX236" fmla="*/ 179074 w 1420125"/>
              <a:gd name="connsiteY236" fmla="*/ 2053917 h 2954076"/>
              <a:gd name="connsiteX237" fmla="*/ 148118 w 1420125"/>
              <a:gd name="connsiteY237" fmla="*/ 2058679 h 2954076"/>
              <a:gd name="connsiteX238" fmla="*/ 150499 w 1420125"/>
              <a:gd name="connsiteY238" fmla="*/ 2049154 h 2954076"/>
              <a:gd name="connsiteX239" fmla="*/ 219556 w 1420125"/>
              <a:gd name="connsiteY239" fmla="*/ 1956285 h 2954076"/>
              <a:gd name="connsiteX240" fmla="*/ 174312 w 1420125"/>
              <a:gd name="connsiteY240" fmla="*/ 1887229 h 2954076"/>
              <a:gd name="connsiteX241" fmla="*/ 193362 w 1420125"/>
              <a:gd name="connsiteY241" fmla="*/ 1851510 h 2954076"/>
              <a:gd name="connsiteX242" fmla="*/ 260037 w 1420125"/>
              <a:gd name="connsiteY242" fmla="*/ 1894373 h 2954076"/>
              <a:gd name="connsiteX243" fmla="*/ 307662 w 1420125"/>
              <a:gd name="connsiteY243" fmla="*/ 1906279 h 2954076"/>
              <a:gd name="connsiteX244" fmla="*/ 426724 w 1420125"/>
              <a:gd name="connsiteY244" fmla="*/ 1884848 h 2954076"/>
              <a:gd name="connsiteX245" fmla="*/ 479112 w 1420125"/>
              <a:gd name="connsiteY245" fmla="*/ 1915804 h 2954076"/>
              <a:gd name="connsiteX246" fmla="*/ 464824 w 1420125"/>
              <a:gd name="connsiteY246" fmla="*/ 1870560 h 2954076"/>
              <a:gd name="connsiteX247" fmla="*/ 469587 w 1420125"/>
              <a:gd name="connsiteY247" fmla="*/ 1863417 h 2954076"/>
              <a:gd name="connsiteX248" fmla="*/ 507687 w 1420125"/>
              <a:gd name="connsiteY248" fmla="*/ 1894373 h 2954076"/>
              <a:gd name="connsiteX249" fmla="*/ 533881 w 1420125"/>
              <a:gd name="connsiteY249" fmla="*/ 1901516 h 2954076"/>
              <a:gd name="connsiteX250" fmla="*/ 536262 w 1420125"/>
              <a:gd name="connsiteY250" fmla="*/ 1870560 h 2954076"/>
              <a:gd name="connsiteX251" fmla="*/ 519593 w 1420125"/>
              <a:gd name="connsiteY251" fmla="*/ 1870560 h 2954076"/>
              <a:gd name="connsiteX252" fmla="*/ 488637 w 1420125"/>
              <a:gd name="connsiteY252" fmla="*/ 1851510 h 2954076"/>
              <a:gd name="connsiteX253" fmla="*/ 474349 w 1420125"/>
              <a:gd name="connsiteY253" fmla="*/ 1815792 h 2954076"/>
              <a:gd name="connsiteX254" fmla="*/ 479112 w 1420125"/>
              <a:gd name="connsiteY254" fmla="*/ 1782454 h 2954076"/>
              <a:gd name="connsiteX255" fmla="*/ 505306 w 1420125"/>
              <a:gd name="connsiteY255" fmla="*/ 1758642 h 2954076"/>
              <a:gd name="connsiteX256" fmla="*/ 479112 w 1420125"/>
              <a:gd name="connsiteY256" fmla="*/ 1732448 h 2954076"/>
              <a:gd name="connsiteX257" fmla="*/ 481493 w 1420125"/>
              <a:gd name="connsiteY257" fmla="*/ 1706254 h 2954076"/>
              <a:gd name="connsiteX258" fmla="*/ 486256 w 1420125"/>
              <a:gd name="connsiteY258" fmla="*/ 1680060 h 2954076"/>
              <a:gd name="connsiteX259" fmla="*/ 524356 w 1420125"/>
              <a:gd name="connsiteY259" fmla="*/ 1632435 h 2954076"/>
              <a:gd name="connsiteX260" fmla="*/ 524356 w 1420125"/>
              <a:gd name="connsiteY260" fmla="*/ 1601479 h 2954076"/>
              <a:gd name="connsiteX261" fmla="*/ 505306 w 1420125"/>
              <a:gd name="connsiteY261" fmla="*/ 1596717 h 2954076"/>
              <a:gd name="connsiteX262" fmla="*/ 462443 w 1420125"/>
              <a:gd name="connsiteY262" fmla="*/ 1625292 h 2954076"/>
              <a:gd name="connsiteX263" fmla="*/ 433868 w 1420125"/>
              <a:gd name="connsiteY263" fmla="*/ 1603860 h 2954076"/>
              <a:gd name="connsiteX264" fmla="*/ 386243 w 1420125"/>
              <a:gd name="connsiteY264" fmla="*/ 1522898 h 2954076"/>
              <a:gd name="connsiteX265" fmla="*/ 368682 w 1420125"/>
              <a:gd name="connsiteY265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857732 w 1420125"/>
              <a:gd name="connsiteY121" fmla="*/ 1441935 h 2954076"/>
              <a:gd name="connsiteX122" fmla="*/ 976844 w 1420125"/>
              <a:gd name="connsiteY122" fmla="*/ 1527402 h 2954076"/>
              <a:gd name="connsiteX123" fmla="*/ 1048232 w 1420125"/>
              <a:gd name="connsiteY123" fmla="*/ 1611004 h 2954076"/>
              <a:gd name="connsiteX124" fmla="*/ 1036325 w 1420125"/>
              <a:gd name="connsiteY124" fmla="*/ 1644342 h 2954076"/>
              <a:gd name="connsiteX125" fmla="*/ 1041088 w 1420125"/>
              <a:gd name="connsiteY125" fmla="*/ 1689585 h 2954076"/>
              <a:gd name="connsiteX126" fmla="*/ 1091094 w 1420125"/>
              <a:gd name="connsiteY126" fmla="*/ 1765785 h 2954076"/>
              <a:gd name="connsiteX127" fmla="*/ 1038707 w 1420125"/>
              <a:gd name="connsiteY127" fmla="*/ 1770548 h 2954076"/>
              <a:gd name="connsiteX128" fmla="*/ 1114907 w 1420125"/>
              <a:gd name="connsiteY128" fmla="*/ 1846748 h 2954076"/>
              <a:gd name="connsiteX129" fmla="*/ 1150625 w 1420125"/>
              <a:gd name="connsiteY129" fmla="*/ 1934854 h 2954076"/>
              <a:gd name="connsiteX130" fmla="*/ 1086332 w 1420125"/>
              <a:gd name="connsiteY130" fmla="*/ 2027723 h 2954076"/>
              <a:gd name="connsiteX131" fmla="*/ 1110144 w 1420125"/>
              <a:gd name="connsiteY131" fmla="*/ 2034868 h 2954076"/>
              <a:gd name="connsiteX132" fmla="*/ 1129194 w 1420125"/>
              <a:gd name="connsiteY132" fmla="*/ 2063442 h 2954076"/>
              <a:gd name="connsiteX133" fmla="*/ 1157769 w 1420125"/>
              <a:gd name="connsiteY133" fmla="*/ 2061060 h 2954076"/>
              <a:gd name="connsiteX134" fmla="*/ 1207774 w 1420125"/>
              <a:gd name="connsiteY134" fmla="*/ 1994385 h 2954076"/>
              <a:gd name="connsiteX135" fmla="*/ 1245875 w 1420125"/>
              <a:gd name="connsiteY135" fmla="*/ 2006292 h 2954076"/>
              <a:gd name="connsiteX136" fmla="*/ 1336363 w 1420125"/>
              <a:gd name="connsiteY136" fmla="*/ 2020579 h 2954076"/>
              <a:gd name="connsiteX137" fmla="*/ 1393513 w 1420125"/>
              <a:gd name="connsiteY137" fmla="*/ 2058679 h 2954076"/>
              <a:gd name="connsiteX138" fmla="*/ 1419707 w 1420125"/>
              <a:gd name="connsiteY138" fmla="*/ 2080111 h 2954076"/>
              <a:gd name="connsiteX139" fmla="*/ 1381607 w 1420125"/>
              <a:gd name="connsiteY139" fmla="*/ 2292043 h 2954076"/>
              <a:gd name="connsiteX140" fmla="*/ 1357794 w 1420125"/>
              <a:gd name="connsiteY140" fmla="*/ 2330142 h 2954076"/>
              <a:gd name="connsiteX141" fmla="*/ 1310168 w 1420125"/>
              <a:gd name="connsiteY141" fmla="*/ 2306329 h 2954076"/>
              <a:gd name="connsiteX142" fmla="*/ 1333982 w 1420125"/>
              <a:gd name="connsiteY142" fmla="*/ 2353954 h 2954076"/>
              <a:gd name="connsiteX143" fmla="*/ 1319693 w 1420125"/>
              <a:gd name="connsiteY143" fmla="*/ 2377767 h 2954076"/>
              <a:gd name="connsiteX144" fmla="*/ 1269688 w 1420125"/>
              <a:gd name="connsiteY144" fmla="*/ 2373004 h 2954076"/>
              <a:gd name="connsiteX145" fmla="*/ 1222062 w 1420125"/>
              <a:gd name="connsiteY145" fmla="*/ 2396817 h 2954076"/>
              <a:gd name="connsiteX146" fmla="*/ 1236350 w 1420125"/>
              <a:gd name="connsiteY146" fmla="*/ 2413485 h 2954076"/>
              <a:gd name="connsiteX147" fmla="*/ 1269687 w 1420125"/>
              <a:gd name="connsiteY147" fmla="*/ 2415867 h 2954076"/>
              <a:gd name="connsiteX148" fmla="*/ 1248255 w 1420125"/>
              <a:gd name="connsiteY148" fmla="*/ 2458728 h 2954076"/>
              <a:gd name="connsiteX149" fmla="*/ 1164912 w 1420125"/>
              <a:gd name="connsiteY149" fmla="*/ 2484923 h 2954076"/>
              <a:gd name="connsiteX150" fmla="*/ 1203012 w 1420125"/>
              <a:gd name="connsiteY150" fmla="*/ 2487304 h 2954076"/>
              <a:gd name="connsiteX151" fmla="*/ 1200631 w 1420125"/>
              <a:gd name="connsiteY151" fmla="*/ 2508735 h 2954076"/>
              <a:gd name="connsiteX152" fmla="*/ 1217299 w 1420125"/>
              <a:gd name="connsiteY152" fmla="*/ 2523023 h 2954076"/>
              <a:gd name="connsiteX153" fmla="*/ 1243493 w 1420125"/>
              <a:gd name="connsiteY153" fmla="*/ 2503973 h 2954076"/>
              <a:gd name="connsiteX154" fmla="*/ 1262543 w 1420125"/>
              <a:gd name="connsiteY154" fmla="*/ 2527785 h 2954076"/>
              <a:gd name="connsiteX155" fmla="*/ 1300644 w 1420125"/>
              <a:gd name="connsiteY155" fmla="*/ 2515879 h 2954076"/>
              <a:gd name="connsiteX156" fmla="*/ 1348268 w 1420125"/>
              <a:gd name="connsiteY156" fmla="*/ 2523023 h 2954076"/>
              <a:gd name="connsiteX157" fmla="*/ 1357793 w 1420125"/>
              <a:gd name="connsiteY157" fmla="*/ 2556360 h 2954076"/>
              <a:gd name="connsiteX158" fmla="*/ 1343507 w 1420125"/>
              <a:gd name="connsiteY158" fmla="*/ 2592080 h 2954076"/>
              <a:gd name="connsiteX159" fmla="*/ 1293499 w 1420125"/>
              <a:gd name="connsiteY159" fmla="*/ 2615892 h 2954076"/>
              <a:gd name="connsiteX160" fmla="*/ 1264924 w 1420125"/>
              <a:gd name="connsiteY160" fmla="*/ 2649229 h 2954076"/>
              <a:gd name="connsiteX161" fmla="*/ 1174437 w 1420125"/>
              <a:gd name="connsiteY161" fmla="*/ 2680185 h 2954076"/>
              <a:gd name="connsiteX162" fmla="*/ 1141099 w 1420125"/>
              <a:gd name="connsiteY162" fmla="*/ 2708760 h 2954076"/>
              <a:gd name="connsiteX163" fmla="*/ 1088712 w 1420125"/>
              <a:gd name="connsiteY163" fmla="*/ 2699235 h 2954076"/>
              <a:gd name="connsiteX164" fmla="*/ 1029181 w 1420125"/>
              <a:gd name="connsiteY164" fmla="*/ 2692092 h 2954076"/>
              <a:gd name="connsiteX165" fmla="*/ 962506 w 1420125"/>
              <a:gd name="connsiteY165" fmla="*/ 2699235 h 2954076"/>
              <a:gd name="connsiteX166" fmla="*/ 924406 w 1420125"/>
              <a:gd name="connsiteY166" fmla="*/ 2718285 h 2954076"/>
              <a:gd name="connsiteX167" fmla="*/ 888687 w 1420125"/>
              <a:gd name="connsiteY167" fmla="*/ 2682567 h 2954076"/>
              <a:gd name="connsiteX168" fmla="*/ 869637 w 1420125"/>
              <a:gd name="connsiteY168" fmla="*/ 2682567 h 2954076"/>
              <a:gd name="connsiteX169" fmla="*/ 850587 w 1420125"/>
              <a:gd name="connsiteY169" fmla="*/ 2701617 h 2954076"/>
              <a:gd name="connsiteX170" fmla="*/ 817249 w 1420125"/>
              <a:gd name="connsiteY170" fmla="*/ 2694473 h 2954076"/>
              <a:gd name="connsiteX171" fmla="*/ 800581 w 1420125"/>
              <a:gd name="connsiteY171" fmla="*/ 2711142 h 2954076"/>
              <a:gd name="connsiteX172" fmla="*/ 793437 w 1420125"/>
              <a:gd name="connsiteY172" fmla="*/ 2739717 h 2954076"/>
              <a:gd name="connsiteX173" fmla="*/ 838681 w 1420125"/>
              <a:gd name="connsiteY173" fmla="*/ 2761148 h 2954076"/>
              <a:gd name="connsiteX174" fmla="*/ 860112 w 1420125"/>
              <a:gd name="connsiteY174" fmla="*/ 2730192 h 2954076"/>
              <a:gd name="connsiteX175" fmla="*/ 786293 w 1420125"/>
              <a:gd name="connsiteY175" fmla="*/ 2706379 h 2954076"/>
              <a:gd name="connsiteX176" fmla="*/ 686281 w 1420125"/>
              <a:gd name="connsiteY176" fmla="*/ 2713523 h 2954076"/>
              <a:gd name="connsiteX177" fmla="*/ 685860 w 1420125"/>
              <a:gd name="connsiteY177" fmla="*/ 2749641 h 2954076"/>
              <a:gd name="connsiteX178" fmla="*/ 621987 w 1420125"/>
              <a:gd name="connsiteY178" fmla="*/ 2746860 h 2954076"/>
              <a:gd name="connsiteX179" fmla="*/ 591031 w 1420125"/>
              <a:gd name="connsiteY179" fmla="*/ 2754004 h 2954076"/>
              <a:gd name="connsiteX180" fmla="*/ 521974 w 1420125"/>
              <a:gd name="connsiteY180" fmla="*/ 2715904 h 2954076"/>
              <a:gd name="connsiteX181" fmla="*/ 464824 w 1420125"/>
              <a:gd name="connsiteY181" fmla="*/ 2725429 h 2954076"/>
              <a:gd name="connsiteX182" fmla="*/ 386243 w 1420125"/>
              <a:gd name="connsiteY182" fmla="*/ 2780198 h 2954076"/>
              <a:gd name="connsiteX183" fmla="*/ 350525 w 1420125"/>
              <a:gd name="connsiteY183" fmla="*/ 2892118 h 2954076"/>
              <a:gd name="connsiteX184" fmla="*/ 302899 w 1420125"/>
              <a:gd name="connsiteY184" fmla="*/ 2858779 h 2954076"/>
              <a:gd name="connsiteX185" fmla="*/ 245749 w 1420125"/>
              <a:gd name="connsiteY185" fmla="*/ 2844492 h 2954076"/>
              <a:gd name="connsiteX186" fmla="*/ 190981 w 1420125"/>
              <a:gd name="connsiteY186" fmla="*/ 2856398 h 2954076"/>
              <a:gd name="connsiteX187" fmla="*/ 145737 w 1420125"/>
              <a:gd name="connsiteY187" fmla="*/ 2863542 h 2954076"/>
              <a:gd name="connsiteX188" fmla="*/ 110018 w 1420125"/>
              <a:gd name="connsiteY188" fmla="*/ 2892117 h 2954076"/>
              <a:gd name="connsiteX189" fmla="*/ 88587 w 1420125"/>
              <a:gd name="connsiteY189" fmla="*/ 2899260 h 2954076"/>
              <a:gd name="connsiteX190" fmla="*/ 79062 w 1420125"/>
              <a:gd name="connsiteY190" fmla="*/ 2937360 h 2954076"/>
              <a:gd name="connsiteX191" fmla="*/ 55250 w 1420125"/>
              <a:gd name="connsiteY191" fmla="*/ 2954030 h 2954076"/>
              <a:gd name="connsiteX192" fmla="*/ 36199 w 1420125"/>
              <a:gd name="connsiteY192" fmla="*/ 2930218 h 2954076"/>
              <a:gd name="connsiteX193" fmla="*/ 5244 w 1420125"/>
              <a:gd name="connsiteY193" fmla="*/ 2911169 h 2954076"/>
              <a:gd name="connsiteX194" fmla="*/ 12387 w 1420125"/>
              <a:gd name="connsiteY194" fmla="*/ 2884973 h 2954076"/>
              <a:gd name="connsiteX195" fmla="*/ 69537 w 1420125"/>
              <a:gd name="connsiteY195" fmla="*/ 2849255 h 2954076"/>
              <a:gd name="connsiteX196" fmla="*/ 90969 w 1420125"/>
              <a:gd name="connsiteY196" fmla="*/ 2777818 h 2954076"/>
              <a:gd name="connsiteX197" fmla="*/ 145737 w 1420125"/>
              <a:gd name="connsiteY197" fmla="*/ 2744479 h 2954076"/>
              <a:gd name="connsiteX198" fmla="*/ 183838 w 1420125"/>
              <a:gd name="connsiteY198" fmla="*/ 2694474 h 2954076"/>
              <a:gd name="connsiteX199" fmla="*/ 193363 w 1420125"/>
              <a:gd name="connsiteY199" fmla="*/ 2630180 h 2954076"/>
              <a:gd name="connsiteX200" fmla="*/ 217174 w 1420125"/>
              <a:gd name="connsiteY200" fmla="*/ 2632561 h 2954076"/>
              <a:gd name="connsiteX201" fmla="*/ 240987 w 1420125"/>
              <a:gd name="connsiteY201" fmla="*/ 2623036 h 2954076"/>
              <a:gd name="connsiteX202" fmla="*/ 262418 w 1420125"/>
              <a:gd name="connsiteY202" fmla="*/ 2570648 h 2954076"/>
              <a:gd name="connsiteX203" fmla="*/ 391006 w 1420125"/>
              <a:gd name="connsiteY203" fmla="*/ 2561123 h 2954076"/>
              <a:gd name="connsiteX204" fmla="*/ 410056 w 1420125"/>
              <a:gd name="connsiteY204" fmla="*/ 2580174 h 2954076"/>
              <a:gd name="connsiteX205" fmla="*/ 476731 w 1420125"/>
              <a:gd name="connsiteY205" fmla="*/ 2558743 h 2954076"/>
              <a:gd name="connsiteX206" fmla="*/ 512449 w 1420125"/>
              <a:gd name="connsiteY206" fmla="*/ 2496829 h 2954076"/>
              <a:gd name="connsiteX207" fmla="*/ 560074 w 1420125"/>
              <a:gd name="connsiteY207" fmla="*/ 2446823 h 2954076"/>
              <a:gd name="connsiteX208" fmla="*/ 610081 w 1420125"/>
              <a:gd name="connsiteY208" fmla="*/ 2382529 h 2954076"/>
              <a:gd name="connsiteX209" fmla="*/ 536262 w 1420125"/>
              <a:gd name="connsiteY209" fmla="*/ 2444442 h 2954076"/>
              <a:gd name="connsiteX210" fmla="*/ 486256 w 1420125"/>
              <a:gd name="connsiteY210" fmla="*/ 2468254 h 2954076"/>
              <a:gd name="connsiteX211" fmla="*/ 424343 w 1420125"/>
              <a:gd name="connsiteY211" fmla="*/ 2513499 h 2954076"/>
              <a:gd name="connsiteX212" fmla="*/ 364812 w 1420125"/>
              <a:gd name="connsiteY212" fmla="*/ 2484923 h 2954076"/>
              <a:gd name="connsiteX213" fmla="*/ 319568 w 1420125"/>
              <a:gd name="connsiteY213" fmla="*/ 2444442 h 2954076"/>
              <a:gd name="connsiteX214" fmla="*/ 295756 w 1420125"/>
              <a:gd name="connsiteY214" fmla="*/ 2437298 h 2954076"/>
              <a:gd name="connsiteX215" fmla="*/ 250512 w 1420125"/>
              <a:gd name="connsiteY215" fmla="*/ 2456348 h 2954076"/>
              <a:gd name="connsiteX216" fmla="*/ 231462 w 1420125"/>
              <a:gd name="connsiteY216" fmla="*/ 2444442 h 2954076"/>
              <a:gd name="connsiteX217" fmla="*/ 267181 w 1420125"/>
              <a:gd name="connsiteY217" fmla="*/ 2420629 h 2954076"/>
              <a:gd name="connsiteX218" fmla="*/ 171931 w 1420125"/>
              <a:gd name="connsiteY218" fmla="*/ 2408723 h 2954076"/>
              <a:gd name="connsiteX219" fmla="*/ 114781 w 1420125"/>
              <a:gd name="connsiteY219" fmla="*/ 2430154 h 2954076"/>
              <a:gd name="connsiteX220" fmla="*/ 93349 w 1420125"/>
              <a:gd name="connsiteY220" fmla="*/ 2446823 h 2954076"/>
              <a:gd name="connsiteX221" fmla="*/ 90968 w 1420125"/>
              <a:gd name="connsiteY221" fmla="*/ 2427773 h 2954076"/>
              <a:gd name="connsiteX222" fmla="*/ 112399 w 1420125"/>
              <a:gd name="connsiteY222" fmla="*/ 2401579 h 2954076"/>
              <a:gd name="connsiteX223" fmla="*/ 52868 w 1420125"/>
              <a:gd name="connsiteY223" fmla="*/ 2406342 h 2954076"/>
              <a:gd name="connsiteX224" fmla="*/ 67156 w 1420125"/>
              <a:gd name="connsiteY224" fmla="*/ 2373004 h 2954076"/>
              <a:gd name="connsiteX225" fmla="*/ 45724 w 1420125"/>
              <a:gd name="connsiteY225" fmla="*/ 2358717 h 2954076"/>
              <a:gd name="connsiteX226" fmla="*/ 52868 w 1420125"/>
              <a:gd name="connsiteY226" fmla="*/ 2342048 h 2954076"/>
              <a:gd name="connsiteX227" fmla="*/ 131449 w 1420125"/>
              <a:gd name="connsiteY227" fmla="*/ 2296804 h 2954076"/>
              <a:gd name="connsiteX228" fmla="*/ 150500 w 1420125"/>
              <a:gd name="connsiteY228" fmla="*/ 2272992 h 2954076"/>
              <a:gd name="connsiteX229" fmla="*/ 205268 w 1420125"/>
              <a:gd name="connsiteY229" fmla="*/ 2265848 h 2954076"/>
              <a:gd name="connsiteX230" fmla="*/ 276706 w 1420125"/>
              <a:gd name="connsiteY230" fmla="*/ 2201554 h 2954076"/>
              <a:gd name="connsiteX231" fmla="*/ 283849 w 1420125"/>
              <a:gd name="connsiteY231" fmla="*/ 2158692 h 2954076"/>
              <a:gd name="connsiteX232" fmla="*/ 264799 w 1420125"/>
              <a:gd name="connsiteY232" fmla="*/ 2120592 h 2954076"/>
              <a:gd name="connsiteX233" fmla="*/ 271943 w 1420125"/>
              <a:gd name="connsiteY233" fmla="*/ 2082492 h 2954076"/>
              <a:gd name="connsiteX234" fmla="*/ 269562 w 1420125"/>
              <a:gd name="connsiteY234" fmla="*/ 2049154 h 2954076"/>
              <a:gd name="connsiteX235" fmla="*/ 238606 w 1420125"/>
              <a:gd name="connsiteY235" fmla="*/ 2025342 h 2954076"/>
              <a:gd name="connsiteX236" fmla="*/ 207649 w 1420125"/>
              <a:gd name="connsiteY236" fmla="*/ 2032485 h 2954076"/>
              <a:gd name="connsiteX237" fmla="*/ 179074 w 1420125"/>
              <a:gd name="connsiteY237" fmla="*/ 2053917 h 2954076"/>
              <a:gd name="connsiteX238" fmla="*/ 148118 w 1420125"/>
              <a:gd name="connsiteY238" fmla="*/ 2058679 h 2954076"/>
              <a:gd name="connsiteX239" fmla="*/ 150499 w 1420125"/>
              <a:gd name="connsiteY239" fmla="*/ 2049154 h 2954076"/>
              <a:gd name="connsiteX240" fmla="*/ 219556 w 1420125"/>
              <a:gd name="connsiteY240" fmla="*/ 1956285 h 2954076"/>
              <a:gd name="connsiteX241" fmla="*/ 174312 w 1420125"/>
              <a:gd name="connsiteY241" fmla="*/ 1887229 h 2954076"/>
              <a:gd name="connsiteX242" fmla="*/ 193362 w 1420125"/>
              <a:gd name="connsiteY242" fmla="*/ 1851510 h 2954076"/>
              <a:gd name="connsiteX243" fmla="*/ 260037 w 1420125"/>
              <a:gd name="connsiteY243" fmla="*/ 1894373 h 2954076"/>
              <a:gd name="connsiteX244" fmla="*/ 307662 w 1420125"/>
              <a:gd name="connsiteY244" fmla="*/ 1906279 h 2954076"/>
              <a:gd name="connsiteX245" fmla="*/ 426724 w 1420125"/>
              <a:gd name="connsiteY245" fmla="*/ 1884848 h 2954076"/>
              <a:gd name="connsiteX246" fmla="*/ 479112 w 1420125"/>
              <a:gd name="connsiteY246" fmla="*/ 1915804 h 2954076"/>
              <a:gd name="connsiteX247" fmla="*/ 464824 w 1420125"/>
              <a:gd name="connsiteY247" fmla="*/ 1870560 h 2954076"/>
              <a:gd name="connsiteX248" fmla="*/ 469587 w 1420125"/>
              <a:gd name="connsiteY248" fmla="*/ 1863417 h 2954076"/>
              <a:gd name="connsiteX249" fmla="*/ 507687 w 1420125"/>
              <a:gd name="connsiteY249" fmla="*/ 1894373 h 2954076"/>
              <a:gd name="connsiteX250" fmla="*/ 533881 w 1420125"/>
              <a:gd name="connsiteY250" fmla="*/ 1901516 h 2954076"/>
              <a:gd name="connsiteX251" fmla="*/ 536262 w 1420125"/>
              <a:gd name="connsiteY251" fmla="*/ 1870560 h 2954076"/>
              <a:gd name="connsiteX252" fmla="*/ 519593 w 1420125"/>
              <a:gd name="connsiteY252" fmla="*/ 1870560 h 2954076"/>
              <a:gd name="connsiteX253" fmla="*/ 488637 w 1420125"/>
              <a:gd name="connsiteY253" fmla="*/ 1851510 h 2954076"/>
              <a:gd name="connsiteX254" fmla="*/ 474349 w 1420125"/>
              <a:gd name="connsiteY254" fmla="*/ 1815792 h 2954076"/>
              <a:gd name="connsiteX255" fmla="*/ 479112 w 1420125"/>
              <a:gd name="connsiteY255" fmla="*/ 1782454 h 2954076"/>
              <a:gd name="connsiteX256" fmla="*/ 505306 w 1420125"/>
              <a:gd name="connsiteY256" fmla="*/ 1758642 h 2954076"/>
              <a:gd name="connsiteX257" fmla="*/ 479112 w 1420125"/>
              <a:gd name="connsiteY257" fmla="*/ 1732448 h 2954076"/>
              <a:gd name="connsiteX258" fmla="*/ 481493 w 1420125"/>
              <a:gd name="connsiteY258" fmla="*/ 1706254 h 2954076"/>
              <a:gd name="connsiteX259" fmla="*/ 486256 w 1420125"/>
              <a:gd name="connsiteY259" fmla="*/ 1680060 h 2954076"/>
              <a:gd name="connsiteX260" fmla="*/ 524356 w 1420125"/>
              <a:gd name="connsiteY260" fmla="*/ 1632435 h 2954076"/>
              <a:gd name="connsiteX261" fmla="*/ 524356 w 1420125"/>
              <a:gd name="connsiteY261" fmla="*/ 1601479 h 2954076"/>
              <a:gd name="connsiteX262" fmla="*/ 505306 w 1420125"/>
              <a:gd name="connsiteY262" fmla="*/ 1596717 h 2954076"/>
              <a:gd name="connsiteX263" fmla="*/ 462443 w 1420125"/>
              <a:gd name="connsiteY263" fmla="*/ 1625292 h 2954076"/>
              <a:gd name="connsiteX264" fmla="*/ 433868 w 1420125"/>
              <a:gd name="connsiteY264" fmla="*/ 1603860 h 2954076"/>
              <a:gd name="connsiteX265" fmla="*/ 386243 w 1420125"/>
              <a:gd name="connsiteY265" fmla="*/ 1522898 h 2954076"/>
              <a:gd name="connsiteX266" fmla="*/ 368682 w 1420125"/>
              <a:gd name="connsiteY266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807725 w 1420125"/>
              <a:gd name="connsiteY120" fmla="*/ 1327635 h 2954076"/>
              <a:gd name="connsiteX121" fmla="*/ 857732 w 1420125"/>
              <a:gd name="connsiteY121" fmla="*/ 1441935 h 2954076"/>
              <a:gd name="connsiteX122" fmla="*/ 976844 w 1420125"/>
              <a:gd name="connsiteY122" fmla="*/ 1527402 h 2954076"/>
              <a:gd name="connsiteX123" fmla="*/ 1010132 w 1420125"/>
              <a:gd name="connsiteY123" fmla="*/ 1580048 h 2954076"/>
              <a:gd name="connsiteX124" fmla="*/ 1048232 w 1420125"/>
              <a:gd name="connsiteY124" fmla="*/ 1611004 h 2954076"/>
              <a:gd name="connsiteX125" fmla="*/ 1036325 w 1420125"/>
              <a:gd name="connsiteY125" fmla="*/ 1644342 h 2954076"/>
              <a:gd name="connsiteX126" fmla="*/ 1041088 w 1420125"/>
              <a:gd name="connsiteY126" fmla="*/ 1689585 h 2954076"/>
              <a:gd name="connsiteX127" fmla="*/ 1091094 w 1420125"/>
              <a:gd name="connsiteY127" fmla="*/ 1765785 h 2954076"/>
              <a:gd name="connsiteX128" fmla="*/ 1038707 w 1420125"/>
              <a:gd name="connsiteY128" fmla="*/ 1770548 h 2954076"/>
              <a:gd name="connsiteX129" fmla="*/ 1114907 w 1420125"/>
              <a:gd name="connsiteY129" fmla="*/ 1846748 h 2954076"/>
              <a:gd name="connsiteX130" fmla="*/ 1150625 w 1420125"/>
              <a:gd name="connsiteY130" fmla="*/ 1934854 h 2954076"/>
              <a:gd name="connsiteX131" fmla="*/ 1086332 w 1420125"/>
              <a:gd name="connsiteY131" fmla="*/ 2027723 h 2954076"/>
              <a:gd name="connsiteX132" fmla="*/ 1110144 w 1420125"/>
              <a:gd name="connsiteY132" fmla="*/ 2034868 h 2954076"/>
              <a:gd name="connsiteX133" fmla="*/ 1129194 w 1420125"/>
              <a:gd name="connsiteY133" fmla="*/ 2063442 h 2954076"/>
              <a:gd name="connsiteX134" fmla="*/ 1157769 w 1420125"/>
              <a:gd name="connsiteY134" fmla="*/ 2061060 h 2954076"/>
              <a:gd name="connsiteX135" fmla="*/ 1207774 w 1420125"/>
              <a:gd name="connsiteY135" fmla="*/ 1994385 h 2954076"/>
              <a:gd name="connsiteX136" fmla="*/ 1245875 w 1420125"/>
              <a:gd name="connsiteY136" fmla="*/ 2006292 h 2954076"/>
              <a:gd name="connsiteX137" fmla="*/ 1336363 w 1420125"/>
              <a:gd name="connsiteY137" fmla="*/ 2020579 h 2954076"/>
              <a:gd name="connsiteX138" fmla="*/ 1393513 w 1420125"/>
              <a:gd name="connsiteY138" fmla="*/ 2058679 h 2954076"/>
              <a:gd name="connsiteX139" fmla="*/ 1419707 w 1420125"/>
              <a:gd name="connsiteY139" fmla="*/ 2080111 h 2954076"/>
              <a:gd name="connsiteX140" fmla="*/ 1381607 w 1420125"/>
              <a:gd name="connsiteY140" fmla="*/ 2292043 h 2954076"/>
              <a:gd name="connsiteX141" fmla="*/ 1357794 w 1420125"/>
              <a:gd name="connsiteY141" fmla="*/ 2330142 h 2954076"/>
              <a:gd name="connsiteX142" fmla="*/ 1310168 w 1420125"/>
              <a:gd name="connsiteY142" fmla="*/ 2306329 h 2954076"/>
              <a:gd name="connsiteX143" fmla="*/ 1333982 w 1420125"/>
              <a:gd name="connsiteY143" fmla="*/ 2353954 h 2954076"/>
              <a:gd name="connsiteX144" fmla="*/ 1319693 w 1420125"/>
              <a:gd name="connsiteY144" fmla="*/ 2377767 h 2954076"/>
              <a:gd name="connsiteX145" fmla="*/ 1269688 w 1420125"/>
              <a:gd name="connsiteY145" fmla="*/ 2373004 h 2954076"/>
              <a:gd name="connsiteX146" fmla="*/ 1222062 w 1420125"/>
              <a:gd name="connsiteY146" fmla="*/ 2396817 h 2954076"/>
              <a:gd name="connsiteX147" fmla="*/ 1236350 w 1420125"/>
              <a:gd name="connsiteY147" fmla="*/ 2413485 h 2954076"/>
              <a:gd name="connsiteX148" fmla="*/ 1269687 w 1420125"/>
              <a:gd name="connsiteY148" fmla="*/ 2415867 h 2954076"/>
              <a:gd name="connsiteX149" fmla="*/ 1248255 w 1420125"/>
              <a:gd name="connsiteY149" fmla="*/ 2458728 h 2954076"/>
              <a:gd name="connsiteX150" fmla="*/ 1164912 w 1420125"/>
              <a:gd name="connsiteY150" fmla="*/ 2484923 h 2954076"/>
              <a:gd name="connsiteX151" fmla="*/ 1203012 w 1420125"/>
              <a:gd name="connsiteY151" fmla="*/ 2487304 h 2954076"/>
              <a:gd name="connsiteX152" fmla="*/ 1200631 w 1420125"/>
              <a:gd name="connsiteY152" fmla="*/ 2508735 h 2954076"/>
              <a:gd name="connsiteX153" fmla="*/ 1217299 w 1420125"/>
              <a:gd name="connsiteY153" fmla="*/ 2523023 h 2954076"/>
              <a:gd name="connsiteX154" fmla="*/ 1243493 w 1420125"/>
              <a:gd name="connsiteY154" fmla="*/ 2503973 h 2954076"/>
              <a:gd name="connsiteX155" fmla="*/ 1262543 w 1420125"/>
              <a:gd name="connsiteY155" fmla="*/ 2527785 h 2954076"/>
              <a:gd name="connsiteX156" fmla="*/ 1300644 w 1420125"/>
              <a:gd name="connsiteY156" fmla="*/ 2515879 h 2954076"/>
              <a:gd name="connsiteX157" fmla="*/ 1348268 w 1420125"/>
              <a:gd name="connsiteY157" fmla="*/ 2523023 h 2954076"/>
              <a:gd name="connsiteX158" fmla="*/ 1357793 w 1420125"/>
              <a:gd name="connsiteY158" fmla="*/ 2556360 h 2954076"/>
              <a:gd name="connsiteX159" fmla="*/ 1343507 w 1420125"/>
              <a:gd name="connsiteY159" fmla="*/ 2592080 h 2954076"/>
              <a:gd name="connsiteX160" fmla="*/ 1293499 w 1420125"/>
              <a:gd name="connsiteY160" fmla="*/ 2615892 h 2954076"/>
              <a:gd name="connsiteX161" fmla="*/ 1264924 w 1420125"/>
              <a:gd name="connsiteY161" fmla="*/ 2649229 h 2954076"/>
              <a:gd name="connsiteX162" fmla="*/ 1174437 w 1420125"/>
              <a:gd name="connsiteY162" fmla="*/ 2680185 h 2954076"/>
              <a:gd name="connsiteX163" fmla="*/ 1141099 w 1420125"/>
              <a:gd name="connsiteY163" fmla="*/ 2708760 h 2954076"/>
              <a:gd name="connsiteX164" fmla="*/ 1088712 w 1420125"/>
              <a:gd name="connsiteY164" fmla="*/ 2699235 h 2954076"/>
              <a:gd name="connsiteX165" fmla="*/ 1029181 w 1420125"/>
              <a:gd name="connsiteY165" fmla="*/ 2692092 h 2954076"/>
              <a:gd name="connsiteX166" fmla="*/ 962506 w 1420125"/>
              <a:gd name="connsiteY166" fmla="*/ 2699235 h 2954076"/>
              <a:gd name="connsiteX167" fmla="*/ 924406 w 1420125"/>
              <a:gd name="connsiteY167" fmla="*/ 2718285 h 2954076"/>
              <a:gd name="connsiteX168" fmla="*/ 888687 w 1420125"/>
              <a:gd name="connsiteY168" fmla="*/ 2682567 h 2954076"/>
              <a:gd name="connsiteX169" fmla="*/ 869637 w 1420125"/>
              <a:gd name="connsiteY169" fmla="*/ 2682567 h 2954076"/>
              <a:gd name="connsiteX170" fmla="*/ 850587 w 1420125"/>
              <a:gd name="connsiteY170" fmla="*/ 2701617 h 2954076"/>
              <a:gd name="connsiteX171" fmla="*/ 817249 w 1420125"/>
              <a:gd name="connsiteY171" fmla="*/ 2694473 h 2954076"/>
              <a:gd name="connsiteX172" fmla="*/ 800581 w 1420125"/>
              <a:gd name="connsiteY172" fmla="*/ 2711142 h 2954076"/>
              <a:gd name="connsiteX173" fmla="*/ 793437 w 1420125"/>
              <a:gd name="connsiteY173" fmla="*/ 2739717 h 2954076"/>
              <a:gd name="connsiteX174" fmla="*/ 838681 w 1420125"/>
              <a:gd name="connsiteY174" fmla="*/ 2761148 h 2954076"/>
              <a:gd name="connsiteX175" fmla="*/ 860112 w 1420125"/>
              <a:gd name="connsiteY175" fmla="*/ 2730192 h 2954076"/>
              <a:gd name="connsiteX176" fmla="*/ 786293 w 1420125"/>
              <a:gd name="connsiteY176" fmla="*/ 2706379 h 2954076"/>
              <a:gd name="connsiteX177" fmla="*/ 686281 w 1420125"/>
              <a:gd name="connsiteY177" fmla="*/ 2713523 h 2954076"/>
              <a:gd name="connsiteX178" fmla="*/ 685860 w 1420125"/>
              <a:gd name="connsiteY178" fmla="*/ 2749641 h 2954076"/>
              <a:gd name="connsiteX179" fmla="*/ 621987 w 1420125"/>
              <a:gd name="connsiteY179" fmla="*/ 2746860 h 2954076"/>
              <a:gd name="connsiteX180" fmla="*/ 591031 w 1420125"/>
              <a:gd name="connsiteY180" fmla="*/ 2754004 h 2954076"/>
              <a:gd name="connsiteX181" fmla="*/ 521974 w 1420125"/>
              <a:gd name="connsiteY181" fmla="*/ 2715904 h 2954076"/>
              <a:gd name="connsiteX182" fmla="*/ 464824 w 1420125"/>
              <a:gd name="connsiteY182" fmla="*/ 2725429 h 2954076"/>
              <a:gd name="connsiteX183" fmla="*/ 386243 w 1420125"/>
              <a:gd name="connsiteY183" fmla="*/ 2780198 h 2954076"/>
              <a:gd name="connsiteX184" fmla="*/ 350525 w 1420125"/>
              <a:gd name="connsiteY184" fmla="*/ 2892118 h 2954076"/>
              <a:gd name="connsiteX185" fmla="*/ 302899 w 1420125"/>
              <a:gd name="connsiteY185" fmla="*/ 2858779 h 2954076"/>
              <a:gd name="connsiteX186" fmla="*/ 245749 w 1420125"/>
              <a:gd name="connsiteY186" fmla="*/ 2844492 h 2954076"/>
              <a:gd name="connsiteX187" fmla="*/ 190981 w 1420125"/>
              <a:gd name="connsiteY187" fmla="*/ 2856398 h 2954076"/>
              <a:gd name="connsiteX188" fmla="*/ 145737 w 1420125"/>
              <a:gd name="connsiteY188" fmla="*/ 2863542 h 2954076"/>
              <a:gd name="connsiteX189" fmla="*/ 110018 w 1420125"/>
              <a:gd name="connsiteY189" fmla="*/ 2892117 h 2954076"/>
              <a:gd name="connsiteX190" fmla="*/ 88587 w 1420125"/>
              <a:gd name="connsiteY190" fmla="*/ 2899260 h 2954076"/>
              <a:gd name="connsiteX191" fmla="*/ 79062 w 1420125"/>
              <a:gd name="connsiteY191" fmla="*/ 2937360 h 2954076"/>
              <a:gd name="connsiteX192" fmla="*/ 55250 w 1420125"/>
              <a:gd name="connsiteY192" fmla="*/ 2954030 h 2954076"/>
              <a:gd name="connsiteX193" fmla="*/ 36199 w 1420125"/>
              <a:gd name="connsiteY193" fmla="*/ 2930218 h 2954076"/>
              <a:gd name="connsiteX194" fmla="*/ 5244 w 1420125"/>
              <a:gd name="connsiteY194" fmla="*/ 2911169 h 2954076"/>
              <a:gd name="connsiteX195" fmla="*/ 12387 w 1420125"/>
              <a:gd name="connsiteY195" fmla="*/ 2884973 h 2954076"/>
              <a:gd name="connsiteX196" fmla="*/ 69537 w 1420125"/>
              <a:gd name="connsiteY196" fmla="*/ 2849255 h 2954076"/>
              <a:gd name="connsiteX197" fmla="*/ 90969 w 1420125"/>
              <a:gd name="connsiteY197" fmla="*/ 2777818 h 2954076"/>
              <a:gd name="connsiteX198" fmla="*/ 145737 w 1420125"/>
              <a:gd name="connsiteY198" fmla="*/ 2744479 h 2954076"/>
              <a:gd name="connsiteX199" fmla="*/ 183838 w 1420125"/>
              <a:gd name="connsiteY199" fmla="*/ 2694474 h 2954076"/>
              <a:gd name="connsiteX200" fmla="*/ 193363 w 1420125"/>
              <a:gd name="connsiteY200" fmla="*/ 2630180 h 2954076"/>
              <a:gd name="connsiteX201" fmla="*/ 217174 w 1420125"/>
              <a:gd name="connsiteY201" fmla="*/ 2632561 h 2954076"/>
              <a:gd name="connsiteX202" fmla="*/ 240987 w 1420125"/>
              <a:gd name="connsiteY202" fmla="*/ 2623036 h 2954076"/>
              <a:gd name="connsiteX203" fmla="*/ 262418 w 1420125"/>
              <a:gd name="connsiteY203" fmla="*/ 2570648 h 2954076"/>
              <a:gd name="connsiteX204" fmla="*/ 391006 w 1420125"/>
              <a:gd name="connsiteY204" fmla="*/ 2561123 h 2954076"/>
              <a:gd name="connsiteX205" fmla="*/ 410056 w 1420125"/>
              <a:gd name="connsiteY205" fmla="*/ 2580174 h 2954076"/>
              <a:gd name="connsiteX206" fmla="*/ 476731 w 1420125"/>
              <a:gd name="connsiteY206" fmla="*/ 2558743 h 2954076"/>
              <a:gd name="connsiteX207" fmla="*/ 512449 w 1420125"/>
              <a:gd name="connsiteY207" fmla="*/ 2496829 h 2954076"/>
              <a:gd name="connsiteX208" fmla="*/ 560074 w 1420125"/>
              <a:gd name="connsiteY208" fmla="*/ 2446823 h 2954076"/>
              <a:gd name="connsiteX209" fmla="*/ 610081 w 1420125"/>
              <a:gd name="connsiteY209" fmla="*/ 2382529 h 2954076"/>
              <a:gd name="connsiteX210" fmla="*/ 536262 w 1420125"/>
              <a:gd name="connsiteY210" fmla="*/ 2444442 h 2954076"/>
              <a:gd name="connsiteX211" fmla="*/ 486256 w 1420125"/>
              <a:gd name="connsiteY211" fmla="*/ 2468254 h 2954076"/>
              <a:gd name="connsiteX212" fmla="*/ 424343 w 1420125"/>
              <a:gd name="connsiteY212" fmla="*/ 2513499 h 2954076"/>
              <a:gd name="connsiteX213" fmla="*/ 364812 w 1420125"/>
              <a:gd name="connsiteY213" fmla="*/ 2484923 h 2954076"/>
              <a:gd name="connsiteX214" fmla="*/ 319568 w 1420125"/>
              <a:gd name="connsiteY214" fmla="*/ 2444442 h 2954076"/>
              <a:gd name="connsiteX215" fmla="*/ 295756 w 1420125"/>
              <a:gd name="connsiteY215" fmla="*/ 2437298 h 2954076"/>
              <a:gd name="connsiteX216" fmla="*/ 250512 w 1420125"/>
              <a:gd name="connsiteY216" fmla="*/ 2456348 h 2954076"/>
              <a:gd name="connsiteX217" fmla="*/ 231462 w 1420125"/>
              <a:gd name="connsiteY217" fmla="*/ 2444442 h 2954076"/>
              <a:gd name="connsiteX218" fmla="*/ 267181 w 1420125"/>
              <a:gd name="connsiteY218" fmla="*/ 2420629 h 2954076"/>
              <a:gd name="connsiteX219" fmla="*/ 171931 w 1420125"/>
              <a:gd name="connsiteY219" fmla="*/ 2408723 h 2954076"/>
              <a:gd name="connsiteX220" fmla="*/ 114781 w 1420125"/>
              <a:gd name="connsiteY220" fmla="*/ 2430154 h 2954076"/>
              <a:gd name="connsiteX221" fmla="*/ 93349 w 1420125"/>
              <a:gd name="connsiteY221" fmla="*/ 2446823 h 2954076"/>
              <a:gd name="connsiteX222" fmla="*/ 90968 w 1420125"/>
              <a:gd name="connsiteY222" fmla="*/ 2427773 h 2954076"/>
              <a:gd name="connsiteX223" fmla="*/ 112399 w 1420125"/>
              <a:gd name="connsiteY223" fmla="*/ 2401579 h 2954076"/>
              <a:gd name="connsiteX224" fmla="*/ 52868 w 1420125"/>
              <a:gd name="connsiteY224" fmla="*/ 2406342 h 2954076"/>
              <a:gd name="connsiteX225" fmla="*/ 67156 w 1420125"/>
              <a:gd name="connsiteY225" fmla="*/ 2373004 h 2954076"/>
              <a:gd name="connsiteX226" fmla="*/ 45724 w 1420125"/>
              <a:gd name="connsiteY226" fmla="*/ 2358717 h 2954076"/>
              <a:gd name="connsiteX227" fmla="*/ 52868 w 1420125"/>
              <a:gd name="connsiteY227" fmla="*/ 2342048 h 2954076"/>
              <a:gd name="connsiteX228" fmla="*/ 131449 w 1420125"/>
              <a:gd name="connsiteY228" fmla="*/ 2296804 h 2954076"/>
              <a:gd name="connsiteX229" fmla="*/ 150500 w 1420125"/>
              <a:gd name="connsiteY229" fmla="*/ 2272992 h 2954076"/>
              <a:gd name="connsiteX230" fmla="*/ 205268 w 1420125"/>
              <a:gd name="connsiteY230" fmla="*/ 2265848 h 2954076"/>
              <a:gd name="connsiteX231" fmla="*/ 276706 w 1420125"/>
              <a:gd name="connsiteY231" fmla="*/ 2201554 h 2954076"/>
              <a:gd name="connsiteX232" fmla="*/ 283849 w 1420125"/>
              <a:gd name="connsiteY232" fmla="*/ 2158692 h 2954076"/>
              <a:gd name="connsiteX233" fmla="*/ 264799 w 1420125"/>
              <a:gd name="connsiteY233" fmla="*/ 2120592 h 2954076"/>
              <a:gd name="connsiteX234" fmla="*/ 271943 w 1420125"/>
              <a:gd name="connsiteY234" fmla="*/ 2082492 h 2954076"/>
              <a:gd name="connsiteX235" fmla="*/ 269562 w 1420125"/>
              <a:gd name="connsiteY235" fmla="*/ 2049154 h 2954076"/>
              <a:gd name="connsiteX236" fmla="*/ 238606 w 1420125"/>
              <a:gd name="connsiteY236" fmla="*/ 2025342 h 2954076"/>
              <a:gd name="connsiteX237" fmla="*/ 207649 w 1420125"/>
              <a:gd name="connsiteY237" fmla="*/ 2032485 h 2954076"/>
              <a:gd name="connsiteX238" fmla="*/ 179074 w 1420125"/>
              <a:gd name="connsiteY238" fmla="*/ 2053917 h 2954076"/>
              <a:gd name="connsiteX239" fmla="*/ 148118 w 1420125"/>
              <a:gd name="connsiteY239" fmla="*/ 2058679 h 2954076"/>
              <a:gd name="connsiteX240" fmla="*/ 150499 w 1420125"/>
              <a:gd name="connsiteY240" fmla="*/ 2049154 h 2954076"/>
              <a:gd name="connsiteX241" fmla="*/ 219556 w 1420125"/>
              <a:gd name="connsiteY241" fmla="*/ 1956285 h 2954076"/>
              <a:gd name="connsiteX242" fmla="*/ 174312 w 1420125"/>
              <a:gd name="connsiteY242" fmla="*/ 1887229 h 2954076"/>
              <a:gd name="connsiteX243" fmla="*/ 193362 w 1420125"/>
              <a:gd name="connsiteY243" fmla="*/ 1851510 h 2954076"/>
              <a:gd name="connsiteX244" fmla="*/ 260037 w 1420125"/>
              <a:gd name="connsiteY244" fmla="*/ 1894373 h 2954076"/>
              <a:gd name="connsiteX245" fmla="*/ 307662 w 1420125"/>
              <a:gd name="connsiteY245" fmla="*/ 1906279 h 2954076"/>
              <a:gd name="connsiteX246" fmla="*/ 426724 w 1420125"/>
              <a:gd name="connsiteY246" fmla="*/ 1884848 h 2954076"/>
              <a:gd name="connsiteX247" fmla="*/ 479112 w 1420125"/>
              <a:gd name="connsiteY247" fmla="*/ 1915804 h 2954076"/>
              <a:gd name="connsiteX248" fmla="*/ 464824 w 1420125"/>
              <a:gd name="connsiteY248" fmla="*/ 1870560 h 2954076"/>
              <a:gd name="connsiteX249" fmla="*/ 469587 w 1420125"/>
              <a:gd name="connsiteY249" fmla="*/ 1863417 h 2954076"/>
              <a:gd name="connsiteX250" fmla="*/ 507687 w 1420125"/>
              <a:gd name="connsiteY250" fmla="*/ 1894373 h 2954076"/>
              <a:gd name="connsiteX251" fmla="*/ 533881 w 1420125"/>
              <a:gd name="connsiteY251" fmla="*/ 1901516 h 2954076"/>
              <a:gd name="connsiteX252" fmla="*/ 536262 w 1420125"/>
              <a:gd name="connsiteY252" fmla="*/ 1870560 h 2954076"/>
              <a:gd name="connsiteX253" fmla="*/ 519593 w 1420125"/>
              <a:gd name="connsiteY253" fmla="*/ 1870560 h 2954076"/>
              <a:gd name="connsiteX254" fmla="*/ 488637 w 1420125"/>
              <a:gd name="connsiteY254" fmla="*/ 1851510 h 2954076"/>
              <a:gd name="connsiteX255" fmla="*/ 474349 w 1420125"/>
              <a:gd name="connsiteY255" fmla="*/ 1815792 h 2954076"/>
              <a:gd name="connsiteX256" fmla="*/ 479112 w 1420125"/>
              <a:gd name="connsiteY256" fmla="*/ 1782454 h 2954076"/>
              <a:gd name="connsiteX257" fmla="*/ 505306 w 1420125"/>
              <a:gd name="connsiteY257" fmla="*/ 1758642 h 2954076"/>
              <a:gd name="connsiteX258" fmla="*/ 479112 w 1420125"/>
              <a:gd name="connsiteY258" fmla="*/ 1732448 h 2954076"/>
              <a:gd name="connsiteX259" fmla="*/ 481493 w 1420125"/>
              <a:gd name="connsiteY259" fmla="*/ 1706254 h 2954076"/>
              <a:gd name="connsiteX260" fmla="*/ 486256 w 1420125"/>
              <a:gd name="connsiteY260" fmla="*/ 1680060 h 2954076"/>
              <a:gd name="connsiteX261" fmla="*/ 524356 w 1420125"/>
              <a:gd name="connsiteY261" fmla="*/ 1632435 h 2954076"/>
              <a:gd name="connsiteX262" fmla="*/ 524356 w 1420125"/>
              <a:gd name="connsiteY262" fmla="*/ 1601479 h 2954076"/>
              <a:gd name="connsiteX263" fmla="*/ 505306 w 1420125"/>
              <a:gd name="connsiteY263" fmla="*/ 1596717 h 2954076"/>
              <a:gd name="connsiteX264" fmla="*/ 462443 w 1420125"/>
              <a:gd name="connsiteY264" fmla="*/ 1625292 h 2954076"/>
              <a:gd name="connsiteX265" fmla="*/ 433868 w 1420125"/>
              <a:gd name="connsiteY265" fmla="*/ 1603860 h 2954076"/>
              <a:gd name="connsiteX266" fmla="*/ 386243 w 1420125"/>
              <a:gd name="connsiteY266" fmla="*/ 1522898 h 2954076"/>
              <a:gd name="connsiteX267" fmla="*/ 368682 w 1420125"/>
              <a:gd name="connsiteY267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769625 w 1420125"/>
              <a:gd name="connsiteY120" fmla="*/ 1199048 h 2954076"/>
              <a:gd name="connsiteX121" fmla="*/ 807725 w 1420125"/>
              <a:gd name="connsiteY121" fmla="*/ 1327635 h 2954076"/>
              <a:gd name="connsiteX122" fmla="*/ 857732 w 1420125"/>
              <a:gd name="connsiteY122" fmla="*/ 1441935 h 2954076"/>
              <a:gd name="connsiteX123" fmla="*/ 976844 w 1420125"/>
              <a:gd name="connsiteY123" fmla="*/ 1527402 h 2954076"/>
              <a:gd name="connsiteX124" fmla="*/ 1010132 w 1420125"/>
              <a:gd name="connsiteY124" fmla="*/ 1580048 h 2954076"/>
              <a:gd name="connsiteX125" fmla="*/ 1048232 w 1420125"/>
              <a:gd name="connsiteY125" fmla="*/ 1611004 h 2954076"/>
              <a:gd name="connsiteX126" fmla="*/ 1036325 w 1420125"/>
              <a:gd name="connsiteY126" fmla="*/ 1644342 h 2954076"/>
              <a:gd name="connsiteX127" fmla="*/ 1041088 w 1420125"/>
              <a:gd name="connsiteY127" fmla="*/ 1689585 h 2954076"/>
              <a:gd name="connsiteX128" fmla="*/ 1091094 w 1420125"/>
              <a:gd name="connsiteY128" fmla="*/ 1765785 h 2954076"/>
              <a:gd name="connsiteX129" fmla="*/ 1038707 w 1420125"/>
              <a:gd name="connsiteY129" fmla="*/ 1770548 h 2954076"/>
              <a:gd name="connsiteX130" fmla="*/ 1114907 w 1420125"/>
              <a:gd name="connsiteY130" fmla="*/ 1846748 h 2954076"/>
              <a:gd name="connsiteX131" fmla="*/ 1150625 w 1420125"/>
              <a:gd name="connsiteY131" fmla="*/ 1934854 h 2954076"/>
              <a:gd name="connsiteX132" fmla="*/ 1086332 w 1420125"/>
              <a:gd name="connsiteY132" fmla="*/ 2027723 h 2954076"/>
              <a:gd name="connsiteX133" fmla="*/ 1110144 w 1420125"/>
              <a:gd name="connsiteY133" fmla="*/ 2034868 h 2954076"/>
              <a:gd name="connsiteX134" fmla="*/ 1129194 w 1420125"/>
              <a:gd name="connsiteY134" fmla="*/ 2063442 h 2954076"/>
              <a:gd name="connsiteX135" fmla="*/ 1157769 w 1420125"/>
              <a:gd name="connsiteY135" fmla="*/ 2061060 h 2954076"/>
              <a:gd name="connsiteX136" fmla="*/ 1207774 w 1420125"/>
              <a:gd name="connsiteY136" fmla="*/ 1994385 h 2954076"/>
              <a:gd name="connsiteX137" fmla="*/ 1245875 w 1420125"/>
              <a:gd name="connsiteY137" fmla="*/ 2006292 h 2954076"/>
              <a:gd name="connsiteX138" fmla="*/ 1336363 w 1420125"/>
              <a:gd name="connsiteY138" fmla="*/ 2020579 h 2954076"/>
              <a:gd name="connsiteX139" fmla="*/ 1393513 w 1420125"/>
              <a:gd name="connsiteY139" fmla="*/ 2058679 h 2954076"/>
              <a:gd name="connsiteX140" fmla="*/ 1419707 w 1420125"/>
              <a:gd name="connsiteY140" fmla="*/ 2080111 h 2954076"/>
              <a:gd name="connsiteX141" fmla="*/ 1381607 w 1420125"/>
              <a:gd name="connsiteY141" fmla="*/ 2292043 h 2954076"/>
              <a:gd name="connsiteX142" fmla="*/ 1357794 w 1420125"/>
              <a:gd name="connsiteY142" fmla="*/ 2330142 h 2954076"/>
              <a:gd name="connsiteX143" fmla="*/ 1310168 w 1420125"/>
              <a:gd name="connsiteY143" fmla="*/ 2306329 h 2954076"/>
              <a:gd name="connsiteX144" fmla="*/ 1333982 w 1420125"/>
              <a:gd name="connsiteY144" fmla="*/ 2353954 h 2954076"/>
              <a:gd name="connsiteX145" fmla="*/ 1319693 w 1420125"/>
              <a:gd name="connsiteY145" fmla="*/ 2377767 h 2954076"/>
              <a:gd name="connsiteX146" fmla="*/ 1269688 w 1420125"/>
              <a:gd name="connsiteY146" fmla="*/ 2373004 h 2954076"/>
              <a:gd name="connsiteX147" fmla="*/ 1222062 w 1420125"/>
              <a:gd name="connsiteY147" fmla="*/ 2396817 h 2954076"/>
              <a:gd name="connsiteX148" fmla="*/ 1236350 w 1420125"/>
              <a:gd name="connsiteY148" fmla="*/ 2413485 h 2954076"/>
              <a:gd name="connsiteX149" fmla="*/ 1269687 w 1420125"/>
              <a:gd name="connsiteY149" fmla="*/ 2415867 h 2954076"/>
              <a:gd name="connsiteX150" fmla="*/ 1248255 w 1420125"/>
              <a:gd name="connsiteY150" fmla="*/ 2458728 h 2954076"/>
              <a:gd name="connsiteX151" fmla="*/ 1164912 w 1420125"/>
              <a:gd name="connsiteY151" fmla="*/ 2484923 h 2954076"/>
              <a:gd name="connsiteX152" fmla="*/ 1203012 w 1420125"/>
              <a:gd name="connsiteY152" fmla="*/ 2487304 h 2954076"/>
              <a:gd name="connsiteX153" fmla="*/ 1200631 w 1420125"/>
              <a:gd name="connsiteY153" fmla="*/ 2508735 h 2954076"/>
              <a:gd name="connsiteX154" fmla="*/ 1217299 w 1420125"/>
              <a:gd name="connsiteY154" fmla="*/ 2523023 h 2954076"/>
              <a:gd name="connsiteX155" fmla="*/ 1243493 w 1420125"/>
              <a:gd name="connsiteY155" fmla="*/ 2503973 h 2954076"/>
              <a:gd name="connsiteX156" fmla="*/ 1262543 w 1420125"/>
              <a:gd name="connsiteY156" fmla="*/ 2527785 h 2954076"/>
              <a:gd name="connsiteX157" fmla="*/ 1300644 w 1420125"/>
              <a:gd name="connsiteY157" fmla="*/ 2515879 h 2954076"/>
              <a:gd name="connsiteX158" fmla="*/ 1348268 w 1420125"/>
              <a:gd name="connsiteY158" fmla="*/ 2523023 h 2954076"/>
              <a:gd name="connsiteX159" fmla="*/ 1357793 w 1420125"/>
              <a:gd name="connsiteY159" fmla="*/ 2556360 h 2954076"/>
              <a:gd name="connsiteX160" fmla="*/ 1343507 w 1420125"/>
              <a:gd name="connsiteY160" fmla="*/ 2592080 h 2954076"/>
              <a:gd name="connsiteX161" fmla="*/ 1293499 w 1420125"/>
              <a:gd name="connsiteY161" fmla="*/ 2615892 h 2954076"/>
              <a:gd name="connsiteX162" fmla="*/ 1264924 w 1420125"/>
              <a:gd name="connsiteY162" fmla="*/ 2649229 h 2954076"/>
              <a:gd name="connsiteX163" fmla="*/ 1174437 w 1420125"/>
              <a:gd name="connsiteY163" fmla="*/ 2680185 h 2954076"/>
              <a:gd name="connsiteX164" fmla="*/ 1141099 w 1420125"/>
              <a:gd name="connsiteY164" fmla="*/ 2708760 h 2954076"/>
              <a:gd name="connsiteX165" fmla="*/ 1088712 w 1420125"/>
              <a:gd name="connsiteY165" fmla="*/ 2699235 h 2954076"/>
              <a:gd name="connsiteX166" fmla="*/ 1029181 w 1420125"/>
              <a:gd name="connsiteY166" fmla="*/ 2692092 h 2954076"/>
              <a:gd name="connsiteX167" fmla="*/ 962506 w 1420125"/>
              <a:gd name="connsiteY167" fmla="*/ 2699235 h 2954076"/>
              <a:gd name="connsiteX168" fmla="*/ 924406 w 1420125"/>
              <a:gd name="connsiteY168" fmla="*/ 2718285 h 2954076"/>
              <a:gd name="connsiteX169" fmla="*/ 888687 w 1420125"/>
              <a:gd name="connsiteY169" fmla="*/ 2682567 h 2954076"/>
              <a:gd name="connsiteX170" fmla="*/ 869637 w 1420125"/>
              <a:gd name="connsiteY170" fmla="*/ 2682567 h 2954076"/>
              <a:gd name="connsiteX171" fmla="*/ 850587 w 1420125"/>
              <a:gd name="connsiteY171" fmla="*/ 2701617 h 2954076"/>
              <a:gd name="connsiteX172" fmla="*/ 817249 w 1420125"/>
              <a:gd name="connsiteY172" fmla="*/ 2694473 h 2954076"/>
              <a:gd name="connsiteX173" fmla="*/ 800581 w 1420125"/>
              <a:gd name="connsiteY173" fmla="*/ 2711142 h 2954076"/>
              <a:gd name="connsiteX174" fmla="*/ 793437 w 1420125"/>
              <a:gd name="connsiteY174" fmla="*/ 2739717 h 2954076"/>
              <a:gd name="connsiteX175" fmla="*/ 838681 w 1420125"/>
              <a:gd name="connsiteY175" fmla="*/ 2761148 h 2954076"/>
              <a:gd name="connsiteX176" fmla="*/ 860112 w 1420125"/>
              <a:gd name="connsiteY176" fmla="*/ 2730192 h 2954076"/>
              <a:gd name="connsiteX177" fmla="*/ 786293 w 1420125"/>
              <a:gd name="connsiteY177" fmla="*/ 2706379 h 2954076"/>
              <a:gd name="connsiteX178" fmla="*/ 686281 w 1420125"/>
              <a:gd name="connsiteY178" fmla="*/ 2713523 h 2954076"/>
              <a:gd name="connsiteX179" fmla="*/ 685860 w 1420125"/>
              <a:gd name="connsiteY179" fmla="*/ 2749641 h 2954076"/>
              <a:gd name="connsiteX180" fmla="*/ 621987 w 1420125"/>
              <a:gd name="connsiteY180" fmla="*/ 2746860 h 2954076"/>
              <a:gd name="connsiteX181" fmla="*/ 591031 w 1420125"/>
              <a:gd name="connsiteY181" fmla="*/ 2754004 h 2954076"/>
              <a:gd name="connsiteX182" fmla="*/ 521974 w 1420125"/>
              <a:gd name="connsiteY182" fmla="*/ 2715904 h 2954076"/>
              <a:gd name="connsiteX183" fmla="*/ 464824 w 1420125"/>
              <a:gd name="connsiteY183" fmla="*/ 2725429 h 2954076"/>
              <a:gd name="connsiteX184" fmla="*/ 386243 w 1420125"/>
              <a:gd name="connsiteY184" fmla="*/ 2780198 h 2954076"/>
              <a:gd name="connsiteX185" fmla="*/ 350525 w 1420125"/>
              <a:gd name="connsiteY185" fmla="*/ 2892118 h 2954076"/>
              <a:gd name="connsiteX186" fmla="*/ 302899 w 1420125"/>
              <a:gd name="connsiteY186" fmla="*/ 2858779 h 2954076"/>
              <a:gd name="connsiteX187" fmla="*/ 245749 w 1420125"/>
              <a:gd name="connsiteY187" fmla="*/ 2844492 h 2954076"/>
              <a:gd name="connsiteX188" fmla="*/ 190981 w 1420125"/>
              <a:gd name="connsiteY188" fmla="*/ 2856398 h 2954076"/>
              <a:gd name="connsiteX189" fmla="*/ 145737 w 1420125"/>
              <a:gd name="connsiteY189" fmla="*/ 2863542 h 2954076"/>
              <a:gd name="connsiteX190" fmla="*/ 110018 w 1420125"/>
              <a:gd name="connsiteY190" fmla="*/ 2892117 h 2954076"/>
              <a:gd name="connsiteX191" fmla="*/ 88587 w 1420125"/>
              <a:gd name="connsiteY191" fmla="*/ 2899260 h 2954076"/>
              <a:gd name="connsiteX192" fmla="*/ 79062 w 1420125"/>
              <a:gd name="connsiteY192" fmla="*/ 2937360 h 2954076"/>
              <a:gd name="connsiteX193" fmla="*/ 55250 w 1420125"/>
              <a:gd name="connsiteY193" fmla="*/ 2954030 h 2954076"/>
              <a:gd name="connsiteX194" fmla="*/ 36199 w 1420125"/>
              <a:gd name="connsiteY194" fmla="*/ 2930218 h 2954076"/>
              <a:gd name="connsiteX195" fmla="*/ 5244 w 1420125"/>
              <a:gd name="connsiteY195" fmla="*/ 2911169 h 2954076"/>
              <a:gd name="connsiteX196" fmla="*/ 12387 w 1420125"/>
              <a:gd name="connsiteY196" fmla="*/ 2884973 h 2954076"/>
              <a:gd name="connsiteX197" fmla="*/ 69537 w 1420125"/>
              <a:gd name="connsiteY197" fmla="*/ 2849255 h 2954076"/>
              <a:gd name="connsiteX198" fmla="*/ 90969 w 1420125"/>
              <a:gd name="connsiteY198" fmla="*/ 2777818 h 2954076"/>
              <a:gd name="connsiteX199" fmla="*/ 145737 w 1420125"/>
              <a:gd name="connsiteY199" fmla="*/ 2744479 h 2954076"/>
              <a:gd name="connsiteX200" fmla="*/ 183838 w 1420125"/>
              <a:gd name="connsiteY200" fmla="*/ 2694474 h 2954076"/>
              <a:gd name="connsiteX201" fmla="*/ 193363 w 1420125"/>
              <a:gd name="connsiteY201" fmla="*/ 2630180 h 2954076"/>
              <a:gd name="connsiteX202" fmla="*/ 217174 w 1420125"/>
              <a:gd name="connsiteY202" fmla="*/ 2632561 h 2954076"/>
              <a:gd name="connsiteX203" fmla="*/ 240987 w 1420125"/>
              <a:gd name="connsiteY203" fmla="*/ 2623036 h 2954076"/>
              <a:gd name="connsiteX204" fmla="*/ 262418 w 1420125"/>
              <a:gd name="connsiteY204" fmla="*/ 2570648 h 2954076"/>
              <a:gd name="connsiteX205" fmla="*/ 391006 w 1420125"/>
              <a:gd name="connsiteY205" fmla="*/ 2561123 h 2954076"/>
              <a:gd name="connsiteX206" fmla="*/ 410056 w 1420125"/>
              <a:gd name="connsiteY206" fmla="*/ 2580174 h 2954076"/>
              <a:gd name="connsiteX207" fmla="*/ 476731 w 1420125"/>
              <a:gd name="connsiteY207" fmla="*/ 2558743 h 2954076"/>
              <a:gd name="connsiteX208" fmla="*/ 512449 w 1420125"/>
              <a:gd name="connsiteY208" fmla="*/ 2496829 h 2954076"/>
              <a:gd name="connsiteX209" fmla="*/ 560074 w 1420125"/>
              <a:gd name="connsiteY209" fmla="*/ 2446823 h 2954076"/>
              <a:gd name="connsiteX210" fmla="*/ 610081 w 1420125"/>
              <a:gd name="connsiteY210" fmla="*/ 2382529 h 2954076"/>
              <a:gd name="connsiteX211" fmla="*/ 536262 w 1420125"/>
              <a:gd name="connsiteY211" fmla="*/ 2444442 h 2954076"/>
              <a:gd name="connsiteX212" fmla="*/ 486256 w 1420125"/>
              <a:gd name="connsiteY212" fmla="*/ 2468254 h 2954076"/>
              <a:gd name="connsiteX213" fmla="*/ 424343 w 1420125"/>
              <a:gd name="connsiteY213" fmla="*/ 2513499 h 2954076"/>
              <a:gd name="connsiteX214" fmla="*/ 364812 w 1420125"/>
              <a:gd name="connsiteY214" fmla="*/ 2484923 h 2954076"/>
              <a:gd name="connsiteX215" fmla="*/ 319568 w 1420125"/>
              <a:gd name="connsiteY215" fmla="*/ 2444442 h 2954076"/>
              <a:gd name="connsiteX216" fmla="*/ 295756 w 1420125"/>
              <a:gd name="connsiteY216" fmla="*/ 2437298 h 2954076"/>
              <a:gd name="connsiteX217" fmla="*/ 250512 w 1420125"/>
              <a:gd name="connsiteY217" fmla="*/ 2456348 h 2954076"/>
              <a:gd name="connsiteX218" fmla="*/ 231462 w 1420125"/>
              <a:gd name="connsiteY218" fmla="*/ 2444442 h 2954076"/>
              <a:gd name="connsiteX219" fmla="*/ 267181 w 1420125"/>
              <a:gd name="connsiteY219" fmla="*/ 2420629 h 2954076"/>
              <a:gd name="connsiteX220" fmla="*/ 171931 w 1420125"/>
              <a:gd name="connsiteY220" fmla="*/ 2408723 h 2954076"/>
              <a:gd name="connsiteX221" fmla="*/ 114781 w 1420125"/>
              <a:gd name="connsiteY221" fmla="*/ 2430154 h 2954076"/>
              <a:gd name="connsiteX222" fmla="*/ 93349 w 1420125"/>
              <a:gd name="connsiteY222" fmla="*/ 2446823 h 2954076"/>
              <a:gd name="connsiteX223" fmla="*/ 90968 w 1420125"/>
              <a:gd name="connsiteY223" fmla="*/ 2427773 h 2954076"/>
              <a:gd name="connsiteX224" fmla="*/ 112399 w 1420125"/>
              <a:gd name="connsiteY224" fmla="*/ 2401579 h 2954076"/>
              <a:gd name="connsiteX225" fmla="*/ 52868 w 1420125"/>
              <a:gd name="connsiteY225" fmla="*/ 2406342 h 2954076"/>
              <a:gd name="connsiteX226" fmla="*/ 67156 w 1420125"/>
              <a:gd name="connsiteY226" fmla="*/ 2373004 h 2954076"/>
              <a:gd name="connsiteX227" fmla="*/ 45724 w 1420125"/>
              <a:gd name="connsiteY227" fmla="*/ 2358717 h 2954076"/>
              <a:gd name="connsiteX228" fmla="*/ 52868 w 1420125"/>
              <a:gd name="connsiteY228" fmla="*/ 2342048 h 2954076"/>
              <a:gd name="connsiteX229" fmla="*/ 131449 w 1420125"/>
              <a:gd name="connsiteY229" fmla="*/ 2296804 h 2954076"/>
              <a:gd name="connsiteX230" fmla="*/ 150500 w 1420125"/>
              <a:gd name="connsiteY230" fmla="*/ 2272992 h 2954076"/>
              <a:gd name="connsiteX231" fmla="*/ 205268 w 1420125"/>
              <a:gd name="connsiteY231" fmla="*/ 2265848 h 2954076"/>
              <a:gd name="connsiteX232" fmla="*/ 276706 w 1420125"/>
              <a:gd name="connsiteY232" fmla="*/ 2201554 h 2954076"/>
              <a:gd name="connsiteX233" fmla="*/ 283849 w 1420125"/>
              <a:gd name="connsiteY233" fmla="*/ 2158692 h 2954076"/>
              <a:gd name="connsiteX234" fmla="*/ 264799 w 1420125"/>
              <a:gd name="connsiteY234" fmla="*/ 2120592 h 2954076"/>
              <a:gd name="connsiteX235" fmla="*/ 271943 w 1420125"/>
              <a:gd name="connsiteY235" fmla="*/ 2082492 h 2954076"/>
              <a:gd name="connsiteX236" fmla="*/ 269562 w 1420125"/>
              <a:gd name="connsiteY236" fmla="*/ 2049154 h 2954076"/>
              <a:gd name="connsiteX237" fmla="*/ 238606 w 1420125"/>
              <a:gd name="connsiteY237" fmla="*/ 2025342 h 2954076"/>
              <a:gd name="connsiteX238" fmla="*/ 207649 w 1420125"/>
              <a:gd name="connsiteY238" fmla="*/ 2032485 h 2954076"/>
              <a:gd name="connsiteX239" fmla="*/ 179074 w 1420125"/>
              <a:gd name="connsiteY239" fmla="*/ 2053917 h 2954076"/>
              <a:gd name="connsiteX240" fmla="*/ 148118 w 1420125"/>
              <a:gd name="connsiteY240" fmla="*/ 2058679 h 2954076"/>
              <a:gd name="connsiteX241" fmla="*/ 150499 w 1420125"/>
              <a:gd name="connsiteY241" fmla="*/ 2049154 h 2954076"/>
              <a:gd name="connsiteX242" fmla="*/ 219556 w 1420125"/>
              <a:gd name="connsiteY242" fmla="*/ 1956285 h 2954076"/>
              <a:gd name="connsiteX243" fmla="*/ 174312 w 1420125"/>
              <a:gd name="connsiteY243" fmla="*/ 1887229 h 2954076"/>
              <a:gd name="connsiteX244" fmla="*/ 193362 w 1420125"/>
              <a:gd name="connsiteY244" fmla="*/ 1851510 h 2954076"/>
              <a:gd name="connsiteX245" fmla="*/ 260037 w 1420125"/>
              <a:gd name="connsiteY245" fmla="*/ 1894373 h 2954076"/>
              <a:gd name="connsiteX246" fmla="*/ 307662 w 1420125"/>
              <a:gd name="connsiteY246" fmla="*/ 1906279 h 2954076"/>
              <a:gd name="connsiteX247" fmla="*/ 426724 w 1420125"/>
              <a:gd name="connsiteY247" fmla="*/ 1884848 h 2954076"/>
              <a:gd name="connsiteX248" fmla="*/ 479112 w 1420125"/>
              <a:gd name="connsiteY248" fmla="*/ 1915804 h 2954076"/>
              <a:gd name="connsiteX249" fmla="*/ 464824 w 1420125"/>
              <a:gd name="connsiteY249" fmla="*/ 1870560 h 2954076"/>
              <a:gd name="connsiteX250" fmla="*/ 469587 w 1420125"/>
              <a:gd name="connsiteY250" fmla="*/ 1863417 h 2954076"/>
              <a:gd name="connsiteX251" fmla="*/ 507687 w 1420125"/>
              <a:gd name="connsiteY251" fmla="*/ 1894373 h 2954076"/>
              <a:gd name="connsiteX252" fmla="*/ 533881 w 1420125"/>
              <a:gd name="connsiteY252" fmla="*/ 1901516 h 2954076"/>
              <a:gd name="connsiteX253" fmla="*/ 536262 w 1420125"/>
              <a:gd name="connsiteY253" fmla="*/ 1870560 h 2954076"/>
              <a:gd name="connsiteX254" fmla="*/ 519593 w 1420125"/>
              <a:gd name="connsiteY254" fmla="*/ 1870560 h 2954076"/>
              <a:gd name="connsiteX255" fmla="*/ 488637 w 1420125"/>
              <a:gd name="connsiteY255" fmla="*/ 1851510 h 2954076"/>
              <a:gd name="connsiteX256" fmla="*/ 474349 w 1420125"/>
              <a:gd name="connsiteY256" fmla="*/ 1815792 h 2954076"/>
              <a:gd name="connsiteX257" fmla="*/ 479112 w 1420125"/>
              <a:gd name="connsiteY257" fmla="*/ 1782454 h 2954076"/>
              <a:gd name="connsiteX258" fmla="*/ 505306 w 1420125"/>
              <a:gd name="connsiteY258" fmla="*/ 1758642 h 2954076"/>
              <a:gd name="connsiteX259" fmla="*/ 479112 w 1420125"/>
              <a:gd name="connsiteY259" fmla="*/ 1732448 h 2954076"/>
              <a:gd name="connsiteX260" fmla="*/ 481493 w 1420125"/>
              <a:gd name="connsiteY260" fmla="*/ 1706254 h 2954076"/>
              <a:gd name="connsiteX261" fmla="*/ 486256 w 1420125"/>
              <a:gd name="connsiteY261" fmla="*/ 1680060 h 2954076"/>
              <a:gd name="connsiteX262" fmla="*/ 524356 w 1420125"/>
              <a:gd name="connsiteY262" fmla="*/ 1632435 h 2954076"/>
              <a:gd name="connsiteX263" fmla="*/ 524356 w 1420125"/>
              <a:gd name="connsiteY263" fmla="*/ 1601479 h 2954076"/>
              <a:gd name="connsiteX264" fmla="*/ 505306 w 1420125"/>
              <a:gd name="connsiteY264" fmla="*/ 1596717 h 2954076"/>
              <a:gd name="connsiteX265" fmla="*/ 462443 w 1420125"/>
              <a:gd name="connsiteY265" fmla="*/ 1625292 h 2954076"/>
              <a:gd name="connsiteX266" fmla="*/ 433868 w 1420125"/>
              <a:gd name="connsiteY266" fmla="*/ 1603860 h 2954076"/>
              <a:gd name="connsiteX267" fmla="*/ 386243 w 1420125"/>
              <a:gd name="connsiteY267" fmla="*/ 1522898 h 2954076"/>
              <a:gd name="connsiteX268" fmla="*/ 368682 w 1420125"/>
              <a:gd name="connsiteY268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769625 w 1420125"/>
              <a:gd name="connsiteY120" fmla="*/ 1199048 h 2954076"/>
              <a:gd name="connsiteX121" fmla="*/ 807725 w 1420125"/>
              <a:gd name="connsiteY121" fmla="*/ 1327635 h 2954076"/>
              <a:gd name="connsiteX122" fmla="*/ 817250 w 1420125"/>
              <a:gd name="connsiteY122" fmla="*/ 1380023 h 2954076"/>
              <a:gd name="connsiteX123" fmla="*/ 857732 w 1420125"/>
              <a:gd name="connsiteY123" fmla="*/ 1441935 h 2954076"/>
              <a:gd name="connsiteX124" fmla="*/ 976844 w 1420125"/>
              <a:gd name="connsiteY124" fmla="*/ 1527402 h 2954076"/>
              <a:gd name="connsiteX125" fmla="*/ 1010132 w 1420125"/>
              <a:gd name="connsiteY125" fmla="*/ 1580048 h 2954076"/>
              <a:gd name="connsiteX126" fmla="*/ 1048232 w 1420125"/>
              <a:gd name="connsiteY126" fmla="*/ 1611004 h 2954076"/>
              <a:gd name="connsiteX127" fmla="*/ 1036325 w 1420125"/>
              <a:gd name="connsiteY127" fmla="*/ 1644342 h 2954076"/>
              <a:gd name="connsiteX128" fmla="*/ 1041088 w 1420125"/>
              <a:gd name="connsiteY128" fmla="*/ 1689585 h 2954076"/>
              <a:gd name="connsiteX129" fmla="*/ 1091094 w 1420125"/>
              <a:gd name="connsiteY129" fmla="*/ 1765785 h 2954076"/>
              <a:gd name="connsiteX130" fmla="*/ 1038707 w 1420125"/>
              <a:gd name="connsiteY130" fmla="*/ 1770548 h 2954076"/>
              <a:gd name="connsiteX131" fmla="*/ 1114907 w 1420125"/>
              <a:gd name="connsiteY131" fmla="*/ 1846748 h 2954076"/>
              <a:gd name="connsiteX132" fmla="*/ 1150625 w 1420125"/>
              <a:gd name="connsiteY132" fmla="*/ 1934854 h 2954076"/>
              <a:gd name="connsiteX133" fmla="*/ 1086332 w 1420125"/>
              <a:gd name="connsiteY133" fmla="*/ 2027723 h 2954076"/>
              <a:gd name="connsiteX134" fmla="*/ 1110144 w 1420125"/>
              <a:gd name="connsiteY134" fmla="*/ 2034868 h 2954076"/>
              <a:gd name="connsiteX135" fmla="*/ 1129194 w 1420125"/>
              <a:gd name="connsiteY135" fmla="*/ 2063442 h 2954076"/>
              <a:gd name="connsiteX136" fmla="*/ 1157769 w 1420125"/>
              <a:gd name="connsiteY136" fmla="*/ 2061060 h 2954076"/>
              <a:gd name="connsiteX137" fmla="*/ 1207774 w 1420125"/>
              <a:gd name="connsiteY137" fmla="*/ 1994385 h 2954076"/>
              <a:gd name="connsiteX138" fmla="*/ 1245875 w 1420125"/>
              <a:gd name="connsiteY138" fmla="*/ 2006292 h 2954076"/>
              <a:gd name="connsiteX139" fmla="*/ 1336363 w 1420125"/>
              <a:gd name="connsiteY139" fmla="*/ 2020579 h 2954076"/>
              <a:gd name="connsiteX140" fmla="*/ 1393513 w 1420125"/>
              <a:gd name="connsiteY140" fmla="*/ 2058679 h 2954076"/>
              <a:gd name="connsiteX141" fmla="*/ 1419707 w 1420125"/>
              <a:gd name="connsiteY141" fmla="*/ 2080111 h 2954076"/>
              <a:gd name="connsiteX142" fmla="*/ 1381607 w 1420125"/>
              <a:gd name="connsiteY142" fmla="*/ 2292043 h 2954076"/>
              <a:gd name="connsiteX143" fmla="*/ 1357794 w 1420125"/>
              <a:gd name="connsiteY143" fmla="*/ 2330142 h 2954076"/>
              <a:gd name="connsiteX144" fmla="*/ 1310168 w 1420125"/>
              <a:gd name="connsiteY144" fmla="*/ 2306329 h 2954076"/>
              <a:gd name="connsiteX145" fmla="*/ 1333982 w 1420125"/>
              <a:gd name="connsiteY145" fmla="*/ 2353954 h 2954076"/>
              <a:gd name="connsiteX146" fmla="*/ 1319693 w 1420125"/>
              <a:gd name="connsiteY146" fmla="*/ 2377767 h 2954076"/>
              <a:gd name="connsiteX147" fmla="*/ 1269688 w 1420125"/>
              <a:gd name="connsiteY147" fmla="*/ 2373004 h 2954076"/>
              <a:gd name="connsiteX148" fmla="*/ 1222062 w 1420125"/>
              <a:gd name="connsiteY148" fmla="*/ 2396817 h 2954076"/>
              <a:gd name="connsiteX149" fmla="*/ 1236350 w 1420125"/>
              <a:gd name="connsiteY149" fmla="*/ 2413485 h 2954076"/>
              <a:gd name="connsiteX150" fmla="*/ 1269687 w 1420125"/>
              <a:gd name="connsiteY150" fmla="*/ 2415867 h 2954076"/>
              <a:gd name="connsiteX151" fmla="*/ 1248255 w 1420125"/>
              <a:gd name="connsiteY151" fmla="*/ 2458728 h 2954076"/>
              <a:gd name="connsiteX152" fmla="*/ 1164912 w 1420125"/>
              <a:gd name="connsiteY152" fmla="*/ 2484923 h 2954076"/>
              <a:gd name="connsiteX153" fmla="*/ 1203012 w 1420125"/>
              <a:gd name="connsiteY153" fmla="*/ 2487304 h 2954076"/>
              <a:gd name="connsiteX154" fmla="*/ 1200631 w 1420125"/>
              <a:gd name="connsiteY154" fmla="*/ 2508735 h 2954076"/>
              <a:gd name="connsiteX155" fmla="*/ 1217299 w 1420125"/>
              <a:gd name="connsiteY155" fmla="*/ 2523023 h 2954076"/>
              <a:gd name="connsiteX156" fmla="*/ 1243493 w 1420125"/>
              <a:gd name="connsiteY156" fmla="*/ 2503973 h 2954076"/>
              <a:gd name="connsiteX157" fmla="*/ 1262543 w 1420125"/>
              <a:gd name="connsiteY157" fmla="*/ 2527785 h 2954076"/>
              <a:gd name="connsiteX158" fmla="*/ 1300644 w 1420125"/>
              <a:gd name="connsiteY158" fmla="*/ 2515879 h 2954076"/>
              <a:gd name="connsiteX159" fmla="*/ 1348268 w 1420125"/>
              <a:gd name="connsiteY159" fmla="*/ 2523023 h 2954076"/>
              <a:gd name="connsiteX160" fmla="*/ 1357793 w 1420125"/>
              <a:gd name="connsiteY160" fmla="*/ 2556360 h 2954076"/>
              <a:gd name="connsiteX161" fmla="*/ 1343507 w 1420125"/>
              <a:gd name="connsiteY161" fmla="*/ 2592080 h 2954076"/>
              <a:gd name="connsiteX162" fmla="*/ 1293499 w 1420125"/>
              <a:gd name="connsiteY162" fmla="*/ 2615892 h 2954076"/>
              <a:gd name="connsiteX163" fmla="*/ 1264924 w 1420125"/>
              <a:gd name="connsiteY163" fmla="*/ 2649229 h 2954076"/>
              <a:gd name="connsiteX164" fmla="*/ 1174437 w 1420125"/>
              <a:gd name="connsiteY164" fmla="*/ 2680185 h 2954076"/>
              <a:gd name="connsiteX165" fmla="*/ 1141099 w 1420125"/>
              <a:gd name="connsiteY165" fmla="*/ 2708760 h 2954076"/>
              <a:gd name="connsiteX166" fmla="*/ 1088712 w 1420125"/>
              <a:gd name="connsiteY166" fmla="*/ 2699235 h 2954076"/>
              <a:gd name="connsiteX167" fmla="*/ 1029181 w 1420125"/>
              <a:gd name="connsiteY167" fmla="*/ 2692092 h 2954076"/>
              <a:gd name="connsiteX168" fmla="*/ 962506 w 1420125"/>
              <a:gd name="connsiteY168" fmla="*/ 2699235 h 2954076"/>
              <a:gd name="connsiteX169" fmla="*/ 924406 w 1420125"/>
              <a:gd name="connsiteY169" fmla="*/ 2718285 h 2954076"/>
              <a:gd name="connsiteX170" fmla="*/ 888687 w 1420125"/>
              <a:gd name="connsiteY170" fmla="*/ 2682567 h 2954076"/>
              <a:gd name="connsiteX171" fmla="*/ 869637 w 1420125"/>
              <a:gd name="connsiteY171" fmla="*/ 2682567 h 2954076"/>
              <a:gd name="connsiteX172" fmla="*/ 850587 w 1420125"/>
              <a:gd name="connsiteY172" fmla="*/ 2701617 h 2954076"/>
              <a:gd name="connsiteX173" fmla="*/ 817249 w 1420125"/>
              <a:gd name="connsiteY173" fmla="*/ 2694473 h 2954076"/>
              <a:gd name="connsiteX174" fmla="*/ 800581 w 1420125"/>
              <a:gd name="connsiteY174" fmla="*/ 2711142 h 2954076"/>
              <a:gd name="connsiteX175" fmla="*/ 793437 w 1420125"/>
              <a:gd name="connsiteY175" fmla="*/ 2739717 h 2954076"/>
              <a:gd name="connsiteX176" fmla="*/ 838681 w 1420125"/>
              <a:gd name="connsiteY176" fmla="*/ 2761148 h 2954076"/>
              <a:gd name="connsiteX177" fmla="*/ 860112 w 1420125"/>
              <a:gd name="connsiteY177" fmla="*/ 2730192 h 2954076"/>
              <a:gd name="connsiteX178" fmla="*/ 786293 w 1420125"/>
              <a:gd name="connsiteY178" fmla="*/ 2706379 h 2954076"/>
              <a:gd name="connsiteX179" fmla="*/ 686281 w 1420125"/>
              <a:gd name="connsiteY179" fmla="*/ 2713523 h 2954076"/>
              <a:gd name="connsiteX180" fmla="*/ 685860 w 1420125"/>
              <a:gd name="connsiteY180" fmla="*/ 2749641 h 2954076"/>
              <a:gd name="connsiteX181" fmla="*/ 621987 w 1420125"/>
              <a:gd name="connsiteY181" fmla="*/ 2746860 h 2954076"/>
              <a:gd name="connsiteX182" fmla="*/ 591031 w 1420125"/>
              <a:gd name="connsiteY182" fmla="*/ 2754004 h 2954076"/>
              <a:gd name="connsiteX183" fmla="*/ 521974 w 1420125"/>
              <a:gd name="connsiteY183" fmla="*/ 2715904 h 2954076"/>
              <a:gd name="connsiteX184" fmla="*/ 464824 w 1420125"/>
              <a:gd name="connsiteY184" fmla="*/ 2725429 h 2954076"/>
              <a:gd name="connsiteX185" fmla="*/ 386243 w 1420125"/>
              <a:gd name="connsiteY185" fmla="*/ 2780198 h 2954076"/>
              <a:gd name="connsiteX186" fmla="*/ 350525 w 1420125"/>
              <a:gd name="connsiteY186" fmla="*/ 2892118 h 2954076"/>
              <a:gd name="connsiteX187" fmla="*/ 302899 w 1420125"/>
              <a:gd name="connsiteY187" fmla="*/ 2858779 h 2954076"/>
              <a:gd name="connsiteX188" fmla="*/ 245749 w 1420125"/>
              <a:gd name="connsiteY188" fmla="*/ 2844492 h 2954076"/>
              <a:gd name="connsiteX189" fmla="*/ 190981 w 1420125"/>
              <a:gd name="connsiteY189" fmla="*/ 2856398 h 2954076"/>
              <a:gd name="connsiteX190" fmla="*/ 145737 w 1420125"/>
              <a:gd name="connsiteY190" fmla="*/ 2863542 h 2954076"/>
              <a:gd name="connsiteX191" fmla="*/ 110018 w 1420125"/>
              <a:gd name="connsiteY191" fmla="*/ 2892117 h 2954076"/>
              <a:gd name="connsiteX192" fmla="*/ 88587 w 1420125"/>
              <a:gd name="connsiteY192" fmla="*/ 2899260 h 2954076"/>
              <a:gd name="connsiteX193" fmla="*/ 79062 w 1420125"/>
              <a:gd name="connsiteY193" fmla="*/ 2937360 h 2954076"/>
              <a:gd name="connsiteX194" fmla="*/ 55250 w 1420125"/>
              <a:gd name="connsiteY194" fmla="*/ 2954030 h 2954076"/>
              <a:gd name="connsiteX195" fmla="*/ 36199 w 1420125"/>
              <a:gd name="connsiteY195" fmla="*/ 2930218 h 2954076"/>
              <a:gd name="connsiteX196" fmla="*/ 5244 w 1420125"/>
              <a:gd name="connsiteY196" fmla="*/ 2911169 h 2954076"/>
              <a:gd name="connsiteX197" fmla="*/ 12387 w 1420125"/>
              <a:gd name="connsiteY197" fmla="*/ 2884973 h 2954076"/>
              <a:gd name="connsiteX198" fmla="*/ 69537 w 1420125"/>
              <a:gd name="connsiteY198" fmla="*/ 2849255 h 2954076"/>
              <a:gd name="connsiteX199" fmla="*/ 90969 w 1420125"/>
              <a:gd name="connsiteY199" fmla="*/ 2777818 h 2954076"/>
              <a:gd name="connsiteX200" fmla="*/ 145737 w 1420125"/>
              <a:gd name="connsiteY200" fmla="*/ 2744479 h 2954076"/>
              <a:gd name="connsiteX201" fmla="*/ 183838 w 1420125"/>
              <a:gd name="connsiteY201" fmla="*/ 2694474 h 2954076"/>
              <a:gd name="connsiteX202" fmla="*/ 193363 w 1420125"/>
              <a:gd name="connsiteY202" fmla="*/ 2630180 h 2954076"/>
              <a:gd name="connsiteX203" fmla="*/ 217174 w 1420125"/>
              <a:gd name="connsiteY203" fmla="*/ 2632561 h 2954076"/>
              <a:gd name="connsiteX204" fmla="*/ 240987 w 1420125"/>
              <a:gd name="connsiteY204" fmla="*/ 2623036 h 2954076"/>
              <a:gd name="connsiteX205" fmla="*/ 262418 w 1420125"/>
              <a:gd name="connsiteY205" fmla="*/ 2570648 h 2954076"/>
              <a:gd name="connsiteX206" fmla="*/ 391006 w 1420125"/>
              <a:gd name="connsiteY206" fmla="*/ 2561123 h 2954076"/>
              <a:gd name="connsiteX207" fmla="*/ 410056 w 1420125"/>
              <a:gd name="connsiteY207" fmla="*/ 2580174 h 2954076"/>
              <a:gd name="connsiteX208" fmla="*/ 476731 w 1420125"/>
              <a:gd name="connsiteY208" fmla="*/ 2558743 h 2954076"/>
              <a:gd name="connsiteX209" fmla="*/ 512449 w 1420125"/>
              <a:gd name="connsiteY209" fmla="*/ 2496829 h 2954076"/>
              <a:gd name="connsiteX210" fmla="*/ 560074 w 1420125"/>
              <a:gd name="connsiteY210" fmla="*/ 2446823 h 2954076"/>
              <a:gd name="connsiteX211" fmla="*/ 610081 w 1420125"/>
              <a:gd name="connsiteY211" fmla="*/ 2382529 h 2954076"/>
              <a:gd name="connsiteX212" fmla="*/ 536262 w 1420125"/>
              <a:gd name="connsiteY212" fmla="*/ 2444442 h 2954076"/>
              <a:gd name="connsiteX213" fmla="*/ 486256 w 1420125"/>
              <a:gd name="connsiteY213" fmla="*/ 2468254 h 2954076"/>
              <a:gd name="connsiteX214" fmla="*/ 424343 w 1420125"/>
              <a:gd name="connsiteY214" fmla="*/ 2513499 h 2954076"/>
              <a:gd name="connsiteX215" fmla="*/ 364812 w 1420125"/>
              <a:gd name="connsiteY215" fmla="*/ 2484923 h 2954076"/>
              <a:gd name="connsiteX216" fmla="*/ 319568 w 1420125"/>
              <a:gd name="connsiteY216" fmla="*/ 2444442 h 2954076"/>
              <a:gd name="connsiteX217" fmla="*/ 295756 w 1420125"/>
              <a:gd name="connsiteY217" fmla="*/ 2437298 h 2954076"/>
              <a:gd name="connsiteX218" fmla="*/ 250512 w 1420125"/>
              <a:gd name="connsiteY218" fmla="*/ 2456348 h 2954076"/>
              <a:gd name="connsiteX219" fmla="*/ 231462 w 1420125"/>
              <a:gd name="connsiteY219" fmla="*/ 2444442 h 2954076"/>
              <a:gd name="connsiteX220" fmla="*/ 267181 w 1420125"/>
              <a:gd name="connsiteY220" fmla="*/ 2420629 h 2954076"/>
              <a:gd name="connsiteX221" fmla="*/ 171931 w 1420125"/>
              <a:gd name="connsiteY221" fmla="*/ 2408723 h 2954076"/>
              <a:gd name="connsiteX222" fmla="*/ 114781 w 1420125"/>
              <a:gd name="connsiteY222" fmla="*/ 2430154 h 2954076"/>
              <a:gd name="connsiteX223" fmla="*/ 93349 w 1420125"/>
              <a:gd name="connsiteY223" fmla="*/ 2446823 h 2954076"/>
              <a:gd name="connsiteX224" fmla="*/ 90968 w 1420125"/>
              <a:gd name="connsiteY224" fmla="*/ 2427773 h 2954076"/>
              <a:gd name="connsiteX225" fmla="*/ 112399 w 1420125"/>
              <a:gd name="connsiteY225" fmla="*/ 2401579 h 2954076"/>
              <a:gd name="connsiteX226" fmla="*/ 52868 w 1420125"/>
              <a:gd name="connsiteY226" fmla="*/ 2406342 h 2954076"/>
              <a:gd name="connsiteX227" fmla="*/ 67156 w 1420125"/>
              <a:gd name="connsiteY227" fmla="*/ 2373004 h 2954076"/>
              <a:gd name="connsiteX228" fmla="*/ 45724 w 1420125"/>
              <a:gd name="connsiteY228" fmla="*/ 2358717 h 2954076"/>
              <a:gd name="connsiteX229" fmla="*/ 52868 w 1420125"/>
              <a:gd name="connsiteY229" fmla="*/ 2342048 h 2954076"/>
              <a:gd name="connsiteX230" fmla="*/ 131449 w 1420125"/>
              <a:gd name="connsiteY230" fmla="*/ 2296804 h 2954076"/>
              <a:gd name="connsiteX231" fmla="*/ 150500 w 1420125"/>
              <a:gd name="connsiteY231" fmla="*/ 2272992 h 2954076"/>
              <a:gd name="connsiteX232" fmla="*/ 205268 w 1420125"/>
              <a:gd name="connsiteY232" fmla="*/ 2265848 h 2954076"/>
              <a:gd name="connsiteX233" fmla="*/ 276706 w 1420125"/>
              <a:gd name="connsiteY233" fmla="*/ 2201554 h 2954076"/>
              <a:gd name="connsiteX234" fmla="*/ 283849 w 1420125"/>
              <a:gd name="connsiteY234" fmla="*/ 2158692 h 2954076"/>
              <a:gd name="connsiteX235" fmla="*/ 264799 w 1420125"/>
              <a:gd name="connsiteY235" fmla="*/ 2120592 h 2954076"/>
              <a:gd name="connsiteX236" fmla="*/ 271943 w 1420125"/>
              <a:gd name="connsiteY236" fmla="*/ 2082492 h 2954076"/>
              <a:gd name="connsiteX237" fmla="*/ 269562 w 1420125"/>
              <a:gd name="connsiteY237" fmla="*/ 2049154 h 2954076"/>
              <a:gd name="connsiteX238" fmla="*/ 238606 w 1420125"/>
              <a:gd name="connsiteY238" fmla="*/ 2025342 h 2954076"/>
              <a:gd name="connsiteX239" fmla="*/ 207649 w 1420125"/>
              <a:gd name="connsiteY239" fmla="*/ 2032485 h 2954076"/>
              <a:gd name="connsiteX240" fmla="*/ 179074 w 1420125"/>
              <a:gd name="connsiteY240" fmla="*/ 2053917 h 2954076"/>
              <a:gd name="connsiteX241" fmla="*/ 148118 w 1420125"/>
              <a:gd name="connsiteY241" fmla="*/ 2058679 h 2954076"/>
              <a:gd name="connsiteX242" fmla="*/ 150499 w 1420125"/>
              <a:gd name="connsiteY242" fmla="*/ 2049154 h 2954076"/>
              <a:gd name="connsiteX243" fmla="*/ 219556 w 1420125"/>
              <a:gd name="connsiteY243" fmla="*/ 1956285 h 2954076"/>
              <a:gd name="connsiteX244" fmla="*/ 174312 w 1420125"/>
              <a:gd name="connsiteY244" fmla="*/ 1887229 h 2954076"/>
              <a:gd name="connsiteX245" fmla="*/ 193362 w 1420125"/>
              <a:gd name="connsiteY245" fmla="*/ 1851510 h 2954076"/>
              <a:gd name="connsiteX246" fmla="*/ 260037 w 1420125"/>
              <a:gd name="connsiteY246" fmla="*/ 1894373 h 2954076"/>
              <a:gd name="connsiteX247" fmla="*/ 307662 w 1420125"/>
              <a:gd name="connsiteY247" fmla="*/ 1906279 h 2954076"/>
              <a:gd name="connsiteX248" fmla="*/ 426724 w 1420125"/>
              <a:gd name="connsiteY248" fmla="*/ 1884848 h 2954076"/>
              <a:gd name="connsiteX249" fmla="*/ 479112 w 1420125"/>
              <a:gd name="connsiteY249" fmla="*/ 1915804 h 2954076"/>
              <a:gd name="connsiteX250" fmla="*/ 464824 w 1420125"/>
              <a:gd name="connsiteY250" fmla="*/ 1870560 h 2954076"/>
              <a:gd name="connsiteX251" fmla="*/ 469587 w 1420125"/>
              <a:gd name="connsiteY251" fmla="*/ 1863417 h 2954076"/>
              <a:gd name="connsiteX252" fmla="*/ 507687 w 1420125"/>
              <a:gd name="connsiteY252" fmla="*/ 1894373 h 2954076"/>
              <a:gd name="connsiteX253" fmla="*/ 533881 w 1420125"/>
              <a:gd name="connsiteY253" fmla="*/ 1901516 h 2954076"/>
              <a:gd name="connsiteX254" fmla="*/ 536262 w 1420125"/>
              <a:gd name="connsiteY254" fmla="*/ 1870560 h 2954076"/>
              <a:gd name="connsiteX255" fmla="*/ 519593 w 1420125"/>
              <a:gd name="connsiteY255" fmla="*/ 1870560 h 2954076"/>
              <a:gd name="connsiteX256" fmla="*/ 488637 w 1420125"/>
              <a:gd name="connsiteY256" fmla="*/ 1851510 h 2954076"/>
              <a:gd name="connsiteX257" fmla="*/ 474349 w 1420125"/>
              <a:gd name="connsiteY257" fmla="*/ 1815792 h 2954076"/>
              <a:gd name="connsiteX258" fmla="*/ 479112 w 1420125"/>
              <a:gd name="connsiteY258" fmla="*/ 1782454 h 2954076"/>
              <a:gd name="connsiteX259" fmla="*/ 505306 w 1420125"/>
              <a:gd name="connsiteY259" fmla="*/ 1758642 h 2954076"/>
              <a:gd name="connsiteX260" fmla="*/ 479112 w 1420125"/>
              <a:gd name="connsiteY260" fmla="*/ 1732448 h 2954076"/>
              <a:gd name="connsiteX261" fmla="*/ 481493 w 1420125"/>
              <a:gd name="connsiteY261" fmla="*/ 1706254 h 2954076"/>
              <a:gd name="connsiteX262" fmla="*/ 486256 w 1420125"/>
              <a:gd name="connsiteY262" fmla="*/ 1680060 h 2954076"/>
              <a:gd name="connsiteX263" fmla="*/ 524356 w 1420125"/>
              <a:gd name="connsiteY263" fmla="*/ 1632435 h 2954076"/>
              <a:gd name="connsiteX264" fmla="*/ 524356 w 1420125"/>
              <a:gd name="connsiteY264" fmla="*/ 1601479 h 2954076"/>
              <a:gd name="connsiteX265" fmla="*/ 505306 w 1420125"/>
              <a:gd name="connsiteY265" fmla="*/ 1596717 h 2954076"/>
              <a:gd name="connsiteX266" fmla="*/ 462443 w 1420125"/>
              <a:gd name="connsiteY266" fmla="*/ 1625292 h 2954076"/>
              <a:gd name="connsiteX267" fmla="*/ 433868 w 1420125"/>
              <a:gd name="connsiteY267" fmla="*/ 1603860 h 2954076"/>
              <a:gd name="connsiteX268" fmla="*/ 386243 w 1420125"/>
              <a:gd name="connsiteY268" fmla="*/ 1522898 h 2954076"/>
              <a:gd name="connsiteX269" fmla="*/ 368682 w 1420125"/>
              <a:gd name="connsiteY269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757719 w 1420125"/>
              <a:gd name="connsiteY119" fmla="*/ 1110943 h 2954076"/>
              <a:gd name="connsiteX120" fmla="*/ 769625 w 1420125"/>
              <a:gd name="connsiteY120" fmla="*/ 1199048 h 2954076"/>
              <a:gd name="connsiteX121" fmla="*/ 779150 w 1420125"/>
              <a:gd name="connsiteY121" fmla="*/ 1268104 h 2954076"/>
              <a:gd name="connsiteX122" fmla="*/ 807725 w 1420125"/>
              <a:gd name="connsiteY122" fmla="*/ 1327635 h 2954076"/>
              <a:gd name="connsiteX123" fmla="*/ 817250 w 1420125"/>
              <a:gd name="connsiteY123" fmla="*/ 1380023 h 2954076"/>
              <a:gd name="connsiteX124" fmla="*/ 857732 w 1420125"/>
              <a:gd name="connsiteY124" fmla="*/ 1441935 h 2954076"/>
              <a:gd name="connsiteX125" fmla="*/ 976844 w 1420125"/>
              <a:gd name="connsiteY125" fmla="*/ 1527402 h 2954076"/>
              <a:gd name="connsiteX126" fmla="*/ 1010132 w 1420125"/>
              <a:gd name="connsiteY126" fmla="*/ 1580048 h 2954076"/>
              <a:gd name="connsiteX127" fmla="*/ 1048232 w 1420125"/>
              <a:gd name="connsiteY127" fmla="*/ 1611004 h 2954076"/>
              <a:gd name="connsiteX128" fmla="*/ 1036325 w 1420125"/>
              <a:gd name="connsiteY128" fmla="*/ 1644342 h 2954076"/>
              <a:gd name="connsiteX129" fmla="*/ 1041088 w 1420125"/>
              <a:gd name="connsiteY129" fmla="*/ 1689585 h 2954076"/>
              <a:gd name="connsiteX130" fmla="*/ 1091094 w 1420125"/>
              <a:gd name="connsiteY130" fmla="*/ 1765785 h 2954076"/>
              <a:gd name="connsiteX131" fmla="*/ 1038707 w 1420125"/>
              <a:gd name="connsiteY131" fmla="*/ 1770548 h 2954076"/>
              <a:gd name="connsiteX132" fmla="*/ 1114907 w 1420125"/>
              <a:gd name="connsiteY132" fmla="*/ 1846748 h 2954076"/>
              <a:gd name="connsiteX133" fmla="*/ 1150625 w 1420125"/>
              <a:gd name="connsiteY133" fmla="*/ 1934854 h 2954076"/>
              <a:gd name="connsiteX134" fmla="*/ 1086332 w 1420125"/>
              <a:gd name="connsiteY134" fmla="*/ 2027723 h 2954076"/>
              <a:gd name="connsiteX135" fmla="*/ 1110144 w 1420125"/>
              <a:gd name="connsiteY135" fmla="*/ 2034868 h 2954076"/>
              <a:gd name="connsiteX136" fmla="*/ 1129194 w 1420125"/>
              <a:gd name="connsiteY136" fmla="*/ 2063442 h 2954076"/>
              <a:gd name="connsiteX137" fmla="*/ 1157769 w 1420125"/>
              <a:gd name="connsiteY137" fmla="*/ 2061060 h 2954076"/>
              <a:gd name="connsiteX138" fmla="*/ 1207774 w 1420125"/>
              <a:gd name="connsiteY138" fmla="*/ 1994385 h 2954076"/>
              <a:gd name="connsiteX139" fmla="*/ 1245875 w 1420125"/>
              <a:gd name="connsiteY139" fmla="*/ 2006292 h 2954076"/>
              <a:gd name="connsiteX140" fmla="*/ 1336363 w 1420125"/>
              <a:gd name="connsiteY140" fmla="*/ 2020579 h 2954076"/>
              <a:gd name="connsiteX141" fmla="*/ 1393513 w 1420125"/>
              <a:gd name="connsiteY141" fmla="*/ 2058679 h 2954076"/>
              <a:gd name="connsiteX142" fmla="*/ 1419707 w 1420125"/>
              <a:gd name="connsiteY142" fmla="*/ 2080111 h 2954076"/>
              <a:gd name="connsiteX143" fmla="*/ 1381607 w 1420125"/>
              <a:gd name="connsiteY143" fmla="*/ 2292043 h 2954076"/>
              <a:gd name="connsiteX144" fmla="*/ 1357794 w 1420125"/>
              <a:gd name="connsiteY144" fmla="*/ 2330142 h 2954076"/>
              <a:gd name="connsiteX145" fmla="*/ 1310168 w 1420125"/>
              <a:gd name="connsiteY145" fmla="*/ 2306329 h 2954076"/>
              <a:gd name="connsiteX146" fmla="*/ 1333982 w 1420125"/>
              <a:gd name="connsiteY146" fmla="*/ 2353954 h 2954076"/>
              <a:gd name="connsiteX147" fmla="*/ 1319693 w 1420125"/>
              <a:gd name="connsiteY147" fmla="*/ 2377767 h 2954076"/>
              <a:gd name="connsiteX148" fmla="*/ 1269688 w 1420125"/>
              <a:gd name="connsiteY148" fmla="*/ 2373004 h 2954076"/>
              <a:gd name="connsiteX149" fmla="*/ 1222062 w 1420125"/>
              <a:gd name="connsiteY149" fmla="*/ 2396817 h 2954076"/>
              <a:gd name="connsiteX150" fmla="*/ 1236350 w 1420125"/>
              <a:gd name="connsiteY150" fmla="*/ 2413485 h 2954076"/>
              <a:gd name="connsiteX151" fmla="*/ 1269687 w 1420125"/>
              <a:gd name="connsiteY151" fmla="*/ 2415867 h 2954076"/>
              <a:gd name="connsiteX152" fmla="*/ 1248255 w 1420125"/>
              <a:gd name="connsiteY152" fmla="*/ 2458728 h 2954076"/>
              <a:gd name="connsiteX153" fmla="*/ 1164912 w 1420125"/>
              <a:gd name="connsiteY153" fmla="*/ 2484923 h 2954076"/>
              <a:gd name="connsiteX154" fmla="*/ 1203012 w 1420125"/>
              <a:gd name="connsiteY154" fmla="*/ 2487304 h 2954076"/>
              <a:gd name="connsiteX155" fmla="*/ 1200631 w 1420125"/>
              <a:gd name="connsiteY155" fmla="*/ 2508735 h 2954076"/>
              <a:gd name="connsiteX156" fmla="*/ 1217299 w 1420125"/>
              <a:gd name="connsiteY156" fmla="*/ 2523023 h 2954076"/>
              <a:gd name="connsiteX157" fmla="*/ 1243493 w 1420125"/>
              <a:gd name="connsiteY157" fmla="*/ 2503973 h 2954076"/>
              <a:gd name="connsiteX158" fmla="*/ 1262543 w 1420125"/>
              <a:gd name="connsiteY158" fmla="*/ 2527785 h 2954076"/>
              <a:gd name="connsiteX159" fmla="*/ 1300644 w 1420125"/>
              <a:gd name="connsiteY159" fmla="*/ 2515879 h 2954076"/>
              <a:gd name="connsiteX160" fmla="*/ 1348268 w 1420125"/>
              <a:gd name="connsiteY160" fmla="*/ 2523023 h 2954076"/>
              <a:gd name="connsiteX161" fmla="*/ 1357793 w 1420125"/>
              <a:gd name="connsiteY161" fmla="*/ 2556360 h 2954076"/>
              <a:gd name="connsiteX162" fmla="*/ 1343507 w 1420125"/>
              <a:gd name="connsiteY162" fmla="*/ 2592080 h 2954076"/>
              <a:gd name="connsiteX163" fmla="*/ 1293499 w 1420125"/>
              <a:gd name="connsiteY163" fmla="*/ 2615892 h 2954076"/>
              <a:gd name="connsiteX164" fmla="*/ 1264924 w 1420125"/>
              <a:gd name="connsiteY164" fmla="*/ 2649229 h 2954076"/>
              <a:gd name="connsiteX165" fmla="*/ 1174437 w 1420125"/>
              <a:gd name="connsiteY165" fmla="*/ 2680185 h 2954076"/>
              <a:gd name="connsiteX166" fmla="*/ 1141099 w 1420125"/>
              <a:gd name="connsiteY166" fmla="*/ 2708760 h 2954076"/>
              <a:gd name="connsiteX167" fmla="*/ 1088712 w 1420125"/>
              <a:gd name="connsiteY167" fmla="*/ 2699235 h 2954076"/>
              <a:gd name="connsiteX168" fmla="*/ 1029181 w 1420125"/>
              <a:gd name="connsiteY168" fmla="*/ 2692092 h 2954076"/>
              <a:gd name="connsiteX169" fmla="*/ 962506 w 1420125"/>
              <a:gd name="connsiteY169" fmla="*/ 2699235 h 2954076"/>
              <a:gd name="connsiteX170" fmla="*/ 924406 w 1420125"/>
              <a:gd name="connsiteY170" fmla="*/ 2718285 h 2954076"/>
              <a:gd name="connsiteX171" fmla="*/ 888687 w 1420125"/>
              <a:gd name="connsiteY171" fmla="*/ 2682567 h 2954076"/>
              <a:gd name="connsiteX172" fmla="*/ 869637 w 1420125"/>
              <a:gd name="connsiteY172" fmla="*/ 2682567 h 2954076"/>
              <a:gd name="connsiteX173" fmla="*/ 850587 w 1420125"/>
              <a:gd name="connsiteY173" fmla="*/ 2701617 h 2954076"/>
              <a:gd name="connsiteX174" fmla="*/ 817249 w 1420125"/>
              <a:gd name="connsiteY174" fmla="*/ 2694473 h 2954076"/>
              <a:gd name="connsiteX175" fmla="*/ 800581 w 1420125"/>
              <a:gd name="connsiteY175" fmla="*/ 2711142 h 2954076"/>
              <a:gd name="connsiteX176" fmla="*/ 793437 w 1420125"/>
              <a:gd name="connsiteY176" fmla="*/ 2739717 h 2954076"/>
              <a:gd name="connsiteX177" fmla="*/ 838681 w 1420125"/>
              <a:gd name="connsiteY177" fmla="*/ 2761148 h 2954076"/>
              <a:gd name="connsiteX178" fmla="*/ 860112 w 1420125"/>
              <a:gd name="connsiteY178" fmla="*/ 2730192 h 2954076"/>
              <a:gd name="connsiteX179" fmla="*/ 786293 w 1420125"/>
              <a:gd name="connsiteY179" fmla="*/ 2706379 h 2954076"/>
              <a:gd name="connsiteX180" fmla="*/ 686281 w 1420125"/>
              <a:gd name="connsiteY180" fmla="*/ 2713523 h 2954076"/>
              <a:gd name="connsiteX181" fmla="*/ 685860 w 1420125"/>
              <a:gd name="connsiteY181" fmla="*/ 2749641 h 2954076"/>
              <a:gd name="connsiteX182" fmla="*/ 621987 w 1420125"/>
              <a:gd name="connsiteY182" fmla="*/ 2746860 h 2954076"/>
              <a:gd name="connsiteX183" fmla="*/ 591031 w 1420125"/>
              <a:gd name="connsiteY183" fmla="*/ 2754004 h 2954076"/>
              <a:gd name="connsiteX184" fmla="*/ 521974 w 1420125"/>
              <a:gd name="connsiteY184" fmla="*/ 2715904 h 2954076"/>
              <a:gd name="connsiteX185" fmla="*/ 464824 w 1420125"/>
              <a:gd name="connsiteY185" fmla="*/ 2725429 h 2954076"/>
              <a:gd name="connsiteX186" fmla="*/ 386243 w 1420125"/>
              <a:gd name="connsiteY186" fmla="*/ 2780198 h 2954076"/>
              <a:gd name="connsiteX187" fmla="*/ 350525 w 1420125"/>
              <a:gd name="connsiteY187" fmla="*/ 2892118 h 2954076"/>
              <a:gd name="connsiteX188" fmla="*/ 302899 w 1420125"/>
              <a:gd name="connsiteY188" fmla="*/ 2858779 h 2954076"/>
              <a:gd name="connsiteX189" fmla="*/ 245749 w 1420125"/>
              <a:gd name="connsiteY189" fmla="*/ 2844492 h 2954076"/>
              <a:gd name="connsiteX190" fmla="*/ 190981 w 1420125"/>
              <a:gd name="connsiteY190" fmla="*/ 2856398 h 2954076"/>
              <a:gd name="connsiteX191" fmla="*/ 145737 w 1420125"/>
              <a:gd name="connsiteY191" fmla="*/ 2863542 h 2954076"/>
              <a:gd name="connsiteX192" fmla="*/ 110018 w 1420125"/>
              <a:gd name="connsiteY192" fmla="*/ 2892117 h 2954076"/>
              <a:gd name="connsiteX193" fmla="*/ 88587 w 1420125"/>
              <a:gd name="connsiteY193" fmla="*/ 2899260 h 2954076"/>
              <a:gd name="connsiteX194" fmla="*/ 79062 w 1420125"/>
              <a:gd name="connsiteY194" fmla="*/ 2937360 h 2954076"/>
              <a:gd name="connsiteX195" fmla="*/ 55250 w 1420125"/>
              <a:gd name="connsiteY195" fmla="*/ 2954030 h 2954076"/>
              <a:gd name="connsiteX196" fmla="*/ 36199 w 1420125"/>
              <a:gd name="connsiteY196" fmla="*/ 2930218 h 2954076"/>
              <a:gd name="connsiteX197" fmla="*/ 5244 w 1420125"/>
              <a:gd name="connsiteY197" fmla="*/ 2911169 h 2954076"/>
              <a:gd name="connsiteX198" fmla="*/ 12387 w 1420125"/>
              <a:gd name="connsiteY198" fmla="*/ 2884973 h 2954076"/>
              <a:gd name="connsiteX199" fmla="*/ 69537 w 1420125"/>
              <a:gd name="connsiteY199" fmla="*/ 2849255 h 2954076"/>
              <a:gd name="connsiteX200" fmla="*/ 90969 w 1420125"/>
              <a:gd name="connsiteY200" fmla="*/ 2777818 h 2954076"/>
              <a:gd name="connsiteX201" fmla="*/ 145737 w 1420125"/>
              <a:gd name="connsiteY201" fmla="*/ 2744479 h 2954076"/>
              <a:gd name="connsiteX202" fmla="*/ 183838 w 1420125"/>
              <a:gd name="connsiteY202" fmla="*/ 2694474 h 2954076"/>
              <a:gd name="connsiteX203" fmla="*/ 193363 w 1420125"/>
              <a:gd name="connsiteY203" fmla="*/ 2630180 h 2954076"/>
              <a:gd name="connsiteX204" fmla="*/ 217174 w 1420125"/>
              <a:gd name="connsiteY204" fmla="*/ 2632561 h 2954076"/>
              <a:gd name="connsiteX205" fmla="*/ 240987 w 1420125"/>
              <a:gd name="connsiteY205" fmla="*/ 2623036 h 2954076"/>
              <a:gd name="connsiteX206" fmla="*/ 262418 w 1420125"/>
              <a:gd name="connsiteY206" fmla="*/ 2570648 h 2954076"/>
              <a:gd name="connsiteX207" fmla="*/ 391006 w 1420125"/>
              <a:gd name="connsiteY207" fmla="*/ 2561123 h 2954076"/>
              <a:gd name="connsiteX208" fmla="*/ 410056 w 1420125"/>
              <a:gd name="connsiteY208" fmla="*/ 2580174 h 2954076"/>
              <a:gd name="connsiteX209" fmla="*/ 476731 w 1420125"/>
              <a:gd name="connsiteY209" fmla="*/ 2558743 h 2954076"/>
              <a:gd name="connsiteX210" fmla="*/ 512449 w 1420125"/>
              <a:gd name="connsiteY210" fmla="*/ 2496829 h 2954076"/>
              <a:gd name="connsiteX211" fmla="*/ 560074 w 1420125"/>
              <a:gd name="connsiteY211" fmla="*/ 2446823 h 2954076"/>
              <a:gd name="connsiteX212" fmla="*/ 610081 w 1420125"/>
              <a:gd name="connsiteY212" fmla="*/ 2382529 h 2954076"/>
              <a:gd name="connsiteX213" fmla="*/ 536262 w 1420125"/>
              <a:gd name="connsiteY213" fmla="*/ 2444442 h 2954076"/>
              <a:gd name="connsiteX214" fmla="*/ 486256 w 1420125"/>
              <a:gd name="connsiteY214" fmla="*/ 2468254 h 2954076"/>
              <a:gd name="connsiteX215" fmla="*/ 424343 w 1420125"/>
              <a:gd name="connsiteY215" fmla="*/ 2513499 h 2954076"/>
              <a:gd name="connsiteX216" fmla="*/ 364812 w 1420125"/>
              <a:gd name="connsiteY216" fmla="*/ 2484923 h 2954076"/>
              <a:gd name="connsiteX217" fmla="*/ 319568 w 1420125"/>
              <a:gd name="connsiteY217" fmla="*/ 2444442 h 2954076"/>
              <a:gd name="connsiteX218" fmla="*/ 295756 w 1420125"/>
              <a:gd name="connsiteY218" fmla="*/ 2437298 h 2954076"/>
              <a:gd name="connsiteX219" fmla="*/ 250512 w 1420125"/>
              <a:gd name="connsiteY219" fmla="*/ 2456348 h 2954076"/>
              <a:gd name="connsiteX220" fmla="*/ 231462 w 1420125"/>
              <a:gd name="connsiteY220" fmla="*/ 2444442 h 2954076"/>
              <a:gd name="connsiteX221" fmla="*/ 267181 w 1420125"/>
              <a:gd name="connsiteY221" fmla="*/ 2420629 h 2954076"/>
              <a:gd name="connsiteX222" fmla="*/ 171931 w 1420125"/>
              <a:gd name="connsiteY222" fmla="*/ 2408723 h 2954076"/>
              <a:gd name="connsiteX223" fmla="*/ 114781 w 1420125"/>
              <a:gd name="connsiteY223" fmla="*/ 2430154 h 2954076"/>
              <a:gd name="connsiteX224" fmla="*/ 93349 w 1420125"/>
              <a:gd name="connsiteY224" fmla="*/ 2446823 h 2954076"/>
              <a:gd name="connsiteX225" fmla="*/ 90968 w 1420125"/>
              <a:gd name="connsiteY225" fmla="*/ 2427773 h 2954076"/>
              <a:gd name="connsiteX226" fmla="*/ 112399 w 1420125"/>
              <a:gd name="connsiteY226" fmla="*/ 2401579 h 2954076"/>
              <a:gd name="connsiteX227" fmla="*/ 52868 w 1420125"/>
              <a:gd name="connsiteY227" fmla="*/ 2406342 h 2954076"/>
              <a:gd name="connsiteX228" fmla="*/ 67156 w 1420125"/>
              <a:gd name="connsiteY228" fmla="*/ 2373004 h 2954076"/>
              <a:gd name="connsiteX229" fmla="*/ 45724 w 1420125"/>
              <a:gd name="connsiteY229" fmla="*/ 2358717 h 2954076"/>
              <a:gd name="connsiteX230" fmla="*/ 52868 w 1420125"/>
              <a:gd name="connsiteY230" fmla="*/ 2342048 h 2954076"/>
              <a:gd name="connsiteX231" fmla="*/ 131449 w 1420125"/>
              <a:gd name="connsiteY231" fmla="*/ 2296804 h 2954076"/>
              <a:gd name="connsiteX232" fmla="*/ 150500 w 1420125"/>
              <a:gd name="connsiteY232" fmla="*/ 2272992 h 2954076"/>
              <a:gd name="connsiteX233" fmla="*/ 205268 w 1420125"/>
              <a:gd name="connsiteY233" fmla="*/ 2265848 h 2954076"/>
              <a:gd name="connsiteX234" fmla="*/ 276706 w 1420125"/>
              <a:gd name="connsiteY234" fmla="*/ 2201554 h 2954076"/>
              <a:gd name="connsiteX235" fmla="*/ 283849 w 1420125"/>
              <a:gd name="connsiteY235" fmla="*/ 2158692 h 2954076"/>
              <a:gd name="connsiteX236" fmla="*/ 264799 w 1420125"/>
              <a:gd name="connsiteY236" fmla="*/ 2120592 h 2954076"/>
              <a:gd name="connsiteX237" fmla="*/ 271943 w 1420125"/>
              <a:gd name="connsiteY237" fmla="*/ 2082492 h 2954076"/>
              <a:gd name="connsiteX238" fmla="*/ 269562 w 1420125"/>
              <a:gd name="connsiteY238" fmla="*/ 2049154 h 2954076"/>
              <a:gd name="connsiteX239" fmla="*/ 238606 w 1420125"/>
              <a:gd name="connsiteY239" fmla="*/ 2025342 h 2954076"/>
              <a:gd name="connsiteX240" fmla="*/ 207649 w 1420125"/>
              <a:gd name="connsiteY240" fmla="*/ 2032485 h 2954076"/>
              <a:gd name="connsiteX241" fmla="*/ 179074 w 1420125"/>
              <a:gd name="connsiteY241" fmla="*/ 2053917 h 2954076"/>
              <a:gd name="connsiteX242" fmla="*/ 148118 w 1420125"/>
              <a:gd name="connsiteY242" fmla="*/ 2058679 h 2954076"/>
              <a:gd name="connsiteX243" fmla="*/ 150499 w 1420125"/>
              <a:gd name="connsiteY243" fmla="*/ 2049154 h 2954076"/>
              <a:gd name="connsiteX244" fmla="*/ 219556 w 1420125"/>
              <a:gd name="connsiteY244" fmla="*/ 1956285 h 2954076"/>
              <a:gd name="connsiteX245" fmla="*/ 174312 w 1420125"/>
              <a:gd name="connsiteY245" fmla="*/ 1887229 h 2954076"/>
              <a:gd name="connsiteX246" fmla="*/ 193362 w 1420125"/>
              <a:gd name="connsiteY246" fmla="*/ 1851510 h 2954076"/>
              <a:gd name="connsiteX247" fmla="*/ 260037 w 1420125"/>
              <a:gd name="connsiteY247" fmla="*/ 1894373 h 2954076"/>
              <a:gd name="connsiteX248" fmla="*/ 307662 w 1420125"/>
              <a:gd name="connsiteY248" fmla="*/ 1906279 h 2954076"/>
              <a:gd name="connsiteX249" fmla="*/ 426724 w 1420125"/>
              <a:gd name="connsiteY249" fmla="*/ 1884848 h 2954076"/>
              <a:gd name="connsiteX250" fmla="*/ 479112 w 1420125"/>
              <a:gd name="connsiteY250" fmla="*/ 1915804 h 2954076"/>
              <a:gd name="connsiteX251" fmla="*/ 464824 w 1420125"/>
              <a:gd name="connsiteY251" fmla="*/ 1870560 h 2954076"/>
              <a:gd name="connsiteX252" fmla="*/ 469587 w 1420125"/>
              <a:gd name="connsiteY252" fmla="*/ 1863417 h 2954076"/>
              <a:gd name="connsiteX253" fmla="*/ 507687 w 1420125"/>
              <a:gd name="connsiteY253" fmla="*/ 1894373 h 2954076"/>
              <a:gd name="connsiteX254" fmla="*/ 533881 w 1420125"/>
              <a:gd name="connsiteY254" fmla="*/ 1901516 h 2954076"/>
              <a:gd name="connsiteX255" fmla="*/ 536262 w 1420125"/>
              <a:gd name="connsiteY255" fmla="*/ 1870560 h 2954076"/>
              <a:gd name="connsiteX256" fmla="*/ 519593 w 1420125"/>
              <a:gd name="connsiteY256" fmla="*/ 1870560 h 2954076"/>
              <a:gd name="connsiteX257" fmla="*/ 488637 w 1420125"/>
              <a:gd name="connsiteY257" fmla="*/ 1851510 h 2954076"/>
              <a:gd name="connsiteX258" fmla="*/ 474349 w 1420125"/>
              <a:gd name="connsiteY258" fmla="*/ 1815792 h 2954076"/>
              <a:gd name="connsiteX259" fmla="*/ 479112 w 1420125"/>
              <a:gd name="connsiteY259" fmla="*/ 1782454 h 2954076"/>
              <a:gd name="connsiteX260" fmla="*/ 505306 w 1420125"/>
              <a:gd name="connsiteY260" fmla="*/ 1758642 h 2954076"/>
              <a:gd name="connsiteX261" fmla="*/ 479112 w 1420125"/>
              <a:gd name="connsiteY261" fmla="*/ 1732448 h 2954076"/>
              <a:gd name="connsiteX262" fmla="*/ 481493 w 1420125"/>
              <a:gd name="connsiteY262" fmla="*/ 1706254 h 2954076"/>
              <a:gd name="connsiteX263" fmla="*/ 486256 w 1420125"/>
              <a:gd name="connsiteY263" fmla="*/ 1680060 h 2954076"/>
              <a:gd name="connsiteX264" fmla="*/ 524356 w 1420125"/>
              <a:gd name="connsiteY264" fmla="*/ 1632435 h 2954076"/>
              <a:gd name="connsiteX265" fmla="*/ 524356 w 1420125"/>
              <a:gd name="connsiteY265" fmla="*/ 1601479 h 2954076"/>
              <a:gd name="connsiteX266" fmla="*/ 505306 w 1420125"/>
              <a:gd name="connsiteY266" fmla="*/ 1596717 h 2954076"/>
              <a:gd name="connsiteX267" fmla="*/ 462443 w 1420125"/>
              <a:gd name="connsiteY267" fmla="*/ 1625292 h 2954076"/>
              <a:gd name="connsiteX268" fmla="*/ 433868 w 1420125"/>
              <a:gd name="connsiteY268" fmla="*/ 1603860 h 2954076"/>
              <a:gd name="connsiteX269" fmla="*/ 386243 w 1420125"/>
              <a:gd name="connsiteY269" fmla="*/ 1522898 h 2954076"/>
              <a:gd name="connsiteX270" fmla="*/ 368682 w 1420125"/>
              <a:gd name="connsiteY270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660088 w 1420125"/>
              <a:gd name="connsiteY119" fmla="*/ 1013310 h 2954076"/>
              <a:gd name="connsiteX120" fmla="*/ 757719 w 1420125"/>
              <a:gd name="connsiteY120" fmla="*/ 1110943 h 2954076"/>
              <a:gd name="connsiteX121" fmla="*/ 769625 w 1420125"/>
              <a:gd name="connsiteY121" fmla="*/ 1199048 h 2954076"/>
              <a:gd name="connsiteX122" fmla="*/ 779150 w 1420125"/>
              <a:gd name="connsiteY122" fmla="*/ 1268104 h 2954076"/>
              <a:gd name="connsiteX123" fmla="*/ 807725 w 1420125"/>
              <a:gd name="connsiteY123" fmla="*/ 1327635 h 2954076"/>
              <a:gd name="connsiteX124" fmla="*/ 817250 w 1420125"/>
              <a:gd name="connsiteY124" fmla="*/ 1380023 h 2954076"/>
              <a:gd name="connsiteX125" fmla="*/ 857732 w 1420125"/>
              <a:gd name="connsiteY125" fmla="*/ 1441935 h 2954076"/>
              <a:gd name="connsiteX126" fmla="*/ 976844 w 1420125"/>
              <a:gd name="connsiteY126" fmla="*/ 1527402 h 2954076"/>
              <a:gd name="connsiteX127" fmla="*/ 1010132 w 1420125"/>
              <a:gd name="connsiteY127" fmla="*/ 1580048 h 2954076"/>
              <a:gd name="connsiteX128" fmla="*/ 1048232 w 1420125"/>
              <a:gd name="connsiteY128" fmla="*/ 1611004 h 2954076"/>
              <a:gd name="connsiteX129" fmla="*/ 1036325 w 1420125"/>
              <a:gd name="connsiteY129" fmla="*/ 1644342 h 2954076"/>
              <a:gd name="connsiteX130" fmla="*/ 1041088 w 1420125"/>
              <a:gd name="connsiteY130" fmla="*/ 1689585 h 2954076"/>
              <a:gd name="connsiteX131" fmla="*/ 1091094 w 1420125"/>
              <a:gd name="connsiteY131" fmla="*/ 1765785 h 2954076"/>
              <a:gd name="connsiteX132" fmla="*/ 1038707 w 1420125"/>
              <a:gd name="connsiteY132" fmla="*/ 1770548 h 2954076"/>
              <a:gd name="connsiteX133" fmla="*/ 1114907 w 1420125"/>
              <a:gd name="connsiteY133" fmla="*/ 1846748 h 2954076"/>
              <a:gd name="connsiteX134" fmla="*/ 1150625 w 1420125"/>
              <a:gd name="connsiteY134" fmla="*/ 1934854 h 2954076"/>
              <a:gd name="connsiteX135" fmla="*/ 1086332 w 1420125"/>
              <a:gd name="connsiteY135" fmla="*/ 2027723 h 2954076"/>
              <a:gd name="connsiteX136" fmla="*/ 1110144 w 1420125"/>
              <a:gd name="connsiteY136" fmla="*/ 2034868 h 2954076"/>
              <a:gd name="connsiteX137" fmla="*/ 1129194 w 1420125"/>
              <a:gd name="connsiteY137" fmla="*/ 2063442 h 2954076"/>
              <a:gd name="connsiteX138" fmla="*/ 1157769 w 1420125"/>
              <a:gd name="connsiteY138" fmla="*/ 2061060 h 2954076"/>
              <a:gd name="connsiteX139" fmla="*/ 1207774 w 1420125"/>
              <a:gd name="connsiteY139" fmla="*/ 1994385 h 2954076"/>
              <a:gd name="connsiteX140" fmla="*/ 1245875 w 1420125"/>
              <a:gd name="connsiteY140" fmla="*/ 2006292 h 2954076"/>
              <a:gd name="connsiteX141" fmla="*/ 1336363 w 1420125"/>
              <a:gd name="connsiteY141" fmla="*/ 2020579 h 2954076"/>
              <a:gd name="connsiteX142" fmla="*/ 1393513 w 1420125"/>
              <a:gd name="connsiteY142" fmla="*/ 2058679 h 2954076"/>
              <a:gd name="connsiteX143" fmla="*/ 1419707 w 1420125"/>
              <a:gd name="connsiteY143" fmla="*/ 2080111 h 2954076"/>
              <a:gd name="connsiteX144" fmla="*/ 1381607 w 1420125"/>
              <a:gd name="connsiteY144" fmla="*/ 2292043 h 2954076"/>
              <a:gd name="connsiteX145" fmla="*/ 1357794 w 1420125"/>
              <a:gd name="connsiteY145" fmla="*/ 2330142 h 2954076"/>
              <a:gd name="connsiteX146" fmla="*/ 1310168 w 1420125"/>
              <a:gd name="connsiteY146" fmla="*/ 2306329 h 2954076"/>
              <a:gd name="connsiteX147" fmla="*/ 1333982 w 1420125"/>
              <a:gd name="connsiteY147" fmla="*/ 2353954 h 2954076"/>
              <a:gd name="connsiteX148" fmla="*/ 1319693 w 1420125"/>
              <a:gd name="connsiteY148" fmla="*/ 2377767 h 2954076"/>
              <a:gd name="connsiteX149" fmla="*/ 1269688 w 1420125"/>
              <a:gd name="connsiteY149" fmla="*/ 2373004 h 2954076"/>
              <a:gd name="connsiteX150" fmla="*/ 1222062 w 1420125"/>
              <a:gd name="connsiteY150" fmla="*/ 2396817 h 2954076"/>
              <a:gd name="connsiteX151" fmla="*/ 1236350 w 1420125"/>
              <a:gd name="connsiteY151" fmla="*/ 2413485 h 2954076"/>
              <a:gd name="connsiteX152" fmla="*/ 1269687 w 1420125"/>
              <a:gd name="connsiteY152" fmla="*/ 2415867 h 2954076"/>
              <a:gd name="connsiteX153" fmla="*/ 1248255 w 1420125"/>
              <a:gd name="connsiteY153" fmla="*/ 2458728 h 2954076"/>
              <a:gd name="connsiteX154" fmla="*/ 1164912 w 1420125"/>
              <a:gd name="connsiteY154" fmla="*/ 2484923 h 2954076"/>
              <a:gd name="connsiteX155" fmla="*/ 1203012 w 1420125"/>
              <a:gd name="connsiteY155" fmla="*/ 2487304 h 2954076"/>
              <a:gd name="connsiteX156" fmla="*/ 1200631 w 1420125"/>
              <a:gd name="connsiteY156" fmla="*/ 2508735 h 2954076"/>
              <a:gd name="connsiteX157" fmla="*/ 1217299 w 1420125"/>
              <a:gd name="connsiteY157" fmla="*/ 2523023 h 2954076"/>
              <a:gd name="connsiteX158" fmla="*/ 1243493 w 1420125"/>
              <a:gd name="connsiteY158" fmla="*/ 2503973 h 2954076"/>
              <a:gd name="connsiteX159" fmla="*/ 1262543 w 1420125"/>
              <a:gd name="connsiteY159" fmla="*/ 2527785 h 2954076"/>
              <a:gd name="connsiteX160" fmla="*/ 1300644 w 1420125"/>
              <a:gd name="connsiteY160" fmla="*/ 2515879 h 2954076"/>
              <a:gd name="connsiteX161" fmla="*/ 1348268 w 1420125"/>
              <a:gd name="connsiteY161" fmla="*/ 2523023 h 2954076"/>
              <a:gd name="connsiteX162" fmla="*/ 1357793 w 1420125"/>
              <a:gd name="connsiteY162" fmla="*/ 2556360 h 2954076"/>
              <a:gd name="connsiteX163" fmla="*/ 1343507 w 1420125"/>
              <a:gd name="connsiteY163" fmla="*/ 2592080 h 2954076"/>
              <a:gd name="connsiteX164" fmla="*/ 1293499 w 1420125"/>
              <a:gd name="connsiteY164" fmla="*/ 2615892 h 2954076"/>
              <a:gd name="connsiteX165" fmla="*/ 1264924 w 1420125"/>
              <a:gd name="connsiteY165" fmla="*/ 2649229 h 2954076"/>
              <a:gd name="connsiteX166" fmla="*/ 1174437 w 1420125"/>
              <a:gd name="connsiteY166" fmla="*/ 2680185 h 2954076"/>
              <a:gd name="connsiteX167" fmla="*/ 1141099 w 1420125"/>
              <a:gd name="connsiteY167" fmla="*/ 2708760 h 2954076"/>
              <a:gd name="connsiteX168" fmla="*/ 1088712 w 1420125"/>
              <a:gd name="connsiteY168" fmla="*/ 2699235 h 2954076"/>
              <a:gd name="connsiteX169" fmla="*/ 1029181 w 1420125"/>
              <a:gd name="connsiteY169" fmla="*/ 2692092 h 2954076"/>
              <a:gd name="connsiteX170" fmla="*/ 962506 w 1420125"/>
              <a:gd name="connsiteY170" fmla="*/ 2699235 h 2954076"/>
              <a:gd name="connsiteX171" fmla="*/ 924406 w 1420125"/>
              <a:gd name="connsiteY171" fmla="*/ 2718285 h 2954076"/>
              <a:gd name="connsiteX172" fmla="*/ 888687 w 1420125"/>
              <a:gd name="connsiteY172" fmla="*/ 2682567 h 2954076"/>
              <a:gd name="connsiteX173" fmla="*/ 869637 w 1420125"/>
              <a:gd name="connsiteY173" fmla="*/ 2682567 h 2954076"/>
              <a:gd name="connsiteX174" fmla="*/ 850587 w 1420125"/>
              <a:gd name="connsiteY174" fmla="*/ 2701617 h 2954076"/>
              <a:gd name="connsiteX175" fmla="*/ 817249 w 1420125"/>
              <a:gd name="connsiteY175" fmla="*/ 2694473 h 2954076"/>
              <a:gd name="connsiteX176" fmla="*/ 800581 w 1420125"/>
              <a:gd name="connsiteY176" fmla="*/ 2711142 h 2954076"/>
              <a:gd name="connsiteX177" fmla="*/ 793437 w 1420125"/>
              <a:gd name="connsiteY177" fmla="*/ 2739717 h 2954076"/>
              <a:gd name="connsiteX178" fmla="*/ 838681 w 1420125"/>
              <a:gd name="connsiteY178" fmla="*/ 2761148 h 2954076"/>
              <a:gd name="connsiteX179" fmla="*/ 860112 w 1420125"/>
              <a:gd name="connsiteY179" fmla="*/ 2730192 h 2954076"/>
              <a:gd name="connsiteX180" fmla="*/ 786293 w 1420125"/>
              <a:gd name="connsiteY180" fmla="*/ 2706379 h 2954076"/>
              <a:gd name="connsiteX181" fmla="*/ 686281 w 1420125"/>
              <a:gd name="connsiteY181" fmla="*/ 2713523 h 2954076"/>
              <a:gd name="connsiteX182" fmla="*/ 685860 w 1420125"/>
              <a:gd name="connsiteY182" fmla="*/ 2749641 h 2954076"/>
              <a:gd name="connsiteX183" fmla="*/ 621987 w 1420125"/>
              <a:gd name="connsiteY183" fmla="*/ 2746860 h 2954076"/>
              <a:gd name="connsiteX184" fmla="*/ 591031 w 1420125"/>
              <a:gd name="connsiteY184" fmla="*/ 2754004 h 2954076"/>
              <a:gd name="connsiteX185" fmla="*/ 521974 w 1420125"/>
              <a:gd name="connsiteY185" fmla="*/ 2715904 h 2954076"/>
              <a:gd name="connsiteX186" fmla="*/ 464824 w 1420125"/>
              <a:gd name="connsiteY186" fmla="*/ 2725429 h 2954076"/>
              <a:gd name="connsiteX187" fmla="*/ 386243 w 1420125"/>
              <a:gd name="connsiteY187" fmla="*/ 2780198 h 2954076"/>
              <a:gd name="connsiteX188" fmla="*/ 350525 w 1420125"/>
              <a:gd name="connsiteY188" fmla="*/ 2892118 h 2954076"/>
              <a:gd name="connsiteX189" fmla="*/ 302899 w 1420125"/>
              <a:gd name="connsiteY189" fmla="*/ 2858779 h 2954076"/>
              <a:gd name="connsiteX190" fmla="*/ 245749 w 1420125"/>
              <a:gd name="connsiteY190" fmla="*/ 2844492 h 2954076"/>
              <a:gd name="connsiteX191" fmla="*/ 190981 w 1420125"/>
              <a:gd name="connsiteY191" fmla="*/ 2856398 h 2954076"/>
              <a:gd name="connsiteX192" fmla="*/ 145737 w 1420125"/>
              <a:gd name="connsiteY192" fmla="*/ 2863542 h 2954076"/>
              <a:gd name="connsiteX193" fmla="*/ 110018 w 1420125"/>
              <a:gd name="connsiteY193" fmla="*/ 2892117 h 2954076"/>
              <a:gd name="connsiteX194" fmla="*/ 88587 w 1420125"/>
              <a:gd name="connsiteY194" fmla="*/ 2899260 h 2954076"/>
              <a:gd name="connsiteX195" fmla="*/ 79062 w 1420125"/>
              <a:gd name="connsiteY195" fmla="*/ 2937360 h 2954076"/>
              <a:gd name="connsiteX196" fmla="*/ 55250 w 1420125"/>
              <a:gd name="connsiteY196" fmla="*/ 2954030 h 2954076"/>
              <a:gd name="connsiteX197" fmla="*/ 36199 w 1420125"/>
              <a:gd name="connsiteY197" fmla="*/ 2930218 h 2954076"/>
              <a:gd name="connsiteX198" fmla="*/ 5244 w 1420125"/>
              <a:gd name="connsiteY198" fmla="*/ 2911169 h 2954076"/>
              <a:gd name="connsiteX199" fmla="*/ 12387 w 1420125"/>
              <a:gd name="connsiteY199" fmla="*/ 2884973 h 2954076"/>
              <a:gd name="connsiteX200" fmla="*/ 69537 w 1420125"/>
              <a:gd name="connsiteY200" fmla="*/ 2849255 h 2954076"/>
              <a:gd name="connsiteX201" fmla="*/ 90969 w 1420125"/>
              <a:gd name="connsiteY201" fmla="*/ 2777818 h 2954076"/>
              <a:gd name="connsiteX202" fmla="*/ 145737 w 1420125"/>
              <a:gd name="connsiteY202" fmla="*/ 2744479 h 2954076"/>
              <a:gd name="connsiteX203" fmla="*/ 183838 w 1420125"/>
              <a:gd name="connsiteY203" fmla="*/ 2694474 h 2954076"/>
              <a:gd name="connsiteX204" fmla="*/ 193363 w 1420125"/>
              <a:gd name="connsiteY204" fmla="*/ 2630180 h 2954076"/>
              <a:gd name="connsiteX205" fmla="*/ 217174 w 1420125"/>
              <a:gd name="connsiteY205" fmla="*/ 2632561 h 2954076"/>
              <a:gd name="connsiteX206" fmla="*/ 240987 w 1420125"/>
              <a:gd name="connsiteY206" fmla="*/ 2623036 h 2954076"/>
              <a:gd name="connsiteX207" fmla="*/ 262418 w 1420125"/>
              <a:gd name="connsiteY207" fmla="*/ 2570648 h 2954076"/>
              <a:gd name="connsiteX208" fmla="*/ 391006 w 1420125"/>
              <a:gd name="connsiteY208" fmla="*/ 2561123 h 2954076"/>
              <a:gd name="connsiteX209" fmla="*/ 410056 w 1420125"/>
              <a:gd name="connsiteY209" fmla="*/ 2580174 h 2954076"/>
              <a:gd name="connsiteX210" fmla="*/ 476731 w 1420125"/>
              <a:gd name="connsiteY210" fmla="*/ 2558743 h 2954076"/>
              <a:gd name="connsiteX211" fmla="*/ 512449 w 1420125"/>
              <a:gd name="connsiteY211" fmla="*/ 2496829 h 2954076"/>
              <a:gd name="connsiteX212" fmla="*/ 560074 w 1420125"/>
              <a:gd name="connsiteY212" fmla="*/ 2446823 h 2954076"/>
              <a:gd name="connsiteX213" fmla="*/ 610081 w 1420125"/>
              <a:gd name="connsiteY213" fmla="*/ 2382529 h 2954076"/>
              <a:gd name="connsiteX214" fmla="*/ 536262 w 1420125"/>
              <a:gd name="connsiteY214" fmla="*/ 2444442 h 2954076"/>
              <a:gd name="connsiteX215" fmla="*/ 486256 w 1420125"/>
              <a:gd name="connsiteY215" fmla="*/ 2468254 h 2954076"/>
              <a:gd name="connsiteX216" fmla="*/ 424343 w 1420125"/>
              <a:gd name="connsiteY216" fmla="*/ 2513499 h 2954076"/>
              <a:gd name="connsiteX217" fmla="*/ 364812 w 1420125"/>
              <a:gd name="connsiteY217" fmla="*/ 2484923 h 2954076"/>
              <a:gd name="connsiteX218" fmla="*/ 319568 w 1420125"/>
              <a:gd name="connsiteY218" fmla="*/ 2444442 h 2954076"/>
              <a:gd name="connsiteX219" fmla="*/ 295756 w 1420125"/>
              <a:gd name="connsiteY219" fmla="*/ 2437298 h 2954076"/>
              <a:gd name="connsiteX220" fmla="*/ 250512 w 1420125"/>
              <a:gd name="connsiteY220" fmla="*/ 2456348 h 2954076"/>
              <a:gd name="connsiteX221" fmla="*/ 231462 w 1420125"/>
              <a:gd name="connsiteY221" fmla="*/ 2444442 h 2954076"/>
              <a:gd name="connsiteX222" fmla="*/ 267181 w 1420125"/>
              <a:gd name="connsiteY222" fmla="*/ 2420629 h 2954076"/>
              <a:gd name="connsiteX223" fmla="*/ 171931 w 1420125"/>
              <a:gd name="connsiteY223" fmla="*/ 2408723 h 2954076"/>
              <a:gd name="connsiteX224" fmla="*/ 114781 w 1420125"/>
              <a:gd name="connsiteY224" fmla="*/ 2430154 h 2954076"/>
              <a:gd name="connsiteX225" fmla="*/ 93349 w 1420125"/>
              <a:gd name="connsiteY225" fmla="*/ 2446823 h 2954076"/>
              <a:gd name="connsiteX226" fmla="*/ 90968 w 1420125"/>
              <a:gd name="connsiteY226" fmla="*/ 2427773 h 2954076"/>
              <a:gd name="connsiteX227" fmla="*/ 112399 w 1420125"/>
              <a:gd name="connsiteY227" fmla="*/ 2401579 h 2954076"/>
              <a:gd name="connsiteX228" fmla="*/ 52868 w 1420125"/>
              <a:gd name="connsiteY228" fmla="*/ 2406342 h 2954076"/>
              <a:gd name="connsiteX229" fmla="*/ 67156 w 1420125"/>
              <a:gd name="connsiteY229" fmla="*/ 2373004 h 2954076"/>
              <a:gd name="connsiteX230" fmla="*/ 45724 w 1420125"/>
              <a:gd name="connsiteY230" fmla="*/ 2358717 h 2954076"/>
              <a:gd name="connsiteX231" fmla="*/ 52868 w 1420125"/>
              <a:gd name="connsiteY231" fmla="*/ 2342048 h 2954076"/>
              <a:gd name="connsiteX232" fmla="*/ 131449 w 1420125"/>
              <a:gd name="connsiteY232" fmla="*/ 2296804 h 2954076"/>
              <a:gd name="connsiteX233" fmla="*/ 150500 w 1420125"/>
              <a:gd name="connsiteY233" fmla="*/ 2272992 h 2954076"/>
              <a:gd name="connsiteX234" fmla="*/ 205268 w 1420125"/>
              <a:gd name="connsiteY234" fmla="*/ 2265848 h 2954076"/>
              <a:gd name="connsiteX235" fmla="*/ 276706 w 1420125"/>
              <a:gd name="connsiteY235" fmla="*/ 2201554 h 2954076"/>
              <a:gd name="connsiteX236" fmla="*/ 283849 w 1420125"/>
              <a:gd name="connsiteY236" fmla="*/ 2158692 h 2954076"/>
              <a:gd name="connsiteX237" fmla="*/ 264799 w 1420125"/>
              <a:gd name="connsiteY237" fmla="*/ 2120592 h 2954076"/>
              <a:gd name="connsiteX238" fmla="*/ 271943 w 1420125"/>
              <a:gd name="connsiteY238" fmla="*/ 2082492 h 2954076"/>
              <a:gd name="connsiteX239" fmla="*/ 269562 w 1420125"/>
              <a:gd name="connsiteY239" fmla="*/ 2049154 h 2954076"/>
              <a:gd name="connsiteX240" fmla="*/ 238606 w 1420125"/>
              <a:gd name="connsiteY240" fmla="*/ 2025342 h 2954076"/>
              <a:gd name="connsiteX241" fmla="*/ 207649 w 1420125"/>
              <a:gd name="connsiteY241" fmla="*/ 2032485 h 2954076"/>
              <a:gd name="connsiteX242" fmla="*/ 179074 w 1420125"/>
              <a:gd name="connsiteY242" fmla="*/ 2053917 h 2954076"/>
              <a:gd name="connsiteX243" fmla="*/ 148118 w 1420125"/>
              <a:gd name="connsiteY243" fmla="*/ 2058679 h 2954076"/>
              <a:gd name="connsiteX244" fmla="*/ 150499 w 1420125"/>
              <a:gd name="connsiteY244" fmla="*/ 2049154 h 2954076"/>
              <a:gd name="connsiteX245" fmla="*/ 219556 w 1420125"/>
              <a:gd name="connsiteY245" fmla="*/ 1956285 h 2954076"/>
              <a:gd name="connsiteX246" fmla="*/ 174312 w 1420125"/>
              <a:gd name="connsiteY246" fmla="*/ 1887229 h 2954076"/>
              <a:gd name="connsiteX247" fmla="*/ 193362 w 1420125"/>
              <a:gd name="connsiteY247" fmla="*/ 1851510 h 2954076"/>
              <a:gd name="connsiteX248" fmla="*/ 260037 w 1420125"/>
              <a:gd name="connsiteY248" fmla="*/ 1894373 h 2954076"/>
              <a:gd name="connsiteX249" fmla="*/ 307662 w 1420125"/>
              <a:gd name="connsiteY249" fmla="*/ 1906279 h 2954076"/>
              <a:gd name="connsiteX250" fmla="*/ 426724 w 1420125"/>
              <a:gd name="connsiteY250" fmla="*/ 1884848 h 2954076"/>
              <a:gd name="connsiteX251" fmla="*/ 479112 w 1420125"/>
              <a:gd name="connsiteY251" fmla="*/ 1915804 h 2954076"/>
              <a:gd name="connsiteX252" fmla="*/ 464824 w 1420125"/>
              <a:gd name="connsiteY252" fmla="*/ 1870560 h 2954076"/>
              <a:gd name="connsiteX253" fmla="*/ 469587 w 1420125"/>
              <a:gd name="connsiteY253" fmla="*/ 1863417 h 2954076"/>
              <a:gd name="connsiteX254" fmla="*/ 507687 w 1420125"/>
              <a:gd name="connsiteY254" fmla="*/ 1894373 h 2954076"/>
              <a:gd name="connsiteX255" fmla="*/ 533881 w 1420125"/>
              <a:gd name="connsiteY255" fmla="*/ 1901516 h 2954076"/>
              <a:gd name="connsiteX256" fmla="*/ 536262 w 1420125"/>
              <a:gd name="connsiteY256" fmla="*/ 1870560 h 2954076"/>
              <a:gd name="connsiteX257" fmla="*/ 519593 w 1420125"/>
              <a:gd name="connsiteY257" fmla="*/ 1870560 h 2954076"/>
              <a:gd name="connsiteX258" fmla="*/ 488637 w 1420125"/>
              <a:gd name="connsiteY258" fmla="*/ 1851510 h 2954076"/>
              <a:gd name="connsiteX259" fmla="*/ 474349 w 1420125"/>
              <a:gd name="connsiteY259" fmla="*/ 1815792 h 2954076"/>
              <a:gd name="connsiteX260" fmla="*/ 479112 w 1420125"/>
              <a:gd name="connsiteY260" fmla="*/ 1782454 h 2954076"/>
              <a:gd name="connsiteX261" fmla="*/ 505306 w 1420125"/>
              <a:gd name="connsiteY261" fmla="*/ 1758642 h 2954076"/>
              <a:gd name="connsiteX262" fmla="*/ 479112 w 1420125"/>
              <a:gd name="connsiteY262" fmla="*/ 1732448 h 2954076"/>
              <a:gd name="connsiteX263" fmla="*/ 481493 w 1420125"/>
              <a:gd name="connsiteY263" fmla="*/ 1706254 h 2954076"/>
              <a:gd name="connsiteX264" fmla="*/ 486256 w 1420125"/>
              <a:gd name="connsiteY264" fmla="*/ 1680060 h 2954076"/>
              <a:gd name="connsiteX265" fmla="*/ 524356 w 1420125"/>
              <a:gd name="connsiteY265" fmla="*/ 1632435 h 2954076"/>
              <a:gd name="connsiteX266" fmla="*/ 524356 w 1420125"/>
              <a:gd name="connsiteY266" fmla="*/ 1601479 h 2954076"/>
              <a:gd name="connsiteX267" fmla="*/ 505306 w 1420125"/>
              <a:gd name="connsiteY267" fmla="*/ 1596717 h 2954076"/>
              <a:gd name="connsiteX268" fmla="*/ 462443 w 1420125"/>
              <a:gd name="connsiteY268" fmla="*/ 1625292 h 2954076"/>
              <a:gd name="connsiteX269" fmla="*/ 433868 w 1420125"/>
              <a:gd name="connsiteY269" fmla="*/ 1603860 h 2954076"/>
              <a:gd name="connsiteX270" fmla="*/ 386243 w 1420125"/>
              <a:gd name="connsiteY270" fmla="*/ 1522898 h 2954076"/>
              <a:gd name="connsiteX271" fmla="*/ 368682 w 1420125"/>
              <a:gd name="connsiteY271" fmla="*/ 1496446 h 2954076"/>
              <a:gd name="connsiteX0" fmla="*/ 368682 w 1420125"/>
              <a:gd name="connsiteY0" fmla="*/ 1496446 h 2954076"/>
              <a:gd name="connsiteX1" fmla="*/ 371956 w 1420125"/>
              <a:gd name="connsiteY1" fmla="*/ 1446698 h 2954076"/>
              <a:gd name="connsiteX2" fmla="*/ 429106 w 1420125"/>
              <a:gd name="connsiteY2" fmla="*/ 1349067 h 2954076"/>
              <a:gd name="connsiteX3" fmla="*/ 464824 w 1420125"/>
              <a:gd name="connsiteY3" fmla="*/ 1344304 h 2954076"/>
              <a:gd name="connsiteX4" fmla="*/ 476731 w 1420125"/>
              <a:gd name="connsiteY4" fmla="*/ 1327635 h 2954076"/>
              <a:gd name="connsiteX5" fmla="*/ 441012 w 1420125"/>
              <a:gd name="connsiteY5" fmla="*/ 1325254 h 2954076"/>
              <a:gd name="connsiteX6" fmla="*/ 381481 w 1420125"/>
              <a:gd name="connsiteY6" fmla="*/ 1313348 h 2954076"/>
              <a:gd name="connsiteX7" fmla="*/ 357668 w 1420125"/>
              <a:gd name="connsiteY7" fmla="*/ 1349067 h 2954076"/>
              <a:gd name="connsiteX8" fmla="*/ 276706 w 1420125"/>
              <a:gd name="connsiteY8" fmla="*/ 1391929 h 2954076"/>
              <a:gd name="connsiteX9" fmla="*/ 231462 w 1420125"/>
              <a:gd name="connsiteY9" fmla="*/ 1372879 h 2954076"/>
              <a:gd name="connsiteX10" fmla="*/ 212412 w 1420125"/>
              <a:gd name="connsiteY10" fmla="*/ 1344304 h 2954076"/>
              <a:gd name="connsiteX11" fmla="*/ 202887 w 1420125"/>
              <a:gd name="connsiteY11" fmla="*/ 1363354 h 2954076"/>
              <a:gd name="connsiteX12" fmla="*/ 212412 w 1420125"/>
              <a:gd name="connsiteY12" fmla="*/ 1422884 h 2954076"/>
              <a:gd name="connsiteX13" fmla="*/ 138593 w 1420125"/>
              <a:gd name="connsiteY13" fmla="*/ 1372879 h 2954076"/>
              <a:gd name="connsiteX14" fmla="*/ 88587 w 1420125"/>
              <a:gd name="connsiteY14" fmla="*/ 1391929 h 2954076"/>
              <a:gd name="connsiteX15" fmla="*/ 64775 w 1420125"/>
              <a:gd name="connsiteY15" fmla="*/ 1337163 h 2954076"/>
              <a:gd name="connsiteX16" fmla="*/ 79062 w 1420125"/>
              <a:gd name="connsiteY16" fmla="*/ 1291917 h 2954076"/>
              <a:gd name="connsiteX17" fmla="*/ 138593 w 1420125"/>
              <a:gd name="connsiteY17" fmla="*/ 1184760 h 2954076"/>
              <a:gd name="connsiteX18" fmla="*/ 164787 w 1420125"/>
              <a:gd name="connsiteY18" fmla="*/ 1156184 h 2954076"/>
              <a:gd name="connsiteX19" fmla="*/ 100493 w 1420125"/>
              <a:gd name="connsiteY19" fmla="*/ 1060934 h 2954076"/>
              <a:gd name="connsiteX20" fmla="*/ 112399 w 1420125"/>
              <a:gd name="connsiteY20" fmla="*/ 1015691 h 2954076"/>
              <a:gd name="connsiteX21" fmla="*/ 136212 w 1420125"/>
              <a:gd name="connsiteY21" fmla="*/ 996641 h 2954076"/>
              <a:gd name="connsiteX22" fmla="*/ 188599 w 1420125"/>
              <a:gd name="connsiteY22" fmla="*/ 994259 h 2954076"/>
              <a:gd name="connsiteX23" fmla="*/ 133831 w 1420125"/>
              <a:gd name="connsiteY23" fmla="*/ 975209 h 2954076"/>
              <a:gd name="connsiteX24" fmla="*/ 121924 w 1420125"/>
              <a:gd name="connsiteY24" fmla="*/ 937109 h 2954076"/>
              <a:gd name="connsiteX25" fmla="*/ 88587 w 1420125"/>
              <a:gd name="connsiteY25" fmla="*/ 1006166 h 2954076"/>
              <a:gd name="connsiteX26" fmla="*/ 67156 w 1420125"/>
              <a:gd name="connsiteY26" fmla="*/ 1010928 h 2954076"/>
              <a:gd name="connsiteX27" fmla="*/ 86206 w 1420125"/>
              <a:gd name="connsiteY27" fmla="*/ 1065697 h 2954076"/>
              <a:gd name="connsiteX28" fmla="*/ 43343 w 1420125"/>
              <a:gd name="connsiteY28" fmla="*/ 1015691 h 2954076"/>
              <a:gd name="connsiteX29" fmla="*/ 26674 w 1420125"/>
              <a:gd name="connsiteY29" fmla="*/ 987116 h 2954076"/>
              <a:gd name="connsiteX30" fmla="*/ 102874 w 1420125"/>
              <a:gd name="connsiteY30" fmla="*/ 877578 h 2954076"/>
              <a:gd name="connsiteX31" fmla="*/ 74299 w 1420125"/>
              <a:gd name="connsiteY31" fmla="*/ 887103 h 2954076"/>
              <a:gd name="connsiteX32" fmla="*/ 45724 w 1420125"/>
              <a:gd name="connsiteY32" fmla="*/ 922822 h 2954076"/>
              <a:gd name="connsiteX33" fmla="*/ 17149 w 1420125"/>
              <a:gd name="connsiteY33" fmla="*/ 951398 h 2954076"/>
              <a:gd name="connsiteX34" fmla="*/ 14768 w 1420125"/>
              <a:gd name="connsiteY34" fmla="*/ 1025217 h 2954076"/>
              <a:gd name="connsiteX35" fmla="*/ 12387 w 1420125"/>
              <a:gd name="connsiteY35" fmla="*/ 1079986 h 2954076"/>
              <a:gd name="connsiteX36" fmla="*/ 48106 w 1420125"/>
              <a:gd name="connsiteY36" fmla="*/ 1075223 h 2954076"/>
              <a:gd name="connsiteX37" fmla="*/ 74299 w 1420125"/>
              <a:gd name="connsiteY37" fmla="*/ 1144279 h 2954076"/>
              <a:gd name="connsiteX38" fmla="*/ 57631 w 1420125"/>
              <a:gd name="connsiteY38" fmla="*/ 1163329 h 2954076"/>
              <a:gd name="connsiteX39" fmla="*/ 24293 w 1420125"/>
              <a:gd name="connsiteY39" fmla="*/ 1146660 h 2954076"/>
              <a:gd name="connsiteX40" fmla="*/ 7624 w 1420125"/>
              <a:gd name="connsiteY40" fmla="*/ 1063317 h 2954076"/>
              <a:gd name="connsiteX41" fmla="*/ 10007 w 1420125"/>
              <a:gd name="connsiteY41" fmla="*/ 868057 h 2954076"/>
              <a:gd name="connsiteX42" fmla="*/ 45724 w 1420125"/>
              <a:gd name="connsiteY42" fmla="*/ 815666 h 2954076"/>
              <a:gd name="connsiteX43" fmla="*/ 81443 w 1420125"/>
              <a:gd name="connsiteY43" fmla="*/ 796616 h 2954076"/>
              <a:gd name="connsiteX44" fmla="*/ 14768 w 1420125"/>
              <a:gd name="connsiteY44" fmla="*/ 794234 h 2954076"/>
              <a:gd name="connsiteX45" fmla="*/ 45724 w 1420125"/>
              <a:gd name="connsiteY45" fmla="*/ 763278 h 2954076"/>
              <a:gd name="connsiteX46" fmla="*/ 24293 w 1420125"/>
              <a:gd name="connsiteY46" fmla="*/ 763278 h 2954076"/>
              <a:gd name="connsiteX47" fmla="*/ 64774 w 1420125"/>
              <a:gd name="connsiteY47" fmla="*/ 677553 h 2954076"/>
              <a:gd name="connsiteX48" fmla="*/ 12387 w 1420125"/>
              <a:gd name="connsiteY48" fmla="*/ 741847 h 2954076"/>
              <a:gd name="connsiteX49" fmla="*/ 5243 w 1420125"/>
              <a:gd name="connsiteY49" fmla="*/ 670409 h 2954076"/>
              <a:gd name="connsiteX50" fmla="*/ 5244 w 1420125"/>
              <a:gd name="connsiteY50" fmla="*/ 396567 h 2954076"/>
              <a:gd name="connsiteX51" fmla="*/ 17149 w 1420125"/>
              <a:gd name="connsiteY51" fmla="*/ 279884 h 2954076"/>
              <a:gd name="connsiteX52" fmla="*/ 71918 w 1420125"/>
              <a:gd name="connsiteY52" fmla="*/ 291791 h 2954076"/>
              <a:gd name="connsiteX53" fmla="*/ 52868 w 1420125"/>
              <a:gd name="connsiteY53" fmla="*/ 258453 h 2954076"/>
              <a:gd name="connsiteX54" fmla="*/ 480 w 1420125"/>
              <a:gd name="connsiteY54" fmla="*/ 225116 h 2954076"/>
              <a:gd name="connsiteX55" fmla="*/ 33818 w 1420125"/>
              <a:gd name="connsiteY55" fmla="*/ 208447 h 2954076"/>
              <a:gd name="connsiteX56" fmla="*/ 36199 w 1420125"/>
              <a:gd name="connsiteY56" fmla="*/ 194159 h 2954076"/>
              <a:gd name="connsiteX57" fmla="*/ 14768 w 1420125"/>
              <a:gd name="connsiteY57" fmla="*/ 153678 h 2954076"/>
              <a:gd name="connsiteX58" fmla="*/ 52868 w 1420125"/>
              <a:gd name="connsiteY58" fmla="*/ 151297 h 2954076"/>
              <a:gd name="connsiteX59" fmla="*/ 76681 w 1420125"/>
              <a:gd name="connsiteY59" fmla="*/ 141772 h 2954076"/>
              <a:gd name="connsiteX60" fmla="*/ 57630 w 1420125"/>
              <a:gd name="connsiteY60" fmla="*/ 101291 h 2954076"/>
              <a:gd name="connsiteX61" fmla="*/ 81444 w 1420125"/>
              <a:gd name="connsiteY61" fmla="*/ 27473 h 2954076"/>
              <a:gd name="connsiteX62" fmla="*/ 98112 w 1420125"/>
              <a:gd name="connsiteY62" fmla="*/ 8422 h 2954076"/>
              <a:gd name="connsiteX63" fmla="*/ 145737 w 1420125"/>
              <a:gd name="connsiteY63" fmla="*/ 20328 h 2954076"/>
              <a:gd name="connsiteX64" fmla="*/ 138593 w 1420125"/>
              <a:gd name="connsiteY64" fmla="*/ 77479 h 2954076"/>
              <a:gd name="connsiteX65" fmla="*/ 181456 w 1420125"/>
              <a:gd name="connsiteY65" fmla="*/ 32235 h 2954076"/>
              <a:gd name="connsiteX66" fmla="*/ 250512 w 1420125"/>
              <a:gd name="connsiteY66" fmla="*/ 36998 h 2954076"/>
              <a:gd name="connsiteX67" fmla="*/ 331474 w 1420125"/>
              <a:gd name="connsiteY67" fmla="*/ 25092 h 2954076"/>
              <a:gd name="connsiteX68" fmla="*/ 367193 w 1420125"/>
              <a:gd name="connsiteY68" fmla="*/ 6042 h 2954076"/>
              <a:gd name="connsiteX69" fmla="*/ 407674 w 1420125"/>
              <a:gd name="connsiteY69" fmla="*/ 20329 h 2954076"/>
              <a:gd name="connsiteX70" fmla="*/ 421962 w 1420125"/>
              <a:gd name="connsiteY70" fmla="*/ 1279 h 2954076"/>
              <a:gd name="connsiteX71" fmla="*/ 459641 w 1420125"/>
              <a:gd name="connsiteY71" fmla="*/ 2745 h 2954076"/>
              <a:gd name="connsiteX72" fmla="*/ 467206 w 1420125"/>
              <a:gd name="connsiteY72" fmla="*/ 10804 h 2954076"/>
              <a:gd name="connsiteX73" fmla="*/ 462443 w 1420125"/>
              <a:gd name="connsiteY73" fmla="*/ 101292 h 2954076"/>
              <a:gd name="connsiteX74" fmla="*/ 421962 w 1420125"/>
              <a:gd name="connsiteY74" fmla="*/ 137010 h 2954076"/>
              <a:gd name="connsiteX75" fmla="*/ 329093 w 1420125"/>
              <a:gd name="connsiteY75" fmla="*/ 215592 h 2954076"/>
              <a:gd name="connsiteX76" fmla="*/ 295756 w 1420125"/>
              <a:gd name="connsiteY76" fmla="*/ 251310 h 2954076"/>
              <a:gd name="connsiteX77" fmla="*/ 274324 w 1420125"/>
              <a:gd name="connsiteY77" fmla="*/ 294173 h 2954076"/>
              <a:gd name="connsiteX78" fmla="*/ 210031 w 1420125"/>
              <a:gd name="connsiteY78" fmla="*/ 275123 h 2954076"/>
              <a:gd name="connsiteX79" fmla="*/ 229081 w 1420125"/>
              <a:gd name="connsiteY79" fmla="*/ 303698 h 2954076"/>
              <a:gd name="connsiteX80" fmla="*/ 302899 w 1420125"/>
              <a:gd name="connsiteY80" fmla="*/ 313223 h 2954076"/>
              <a:gd name="connsiteX81" fmla="*/ 329093 w 1420125"/>
              <a:gd name="connsiteY81" fmla="*/ 301317 h 2954076"/>
              <a:gd name="connsiteX82" fmla="*/ 293374 w 1420125"/>
              <a:gd name="connsiteY82" fmla="*/ 341798 h 2954076"/>
              <a:gd name="connsiteX83" fmla="*/ 269562 w 1420125"/>
              <a:gd name="connsiteY83" fmla="*/ 339417 h 2954076"/>
              <a:gd name="connsiteX84" fmla="*/ 236224 w 1420125"/>
              <a:gd name="connsiteY84" fmla="*/ 348942 h 2954076"/>
              <a:gd name="connsiteX85" fmla="*/ 210031 w 1420125"/>
              <a:gd name="connsiteY85" fmla="*/ 387042 h 2954076"/>
              <a:gd name="connsiteX86" fmla="*/ 210031 w 1420125"/>
              <a:gd name="connsiteY86" fmla="*/ 406092 h 2954076"/>
              <a:gd name="connsiteX87" fmla="*/ 236224 w 1420125"/>
              <a:gd name="connsiteY87" fmla="*/ 372754 h 2954076"/>
              <a:gd name="connsiteX88" fmla="*/ 260037 w 1420125"/>
              <a:gd name="connsiteY88" fmla="*/ 363229 h 2954076"/>
              <a:gd name="connsiteX89" fmla="*/ 269562 w 1420125"/>
              <a:gd name="connsiteY89" fmla="*/ 387042 h 2954076"/>
              <a:gd name="connsiteX90" fmla="*/ 245749 w 1420125"/>
              <a:gd name="connsiteY90" fmla="*/ 422760 h 2954076"/>
              <a:gd name="connsiteX91" fmla="*/ 260037 w 1420125"/>
              <a:gd name="connsiteY91" fmla="*/ 425142 h 2954076"/>
              <a:gd name="connsiteX92" fmla="*/ 321949 w 1420125"/>
              <a:gd name="connsiteY92" fmla="*/ 387042 h 2954076"/>
              <a:gd name="connsiteX93" fmla="*/ 367193 w 1420125"/>
              <a:gd name="connsiteY93" fmla="*/ 375135 h 2954076"/>
              <a:gd name="connsiteX94" fmla="*/ 414818 w 1420125"/>
              <a:gd name="connsiteY94" fmla="*/ 353704 h 2954076"/>
              <a:gd name="connsiteX95" fmla="*/ 476731 w 1420125"/>
              <a:gd name="connsiteY95" fmla="*/ 367991 h 2954076"/>
              <a:gd name="connsiteX96" fmla="*/ 543406 w 1420125"/>
              <a:gd name="connsiteY96" fmla="*/ 353703 h 2954076"/>
              <a:gd name="connsiteX97" fmla="*/ 621987 w 1420125"/>
              <a:gd name="connsiteY97" fmla="*/ 365610 h 2954076"/>
              <a:gd name="connsiteX98" fmla="*/ 686281 w 1420125"/>
              <a:gd name="connsiteY98" fmla="*/ 363229 h 2954076"/>
              <a:gd name="connsiteX99" fmla="*/ 717239 w 1420125"/>
              <a:gd name="connsiteY99" fmla="*/ 398951 h 2954076"/>
              <a:gd name="connsiteX100" fmla="*/ 721999 w 1420125"/>
              <a:gd name="connsiteY100" fmla="*/ 451335 h 2954076"/>
              <a:gd name="connsiteX101" fmla="*/ 683899 w 1420125"/>
              <a:gd name="connsiteY101" fmla="*/ 503723 h 2954076"/>
              <a:gd name="connsiteX102" fmla="*/ 674374 w 1420125"/>
              <a:gd name="connsiteY102" fmla="*/ 565634 h 2954076"/>
              <a:gd name="connsiteX103" fmla="*/ 648181 w 1420125"/>
              <a:gd name="connsiteY103" fmla="*/ 615641 h 2954076"/>
              <a:gd name="connsiteX104" fmla="*/ 636274 w 1420125"/>
              <a:gd name="connsiteY104" fmla="*/ 658504 h 2954076"/>
              <a:gd name="connsiteX105" fmla="*/ 600556 w 1420125"/>
              <a:gd name="connsiteY105" fmla="*/ 703747 h 2954076"/>
              <a:gd name="connsiteX106" fmla="*/ 569599 w 1420125"/>
              <a:gd name="connsiteY106" fmla="*/ 768042 h 2954076"/>
              <a:gd name="connsiteX107" fmla="*/ 469587 w 1420125"/>
              <a:gd name="connsiteY107" fmla="*/ 806142 h 2954076"/>
              <a:gd name="connsiteX108" fmla="*/ 448156 w 1420125"/>
              <a:gd name="connsiteY108" fmla="*/ 820429 h 2954076"/>
              <a:gd name="connsiteX109" fmla="*/ 443393 w 1420125"/>
              <a:gd name="connsiteY109" fmla="*/ 844242 h 2954076"/>
              <a:gd name="connsiteX110" fmla="*/ 512449 w 1420125"/>
              <a:gd name="connsiteY110" fmla="*/ 815667 h 2954076"/>
              <a:gd name="connsiteX111" fmla="*/ 536262 w 1420125"/>
              <a:gd name="connsiteY111" fmla="*/ 839479 h 2954076"/>
              <a:gd name="connsiteX112" fmla="*/ 560074 w 1420125"/>
              <a:gd name="connsiteY112" fmla="*/ 870435 h 2954076"/>
              <a:gd name="connsiteX113" fmla="*/ 486256 w 1420125"/>
              <a:gd name="connsiteY113" fmla="*/ 910917 h 2954076"/>
              <a:gd name="connsiteX114" fmla="*/ 429106 w 1420125"/>
              <a:gd name="connsiteY114" fmla="*/ 949017 h 2954076"/>
              <a:gd name="connsiteX115" fmla="*/ 341000 w 1420125"/>
              <a:gd name="connsiteY115" fmla="*/ 946635 h 2954076"/>
              <a:gd name="connsiteX116" fmla="*/ 376718 w 1420125"/>
              <a:gd name="connsiteY116" fmla="*/ 968067 h 2954076"/>
              <a:gd name="connsiteX117" fmla="*/ 481493 w 1420125"/>
              <a:gd name="connsiteY117" fmla="*/ 987117 h 2954076"/>
              <a:gd name="connsiteX118" fmla="*/ 545787 w 1420125"/>
              <a:gd name="connsiteY118" fmla="*/ 951398 h 2954076"/>
              <a:gd name="connsiteX119" fmla="*/ 660088 w 1420125"/>
              <a:gd name="connsiteY119" fmla="*/ 1013310 h 2954076"/>
              <a:gd name="connsiteX120" fmla="*/ 717238 w 1420125"/>
              <a:gd name="connsiteY120" fmla="*/ 1091892 h 2954076"/>
              <a:gd name="connsiteX121" fmla="*/ 757719 w 1420125"/>
              <a:gd name="connsiteY121" fmla="*/ 1110943 h 2954076"/>
              <a:gd name="connsiteX122" fmla="*/ 769625 w 1420125"/>
              <a:gd name="connsiteY122" fmla="*/ 1199048 h 2954076"/>
              <a:gd name="connsiteX123" fmla="*/ 779150 w 1420125"/>
              <a:gd name="connsiteY123" fmla="*/ 1268104 h 2954076"/>
              <a:gd name="connsiteX124" fmla="*/ 807725 w 1420125"/>
              <a:gd name="connsiteY124" fmla="*/ 1327635 h 2954076"/>
              <a:gd name="connsiteX125" fmla="*/ 817250 w 1420125"/>
              <a:gd name="connsiteY125" fmla="*/ 1380023 h 2954076"/>
              <a:gd name="connsiteX126" fmla="*/ 857732 w 1420125"/>
              <a:gd name="connsiteY126" fmla="*/ 1441935 h 2954076"/>
              <a:gd name="connsiteX127" fmla="*/ 976844 w 1420125"/>
              <a:gd name="connsiteY127" fmla="*/ 1527402 h 2954076"/>
              <a:gd name="connsiteX128" fmla="*/ 1010132 w 1420125"/>
              <a:gd name="connsiteY128" fmla="*/ 1580048 h 2954076"/>
              <a:gd name="connsiteX129" fmla="*/ 1048232 w 1420125"/>
              <a:gd name="connsiteY129" fmla="*/ 1611004 h 2954076"/>
              <a:gd name="connsiteX130" fmla="*/ 1036325 w 1420125"/>
              <a:gd name="connsiteY130" fmla="*/ 1644342 h 2954076"/>
              <a:gd name="connsiteX131" fmla="*/ 1041088 w 1420125"/>
              <a:gd name="connsiteY131" fmla="*/ 1689585 h 2954076"/>
              <a:gd name="connsiteX132" fmla="*/ 1091094 w 1420125"/>
              <a:gd name="connsiteY132" fmla="*/ 1765785 h 2954076"/>
              <a:gd name="connsiteX133" fmla="*/ 1038707 w 1420125"/>
              <a:gd name="connsiteY133" fmla="*/ 1770548 h 2954076"/>
              <a:gd name="connsiteX134" fmla="*/ 1114907 w 1420125"/>
              <a:gd name="connsiteY134" fmla="*/ 1846748 h 2954076"/>
              <a:gd name="connsiteX135" fmla="*/ 1150625 w 1420125"/>
              <a:gd name="connsiteY135" fmla="*/ 1934854 h 2954076"/>
              <a:gd name="connsiteX136" fmla="*/ 1086332 w 1420125"/>
              <a:gd name="connsiteY136" fmla="*/ 2027723 h 2954076"/>
              <a:gd name="connsiteX137" fmla="*/ 1110144 w 1420125"/>
              <a:gd name="connsiteY137" fmla="*/ 2034868 h 2954076"/>
              <a:gd name="connsiteX138" fmla="*/ 1129194 w 1420125"/>
              <a:gd name="connsiteY138" fmla="*/ 2063442 h 2954076"/>
              <a:gd name="connsiteX139" fmla="*/ 1157769 w 1420125"/>
              <a:gd name="connsiteY139" fmla="*/ 2061060 h 2954076"/>
              <a:gd name="connsiteX140" fmla="*/ 1207774 w 1420125"/>
              <a:gd name="connsiteY140" fmla="*/ 1994385 h 2954076"/>
              <a:gd name="connsiteX141" fmla="*/ 1245875 w 1420125"/>
              <a:gd name="connsiteY141" fmla="*/ 2006292 h 2954076"/>
              <a:gd name="connsiteX142" fmla="*/ 1336363 w 1420125"/>
              <a:gd name="connsiteY142" fmla="*/ 2020579 h 2954076"/>
              <a:gd name="connsiteX143" fmla="*/ 1393513 w 1420125"/>
              <a:gd name="connsiteY143" fmla="*/ 2058679 h 2954076"/>
              <a:gd name="connsiteX144" fmla="*/ 1419707 w 1420125"/>
              <a:gd name="connsiteY144" fmla="*/ 2080111 h 2954076"/>
              <a:gd name="connsiteX145" fmla="*/ 1381607 w 1420125"/>
              <a:gd name="connsiteY145" fmla="*/ 2292043 h 2954076"/>
              <a:gd name="connsiteX146" fmla="*/ 1357794 w 1420125"/>
              <a:gd name="connsiteY146" fmla="*/ 2330142 h 2954076"/>
              <a:gd name="connsiteX147" fmla="*/ 1310168 w 1420125"/>
              <a:gd name="connsiteY147" fmla="*/ 2306329 h 2954076"/>
              <a:gd name="connsiteX148" fmla="*/ 1333982 w 1420125"/>
              <a:gd name="connsiteY148" fmla="*/ 2353954 h 2954076"/>
              <a:gd name="connsiteX149" fmla="*/ 1319693 w 1420125"/>
              <a:gd name="connsiteY149" fmla="*/ 2377767 h 2954076"/>
              <a:gd name="connsiteX150" fmla="*/ 1269688 w 1420125"/>
              <a:gd name="connsiteY150" fmla="*/ 2373004 h 2954076"/>
              <a:gd name="connsiteX151" fmla="*/ 1222062 w 1420125"/>
              <a:gd name="connsiteY151" fmla="*/ 2396817 h 2954076"/>
              <a:gd name="connsiteX152" fmla="*/ 1236350 w 1420125"/>
              <a:gd name="connsiteY152" fmla="*/ 2413485 h 2954076"/>
              <a:gd name="connsiteX153" fmla="*/ 1269687 w 1420125"/>
              <a:gd name="connsiteY153" fmla="*/ 2415867 h 2954076"/>
              <a:gd name="connsiteX154" fmla="*/ 1248255 w 1420125"/>
              <a:gd name="connsiteY154" fmla="*/ 2458728 h 2954076"/>
              <a:gd name="connsiteX155" fmla="*/ 1164912 w 1420125"/>
              <a:gd name="connsiteY155" fmla="*/ 2484923 h 2954076"/>
              <a:gd name="connsiteX156" fmla="*/ 1203012 w 1420125"/>
              <a:gd name="connsiteY156" fmla="*/ 2487304 h 2954076"/>
              <a:gd name="connsiteX157" fmla="*/ 1200631 w 1420125"/>
              <a:gd name="connsiteY157" fmla="*/ 2508735 h 2954076"/>
              <a:gd name="connsiteX158" fmla="*/ 1217299 w 1420125"/>
              <a:gd name="connsiteY158" fmla="*/ 2523023 h 2954076"/>
              <a:gd name="connsiteX159" fmla="*/ 1243493 w 1420125"/>
              <a:gd name="connsiteY159" fmla="*/ 2503973 h 2954076"/>
              <a:gd name="connsiteX160" fmla="*/ 1262543 w 1420125"/>
              <a:gd name="connsiteY160" fmla="*/ 2527785 h 2954076"/>
              <a:gd name="connsiteX161" fmla="*/ 1300644 w 1420125"/>
              <a:gd name="connsiteY161" fmla="*/ 2515879 h 2954076"/>
              <a:gd name="connsiteX162" fmla="*/ 1348268 w 1420125"/>
              <a:gd name="connsiteY162" fmla="*/ 2523023 h 2954076"/>
              <a:gd name="connsiteX163" fmla="*/ 1357793 w 1420125"/>
              <a:gd name="connsiteY163" fmla="*/ 2556360 h 2954076"/>
              <a:gd name="connsiteX164" fmla="*/ 1343507 w 1420125"/>
              <a:gd name="connsiteY164" fmla="*/ 2592080 h 2954076"/>
              <a:gd name="connsiteX165" fmla="*/ 1293499 w 1420125"/>
              <a:gd name="connsiteY165" fmla="*/ 2615892 h 2954076"/>
              <a:gd name="connsiteX166" fmla="*/ 1264924 w 1420125"/>
              <a:gd name="connsiteY166" fmla="*/ 2649229 h 2954076"/>
              <a:gd name="connsiteX167" fmla="*/ 1174437 w 1420125"/>
              <a:gd name="connsiteY167" fmla="*/ 2680185 h 2954076"/>
              <a:gd name="connsiteX168" fmla="*/ 1141099 w 1420125"/>
              <a:gd name="connsiteY168" fmla="*/ 2708760 h 2954076"/>
              <a:gd name="connsiteX169" fmla="*/ 1088712 w 1420125"/>
              <a:gd name="connsiteY169" fmla="*/ 2699235 h 2954076"/>
              <a:gd name="connsiteX170" fmla="*/ 1029181 w 1420125"/>
              <a:gd name="connsiteY170" fmla="*/ 2692092 h 2954076"/>
              <a:gd name="connsiteX171" fmla="*/ 962506 w 1420125"/>
              <a:gd name="connsiteY171" fmla="*/ 2699235 h 2954076"/>
              <a:gd name="connsiteX172" fmla="*/ 924406 w 1420125"/>
              <a:gd name="connsiteY172" fmla="*/ 2718285 h 2954076"/>
              <a:gd name="connsiteX173" fmla="*/ 888687 w 1420125"/>
              <a:gd name="connsiteY173" fmla="*/ 2682567 h 2954076"/>
              <a:gd name="connsiteX174" fmla="*/ 869637 w 1420125"/>
              <a:gd name="connsiteY174" fmla="*/ 2682567 h 2954076"/>
              <a:gd name="connsiteX175" fmla="*/ 850587 w 1420125"/>
              <a:gd name="connsiteY175" fmla="*/ 2701617 h 2954076"/>
              <a:gd name="connsiteX176" fmla="*/ 817249 w 1420125"/>
              <a:gd name="connsiteY176" fmla="*/ 2694473 h 2954076"/>
              <a:gd name="connsiteX177" fmla="*/ 800581 w 1420125"/>
              <a:gd name="connsiteY177" fmla="*/ 2711142 h 2954076"/>
              <a:gd name="connsiteX178" fmla="*/ 793437 w 1420125"/>
              <a:gd name="connsiteY178" fmla="*/ 2739717 h 2954076"/>
              <a:gd name="connsiteX179" fmla="*/ 838681 w 1420125"/>
              <a:gd name="connsiteY179" fmla="*/ 2761148 h 2954076"/>
              <a:gd name="connsiteX180" fmla="*/ 860112 w 1420125"/>
              <a:gd name="connsiteY180" fmla="*/ 2730192 h 2954076"/>
              <a:gd name="connsiteX181" fmla="*/ 786293 w 1420125"/>
              <a:gd name="connsiteY181" fmla="*/ 2706379 h 2954076"/>
              <a:gd name="connsiteX182" fmla="*/ 686281 w 1420125"/>
              <a:gd name="connsiteY182" fmla="*/ 2713523 h 2954076"/>
              <a:gd name="connsiteX183" fmla="*/ 685860 w 1420125"/>
              <a:gd name="connsiteY183" fmla="*/ 2749641 h 2954076"/>
              <a:gd name="connsiteX184" fmla="*/ 621987 w 1420125"/>
              <a:gd name="connsiteY184" fmla="*/ 2746860 h 2954076"/>
              <a:gd name="connsiteX185" fmla="*/ 591031 w 1420125"/>
              <a:gd name="connsiteY185" fmla="*/ 2754004 h 2954076"/>
              <a:gd name="connsiteX186" fmla="*/ 521974 w 1420125"/>
              <a:gd name="connsiteY186" fmla="*/ 2715904 h 2954076"/>
              <a:gd name="connsiteX187" fmla="*/ 464824 w 1420125"/>
              <a:gd name="connsiteY187" fmla="*/ 2725429 h 2954076"/>
              <a:gd name="connsiteX188" fmla="*/ 386243 w 1420125"/>
              <a:gd name="connsiteY188" fmla="*/ 2780198 h 2954076"/>
              <a:gd name="connsiteX189" fmla="*/ 350525 w 1420125"/>
              <a:gd name="connsiteY189" fmla="*/ 2892118 h 2954076"/>
              <a:gd name="connsiteX190" fmla="*/ 302899 w 1420125"/>
              <a:gd name="connsiteY190" fmla="*/ 2858779 h 2954076"/>
              <a:gd name="connsiteX191" fmla="*/ 245749 w 1420125"/>
              <a:gd name="connsiteY191" fmla="*/ 2844492 h 2954076"/>
              <a:gd name="connsiteX192" fmla="*/ 190981 w 1420125"/>
              <a:gd name="connsiteY192" fmla="*/ 2856398 h 2954076"/>
              <a:gd name="connsiteX193" fmla="*/ 145737 w 1420125"/>
              <a:gd name="connsiteY193" fmla="*/ 2863542 h 2954076"/>
              <a:gd name="connsiteX194" fmla="*/ 110018 w 1420125"/>
              <a:gd name="connsiteY194" fmla="*/ 2892117 h 2954076"/>
              <a:gd name="connsiteX195" fmla="*/ 88587 w 1420125"/>
              <a:gd name="connsiteY195" fmla="*/ 2899260 h 2954076"/>
              <a:gd name="connsiteX196" fmla="*/ 79062 w 1420125"/>
              <a:gd name="connsiteY196" fmla="*/ 2937360 h 2954076"/>
              <a:gd name="connsiteX197" fmla="*/ 55250 w 1420125"/>
              <a:gd name="connsiteY197" fmla="*/ 2954030 h 2954076"/>
              <a:gd name="connsiteX198" fmla="*/ 36199 w 1420125"/>
              <a:gd name="connsiteY198" fmla="*/ 2930218 h 2954076"/>
              <a:gd name="connsiteX199" fmla="*/ 5244 w 1420125"/>
              <a:gd name="connsiteY199" fmla="*/ 2911169 h 2954076"/>
              <a:gd name="connsiteX200" fmla="*/ 12387 w 1420125"/>
              <a:gd name="connsiteY200" fmla="*/ 2884973 h 2954076"/>
              <a:gd name="connsiteX201" fmla="*/ 69537 w 1420125"/>
              <a:gd name="connsiteY201" fmla="*/ 2849255 h 2954076"/>
              <a:gd name="connsiteX202" fmla="*/ 90969 w 1420125"/>
              <a:gd name="connsiteY202" fmla="*/ 2777818 h 2954076"/>
              <a:gd name="connsiteX203" fmla="*/ 145737 w 1420125"/>
              <a:gd name="connsiteY203" fmla="*/ 2744479 h 2954076"/>
              <a:gd name="connsiteX204" fmla="*/ 183838 w 1420125"/>
              <a:gd name="connsiteY204" fmla="*/ 2694474 h 2954076"/>
              <a:gd name="connsiteX205" fmla="*/ 193363 w 1420125"/>
              <a:gd name="connsiteY205" fmla="*/ 2630180 h 2954076"/>
              <a:gd name="connsiteX206" fmla="*/ 217174 w 1420125"/>
              <a:gd name="connsiteY206" fmla="*/ 2632561 h 2954076"/>
              <a:gd name="connsiteX207" fmla="*/ 240987 w 1420125"/>
              <a:gd name="connsiteY207" fmla="*/ 2623036 h 2954076"/>
              <a:gd name="connsiteX208" fmla="*/ 262418 w 1420125"/>
              <a:gd name="connsiteY208" fmla="*/ 2570648 h 2954076"/>
              <a:gd name="connsiteX209" fmla="*/ 391006 w 1420125"/>
              <a:gd name="connsiteY209" fmla="*/ 2561123 h 2954076"/>
              <a:gd name="connsiteX210" fmla="*/ 410056 w 1420125"/>
              <a:gd name="connsiteY210" fmla="*/ 2580174 h 2954076"/>
              <a:gd name="connsiteX211" fmla="*/ 476731 w 1420125"/>
              <a:gd name="connsiteY211" fmla="*/ 2558743 h 2954076"/>
              <a:gd name="connsiteX212" fmla="*/ 512449 w 1420125"/>
              <a:gd name="connsiteY212" fmla="*/ 2496829 h 2954076"/>
              <a:gd name="connsiteX213" fmla="*/ 560074 w 1420125"/>
              <a:gd name="connsiteY213" fmla="*/ 2446823 h 2954076"/>
              <a:gd name="connsiteX214" fmla="*/ 610081 w 1420125"/>
              <a:gd name="connsiteY214" fmla="*/ 2382529 h 2954076"/>
              <a:gd name="connsiteX215" fmla="*/ 536262 w 1420125"/>
              <a:gd name="connsiteY215" fmla="*/ 2444442 h 2954076"/>
              <a:gd name="connsiteX216" fmla="*/ 486256 w 1420125"/>
              <a:gd name="connsiteY216" fmla="*/ 2468254 h 2954076"/>
              <a:gd name="connsiteX217" fmla="*/ 424343 w 1420125"/>
              <a:gd name="connsiteY217" fmla="*/ 2513499 h 2954076"/>
              <a:gd name="connsiteX218" fmla="*/ 364812 w 1420125"/>
              <a:gd name="connsiteY218" fmla="*/ 2484923 h 2954076"/>
              <a:gd name="connsiteX219" fmla="*/ 319568 w 1420125"/>
              <a:gd name="connsiteY219" fmla="*/ 2444442 h 2954076"/>
              <a:gd name="connsiteX220" fmla="*/ 295756 w 1420125"/>
              <a:gd name="connsiteY220" fmla="*/ 2437298 h 2954076"/>
              <a:gd name="connsiteX221" fmla="*/ 250512 w 1420125"/>
              <a:gd name="connsiteY221" fmla="*/ 2456348 h 2954076"/>
              <a:gd name="connsiteX222" fmla="*/ 231462 w 1420125"/>
              <a:gd name="connsiteY222" fmla="*/ 2444442 h 2954076"/>
              <a:gd name="connsiteX223" fmla="*/ 267181 w 1420125"/>
              <a:gd name="connsiteY223" fmla="*/ 2420629 h 2954076"/>
              <a:gd name="connsiteX224" fmla="*/ 171931 w 1420125"/>
              <a:gd name="connsiteY224" fmla="*/ 2408723 h 2954076"/>
              <a:gd name="connsiteX225" fmla="*/ 114781 w 1420125"/>
              <a:gd name="connsiteY225" fmla="*/ 2430154 h 2954076"/>
              <a:gd name="connsiteX226" fmla="*/ 93349 w 1420125"/>
              <a:gd name="connsiteY226" fmla="*/ 2446823 h 2954076"/>
              <a:gd name="connsiteX227" fmla="*/ 90968 w 1420125"/>
              <a:gd name="connsiteY227" fmla="*/ 2427773 h 2954076"/>
              <a:gd name="connsiteX228" fmla="*/ 112399 w 1420125"/>
              <a:gd name="connsiteY228" fmla="*/ 2401579 h 2954076"/>
              <a:gd name="connsiteX229" fmla="*/ 52868 w 1420125"/>
              <a:gd name="connsiteY229" fmla="*/ 2406342 h 2954076"/>
              <a:gd name="connsiteX230" fmla="*/ 67156 w 1420125"/>
              <a:gd name="connsiteY230" fmla="*/ 2373004 h 2954076"/>
              <a:gd name="connsiteX231" fmla="*/ 45724 w 1420125"/>
              <a:gd name="connsiteY231" fmla="*/ 2358717 h 2954076"/>
              <a:gd name="connsiteX232" fmla="*/ 52868 w 1420125"/>
              <a:gd name="connsiteY232" fmla="*/ 2342048 h 2954076"/>
              <a:gd name="connsiteX233" fmla="*/ 131449 w 1420125"/>
              <a:gd name="connsiteY233" fmla="*/ 2296804 h 2954076"/>
              <a:gd name="connsiteX234" fmla="*/ 150500 w 1420125"/>
              <a:gd name="connsiteY234" fmla="*/ 2272992 h 2954076"/>
              <a:gd name="connsiteX235" fmla="*/ 205268 w 1420125"/>
              <a:gd name="connsiteY235" fmla="*/ 2265848 h 2954076"/>
              <a:gd name="connsiteX236" fmla="*/ 276706 w 1420125"/>
              <a:gd name="connsiteY236" fmla="*/ 2201554 h 2954076"/>
              <a:gd name="connsiteX237" fmla="*/ 283849 w 1420125"/>
              <a:gd name="connsiteY237" fmla="*/ 2158692 h 2954076"/>
              <a:gd name="connsiteX238" fmla="*/ 264799 w 1420125"/>
              <a:gd name="connsiteY238" fmla="*/ 2120592 h 2954076"/>
              <a:gd name="connsiteX239" fmla="*/ 271943 w 1420125"/>
              <a:gd name="connsiteY239" fmla="*/ 2082492 h 2954076"/>
              <a:gd name="connsiteX240" fmla="*/ 269562 w 1420125"/>
              <a:gd name="connsiteY240" fmla="*/ 2049154 h 2954076"/>
              <a:gd name="connsiteX241" fmla="*/ 238606 w 1420125"/>
              <a:gd name="connsiteY241" fmla="*/ 2025342 h 2954076"/>
              <a:gd name="connsiteX242" fmla="*/ 207649 w 1420125"/>
              <a:gd name="connsiteY242" fmla="*/ 2032485 h 2954076"/>
              <a:gd name="connsiteX243" fmla="*/ 179074 w 1420125"/>
              <a:gd name="connsiteY243" fmla="*/ 2053917 h 2954076"/>
              <a:gd name="connsiteX244" fmla="*/ 148118 w 1420125"/>
              <a:gd name="connsiteY244" fmla="*/ 2058679 h 2954076"/>
              <a:gd name="connsiteX245" fmla="*/ 150499 w 1420125"/>
              <a:gd name="connsiteY245" fmla="*/ 2049154 h 2954076"/>
              <a:gd name="connsiteX246" fmla="*/ 219556 w 1420125"/>
              <a:gd name="connsiteY246" fmla="*/ 1956285 h 2954076"/>
              <a:gd name="connsiteX247" fmla="*/ 174312 w 1420125"/>
              <a:gd name="connsiteY247" fmla="*/ 1887229 h 2954076"/>
              <a:gd name="connsiteX248" fmla="*/ 193362 w 1420125"/>
              <a:gd name="connsiteY248" fmla="*/ 1851510 h 2954076"/>
              <a:gd name="connsiteX249" fmla="*/ 260037 w 1420125"/>
              <a:gd name="connsiteY249" fmla="*/ 1894373 h 2954076"/>
              <a:gd name="connsiteX250" fmla="*/ 307662 w 1420125"/>
              <a:gd name="connsiteY250" fmla="*/ 1906279 h 2954076"/>
              <a:gd name="connsiteX251" fmla="*/ 426724 w 1420125"/>
              <a:gd name="connsiteY251" fmla="*/ 1884848 h 2954076"/>
              <a:gd name="connsiteX252" fmla="*/ 479112 w 1420125"/>
              <a:gd name="connsiteY252" fmla="*/ 1915804 h 2954076"/>
              <a:gd name="connsiteX253" fmla="*/ 464824 w 1420125"/>
              <a:gd name="connsiteY253" fmla="*/ 1870560 h 2954076"/>
              <a:gd name="connsiteX254" fmla="*/ 469587 w 1420125"/>
              <a:gd name="connsiteY254" fmla="*/ 1863417 h 2954076"/>
              <a:gd name="connsiteX255" fmla="*/ 507687 w 1420125"/>
              <a:gd name="connsiteY255" fmla="*/ 1894373 h 2954076"/>
              <a:gd name="connsiteX256" fmla="*/ 533881 w 1420125"/>
              <a:gd name="connsiteY256" fmla="*/ 1901516 h 2954076"/>
              <a:gd name="connsiteX257" fmla="*/ 536262 w 1420125"/>
              <a:gd name="connsiteY257" fmla="*/ 1870560 h 2954076"/>
              <a:gd name="connsiteX258" fmla="*/ 519593 w 1420125"/>
              <a:gd name="connsiteY258" fmla="*/ 1870560 h 2954076"/>
              <a:gd name="connsiteX259" fmla="*/ 488637 w 1420125"/>
              <a:gd name="connsiteY259" fmla="*/ 1851510 h 2954076"/>
              <a:gd name="connsiteX260" fmla="*/ 474349 w 1420125"/>
              <a:gd name="connsiteY260" fmla="*/ 1815792 h 2954076"/>
              <a:gd name="connsiteX261" fmla="*/ 479112 w 1420125"/>
              <a:gd name="connsiteY261" fmla="*/ 1782454 h 2954076"/>
              <a:gd name="connsiteX262" fmla="*/ 505306 w 1420125"/>
              <a:gd name="connsiteY262" fmla="*/ 1758642 h 2954076"/>
              <a:gd name="connsiteX263" fmla="*/ 479112 w 1420125"/>
              <a:gd name="connsiteY263" fmla="*/ 1732448 h 2954076"/>
              <a:gd name="connsiteX264" fmla="*/ 481493 w 1420125"/>
              <a:gd name="connsiteY264" fmla="*/ 1706254 h 2954076"/>
              <a:gd name="connsiteX265" fmla="*/ 486256 w 1420125"/>
              <a:gd name="connsiteY265" fmla="*/ 1680060 h 2954076"/>
              <a:gd name="connsiteX266" fmla="*/ 524356 w 1420125"/>
              <a:gd name="connsiteY266" fmla="*/ 1632435 h 2954076"/>
              <a:gd name="connsiteX267" fmla="*/ 524356 w 1420125"/>
              <a:gd name="connsiteY267" fmla="*/ 1601479 h 2954076"/>
              <a:gd name="connsiteX268" fmla="*/ 505306 w 1420125"/>
              <a:gd name="connsiteY268" fmla="*/ 1596717 h 2954076"/>
              <a:gd name="connsiteX269" fmla="*/ 462443 w 1420125"/>
              <a:gd name="connsiteY269" fmla="*/ 1625292 h 2954076"/>
              <a:gd name="connsiteX270" fmla="*/ 433868 w 1420125"/>
              <a:gd name="connsiteY270" fmla="*/ 1603860 h 2954076"/>
              <a:gd name="connsiteX271" fmla="*/ 386243 w 1420125"/>
              <a:gd name="connsiteY271" fmla="*/ 1522898 h 2954076"/>
              <a:gd name="connsiteX272" fmla="*/ 368682 w 1420125"/>
              <a:gd name="connsiteY272" fmla="*/ 1496446 h 2954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</a:cxnLst>
            <a:rect l="l" t="t" r="r" b="b"/>
            <a:pathLst>
              <a:path w="1420125" h="2954076">
                <a:moveTo>
                  <a:pt x="368682" y="1496446"/>
                </a:moveTo>
                <a:cubicBezTo>
                  <a:pt x="366301" y="1483746"/>
                  <a:pt x="361885" y="1471261"/>
                  <a:pt x="371956" y="1446698"/>
                </a:cubicBezTo>
                <a:cubicBezTo>
                  <a:pt x="382027" y="1422135"/>
                  <a:pt x="414422" y="1367720"/>
                  <a:pt x="429106" y="1349067"/>
                </a:cubicBezTo>
                <a:cubicBezTo>
                  <a:pt x="443790" y="1330414"/>
                  <a:pt x="456887" y="1347876"/>
                  <a:pt x="464824" y="1344304"/>
                </a:cubicBezTo>
                <a:cubicBezTo>
                  <a:pt x="472761" y="1340732"/>
                  <a:pt x="479906" y="1329222"/>
                  <a:pt x="476731" y="1327635"/>
                </a:cubicBezTo>
                <a:cubicBezTo>
                  <a:pt x="487199" y="1296325"/>
                  <a:pt x="456887" y="1327635"/>
                  <a:pt x="441012" y="1325254"/>
                </a:cubicBezTo>
                <a:cubicBezTo>
                  <a:pt x="425137" y="1322873"/>
                  <a:pt x="393784" y="1306601"/>
                  <a:pt x="381481" y="1313348"/>
                </a:cubicBezTo>
                <a:cubicBezTo>
                  <a:pt x="359653" y="1314142"/>
                  <a:pt x="375131" y="1335970"/>
                  <a:pt x="357668" y="1349067"/>
                </a:cubicBezTo>
                <a:cubicBezTo>
                  <a:pt x="340206" y="1362164"/>
                  <a:pt x="297344" y="1389548"/>
                  <a:pt x="276706" y="1391929"/>
                </a:cubicBezTo>
                <a:cubicBezTo>
                  <a:pt x="256069" y="1394310"/>
                  <a:pt x="242178" y="1380816"/>
                  <a:pt x="231462" y="1372879"/>
                </a:cubicBezTo>
                <a:cubicBezTo>
                  <a:pt x="220746" y="1364942"/>
                  <a:pt x="217571" y="1344304"/>
                  <a:pt x="212412" y="1344304"/>
                </a:cubicBezTo>
                <a:cubicBezTo>
                  <a:pt x="207253" y="1344304"/>
                  <a:pt x="202887" y="1350257"/>
                  <a:pt x="202887" y="1363354"/>
                </a:cubicBezTo>
                <a:cubicBezTo>
                  <a:pt x="202887" y="1376451"/>
                  <a:pt x="225112" y="1423281"/>
                  <a:pt x="212412" y="1422884"/>
                </a:cubicBezTo>
                <a:cubicBezTo>
                  <a:pt x="199712" y="1422487"/>
                  <a:pt x="159627" y="1383594"/>
                  <a:pt x="138593" y="1372879"/>
                </a:cubicBezTo>
                <a:cubicBezTo>
                  <a:pt x="117559" y="1362164"/>
                  <a:pt x="100890" y="1397882"/>
                  <a:pt x="88587" y="1391929"/>
                </a:cubicBezTo>
                <a:cubicBezTo>
                  <a:pt x="76284" y="1385976"/>
                  <a:pt x="68347" y="1354626"/>
                  <a:pt x="64775" y="1337163"/>
                </a:cubicBezTo>
                <a:cubicBezTo>
                  <a:pt x="61203" y="1319701"/>
                  <a:pt x="64775" y="1315333"/>
                  <a:pt x="79062" y="1291917"/>
                </a:cubicBezTo>
                <a:cubicBezTo>
                  <a:pt x="93349" y="1268501"/>
                  <a:pt x="124306" y="1207382"/>
                  <a:pt x="138593" y="1184760"/>
                </a:cubicBezTo>
                <a:cubicBezTo>
                  <a:pt x="152880" y="1162138"/>
                  <a:pt x="173121" y="1178806"/>
                  <a:pt x="164787" y="1156184"/>
                </a:cubicBezTo>
                <a:cubicBezTo>
                  <a:pt x="168756" y="1111337"/>
                  <a:pt x="123512" y="1089112"/>
                  <a:pt x="100493" y="1060934"/>
                </a:cubicBezTo>
                <a:cubicBezTo>
                  <a:pt x="89777" y="1037122"/>
                  <a:pt x="108827" y="1036328"/>
                  <a:pt x="112399" y="1015691"/>
                </a:cubicBezTo>
                <a:cubicBezTo>
                  <a:pt x="118749" y="1006960"/>
                  <a:pt x="123512" y="1000213"/>
                  <a:pt x="136212" y="996641"/>
                </a:cubicBezTo>
                <a:cubicBezTo>
                  <a:pt x="148912" y="993069"/>
                  <a:pt x="187012" y="1002593"/>
                  <a:pt x="188599" y="994259"/>
                </a:cubicBezTo>
                <a:cubicBezTo>
                  <a:pt x="190186" y="985925"/>
                  <a:pt x="144944" y="984734"/>
                  <a:pt x="133831" y="975209"/>
                </a:cubicBezTo>
                <a:cubicBezTo>
                  <a:pt x="122719" y="965684"/>
                  <a:pt x="131449" y="927187"/>
                  <a:pt x="121924" y="937109"/>
                </a:cubicBezTo>
                <a:cubicBezTo>
                  <a:pt x="118352" y="920837"/>
                  <a:pt x="104462" y="997832"/>
                  <a:pt x="88587" y="1006166"/>
                </a:cubicBezTo>
                <a:cubicBezTo>
                  <a:pt x="83031" y="1021247"/>
                  <a:pt x="67553" y="1001006"/>
                  <a:pt x="67156" y="1010928"/>
                </a:cubicBezTo>
                <a:cubicBezTo>
                  <a:pt x="66759" y="1020850"/>
                  <a:pt x="93747" y="1067681"/>
                  <a:pt x="86206" y="1065697"/>
                </a:cubicBezTo>
                <a:cubicBezTo>
                  <a:pt x="78665" y="1063713"/>
                  <a:pt x="49693" y="1020056"/>
                  <a:pt x="43343" y="1015691"/>
                </a:cubicBezTo>
                <a:cubicBezTo>
                  <a:pt x="36993" y="1011326"/>
                  <a:pt x="16752" y="1007357"/>
                  <a:pt x="26674" y="987116"/>
                </a:cubicBezTo>
                <a:cubicBezTo>
                  <a:pt x="36596" y="966875"/>
                  <a:pt x="94937" y="892659"/>
                  <a:pt x="102874" y="877578"/>
                </a:cubicBezTo>
                <a:cubicBezTo>
                  <a:pt x="110812" y="862497"/>
                  <a:pt x="83824" y="879562"/>
                  <a:pt x="74299" y="887103"/>
                </a:cubicBezTo>
                <a:cubicBezTo>
                  <a:pt x="64774" y="894644"/>
                  <a:pt x="52471" y="911709"/>
                  <a:pt x="45724" y="922822"/>
                </a:cubicBezTo>
                <a:cubicBezTo>
                  <a:pt x="38977" y="933935"/>
                  <a:pt x="22308" y="934332"/>
                  <a:pt x="17149" y="951398"/>
                </a:cubicBezTo>
                <a:cubicBezTo>
                  <a:pt x="11990" y="968464"/>
                  <a:pt x="12784" y="1007358"/>
                  <a:pt x="14768" y="1025217"/>
                </a:cubicBezTo>
                <a:cubicBezTo>
                  <a:pt x="16752" y="1043076"/>
                  <a:pt x="7228" y="1065302"/>
                  <a:pt x="12387" y="1079986"/>
                </a:cubicBezTo>
                <a:cubicBezTo>
                  <a:pt x="17546" y="1094670"/>
                  <a:pt x="38978" y="1065301"/>
                  <a:pt x="48106" y="1075223"/>
                </a:cubicBezTo>
                <a:cubicBezTo>
                  <a:pt x="57234" y="1085145"/>
                  <a:pt x="73902" y="1132373"/>
                  <a:pt x="74299" y="1144279"/>
                </a:cubicBezTo>
                <a:cubicBezTo>
                  <a:pt x="74696" y="1156185"/>
                  <a:pt x="65965" y="1162932"/>
                  <a:pt x="57631" y="1163329"/>
                </a:cubicBezTo>
                <a:cubicBezTo>
                  <a:pt x="49297" y="1163726"/>
                  <a:pt x="31437" y="1160551"/>
                  <a:pt x="24293" y="1146660"/>
                </a:cubicBezTo>
                <a:cubicBezTo>
                  <a:pt x="17149" y="1132770"/>
                  <a:pt x="10005" y="1109751"/>
                  <a:pt x="7624" y="1063317"/>
                </a:cubicBezTo>
                <a:cubicBezTo>
                  <a:pt x="5243" y="1016883"/>
                  <a:pt x="5642" y="909332"/>
                  <a:pt x="10007" y="868057"/>
                </a:cubicBezTo>
                <a:cubicBezTo>
                  <a:pt x="14372" y="826782"/>
                  <a:pt x="33818" y="827573"/>
                  <a:pt x="45724" y="815666"/>
                </a:cubicBezTo>
                <a:cubicBezTo>
                  <a:pt x="57630" y="803759"/>
                  <a:pt x="85015" y="798997"/>
                  <a:pt x="81443" y="796616"/>
                </a:cubicBezTo>
                <a:cubicBezTo>
                  <a:pt x="77871" y="794235"/>
                  <a:pt x="20721" y="799790"/>
                  <a:pt x="14768" y="794234"/>
                </a:cubicBezTo>
                <a:cubicBezTo>
                  <a:pt x="8815" y="788678"/>
                  <a:pt x="53265" y="765262"/>
                  <a:pt x="45724" y="763278"/>
                </a:cubicBezTo>
                <a:cubicBezTo>
                  <a:pt x="38183" y="761294"/>
                  <a:pt x="20324" y="779550"/>
                  <a:pt x="24293" y="763278"/>
                </a:cubicBezTo>
                <a:cubicBezTo>
                  <a:pt x="28262" y="747006"/>
                  <a:pt x="72711" y="680331"/>
                  <a:pt x="64774" y="677553"/>
                </a:cubicBezTo>
                <a:cubicBezTo>
                  <a:pt x="56837" y="674775"/>
                  <a:pt x="22309" y="731925"/>
                  <a:pt x="12387" y="741847"/>
                </a:cubicBezTo>
                <a:cubicBezTo>
                  <a:pt x="2465" y="751769"/>
                  <a:pt x="10799" y="724781"/>
                  <a:pt x="5243" y="670409"/>
                </a:cubicBezTo>
                <a:cubicBezTo>
                  <a:pt x="-313" y="616037"/>
                  <a:pt x="8419" y="445779"/>
                  <a:pt x="5244" y="396567"/>
                </a:cubicBezTo>
                <a:cubicBezTo>
                  <a:pt x="6832" y="314811"/>
                  <a:pt x="6037" y="297347"/>
                  <a:pt x="17149" y="279884"/>
                </a:cubicBezTo>
                <a:cubicBezTo>
                  <a:pt x="28261" y="262421"/>
                  <a:pt x="67949" y="294569"/>
                  <a:pt x="71918" y="291791"/>
                </a:cubicBezTo>
                <a:cubicBezTo>
                  <a:pt x="75887" y="289013"/>
                  <a:pt x="64774" y="269565"/>
                  <a:pt x="52868" y="258453"/>
                </a:cubicBezTo>
                <a:cubicBezTo>
                  <a:pt x="40962" y="247341"/>
                  <a:pt x="5242" y="233450"/>
                  <a:pt x="480" y="225116"/>
                </a:cubicBezTo>
                <a:cubicBezTo>
                  <a:pt x="-4282" y="216782"/>
                  <a:pt x="27865" y="213606"/>
                  <a:pt x="33818" y="208447"/>
                </a:cubicBezTo>
                <a:cubicBezTo>
                  <a:pt x="39771" y="203288"/>
                  <a:pt x="37787" y="203287"/>
                  <a:pt x="36199" y="194159"/>
                </a:cubicBezTo>
                <a:cubicBezTo>
                  <a:pt x="34612" y="185031"/>
                  <a:pt x="11990" y="162012"/>
                  <a:pt x="14768" y="153678"/>
                </a:cubicBezTo>
                <a:cubicBezTo>
                  <a:pt x="17546" y="145344"/>
                  <a:pt x="42549" y="153281"/>
                  <a:pt x="52868" y="151297"/>
                </a:cubicBezTo>
                <a:cubicBezTo>
                  <a:pt x="63187" y="149313"/>
                  <a:pt x="74697" y="148916"/>
                  <a:pt x="76681" y="141772"/>
                </a:cubicBezTo>
                <a:cubicBezTo>
                  <a:pt x="78665" y="134628"/>
                  <a:pt x="56836" y="120341"/>
                  <a:pt x="57630" y="101291"/>
                </a:cubicBezTo>
                <a:cubicBezTo>
                  <a:pt x="58424" y="82241"/>
                  <a:pt x="76285" y="40967"/>
                  <a:pt x="81444" y="27473"/>
                </a:cubicBezTo>
                <a:cubicBezTo>
                  <a:pt x="86603" y="13979"/>
                  <a:pt x="87397" y="9613"/>
                  <a:pt x="98112" y="8422"/>
                </a:cubicBezTo>
                <a:cubicBezTo>
                  <a:pt x="108827" y="7231"/>
                  <a:pt x="138593" y="10803"/>
                  <a:pt x="145737" y="20328"/>
                </a:cubicBezTo>
                <a:cubicBezTo>
                  <a:pt x="152881" y="29853"/>
                  <a:pt x="126290" y="79860"/>
                  <a:pt x="138593" y="77479"/>
                </a:cubicBezTo>
                <a:cubicBezTo>
                  <a:pt x="150896" y="75098"/>
                  <a:pt x="162803" y="38982"/>
                  <a:pt x="181456" y="32235"/>
                </a:cubicBezTo>
                <a:cubicBezTo>
                  <a:pt x="200109" y="25488"/>
                  <a:pt x="228287" y="40173"/>
                  <a:pt x="250512" y="36998"/>
                </a:cubicBezTo>
                <a:cubicBezTo>
                  <a:pt x="272737" y="33823"/>
                  <a:pt x="312424" y="27076"/>
                  <a:pt x="331474" y="25092"/>
                </a:cubicBezTo>
                <a:cubicBezTo>
                  <a:pt x="350524" y="23108"/>
                  <a:pt x="354493" y="6836"/>
                  <a:pt x="367193" y="6042"/>
                </a:cubicBezTo>
                <a:cubicBezTo>
                  <a:pt x="379893" y="5248"/>
                  <a:pt x="396958" y="19535"/>
                  <a:pt x="407674" y="20329"/>
                </a:cubicBezTo>
                <a:cubicBezTo>
                  <a:pt x="418390" y="21123"/>
                  <a:pt x="413301" y="4210"/>
                  <a:pt x="421962" y="1279"/>
                </a:cubicBezTo>
                <a:cubicBezTo>
                  <a:pt x="430623" y="-1652"/>
                  <a:pt x="452100" y="1157"/>
                  <a:pt x="459641" y="2745"/>
                </a:cubicBezTo>
                <a:cubicBezTo>
                  <a:pt x="467182" y="4333"/>
                  <a:pt x="466739" y="-5620"/>
                  <a:pt x="467206" y="10804"/>
                </a:cubicBezTo>
                <a:cubicBezTo>
                  <a:pt x="467673" y="27229"/>
                  <a:pt x="469587" y="82242"/>
                  <a:pt x="462443" y="101292"/>
                </a:cubicBezTo>
                <a:cubicBezTo>
                  <a:pt x="455299" y="120342"/>
                  <a:pt x="444187" y="117960"/>
                  <a:pt x="421962" y="137010"/>
                </a:cubicBezTo>
                <a:cubicBezTo>
                  <a:pt x="399737" y="156060"/>
                  <a:pt x="351318" y="197336"/>
                  <a:pt x="329093" y="215592"/>
                </a:cubicBezTo>
                <a:cubicBezTo>
                  <a:pt x="306868" y="233848"/>
                  <a:pt x="304884" y="238213"/>
                  <a:pt x="295756" y="251310"/>
                </a:cubicBezTo>
                <a:cubicBezTo>
                  <a:pt x="286628" y="264407"/>
                  <a:pt x="289008" y="291395"/>
                  <a:pt x="274324" y="294173"/>
                </a:cubicBezTo>
                <a:cubicBezTo>
                  <a:pt x="259640" y="296951"/>
                  <a:pt x="207253" y="273139"/>
                  <a:pt x="210031" y="275123"/>
                </a:cubicBezTo>
                <a:cubicBezTo>
                  <a:pt x="212809" y="277107"/>
                  <a:pt x="214000" y="299332"/>
                  <a:pt x="229081" y="303698"/>
                </a:cubicBezTo>
                <a:cubicBezTo>
                  <a:pt x="244162" y="308064"/>
                  <a:pt x="286230" y="313620"/>
                  <a:pt x="302899" y="313223"/>
                </a:cubicBezTo>
                <a:cubicBezTo>
                  <a:pt x="319568" y="312826"/>
                  <a:pt x="330284" y="294570"/>
                  <a:pt x="329093" y="301317"/>
                </a:cubicBezTo>
                <a:cubicBezTo>
                  <a:pt x="327902" y="308064"/>
                  <a:pt x="302105" y="337433"/>
                  <a:pt x="293374" y="341798"/>
                </a:cubicBezTo>
                <a:cubicBezTo>
                  <a:pt x="284643" y="346163"/>
                  <a:pt x="279087" y="338226"/>
                  <a:pt x="269562" y="339417"/>
                </a:cubicBezTo>
                <a:cubicBezTo>
                  <a:pt x="260037" y="340608"/>
                  <a:pt x="245749" y="342195"/>
                  <a:pt x="236224" y="348942"/>
                </a:cubicBezTo>
                <a:cubicBezTo>
                  <a:pt x="226699" y="355689"/>
                  <a:pt x="214397" y="377517"/>
                  <a:pt x="210031" y="387042"/>
                </a:cubicBezTo>
                <a:cubicBezTo>
                  <a:pt x="205666" y="396567"/>
                  <a:pt x="204872" y="406886"/>
                  <a:pt x="210031" y="406092"/>
                </a:cubicBezTo>
                <a:cubicBezTo>
                  <a:pt x="215190" y="405298"/>
                  <a:pt x="227890" y="379898"/>
                  <a:pt x="236224" y="372754"/>
                </a:cubicBezTo>
                <a:cubicBezTo>
                  <a:pt x="244558" y="365610"/>
                  <a:pt x="255275" y="362435"/>
                  <a:pt x="260037" y="363229"/>
                </a:cubicBezTo>
                <a:cubicBezTo>
                  <a:pt x="264799" y="364023"/>
                  <a:pt x="271943" y="377120"/>
                  <a:pt x="269562" y="387042"/>
                </a:cubicBezTo>
                <a:cubicBezTo>
                  <a:pt x="267181" y="396964"/>
                  <a:pt x="246543" y="417998"/>
                  <a:pt x="245749" y="422760"/>
                </a:cubicBezTo>
                <a:cubicBezTo>
                  <a:pt x="244955" y="427522"/>
                  <a:pt x="246146" y="429508"/>
                  <a:pt x="260037" y="425142"/>
                </a:cubicBezTo>
                <a:cubicBezTo>
                  <a:pt x="273928" y="420776"/>
                  <a:pt x="304090" y="395377"/>
                  <a:pt x="321949" y="387042"/>
                </a:cubicBezTo>
                <a:cubicBezTo>
                  <a:pt x="339808" y="378708"/>
                  <a:pt x="352906" y="382279"/>
                  <a:pt x="367193" y="375135"/>
                </a:cubicBezTo>
                <a:cubicBezTo>
                  <a:pt x="381481" y="367991"/>
                  <a:pt x="397752" y="357673"/>
                  <a:pt x="414818" y="353704"/>
                </a:cubicBezTo>
                <a:cubicBezTo>
                  <a:pt x="431884" y="349735"/>
                  <a:pt x="455300" y="367991"/>
                  <a:pt x="476731" y="367991"/>
                </a:cubicBezTo>
                <a:cubicBezTo>
                  <a:pt x="498162" y="367991"/>
                  <a:pt x="518006" y="351322"/>
                  <a:pt x="543406" y="353703"/>
                </a:cubicBezTo>
                <a:cubicBezTo>
                  <a:pt x="568806" y="356084"/>
                  <a:pt x="597778" y="364816"/>
                  <a:pt x="621987" y="365610"/>
                </a:cubicBezTo>
                <a:cubicBezTo>
                  <a:pt x="646196" y="366404"/>
                  <a:pt x="670406" y="357672"/>
                  <a:pt x="686281" y="363229"/>
                </a:cubicBezTo>
                <a:cubicBezTo>
                  <a:pt x="702156" y="368786"/>
                  <a:pt x="709699" y="387045"/>
                  <a:pt x="717239" y="398951"/>
                </a:cubicBezTo>
                <a:cubicBezTo>
                  <a:pt x="724779" y="410857"/>
                  <a:pt x="725174" y="432682"/>
                  <a:pt x="721999" y="451335"/>
                </a:cubicBezTo>
                <a:cubicBezTo>
                  <a:pt x="718824" y="469988"/>
                  <a:pt x="692630" y="486261"/>
                  <a:pt x="683899" y="503723"/>
                </a:cubicBezTo>
                <a:cubicBezTo>
                  <a:pt x="675168" y="521185"/>
                  <a:pt x="680327" y="545791"/>
                  <a:pt x="674374" y="565634"/>
                </a:cubicBezTo>
                <a:cubicBezTo>
                  <a:pt x="668421" y="585478"/>
                  <a:pt x="654531" y="600163"/>
                  <a:pt x="648181" y="615641"/>
                </a:cubicBezTo>
                <a:cubicBezTo>
                  <a:pt x="641831" y="631119"/>
                  <a:pt x="644211" y="645010"/>
                  <a:pt x="636274" y="658504"/>
                </a:cubicBezTo>
                <a:cubicBezTo>
                  <a:pt x="628337" y="671998"/>
                  <a:pt x="611669" y="685491"/>
                  <a:pt x="600556" y="703747"/>
                </a:cubicBezTo>
                <a:cubicBezTo>
                  <a:pt x="589444" y="722003"/>
                  <a:pt x="593412" y="752167"/>
                  <a:pt x="569599" y="768042"/>
                </a:cubicBezTo>
                <a:cubicBezTo>
                  <a:pt x="545786" y="783917"/>
                  <a:pt x="488637" y="797808"/>
                  <a:pt x="469587" y="806142"/>
                </a:cubicBezTo>
                <a:cubicBezTo>
                  <a:pt x="450537" y="814476"/>
                  <a:pt x="452522" y="814079"/>
                  <a:pt x="448156" y="820429"/>
                </a:cubicBezTo>
                <a:cubicBezTo>
                  <a:pt x="443790" y="826779"/>
                  <a:pt x="433868" y="844639"/>
                  <a:pt x="443393" y="844242"/>
                </a:cubicBezTo>
                <a:cubicBezTo>
                  <a:pt x="452918" y="843845"/>
                  <a:pt x="495780" y="816461"/>
                  <a:pt x="512449" y="815667"/>
                </a:cubicBezTo>
                <a:cubicBezTo>
                  <a:pt x="529118" y="814873"/>
                  <a:pt x="528324" y="830351"/>
                  <a:pt x="536262" y="839479"/>
                </a:cubicBezTo>
                <a:cubicBezTo>
                  <a:pt x="544200" y="848607"/>
                  <a:pt x="569599" y="858529"/>
                  <a:pt x="560074" y="870435"/>
                </a:cubicBezTo>
                <a:cubicBezTo>
                  <a:pt x="550549" y="882341"/>
                  <a:pt x="508084" y="897820"/>
                  <a:pt x="486256" y="910917"/>
                </a:cubicBezTo>
                <a:cubicBezTo>
                  <a:pt x="464428" y="924014"/>
                  <a:pt x="454506" y="945048"/>
                  <a:pt x="429106" y="949017"/>
                </a:cubicBezTo>
                <a:cubicBezTo>
                  <a:pt x="403706" y="952986"/>
                  <a:pt x="347747" y="939491"/>
                  <a:pt x="341000" y="946635"/>
                </a:cubicBezTo>
                <a:cubicBezTo>
                  <a:pt x="334253" y="953779"/>
                  <a:pt x="353302" y="961320"/>
                  <a:pt x="376718" y="968067"/>
                </a:cubicBezTo>
                <a:cubicBezTo>
                  <a:pt x="400134" y="974814"/>
                  <a:pt x="454109" y="989498"/>
                  <a:pt x="481493" y="987117"/>
                </a:cubicBezTo>
                <a:cubicBezTo>
                  <a:pt x="508877" y="984736"/>
                  <a:pt x="518403" y="945445"/>
                  <a:pt x="545787" y="951398"/>
                </a:cubicBezTo>
                <a:cubicBezTo>
                  <a:pt x="573172" y="957351"/>
                  <a:pt x="630322" y="993863"/>
                  <a:pt x="660088" y="1013310"/>
                </a:cubicBezTo>
                <a:cubicBezTo>
                  <a:pt x="689854" y="1032757"/>
                  <a:pt x="700966" y="1075620"/>
                  <a:pt x="717238" y="1091892"/>
                </a:cubicBezTo>
                <a:cubicBezTo>
                  <a:pt x="733510" y="1108164"/>
                  <a:pt x="750179" y="1089115"/>
                  <a:pt x="757719" y="1110943"/>
                </a:cubicBezTo>
                <a:cubicBezTo>
                  <a:pt x="765260" y="1132771"/>
                  <a:pt x="763672" y="1172855"/>
                  <a:pt x="769625" y="1199048"/>
                </a:cubicBezTo>
                <a:cubicBezTo>
                  <a:pt x="775578" y="1225241"/>
                  <a:pt x="772800" y="1246673"/>
                  <a:pt x="779150" y="1268104"/>
                </a:cubicBezTo>
                <a:cubicBezTo>
                  <a:pt x="785500" y="1289535"/>
                  <a:pt x="803756" y="1308982"/>
                  <a:pt x="807725" y="1327635"/>
                </a:cubicBezTo>
                <a:cubicBezTo>
                  <a:pt x="811694" y="1346288"/>
                  <a:pt x="808916" y="1360973"/>
                  <a:pt x="817250" y="1380023"/>
                </a:cubicBezTo>
                <a:cubicBezTo>
                  <a:pt x="825584" y="1399073"/>
                  <a:pt x="832324" y="1415784"/>
                  <a:pt x="857732" y="1441935"/>
                </a:cubicBezTo>
                <a:cubicBezTo>
                  <a:pt x="883140" y="1468086"/>
                  <a:pt x="949857" y="1505574"/>
                  <a:pt x="976844" y="1527402"/>
                </a:cubicBezTo>
                <a:cubicBezTo>
                  <a:pt x="1003831" y="1549230"/>
                  <a:pt x="998234" y="1566114"/>
                  <a:pt x="1010132" y="1580048"/>
                </a:cubicBezTo>
                <a:cubicBezTo>
                  <a:pt x="1022030" y="1593982"/>
                  <a:pt x="1045454" y="1599098"/>
                  <a:pt x="1048232" y="1611004"/>
                </a:cubicBezTo>
                <a:cubicBezTo>
                  <a:pt x="1051010" y="1622910"/>
                  <a:pt x="1037516" y="1631245"/>
                  <a:pt x="1036325" y="1644342"/>
                </a:cubicBezTo>
                <a:cubicBezTo>
                  <a:pt x="1035134" y="1657439"/>
                  <a:pt x="1033944" y="1670138"/>
                  <a:pt x="1041088" y="1689585"/>
                </a:cubicBezTo>
                <a:cubicBezTo>
                  <a:pt x="1048232" y="1709032"/>
                  <a:pt x="1093078" y="1751894"/>
                  <a:pt x="1091094" y="1765785"/>
                </a:cubicBezTo>
                <a:cubicBezTo>
                  <a:pt x="1089110" y="1779676"/>
                  <a:pt x="1035929" y="1755467"/>
                  <a:pt x="1038707" y="1770548"/>
                </a:cubicBezTo>
                <a:cubicBezTo>
                  <a:pt x="1041485" y="1785629"/>
                  <a:pt x="1096254" y="1819364"/>
                  <a:pt x="1114907" y="1846748"/>
                </a:cubicBezTo>
                <a:cubicBezTo>
                  <a:pt x="1133560" y="1874132"/>
                  <a:pt x="1149435" y="1908263"/>
                  <a:pt x="1150625" y="1934854"/>
                </a:cubicBezTo>
                <a:cubicBezTo>
                  <a:pt x="1151815" y="1961445"/>
                  <a:pt x="1093079" y="2011054"/>
                  <a:pt x="1086332" y="2027723"/>
                </a:cubicBezTo>
                <a:cubicBezTo>
                  <a:pt x="1079585" y="2044392"/>
                  <a:pt x="1103397" y="2028518"/>
                  <a:pt x="1110144" y="2034868"/>
                </a:cubicBezTo>
                <a:cubicBezTo>
                  <a:pt x="1116891" y="2041218"/>
                  <a:pt x="1121257" y="2059077"/>
                  <a:pt x="1129194" y="2063442"/>
                </a:cubicBezTo>
                <a:cubicBezTo>
                  <a:pt x="1137132" y="2067807"/>
                  <a:pt x="1144672" y="2070982"/>
                  <a:pt x="1157769" y="2061060"/>
                </a:cubicBezTo>
                <a:cubicBezTo>
                  <a:pt x="1170866" y="2051138"/>
                  <a:pt x="1193090" y="2005498"/>
                  <a:pt x="1207774" y="1994385"/>
                </a:cubicBezTo>
                <a:cubicBezTo>
                  <a:pt x="1222458" y="1983273"/>
                  <a:pt x="1224444" y="2001926"/>
                  <a:pt x="1245875" y="2006292"/>
                </a:cubicBezTo>
                <a:cubicBezTo>
                  <a:pt x="1267306" y="2010658"/>
                  <a:pt x="1311757" y="2009863"/>
                  <a:pt x="1336363" y="2020579"/>
                </a:cubicBezTo>
                <a:cubicBezTo>
                  <a:pt x="1360969" y="2031295"/>
                  <a:pt x="1379622" y="2048757"/>
                  <a:pt x="1393513" y="2058679"/>
                </a:cubicBezTo>
                <a:cubicBezTo>
                  <a:pt x="1407404" y="2068601"/>
                  <a:pt x="1422882" y="2039630"/>
                  <a:pt x="1419707" y="2080111"/>
                </a:cubicBezTo>
                <a:cubicBezTo>
                  <a:pt x="1416532" y="2120592"/>
                  <a:pt x="1391132" y="2253943"/>
                  <a:pt x="1381607" y="2292043"/>
                </a:cubicBezTo>
                <a:cubicBezTo>
                  <a:pt x="1372082" y="2330143"/>
                  <a:pt x="1369701" y="2327761"/>
                  <a:pt x="1357794" y="2330142"/>
                </a:cubicBezTo>
                <a:cubicBezTo>
                  <a:pt x="1345888" y="2332523"/>
                  <a:pt x="1314930" y="2298788"/>
                  <a:pt x="1310168" y="2306329"/>
                </a:cubicBezTo>
                <a:cubicBezTo>
                  <a:pt x="1305406" y="2313870"/>
                  <a:pt x="1332395" y="2342048"/>
                  <a:pt x="1333982" y="2353954"/>
                </a:cubicBezTo>
                <a:cubicBezTo>
                  <a:pt x="1335569" y="2365860"/>
                  <a:pt x="1328027" y="2374195"/>
                  <a:pt x="1319693" y="2377767"/>
                </a:cubicBezTo>
                <a:cubicBezTo>
                  <a:pt x="1311359" y="2381339"/>
                  <a:pt x="1285960" y="2369829"/>
                  <a:pt x="1269688" y="2373004"/>
                </a:cubicBezTo>
                <a:cubicBezTo>
                  <a:pt x="1253416" y="2376179"/>
                  <a:pt x="1226825" y="2391658"/>
                  <a:pt x="1222062" y="2396817"/>
                </a:cubicBezTo>
                <a:cubicBezTo>
                  <a:pt x="1217300" y="2401976"/>
                  <a:pt x="1228412" y="2410310"/>
                  <a:pt x="1236350" y="2413485"/>
                </a:cubicBezTo>
                <a:cubicBezTo>
                  <a:pt x="1244288" y="2416660"/>
                  <a:pt x="1268497" y="2406739"/>
                  <a:pt x="1269687" y="2415867"/>
                </a:cubicBezTo>
                <a:cubicBezTo>
                  <a:pt x="1270877" y="2424995"/>
                  <a:pt x="1259367" y="2448409"/>
                  <a:pt x="1248255" y="2458728"/>
                </a:cubicBezTo>
                <a:cubicBezTo>
                  <a:pt x="1237143" y="2469047"/>
                  <a:pt x="1174437" y="2476588"/>
                  <a:pt x="1164912" y="2484923"/>
                </a:cubicBezTo>
                <a:cubicBezTo>
                  <a:pt x="1155387" y="2493258"/>
                  <a:pt x="1195471" y="2483732"/>
                  <a:pt x="1203012" y="2487304"/>
                </a:cubicBezTo>
                <a:cubicBezTo>
                  <a:pt x="1210553" y="2490876"/>
                  <a:pt x="1198250" y="2502782"/>
                  <a:pt x="1200631" y="2508735"/>
                </a:cubicBezTo>
                <a:cubicBezTo>
                  <a:pt x="1203012" y="2514688"/>
                  <a:pt x="1211743" y="2523420"/>
                  <a:pt x="1217299" y="2523023"/>
                </a:cubicBezTo>
                <a:cubicBezTo>
                  <a:pt x="1222855" y="2522626"/>
                  <a:pt x="1228412" y="2506354"/>
                  <a:pt x="1243493" y="2503973"/>
                </a:cubicBezTo>
                <a:cubicBezTo>
                  <a:pt x="1258574" y="2501592"/>
                  <a:pt x="1251827" y="2524213"/>
                  <a:pt x="1262543" y="2527785"/>
                </a:cubicBezTo>
                <a:cubicBezTo>
                  <a:pt x="1273259" y="2531357"/>
                  <a:pt x="1286357" y="2516673"/>
                  <a:pt x="1300644" y="2515879"/>
                </a:cubicBezTo>
                <a:cubicBezTo>
                  <a:pt x="1314931" y="2515085"/>
                  <a:pt x="1339934" y="2517864"/>
                  <a:pt x="1348268" y="2523023"/>
                </a:cubicBezTo>
                <a:cubicBezTo>
                  <a:pt x="1356602" y="2528182"/>
                  <a:pt x="1358586" y="2544851"/>
                  <a:pt x="1357793" y="2556360"/>
                </a:cubicBezTo>
                <a:cubicBezTo>
                  <a:pt x="1357000" y="2567869"/>
                  <a:pt x="1353032" y="2581761"/>
                  <a:pt x="1343507" y="2592080"/>
                </a:cubicBezTo>
                <a:cubicBezTo>
                  <a:pt x="1333982" y="2602399"/>
                  <a:pt x="1309374" y="2606764"/>
                  <a:pt x="1293499" y="2615892"/>
                </a:cubicBezTo>
                <a:cubicBezTo>
                  <a:pt x="1277624" y="2625020"/>
                  <a:pt x="1282783" y="2636529"/>
                  <a:pt x="1264924" y="2649229"/>
                </a:cubicBezTo>
                <a:cubicBezTo>
                  <a:pt x="1247065" y="2661929"/>
                  <a:pt x="1195075" y="2670263"/>
                  <a:pt x="1174437" y="2680185"/>
                </a:cubicBezTo>
                <a:cubicBezTo>
                  <a:pt x="1153799" y="2690107"/>
                  <a:pt x="1157371" y="2707570"/>
                  <a:pt x="1141099" y="2708760"/>
                </a:cubicBezTo>
                <a:cubicBezTo>
                  <a:pt x="1124827" y="2709950"/>
                  <a:pt x="1105778" y="2703601"/>
                  <a:pt x="1088712" y="2699235"/>
                </a:cubicBezTo>
                <a:cubicBezTo>
                  <a:pt x="1071647" y="2694870"/>
                  <a:pt x="1047834" y="2694870"/>
                  <a:pt x="1029181" y="2692092"/>
                </a:cubicBezTo>
                <a:cubicBezTo>
                  <a:pt x="1010528" y="2689314"/>
                  <a:pt x="979969" y="2694870"/>
                  <a:pt x="962506" y="2699235"/>
                </a:cubicBezTo>
                <a:cubicBezTo>
                  <a:pt x="945044" y="2703601"/>
                  <a:pt x="937106" y="2722650"/>
                  <a:pt x="924406" y="2718285"/>
                </a:cubicBezTo>
                <a:cubicBezTo>
                  <a:pt x="911706" y="2713920"/>
                  <a:pt x="898212" y="2687330"/>
                  <a:pt x="888687" y="2682567"/>
                </a:cubicBezTo>
                <a:cubicBezTo>
                  <a:pt x="879162" y="2677804"/>
                  <a:pt x="875987" y="2679392"/>
                  <a:pt x="869637" y="2682567"/>
                </a:cubicBezTo>
                <a:cubicBezTo>
                  <a:pt x="863287" y="2685742"/>
                  <a:pt x="858922" y="2700823"/>
                  <a:pt x="850587" y="2701617"/>
                </a:cubicBezTo>
                <a:cubicBezTo>
                  <a:pt x="842252" y="2702411"/>
                  <a:pt x="823599" y="2691298"/>
                  <a:pt x="817249" y="2694473"/>
                </a:cubicBezTo>
                <a:cubicBezTo>
                  <a:pt x="810899" y="2697648"/>
                  <a:pt x="800978" y="2703998"/>
                  <a:pt x="800581" y="2711142"/>
                </a:cubicBezTo>
                <a:cubicBezTo>
                  <a:pt x="800184" y="2718286"/>
                  <a:pt x="787087" y="2731383"/>
                  <a:pt x="793437" y="2739717"/>
                </a:cubicBezTo>
                <a:cubicBezTo>
                  <a:pt x="799787" y="2748051"/>
                  <a:pt x="831140" y="2762339"/>
                  <a:pt x="838681" y="2761148"/>
                </a:cubicBezTo>
                <a:cubicBezTo>
                  <a:pt x="846222" y="2759958"/>
                  <a:pt x="868843" y="2739320"/>
                  <a:pt x="860112" y="2730192"/>
                </a:cubicBezTo>
                <a:cubicBezTo>
                  <a:pt x="851381" y="2721064"/>
                  <a:pt x="806931" y="2708760"/>
                  <a:pt x="786293" y="2706379"/>
                </a:cubicBezTo>
                <a:cubicBezTo>
                  <a:pt x="765656" y="2703998"/>
                  <a:pt x="706592" y="2706313"/>
                  <a:pt x="686281" y="2713523"/>
                </a:cubicBezTo>
                <a:cubicBezTo>
                  <a:pt x="665970" y="2720733"/>
                  <a:pt x="696576" y="2744085"/>
                  <a:pt x="685860" y="2749641"/>
                </a:cubicBezTo>
                <a:cubicBezTo>
                  <a:pt x="675144" y="2755197"/>
                  <a:pt x="637792" y="2746133"/>
                  <a:pt x="621987" y="2746860"/>
                </a:cubicBezTo>
                <a:cubicBezTo>
                  <a:pt x="606182" y="2747587"/>
                  <a:pt x="608097" y="2760354"/>
                  <a:pt x="591031" y="2754004"/>
                </a:cubicBezTo>
                <a:cubicBezTo>
                  <a:pt x="573965" y="2747654"/>
                  <a:pt x="543008" y="2720666"/>
                  <a:pt x="521974" y="2715904"/>
                </a:cubicBezTo>
                <a:cubicBezTo>
                  <a:pt x="500940" y="2711142"/>
                  <a:pt x="487049" y="2717492"/>
                  <a:pt x="464824" y="2725429"/>
                </a:cubicBezTo>
                <a:cubicBezTo>
                  <a:pt x="442599" y="2733367"/>
                  <a:pt x="405293" y="2752417"/>
                  <a:pt x="386243" y="2780198"/>
                </a:cubicBezTo>
                <a:cubicBezTo>
                  <a:pt x="367193" y="2807979"/>
                  <a:pt x="366003" y="2876243"/>
                  <a:pt x="350525" y="2892118"/>
                </a:cubicBezTo>
                <a:cubicBezTo>
                  <a:pt x="335047" y="2907993"/>
                  <a:pt x="320362" y="2866717"/>
                  <a:pt x="302899" y="2858779"/>
                </a:cubicBezTo>
                <a:cubicBezTo>
                  <a:pt x="285436" y="2850841"/>
                  <a:pt x="262815" y="2847667"/>
                  <a:pt x="245749" y="2844492"/>
                </a:cubicBezTo>
                <a:cubicBezTo>
                  <a:pt x="228684" y="2841317"/>
                  <a:pt x="206856" y="2851636"/>
                  <a:pt x="190981" y="2856398"/>
                </a:cubicBezTo>
                <a:cubicBezTo>
                  <a:pt x="175106" y="2861160"/>
                  <a:pt x="159231" y="2857589"/>
                  <a:pt x="145737" y="2863542"/>
                </a:cubicBezTo>
                <a:cubicBezTo>
                  <a:pt x="132243" y="2869495"/>
                  <a:pt x="120337" y="2887752"/>
                  <a:pt x="110018" y="2892117"/>
                </a:cubicBezTo>
                <a:cubicBezTo>
                  <a:pt x="99699" y="2896482"/>
                  <a:pt x="93746" y="2891719"/>
                  <a:pt x="88587" y="2899260"/>
                </a:cubicBezTo>
                <a:cubicBezTo>
                  <a:pt x="83428" y="2906801"/>
                  <a:pt x="86602" y="2929422"/>
                  <a:pt x="79062" y="2937360"/>
                </a:cubicBezTo>
                <a:cubicBezTo>
                  <a:pt x="71522" y="2945298"/>
                  <a:pt x="61203" y="2954823"/>
                  <a:pt x="55250" y="2954030"/>
                </a:cubicBezTo>
                <a:cubicBezTo>
                  <a:pt x="49297" y="2953237"/>
                  <a:pt x="44533" y="2937362"/>
                  <a:pt x="36199" y="2930218"/>
                </a:cubicBezTo>
                <a:cubicBezTo>
                  <a:pt x="27865" y="2923074"/>
                  <a:pt x="6832" y="2918710"/>
                  <a:pt x="5244" y="2911169"/>
                </a:cubicBezTo>
                <a:cubicBezTo>
                  <a:pt x="3656" y="2903628"/>
                  <a:pt x="1672" y="2895292"/>
                  <a:pt x="12387" y="2884973"/>
                </a:cubicBezTo>
                <a:cubicBezTo>
                  <a:pt x="23103" y="2874654"/>
                  <a:pt x="58821" y="2867114"/>
                  <a:pt x="69537" y="2849255"/>
                </a:cubicBezTo>
                <a:cubicBezTo>
                  <a:pt x="80253" y="2831396"/>
                  <a:pt x="78269" y="2795281"/>
                  <a:pt x="90969" y="2777818"/>
                </a:cubicBezTo>
                <a:cubicBezTo>
                  <a:pt x="103669" y="2760355"/>
                  <a:pt x="132640" y="2759560"/>
                  <a:pt x="145737" y="2744479"/>
                </a:cubicBezTo>
                <a:cubicBezTo>
                  <a:pt x="158834" y="2729398"/>
                  <a:pt x="175900" y="2713524"/>
                  <a:pt x="183838" y="2694474"/>
                </a:cubicBezTo>
                <a:cubicBezTo>
                  <a:pt x="191776" y="2675424"/>
                  <a:pt x="185426" y="2639308"/>
                  <a:pt x="193363" y="2630180"/>
                </a:cubicBezTo>
                <a:cubicBezTo>
                  <a:pt x="201300" y="2621052"/>
                  <a:pt x="209237" y="2633752"/>
                  <a:pt x="217174" y="2632561"/>
                </a:cubicBezTo>
                <a:cubicBezTo>
                  <a:pt x="225111" y="2631370"/>
                  <a:pt x="233446" y="2631767"/>
                  <a:pt x="240987" y="2623036"/>
                </a:cubicBezTo>
                <a:cubicBezTo>
                  <a:pt x="248528" y="2614305"/>
                  <a:pt x="235034" y="2574617"/>
                  <a:pt x="262418" y="2570648"/>
                </a:cubicBezTo>
                <a:cubicBezTo>
                  <a:pt x="289802" y="2566679"/>
                  <a:pt x="363225" y="2562710"/>
                  <a:pt x="391006" y="2561123"/>
                </a:cubicBezTo>
                <a:cubicBezTo>
                  <a:pt x="418787" y="2559536"/>
                  <a:pt x="395769" y="2580571"/>
                  <a:pt x="410056" y="2580174"/>
                </a:cubicBezTo>
                <a:cubicBezTo>
                  <a:pt x="424343" y="2579777"/>
                  <a:pt x="462841" y="2569459"/>
                  <a:pt x="476731" y="2558743"/>
                </a:cubicBezTo>
                <a:cubicBezTo>
                  <a:pt x="490622" y="2548027"/>
                  <a:pt x="499749" y="2515482"/>
                  <a:pt x="512449" y="2496829"/>
                </a:cubicBezTo>
                <a:cubicBezTo>
                  <a:pt x="525149" y="2478176"/>
                  <a:pt x="543802" y="2465873"/>
                  <a:pt x="560074" y="2446823"/>
                </a:cubicBezTo>
                <a:cubicBezTo>
                  <a:pt x="576346" y="2427773"/>
                  <a:pt x="612859" y="2382926"/>
                  <a:pt x="610081" y="2382529"/>
                </a:cubicBezTo>
                <a:cubicBezTo>
                  <a:pt x="607303" y="2382132"/>
                  <a:pt x="556899" y="2430155"/>
                  <a:pt x="536262" y="2444442"/>
                </a:cubicBezTo>
                <a:cubicBezTo>
                  <a:pt x="515625" y="2458729"/>
                  <a:pt x="504115" y="2455157"/>
                  <a:pt x="486256" y="2468254"/>
                </a:cubicBezTo>
                <a:cubicBezTo>
                  <a:pt x="468397" y="2481351"/>
                  <a:pt x="444980" y="2513499"/>
                  <a:pt x="424343" y="2513499"/>
                </a:cubicBezTo>
                <a:cubicBezTo>
                  <a:pt x="403706" y="2513499"/>
                  <a:pt x="382274" y="2496432"/>
                  <a:pt x="364812" y="2484923"/>
                </a:cubicBezTo>
                <a:cubicBezTo>
                  <a:pt x="347350" y="2473414"/>
                  <a:pt x="331871" y="2450395"/>
                  <a:pt x="319568" y="2444442"/>
                </a:cubicBezTo>
                <a:cubicBezTo>
                  <a:pt x="307265" y="2438489"/>
                  <a:pt x="307265" y="2435314"/>
                  <a:pt x="295756" y="2437298"/>
                </a:cubicBezTo>
                <a:cubicBezTo>
                  <a:pt x="284247" y="2439282"/>
                  <a:pt x="260434" y="2457142"/>
                  <a:pt x="250512" y="2456348"/>
                </a:cubicBezTo>
                <a:cubicBezTo>
                  <a:pt x="240590" y="2455554"/>
                  <a:pt x="229478" y="2448411"/>
                  <a:pt x="231462" y="2444442"/>
                </a:cubicBezTo>
                <a:cubicBezTo>
                  <a:pt x="233446" y="2440473"/>
                  <a:pt x="276706" y="2422217"/>
                  <a:pt x="267181" y="2420629"/>
                </a:cubicBezTo>
                <a:cubicBezTo>
                  <a:pt x="257656" y="2419042"/>
                  <a:pt x="195744" y="2406342"/>
                  <a:pt x="171931" y="2408723"/>
                </a:cubicBezTo>
                <a:cubicBezTo>
                  <a:pt x="148118" y="2411104"/>
                  <a:pt x="127878" y="2423804"/>
                  <a:pt x="114781" y="2430154"/>
                </a:cubicBezTo>
                <a:cubicBezTo>
                  <a:pt x="101684" y="2436504"/>
                  <a:pt x="95333" y="2448014"/>
                  <a:pt x="93349" y="2446823"/>
                </a:cubicBezTo>
                <a:cubicBezTo>
                  <a:pt x="91365" y="2445632"/>
                  <a:pt x="87793" y="2435314"/>
                  <a:pt x="90968" y="2427773"/>
                </a:cubicBezTo>
                <a:cubicBezTo>
                  <a:pt x="94143" y="2420232"/>
                  <a:pt x="120733" y="2404357"/>
                  <a:pt x="112399" y="2401579"/>
                </a:cubicBezTo>
                <a:cubicBezTo>
                  <a:pt x="104065" y="2398801"/>
                  <a:pt x="51677" y="2414676"/>
                  <a:pt x="52868" y="2406342"/>
                </a:cubicBezTo>
                <a:cubicBezTo>
                  <a:pt x="54059" y="2398008"/>
                  <a:pt x="71522" y="2381735"/>
                  <a:pt x="67156" y="2373004"/>
                </a:cubicBezTo>
                <a:cubicBezTo>
                  <a:pt x="62790" y="2364273"/>
                  <a:pt x="44534" y="2364670"/>
                  <a:pt x="45724" y="2358717"/>
                </a:cubicBezTo>
                <a:cubicBezTo>
                  <a:pt x="46915" y="2352764"/>
                  <a:pt x="38581" y="2352367"/>
                  <a:pt x="52868" y="2342048"/>
                </a:cubicBezTo>
                <a:cubicBezTo>
                  <a:pt x="67155" y="2331729"/>
                  <a:pt x="118749" y="2307519"/>
                  <a:pt x="131449" y="2296804"/>
                </a:cubicBezTo>
                <a:cubicBezTo>
                  <a:pt x="144149" y="2286089"/>
                  <a:pt x="135816" y="2277358"/>
                  <a:pt x="150500" y="2272992"/>
                </a:cubicBezTo>
                <a:cubicBezTo>
                  <a:pt x="165184" y="2268626"/>
                  <a:pt x="184234" y="2277754"/>
                  <a:pt x="205268" y="2265848"/>
                </a:cubicBezTo>
                <a:cubicBezTo>
                  <a:pt x="226302" y="2253942"/>
                  <a:pt x="265197" y="2218620"/>
                  <a:pt x="276706" y="2201554"/>
                </a:cubicBezTo>
                <a:cubicBezTo>
                  <a:pt x="288215" y="2184488"/>
                  <a:pt x="285833" y="2172186"/>
                  <a:pt x="283849" y="2158692"/>
                </a:cubicBezTo>
                <a:cubicBezTo>
                  <a:pt x="281865" y="2145198"/>
                  <a:pt x="267180" y="2132101"/>
                  <a:pt x="264799" y="2120592"/>
                </a:cubicBezTo>
                <a:cubicBezTo>
                  <a:pt x="262418" y="2109083"/>
                  <a:pt x="271149" y="2094398"/>
                  <a:pt x="271943" y="2082492"/>
                </a:cubicBezTo>
                <a:cubicBezTo>
                  <a:pt x="272737" y="2070586"/>
                  <a:pt x="274721" y="2059870"/>
                  <a:pt x="269562" y="2049154"/>
                </a:cubicBezTo>
                <a:cubicBezTo>
                  <a:pt x="264403" y="2038438"/>
                  <a:pt x="249322" y="2026929"/>
                  <a:pt x="238606" y="2025342"/>
                </a:cubicBezTo>
                <a:cubicBezTo>
                  <a:pt x="227890" y="2023755"/>
                  <a:pt x="217968" y="2028913"/>
                  <a:pt x="207649" y="2032485"/>
                </a:cubicBezTo>
                <a:cubicBezTo>
                  <a:pt x="197330" y="2036057"/>
                  <a:pt x="187408" y="2049948"/>
                  <a:pt x="179074" y="2053917"/>
                </a:cubicBezTo>
                <a:cubicBezTo>
                  <a:pt x="170740" y="2057886"/>
                  <a:pt x="152880" y="2059473"/>
                  <a:pt x="148118" y="2058679"/>
                </a:cubicBezTo>
                <a:cubicBezTo>
                  <a:pt x="143356" y="2057885"/>
                  <a:pt x="140180" y="2065823"/>
                  <a:pt x="150499" y="2049154"/>
                </a:cubicBezTo>
                <a:cubicBezTo>
                  <a:pt x="160818" y="2032485"/>
                  <a:pt x="225112" y="1979304"/>
                  <a:pt x="219556" y="1956285"/>
                </a:cubicBezTo>
                <a:cubicBezTo>
                  <a:pt x="214000" y="1933266"/>
                  <a:pt x="171931" y="1906279"/>
                  <a:pt x="174312" y="1887229"/>
                </a:cubicBezTo>
                <a:cubicBezTo>
                  <a:pt x="176693" y="1868179"/>
                  <a:pt x="176693" y="1849923"/>
                  <a:pt x="193362" y="1851510"/>
                </a:cubicBezTo>
                <a:cubicBezTo>
                  <a:pt x="210031" y="1853097"/>
                  <a:pt x="240987" y="1885245"/>
                  <a:pt x="260037" y="1894373"/>
                </a:cubicBezTo>
                <a:cubicBezTo>
                  <a:pt x="174312" y="1998751"/>
                  <a:pt x="264403" y="1905485"/>
                  <a:pt x="307662" y="1906279"/>
                </a:cubicBezTo>
                <a:cubicBezTo>
                  <a:pt x="334253" y="1912232"/>
                  <a:pt x="389021" y="1885642"/>
                  <a:pt x="426724" y="1884848"/>
                </a:cubicBezTo>
                <a:cubicBezTo>
                  <a:pt x="457283" y="1886039"/>
                  <a:pt x="461253" y="1913026"/>
                  <a:pt x="479112" y="1915804"/>
                </a:cubicBezTo>
                <a:cubicBezTo>
                  <a:pt x="487446" y="1916201"/>
                  <a:pt x="466412" y="1879291"/>
                  <a:pt x="464824" y="1870560"/>
                </a:cubicBezTo>
                <a:cubicBezTo>
                  <a:pt x="463236" y="1861829"/>
                  <a:pt x="464428" y="1862226"/>
                  <a:pt x="469587" y="1863417"/>
                </a:cubicBezTo>
                <a:cubicBezTo>
                  <a:pt x="473556" y="1858258"/>
                  <a:pt x="496971" y="1888023"/>
                  <a:pt x="507687" y="1894373"/>
                </a:cubicBezTo>
                <a:cubicBezTo>
                  <a:pt x="518403" y="1900723"/>
                  <a:pt x="531500" y="1902310"/>
                  <a:pt x="533881" y="1901516"/>
                </a:cubicBezTo>
                <a:cubicBezTo>
                  <a:pt x="536262" y="1900722"/>
                  <a:pt x="539437" y="1877307"/>
                  <a:pt x="536262" y="1870560"/>
                </a:cubicBezTo>
                <a:cubicBezTo>
                  <a:pt x="533087" y="1863813"/>
                  <a:pt x="527531" y="1873735"/>
                  <a:pt x="519593" y="1870560"/>
                </a:cubicBezTo>
                <a:cubicBezTo>
                  <a:pt x="511655" y="1867385"/>
                  <a:pt x="495384" y="1859051"/>
                  <a:pt x="488637" y="1851510"/>
                </a:cubicBezTo>
                <a:cubicBezTo>
                  <a:pt x="481890" y="1843970"/>
                  <a:pt x="477127" y="1826508"/>
                  <a:pt x="474349" y="1815792"/>
                </a:cubicBezTo>
                <a:cubicBezTo>
                  <a:pt x="471571" y="1805076"/>
                  <a:pt x="473953" y="1791979"/>
                  <a:pt x="479112" y="1782454"/>
                </a:cubicBezTo>
                <a:cubicBezTo>
                  <a:pt x="484271" y="1772929"/>
                  <a:pt x="506497" y="1767373"/>
                  <a:pt x="505306" y="1758642"/>
                </a:cubicBezTo>
                <a:cubicBezTo>
                  <a:pt x="504115" y="1749911"/>
                  <a:pt x="483081" y="1741179"/>
                  <a:pt x="479112" y="1732448"/>
                </a:cubicBezTo>
                <a:cubicBezTo>
                  <a:pt x="475143" y="1723717"/>
                  <a:pt x="479112" y="1714985"/>
                  <a:pt x="481493" y="1706254"/>
                </a:cubicBezTo>
                <a:cubicBezTo>
                  <a:pt x="483874" y="1697523"/>
                  <a:pt x="479112" y="1692363"/>
                  <a:pt x="486256" y="1680060"/>
                </a:cubicBezTo>
                <a:cubicBezTo>
                  <a:pt x="493400" y="1667757"/>
                  <a:pt x="519197" y="1645532"/>
                  <a:pt x="524356" y="1632435"/>
                </a:cubicBezTo>
                <a:cubicBezTo>
                  <a:pt x="529515" y="1619338"/>
                  <a:pt x="527531" y="1605844"/>
                  <a:pt x="524356" y="1601479"/>
                </a:cubicBezTo>
                <a:cubicBezTo>
                  <a:pt x="521181" y="1597114"/>
                  <a:pt x="515625" y="1592748"/>
                  <a:pt x="505306" y="1596717"/>
                </a:cubicBezTo>
                <a:cubicBezTo>
                  <a:pt x="494987" y="1600686"/>
                  <a:pt x="474349" y="1625689"/>
                  <a:pt x="462443" y="1625292"/>
                </a:cubicBezTo>
                <a:cubicBezTo>
                  <a:pt x="450537" y="1624895"/>
                  <a:pt x="447759" y="1615766"/>
                  <a:pt x="433868" y="1603860"/>
                </a:cubicBezTo>
                <a:cubicBezTo>
                  <a:pt x="419977" y="1591954"/>
                  <a:pt x="397107" y="1540800"/>
                  <a:pt x="386243" y="1522898"/>
                </a:cubicBezTo>
                <a:cubicBezTo>
                  <a:pt x="375379" y="1504996"/>
                  <a:pt x="371063" y="1509146"/>
                  <a:pt x="368682" y="1496446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Овал 6"/>
          <p:cNvSpPr/>
          <p:nvPr/>
        </p:nvSpPr>
        <p:spPr>
          <a:xfrm>
            <a:off x="2771201" y="5039365"/>
            <a:ext cx="210066" cy="432970"/>
          </a:xfrm>
          <a:custGeom>
            <a:avLst/>
            <a:gdLst>
              <a:gd name="connsiteX0" fmla="*/ 0 w 288032"/>
              <a:gd name="connsiteY0" fmla="*/ 252028 h 504056"/>
              <a:gd name="connsiteX1" fmla="*/ 144016 w 288032"/>
              <a:gd name="connsiteY1" fmla="*/ 0 h 504056"/>
              <a:gd name="connsiteX2" fmla="*/ 288032 w 288032"/>
              <a:gd name="connsiteY2" fmla="*/ 252028 h 504056"/>
              <a:gd name="connsiteX3" fmla="*/ 144016 w 288032"/>
              <a:gd name="connsiteY3" fmla="*/ 504056 h 504056"/>
              <a:gd name="connsiteX4" fmla="*/ 0 w 288032"/>
              <a:gd name="connsiteY4" fmla="*/ 252028 h 504056"/>
              <a:gd name="connsiteX0" fmla="*/ 17 w 288049"/>
              <a:gd name="connsiteY0" fmla="*/ 252028 h 458812"/>
              <a:gd name="connsiteX1" fmla="*/ 144033 w 288049"/>
              <a:gd name="connsiteY1" fmla="*/ 0 h 458812"/>
              <a:gd name="connsiteX2" fmla="*/ 288049 w 288049"/>
              <a:gd name="connsiteY2" fmla="*/ 252028 h 458812"/>
              <a:gd name="connsiteX3" fmla="*/ 136890 w 288049"/>
              <a:gd name="connsiteY3" fmla="*/ 458812 h 458812"/>
              <a:gd name="connsiteX4" fmla="*/ 17 w 288049"/>
              <a:gd name="connsiteY4" fmla="*/ 252028 h 458812"/>
              <a:gd name="connsiteX0" fmla="*/ 11 w 209462"/>
              <a:gd name="connsiteY0" fmla="*/ 252125 h 458979"/>
              <a:gd name="connsiteX1" fmla="*/ 144027 w 209462"/>
              <a:gd name="connsiteY1" fmla="*/ 97 h 458979"/>
              <a:gd name="connsiteX2" fmla="*/ 209462 w 209462"/>
              <a:gd name="connsiteY2" fmla="*/ 230693 h 458979"/>
              <a:gd name="connsiteX3" fmla="*/ 136884 w 209462"/>
              <a:gd name="connsiteY3" fmla="*/ 458909 h 458979"/>
              <a:gd name="connsiteX4" fmla="*/ 11 w 209462"/>
              <a:gd name="connsiteY4" fmla="*/ 252125 h 458979"/>
              <a:gd name="connsiteX0" fmla="*/ 108 w 209559"/>
              <a:gd name="connsiteY0" fmla="*/ 225967 h 432818"/>
              <a:gd name="connsiteX1" fmla="*/ 160792 w 209559"/>
              <a:gd name="connsiteY1" fmla="*/ 133 h 432818"/>
              <a:gd name="connsiteX2" fmla="*/ 209559 w 209559"/>
              <a:gd name="connsiteY2" fmla="*/ 204535 h 432818"/>
              <a:gd name="connsiteX3" fmla="*/ 136981 w 209559"/>
              <a:gd name="connsiteY3" fmla="*/ 432751 h 432818"/>
              <a:gd name="connsiteX4" fmla="*/ 108 w 209559"/>
              <a:gd name="connsiteY4" fmla="*/ 225967 h 432818"/>
              <a:gd name="connsiteX0" fmla="*/ 8963 w 218414"/>
              <a:gd name="connsiteY0" fmla="*/ 227292 h 434135"/>
              <a:gd name="connsiteX1" fmla="*/ 30371 w 218414"/>
              <a:gd name="connsiteY1" fmla="*/ 119877 h 434135"/>
              <a:gd name="connsiteX2" fmla="*/ 169647 w 218414"/>
              <a:gd name="connsiteY2" fmla="*/ 1458 h 434135"/>
              <a:gd name="connsiteX3" fmla="*/ 218414 w 218414"/>
              <a:gd name="connsiteY3" fmla="*/ 205860 h 434135"/>
              <a:gd name="connsiteX4" fmla="*/ 145836 w 218414"/>
              <a:gd name="connsiteY4" fmla="*/ 434076 h 434135"/>
              <a:gd name="connsiteX5" fmla="*/ 8963 w 218414"/>
              <a:gd name="connsiteY5" fmla="*/ 227292 h 434135"/>
              <a:gd name="connsiteX0" fmla="*/ 2716 w 212167"/>
              <a:gd name="connsiteY0" fmla="*/ 227292 h 445290"/>
              <a:gd name="connsiteX1" fmla="*/ 24124 w 212167"/>
              <a:gd name="connsiteY1" fmla="*/ 119877 h 445290"/>
              <a:gd name="connsiteX2" fmla="*/ 163400 w 212167"/>
              <a:gd name="connsiteY2" fmla="*/ 1458 h 445290"/>
              <a:gd name="connsiteX3" fmla="*/ 212167 w 212167"/>
              <a:gd name="connsiteY3" fmla="*/ 205860 h 445290"/>
              <a:gd name="connsiteX4" fmla="*/ 139589 w 212167"/>
              <a:gd name="connsiteY4" fmla="*/ 434076 h 445290"/>
              <a:gd name="connsiteX5" fmla="*/ 55081 w 212167"/>
              <a:gd name="connsiteY5" fmla="*/ 391340 h 445290"/>
              <a:gd name="connsiteX6" fmla="*/ 2716 w 212167"/>
              <a:gd name="connsiteY6" fmla="*/ 227292 h 445290"/>
              <a:gd name="connsiteX0" fmla="*/ 4814 w 214265"/>
              <a:gd name="connsiteY0" fmla="*/ 227292 h 444033"/>
              <a:gd name="connsiteX1" fmla="*/ 26222 w 214265"/>
              <a:gd name="connsiteY1" fmla="*/ 119877 h 444033"/>
              <a:gd name="connsiteX2" fmla="*/ 165498 w 214265"/>
              <a:gd name="connsiteY2" fmla="*/ 1458 h 444033"/>
              <a:gd name="connsiteX3" fmla="*/ 214265 w 214265"/>
              <a:gd name="connsiteY3" fmla="*/ 205860 h 444033"/>
              <a:gd name="connsiteX4" fmla="*/ 141687 w 214265"/>
              <a:gd name="connsiteY4" fmla="*/ 434076 h 444033"/>
              <a:gd name="connsiteX5" fmla="*/ 57179 w 214265"/>
              <a:gd name="connsiteY5" fmla="*/ 391340 h 444033"/>
              <a:gd name="connsiteX6" fmla="*/ 4791 w 214265"/>
              <a:gd name="connsiteY6" fmla="*/ 286564 h 444033"/>
              <a:gd name="connsiteX7" fmla="*/ 4814 w 214265"/>
              <a:gd name="connsiteY7" fmla="*/ 227292 h 444033"/>
              <a:gd name="connsiteX0" fmla="*/ 3896 w 213347"/>
              <a:gd name="connsiteY0" fmla="*/ 227157 h 443898"/>
              <a:gd name="connsiteX1" fmla="*/ 3873 w 213347"/>
              <a:gd name="connsiteY1" fmla="*/ 153080 h 443898"/>
              <a:gd name="connsiteX2" fmla="*/ 25304 w 213347"/>
              <a:gd name="connsiteY2" fmla="*/ 119742 h 443898"/>
              <a:gd name="connsiteX3" fmla="*/ 164580 w 213347"/>
              <a:gd name="connsiteY3" fmla="*/ 1323 h 443898"/>
              <a:gd name="connsiteX4" fmla="*/ 213347 w 213347"/>
              <a:gd name="connsiteY4" fmla="*/ 205725 h 443898"/>
              <a:gd name="connsiteX5" fmla="*/ 140769 w 213347"/>
              <a:gd name="connsiteY5" fmla="*/ 433941 h 443898"/>
              <a:gd name="connsiteX6" fmla="*/ 56261 w 213347"/>
              <a:gd name="connsiteY6" fmla="*/ 391205 h 443898"/>
              <a:gd name="connsiteX7" fmla="*/ 3873 w 213347"/>
              <a:gd name="connsiteY7" fmla="*/ 286429 h 443898"/>
              <a:gd name="connsiteX8" fmla="*/ 3896 w 213347"/>
              <a:gd name="connsiteY8" fmla="*/ 227157 h 443898"/>
              <a:gd name="connsiteX0" fmla="*/ 3896 w 215890"/>
              <a:gd name="connsiteY0" fmla="*/ 225973 h 442714"/>
              <a:gd name="connsiteX1" fmla="*/ 3873 w 215890"/>
              <a:gd name="connsiteY1" fmla="*/ 151896 h 442714"/>
              <a:gd name="connsiteX2" fmla="*/ 25304 w 215890"/>
              <a:gd name="connsiteY2" fmla="*/ 118558 h 442714"/>
              <a:gd name="connsiteX3" fmla="*/ 164580 w 215890"/>
              <a:gd name="connsiteY3" fmla="*/ 139 h 442714"/>
              <a:gd name="connsiteX4" fmla="*/ 184848 w 215890"/>
              <a:gd name="connsiteY4" fmla="*/ 97126 h 442714"/>
              <a:gd name="connsiteX5" fmla="*/ 213347 w 215890"/>
              <a:gd name="connsiteY5" fmla="*/ 204541 h 442714"/>
              <a:gd name="connsiteX6" fmla="*/ 140769 w 215890"/>
              <a:gd name="connsiteY6" fmla="*/ 432757 h 442714"/>
              <a:gd name="connsiteX7" fmla="*/ 56261 w 215890"/>
              <a:gd name="connsiteY7" fmla="*/ 390021 h 442714"/>
              <a:gd name="connsiteX8" fmla="*/ 3873 w 215890"/>
              <a:gd name="connsiteY8" fmla="*/ 285245 h 442714"/>
              <a:gd name="connsiteX9" fmla="*/ 3896 w 215890"/>
              <a:gd name="connsiteY9" fmla="*/ 225973 h 442714"/>
              <a:gd name="connsiteX0" fmla="*/ 3896 w 213367"/>
              <a:gd name="connsiteY0" fmla="*/ 225973 h 439248"/>
              <a:gd name="connsiteX1" fmla="*/ 3873 w 213367"/>
              <a:gd name="connsiteY1" fmla="*/ 151896 h 439248"/>
              <a:gd name="connsiteX2" fmla="*/ 25304 w 213367"/>
              <a:gd name="connsiteY2" fmla="*/ 118558 h 439248"/>
              <a:gd name="connsiteX3" fmla="*/ 164580 w 213367"/>
              <a:gd name="connsiteY3" fmla="*/ 139 h 439248"/>
              <a:gd name="connsiteX4" fmla="*/ 184848 w 213367"/>
              <a:gd name="connsiteY4" fmla="*/ 97126 h 439248"/>
              <a:gd name="connsiteX5" fmla="*/ 213347 w 213367"/>
              <a:gd name="connsiteY5" fmla="*/ 204541 h 439248"/>
              <a:gd name="connsiteX6" fmla="*/ 180085 w 213367"/>
              <a:gd name="connsiteY6" fmla="*/ 256670 h 439248"/>
              <a:gd name="connsiteX7" fmla="*/ 140769 w 213367"/>
              <a:gd name="connsiteY7" fmla="*/ 432757 h 439248"/>
              <a:gd name="connsiteX8" fmla="*/ 56261 w 213367"/>
              <a:gd name="connsiteY8" fmla="*/ 390021 h 439248"/>
              <a:gd name="connsiteX9" fmla="*/ 3873 w 213367"/>
              <a:gd name="connsiteY9" fmla="*/ 285245 h 439248"/>
              <a:gd name="connsiteX10" fmla="*/ 3896 w 213367"/>
              <a:gd name="connsiteY10" fmla="*/ 225973 h 439248"/>
              <a:gd name="connsiteX0" fmla="*/ 3896 w 213366"/>
              <a:gd name="connsiteY0" fmla="*/ 225973 h 432876"/>
              <a:gd name="connsiteX1" fmla="*/ 3873 w 213366"/>
              <a:gd name="connsiteY1" fmla="*/ 151896 h 432876"/>
              <a:gd name="connsiteX2" fmla="*/ 25304 w 213366"/>
              <a:gd name="connsiteY2" fmla="*/ 118558 h 432876"/>
              <a:gd name="connsiteX3" fmla="*/ 164580 w 213366"/>
              <a:gd name="connsiteY3" fmla="*/ 139 h 432876"/>
              <a:gd name="connsiteX4" fmla="*/ 184848 w 213366"/>
              <a:gd name="connsiteY4" fmla="*/ 97126 h 432876"/>
              <a:gd name="connsiteX5" fmla="*/ 213347 w 213366"/>
              <a:gd name="connsiteY5" fmla="*/ 204541 h 432876"/>
              <a:gd name="connsiteX6" fmla="*/ 180085 w 213366"/>
              <a:gd name="connsiteY6" fmla="*/ 256670 h 432876"/>
              <a:gd name="connsiteX7" fmla="*/ 144367 w 213366"/>
              <a:gd name="connsiteY7" fmla="*/ 397164 h 432876"/>
              <a:gd name="connsiteX8" fmla="*/ 140769 w 213366"/>
              <a:gd name="connsiteY8" fmla="*/ 432757 h 432876"/>
              <a:gd name="connsiteX9" fmla="*/ 56261 w 213366"/>
              <a:gd name="connsiteY9" fmla="*/ 390021 h 432876"/>
              <a:gd name="connsiteX10" fmla="*/ 3873 w 213366"/>
              <a:gd name="connsiteY10" fmla="*/ 285245 h 432876"/>
              <a:gd name="connsiteX11" fmla="*/ 3896 w 213366"/>
              <a:gd name="connsiteY11" fmla="*/ 225973 h 432876"/>
              <a:gd name="connsiteX0" fmla="*/ 3896 w 213366"/>
              <a:gd name="connsiteY0" fmla="*/ 225973 h 432876"/>
              <a:gd name="connsiteX1" fmla="*/ 3873 w 213366"/>
              <a:gd name="connsiteY1" fmla="*/ 151896 h 432876"/>
              <a:gd name="connsiteX2" fmla="*/ 25304 w 213366"/>
              <a:gd name="connsiteY2" fmla="*/ 118558 h 432876"/>
              <a:gd name="connsiteX3" fmla="*/ 164580 w 213366"/>
              <a:gd name="connsiteY3" fmla="*/ 139 h 432876"/>
              <a:gd name="connsiteX4" fmla="*/ 184848 w 213366"/>
              <a:gd name="connsiteY4" fmla="*/ 97126 h 432876"/>
              <a:gd name="connsiteX5" fmla="*/ 213347 w 213366"/>
              <a:gd name="connsiteY5" fmla="*/ 204541 h 432876"/>
              <a:gd name="connsiteX6" fmla="*/ 180085 w 213366"/>
              <a:gd name="connsiteY6" fmla="*/ 256670 h 432876"/>
              <a:gd name="connsiteX7" fmla="*/ 144367 w 213366"/>
              <a:gd name="connsiteY7" fmla="*/ 397164 h 432876"/>
              <a:gd name="connsiteX8" fmla="*/ 140769 w 213366"/>
              <a:gd name="connsiteY8" fmla="*/ 432757 h 432876"/>
              <a:gd name="connsiteX9" fmla="*/ 56261 w 213366"/>
              <a:gd name="connsiteY9" fmla="*/ 390021 h 432876"/>
              <a:gd name="connsiteX10" fmla="*/ 37211 w 213366"/>
              <a:gd name="connsiteY10" fmla="*/ 342395 h 432876"/>
              <a:gd name="connsiteX11" fmla="*/ 3873 w 213366"/>
              <a:gd name="connsiteY11" fmla="*/ 285245 h 432876"/>
              <a:gd name="connsiteX12" fmla="*/ 3896 w 213366"/>
              <a:gd name="connsiteY12" fmla="*/ 225973 h 432876"/>
              <a:gd name="connsiteX0" fmla="*/ 3896 w 213366"/>
              <a:gd name="connsiteY0" fmla="*/ 225973 h 432876"/>
              <a:gd name="connsiteX1" fmla="*/ 3873 w 213366"/>
              <a:gd name="connsiteY1" fmla="*/ 151896 h 432876"/>
              <a:gd name="connsiteX2" fmla="*/ 25304 w 213366"/>
              <a:gd name="connsiteY2" fmla="*/ 118558 h 432876"/>
              <a:gd name="connsiteX3" fmla="*/ 164580 w 213366"/>
              <a:gd name="connsiteY3" fmla="*/ 139 h 432876"/>
              <a:gd name="connsiteX4" fmla="*/ 184848 w 213366"/>
              <a:gd name="connsiteY4" fmla="*/ 97126 h 432876"/>
              <a:gd name="connsiteX5" fmla="*/ 213347 w 213366"/>
              <a:gd name="connsiteY5" fmla="*/ 204541 h 432876"/>
              <a:gd name="connsiteX6" fmla="*/ 180085 w 213366"/>
              <a:gd name="connsiteY6" fmla="*/ 256670 h 432876"/>
              <a:gd name="connsiteX7" fmla="*/ 144367 w 213366"/>
              <a:gd name="connsiteY7" fmla="*/ 397164 h 432876"/>
              <a:gd name="connsiteX8" fmla="*/ 140769 w 213366"/>
              <a:gd name="connsiteY8" fmla="*/ 432757 h 432876"/>
              <a:gd name="connsiteX9" fmla="*/ 56261 w 213366"/>
              <a:gd name="connsiteY9" fmla="*/ 390021 h 432876"/>
              <a:gd name="connsiteX10" fmla="*/ 37211 w 213366"/>
              <a:gd name="connsiteY10" fmla="*/ 342395 h 432876"/>
              <a:gd name="connsiteX11" fmla="*/ 51498 w 213366"/>
              <a:gd name="connsiteY11" fmla="*/ 299533 h 432876"/>
              <a:gd name="connsiteX12" fmla="*/ 3873 w 213366"/>
              <a:gd name="connsiteY12" fmla="*/ 285245 h 432876"/>
              <a:gd name="connsiteX13" fmla="*/ 3896 w 213366"/>
              <a:gd name="connsiteY13" fmla="*/ 225973 h 432876"/>
              <a:gd name="connsiteX0" fmla="*/ 3896 w 213366"/>
              <a:gd name="connsiteY0" fmla="*/ 225973 h 432876"/>
              <a:gd name="connsiteX1" fmla="*/ 3873 w 213366"/>
              <a:gd name="connsiteY1" fmla="*/ 151896 h 432876"/>
              <a:gd name="connsiteX2" fmla="*/ 25304 w 213366"/>
              <a:gd name="connsiteY2" fmla="*/ 118558 h 432876"/>
              <a:gd name="connsiteX3" fmla="*/ 164580 w 213366"/>
              <a:gd name="connsiteY3" fmla="*/ 139 h 432876"/>
              <a:gd name="connsiteX4" fmla="*/ 184848 w 213366"/>
              <a:gd name="connsiteY4" fmla="*/ 97126 h 432876"/>
              <a:gd name="connsiteX5" fmla="*/ 213347 w 213366"/>
              <a:gd name="connsiteY5" fmla="*/ 204541 h 432876"/>
              <a:gd name="connsiteX6" fmla="*/ 180085 w 213366"/>
              <a:gd name="connsiteY6" fmla="*/ 256670 h 432876"/>
              <a:gd name="connsiteX7" fmla="*/ 144367 w 213366"/>
              <a:gd name="connsiteY7" fmla="*/ 397164 h 432876"/>
              <a:gd name="connsiteX8" fmla="*/ 140769 w 213366"/>
              <a:gd name="connsiteY8" fmla="*/ 432757 h 432876"/>
              <a:gd name="connsiteX9" fmla="*/ 56261 w 213366"/>
              <a:gd name="connsiteY9" fmla="*/ 390021 h 432876"/>
              <a:gd name="connsiteX10" fmla="*/ 65786 w 213366"/>
              <a:gd name="connsiteY10" fmla="*/ 349539 h 432876"/>
              <a:gd name="connsiteX11" fmla="*/ 37211 w 213366"/>
              <a:gd name="connsiteY11" fmla="*/ 342395 h 432876"/>
              <a:gd name="connsiteX12" fmla="*/ 51498 w 213366"/>
              <a:gd name="connsiteY12" fmla="*/ 299533 h 432876"/>
              <a:gd name="connsiteX13" fmla="*/ 3873 w 213366"/>
              <a:gd name="connsiteY13" fmla="*/ 285245 h 432876"/>
              <a:gd name="connsiteX14" fmla="*/ 3896 w 213366"/>
              <a:gd name="connsiteY14" fmla="*/ 225973 h 432876"/>
              <a:gd name="connsiteX0" fmla="*/ 3310 w 212780"/>
              <a:gd name="connsiteY0" fmla="*/ 225973 h 432876"/>
              <a:gd name="connsiteX1" fmla="*/ 3287 w 212780"/>
              <a:gd name="connsiteY1" fmla="*/ 151896 h 432876"/>
              <a:gd name="connsiteX2" fmla="*/ 24718 w 212780"/>
              <a:gd name="connsiteY2" fmla="*/ 118558 h 432876"/>
              <a:gd name="connsiteX3" fmla="*/ 163994 w 212780"/>
              <a:gd name="connsiteY3" fmla="*/ 139 h 432876"/>
              <a:gd name="connsiteX4" fmla="*/ 184262 w 212780"/>
              <a:gd name="connsiteY4" fmla="*/ 97126 h 432876"/>
              <a:gd name="connsiteX5" fmla="*/ 212761 w 212780"/>
              <a:gd name="connsiteY5" fmla="*/ 204541 h 432876"/>
              <a:gd name="connsiteX6" fmla="*/ 179499 w 212780"/>
              <a:gd name="connsiteY6" fmla="*/ 256670 h 432876"/>
              <a:gd name="connsiteX7" fmla="*/ 143781 w 212780"/>
              <a:gd name="connsiteY7" fmla="*/ 397164 h 432876"/>
              <a:gd name="connsiteX8" fmla="*/ 140183 w 212780"/>
              <a:gd name="connsiteY8" fmla="*/ 432757 h 432876"/>
              <a:gd name="connsiteX9" fmla="*/ 55675 w 212780"/>
              <a:gd name="connsiteY9" fmla="*/ 390021 h 432876"/>
              <a:gd name="connsiteX10" fmla="*/ 65200 w 212780"/>
              <a:gd name="connsiteY10" fmla="*/ 349539 h 432876"/>
              <a:gd name="connsiteX11" fmla="*/ 36625 w 212780"/>
              <a:gd name="connsiteY11" fmla="*/ 342395 h 432876"/>
              <a:gd name="connsiteX12" fmla="*/ 50912 w 212780"/>
              <a:gd name="connsiteY12" fmla="*/ 299533 h 432876"/>
              <a:gd name="connsiteX13" fmla="*/ 3287 w 212780"/>
              <a:gd name="connsiteY13" fmla="*/ 285245 h 432876"/>
              <a:gd name="connsiteX14" fmla="*/ 34243 w 212780"/>
              <a:gd name="connsiteY14" fmla="*/ 254289 h 432876"/>
              <a:gd name="connsiteX15" fmla="*/ 3310 w 212780"/>
              <a:gd name="connsiteY15" fmla="*/ 225973 h 432876"/>
              <a:gd name="connsiteX0" fmla="*/ 1184 w 210654"/>
              <a:gd name="connsiteY0" fmla="*/ 225973 h 432876"/>
              <a:gd name="connsiteX1" fmla="*/ 29736 w 210654"/>
              <a:gd name="connsiteY1" fmla="*/ 201901 h 432876"/>
              <a:gd name="connsiteX2" fmla="*/ 1161 w 210654"/>
              <a:gd name="connsiteY2" fmla="*/ 151896 h 432876"/>
              <a:gd name="connsiteX3" fmla="*/ 22592 w 210654"/>
              <a:gd name="connsiteY3" fmla="*/ 118558 h 432876"/>
              <a:gd name="connsiteX4" fmla="*/ 161868 w 210654"/>
              <a:gd name="connsiteY4" fmla="*/ 139 h 432876"/>
              <a:gd name="connsiteX5" fmla="*/ 182136 w 210654"/>
              <a:gd name="connsiteY5" fmla="*/ 97126 h 432876"/>
              <a:gd name="connsiteX6" fmla="*/ 210635 w 210654"/>
              <a:gd name="connsiteY6" fmla="*/ 204541 h 432876"/>
              <a:gd name="connsiteX7" fmla="*/ 177373 w 210654"/>
              <a:gd name="connsiteY7" fmla="*/ 256670 h 432876"/>
              <a:gd name="connsiteX8" fmla="*/ 141655 w 210654"/>
              <a:gd name="connsiteY8" fmla="*/ 397164 h 432876"/>
              <a:gd name="connsiteX9" fmla="*/ 138057 w 210654"/>
              <a:gd name="connsiteY9" fmla="*/ 432757 h 432876"/>
              <a:gd name="connsiteX10" fmla="*/ 53549 w 210654"/>
              <a:gd name="connsiteY10" fmla="*/ 390021 h 432876"/>
              <a:gd name="connsiteX11" fmla="*/ 63074 w 210654"/>
              <a:gd name="connsiteY11" fmla="*/ 349539 h 432876"/>
              <a:gd name="connsiteX12" fmla="*/ 34499 w 210654"/>
              <a:gd name="connsiteY12" fmla="*/ 342395 h 432876"/>
              <a:gd name="connsiteX13" fmla="*/ 48786 w 210654"/>
              <a:gd name="connsiteY13" fmla="*/ 299533 h 432876"/>
              <a:gd name="connsiteX14" fmla="*/ 1161 w 210654"/>
              <a:gd name="connsiteY14" fmla="*/ 285245 h 432876"/>
              <a:gd name="connsiteX15" fmla="*/ 32117 w 210654"/>
              <a:gd name="connsiteY15" fmla="*/ 254289 h 432876"/>
              <a:gd name="connsiteX16" fmla="*/ 1184 w 210654"/>
              <a:gd name="connsiteY16" fmla="*/ 225973 h 432876"/>
              <a:gd name="connsiteX0" fmla="*/ 1184 w 210654"/>
              <a:gd name="connsiteY0" fmla="*/ 225973 h 432876"/>
              <a:gd name="connsiteX1" fmla="*/ 13067 w 210654"/>
              <a:gd name="connsiteY1" fmla="*/ 209045 h 432876"/>
              <a:gd name="connsiteX2" fmla="*/ 29736 w 210654"/>
              <a:gd name="connsiteY2" fmla="*/ 201901 h 432876"/>
              <a:gd name="connsiteX3" fmla="*/ 1161 w 210654"/>
              <a:gd name="connsiteY3" fmla="*/ 151896 h 432876"/>
              <a:gd name="connsiteX4" fmla="*/ 22592 w 210654"/>
              <a:gd name="connsiteY4" fmla="*/ 118558 h 432876"/>
              <a:gd name="connsiteX5" fmla="*/ 161868 w 210654"/>
              <a:gd name="connsiteY5" fmla="*/ 139 h 432876"/>
              <a:gd name="connsiteX6" fmla="*/ 182136 w 210654"/>
              <a:gd name="connsiteY6" fmla="*/ 97126 h 432876"/>
              <a:gd name="connsiteX7" fmla="*/ 210635 w 210654"/>
              <a:gd name="connsiteY7" fmla="*/ 204541 h 432876"/>
              <a:gd name="connsiteX8" fmla="*/ 177373 w 210654"/>
              <a:gd name="connsiteY8" fmla="*/ 256670 h 432876"/>
              <a:gd name="connsiteX9" fmla="*/ 141655 w 210654"/>
              <a:gd name="connsiteY9" fmla="*/ 397164 h 432876"/>
              <a:gd name="connsiteX10" fmla="*/ 138057 w 210654"/>
              <a:gd name="connsiteY10" fmla="*/ 432757 h 432876"/>
              <a:gd name="connsiteX11" fmla="*/ 53549 w 210654"/>
              <a:gd name="connsiteY11" fmla="*/ 390021 h 432876"/>
              <a:gd name="connsiteX12" fmla="*/ 63074 w 210654"/>
              <a:gd name="connsiteY12" fmla="*/ 349539 h 432876"/>
              <a:gd name="connsiteX13" fmla="*/ 34499 w 210654"/>
              <a:gd name="connsiteY13" fmla="*/ 342395 h 432876"/>
              <a:gd name="connsiteX14" fmla="*/ 48786 w 210654"/>
              <a:gd name="connsiteY14" fmla="*/ 299533 h 432876"/>
              <a:gd name="connsiteX15" fmla="*/ 1161 w 210654"/>
              <a:gd name="connsiteY15" fmla="*/ 285245 h 432876"/>
              <a:gd name="connsiteX16" fmla="*/ 32117 w 210654"/>
              <a:gd name="connsiteY16" fmla="*/ 254289 h 432876"/>
              <a:gd name="connsiteX17" fmla="*/ 1184 w 210654"/>
              <a:gd name="connsiteY17" fmla="*/ 225973 h 432876"/>
              <a:gd name="connsiteX0" fmla="*/ 597 w 210067"/>
              <a:gd name="connsiteY0" fmla="*/ 225973 h 432876"/>
              <a:gd name="connsiteX1" fmla="*/ 12480 w 210067"/>
              <a:gd name="connsiteY1" fmla="*/ 209045 h 432876"/>
              <a:gd name="connsiteX2" fmla="*/ 29149 w 210067"/>
              <a:gd name="connsiteY2" fmla="*/ 201901 h 432876"/>
              <a:gd name="connsiteX3" fmla="*/ 574 w 210067"/>
              <a:gd name="connsiteY3" fmla="*/ 151896 h 432876"/>
              <a:gd name="connsiteX4" fmla="*/ 22005 w 210067"/>
              <a:gd name="connsiteY4" fmla="*/ 118558 h 432876"/>
              <a:gd name="connsiteX5" fmla="*/ 161281 w 210067"/>
              <a:gd name="connsiteY5" fmla="*/ 139 h 432876"/>
              <a:gd name="connsiteX6" fmla="*/ 181549 w 210067"/>
              <a:gd name="connsiteY6" fmla="*/ 97126 h 432876"/>
              <a:gd name="connsiteX7" fmla="*/ 210048 w 210067"/>
              <a:gd name="connsiteY7" fmla="*/ 204541 h 432876"/>
              <a:gd name="connsiteX8" fmla="*/ 176786 w 210067"/>
              <a:gd name="connsiteY8" fmla="*/ 256670 h 432876"/>
              <a:gd name="connsiteX9" fmla="*/ 141068 w 210067"/>
              <a:gd name="connsiteY9" fmla="*/ 397164 h 432876"/>
              <a:gd name="connsiteX10" fmla="*/ 137470 w 210067"/>
              <a:gd name="connsiteY10" fmla="*/ 432757 h 432876"/>
              <a:gd name="connsiteX11" fmla="*/ 52962 w 210067"/>
              <a:gd name="connsiteY11" fmla="*/ 390021 h 432876"/>
              <a:gd name="connsiteX12" fmla="*/ 62487 w 210067"/>
              <a:gd name="connsiteY12" fmla="*/ 349539 h 432876"/>
              <a:gd name="connsiteX13" fmla="*/ 33912 w 210067"/>
              <a:gd name="connsiteY13" fmla="*/ 342395 h 432876"/>
              <a:gd name="connsiteX14" fmla="*/ 48199 w 210067"/>
              <a:gd name="connsiteY14" fmla="*/ 299533 h 432876"/>
              <a:gd name="connsiteX15" fmla="*/ 17243 w 210067"/>
              <a:gd name="connsiteY15" fmla="*/ 297151 h 432876"/>
              <a:gd name="connsiteX16" fmla="*/ 574 w 210067"/>
              <a:gd name="connsiteY16" fmla="*/ 285245 h 432876"/>
              <a:gd name="connsiteX17" fmla="*/ 31530 w 210067"/>
              <a:gd name="connsiteY17" fmla="*/ 254289 h 432876"/>
              <a:gd name="connsiteX18" fmla="*/ 597 w 210067"/>
              <a:gd name="connsiteY18" fmla="*/ 225973 h 432876"/>
              <a:gd name="connsiteX0" fmla="*/ 597 w 210067"/>
              <a:gd name="connsiteY0" fmla="*/ 226077 h 432980"/>
              <a:gd name="connsiteX1" fmla="*/ 12480 w 210067"/>
              <a:gd name="connsiteY1" fmla="*/ 209149 h 432980"/>
              <a:gd name="connsiteX2" fmla="*/ 29149 w 210067"/>
              <a:gd name="connsiteY2" fmla="*/ 202005 h 432980"/>
              <a:gd name="connsiteX3" fmla="*/ 574 w 210067"/>
              <a:gd name="connsiteY3" fmla="*/ 152000 h 432980"/>
              <a:gd name="connsiteX4" fmla="*/ 22005 w 210067"/>
              <a:gd name="connsiteY4" fmla="*/ 118662 h 432980"/>
              <a:gd name="connsiteX5" fmla="*/ 114874 w 210067"/>
              <a:gd name="connsiteY5" fmla="*/ 71037 h 432980"/>
              <a:gd name="connsiteX6" fmla="*/ 161281 w 210067"/>
              <a:gd name="connsiteY6" fmla="*/ 243 h 432980"/>
              <a:gd name="connsiteX7" fmla="*/ 181549 w 210067"/>
              <a:gd name="connsiteY7" fmla="*/ 97230 h 432980"/>
              <a:gd name="connsiteX8" fmla="*/ 210048 w 210067"/>
              <a:gd name="connsiteY8" fmla="*/ 204645 h 432980"/>
              <a:gd name="connsiteX9" fmla="*/ 176786 w 210067"/>
              <a:gd name="connsiteY9" fmla="*/ 256774 h 432980"/>
              <a:gd name="connsiteX10" fmla="*/ 141068 w 210067"/>
              <a:gd name="connsiteY10" fmla="*/ 397268 h 432980"/>
              <a:gd name="connsiteX11" fmla="*/ 137470 w 210067"/>
              <a:gd name="connsiteY11" fmla="*/ 432861 h 432980"/>
              <a:gd name="connsiteX12" fmla="*/ 52962 w 210067"/>
              <a:gd name="connsiteY12" fmla="*/ 390125 h 432980"/>
              <a:gd name="connsiteX13" fmla="*/ 62487 w 210067"/>
              <a:gd name="connsiteY13" fmla="*/ 349643 h 432980"/>
              <a:gd name="connsiteX14" fmla="*/ 33912 w 210067"/>
              <a:gd name="connsiteY14" fmla="*/ 342499 h 432980"/>
              <a:gd name="connsiteX15" fmla="*/ 48199 w 210067"/>
              <a:gd name="connsiteY15" fmla="*/ 299637 h 432980"/>
              <a:gd name="connsiteX16" fmla="*/ 17243 w 210067"/>
              <a:gd name="connsiteY16" fmla="*/ 297255 h 432980"/>
              <a:gd name="connsiteX17" fmla="*/ 574 w 210067"/>
              <a:gd name="connsiteY17" fmla="*/ 285349 h 432980"/>
              <a:gd name="connsiteX18" fmla="*/ 31530 w 210067"/>
              <a:gd name="connsiteY18" fmla="*/ 254393 h 432980"/>
              <a:gd name="connsiteX19" fmla="*/ 597 w 210067"/>
              <a:gd name="connsiteY19" fmla="*/ 226077 h 432980"/>
              <a:gd name="connsiteX0" fmla="*/ 597 w 210067"/>
              <a:gd name="connsiteY0" fmla="*/ 225914 h 432817"/>
              <a:gd name="connsiteX1" fmla="*/ 12480 w 210067"/>
              <a:gd name="connsiteY1" fmla="*/ 208986 h 432817"/>
              <a:gd name="connsiteX2" fmla="*/ 29149 w 210067"/>
              <a:gd name="connsiteY2" fmla="*/ 201842 h 432817"/>
              <a:gd name="connsiteX3" fmla="*/ 574 w 210067"/>
              <a:gd name="connsiteY3" fmla="*/ 151837 h 432817"/>
              <a:gd name="connsiteX4" fmla="*/ 22005 w 210067"/>
              <a:gd name="connsiteY4" fmla="*/ 118499 h 432817"/>
              <a:gd name="connsiteX5" fmla="*/ 114874 w 210067"/>
              <a:gd name="connsiteY5" fmla="*/ 70874 h 432817"/>
              <a:gd name="connsiteX6" fmla="*/ 152974 w 210067"/>
              <a:gd name="connsiteY6" fmla="*/ 80399 h 432817"/>
              <a:gd name="connsiteX7" fmla="*/ 161281 w 210067"/>
              <a:gd name="connsiteY7" fmla="*/ 80 h 432817"/>
              <a:gd name="connsiteX8" fmla="*/ 181549 w 210067"/>
              <a:gd name="connsiteY8" fmla="*/ 97067 h 432817"/>
              <a:gd name="connsiteX9" fmla="*/ 210048 w 210067"/>
              <a:gd name="connsiteY9" fmla="*/ 204482 h 432817"/>
              <a:gd name="connsiteX10" fmla="*/ 176786 w 210067"/>
              <a:gd name="connsiteY10" fmla="*/ 256611 h 432817"/>
              <a:gd name="connsiteX11" fmla="*/ 141068 w 210067"/>
              <a:gd name="connsiteY11" fmla="*/ 397105 h 432817"/>
              <a:gd name="connsiteX12" fmla="*/ 137470 w 210067"/>
              <a:gd name="connsiteY12" fmla="*/ 432698 h 432817"/>
              <a:gd name="connsiteX13" fmla="*/ 52962 w 210067"/>
              <a:gd name="connsiteY13" fmla="*/ 389962 h 432817"/>
              <a:gd name="connsiteX14" fmla="*/ 62487 w 210067"/>
              <a:gd name="connsiteY14" fmla="*/ 349480 h 432817"/>
              <a:gd name="connsiteX15" fmla="*/ 33912 w 210067"/>
              <a:gd name="connsiteY15" fmla="*/ 342336 h 432817"/>
              <a:gd name="connsiteX16" fmla="*/ 48199 w 210067"/>
              <a:gd name="connsiteY16" fmla="*/ 299474 h 432817"/>
              <a:gd name="connsiteX17" fmla="*/ 17243 w 210067"/>
              <a:gd name="connsiteY17" fmla="*/ 297092 h 432817"/>
              <a:gd name="connsiteX18" fmla="*/ 574 w 210067"/>
              <a:gd name="connsiteY18" fmla="*/ 285186 h 432817"/>
              <a:gd name="connsiteX19" fmla="*/ 31530 w 210067"/>
              <a:gd name="connsiteY19" fmla="*/ 254230 h 432817"/>
              <a:gd name="connsiteX20" fmla="*/ 597 w 210067"/>
              <a:gd name="connsiteY20" fmla="*/ 225914 h 432817"/>
              <a:gd name="connsiteX0" fmla="*/ 597 w 210067"/>
              <a:gd name="connsiteY0" fmla="*/ 227234 h 434137"/>
              <a:gd name="connsiteX1" fmla="*/ 12480 w 210067"/>
              <a:gd name="connsiteY1" fmla="*/ 210306 h 434137"/>
              <a:gd name="connsiteX2" fmla="*/ 29149 w 210067"/>
              <a:gd name="connsiteY2" fmla="*/ 203162 h 434137"/>
              <a:gd name="connsiteX3" fmla="*/ 574 w 210067"/>
              <a:gd name="connsiteY3" fmla="*/ 153157 h 434137"/>
              <a:gd name="connsiteX4" fmla="*/ 22005 w 210067"/>
              <a:gd name="connsiteY4" fmla="*/ 119819 h 434137"/>
              <a:gd name="connsiteX5" fmla="*/ 114874 w 210067"/>
              <a:gd name="connsiteY5" fmla="*/ 72194 h 434137"/>
              <a:gd name="connsiteX6" fmla="*/ 152974 w 210067"/>
              <a:gd name="connsiteY6" fmla="*/ 81719 h 434137"/>
              <a:gd name="connsiteX7" fmla="*/ 148212 w 210067"/>
              <a:gd name="connsiteY7" fmla="*/ 43619 h 434137"/>
              <a:gd name="connsiteX8" fmla="*/ 161281 w 210067"/>
              <a:gd name="connsiteY8" fmla="*/ 1400 h 434137"/>
              <a:gd name="connsiteX9" fmla="*/ 181549 w 210067"/>
              <a:gd name="connsiteY9" fmla="*/ 98387 h 434137"/>
              <a:gd name="connsiteX10" fmla="*/ 210048 w 210067"/>
              <a:gd name="connsiteY10" fmla="*/ 205802 h 434137"/>
              <a:gd name="connsiteX11" fmla="*/ 176786 w 210067"/>
              <a:gd name="connsiteY11" fmla="*/ 257931 h 434137"/>
              <a:gd name="connsiteX12" fmla="*/ 141068 w 210067"/>
              <a:gd name="connsiteY12" fmla="*/ 398425 h 434137"/>
              <a:gd name="connsiteX13" fmla="*/ 137470 w 210067"/>
              <a:gd name="connsiteY13" fmla="*/ 434018 h 434137"/>
              <a:gd name="connsiteX14" fmla="*/ 52962 w 210067"/>
              <a:gd name="connsiteY14" fmla="*/ 391282 h 434137"/>
              <a:gd name="connsiteX15" fmla="*/ 62487 w 210067"/>
              <a:gd name="connsiteY15" fmla="*/ 350800 h 434137"/>
              <a:gd name="connsiteX16" fmla="*/ 33912 w 210067"/>
              <a:gd name="connsiteY16" fmla="*/ 343656 h 434137"/>
              <a:gd name="connsiteX17" fmla="*/ 48199 w 210067"/>
              <a:gd name="connsiteY17" fmla="*/ 300794 h 434137"/>
              <a:gd name="connsiteX18" fmla="*/ 17243 w 210067"/>
              <a:gd name="connsiteY18" fmla="*/ 298412 h 434137"/>
              <a:gd name="connsiteX19" fmla="*/ 574 w 210067"/>
              <a:gd name="connsiteY19" fmla="*/ 286506 h 434137"/>
              <a:gd name="connsiteX20" fmla="*/ 31530 w 210067"/>
              <a:gd name="connsiteY20" fmla="*/ 255550 h 434137"/>
              <a:gd name="connsiteX21" fmla="*/ 597 w 210067"/>
              <a:gd name="connsiteY21" fmla="*/ 227234 h 434137"/>
              <a:gd name="connsiteX0" fmla="*/ 597 w 210067"/>
              <a:gd name="connsiteY0" fmla="*/ 225839 h 432742"/>
              <a:gd name="connsiteX1" fmla="*/ 12480 w 210067"/>
              <a:gd name="connsiteY1" fmla="*/ 208911 h 432742"/>
              <a:gd name="connsiteX2" fmla="*/ 29149 w 210067"/>
              <a:gd name="connsiteY2" fmla="*/ 201767 h 432742"/>
              <a:gd name="connsiteX3" fmla="*/ 574 w 210067"/>
              <a:gd name="connsiteY3" fmla="*/ 151762 h 432742"/>
              <a:gd name="connsiteX4" fmla="*/ 22005 w 210067"/>
              <a:gd name="connsiteY4" fmla="*/ 118424 h 432742"/>
              <a:gd name="connsiteX5" fmla="*/ 114874 w 210067"/>
              <a:gd name="connsiteY5" fmla="*/ 70799 h 432742"/>
              <a:gd name="connsiteX6" fmla="*/ 152974 w 210067"/>
              <a:gd name="connsiteY6" fmla="*/ 80324 h 432742"/>
              <a:gd name="connsiteX7" fmla="*/ 148212 w 210067"/>
              <a:gd name="connsiteY7" fmla="*/ 42224 h 432742"/>
              <a:gd name="connsiteX8" fmla="*/ 161281 w 210067"/>
              <a:gd name="connsiteY8" fmla="*/ 5 h 432742"/>
              <a:gd name="connsiteX9" fmla="*/ 188693 w 210067"/>
              <a:gd name="connsiteY9" fmla="*/ 39842 h 432742"/>
              <a:gd name="connsiteX10" fmla="*/ 181549 w 210067"/>
              <a:gd name="connsiteY10" fmla="*/ 96992 h 432742"/>
              <a:gd name="connsiteX11" fmla="*/ 210048 w 210067"/>
              <a:gd name="connsiteY11" fmla="*/ 204407 h 432742"/>
              <a:gd name="connsiteX12" fmla="*/ 176786 w 210067"/>
              <a:gd name="connsiteY12" fmla="*/ 256536 h 432742"/>
              <a:gd name="connsiteX13" fmla="*/ 141068 w 210067"/>
              <a:gd name="connsiteY13" fmla="*/ 397030 h 432742"/>
              <a:gd name="connsiteX14" fmla="*/ 137470 w 210067"/>
              <a:gd name="connsiteY14" fmla="*/ 432623 h 432742"/>
              <a:gd name="connsiteX15" fmla="*/ 52962 w 210067"/>
              <a:gd name="connsiteY15" fmla="*/ 389887 h 432742"/>
              <a:gd name="connsiteX16" fmla="*/ 62487 w 210067"/>
              <a:gd name="connsiteY16" fmla="*/ 349405 h 432742"/>
              <a:gd name="connsiteX17" fmla="*/ 33912 w 210067"/>
              <a:gd name="connsiteY17" fmla="*/ 342261 h 432742"/>
              <a:gd name="connsiteX18" fmla="*/ 48199 w 210067"/>
              <a:gd name="connsiteY18" fmla="*/ 299399 h 432742"/>
              <a:gd name="connsiteX19" fmla="*/ 17243 w 210067"/>
              <a:gd name="connsiteY19" fmla="*/ 297017 h 432742"/>
              <a:gd name="connsiteX20" fmla="*/ 574 w 210067"/>
              <a:gd name="connsiteY20" fmla="*/ 285111 h 432742"/>
              <a:gd name="connsiteX21" fmla="*/ 31530 w 210067"/>
              <a:gd name="connsiteY21" fmla="*/ 254155 h 432742"/>
              <a:gd name="connsiteX22" fmla="*/ 597 w 210067"/>
              <a:gd name="connsiteY22" fmla="*/ 225839 h 432742"/>
              <a:gd name="connsiteX0" fmla="*/ 597 w 210066"/>
              <a:gd name="connsiteY0" fmla="*/ 225839 h 432666"/>
              <a:gd name="connsiteX1" fmla="*/ 12480 w 210066"/>
              <a:gd name="connsiteY1" fmla="*/ 208911 h 432666"/>
              <a:gd name="connsiteX2" fmla="*/ 29149 w 210066"/>
              <a:gd name="connsiteY2" fmla="*/ 201767 h 432666"/>
              <a:gd name="connsiteX3" fmla="*/ 574 w 210066"/>
              <a:gd name="connsiteY3" fmla="*/ 151762 h 432666"/>
              <a:gd name="connsiteX4" fmla="*/ 22005 w 210066"/>
              <a:gd name="connsiteY4" fmla="*/ 118424 h 432666"/>
              <a:gd name="connsiteX5" fmla="*/ 114874 w 210066"/>
              <a:gd name="connsiteY5" fmla="*/ 70799 h 432666"/>
              <a:gd name="connsiteX6" fmla="*/ 152974 w 210066"/>
              <a:gd name="connsiteY6" fmla="*/ 80324 h 432666"/>
              <a:gd name="connsiteX7" fmla="*/ 148212 w 210066"/>
              <a:gd name="connsiteY7" fmla="*/ 42224 h 432666"/>
              <a:gd name="connsiteX8" fmla="*/ 161281 w 210066"/>
              <a:gd name="connsiteY8" fmla="*/ 5 h 432666"/>
              <a:gd name="connsiteX9" fmla="*/ 188693 w 210066"/>
              <a:gd name="connsiteY9" fmla="*/ 39842 h 432666"/>
              <a:gd name="connsiteX10" fmla="*/ 181549 w 210066"/>
              <a:gd name="connsiteY10" fmla="*/ 96992 h 432666"/>
              <a:gd name="connsiteX11" fmla="*/ 210048 w 210066"/>
              <a:gd name="connsiteY11" fmla="*/ 204407 h 432666"/>
              <a:gd name="connsiteX12" fmla="*/ 176786 w 210066"/>
              <a:gd name="connsiteY12" fmla="*/ 256536 h 432666"/>
              <a:gd name="connsiteX13" fmla="*/ 169643 w 210066"/>
              <a:gd name="connsiteY13" fmla="*/ 344641 h 432666"/>
              <a:gd name="connsiteX14" fmla="*/ 141068 w 210066"/>
              <a:gd name="connsiteY14" fmla="*/ 397030 h 432666"/>
              <a:gd name="connsiteX15" fmla="*/ 137470 w 210066"/>
              <a:gd name="connsiteY15" fmla="*/ 432623 h 432666"/>
              <a:gd name="connsiteX16" fmla="*/ 52962 w 210066"/>
              <a:gd name="connsiteY16" fmla="*/ 389887 h 432666"/>
              <a:gd name="connsiteX17" fmla="*/ 62487 w 210066"/>
              <a:gd name="connsiteY17" fmla="*/ 349405 h 432666"/>
              <a:gd name="connsiteX18" fmla="*/ 33912 w 210066"/>
              <a:gd name="connsiteY18" fmla="*/ 342261 h 432666"/>
              <a:gd name="connsiteX19" fmla="*/ 48199 w 210066"/>
              <a:gd name="connsiteY19" fmla="*/ 299399 h 432666"/>
              <a:gd name="connsiteX20" fmla="*/ 17243 w 210066"/>
              <a:gd name="connsiteY20" fmla="*/ 297017 h 432666"/>
              <a:gd name="connsiteX21" fmla="*/ 574 w 210066"/>
              <a:gd name="connsiteY21" fmla="*/ 285111 h 432666"/>
              <a:gd name="connsiteX22" fmla="*/ 31530 w 210066"/>
              <a:gd name="connsiteY22" fmla="*/ 254155 h 432666"/>
              <a:gd name="connsiteX23" fmla="*/ 597 w 210066"/>
              <a:gd name="connsiteY23" fmla="*/ 225839 h 432666"/>
              <a:gd name="connsiteX0" fmla="*/ 597 w 210066"/>
              <a:gd name="connsiteY0" fmla="*/ 225839 h 432970"/>
              <a:gd name="connsiteX1" fmla="*/ 12480 w 210066"/>
              <a:gd name="connsiteY1" fmla="*/ 208911 h 432970"/>
              <a:gd name="connsiteX2" fmla="*/ 29149 w 210066"/>
              <a:gd name="connsiteY2" fmla="*/ 201767 h 432970"/>
              <a:gd name="connsiteX3" fmla="*/ 574 w 210066"/>
              <a:gd name="connsiteY3" fmla="*/ 151762 h 432970"/>
              <a:gd name="connsiteX4" fmla="*/ 22005 w 210066"/>
              <a:gd name="connsiteY4" fmla="*/ 118424 h 432970"/>
              <a:gd name="connsiteX5" fmla="*/ 114874 w 210066"/>
              <a:gd name="connsiteY5" fmla="*/ 70799 h 432970"/>
              <a:gd name="connsiteX6" fmla="*/ 152974 w 210066"/>
              <a:gd name="connsiteY6" fmla="*/ 80324 h 432970"/>
              <a:gd name="connsiteX7" fmla="*/ 148212 w 210066"/>
              <a:gd name="connsiteY7" fmla="*/ 42224 h 432970"/>
              <a:gd name="connsiteX8" fmla="*/ 161281 w 210066"/>
              <a:gd name="connsiteY8" fmla="*/ 5 h 432970"/>
              <a:gd name="connsiteX9" fmla="*/ 188693 w 210066"/>
              <a:gd name="connsiteY9" fmla="*/ 39842 h 432970"/>
              <a:gd name="connsiteX10" fmla="*/ 181549 w 210066"/>
              <a:gd name="connsiteY10" fmla="*/ 96992 h 432970"/>
              <a:gd name="connsiteX11" fmla="*/ 210048 w 210066"/>
              <a:gd name="connsiteY11" fmla="*/ 204407 h 432970"/>
              <a:gd name="connsiteX12" fmla="*/ 176786 w 210066"/>
              <a:gd name="connsiteY12" fmla="*/ 256536 h 432970"/>
              <a:gd name="connsiteX13" fmla="*/ 169643 w 210066"/>
              <a:gd name="connsiteY13" fmla="*/ 344641 h 432970"/>
              <a:gd name="connsiteX14" fmla="*/ 141068 w 210066"/>
              <a:gd name="connsiteY14" fmla="*/ 397030 h 432970"/>
              <a:gd name="connsiteX15" fmla="*/ 137470 w 210066"/>
              <a:gd name="connsiteY15" fmla="*/ 432623 h 432970"/>
              <a:gd name="connsiteX16" fmla="*/ 76774 w 210066"/>
              <a:gd name="connsiteY16" fmla="*/ 413698 h 432970"/>
              <a:gd name="connsiteX17" fmla="*/ 52962 w 210066"/>
              <a:gd name="connsiteY17" fmla="*/ 389887 h 432970"/>
              <a:gd name="connsiteX18" fmla="*/ 62487 w 210066"/>
              <a:gd name="connsiteY18" fmla="*/ 349405 h 432970"/>
              <a:gd name="connsiteX19" fmla="*/ 33912 w 210066"/>
              <a:gd name="connsiteY19" fmla="*/ 342261 h 432970"/>
              <a:gd name="connsiteX20" fmla="*/ 48199 w 210066"/>
              <a:gd name="connsiteY20" fmla="*/ 299399 h 432970"/>
              <a:gd name="connsiteX21" fmla="*/ 17243 w 210066"/>
              <a:gd name="connsiteY21" fmla="*/ 297017 h 432970"/>
              <a:gd name="connsiteX22" fmla="*/ 574 w 210066"/>
              <a:gd name="connsiteY22" fmla="*/ 285111 h 432970"/>
              <a:gd name="connsiteX23" fmla="*/ 31530 w 210066"/>
              <a:gd name="connsiteY23" fmla="*/ 254155 h 432970"/>
              <a:gd name="connsiteX24" fmla="*/ 597 w 210066"/>
              <a:gd name="connsiteY24" fmla="*/ 225839 h 4329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0066" h="432970">
                <a:moveTo>
                  <a:pt x="597" y="225839"/>
                </a:moveTo>
                <a:cubicBezTo>
                  <a:pt x="-2578" y="218298"/>
                  <a:pt x="7721" y="212923"/>
                  <a:pt x="12480" y="208911"/>
                </a:cubicBezTo>
                <a:cubicBezTo>
                  <a:pt x="17239" y="204899"/>
                  <a:pt x="31927" y="212482"/>
                  <a:pt x="29149" y="201767"/>
                </a:cubicBezTo>
                <a:cubicBezTo>
                  <a:pt x="26371" y="191052"/>
                  <a:pt x="-2998" y="163668"/>
                  <a:pt x="574" y="151762"/>
                </a:cubicBezTo>
                <a:cubicBezTo>
                  <a:pt x="4146" y="139856"/>
                  <a:pt x="8114" y="134299"/>
                  <a:pt x="22005" y="118424"/>
                </a:cubicBezTo>
                <a:cubicBezTo>
                  <a:pt x="35896" y="102549"/>
                  <a:pt x="97412" y="81515"/>
                  <a:pt x="114874" y="70799"/>
                </a:cubicBezTo>
                <a:cubicBezTo>
                  <a:pt x="132336" y="60083"/>
                  <a:pt x="145433" y="84690"/>
                  <a:pt x="152974" y="80324"/>
                </a:cubicBezTo>
                <a:cubicBezTo>
                  <a:pt x="160515" y="75958"/>
                  <a:pt x="146828" y="55610"/>
                  <a:pt x="148212" y="42224"/>
                </a:cubicBezTo>
                <a:cubicBezTo>
                  <a:pt x="149596" y="28838"/>
                  <a:pt x="154534" y="402"/>
                  <a:pt x="161281" y="5"/>
                </a:cubicBezTo>
                <a:cubicBezTo>
                  <a:pt x="168028" y="-392"/>
                  <a:pt x="185315" y="23678"/>
                  <a:pt x="188693" y="39842"/>
                </a:cubicBezTo>
                <a:cubicBezTo>
                  <a:pt x="192071" y="56006"/>
                  <a:pt x="176006" y="71152"/>
                  <a:pt x="181549" y="96992"/>
                </a:cubicBezTo>
                <a:cubicBezTo>
                  <a:pt x="187093" y="122832"/>
                  <a:pt x="209254" y="171863"/>
                  <a:pt x="210048" y="204407"/>
                </a:cubicBezTo>
                <a:cubicBezTo>
                  <a:pt x="210842" y="236951"/>
                  <a:pt x="185901" y="231576"/>
                  <a:pt x="176786" y="256536"/>
                </a:cubicBezTo>
                <a:cubicBezTo>
                  <a:pt x="167671" y="281496"/>
                  <a:pt x="175596" y="321225"/>
                  <a:pt x="169643" y="344641"/>
                </a:cubicBezTo>
                <a:cubicBezTo>
                  <a:pt x="163690" y="368057"/>
                  <a:pt x="144049" y="383954"/>
                  <a:pt x="141068" y="397030"/>
                </a:cubicBezTo>
                <a:cubicBezTo>
                  <a:pt x="138087" y="410106"/>
                  <a:pt x="148186" y="429845"/>
                  <a:pt x="137470" y="432623"/>
                </a:cubicBezTo>
                <a:cubicBezTo>
                  <a:pt x="126754" y="435401"/>
                  <a:pt x="90859" y="420821"/>
                  <a:pt x="76774" y="413698"/>
                </a:cubicBezTo>
                <a:cubicBezTo>
                  <a:pt x="62689" y="406575"/>
                  <a:pt x="56137" y="399809"/>
                  <a:pt x="52962" y="389887"/>
                </a:cubicBezTo>
                <a:cubicBezTo>
                  <a:pt x="49787" y="379965"/>
                  <a:pt x="65662" y="357343"/>
                  <a:pt x="62487" y="349405"/>
                </a:cubicBezTo>
                <a:cubicBezTo>
                  <a:pt x="59312" y="341467"/>
                  <a:pt x="32721" y="352580"/>
                  <a:pt x="33912" y="342261"/>
                </a:cubicBezTo>
                <a:cubicBezTo>
                  <a:pt x="35103" y="331942"/>
                  <a:pt x="50183" y="308130"/>
                  <a:pt x="48199" y="299399"/>
                </a:cubicBezTo>
                <a:cubicBezTo>
                  <a:pt x="46215" y="290668"/>
                  <a:pt x="25180" y="299398"/>
                  <a:pt x="17243" y="297017"/>
                </a:cubicBezTo>
                <a:cubicBezTo>
                  <a:pt x="9306" y="294636"/>
                  <a:pt x="-1014" y="291064"/>
                  <a:pt x="574" y="285111"/>
                </a:cubicBezTo>
                <a:cubicBezTo>
                  <a:pt x="2162" y="279158"/>
                  <a:pt x="31526" y="264034"/>
                  <a:pt x="31530" y="254155"/>
                </a:cubicBezTo>
                <a:cubicBezTo>
                  <a:pt x="31534" y="244276"/>
                  <a:pt x="3772" y="233380"/>
                  <a:pt x="597" y="225839"/>
                </a:cubicBez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Овал 6"/>
          <p:cNvSpPr/>
          <p:nvPr/>
        </p:nvSpPr>
        <p:spPr>
          <a:xfrm>
            <a:off x="2135845" y="4073398"/>
            <a:ext cx="928829" cy="789641"/>
          </a:xfrm>
          <a:custGeom>
            <a:avLst/>
            <a:gdLst>
              <a:gd name="connsiteX0" fmla="*/ 0 w 210066"/>
              <a:gd name="connsiteY0" fmla="*/ 216485 h 432970"/>
              <a:gd name="connsiteX1" fmla="*/ 105033 w 210066"/>
              <a:gd name="connsiteY1" fmla="*/ 0 h 432970"/>
              <a:gd name="connsiteX2" fmla="*/ 210066 w 210066"/>
              <a:gd name="connsiteY2" fmla="*/ 216485 h 432970"/>
              <a:gd name="connsiteX3" fmla="*/ 105033 w 210066"/>
              <a:gd name="connsiteY3" fmla="*/ 432970 h 432970"/>
              <a:gd name="connsiteX4" fmla="*/ 0 w 210066"/>
              <a:gd name="connsiteY4" fmla="*/ 216485 h 432970"/>
              <a:gd name="connsiteX0" fmla="*/ 42438 w 252504"/>
              <a:gd name="connsiteY0" fmla="*/ 287923 h 504408"/>
              <a:gd name="connsiteX1" fmla="*/ 26028 w 252504"/>
              <a:gd name="connsiteY1" fmla="*/ 0 h 504408"/>
              <a:gd name="connsiteX2" fmla="*/ 252504 w 252504"/>
              <a:gd name="connsiteY2" fmla="*/ 287923 h 504408"/>
              <a:gd name="connsiteX3" fmla="*/ 147471 w 252504"/>
              <a:gd name="connsiteY3" fmla="*/ 504408 h 504408"/>
              <a:gd name="connsiteX4" fmla="*/ 42438 w 252504"/>
              <a:gd name="connsiteY4" fmla="*/ 287923 h 504408"/>
              <a:gd name="connsiteX0" fmla="*/ 41390 w 375281"/>
              <a:gd name="connsiteY0" fmla="*/ 287932 h 504437"/>
              <a:gd name="connsiteX1" fmla="*/ 24980 w 375281"/>
              <a:gd name="connsiteY1" fmla="*/ 9 h 504437"/>
              <a:gd name="connsiteX2" fmla="*/ 375281 w 375281"/>
              <a:gd name="connsiteY2" fmla="*/ 297457 h 504437"/>
              <a:gd name="connsiteX3" fmla="*/ 146423 w 375281"/>
              <a:gd name="connsiteY3" fmla="*/ 504417 h 504437"/>
              <a:gd name="connsiteX4" fmla="*/ 41390 w 375281"/>
              <a:gd name="connsiteY4" fmla="*/ 287932 h 504437"/>
              <a:gd name="connsiteX0" fmla="*/ 40879 w 374770"/>
              <a:gd name="connsiteY0" fmla="*/ 287932 h 571104"/>
              <a:gd name="connsiteX1" fmla="*/ 24469 w 374770"/>
              <a:gd name="connsiteY1" fmla="*/ 9 h 571104"/>
              <a:gd name="connsiteX2" fmla="*/ 374770 w 374770"/>
              <a:gd name="connsiteY2" fmla="*/ 297457 h 571104"/>
              <a:gd name="connsiteX3" fmla="*/ 131624 w 374770"/>
              <a:gd name="connsiteY3" fmla="*/ 571092 h 571104"/>
              <a:gd name="connsiteX4" fmla="*/ 40879 w 374770"/>
              <a:gd name="connsiteY4" fmla="*/ 287932 h 571104"/>
              <a:gd name="connsiteX0" fmla="*/ 40879 w 521652"/>
              <a:gd name="connsiteY0" fmla="*/ 287932 h 584629"/>
              <a:gd name="connsiteX1" fmla="*/ 24469 w 521652"/>
              <a:gd name="connsiteY1" fmla="*/ 9 h 584629"/>
              <a:gd name="connsiteX2" fmla="*/ 374770 w 521652"/>
              <a:gd name="connsiteY2" fmla="*/ 297457 h 584629"/>
              <a:gd name="connsiteX3" fmla="*/ 513935 w 521652"/>
              <a:gd name="connsiteY3" fmla="*/ 514657 h 584629"/>
              <a:gd name="connsiteX4" fmla="*/ 131624 w 521652"/>
              <a:gd name="connsiteY4" fmla="*/ 571092 h 584629"/>
              <a:gd name="connsiteX5" fmla="*/ 40879 w 521652"/>
              <a:gd name="connsiteY5" fmla="*/ 287932 h 584629"/>
              <a:gd name="connsiteX0" fmla="*/ 3385 w 615127"/>
              <a:gd name="connsiteY0" fmla="*/ 323702 h 582180"/>
              <a:gd name="connsiteX1" fmla="*/ 117944 w 615127"/>
              <a:gd name="connsiteY1" fmla="*/ 60 h 582180"/>
              <a:gd name="connsiteX2" fmla="*/ 468245 w 615127"/>
              <a:gd name="connsiteY2" fmla="*/ 297508 h 582180"/>
              <a:gd name="connsiteX3" fmla="*/ 607410 w 615127"/>
              <a:gd name="connsiteY3" fmla="*/ 514708 h 582180"/>
              <a:gd name="connsiteX4" fmla="*/ 225099 w 615127"/>
              <a:gd name="connsiteY4" fmla="*/ 571143 h 582180"/>
              <a:gd name="connsiteX5" fmla="*/ 3385 w 615127"/>
              <a:gd name="connsiteY5" fmla="*/ 323702 h 582180"/>
              <a:gd name="connsiteX0" fmla="*/ 309074 w 920816"/>
              <a:gd name="connsiteY0" fmla="*/ 409084 h 667562"/>
              <a:gd name="connsiteX1" fmla="*/ 1081 w 920816"/>
              <a:gd name="connsiteY1" fmla="*/ 21447 h 667562"/>
              <a:gd name="connsiteX2" fmla="*/ 423633 w 920816"/>
              <a:gd name="connsiteY2" fmla="*/ 85442 h 667562"/>
              <a:gd name="connsiteX3" fmla="*/ 773934 w 920816"/>
              <a:gd name="connsiteY3" fmla="*/ 382890 h 667562"/>
              <a:gd name="connsiteX4" fmla="*/ 913099 w 920816"/>
              <a:gd name="connsiteY4" fmla="*/ 600090 h 667562"/>
              <a:gd name="connsiteX5" fmla="*/ 530788 w 920816"/>
              <a:gd name="connsiteY5" fmla="*/ 656525 h 667562"/>
              <a:gd name="connsiteX6" fmla="*/ 309074 w 920816"/>
              <a:gd name="connsiteY6" fmla="*/ 409084 h 667562"/>
              <a:gd name="connsiteX0" fmla="*/ 309137 w 920879"/>
              <a:gd name="connsiteY0" fmla="*/ 464264 h 722742"/>
              <a:gd name="connsiteX1" fmla="*/ 1144 w 920879"/>
              <a:gd name="connsiteY1" fmla="*/ 76627 h 722742"/>
              <a:gd name="connsiteX2" fmla="*/ 244032 w 920879"/>
              <a:gd name="connsiteY2" fmla="*/ 2808 h 722742"/>
              <a:gd name="connsiteX3" fmla="*/ 423696 w 920879"/>
              <a:gd name="connsiteY3" fmla="*/ 140622 h 722742"/>
              <a:gd name="connsiteX4" fmla="*/ 773997 w 920879"/>
              <a:gd name="connsiteY4" fmla="*/ 438070 h 722742"/>
              <a:gd name="connsiteX5" fmla="*/ 913162 w 920879"/>
              <a:gd name="connsiteY5" fmla="*/ 655270 h 722742"/>
              <a:gd name="connsiteX6" fmla="*/ 530851 w 920879"/>
              <a:gd name="connsiteY6" fmla="*/ 711705 h 722742"/>
              <a:gd name="connsiteX7" fmla="*/ 309137 w 920879"/>
              <a:gd name="connsiteY7" fmla="*/ 464264 h 722742"/>
              <a:gd name="connsiteX0" fmla="*/ 309137 w 921715"/>
              <a:gd name="connsiteY0" fmla="*/ 479038 h 737516"/>
              <a:gd name="connsiteX1" fmla="*/ 1144 w 921715"/>
              <a:gd name="connsiteY1" fmla="*/ 91401 h 737516"/>
              <a:gd name="connsiteX2" fmla="*/ 244032 w 921715"/>
              <a:gd name="connsiteY2" fmla="*/ 17582 h 737516"/>
              <a:gd name="connsiteX3" fmla="*/ 423696 w 921715"/>
              <a:gd name="connsiteY3" fmla="*/ 155396 h 737516"/>
              <a:gd name="connsiteX4" fmla="*/ 591695 w 921715"/>
              <a:gd name="connsiteY4" fmla="*/ 8057 h 737516"/>
              <a:gd name="connsiteX5" fmla="*/ 773997 w 921715"/>
              <a:gd name="connsiteY5" fmla="*/ 452844 h 737516"/>
              <a:gd name="connsiteX6" fmla="*/ 913162 w 921715"/>
              <a:gd name="connsiteY6" fmla="*/ 670044 h 737516"/>
              <a:gd name="connsiteX7" fmla="*/ 530851 w 921715"/>
              <a:gd name="connsiteY7" fmla="*/ 726479 h 737516"/>
              <a:gd name="connsiteX8" fmla="*/ 309137 w 921715"/>
              <a:gd name="connsiteY8" fmla="*/ 479038 h 737516"/>
              <a:gd name="connsiteX0" fmla="*/ 309137 w 921715"/>
              <a:gd name="connsiteY0" fmla="*/ 479038 h 766565"/>
              <a:gd name="connsiteX1" fmla="*/ 1144 w 921715"/>
              <a:gd name="connsiteY1" fmla="*/ 91401 h 766565"/>
              <a:gd name="connsiteX2" fmla="*/ 244032 w 921715"/>
              <a:gd name="connsiteY2" fmla="*/ 17582 h 766565"/>
              <a:gd name="connsiteX3" fmla="*/ 423696 w 921715"/>
              <a:gd name="connsiteY3" fmla="*/ 155396 h 766565"/>
              <a:gd name="connsiteX4" fmla="*/ 591695 w 921715"/>
              <a:gd name="connsiteY4" fmla="*/ 8057 h 766565"/>
              <a:gd name="connsiteX5" fmla="*/ 773997 w 921715"/>
              <a:gd name="connsiteY5" fmla="*/ 452844 h 766565"/>
              <a:gd name="connsiteX6" fmla="*/ 913162 w 921715"/>
              <a:gd name="connsiteY6" fmla="*/ 670044 h 766565"/>
              <a:gd name="connsiteX7" fmla="*/ 530851 w 921715"/>
              <a:gd name="connsiteY7" fmla="*/ 726479 h 766565"/>
              <a:gd name="connsiteX8" fmla="*/ 255939 w 921715"/>
              <a:gd name="connsiteY8" fmla="*/ 751007 h 766565"/>
              <a:gd name="connsiteX9" fmla="*/ 309137 w 921715"/>
              <a:gd name="connsiteY9" fmla="*/ 479038 h 766565"/>
              <a:gd name="connsiteX0" fmla="*/ 309137 w 913248"/>
              <a:gd name="connsiteY0" fmla="*/ 479038 h 769028"/>
              <a:gd name="connsiteX1" fmla="*/ 1144 w 913248"/>
              <a:gd name="connsiteY1" fmla="*/ 91401 h 769028"/>
              <a:gd name="connsiteX2" fmla="*/ 244032 w 913248"/>
              <a:gd name="connsiteY2" fmla="*/ 17582 h 769028"/>
              <a:gd name="connsiteX3" fmla="*/ 423696 w 913248"/>
              <a:gd name="connsiteY3" fmla="*/ 155396 h 769028"/>
              <a:gd name="connsiteX4" fmla="*/ 591695 w 913248"/>
              <a:gd name="connsiteY4" fmla="*/ 8057 h 769028"/>
              <a:gd name="connsiteX5" fmla="*/ 773997 w 913248"/>
              <a:gd name="connsiteY5" fmla="*/ 452844 h 769028"/>
              <a:gd name="connsiteX6" fmla="*/ 913162 w 913248"/>
              <a:gd name="connsiteY6" fmla="*/ 670044 h 769028"/>
              <a:gd name="connsiteX7" fmla="*/ 663133 w 913248"/>
              <a:gd name="connsiteY7" fmla="*/ 589082 h 769028"/>
              <a:gd name="connsiteX8" fmla="*/ 530851 w 913248"/>
              <a:gd name="connsiteY8" fmla="*/ 726479 h 769028"/>
              <a:gd name="connsiteX9" fmla="*/ 255939 w 913248"/>
              <a:gd name="connsiteY9" fmla="*/ 751007 h 769028"/>
              <a:gd name="connsiteX10" fmla="*/ 309137 w 913248"/>
              <a:gd name="connsiteY10" fmla="*/ 479038 h 769028"/>
              <a:gd name="connsiteX0" fmla="*/ 309137 w 913248"/>
              <a:gd name="connsiteY0" fmla="*/ 479038 h 797780"/>
              <a:gd name="connsiteX1" fmla="*/ 1144 w 913248"/>
              <a:gd name="connsiteY1" fmla="*/ 91401 h 797780"/>
              <a:gd name="connsiteX2" fmla="*/ 244032 w 913248"/>
              <a:gd name="connsiteY2" fmla="*/ 17582 h 797780"/>
              <a:gd name="connsiteX3" fmla="*/ 423696 w 913248"/>
              <a:gd name="connsiteY3" fmla="*/ 155396 h 797780"/>
              <a:gd name="connsiteX4" fmla="*/ 591695 w 913248"/>
              <a:gd name="connsiteY4" fmla="*/ 8057 h 797780"/>
              <a:gd name="connsiteX5" fmla="*/ 773997 w 913248"/>
              <a:gd name="connsiteY5" fmla="*/ 452844 h 797780"/>
              <a:gd name="connsiteX6" fmla="*/ 913162 w 913248"/>
              <a:gd name="connsiteY6" fmla="*/ 670044 h 797780"/>
              <a:gd name="connsiteX7" fmla="*/ 663133 w 913248"/>
              <a:gd name="connsiteY7" fmla="*/ 589082 h 797780"/>
              <a:gd name="connsiteX8" fmla="*/ 530851 w 913248"/>
              <a:gd name="connsiteY8" fmla="*/ 726479 h 797780"/>
              <a:gd name="connsiteX9" fmla="*/ 365476 w 913248"/>
              <a:gd name="connsiteY9" fmla="*/ 796250 h 797780"/>
              <a:gd name="connsiteX10" fmla="*/ 255939 w 913248"/>
              <a:gd name="connsiteY10" fmla="*/ 751007 h 797780"/>
              <a:gd name="connsiteX11" fmla="*/ 309137 w 913248"/>
              <a:gd name="connsiteY11" fmla="*/ 479038 h 797780"/>
              <a:gd name="connsiteX0" fmla="*/ 309137 w 913248"/>
              <a:gd name="connsiteY0" fmla="*/ 479038 h 796844"/>
              <a:gd name="connsiteX1" fmla="*/ 1144 w 913248"/>
              <a:gd name="connsiteY1" fmla="*/ 91401 h 796844"/>
              <a:gd name="connsiteX2" fmla="*/ 244032 w 913248"/>
              <a:gd name="connsiteY2" fmla="*/ 17582 h 796844"/>
              <a:gd name="connsiteX3" fmla="*/ 423696 w 913248"/>
              <a:gd name="connsiteY3" fmla="*/ 155396 h 796844"/>
              <a:gd name="connsiteX4" fmla="*/ 591695 w 913248"/>
              <a:gd name="connsiteY4" fmla="*/ 8057 h 796844"/>
              <a:gd name="connsiteX5" fmla="*/ 773997 w 913248"/>
              <a:gd name="connsiteY5" fmla="*/ 452844 h 796844"/>
              <a:gd name="connsiteX6" fmla="*/ 913162 w 913248"/>
              <a:gd name="connsiteY6" fmla="*/ 670044 h 796844"/>
              <a:gd name="connsiteX7" fmla="*/ 663133 w 913248"/>
              <a:gd name="connsiteY7" fmla="*/ 589082 h 796844"/>
              <a:gd name="connsiteX8" fmla="*/ 530851 w 913248"/>
              <a:gd name="connsiteY8" fmla="*/ 726479 h 796844"/>
              <a:gd name="connsiteX9" fmla="*/ 365476 w 913248"/>
              <a:gd name="connsiteY9" fmla="*/ 796250 h 796844"/>
              <a:gd name="connsiteX10" fmla="*/ 255939 w 913248"/>
              <a:gd name="connsiteY10" fmla="*/ 751007 h 796844"/>
              <a:gd name="connsiteX11" fmla="*/ 210695 w 913248"/>
              <a:gd name="connsiteY11" fmla="*/ 605750 h 796844"/>
              <a:gd name="connsiteX12" fmla="*/ 309137 w 913248"/>
              <a:gd name="connsiteY12" fmla="*/ 479038 h 796844"/>
              <a:gd name="connsiteX0" fmla="*/ 309137 w 913248"/>
              <a:gd name="connsiteY0" fmla="*/ 479038 h 796616"/>
              <a:gd name="connsiteX1" fmla="*/ 1144 w 913248"/>
              <a:gd name="connsiteY1" fmla="*/ 91401 h 796616"/>
              <a:gd name="connsiteX2" fmla="*/ 244032 w 913248"/>
              <a:gd name="connsiteY2" fmla="*/ 17582 h 796616"/>
              <a:gd name="connsiteX3" fmla="*/ 423696 w 913248"/>
              <a:gd name="connsiteY3" fmla="*/ 155396 h 796616"/>
              <a:gd name="connsiteX4" fmla="*/ 591695 w 913248"/>
              <a:gd name="connsiteY4" fmla="*/ 8057 h 796616"/>
              <a:gd name="connsiteX5" fmla="*/ 773997 w 913248"/>
              <a:gd name="connsiteY5" fmla="*/ 452844 h 796616"/>
              <a:gd name="connsiteX6" fmla="*/ 913162 w 913248"/>
              <a:gd name="connsiteY6" fmla="*/ 670044 h 796616"/>
              <a:gd name="connsiteX7" fmla="*/ 663133 w 913248"/>
              <a:gd name="connsiteY7" fmla="*/ 589082 h 796616"/>
              <a:gd name="connsiteX8" fmla="*/ 530851 w 913248"/>
              <a:gd name="connsiteY8" fmla="*/ 726479 h 796616"/>
              <a:gd name="connsiteX9" fmla="*/ 365476 w 913248"/>
              <a:gd name="connsiteY9" fmla="*/ 796250 h 796616"/>
              <a:gd name="connsiteX10" fmla="*/ 255939 w 913248"/>
              <a:gd name="connsiteY10" fmla="*/ 751007 h 796616"/>
              <a:gd name="connsiteX11" fmla="*/ 253558 w 913248"/>
              <a:gd name="connsiteY11" fmla="*/ 679568 h 796616"/>
              <a:gd name="connsiteX12" fmla="*/ 210695 w 913248"/>
              <a:gd name="connsiteY12" fmla="*/ 605750 h 796616"/>
              <a:gd name="connsiteX13" fmla="*/ 309137 w 913248"/>
              <a:gd name="connsiteY13" fmla="*/ 479038 h 796616"/>
              <a:gd name="connsiteX0" fmla="*/ 321340 w 925451"/>
              <a:gd name="connsiteY0" fmla="*/ 479038 h 796616"/>
              <a:gd name="connsiteX1" fmla="*/ 51448 w 925451"/>
              <a:gd name="connsiteY1" fmla="*/ 260468 h 796616"/>
              <a:gd name="connsiteX2" fmla="*/ 13347 w 925451"/>
              <a:gd name="connsiteY2" fmla="*/ 91401 h 796616"/>
              <a:gd name="connsiteX3" fmla="*/ 256235 w 925451"/>
              <a:gd name="connsiteY3" fmla="*/ 17582 h 796616"/>
              <a:gd name="connsiteX4" fmla="*/ 435899 w 925451"/>
              <a:gd name="connsiteY4" fmla="*/ 155396 h 796616"/>
              <a:gd name="connsiteX5" fmla="*/ 603898 w 925451"/>
              <a:gd name="connsiteY5" fmla="*/ 8057 h 796616"/>
              <a:gd name="connsiteX6" fmla="*/ 786200 w 925451"/>
              <a:gd name="connsiteY6" fmla="*/ 452844 h 796616"/>
              <a:gd name="connsiteX7" fmla="*/ 925365 w 925451"/>
              <a:gd name="connsiteY7" fmla="*/ 670044 h 796616"/>
              <a:gd name="connsiteX8" fmla="*/ 675336 w 925451"/>
              <a:gd name="connsiteY8" fmla="*/ 589082 h 796616"/>
              <a:gd name="connsiteX9" fmla="*/ 543054 w 925451"/>
              <a:gd name="connsiteY9" fmla="*/ 726479 h 796616"/>
              <a:gd name="connsiteX10" fmla="*/ 377679 w 925451"/>
              <a:gd name="connsiteY10" fmla="*/ 796250 h 796616"/>
              <a:gd name="connsiteX11" fmla="*/ 268142 w 925451"/>
              <a:gd name="connsiteY11" fmla="*/ 751007 h 796616"/>
              <a:gd name="connsiteX12" fmla="*/ 265761 w 925451"/>
              <a:gd name="connsiteY12" fmla="*/ 679568 h 796616"/>
              <a:gd name="connsiteX13" fmla="*/ 222898 w 925451"/>
              <a:gd name="connsiteY13" fmla="*/ 605750 h 796616"/>
              <a:gd name="connsiteX14" fmla="*/ 321340 w 925451"/>
              <a:gd name="connsiteY14" fmla="*/ 479038 h 796616"/>
              <a:gd name="connsiteX0" fmla="*/ 316287 w 920398"/>
              <a:gd name="connsiteY0" fmla="*/ 479038 h 796616"/>
              <a:gd name="connsiteX1" fmla="*/ 148790 w 920398"/>
              <a:gd name="connsiteY1" fmla="*/ 317618 h 796616"/>
              <a:gd name="connsiteX2" fmla="*/ 46395 w 920398"/>
              <a:gd name="connsiteY2" fmla="*/ 260468 h 796616"/>
              <a:gd name="connsiteX3" fmla="*/ 8294 w 920398"/>
              <a:gd name="connsiteY3" fmla="*/ 91401 h 796616"/>
              <a:gd name="connsiteX4" fmla="*/ 251182 w 920398"/>
              <a:gd name="connsiteY4" fmla="*/ 17582 h 796616"/>
              <a:gd name="connsiteX5" fmla="*/ 430846 w 920398"/>
              <a:gd name="connsiteY5" fmla="*/ 155396 h 796616"/>
              <a:gd name="connsiteX6" fmla="*/ 598845 w 920398"/>
              <a:gd name="connsiteY6" fmla="*/ 8057 h 796616"/>
              <a:gd name="connsiteX7" fmla="*/ 781147 w 920398"/>
              <a:gd name="connsiteY7" fmla="*/ 452844 h 796616"/>
              <a:gd name="connsiteX8" fmla="*/ 920312 w 920398"/>
              <a:gd name="connsiteY8" fmla="*/ 670044 h 796616"/>
              <a:gd name="connsiteX9" fmla="*/ 670283 w 920398"/>
              <a:gd name="connsiteY9" fmla="*/ 589082 h 796616"/>
              <a:gd name="connsiteX10" fmla="*/ 538001 w 920398"/>
              <a:gd name="connsiteY10" fmla="*/ 726479 h 796616"/>
              <a:gd name="connsiteX11" fmla="*/ 372626 w 920398"/>
              <a:gd name="connsiteY11" fmla="*/ 796250 h 796616"/>
              <a:gd name="connsiteX12" fmla="*/ 263089 w 920398"/>
              <a:gd name="connsiteY12" fmla="*/ 751007 h 796616"/>
              <a:gd name="connsiteX13" fmla="*/ 260708 w 920398"/>
              <a:gd name="connsiteY13" fmla="*/ 679568 h 796616"/>
              <a:gd name="connsiteX14" fmla="*/ 217845 w 920398"/>
              <a:gd name="connsiteY14" fmla="*/ 605750 h 796616"/>
              <a:gd name="connsiteX15" fmla="*/ 316287 w 920398"/>
              <a:gd name="connsiteY15" fmla="*/ 479038 h 796616"/>
              <a:gd name="connsiteX0" fmla="*/ 315386 w 919497"/>
              <a:gd name="connsiteY0" fmla="*/ 479038 h 796616"/>
              <a:gd name="connsiteX1" fmla="*/ 147889 w 919497"/>
              <a:gd name="connsiteY1" fmla="*/ 317618 h 796616"/>
              <a:gd name="connsiteX2" fmla="*/ 76450 w 919497"/>
              <a:gd name="connsiteY2" fmla="*/ 308093 h 796616"/>
              <a:gd name="connsiteX3" fmla="*/ 45494 w 919497"/>
              <a:gd name="connsiteY3" fmla="*/ 260468 h 796616"/>
              <a:gd name="connsiteX4" fmla="*/ 7393 w 919497"/>
              <a:gd name="connsiteY4" fmla="*/ 91401 h 796616"/>
              <a:gd name="connsiteX5" fmla="*/ 250281 w 919497"/>
              <a:gd name="connsiteY5" fmla="*/ 17582 h 796616"/>
              <a:gd name="connsiteX6" fmla="*/ 429945 w 919497"/>
              <a:gd name="connsiteY6" fmla="*/ 155396 h 796616"/>
              <a:gd name="connsiteX7" fmla="*/ 597944 w 919497"/>
              <a:gd name="connsiteY7" fmla="*/ 8057 h 796616"/>
              <a:gd name="connsiteX8" fmla="*/ 780246 w 919497"/>
              <a:gd name="connsiteY8" fmla="*/ 452844 h 796616"/>
              <a:gd name="connsiteX9" fmla="*/ 919411 w 919497"/>
              <a:gd name="connsiteY9" fmla="*/ 670044 h 796616"/>
              <a:gd name="connsiteX10" fmla="*/ 669382 w 919497"/>
              <a:gd name="connsiteY10" fmla="*/ 589082 h 796616"/>
              <a:gd name="connsiteX11" fmla="*/ 537100 w 919497"/>
              <a:gd name="connsiteY11" fmla="*/ 726479 h 796616"/>
              <a:gd name="connsiteX12" fmla="*/ 371725 w 919497"/>
              <a:gd name="connsiteY12" fmla="*/ 796250 h 796616"/>
              <a:gd name="connsiteX13" fmla="*/ 262188 w 919497"/>
              <a:gd name="connsiteY13" fmla="*/ 751007 h 796616"/>
              <a:gd name="connsiteX14" fmla="*/ 259807 w 919497"/>
              <a:gd name="connsiteY14" fmla="*/ 679568 h 796616"/>
              <a:gd name="connsiteX15" fmla="*/ 216944 w 919497"/>
              <a:gd name="connsiteY15" fmla="*/ 605750 h 796616"/>
              <a:gd name="connsiteX16" fmla="*/ 315386 w 919497"/>
              <a:gd name="connsiteY16" fmla="*/ 479038 h 796616"/>
              <a:gd name="connsiteX0" fmla="*/ 326602 w 930713"/>
              <a:gd name="connsiteY0" fmla="*/ 479038 h 796616"/>
              <a:gd name="connsiteX1" fmla="*/ 159105 w 930713"/>
              <a:gd name="connsiteY1" fmla="*/ 317618 h 796616"/>
              <a:gd name="connsiteX2" fmla="*/ 87666 w 930713"/>
              <a:gd name="connsiteY2" fmla="*/ 308093 h 796616"/>
              <a:gd name="connsiteX3" fmla="*/ 56710 w 930713"/>
              <a:gd name="connsiteY3" fmla="*/ 260468 h 796616"/>
              <a:gd name="connsiteX4" fmla="*/ 18610 w 930713"/>
              <a:gd name="connsiteY4" fmla="*/ 193793 h 796616"/>
              <a:gd name="connsiteX5" fmla="*/ 18609 w 930713"/>
              <a:gd name="connsiteY5" fmla="*/ 91401 h 796616"/>
              <a:gd name="connsiteX6" fmla="*/ 261497 w 930713"/>
              <a:gd name="connsiteY6" fmla="*/ 17582 h 796616"/>
              <a:gd name="connsiteX7" fmla="*/ 441161 w 930713"/>
              <a:gd name="connsiteY7" fmla="*/ 155396 h 796616"/>
              <a:gd name="connsiteX8" fmla="*/ 609160 w 930713"/>
              <a:gd name="connsiteY8" fmla="*/ 8057 h 796616"/>
              <a:gd name="connsiteX9" fmla="*/ 791462 w 930713"/>
              <a:gd name="connsiteY9" fmla="*/ 452844 h 796616"/>
              <a:gd name="connsiteX10" fmla="*/ 930627 w 930713"/>
              <a:gd name="connsiteY10" fmla="*/ 670044 h 796616"/>
              <a:gd name="connsiteX11" fmla="*/ 680598 w 930713"/>
              <a:gd name="connsiteY11" fmla="*/ 589082 h 796616"/>
              <a:gd name="connsiteX12" fmla="*/ 548316 w 930713"/>
              <a:gd name="connsiteY12" fmla="*/ 726479 h 796616"/>
              <a:gd name="connsiteX13" fmla="*/ 382941 w 930713"/>
              <a:gd name="connsiteY13" fmla="*/ 796250 h 796616"/>
              <a:gd name="connsiteX14" fmla="*/ 273404 w 930713"/>
              <a:gd name="connsiteY14" fmla="*/ 751007 h 796616"/>
              <a:gd name="connsiteX15" fmla="*/ 271023 w 930713"/>
              <a:gd name="connsiteY15" fmla="*/ 679568 h 796616"/>
              <a:gd name="connsiteX16" fmla="*/ 228160 w 930713"/>
              <a:gd name="connsiteY16" fmla="*/ 605750 h 796616"/>
              <a:gd name="connsiteX17" fmla="*/ 326602 w 930713"/>
              <a:gd name="connsiteY17" fmla="*/ 479038 h 796616"/>
              <a:gd name="connsiteX0" fmla="*/ 318573 w 922684"/>
              <a:gd name="connsiteY0" fmla="*/ 479038 h 796616"/>
              <a:gd name="connsiteX1" fmla="*/ 151076 w 922684"/>
              <a:gd name="connsiteY1" fmla="*/ 317618 h 796616"/>
              <a:gd name="connsiteX2" fmla="*/ 79637 w 922684"/>
              <a:gd name="connsiteY2" fmla="*/ 308093 h 796616"/>
              <a:gd name="connsiteX3" fmla="*/ 48681 w 922684"/>
              <a:gd name="connsiteY3" fmla="*/ 260468 h 796616"/>
              <a:gd name="connsiteX4" fmla="*/ 10581 w 922684"/>
              <a:gd name="connsiteY4" fmla="*/ 193793 h 796616"/>
              <a:gd name="connsiteX5" fmla="*/ 10580 w 922684"/>
              <a:gd name="connsiteY5" fmla="*/ 91401 h 796616"/>
              <a:gd name="connsiteX6" fmla="*/ 143931 w 922684"/>
              <a:gd name="connsiteY6" fmla="*/ 100925 h 796616"/>
              <a:gd name="connsiteX7" fmla="*/ 253468 w 922684"/>
              <a:gd name="connsiteY7" fmla="*/ 17582 h 796616"/>
              <a:gd name="connsiteX8" fmla="*/ 433132 w 922684"/>
              <a:gd name="connsiteY8" fmla="*/ 155396 h 796616"/>
              <a:gd name="connsiteX9" fmla="*/ 601131 w 922684"/>
              <a:gd name="connsiteY9" fmla="*/ 8057 h 796616"/>
              <a:gd name="connsiteX10" fmla="*/ 783433 w 922684"/>
              <a:gd name="connsiteY10" fmla="*/ 452844 h 796616"/>
              <a:gd name="connsiteX11" fmla="*/ 922598 w 922684"/>
              <a:gd name="connsiteY11" fmla="*/ 670044 h 796616"/>
              <a:gd name="connsiteX12" fmla="*/ 672569 w 922684"/>
              <a:gd name="connsiteY12" fmla="*/ 589082 h 796616"/>
              <a:gd name="connsiteX13" fmla="*/ 540287 w 922684"/>
              <a:gd name="connsiteY13" fmla="*/ 726479 h 796616"/>
              <a:gd name="connsiteX14" fmla="*/ 374912 w 922684"/>
              <a:gd name="connsiteY14" fmla="*/ 796250 h 796616"/>
              <a:gd name="connsiteX15" fmla="*/ 265375 w 922684"/>
              <a:gd name="connsiteY15" fmla="*/ 751007 h 796616"/>
              <a:gd name="connsiteX16" fmla="*/ 262994 w 922684"/>
              <a:gd name="connsiteY16" fmla="*/ 679568 h 796616"/>
              <a:gd name="connsiteX17" fmla="*/ 220131 w 922684"/>
              <a:gd name="connsiteY17" fmla="*/ 605750 h 796616"/>
              <a:gd name="connsiteX18" fmla="*/ 318573 w 922684"/>
              <a:gd name="connsiteY18" fmla="*/ 479038 h 796616"/>
              <a:gd name="connsiteX0" fmla="*/ 315494 w 919605"/>
              <a:gd name="connsiteY0" fmla="*/ 479038 h 796616"/>
              <a:gd name="connsiteX1" fmla="*/ 147997 w 919605"/>
              <a:gd name="connsiteY1" fmla="*/ 317618 h 796616"/>
              <a:gd name="connsiteX2" fmla="*/ 76558 w 919605"/>
              <a:gd name="connsiteY2" fmla="*/ 308093 h 796616"/>
              <a:gd name="connsiteX3" fmla="*/ 45602 w 919605"/>
              <a:gd name="connsiteY3" fmla="*/ 260468 h 796616"/>
              <a:gd name="connsiteX4" fmla="*/ 7502 w 919605"/>
              <a:gd name="connsiteY4" fmla="*/ 193793 h 796616"/>
              <a:gd name="connsiteX5" fmla="*/ 7501 w 919605"/>
              <a:gd name="connsiteY5" fmla="*/ 91401 h 796616"/>
              <a:gd name="connsiteX6" fmla="*/ 117039 w 919605"/>
              <a:gd name="connsiteY6" fmla="*/ 79493 h 796616"/>
              <a:gd name="connsiteX7" fmla="*/ 140852 w 919605"/>
              <a:gd name="connsiteY7" fmla="*/ 100925 h 796616"/>
              <a:gd name="connsiteX8" fmla="*/ 250389 w 919605"/>
              <a:gd name="connsiteY8" fmla="*/ 17582 h 796616"/>
              <a:gd name="connsiteX9" fmla="*/ 430053 w 919605"/>
              <a:gd name="connsiteY9" fmla="*/ 155396 h 796616"/>
              <a:gd name="connsiteX10" fmla="*/ 598052 w 919605"/>
              <a:gd name="connsiteY10" fmla="*/ 8057 h 796616"/>
              <a:gd name="connsiteX11" fmla="*/ 780354 w 919605"/>
              <a:gd name="connsiteY11" fmla="*/ 452844 h 796616"/>
              <a:gd name="connsiteX12" fmla="*/ 919519 w 919605"/>
              <a:gd name="connsiteY12" fmla="*/ 670044 h 796616"/>
              <a:gd name="connsiteX13" fmla="*/ 669490 w 919605"/>
              <a:gd name="connsiteY13" fmla="*/ 589082 h 796616"/>
              <a:gd name="connsiteX14" fmla="*/ 537208 w 919605"/>
              <a:gd name="connsiteY14" fmla="*/ 726479 h 796616"/>
              <a:gd name="connsiteX15" fmla="*/ 371833 w 919605"/>
              <a:gd name="connsiteY15" fmla="*/ 796250 h 796616"/>
              <a:gd name="connsiteX16" fmla="*/ 262296 w 919605"/>
              <a:gd name="connsiteY16" fmla="*/ 751007 h 796616"/>
              <a:gd name="connsiteX17" fmla="*/ 259915 w 919605"/>
              <a:gd name="connsiteY17" fmla="*/ 679568 h 796616"/>
              <a:gd name="connsiteX18" fmla="*/ 217052 w 919605"/>
              <a:gd name="connsiteY18" fmla="*/ 605750 h 796616"/>
              <a:gd name="connsiteX19" fmla="*/ 315494 w 919605"/>
              <a:gd name="connsiteY19" fmla="*/ 479038 h 796616"/>
              <a:gd name="connsiteX0" fmla="*/ 324799 w 928910"/>
              <a:gd name="connsiteY0" fmla="*/ 479038 h 796616"/>
              <a:gd name="connsiteX1" fmla="*/ 157302 w 928910"/>
              <a:gd name="connsiteY1" fmla="*/ 317618 h 796616"/>
              <a:gd name="connsiteX2" fmla="*/ 85863 w 928910"/>
              <a:gd name="connsiteY2" fmla="*/ 308093 h 796616"/>
              <a:gd name="connsiteX3" fmla="*/ 54907 w 928910"/>
              <a:gd name="connsiteY3" fmla="*/ 260468 h 796616"/>
              <a:gd name="connsiteX4" fmla="*/ 16807 w 928910"/>
              <a:gd name="connsiteY4" fmla="*/ 193793 h 796616"/>
              <a:gd name="connsiteX5" fmla="*/ 137 w 928910"/>
              <a:gd name="connsiteY5" fmla="*/ 162837 h 796616"/>
              <a:gd name="connsiteX6" fmla="*/ 16806 w 928910"/>
              <a:gd name="connsiteY6" fmla="*/ 91401 h 796616"/>
              <a:gd name="connsiteX7" fmla="*/ 126344 w 928910"/>
              <a:gd name="connsiteY7" fmla="*/ 79493 h 796616"/>
              <a:gd name="connsiteX8" fmla="*/ 150157 w 928910"/>
              <a:gd name="connsiteY8" fmla="*/ 100925 h 796616"/>
              <a:gd name="connsiteX9" fmla="*/ 259694 w 928910"/>
              <a:gd name="connsiteY9" fmla="*/ 17582 h 796616"/>
              <a:gd name="connsiteX10" fmla="*/ 439358 w 928910"/>
              <a:gd name="connsiteY10" fmla="*/ 155396 h 796616"/>
              <a:gd name="connsiteX11" fmla="*/ 607357 w 928910"/>
              <a:gd name="connsiteY11" fmla="*/ 8057 h 796616"/>
              <a:gd name="connsiteX12" fmla="*/ 789659 w 928910"/>
              <a:gd name="connsiteY12" fmla="*/ 452844 h 796616"/>
              <a:gd name="connsiteX13" fmla="*/ 928824 w 928910"/>
              <a:gd name="connsiteY13" fmla="*/ 670044 h 796616"/>
              <a:gd name="connsiteX14" fmla="*/ 678795 w 928910"/>
              <a:gd name="connsiteY14" fmla="*/ 589082 h 796616"/>
              <a:gd name="connsiteX15" fmla="*/ 546513 w 928910"/>
              <a:gd name="connsiteY15" fmla="*/ 726479 h 796616"/>
              <a:gd name="connsiteX16" fmla="*/ 381138 w 928910"/>
              <a:gd name="connsiteY16" fmla="*/ 796250 h 796616"/>
              <a:gd name="connsiteX17" fmla="*/ 271601 w 928910"/>
              <a:gd name="connsiteY17" fmla="*/ 751007 h 796616"/>
              <a:gd name="connsiteX18" fmla="*/ 269220 w 928910"/>
              <a:gd name="connsiteY18" fmla="*/ 679568 h 796616"/>
              <a:gd name="connsiteX19" fmla="*/ 226357 w 928910"/>
              <a:gd name="connsiteY19" fmla="*/ 605750 h 796616"/>
              <a:gd name="connsiteX20" fmla="*/ 324799 w 928910"/>
              <a:gd name="connsiteY20" fmla="*/ 479038 h 796616"/>
              <a:gd name="connsiteX0" fmla="*/ 324799 w 928910"/>
              <a:gd name="connsiteY0" fmla="*/ 479640 h 797218"/>
              <a:gd name="connsiteX1" fmla="*/ 157302 w 928910"/>
              <a:gd name="connsiteY1" fmla="*/ 318220 h 797218"/>
              <a:gd name="connsiteX2" fmla="*/ 85863 w 928910"/>
              <a:gd name="connsiteY2" fmla="*/ 308695 h 797218"/>
              <a:gd name="connsiteX3" fmla="*/ 54907 w 928910"/>
              <a:gd name="connsiteY3" fmla="*/ 261070 h 797218"/>
              <a:gd name="connsiteX4" fmla="*/ 16807 w 928910"/>
              <a:gd name="connsiteY4" fmla="*/ 194395 h 797218"/>
              <a:gd name="connsiteX5" fmla="*/ 137 w 928910"/>
              <a:gd name="connsiteY5" fmla="*/ 163439 h 797218"/>
              <a:gd name="connsiteX6" fmla="*/ 16806 w 928910"/>
              <a:gd name="connsiteY6" fmla="*/ 92003 h 797218"/>
              <a:gd name="connsiteX7" fmla="*/ 126344 w 928910"/>
              <a:gd name="connsiteY7" fmla="*/ 80095 h 797218"/>
              <a:gd name="connsiteX8" fmla="*/ 150157 w 928910"/>
              <a:gd name="connsiteY8" fmla="*/ 101527 h 797218"/>
              <a:gd name="connsiteX9" fmla="*/ 259694 w 928910"/>
              <a:gd name="connsiteY9" fmla="*/ 18184 h 797218"/>
              <a:gd name="connsiteX10" fmla="*/ 300175 w 928910"/>
              <a:gd name="connsiteY10" fmla="*/ 118195 h 797218"/>
              <a:gd name="connsiteX11" fmla="*/ 439358 w 928910"/>
              <a:gd name="connsiteY11" fmla="*/ 155998 h 797218"/>
              <a:gd name="connsiteX12" fmla="*/ 607357 w 928910"/>
              <a:gd name="connsiteY12" fmla="*/ 8659 h 797218"/>
              <a:gd name="connsiteX13" fmla="*/ 789659 w 928910"/>
              <a:gd name="connsiteY13" fmla="*/ 453446 h 797218"/>
              <a:gd name="connsiteX14" fmla="*/ 928824 w 928910"/>
              <a:gd name="connsiteY14" fmla="*/ 670646 h 797218"/>
              <a:gd name="connsiteX15" fmla="*/ 678795 w 928910"/>
              <a:gd name="connsiteY15" fmla="*/ 589684 h 797218"/>
              <a:gd name="connsiteX16" fmla="*/ 546513 w 928910"/>
              <a:gd name="connsiteY16" fmla="*/ 727081 h 797218"/>
              <a:gd name="connsiteX17" fmla="*/ 381138 w 928910"/>
              <a:gd name="connsiteY17" fmla="*/ 796852 h 797218"/>
              <a:gd name="connsiteX18" fmla="*/ 271601 w 928910"/>
              <a:gd name="connsiteY18" fmla="*/ 751609 h 797218"/>
              <a:gd name="connsiteX19" fmla="*/ 269220 w 928910"/>
              <a:gd name="connsiteY19" fmla="*/ 680170 h 797218"/>
              <a:gd name="connsiteX20" fmla="*/ 226357 w 928910"/>
              <a:gd name="connsiteY20" fmla="*/ 606352 h 797218"/>
              <a:gd name="connsiteX21" fmla="*/ 324799 w 928910"/>
              <a:gd name="connsiteY21" fmla="*/ 479640 h 797218"/>
              <a:gd name="connsiteX0" fmla="*/ 324799 w 928910"/>
              <a:gd name="connsiteY0" fmla="*/ 479640 h 797218"/>
              <a:gd name="connsiteX1" fmla="*/ 157302 w 928910"/>
              <a:gd name="connsiteY1" fmla="*/ 318220 h 797218"/>
              <a:gd name="connsiteX2" fmla="*/ 85863 w 928910"/>
              <a:gd name="connsiteY2" fmla="*/ 308695 h 797218"/>
              <a:gd name="connsiteX3" fmla="*/ 54907 w 928910"/>
              <a:gd name="connsiteY3" fmla="*/ 261070 h 797218"/>
              <a:gd name="connsiteX4" fmla="*/ 16807 w 928910"/>
              <a:gd name="connsiteY4" fmla="*/ 194395 h 797218"/>
              <a:gd name="connsiteX5" fmla="*/ 137 w 928910"/>
              <a:gd name="connsiteY5" fmla="*/ 163439 h 797218"/>
              <a:gd name="connsiteX6" fmla="*/ 16806 w 928910"/>
              <a:gd name="connsiteY6" fmla="*/ 92003 h 797218"/>
              <a:gd name="connsiteX7" fmla="*/ 126344 w 928910"/>
              <a:gd name="connsiteY7" fmla="*/ 80095 h 797218"/>
              <a:gd name="connsiteX8" fmla="*/ 150157 w 928910"/>
              <a:gd name="connsiteY8" fmla="*/ 101527 h 797218"/>
              <a:gd name="connsiteX9" fmla="*/ 259694 w 928910"/>
              <a:gd name="connsiteY9" fmla="*/ 18184 h 797218"/>
              <a:gd name="connsiteX10" fmla="*/ 285887 w 928910"/>
              <a:gd name="connsiteY10" fmla="*/ 49139 h 797218"/>
              <a:gd name="connsiteX11" fmla="*/ 300175 w 928910"/>
              <a:gd name="connsiteY11" fmla="*/ 118195 h 797218"/>
              <a:gd name="connsiteX12" fmla="*/ 439358 w 928910"/>
              <a:gd name="connsiteY12" fmla="*/ 155998 h 797218"/>
              <a:gd name="connsiteX13" fmla="*/ 607357 w 928910"/>
              <a:gd name="connsiteY13" fmla="*/ 8659 h 797218"/>
              <a:gd name="connsiteX14" fmla="*/ 789659 w 928910"/>
              <a:gd name="connsiteY14" fmla="*/ 453446 h 797218"/>
              <a:gd name="connsiteX15" fmla="*/ 928824 w 928910"/>
              <a:gd name="connsiteY15" fmla="*/ 670646 h 797218"/>
              <a:gd name="connsiteX16" fmla="*/ 678795 w 928910"/>
              <a:gd name="connsiteY16" fmla="*/ 589684 h 797218"/>
              <a:gd name="connsiteX17" fmla="*/ 546513 w 928910"/>
              <a:gd name="connsiteY17" fmla="*/ 727081 h 797218"/>
              <a:gd name="connsiteX18" fmla="*/ 381138 w 928910"/>
              <a:gd name="connsiteY18" fmla="*/ 796852 h 797218"/>
              <a:gd name="connsiteX19" fmla="*/ 271601 w 928910"/>
              <a:gd name="connsiteY19" fmla="*/ 751609 h 797218"/>
              <a:gd name="connsiteX20" fmla="*/ 269220 w 928910"/>
              <a:gd name="connsiteY20" fmla="*/ 680170 h 797218"/>
              <a:gd name="connsiteX21" fmla="*/ 226357 w 928910"/>
              <a:gd name="connsiteY21" fmla="*/ 606352 h 797218"/>
              <a:gd name="connsiteX22" fmla="*/ 324799 w 928910"/>
              <a:gd name="connsiteY22" fmla="*/ 479640 h 797218"/>
              <a:gd name="connsiteX0" fmla="*/ 324799 w 928910"/>
              <a:gd name="connsiteY0" fmla="*/ 479640 h 797218"/>
              <a:gd name="connsiteX1" fmla="*/ 157302 w 928910"/>
              <a:gd name="connsiteY1" fmla="*/ 318220 h 797218"/>
              <a:gd name="connsiteX2" fmla="*/ 85863 w 928910"/>
              <a:gd name="connsiteY2" fmla="*/ 308695 h 797218"/>
              <a:gd name="connsiteX3" fmla="*/ 54907 w 928910"/>
              <a:gd name="connsiteY3" fmla="*/ 261070 h 797218"/>
              <a:gd name="connsiteX4" fmla="*/ 16807 w 928910"/>
              <a:gd name="connsiteY4" fmla="*/ 194395 h 797218"/>
              <a:gd name="connsiteX5" fmla="*/ 137 w 928910"/>
              <a:gd name="connsiteY5" fmla="*/ 163439 h 797218"/>
              <a:gd name="connsiteX6" fmla="*/ 16806 w 928910"/>
              <a:gd name="connsiteY6" fmla="*/ 92003 h 797218"/>
              <a:gd name="connsiteX7" fmla="*/ 126344 w 928910"/>
              <a:gd name="connsiteY7" fmla="*/ 80095 h 797218"/>
              <a:gd name="connsiteX8" fmla="*/ 150157 w 928910"/>
              <a:gd name="connsiteY8" fmla="*/ 101527 h 797218"/>
              <a:gd name="connsiteX9" fmla="*/ 193019 w 928910"/>
              <a:gd name="connsiteY9" fmla="*/ 34852 h 797218"/>
              <a:gd name="connsiteX10" fmla="*/ 259694 w 928910"/>
              <a:gd name="connsiteY10" fmla="*/ 18184 h 797218"/>
              <a:gd name="connsiteX11" fmla="*/ 285887 w 928910"/>
              <a:gd name="connsiteY11" fmla="*/ 49139 h 797218"/>
              <a:gd name="connsiteX12" fmla="*/ 300175 w 928910"/>
              <a:gd name="connsiteY12" fmla="*/ 118195 h 797218"/>
              <a:gd name="connsiteX13" fmla="*/ 439358 w 928910"/>
              <a:gd name="connsiteY13" fmla="*/ 155998 h 797218"/>
              <a:gd name="connsiteX14" fmla="*/ 607357 w 928910"/>
              <a:gd name="connsiteY14" fmla="*/ 8659 h 797218"/>
              <a:gd name="connsiteX15" fmla="*/ 789659 w 928910"/>
              <a:gd name="connsiteY15" fmla="*/ 453446 h 797218"/>
              <a:gd name="connsiteX16" fmla="*/ 928824 w 928910"/>
              <a:gd name="connsiteY16" fmla="*/ 670646 h 797218"/>
              <a:gd name="connsiteX17" fmla="*/ 678795 w 928910"/>
              <a:gd name="connsiteY17" fmla="*/ 589684 h 797218"/>
              <a:gd name="connsiteX18" fmla="*/ 546513 w 928910"/>
              <a:gd name="connsiteY18" fmla="*/ 727081 h 797218"/>
              <a:gd name="connsiteX19" fmla="*/ 381138 w 928910"/>
              <a:gd name="connsiteY19" fmla="*/ 796852 h 797218"/>
              <a:gd name="connsiteX20" fmla="*/ 271601 w 928910"/>
              <a:gd name="connsiteY20" fmla="*/ 751609 h 797218"/>
              <a:gd name="connsiteX21" fmla="*/ 269220 w 928910"/>
              <a:gd name="connsiteY21" fmla="*/ 680170 h 797218"/>
              <a:gd name="connsiteX22" fmla="*/ 226357 w 928910"/>
              <a:gd name="connsiteY22" fmla="*/ 606352 h 797218"/>
              <a:gd name="connsiteX23" fmla="*/ 324799 w 928910"/>
              <a:gd name="connsiteY23" fmla="*/ 479640 h 797218"/>
              <a:gd name="connsiteX0" fmla="*/ 324799 w 928910"/>
              <a:gd name="connsiteY0" fmla="*/ 479640 h 797218"/>
              <a:gd name="connsiteX1" fmla="*/ 157302 w 928910"/>
              <a:gd name="connsiteY1" fmla="*/ 318220 h 797218"/>
              <a:gd name="connsiteX2" fmla="*/ 85863 w 928910"/>
              <a:gd name="connsiteY2" fmla="*/ 308695 h 797218"/>
              <a:gd name="connsiteX3" fmla="*/ 54907 w 928910"/>
              <a:gd name="connsiteY3" fmla="*/ 261070 h 797218"/>
              <a:gd name="connsiteX4" fmla="*/ 16807 w 928910"/>
              <a:gd name="connsiteY4" fmla="*/ 194395 h 797218"/>
              <a:gd name="connsiteX5" fmla="*/ 137 w 928910"/>
              <a:gd name="connsiteY5" fmla="*/ 163439 h 797218"/>
              <a:gd name="connsiteX6" fmla="*/ 16806 w 928910"/>
              <a:gd name="connsiteY6" fmla="*/ 92003 h 797218"/>
              <a:gd name="connsiteX7" fmla="*/ 126344 w 928910"/>
              <a:gd name="connsiteY7" fmla="*/ 80095 h 797218"/>
              <a:gd name="connsiteX8" fmla="*/ 150157 w 928910"/>
              <a:gd name="connsiteY8" fmla="*/ 101527 h 797218"/>
              <a:gd name="connsiteX9" fmla="*/ 176350 w 928910"/>
              <a:gd name="connsiteY9" fmla="*/ 77714 h 797218"/>
              <a:gd name="connsiteX10" fmla="*/ 193019 w 928910"/>
              <a:gd name="connsiteY10" fmla="*/ 34852 h 797218"/>
              <a:gd name="connsiteX11" fmla="*/ 259694 w 928910"/>
              <a:gd name="connsiteY11" fmla="*/ 18184 h 797218"/>
              <a:gd name="connsiteX12" fmla="*/ 285887 w 928910"/>
              <a:gd name="connsiteY12" fmla="*/ 49139 h 797218"/>
              <a:gd name="connsiteX13" fmla="*/ 300175 w 928910"/>
              <a:gd name="connsiteY13" fmla="*/ 118195 h 797218"/>
              <a:gd name="connsiteX14" fmla="*/ 439358 w 928910"/>
              <a:gd name="connsiteY14" fmla="*/ 155998 h 797218"/>
              <a:gd name="connsiteX15" fmla="*/ 607357 w 928910"/>
              <a:gd name="connsiteY15" fmla="*/ 8659 h 797218"/>
              <a:gd name="connsiteX16" fmla="*/ 789659 w 928910"/>
              <a:gd name="connsiteY16" fmla="*/ 453446 h 797218"/>
              <a:gd name="connsiteX17" fmla="*/ 928824 w 928910"/>
              <a:gd name="connsiteY17" fmla="*/ 670646 h 797218"/>
              <a:gd name="connsiteX18" fmla="*/ 678795 w 928910"/>
              <a:gd name="connsiteY18" fmla="*/ 589684 h 797218"/>
              <a:gd name="connsiteX19" fmla="*/ 546513 w 928910"/>
              <a:gd name="connsiteY19" fmla="*/ 727081 h 797218"/>
              <a:gd name="connsiteX20" fmla="*/ 381138 w 928910"/>
              <a:gd name="connsiteY20" fmla="*/ 796852 h 797218"/>
              <a:gd name="connsiteX21" fmla="*/ 271601 w 928910"/>
              <a:gd name="connsiteY21" fmla="*/ 751609 h 797218"/>
              <a:gd name="connsiteX22" fmla="*/ 269220 w 928910"/>
              <a:gd name="connsiteY22" fmla="*/ 680170 h 797218"/>
              <a:gd name="connsiteX23" fmla="*/ 226357 w 928910"/>
              <a:gd name="connsiteY23" fmla="*/ 606352 h 797218"/>
              <a:gd name="connsiteX24" fmla="*/ 324799 w 928910"/>
              <a:gd name="connsiteY24" fmla="*/ 479640 h 797218"/>
              <a:gd name="connsiteX0" fmla="*/ 324799 w 928910"/>
              <a:gd name="connsiteY0" fmla="*/ 479640 h 797218"/>
              <a:gd name="connsiteX1" fmla="*/ 157302 w 928910"/>
              <a:gd name="connsiteY1" fmla="*/ 318220 h 797218"/>
              <a:gd name="connsiteX2" fmla="*/ 85863 w 928910"/>
              <a:gd name="connsiteY2" fmla="*/ 308695 h 797218"/>
              <a:gd name="connsiteX3" fmla="*/ 54907 w 928910"/>
              <a:gd name="connsiteY3" fmla="*/ 261070 h 797218"/>
              <a:gd name="connsiteX4" fmla="*/ 16807 w 928910"/>
              <a:gd name="connsiteY4" fmla="*/ 194395 h 797218"/>
              <a:gd name="connsiteX5" fmla="*/ 137 w 928910"/>
              <a:gd name="connsiteY5" fmla="*/ 163439 h 797218"/>
              <a:gd name="connsiteX6" fmla="*/ 16806 w 928910"/>
              <a:gd name="connsiteY6" fmla="*/ 92003 h 797218"/>
              <a:gd name="connsiteX7" fmla="*/ 126344 w 928910"/>
              <a:gd name="connsiteY7" fmla="*/ 80095 h 797218"/>
              <a:gd name="connsiteX8" fmla="*/ 131106 w 928910"/>
              <a:gd name="connsiteY8" fmla="*/ 92002 h 797218"/>
              <a:gd name="connsiteX9" fmla="*/ 150157 w 928910"/>
              <a:gd name="connsiteY9" fmla="*/ 101527 h 797218"/>
              <a:gd name="connsiteX10" fmla="*/ 176350 w 928910"/>
              <a:gd name="connsiteY10" fmla="*/ 77714 h 797218"/>
              <a:gd name="connsiteX11" fmla="*/ 193019 w 928910"/>
              <a:gd name="connsiteY11" fmla="*/ 34852 h 797218"/>
              <a:gd name="connsiteX12" fmla="*/ 259694 w 928910"/>
              <a:gd name="connsiteY12" fmla="*/ 18184 h 797218"/>
              <a:gd name="connsiteX13" fmla="*/ 285887 w 928910"/>
              <a:gd name="connsiteY13" fmla="*/ 49139 h 797218"/>
              <a:gd name="connsiteX14" fmla="*/ 300175 w 928910"/>
              <a:gd name="connsiteY14" fmla="*/ 118195 h 797218"/>
              <a:gd name="connsiteX15" fmla="*/ 439358 w 928910"/>
              <a:gd name="connsiteY15" fmla="*/ 155998 h 797218"/>
              <a:gd name="connsiteX16" fmla="*/ 607357 w 928910"/>
              <a:gd name="connsiteY16" fmla="*/ 8659 h 797218"/>
              <a:gd name="connsiteX17" fmla="*/ 789659 w 928910"/>
              <a:gd name="connsiteY17" fmla="*/ 453446 h 797218"/>
              <a:gd name="connsiteX18" fmla="*/ 928824 w 928910"/>
              <a:gd name="connsiteY18" fmla="*/ 670646 h 797218"/>
              <a:gd name="connsiteX19" fmla="*/ 678795 w 928910"/>
              <a:gd name="connsiteY19" fmla="*/ 589684 h 797218"/>
              <a:gd name="connsiteX20" fmla="*/ 546513 w 928910"/>
              <a:gd name="connsiteY20" fmla="*/ 727081 h 797218"/>
              <a:gd name="connsiteX21" fmla="*/ 381138 w 928910"/>
              <a:gd name="connsiteY21" fmla="*/ 796852 h 797218"/>
              <a:gd name="connsiteX22" fmla="*/ 271601 w 928910"/>
              <a:gd name="connsiteY22" fmla="*/ 751609 h 797218"/>
              <a:gd name="connsiteX23" fmla="*/ 269220 w 928910"/>
              <a:gd name="connsiteY23" fmla="*/ 680170 h 797218"/>
              <a:gd name="connsiteX24" fmla="*/ 226357 w 928910"/>
              <a:gd name="connsiteY24" fmla="*/ 606352 h 797218"/>
              <a:gd name="connsiteX25" fmla="*/ 324799 w 928910"/>
              <a:gd name="connsiteY25" fmla="*/ 479640 h 797218"/>
              <a:gd name="connsiteX0" fmla="*/ 324799 w 928910"/>
              <a:gd name="connsiteY0" fmla="*/ 479974 h 797552"/>
              <a:gd name="connsiteX1" fmla="*/ 157302 w 928910"/>
              <a:gd name="connsiteY1" fmla="*/ 318554 h 797552"/>
              <a:gd name="connsiteX2" fmla="*/ 85863 w 928910"/>
              <a:gd name="connsiteY2" fmla="*/ 309029 h 797552"/>
              <a:gd name="connsiteX3" fmla="*/ 54907 w 928910"/>
              <a:gd name="connsiteY3" fmla="*/ 261404 h 797552"/>
              <a:gd name="connsiteX4" fmla="*/ 16807 w 928910"/>
              <a:gd name="connsiteY4" fmla="*/ 194729 h 797552"/>
              <a:gd name="connsiteX5" fmla="*/ 137 w 928910"/>
              <a:gd name="connsiteY5" fmla="*/ 163773 h 797552"/>
              <a:gd name="connsiteX6" fmla="*/ 16806 w 928910"/>
              <a:gd name="connsiteY6" fmla="*/ 92337 h 797552"/>
              <a:gd name="connsiteX7" fmla="*/ 126344 w 928910"/>
              <a:gd name="connsiteY7" fmla="*/ 80429 h 797552"/>
              <a:gd name="connsiteX8" fmla="*/ 131106 w 928910"/>
              <a:gd name="connsiteY8" fmla="*/ 92336 h 797552"/>
              <a:gd name="connsiteX9" fmla="*/ 150157 w 928910"/>
              <a:gd name="connsiteY9" fmla="*/ 101861 h 797552"/>
              <a:gd name="connsiteX10" fmla="*/ 176350 w 928910"/>
              <a:gd name="connsiteY10" fmla="*/ 78048 h 797552"/>
              <a:gd name="connsiteX11" fmla="*/ 193019 w 928910"/>
              <a:gd name="connsiteY11" fmla="*/ 35186 h 797552"/>
              <a:gd name="connsiteX12" fmla="*/ 259694 w 928910"/>
              <a:gd name="connsiteY12" fmla="*/ 18518 h 797552"/>
              <a:gd name="connsiteX13" fmla="*/ 285887 w 928910"/>
              <a:gd name="connsiteY13" fmla="*/ 49473 h 797552"/>
              <a:gd name="connsiteX14" fmla="*/ 300175 w 928910"/>
              <a:gd name="connsiteY14" fmla="*/ 118529 h 797552"/>
              <a:gd name="connsiteX15" fmla="*/ 343037 w 928910"/>
              <a:gd name="connsiteY15" fmla="*/ 168536 h 797552"/>
              <a:gd name="connsiteX16" fmla="*/ 439358 w 928910"/>
              <a:gd name="connsiteY16" fmla="*/ 156332 h 797552"/>
              <a:gd name="connsiteX17" fmla="*/ 607357 w 928910"/>
              <a:gd name="connsiteY17" fmla="*/ 8993 h 797552"/>
              <a:gd name="connsiteX18" fmla="*/ 789659 w 928910"/>
              <a:gd name="connsiteY18" fmla="*/ 453780 h 797552"/>
              <a:gd name="connsiteX19" fmla="*/ 928824 w 928910"/>
              <a:gd name="connsiteY19" fmla="*/ 670980 h 797552"/>
              <a:gd name="connsiteX20" fmla="*/ 678795 w 928910"/>
              <a:gd name="connsiteY20" fmla="*/ 590018 h 797552"/>
              <a:gd name="connsiteX21" fmla="*/ 546513 w 928910"/>
              <a:gd name="connsiteY21" fmla="*/ 727415 h 797552"/>
              <a:gd name="connsiteX22" fmla="*/ 381138 w 928910"/>
              <a:gd name="connsiteY22" fmla="*/ 797186 h 797552"/>
              <a:gd name="connsiteX23" fmla="*/ 271601 w 928910"/>
              <a:gd name="connsiteY23" fmla="*/ 751943 h 797552"/>
              <a:gd name="connsiteX24" fmla="*/ 269220 w 928910"/>
              <a:gd name="connsiteY24" fmla="*/ 680504 h 797552"/>
              <a:gd name="connsiteX25" fmla="*/ 226357 w 928910"/>
              <a:gd name="connsiteY25" fmla="*/ 606686 h 797552"/>
              <a:gd name="connsiteX26" fmla="*/ 324799 w 928910"/>
              <a:gd name="connsiteY26" fmla="*/ 479974 h 797552"/>
              <a:gd name="connsiteX0" fmla="*/ 324799 w 928910"/>
              <a:gd name="connsiteY0" fmla="*/ 484864 h 802442"/>
              <a:gd name="connsiteX1" fmla="*/ 157302 w 928910"/>
              <a:gd name="connsiteY1" fmla="*/ 323444 h 802442"/>
              <a:gd name="connsiteX2" fmla="*/ 85863 w 928910"/>
              <a:gd name="connsiteY2" fmla="*/ 313919 h 802442"/>
              <a:gd name="connsiteX3" fmla="*/ 54907 w 928910"/>
              <a:gd name="connsiteY3" fmla="*/ 266294 h 802442"/>
              <a:gd name="connsiteX4" fmla="*/ 16807 w 928910"/>
              <a:gd name="connsiteY4" fmla="*/ 199619 h 802442"/>
              <a:gd name="connsiteX5" fmla="*/ 137 w 928910"/>
              <a:gd name="connsiteY5" fmla="*/ 168663 h 802442"/>
              <a:gd name="connsiteX6" fmla="*/ 16806 w 928910"/>
              <a:gd name="connsiteY6" fmla="*/ 97227 h 802442"/>
              <a:gd name="connsiteX7" fmla="*/ 126344 w 928910"/>
              <a:gd name="connsiteY7" fmla="*/ 85319 h 802442"/>
              <a:gd name="connsiteX8" fmla="*/ 131106 w 928910"/>
              <a:gd name="connsiteY8" fmla="*/ 97226 h 802442"/>
              <a:gd name="connsiteX9" fmla="*/ 150157 w 928910"/>
              <a:gd name="connsiteY9" fmla="*/ 106751 h 802442"/>
              <a:gd name="connsiteX10" fmla="*/ 176350 w 928910"/>
              <a:gd name="connsiteY10" fmla="*/ 82938 h 802442"/>
              <a:gd name="connsiteX11" fmla="*/ 193019 w 928910"/>
              <a:gd name="connsiteY11" fmla="*/ 40076 h 802442"/>
              <a:gd name="connsiteX12" fmla="*/ 259694 w 928910"/>
              <a:gd name="connsiteY12" fmla="*/ 23408 h 802442"/>
              <a:gd name="connsiteX13" fmla="*/ 285887 w 928910"/>
              <a:gd name="connsiteY13" fmla="*/ 54363 h 802442"/>
              <a:gd name="connsiteX14" fmla="*/ 300175 w 928910"/>
              <a:gd name="connsiteY14" fmla="*/ 123419 h 802442"/>
              <a:gd name="connsiteX15" fmla="*/ 343037 w 928910"/>
              <a:gd name="connsiteY15" fmla="*/ 173426 h 802442"/>
              <a:gd name="connsiteX16" fmla="*/ 439358 w 928910"/>
              <a:gd name="connsiteY16" fmla="*/ 161222 h 802442"/>
              <a:gd name="connsiteX17" fmla="*/ 528775 w 928910"/>
              <a:gd name="connsiteY17" fmla="*/ 128182 h 802442"/>
              <a:gd name="connsiteX18" fmla="*/ 607357 w 928910"/>
              <a:gd name="connsiteY18" fmla="*/ 13883 h 802442"/>
              <a:gd name="connsiteX19" fmla="*/ 789659 w 928910"/>
              <a:gd name="connsiteY19" fmla="*/ 458670 h 802442"/>
              <a:gd name="connsiteX20" fmla="*/ 928824 w 928910"/>
              <a:gd name="connsiteY20" fmla="*/ 675870 h 802442"/>
              <a:gd name="connsiteX21" fmla="*/ 678795 w 928910"/>
              <a:gd name="connsiteY21" fmla="*/ 594908 h 802442"/>
              <a:gd name="connsiteX22" fmla="*/ 546513 w 928910"/>
              <a:gd name="connsiteY22" fmla="*/ 732305 h 802442"/>
              <a:gd name="connsiteX23" fmla="*/ 381138 w 928910"/>
              <a:gd name="connsiteY23" fmla="*/ 802076 h 802442"/>
              <a:gd name="connsiteX24" fmla="*/ 271601 w 928910"/>
              <a:gd name="connsiteY24" fmla="*/ 756833 h 802442"/>
              <a:gd name="connsiteX25" fmla="*/ 269220 w 928910"/>
              <a:gd name="connsiteY25" fmla="*/ 685394 h 802442"/>
              <a:gd name="connsiteX26" fmla="*/ 226357 w 928910"/>
              <a:gd name="connsiteY26" fmla="*/ 611576 h 802442"/>
              <a:gd name="connsiteX27" fmla="*/ 324799 w 928910"/>
              <a:gd name="connsiteY27" fmla="*/ 484864 h 802442"/>
              <a:gd name="connsiteX0" fmla="*/ 324799 w 928910"/>
              <a:gd name="connsiteY0" fmla="*/ 484762 h 802340"/>
              <a:gd name="connsiteX1" fmla="*/ 157302 w 928910"/>
              <a:gd name="connsiteY1" fmla="*/ 323342 h 802340"/>
              <a:gd name="connsiteX2" fmla="*/ 85863 w 928910"/>
              <a:gd name="connsiteY2" fmla="*/ 313817 h 802340"/>
              <a:gd name="connsiteX3" fmla="*/ 54907 w 928910"/>
              <a:gd name="connsiteY3" fmla="*/ 266192 h 802340"/>
              <a:gd name="connsiteX4" fmla="*/ 16807 w 928910"/>
              <a:gd name="connsiteY4" fmla="*/ 199517 h 802340"/>
              <a:gd name="connsiteX5" fmla="*/ 137 w 928910"/>
              <a:gd name="connsiteY5" fmla="*/ 168561 h 802340"/>
              <a:gd name="connsiteX6" fmla="*/ 16806 w 928910"/>
              <a:gd name="connsiteY6" fmla="*/ 97125 h 802340"/>
              <a:gd name="connsiteX7" fmla="*/ 126344 w 928910"/>
              <a:gd name="connsiteY7" fmla="*/ 85217 h 802340"/>
              <a:gd name="connsiteX8" fmla="*/ 131106 w 928910"/>
              <a:gd name="connsiteY8" fmla="*/ 97124 h 802340"/>
              <a:gd name="connsiteX9" fmla="*/ 150157 w 928910"/>
              <a:gd name="connsiteY9" fmla="*/ 106649 h 802340"/>
              <a:gd name="connsiteX10" fmla="*/ 176350 w 928910"/>
              <a:gd name="connsiteY10" fmla="*/ 82836 h 802340"/>
              <a:gd name="connsiteX11" fmla="*/ 193019 w 928910"/>
              <a:gd name="connsiteY11" fmla="*/ 39974 h 802340"/>
              <a:gd name="connsiteX12" fmla="*/ 259694 w 928910"/>
              <a:gd name="connsiteY12" fmla="*/ 23306 h 802340"/>
              <a:gd name="connsiteX13" fmla="*/ 285887 w 928910"/>
              <a:gd name="connsiteY13" fmla="*/ 54261 h 802340"/>
              <a:gd name="connsiteX14" fmla="*/ 300175 w 928910"/>
              <a:gd name="connsiteY14" fmla="*/ 123317 h 802340"/>
              <a:gd name="connsiteX15" fmla="*/ 343037 w 928910"/>
              <a:gd name="connsiteY15" fmla="*/ 173324 h 802340"/>
              <a:gd name="connsiteX16" fmla="*/ 439358 w 928910"/>
              <a:gd name="connsiteY16" fmla="*/ 161120 h 802340"/>
              <a:gd name="connsiteX17" fmla="*/ 488294 w 928910"/>
              <a:gd name="connsiteY17" fmla="*/ 159036 h 802340"/>
              <a:gd name="connsiteX18" fmla="*/ 528775 w 928910"/>
              <a:gd name="connsiteY18" fmla="*/ 128080 h 802340"/>
              <a:gd name="connsiteX19" fmla="*/ 607357 w 928910"/>
              <a:gd name="connsiteY19" fmla="*/ 13781 h 802340"/>
              <a:gd name="connsiteX20" fmla="*/ 789659 w 928910"/>
              <a:gd name="connsiteY20" fmla="*/ 458568 h 802340"/>
              <a:gd name="connsiteX21" fmla="*/ 928824 w 928910"/>
              <a:gd name="connsiteY21" fmla="*/ 675768 h 802340"/>
              <a:gd name="connsiteX22" fmla="*/ 678795 w 928910"/>
              <a:gd name="connsiteY22" fmla="*/ 594806 h 802340"/>
              <a:gd name="connsiteX23" fmla="*/ 546513 w 928910"/>
              <a:gd name="connsiteY23" fmla="*/ 732203 h 802340"/>
              <a:gd name="connsiteX24" fmla="*/ 381138 w 928910"/>
              <a:gd name="connsiteY24" fmla="*/ 801974 h 802340"/>
              <a:gd name="connsiteX25" fmla="*/ 271601 w 928910"/>
              <a:gd name="connsiteY25" fmla="*/ 756731 h 802340"/>
              <a:gd name="connsiteX26" fmla="*/ 269220 w 928910"/>
              <a:gd name="connsiteY26" fmla="*/ 685292 h 802340"/>
              <a:gd name="connsiteX27" fmla="*/ 226357 w 928910"/>
              <a:gd name="connsiteY27" fmla="*/ 611474 h 802340"/>
              <a:gd name="connsiteX28" fmla="*/ 324799 w 928910"/>
              <a:gd name="connsiteY28" fmla="*/ 484762 h 802340"/>
              <a:gd name="connsiteX0" fmla="*/ 324799 w 928910"/>
              <a:gd name="connsiteY0" fmla="*/ 484762 h 802340"/>
              <a:gd name="connsiteX1" fmla="*/ 157302 w 928910"/>
              <a:gd name="connsiteY1" fmla="*/ 323342 h 802340"/>
              <a:gd name="connsiteX2" fmla="*/ 85863 w 928910"/>
              <a:gd name="connsiteY2" fmla="*/ 313817 h 802340"/>
              <a:gd name="connsiteX3" fmla="*/ 54907 w 928910"/>
              <a:gd name="connsiteY3" fmla="*/ 266192 h 802340"/>
              <a:gd name="connsiteX4" fmla="*/ 16807 w 928910"/>
              <a:gd name="connsiteY4" fmla="*/ 199517 h 802340"/>
              <a:gd name="connsiteX5" fmla="*/ 137 w 928910"/>
              <a:gd name="connsiteY5" fmla="*/ 168561 h 802340"/>
              <a:gd name="connsiteX6" fmla="*/ 16806 w 928910"/>
              <a:gd name="connsiteY6" fmla="*/ 97125 h 802340"/>
              <a:gd name="connsiteX7" fmla="*/ 126344 w 928910"/>
              <a:gd name="connsiteY7" fmla="*/ 85217 h 802340"/>
              <a:gd name="connsiteX8" fmla="*/ 131106 w 928910"/>
              <a:gd name="connsiteY8" fmla="*/ 97124 h 802340"/>
              <a:gd name="connsiteX9" fmla="*/ 150157 w 928910"/>
              <a:gd name="connsiteY9" fmla="*/ 106649 h 802340"/>
              <a:gd name="connsiteX10" fmla="*/ 176350 w 928910"/>
              <a:gd name="connsiteY10" fmla="*/ 82836 h 802340"/>
              <a:gd name="connsiteX11" fmla="*/ 193019 w 928910"/>
              <a:gd name="connsiteY11" fmla="*/ 39974 h 802340"/>
              <a:gd name="connsiteX12" fmla="*/ 259694 w 928910"/>
              <a:gd name="connsiteY12" fmla="*/ 23306 h 802340"/>
              <a:gd name="connsiteX13" fmla="*/ 285887 w 928910"/>
              <a:gd name="connsiteY13" fmla="*/ 54261 h 802340"/>
              <a:gd name="connsiteX14" fmla="*/ 300175 w 928910"/>
              <a:gd name="connsiteY14" fmla="*/ 123317 h 802340"/>
              <a:gd name="connsiteX15" fmla="*/ 343037 w 928910"/>
              <a:gd name="connsiteY15" fmla="*/ 173324 h 802340"/>
              <a:gd name="connsiteX16" fmla="*/ 439358 w 928910"/>
              <a:gd name="connsiteY16" fmla="*/ 151595 h 802340"/>
              <a:gd name="connsiteX17" fmla="*/ 488294 w 928910"/>
              <a:gd name="connsiteY17" fmla="*/ 159036 h 802340"/>
              <a:gd name="connsiteX18" fmla="*/ 528775 w 928910"/>
              <a:gd name="connsiteY18" fmla="*/ 128080 h 802340"/>
              <a:gd name="connsiteX19" fmla="*/ 607357 w 928910"/>
              <a:gd name="connsiteY19" fmla="*/ 13781 h 802340"/>
              <a:gd name="connsiteX20" fmla="*/ 789659 w 928910"/>
              <a:gd name="connsiteY20" fmla="*/ 458568 h 802340"/>
              <a:gd name="connsiteX21" fmla="*/ 928824 w 928910"/>
              <a:gd name="connsiteY21" fmla="*/ 675768 h 802340"/>
              <a:gd name="connsiteX22" fmla="*/ 678795 w 928910"/>
              <a:gd name="connsiteY22" fmla="*/ 594806 h 802340"/>
              <a:gd name="connsiteX23" fmla="*/ 546513 w 928910"/>
              <a:gd name="connsiteY23" fmla="*/ 732203 h 802340"/>
              <a:gd name="connsiteX24" fmla="*/ 381138 w 928910"/>
              <a:gd name="connsiteY24" fmla="*/ 801974 h 802340"/>
              <a:gd name="connsiteX25" fmla="*/ 271601 w 928910"/>
              <a:gd name="connsiteY25" fmla="*/ 756731 h 802340"/>
              <a:gd name="connsiteX26" fmla="*/ 269220 w 928910"/>
              <a:gd name="connsiteY26" fmla="*/ 685292 h 802340"/>
              <a:gd name="connsiteX27" fmla="*/ 226357 w 928910"/>
              <a:gd name="connsiteY27" fmla="*/ 611474 h 802340"/>
              <a:gd name="connsiteX28" fmla="*/ 324799 w 928910"/>
              <a:gd name="connsiteY28" fmla="*/ 484762 h 802340"/>
              <a:gd name="connsiteX0" fmla="*/ 324799 w 928884"/>
              <a:gd name="connsiteY0" fmla="*/ 475973 h 793551"/>
              <a:gd name="connsiteX1" fmla="*/ 157302 w 928884"/>
              <a:gd name="connsiteY1" fmla="*/ 314553 h 793551"/>
              <a:gd name="connsiteX2" fmla="*/ 85863 w 928884"/>
              <a:gd name="connsiteY2" fmla="*/ 305028 h 793551"/>
              <a:gd name="connsiteX3" fmla="*/ 54907 w 928884"/>
              <a:gd name="connsiteY3" fmla="*/ 257403 h 793551"/>
              <a:gd name="connsiteX4" fmla="*/ 16807 w 928884"/>
              <a:gd name="connsiteY4" fmla="*/ 190728 h 793551"/>
              <a:gd name="connsiteX5" fmla="*/ 137 w 928884"/>
              <a:gd name="connsiteY5" fmla="*/ 159772 h 793551"/>
              <a:gd name="connsiteX6" fmla="*/ 16806 w 928884"/>
              <a:gd name="connsiteY6" fmla="*/ 88336 h 793551"/>
              <a:gd name="connsiteX7" fmla="*/ 126344 w 928884"/>
              <a:gd name="connsiteY7" fmla="*/ 76428 h 793551"/>
              <a:gd name="connsiteX8" fmla="*/ 131106 w 928884"/>
              <a:gd name="connsiteY8" fmla="*/ 88335 h 793551"/>
              <a:gd name="connsiteX9" fmla="*/ 150157 w 928884"/>
              <a:gd name="connsiteY9" fmla="*/ 97860 h 793551"/>
              <a:gd name="connsiteX10" fmla="*/ 176350 w 928884"/>
              <a:gd name="connsiteY10" fmla="*/ 74047 h 793551"/>
              <a:gd name="connsiteX11" fmla="*/ 193019 w 928884"/>
              <a:gd name="connsiteY11" fmla="*/ 31185 h 793551"/>
              <a:gd name="connsiteX12" fmla="*/ 259694 w 928884"/>
              <a:gd name="connsiteY12" fmla="*/ 14517 h 793551"/>
              <a:gd name="connsiteX13" fmla="*/ 285887 w 928884"/>
              <a:gd name="connsiteY13" fmla="*/ 45472 h 793551"/>
              <a:gd name="connsiteX14" fmla="*/ 300175 w 928884"/>
              <a:gd name="connsiteY14" fmla="*/ 114528 h 793551"/>
              <a:gd name="connsiteX15" fmla="*/ 343037 w 928884"/>
              <a:gd name="connsiteY15" fmla="*/ 164535 h 793551"/>
              <a:gd name="connsiteX16" fmla="*/ 439358 w 928884"/>
              <a:gd name="connsiteY16" fmla="*/ 142806 h 793551"/>
              <a:gd name="connsiteX17" fmla="*/ 488294 w 928884"/>
              <a:gd name="connsiteY17" fmla="*/ 150247 h 793551"/>
              <a:gd name="connsiteX18" fmla="*/ 528775 w 928884"/>
              <a:gd name="connsiteY18" fmla="*/ 119291 h 793551"/>
              <a:gd name="connsiteX19" fmla="*/ 607357 w 928884"/>
              <a:gd name="connsiteY19" fmla="*/ 4992 h 793551"/>
              <a:gd name="connsiteX20" fmla="*/ 664506 w 928884"/>
              <a:gd name="connsiteY20" fmla="*/ 271691 h 793551"/>
              <a:gd name="connsiteX21" fmla="*/ 789659 w 928884"/>
              <a:gd name="connsiteY21" fmla="*/ 449779 h 793551"/>
              <a:gd name="connsiteX22" fmla="*/ 928824 w 928884"/>
              <a:gd name="connsiteY22" fmla="*/ 666979 h 793551"/>
              <a:gd name="connsiteX23" fmla="*/ 678795 w 928884"/>
              <a:gd name="connsiteY23" fmla="*/ 586017 h 793551"/>
              <a:gd name="connsiteX24" fmla="*/ 546513 w 928884"/>
              <a:gd name="connsiteY24" fmla="*/ 723414 h 793551"/>
              <a:gd name="connsiteX25" fmla="*/ 381138 w 928884"/>
              <a:gd name="connsiteY25" fmla="*/ 793185 h 793551"/>
              <a:gd name="connsiteX26" fmla="*/ 271601 w 928884"/>
              <a:gd name="connsiteY26" fmla="*/ 747942 h 793551"/>
              <a:gd name="connsiteX27" fmla="*/ 269220 w 928884"/>
              <a:gd name="connsiteY27" fmla="*/ 676503 h 793551"/>
              <a:gd name="connsiteX28" fmla="*/ 226357 w 928884"/>
              <a:gd name="connsiteY28" fmla="*/ 602685 h 793551"/>
              <a:gd name="connsiteX29" fmla="*/ 324799 w 928884"/>
              <a:gd name="connsiteY29" fmla="*/ 475973 h 793551"/>
              <a:gd name="connsiteX0" fmla="*/ 324799 w 928884"/>
              <a:gd name="connsiteY0" fmla="*/ 471009 h 788587"/>
              <a:gd name="connsiteX1" fmla="*/ 157302 w 928884"/>
              <a:gd name="connsiteY1" fmla="*/ 309589 h 788587"/>
              <a:gd name="connsiteX2" fmla="*/ 85863 w 928884"/>
              <a:gd name="connsiteY2" fmla="*/ 300064 h 788587"/>
              <a:gd name="connsiteX3" fmla="*/ 54907 w 928884"/>
              <a:gd name="connsiteY3" fmla="*/ 252439 h 788587"/>
              <a:gd name="connsiteX4" fmla="*/ 16807 w 928884"/>
              <a:gd name="connsiteY4" fmla="*/ 185764 h 788587"/>
              <a:gd name="connsiteX5" fmla="*/ 137 w 928884"/>
              <a:gd name="connsiteY5" fmla="*/ 154808 h 788587"/>
              <a:gd name="connsiteX6" fmla="*/ 16806 w 928884"/>
              <a:gd name="connsiteY6" fmla="*/ 83372 h 788587"/>
              <a:gd name="connsiteX7" fmla="*/ 126344 w 928884"/>
              <a:gd name="connsiteY7" fmla="*/ 71464 h 788587"/>
              <a:gd name="connsiteX8" fmla="*/ 131106 w 928884"/>
              <a:gd name="connsiteY8" fmla="*/ 83371 h 788587"/>
              <a:gd name="connsiteX9" fmla="*/ 150157 w 928884"/>
              <a:gd name="connsiteY9" fmla="*/ 92896 h 788587"/>
              <a:gd name="connsiteX10" fmla="*/ 176350 w 928884"/>
              <a:gd name="connsiteY10" fmla="*/ 69083 h 788587"/>
              <a:gd name="connsiteX11" fmla="*/ 193019 w 928884"/>
              <a:gd name="connsiteY11" fmla="*/ 26221 h 788587"/>
              <a:gd name="connsiteX12" fmla="*/ 259694 w 928884"/>
              <a:gd name="connsiteY12" fmla="*/ 9553 h 788587"/>
              <a:gd name="connsiteX13" fmla="*/ 285887 w 928884"/>
              <a:gd name="connsiteY13" fmla="*/ 40508 h 788587"/>
              <a:gd name="connsiteX14" fmla="*/ 300175 w 928884"/>
              <a:gd name="connsiteY14" fmla="*/ 109564 h 788587"/>
              <a:gd name="connsiteX15" fmla="*/ 343037 w 928884"/>
              <a:gd name="connsiteY15" fmla="*/ 159571 h 788587"/>
              <a:gd name="connsiteX16" fmla="*/ 439358 w 928884"/>
              <a:gd name="connsiteY16" fmla="*/ 137842 h 788587"/>
              <a:gd name="connsiteX17" fmla="*/ 488294 w 928884"/>
              <a:gd name="connsiteY17" fmla="*/ 145283 h 788587"/>
              <a:gd name="connsiteX18" fmla="*/ 528775 w 928884"/>
              <a:gd name="connsiteY18" fmla="*/ 114327 h 788587"/>
              <a:gd name="connsiteX19" fmla="*/ 607357 w 928884"/>
              <a:gd name="connsiteY19" fmla="*/ 28 h 788587"/>
              <a:gd name="connsiteX20" fmla="*/ 669269 w 928884"/>
              <a:gd name="connsiteY20" fmla="*/ 109564 h 788587"/>
              <a:gd name="connsiteX21" fmla="*/ 664506 w 928884"/>
              <a:gd name="connsiteY21" fmla="*/ 266727 h 788587"/>
              <a:gd name="connsiteX22" fmla="*/ 789659 w 928884"/>
              <a:gd name="connsiteY22" fmla="*/ 444815 h 788587"/>
              <a:gd name="connsiteX23" fmla="*/ 928824 w 928884"/>
              <a:gd name="connsiteY23" fmla="*/ 662015 h 788587"/>
              <a:gd name="connsiteX24" fmla="*/ 678795 w 928884"/>
              <a:gd name="connsiteY24" fmla="*/ 581053 h 788587"/>
              <a:gd name="connsiteX25" fmla="*/ 546513 w 928884"/>
              <a:gd name="connsiteY25" fmla="*/ 718450 h 788587"/>
              <a:gd name="connsiteX26" fmla="*/ 381138 w 928884"/>
              <a:gd name="connsiteY26" fmla="*/ 788221 h 788587"/>
              <a:gd name="connsiteX27" fmla="*/ 271601 w 928884"/>
              <a:gd name="connsiteY27" fmla="*/ 742978 h 788587"/>
              <a:gd name="connsiteX28" fmla="*/ 269220 w 928884"/>
              <a:gd name="connsiteY28" fmla="*/ 671539 h 788587"/>
              <a:gd name="connsiteX29" fmla="*/ 226357 w 928884"/>
              <a:gd name="connsiteY29" fmla="*/ 597721 h 788587"/>
              <a:gd name="connsiteX30" fmla="*/ 324799 w 928884"/>
              <a:gd name="connsiteY30" fmla="*/ 471009 h 788587"/>
              <a:gd name="connsiteX0" fmla="*/ 324799 w 928884"/>
              <a:gd name="connsiteY0" fmla="*/ 472187 h 789765"/>
              <a:gd name="connsiteX1" fmla="*/ 157302 w 928884"/>
              <a:gd name="connsiteY1" fmla="*/ 310767 h 789765"/>
              <a:gd name="connsiteX2" fmla="*/ 85863 w 928884"/>
              <a:gd name="connsiteY2" fmla="*/ 301242 h 789765"/>
              <a:gd name="connsiteX3" fmla="*/ 54907 w 928884"/>
              <a:gd name="connsiteY3" fmla="*/ 253617 h 789765"/>
              <a:gd name="connsiteX4" fmla="*/ 16807 w 928884"/>
              <a:gd name="connsiteY4" fmla="*/ 186942 h 789765"/>
              <a:gd name="connsiteX5" fmla="*/ 137 w 928884"/>
              <a:gd name="connsiteY5" fmla="*/ 155986 h 789765"/>
              <a:gd name="connsiteX6" fmla="*/ 16806 w 928884"/>
              <a:gd name="connsiteY6" fmla="*/ 84550 h 789765"/>
              <a:gd name="connsiteX7" fmla="*/ 126344 w 928884"/>
              <a:gd name="connsiteY7" fmla="*/ 72642 h 789765"/>
              <a:gd name="connsiteX8" fmla="*/ 131106 w 928884"/>
              <a:gd name="connsiteY8" fmla="*/ 84549 h 789765"/>
              <a:gd name="connsiteX9" fmla="*/ 150157 w 928884"/>
              <a:gd name="connsiteY9" fmla="*/ 94074 h 789765"/>
              <a:gd name="connsiteX10" fmla="*/ 176350 w 928884"/>
              <a:gd name="connsiteY10" fmla="*/ 70261 h 789765"/>
              <a:gd name="connsiteX11" fmla="*/ 193019 w 928884"/>
              <a:gd name="connsiteY11" fmla="*/ 27399 h 789765"/>
              <a:gd name="connsiteX12" fmla="*/ 259694 w 928884"/>
              <a:gd name="connsiteY12" fmla="*/ 10731 h 789765"/>
              <a:gd name="connsiteX13" fmla="*/ 285887 w 928884"/>
              <a:gd name="connsiteY13" fmla="*/ 41686 h 789765"/>
              <a:gd name="connsiteX14" fmla="*/ 300175 w 928884"/>
              <a:gd name="connsiteY14" fmla="*/ 110742 h 789765"/>
              <a:gd name="connsiteX15" fmla="*/ 343037 w 928884"/>
              <a:gd name="connsiteY15" fmla="*/ 160749 h 789765"/>
              <a:gd name="connsiteX16" fmla="*/ 439358 w 928884"/>
              <a:gd name="connsiteY16" fmla="*/ 139020 h 789765"/>
              <a:gd name="connsiteX17" fmla="*/ 488294 w 928884"/>
              <a:gd name="connsiteY17" fmla="*/ 146461 h 789765"/>
              <a:gd name="connsiteX18" fmla="*/ 528775 w 928884"/>
              <a:gd name="connsiteY18" fmla="*/ 115505 h 789765"/>
              <a:gd name="connsiteX19" fmla="*/ 607357 w 928884"/>
              <a:gd name="connsiteY19" fmla="*/ 1206 h 789765"/>
              <a:gd name="connsiteX20" fmla="*/ 626406 w 928884"/>
              <a:gd name="connsiteY20" fmla="*/ 67880 h 789765"/>
              <a:gd name="connsiteX21" fmla="*/ 669269 w 928884"/>
              <a:gd name="connsiteY21" fmla="*/ 110742 h 789765"/>
              <a:gd name="connsiteX22" fmla="*/ 664506 w 928884"/>
              <a:gd name="connsiteY22" fmla="*/ 267905 h 789765"/>
              <a:gd name="connsiteX23" fmla="*/ 789659 w 928884"/>
              <a:gd name="connsiteY23" fmla="*/ 445993 h 789765"/>
              <a:gd name="connsiteX24" fmla="*/ 928824 w 928884"/>
              <a:gd name="connsiteY24" fmla="*/ 663193 h 789765"/>
              <a:gd name="connsiteX25" fmla="*/ 678795 w 928884"/>
              <a:gd name="connsiteY25" fmla="*/ 582231 h 789765"/>
              <a:gd name="connsiteX26" fmla="*/ 546513 w 928884"/>
              <a:gd name="connsiteY26" fmla="*/ 719628 h 789765"/>
              <a:gd name="connsiteX27" fmla="*/ 381138 w 928884"/>
              <a:gd name="connsiteY27" fmla="*/ 789399 h 789765"/>
              <a:gd name="connsiteX28" fmla="*/ 271601 w 928884"/>
              <a:gd name="connsiteY28" fmla="*/ 744156 h 789765"/>
              <a:gd name="connsiteX29" fmla="*/ 269220 w 928884"/>
              <a:gd name="connsiteY29" fmla="*/ 672717 h 789765"/>
              <a:gd name="connsiteX30" fmla="*/ 226357 w 928884"/>
              <a:gd name="connsiteY30" fmla="*/ 598899 h 789765"/>
              <a:gd name="connsiteX31" fmla="*/ 324799 w 928884"/>
              <a:gd name="connsiteY31" fmla="*/ 472187 h 789765"/>
              <a:gd name="connsiteX0" fmla="*/ 324799 w 928884"/>
              <a:gd name="connsiteY0" fmla="*/ 471904 h 789482"/>
              <a:gd name="connsiteX1" fmla="*/ 157302 w 928884"/>
              <a:gd name="connsiteY1" fmla="*/ 310484 h 789482"/>
              <a:gd name="connsiteX2" fmla="*/ 85863 w 928884"/>
              <a:gd name="connsiteY2" fmla="*/ 300959 h 789482"/>
              <a:gd name="connsiteX3" fmla="*/ 54907 w 928884"/>
              <a:gd name="connsiteY3" fmla="*/ 253334 h 789482"/>
              <a:gd name="connsiteX4" fmla="*/ 16807 w 928884"/>
              <a:gd name="connsiteY4" fmla="*/ 186659 h 789482"/>
              <a:gd name="connsiteX5" fmla="*/ 137 w 928884"/>
              <a:gd name="connsiteY5" fmla="*/ 155703 h 789482"/>
              <a:gd name="connsiteX6" fmla="*/ 16806 w 928884"/>
              <a:gd name="connsiteY6" fmla="*/ 84267 h 789482"/>
              <a:gd name="connsiteX7" fmla="*/ 126344 w 928884"/>
              <a:gd name="connsiteY7" fmla="*/ 72359 h 789482"/>
              <a:gd name="connsiteX8" fmla="*/ 131106 w 928884"/>
              <a:gd name="connsiteY8" fmla="*/ 84266 h 789482"/>
              <a:gd name="connsiteX9" fmla="*/ 150157 w 928884"/>
              <a:gd name="connsiteY9" fmla="*/ 93791 h 789482"/>
              <a:gd name="connsiteX10" fmla="*/ 176350 w 928884"/>
              <a:gd name="connsiteY10" fmla="*/ 69978 h 789482"/>
              <a:gd name="connsiteX11" fmla="*/ 193019 w 928884"/>
              <a:gd name="connsiteY11" fmla="*/ 27116 h 789482"/>
              <a:gd name="connsiteX12" fmla="*/ 259694 w 928884"/>
              <a:gd name="connsiteY12" fmla="*/ 10448 h 789482"/>
              <a:gd name="connsiteX13" fmla="*/ 285887 w 928884"/>
              <a:gd name="connsiteY13" fmla="*/ 41403 h 789482"/>
              <a:gd name="connsiteX14" fmla="*/ 300175 w 928884"/>
              <a:gd name="connsiteY14" fmla="*/ 110459 h 789482"/>
              <a:gd name="connsiteX15" fmla="*/ 343037 w 928884"/>
              <a:gd name="connsiteY15" fmla="*/ 160466 h 789482"/>
              <a:gd name="connsiteX16" fmla="*/ 439358 w 928884"/>
              <a:gd name="connsiteY16" fmla="*/ 138737 h 789482"/>
              <a:gd name="connsiteX17" fmla="*/ 488294 w 928884"/>
              <a:gd name="connsiteY17" fmla="*/ 146178 h 789482"/>
              <a:gd name="connsiteX18" fmla="*/ 528775 w 928884"/>
              <a:gd name="connsiteY18" fmla="*/ 115222 h 789482"/>
              <a:gd name="connsiteX19" fmla="*/ 576400 w 928884"/>
              <a:gd name="connsiteY19" fmla="*/ 29497 h 789482"/>
              <a:gd name="connsiteX20" fmla="*/ 607357 w 928884"/>
              <a:gd name="connsiteY20" fmla="*/ 923 h 789482"/>
              <a:gd name="connsiteX21" fmla="*/ 626406 w 928884"/>
              <a:gd name="connsiteY21" fmla="*/ 67597 h 789482"/>
              <a:gd name="connsiteX22" fmla="*/ 669269 w 928884"/>
              <a:gd name="connsiteY22" fmla="*/ 110459 h 789482"/>
              <a:gd name="connsiteX23" fmla="*/ 664506 w 928884"/>
              <a:gd name="connsiteY23" fmla="*/ 267622 h 789482"/>
              <a:gd name="connsiteX24" fmla="*/ 789659 w 928884"/>
              <a:gd name="connsiteY24" fmla="*/ 445710 h 789482"/>
              <a:gd name="connsiteX25" fmla="*/ 928824 w 928884"/>
              <a:gd name="connsiteY25" fmla="*/ 662910 h 789482"/>
              <a:gd name="connsiteX26" fmla="*/ 678795 w 928884"/>
              <a:gd name="connsiteY26" fmla="*/ 581948 h 789482"/>
              <a:gd name="connsiteX27" fmla="*/ 546513 w 928884"/>
              <a:gd name="connsiteY27" fmla="*/ 719345 h 789482"/>
              <a:gd name="connsiteX28" fmla="*/ 381138 w 928884"/>
              <a:gd name="connsiteY28" fmla="*/ 789116 h 789482"/>
              <a:gd name="connsiteX29" fmla="*/ 271601 w 928884"/>
              <a:gd name="connsiteY29" fmla="*/ 743873 h 789482"/>
              <a:gd name="connsiteX30" fmla="*/ 269220 w 928884"/>
              <a:gd name="connsiteY30" fmla="*/ 672434 h 789482"/>
              <a:gd name="connsiteX31" fmla="*/ 226357 w 928884"/>
              <a:gd name="connsiteY31" fmla="*/ 598616 h 789482"/>
              <a:gd name="connsiteX32" fmla="*/ 324799 w 928884"/>
              <a:gd name="connsiteY32" fmla="*/ 471904 h 789482"/>
              <a:gd name="connsiteX0" fmla="*/ 324799 w 928884"/>
              <a:gd name="connsiteY0" fmla="*/ 471904 h 789482"/>
              <a:gd name="connsiteX1" fmla="*/ 157302 w 928884"/>
              <a:gd name="connsiteY1" fmla="*/ 310484 h 789482"/>
              <a:gd name="connsiteX2" fmla="*/ 85863 w 928884"/>
              <a:gd name="connsiteY2" fmla="*/ 300959 h 789482"/>
              <a:gd name="connsiteX3" fmla="*/ 54907 w 928884"/>
              <a:gd name="connsiteY3" fmla="*/ 253334 h 789482"/>
              <a:gd name="connsiteX4" fmla="*/ 16807 w 928884"/>
              <a:gd name="connsiteY4" fmla="*/ 186659 h 789482"/>
              <a:gd name="connsiteX5" fmla="*/ 137 w 928884"/>
              <a:gd name="connsiteY5" fmla="*/ 155703 h 789482"/>
              <a:gd name="connsiteX6" fmla="*/ 16806 w 928884"/>
              <a:gd name="connsiteY6" fmla="*/ 84267 h 789482"/>
              <a:gd name="connsiteX7" fmla="*/ 126344 w 928884"/>
              <a:gd name="connsiteY7" fmla="*/ 72359 h 789482"/>
              <a:gd name="connsiteX8" fmla="*/ 131106 w 928884"/>
              <a:gd name="connsiteY8" fmla="*/ 84266 h 789482"/>
              <a:gd name="connsiteX9" fmla="*/ 150157 w 928884"/>
              <a:gd name="connsiteY9" fmla="*/ 93791 h 789482"/>
              <a:gd name="connsiteX10" fmla="*/ 176350 w 928884"/>
              <a:gd name="connsiteY10" fmla="*/ 69978 h 789482"/>
              <a:gd name="connsiteX11" fmla="*/ 193019 w 928884"/>
              <a:gd name="connsiteY11" fmla="*/ 27116 h 789482"/>
              <a:gd name="connsiteX12" fmla="*/ 259694 w 928884"/>
              <a:gd name="connsiteY12" fmla="*/ 10448 h 789482"/>
              <a:gd name="connsiteX13" fmla="*/ 285887 w 928884"/>
              <a:gd name="connsiteY13" fmla="*/ 41403 h 789482"/>
              <a:gd name="connsiteX14" fmla="*/ 300175 w 928884"/>
              <a:gd name="connsiteY14" fmla="*/ 110459 h 789482"/>
              <a:gd name="connsiteX15" fmla="*/ 343037 w 928884"/>
              <a:gd name="connsiteY15" fmla="*/ 160466 h 789482"/>
              <a:gd name="connsiteX16" fmla="*/ 439358 w 928884"/>
              <a:gd name="connsiteY16" fmla="*/ 138737 h 789482"/>
              <a:gd name="connsiteX17" fmla="*/ 488294 w 928884"/>
              <a:gd name="connsiteY17" fmla="*/ 146178 h 789482"/>
              <a:gd name="connsiteX18" fmla="*/ 528775 w 928884"/>
              <a:gd name="connsiteY18" fmla="*/ 115222 h 789482"/>
              <a:gd name="connsiteX19" fmla="*/ 576400 w 928884"/>
              <a:gd name="connsiteY19" fmla="*/ 29497 h 789482"/>
              <a:gd name="connsiteX20" fmla="*/ 607357 w 928884"/>
              <a:gd name="connsiteY20" fmla="*/ 923 h 789482"/>
              <a:gd name="connsiteX21" fmla="*/ 626406 w 928884"/>
              <a:gd name="connsiteY21" fmla="*/ 67597 h 789482"/>
              <a:gd name="connsiteX22" fmla="*/ 669269 w 928884"/>
              <a:gd name="connsiteY22" fmla="*/ 110459 h 789482"/>
              <a:gd name="connsiteX23" fmla="*/ 643075 w 928884"/>
              <a:gd name="connsiteY23" fmla="*/ 158083 h 789482"/>
              <a:gd name="connsiteX24" fmla="*/ 664506 w 928884"/>
              <a:gd name="connsiteY24" fmla="*/ 267622 h 789482"/>
              <a:gd name="connsiteX25" fmla="*/ 789659 w 928884"/>
              <a:gd name="connsiteY25" fmla="*/ 445710 h 789482"/>
              <a:gd name="connsiteX26" fmla="*/ 928824 w 928884"/>
              <a:gd name="connsiteY26" fmla="*/ 662910 h 789482"/>
              <a:gd name="connsiteX27" fmla="*/ 678795 w 928884"/>
              <a:gd name="connsiteY27" fmla="*/ 581948 h 789482"/>
              <a:gd name="connsiteX28" fmla="*/ 546513 w 928884"/>
              <a:gd name="connsiteY28" fmla="*/ 719345 h 789482"/>
              <a:gd name="connsiteX29" fmla="*/ 381138 w 928884"/>
              <a:gd name="connsiteY29" fmla="*/ 789116 h 789482"/>
              <a:gd name="connsiteX30" fmla="*/ 271601 w 928884"/>
              <a:gd name="connsiteY30" fmla="*/ 743873 h 789482"/>
              <a:gd name="connsiteX31" fmla="*/ 269220 w 928884"/>
              <a:gd name="connsiteY31" fmla="*/ 672434 h 789482"/>
              <a:gd name="connsiteX32" fmla="*/ 226357 w 928884"/>
              <a:gd name="connsiteY32" fmla="*/ 598616 h 789482"/>
              <a:gd name="connsiteX33" fmla="*/ 324799 w 928884"/>
              <a:gd name="connsiteY33" fmla="*/ 471904 h 789482"/>
              <a:gd name="connsiteX0" fmla="*/ 324799 w 928882"/>
              <a:gd name="connsiteY0" fmla="*/ 471904 h 789482"/>
              <a:gd name="connsiteX1" fmla="*/ 157302 w 928882"/>
              <a:gd name="connsiteY1" fmla="*/ 310484 h 789482"/>
              <a:gd name="connsiteX2" fmla="*/ 85863 w 928882"/>
              <a:gd name="connsiteY2" fmla="*/ 300959 h 789482"/>
              <a:gd name="connsiteX3" fmla="*/ 54907 w 928882"/>
              <a:gd name="connsiteY3" fmla="*/ 253334 h 789482"/>
              <a:gd name="connsiteX4" fmla="*/ 16807 w 928882"/>
              <a:gd name="connsiteY4" fmla="*/ 186659 h 789482"/>
              <a:gd name="connsiteX5" fmla="*/ 137 w 928882"/>
              <a:gd name="connsiteY5" fmla="*/ 155703 h 789482"/>
              <a:gd name="connsiteX6" fmla="*/ 16806 w 928882"/>
              <a:gd name="connsiteY6" fmla="*/ 84267 h 789482"/>
              <a:gd name="connsiteX7" fmla="*/ 126344 w 928882"/>
              <a:gd name="connsiteY7" fmla="*/ 72359 h 789482"/>
              <a:gd name="connsiteX8" fmla="*/ 131106 w 928882"/>
              <a:gd name="connsiteY8" fmla="*/ 84266 h 789482"/>
              <a:gd name="connsiteX9" fmla="*/ 150157 w 928882"/>
              <a:gd name="connsiteY9" fmla="*/ 93791 h 789482"/>
              <a:gd name="connsiteX10" fmla="*/ 176350 w 928882"/>
              <a:gd name="connsiteY10" fmla="*/ 69978 h 789482"/>
              <a:gd name="connsiteX11" fmla="*/ 193019 w 928882"/>
              <a:gd name="connsiteY11" fmla="*/ 27116 h 789482"/>
              <a:gd name="connsiteX12" fmla="*/ 259694 w 928882"/>
              <a:gd name="connsiteY12" fmla="*/ 10448 h 789482"/>
              <a:gd name="connsiteX13" fmla="*/ 285887 w 928882"/>
              <a:gd name="connsiteY13" fmla="*/ 41403 h 789482"/>
              <a:gd name="connsiteX14" fmla="*/ 300175 w 928882"/>
              <a:gd name="connsiteY14" fmla="*/ 110459 h 789482"/>
              <a:gd name="connsiteX15" fmla="*/ 343037 w 928882"/>
              <a:gd name="connsiteY15" fmla="*/ 160466 h 789482"/>
              <a:gd name="connsiteX16" fmla="*/ 439358 w 928882"/>
              <a:gd name="connsiteY16" fmla="*/ 138737 h 789482"/>
              <a:gd name="connsiteX17" fmla="*/ 488294 w 928882"/>
              <a:gd name="connsiteY17" fmla="*/ 146178 h 789482"/>
              <a:gd name="connsiteX18" fmla="*/ 528775 w 928882"/>
              <a:gd name="connsiteY18" fmla="*/ 115222 h 789482"/>
              <a:gd name="connsiteX19" fmla="*/ 576400 w 928882"/>
              <a:gd name="connsiteY19" fmla="*/ 29497 h 789482"/>
              <a:gd name="connsiteX20" fmla="*/ 607357 w 928882"/>
              <a:gd name="connsiteY20" fmla="*/ 923 h 789482"/>
              <a:gd name="connsiteX21" fmla="*/ 626406 w 928882"/>
              <a:gd name="connsiteY21" fmla="*/ 67597 h 789482"/>
              <a:gd name="connsiteX22" fmla="*/ 669269 w 928882"/>
              <a:gd name="connsiteY22" fmla="*/ 110459 h 789482"/>
              <a:gd name="connsiteX23" fmla="*/ 643075 w 928882"/>
              <a:gd name="connsiteY23" fmla="*/ 158083 h 789482"/>
              <a:gd name="connsiteX24" fmla="*/ 664506 w 928882"/>
              <a:gd name="connsiteY24" fmla="*/ 267622 h 789482"/>
              <a:gd name="connsiteX25" fmla="*/ 788331 w 928882"/>
              <a:gd name="connsiteY25" fmla="*/ 393827 h 789482"/>
              <a:gd name="connsiteX26" fmla="*/ 789659 w 928882"/>
              <a:gd name="connsiteY26" fmla="*/ 445710 h 789482"/>
              <a:gd name="connsiteX27" fmla="*/ 928824 w 928882"/>
              <a:gd name="connsiteY27" fmla="*/ 662910 h 789482"/>
              <a:gd name="connsiteX28" fmla="*/ 678795 w 928882"/>
              <a:gd name="connsiteY28" fmla="*/ 581948 h 789482"/>
              <a:gd name="connsiteX29" fmla="*/ 546513 w 928882"/>
              <a:gd name="connsiteY29" fmla="*/ 719345 h 789482"/>
              <a:gd name="connsiteX30" fmla="*/ 381138 w 928882"/>
              <a:gd name="connsiteY30" fmla="*/ 789116 h 789482"/>
              <a:gd name="connsiteX31" fmla="*/ 271601 w 928882"/>
              <a:gd name="connsiteY31" fmla="*/ 743873 h 789482"/>
              <a:gd name="connsiteX32" fmla="*/ 269220 w 928882"/>
              <a:gd name="connsiteY32" fmla="*/ 672434 h 789482"/>
              <a:gd name="connsiteX33" fmla="*/ 226357 w 928882"/>
              <a:gd name="connsiteY33" fmla="*/ 598616 h 789482"/>
              <a:gd name="connsiteX34" fmla="*/ 324799 w 928882"/>
              <a:gd name="connsiteY34" fmla="*/ 471904 h 789482"/>
              <a:gd name="connsiteX0" fmla="*/ 324799 w 928882"/>
              <a:gd name="connsiteY0" fmla="*/ 471904 h 789482"/>
              <a:gd name="connsiteX1" fmla="*/ 157302 w 928882"/>
              <a:gd name="connsiteY1" fmla="*/ 310484 h 789482"/>
              <a:gd name="connsiteX2" fmla="*/ 85863 w 928882"/>
              <a:gd name="connsiteY2" fmla="*/ 300959 h 789482"/>
              <a:gd name="connsiteX3" fmla="*/ 54907 w 928882"/>
              <a:gd name="connsiteY3" fmla="*/ 253334 h 789482"/>
              <a:gd name="connsiteX4" fmla="*/ 16807 w 928882"/>
              <a:gd name="connsiteY4" fmla="*/ 186659 h 789482"/>
              <a:gd name="connsiteX5" fmla="*/ 137 w 928882"/>
              <a:gd name="connsiteY5" fmla="*/ 155703 h 789482"/>
              <a:gd name="connsiteX6" fmla="*/ 16806 w 928882"/>
              <a:gd name="connsiteY6" fmla="*/ 84267 h 789482"/>
              <a:gd name="connsiteX7" fmla="*/ 126344 w 928882"/>
              <a:gd name="connsiteY7" fmla="*/ 72359 h 789482"/>
              <a:gd name="connsiteX8" fmla="*/ 131106 w 928882"/>
              <a:gd name="connsiteY8" fmla="*/ 84266 h 789482"/>
              <a:gd name="connsiteX9" fmla="*/ 150157 w 928882"/>
              <a:gd name="connsiteY9" fmla="*/ 93791 h 789482"/>
              <a:gd name="connsiteX10" fmla="*/ 176350 w 928882"/>
              <a:gd name="connsiteY10" fmla="*/ 69978 h 789482"/>
              <a:gd name="connsiteX11" fmla="*/ 193019 w 928882"/>
              <a:gd name="connsiteY11" fmla="*/ 27116 h 789482"/>
              <a:gd name="connsiteX12" fmla="*/ 259694 w 928882"/>
              <a:gd name="connsiteY12" fmla="*/ 10448 h 789482"/>
              <a:gd name="connsiteX13" fmla="*/ 285887 w 928882"/>
              <a:gd name="connsiteY13" fmla="*/ 41403 h 789482"/>
              <a:gd name="connsiteX14" fmla="*/ 300175 w 928882"/>
              <a:gd name="connsiteY14" fmla="*/ 110459 h 789482"/>
              <a:gd name="connsiteX15" fmla="*/ 343037 w 928882"/>
              <a:gd name="connsiteY15" fmla="*/ 160466 h 789482"/>
              <a:gd name="connsiteX16" fmla="*/ 439358 w 928882"/>
              <a:gd name="connsiteY16" fmla="*/ 138737 h 789482"/>
              <a:gd name="connsiteX17" fmla="*/ 488294 w 928882"/>
              <a:gd name="connsiteY17" fmla="*/ 146178 h 789482"/>
              <a:gd name="connsiteX18" fmla="*/ 528775 w 928882"/>
              <a:gd name="connsiteY18" fmla="*/ 115222 h 789482"/>
              <a:gd name="connsiteX19" fmla="*/ 576400 w 928882"/>
              <a:gd name="connsiteY19" fmla="*/ 29497 h 789482"/>
              <a:gd name="connsiteX20" fmla="*/ 607357 w 928882"/>
              <a:gd name="connsiteY20" fmla="*/ 923 h 789482"/>
              <a:gd name="connsiteX21" fmla="*/ 626406 w 928882"/>
              <a:gd name="connsiteY21" fmla="*/ 67597 h 789482"/>
              <a:gd name="connsiteX22" fmla="*/ 669269 w 928882"/>
              <a:gd name="connsiteY22" fmla="*/ 110459 h 789482"/>
              <a:gd name="connsiteX23" fmla="*/ 643075 w 928882"/>
              <a:gd name="connsiteY23" fmla="*/ 158083 h 789482"/>
              <a:gd name="connsiteX24" fmla="*/ 664506 w 928882"/>
              <a:gd name="connsiteY24" fmla="*/ 267622 h 789482"/>
              <a:gd name="connsiteX25" fmla="*/ 728800 w 928882"/>
              <a:gd name="connsiteY25" fmla="*/ 346202 h 789482"/>
              <a:gd name="connsiteX26" fmla="*/ 788331 w 928882"/>
              <a:gd name="connsiteY26" fmla="*/ 393827 h 789482"/>
              <a:gd name="connsiteX27" fmla="*/ 789659 w 928882"/>
              <a:gd name="connsiteY27" fmla="*/ 445710 h 789482"/>
              <a:gd name="connsiteX28" fmla="*/ 928824 w 928882"/>
              <a:gd name="connsiteY28" fmla="*/ 662910 h 789482"/>
              <a:gd name="connsiteX29" fmla="*/ 678795 w 928882"/>
              <a:gd name="connsiteY29" fmla="*/ 581948 h 789482"/>
              <a:gd name="connsiteX30" fmla="*/ 546513 w 928882"/>
              <a:gd name="connsiteY30" fmla="*/ 719345 h 789482"/>
              <a:gd name="connsiteX31" fmla="*/ 381138 w 928882"/>
              <a:gd name="connsiteY31" fmla="*/ 789116 h 789482"/>
              <a:gd name="connsiteX32" fmla="*/ 271601 w 928882"/>
              <a:gd name="connsiteY32" fmla="*/ 743873 h 789482"/>
              <a:gd name="connsiteX33" fmla="*/ 269220 w 928882"/>
              <a:gd name="connsiteY33" fmla="*/ 672434 h 789482"/>
              <a:gd name="connsiteX34" fmla="*/ 226357 w 928882"/>
              <a:gd name="connsiteY34" fmla="*/ 598616 h 789482"/>
              <a:gd name="connsiteX35" fmla="*/ 324799 w 928882"/>
              <a:gd name="connsiteY35" fmla="*/ 471904 h 789482"/>
              <a:gd name="connsiteX0" fmla="*/ 324799 w 931791"/>
              <a:gd name="connsiteY0" fmla="*/ 471904 h 789482"/>
              <a:gd name="connsiteX1" fmla="*/ 157302 w 931791"/>
              <a:gd name="connsiteY1" fmla="*/ 310484 h 789482"/>
              <a:gd name="connsiteX2" fmla="*/ 85863 w 931791"/>
              <a:gd name="connsiteY2" fmla="*/ 300959 h 789482"/>
              <a:gd name="connsiteX3" fmla="*/ 54907 w 931791"/>
              <a:gd name="connsiteY3" fmla="*/ 253334 h 789482"/>
              <a:gd name="connsiteX4" fmla="*/ 16807 w 931791"/>
              <a:gd name="connsiteY4" fmla="*/ 186659 h 789482"/>
              <a:gd name="connsiteX5" fmla="*/ 137 w 931791"/>
              <a:gd name="connsiteY5" fmla="*/ 155703 h 789482"/>
              <a:gd name="connsiteX6" fmla="*/ 16806 w 931791"/>
              <a:gd name="connsiteY6" fmla="*/ 84267 h 789482"/>
              <a:gd name="connsiteX7" fmla="*/ 126344 w 931791"/>
              <a:gd name="connsiteY7" fmla="*/ 72359 h 789482"/>
              <a:gd name="connsiteX8" fmla="*/ 131106 w 931791"/>
              <a:gd name="connsiteY8" fmla="*/ 84266 h 789482"/>
              <a:gd name="connsiteX9" fmla="*/ 150157 w 931791"/>
              <a:gd name="connsiteY9" fmla="*/ 93791 h 789482"/>
              <a:gd name="connsiteX10" fmla="*/ 176350 w 931791"/>
              <a:gd name="connsiteY10" fmla="*/ 69978 h 789482"/>
              <a:gd name="connsiteX11" fmla="*/ 193019 w 931791"/>
              <a:gd name="connsiteY11" fmla="*/ 27116 h 789482"/>
              <a:gd name="connsiteX12" fmla="*/ 259694 w 931791"/>
              <a:gd name="connsiteY12" fmla="*/ 10448 h 789482"/>
              <a:gd name="connsiteX13" fmla="*/ 285887 w 931791"/>
              <a:gd name="connsiteY13" fmla="*/ 41403 h 789482"/>
              <a:gd name="connsiteX14" fmla="*/ 300175 w 931791"/>
              <a:gd name="connsiteY14" fmla="*/ 110459 h 789482"/>
              <a:gd name="connsiteX15" fmla="*/ 343037 w 931791"/>
              <a:gd name="connsiteY15" fmla="*/ 160466 h 789482"/>
              <a:gd name="connsiteX16" fmla="*/ 439358 w 931791"/>
              <a:gd name="connsiteY16" fmla="*/ 138737 h 789482"/>
              <a:gd name="connsiteX17" fmla="*/ 488294 w 931791"/>
              <a:gd name="connsiteY17" fmla="*/ 146178 h 789482"/>
              <a:gd name="connsiteX18" fmla="*/ 528775 w 931791"/>
              <a:gd name="connsiteY18" fmla="*/ 115222 h 789482"/>
              <a:gd name="connsiteX19" fmla="*/ 576400 w 931791"/>
              <a:gd name="connsiteY19" fmla="*/ 29497 h 789482"/>
              <a:gd name="connsiteX20" fmla="*/ 607357 w 931791"/>
              <a:gd name="connsiteY20" fmla="*/ 923 h 789482"/>
              <a:gd name="connsiteX21" fmla="*/ 626406 w 931791"/>
              <a:gd name="connsiteY21" fmla="*/ 67597 h 789482"/>
              <a:gd name="connsiteX22" fmla="*/ 669269 w 931791"/>
              <a:gd name="connsiteY22" fmla="*/ 110459 h 789482"/>
              <a:gd name="connsiteX23" fmla="*/ 643075 w 931791"/>
              <a:gd name="connsiteY23" fmla="*/ 158083 h 789482"/>
              <a:gd name="connsiteX24" fmla="*/ 664506 w 931791"/>
              <a:gd name="connsiteY24" fmla="*/ 267622 h 789482"/>
              <a:gd name="connsiteX25" fmla="*/ 728800 w 931791"/>
              <a:gd name="connsiteY25" fmla="*/ 346202 h 789482"/>
              <a:gd name="connsiteX26" fmla="*/ 788331 w 931791"/>
              <a:gd name="connsiteY26" fmla="*/ 393827 h 789482"/>
              <a:gd name="connsiteX27" fmla="*/ 789659 w 931791"/>
              <a:gd name="connsiteY27" fmla="*/ 445710 h 789482"/>
              <a:gd name="connsiteX28" fmla="*/ 752612 w 931791"/>
              <a:gd name="connsiteY28" fmla="*/ 517652 h 789482"/>
              <a:gd name="connsiteX29" fmla="*/ 928824 w 931791"/>
              <a:gd name="connsiteY29" fmla="*/ 662910 h 789482"/>
              <a:gd name="connsiteX30" fmla="*/ 678795 w 931791"/>
              <a:gd name="connsiteY30" fmla="*/ 581948 h 789482"/>
              <a:gd name="connsiteX31" fmla="*/ 546513 w 931791"/>
              <a:gd name="connsiteY31" fmla="*/ 719345 h 789482"/>
              <a:gd name="connsiteX32" fmla="*/ 381138 w 931791"/>
              <a:gd name="connsiteY32" fmla="*/ 789116 h 789482"/>
              <a:gd name="connsiteX33" fmla="*/ 271601 w 931791"/>
              <a:gd name="connsiteY33" fmla="*/ 743873 h 789482"/>
              <a:gd name="connsiteX34" fmla="*/ 269220 w 931791"/>
              <a:gd name="connsiteY34" fmla="*/ 672434 h 789482"/>
              <a:gd name="connsiteX35" fmla="*/ 226357 w 931791"/>
              <a:gd name="connsiteY35" fmla="*/ 598616 h 789482"/>
              <a:gd name="connsiteX36" fmla="*/ 324799 w 931791"/>
              <a:gd name="connsiteY36" fmla="*/ 471904 h 789482"/>
              <a:gd name="connsiteX0" fmla="*/ 324799 w 931864"/>
              <a:gd name="connsiteY0" fmla="*/ 471904 h 789482"/>
              <a:gd name="connsiteX1" fmla="*/ 157302 w 931864"/>
              <a:gd name="connsiteY1" fmla="*/ 310484 h 789482"/>
              <a:gd name="connsiteX2" fmla="*/ 85863 w 931864"/>
              <a:gd name="connsiteY2" fmla="*/ 300959 h 789482"/>
              <a:gd name="connsiteX3" fmla="*/ 54907 w 931864"/>
              <a:gd name="connsiteY3" fmla="*/ 253334 h 789482"/>
              <a:gd name="connsiteX4" fmla="*/ 16807 w 931864"/>
              <a:gd name="connsiteY4" fmla="*/ 186659 h 789482"/>
              <a:gd name="connsiteX5" fmla="*/ 137 w 931864"/>
              <a:gd name="connsiteY5" fmla="*/ 155703 h 789482"/>
              <a:gd name="connsiteX6" fmla="*/ 16806 w 931864"/>
              <a:gd name="connsiteY6" fmla="*/ 84267 h 789482"/>
              <a:gd name="connsiteX7" fmla="*/ 126344 w 931864"/>
              <a:gd name="connsiteY7" fmla="*/ 72359 h 789482"/>
              <a:gd name="connsiteX8" fmla="*/ 131106 w 931864"/>
              <a:gd name="connsiteY8" fmla="*/ 84266 h 789482"/>
              <a:gd name="connsiteX9" fmla="*/ 150157 w 931864"/>
              <a:gd name="connsiteY9" fmla="*/ 93791 h 789482"/>
              <a:gd name="connsiteX10" fmla="*/ 176350 w 931864"/>
              <a:gd name="connsiteY10" fmla="*/ 69978 h 789482"/>
              <a:gd name="connsiteX11" fmla="*/ 193019 w 931864"/>
              <a:gd name="connsiteY11" fmla="*/ 27116 h 789482"/>
              <a:gd name="connsiteX12" fmla="*/ 259694 w 931864"/>
              <a:gd name="connsiteY12" fmla="*/ 10448 h 789482"/>
              <a:gd name="connsiteX13" fmla="*/ 285887 w 931864"/>
              <a:gd name="connsiteY13" fmla="*/ 41403 h 789482"/>
              <a:gd name="connsiteX14" fmla="*/ 300175 w 931864"/>
              <a:gd name="connsiteY14" fmla="*/ 110459 h 789482"/>
              <a:gd name="connsiteX15" fmla="*/ 343037 w 931864"/>
              <a:gd name="connsiteY15" fmla="*/ 160466 h 789482"/>
              <a:gd name="connsiteX16" fmla="*/ 439358 w 931864"/>
              <a:gd name="connsiteY16" fmla="*/ 138737 h 789482"/>
              <a:gd name="connsiteX17" fmla="*/ 488294 w 931864"/>
              <a:gd name="connsiteY17" fmla="*/ 146178 h 789482"/>
              <a:gd name="connsiteX18" fmla="*/ 528775 w 931864"/>
              <a:gd name="connsiteY18" fmla="*/ 115222 h 789482"/>
              <a:gd name="connsiteX19" fmla="*/ 576400 w 931864"/>
              <a:gd name="connsiteY19" fmla="*/ 29497 h 789482"/>
              <a:gd name="connsiteX20" fmla="*/ 607357 w 931864"/>
              <a:gd name="connsiteY20" fmla="*/ 923 h 789482"/>
              <a:gd name="connsiteX21" fmla="*/ 626406 w 931864"/>
              <a:gd name="connsiteY21" fmla="*/ 67597 h 789482"/>
              <a:gd name="connsiteX22" fmla="*/ 669269 w 931864"/>
              <a:gd name="connsiteY22" fmla="*/ 110459 h 789482"/>
              <a:gd name="connsiteX23" fmla="*/ 643075 w 931864"/>
              <a:gd name="connsiteY23" fmla="*/ 158083 h 789482"/>
              <a:gd name="connsiteX24" fmla="*/ 664506 w 931864"/>
              <a:gd name="connsiteY24" fmla="*/ 267622 h 789482"/>
              <a:gd name="connsiteX25" fmla="*/ 728800 w 931864"/>
              <a:gd name="connsiteY25" fmla="*/ 346202 h 789482"/>
              <a:gd name="connsiteX26" fmla="*/ 788331 w 931864"/>
              <a:gd name="connsiteY26" fmla="*/ 393827 h 789482"/>
              <a:gd name="connsiteX27" fmla="*/ 789659 w 931864"/>
              <a:gd name="connsiteY27" fmla="*/ 445710 h 789482"/>
              <a:gd name="connsiteX28" fmla="*/ 785950 w 931864"/>
              <a:gd name="connsiteY28" fmla="*/ 496221 h 789482"/>
              <a:gd name="connsiteX29" fmla="*/ 752612 w 931864"/>
              <a:gd name="connsiteY29" fmla="*/ 517652 h 789482"/>
              <a:gd name="connsiteX30" fmla="*/ 928824 w 931864"/>
              <a:gd name="connsiteY30" fmla="*/ 662910 h 789482"/>
              <a:gd name="connsiteX31" fmla="*/ 678795 w 931864"/>
              <a:gd name="connsiteY31" fmla="*/ 581948 h 789482"/>
              <a:gd name="connsiteX32" fmla="*/ 546513 w 931864"/>
              <a:gd name="connsiteY32" fmla="*/ 719345 h 789482"/>
              <a:gd name="connsiteX33" fmla="*/ 381138 w 931864"/>
              <a:gd name="connsiteY33" fmla="*/ 789116 h 789482"/>
              <a:gd name="connsiteX34" fmla="*/ 271601 w 931864"/>
              <a:gd name="connsiteY34" fmla="*/ 743873 h 789482"/>
              <a:gd name="connsiteX35" fmla="*/ 269220 w 931864"/>
              <a:gd name="connsiteY35" fmla="*/ 672434 h 789482"/>
              <a:gd name="connsiteX36" fmla="*/ 226357 w 931864"/>
              <a:gd name="connsiteY36" fmla="*/ 598616 h 789482"/>
              <a:gd name="connsiteX37" fmla="*/ 324799 w 931864"/>
              <a:gd name="connsiteY37" fmla="*/ 471904 h 789482"/>
              <a:gd name="connsiteX0" fmla="*/ 324799 w 930636"/>
              <a:gd name="connsiteY0" fmla="*/ 471904 h 789482"/>
              <a:gd name="connsiteX1" fmla="*/ 157302 w 930636"/>
              <a:gd name="connsiteY1" fmla="*/ 310484 h 789482"/>
              <a:gd name="connsiteX2" fmla="*/ 85863 w 930636"/>
              <a:gd name="connsiteY2" fmla="*/ 300959 h 789482"/>
              <a:gd name="connsiteX3" fmla="*/ 54907 w 930636"/>
              <a:gd name="connsiteY3" fmla="*/ 253334 h 789482"/>
              <a:gd name="connsiteX4" fmla="*/ 16807 w 930636"/>
              <a:gd name="connsiteY4" fmla="*/ 186659 h 789482"/>
              <a:gd name="connsiteX5" fmla="*/ 137 w 930636"/>
              <a:gd name="connsiteY5" fmla="*/ 155703 h 789482"/>
              <a:gd name="connsiteX6" fmla="*/ 16806 w 930636"/>
              <a:gd name="connsiteY6" fmla="*/ 84267 h 789482"/>
              <a:gd name="connsiteX7" fmla="*/ 126344 w 930636"/>
              <a:gd name="connsiteY7" fmla="*/ 72359 h 789482"/>
              <a:gd name="connsiteX8" fmla="*/ 131106 w 930636"/>
              <a:gd name="connsiteY8" fmla="*/ 84266 h 789482"/>
              <a:gd name="connsiteX9" fmla="*/ 150157 w 930636"/>
              <a:gd name="connsiteY9" fmla="*/ 93791 h 789482"/>
              <a:gd name="connsiteX10" fmla="*/ 176350 w 930636"/>
              <a:gd name="connsiteY10" fmla="*/ 69978 h 789482"/>
              <a:gd name="connsiteX11" fmla="*/ 193019 w 930636"/>
              <a:gd name="connsiteY11" fmla="*/ 27116 h 789482"/>
              <a:gd name="connsiteX12" fmla="*/ 259694 w 930636"/>
              <a:gd name="connsiteY12" fmla="*/ 10448 h 789482"/>
              <a:gd name="connsiteX13" fmla="*/ 285887 w 930636"/>
              <a:gd name="connsiteY13" fmla="*/ 41403 h 789482"/>
              <a:gd name="connsiteX14" fmla="*/ 300175 w 930636"/>
              <a:gd name="connsiteY14" fmla="*/ 110459 h 789482"/>
              <a:gd name="connsiteX15" fmla="*/ 343037 w 930636"/>
              <a:gd name="connsiteY15" fmla="*/ 160466 h 789482"/>
              <a:gd name="connsiteX16" fmla="*/ 439358 w 930636"/>
              <a:gd name="connsiteY16" fmla="*/ 138737 h 789482"/>
              <a:gd name="connsiteX17" fmla="*/ 488294 w 930636"/>
              <a:gd name="connsiteY17" fmla="*/ 146178 h 789482"/>
              <a:gd name="connsiteX18" fmla="*/ 528775 w 930636"/>
              <a:gd name="connsiteY18" fmla="*/ 115222 h 789482"/>
              <a:gd name="connsiteX19" fmla="*/ 576400 w 930636"/>
              <a:gd name="connsiteY19" fmla="*/ 29497 h 789482"/>
              <a:gd name="connsiteX20" fmla="*/ 607357 w 930636"/>
              <a:gd name="connsiteY20" fmla="*/ 923 h 789482"/>
              <a:gd name="connsiteX21" fmla="*/ 626406 w 930636"/>
              <a:gd name="connsiteY21" fmla="*/ 67597 h 789482"/>
              <a:gd name="connsiteX22" fmla="*/ 669269 w 930636"/>
              <a:gd name="connsiteY22" fmla="*/ 110459 h 789482"/>
              <a:gd name="connsiteX23" fmla="*/ 643075 w 930636"/>
              <a:gd name="connsiteY23" fmla="*/ 158083 h 789482"/>
              <a:gd name="connsiteX24" fmla="*/ 664506 w 930636"/>
              <a:gd name="connsiteY24" fmla="*/ 267622 h 789482"/>
              <a:gd name="connsiteX25" fmla="*/ 728800 w 930636"/>
              <a:gd name="connsiteY25" fmla="*/ 346202 h 789482"/>
              <a:gd name="connsiteX26" fmla="*/ 788331 w 930636"/>
              <a:gd name="connsiteY26" fmla="*/ 393827 h 789482"/>
              <a:gd name="connsiteX27" fmla="*/ 789659 w 930636"/>
              <a:gd name="connsiteY27" fmla="*/ 445710 h 789482"/>
              <a:gd name="connsiteX28" fmla="*/ 785950 w 930636"/>
              <a:gd name="connsiteY28" fmla="*/ 496221 h 789482"/>
              <a:gd name="connsiteX29" fmla="*/ 752612 w 930636"/>
              <a:gd name="connsiteY29" fmla="*/ 517652 h 789482"/>
              <a:gd name="connsiteX30" fmla="*/ 928824 w 930636"/>
              <a:gd name="connsiteY30" fmla="*/ 662910 h 789482"/>
              <a:gd name="connsiteX31" fmla="*/ 843099 w 930636"/>
              <a:gd name="connsiteY31" fmla="*/ 651002 h 789482"/>
              <a:gd name="connsiteX32" fmla="*/ 678795 w 930636"/>
              <a:gd name="connsiteY32" fmla="*/ 581948 h 789482"/>
              <a:gd name="connsiteX33" fmla="*/ 546513 w 930636"/>
              <a:gd name="connsiteY33" fmla="*/ 719345 h 789482"/>
              <a:gd name="connsiteX34" fmla="*/ 381138 w 930636"/>
              <a:gd name="connsiteY34" fmla="*/ 789116 h 789482"/>
              <a:gd name="connsiteX35" fmla="*/ 271601 w 930636"/>
              <a:gd name="connsiteY35" fmla="*/ 743873 h 789482"/>
              <a:gd name="connsiteX36" fmla="*/ 269220 w 930636"/>
              <a:gd name="connsiteY36" fmla="*/ 672434 h 789482"/>
              <a:gd name="connsiteX37" fmla="*/ 226357 w 930636"/>
              <a:gd name="connsiteY37" fmla="*/ 598616 h 789482"/>
              <a:gd name="connsiteX38" fmla="*/ 324799 w 930636"/>
              <a:gd name="connsiteY38" fmla="*/ 471904 h 789482"/>
              <a:gd name="connsiteX0" fmla="*/ 324799 w 928826"/>
              <a:gd name="connsiteY0" fmla="*/ 471904 h 789482"/>
              <a:gd name="connsiteX1" fmla="*/ 157302 w 928826"/>
              <a:gd name="connsiteY1" fmla="*/ 310484 h 789482"/>
              <a:gd name="connsiteX2" fmla="*/ 85863 w 928826"/>
              <a:gd name="connsiteY2" fmla="*/ 300959 h 789482"/>
              <a:gd name="connsiteX3" fmla="*/ 54907 w 928826"/>
              <a:gd name="connsiteY3" fmla="*/ 253334 h 789482"/>
              <a:gd name="connsiteX4" fmla="*/ 16807 w 928826"/>
              <a:gd name="connsiteY4" fmla="*/ 186659 h 789482"/>
              <a:gd name="connsiteX5" fmla="*/ 137 w 928826"/>
              <a:gd name="connsiteY5" fmla="*/ 155703 h 789482"/>
              <a:gd name="connsiteX6" fmla="*/ 16806 w 928826"/>
              <a:gd name="connsiteY6" fmla="*/ 84267 h 789482"/>
              <a:gd name="connsiteX7" fmla="*/ 126344 w 928826"/>
              <a:gd name="connsiteY7" fmla="*/ 72359 h 789482"/>
              <a:gd name="connsiteX8" fmla="*/ 131106 w 928826"/>
              <a:gd name="connsiteY8" fmla="*/ 84266 h 789482"/>
              <a:gd name="connsiteX9" fmla="*/ 150157 w 928826"/>
              <a:gd name="connsiteY9" fmla="*/ 93791 h 789482"/>
              <a:gd name="connsiteX10" fmla="*/ 176350 w 928826"/>
              <a:gd name="connsiteY10" fmla="*/ 69978 h 789482"/>
              <a:gd name="connsiteX11" fmla="*/ 193019 w 928826"/>
              <a:gd name="connsiteY11" fmla="*/ 27116 h 789482"/>
              <a:gd name="connsiteX12" fmla="*/ 259694 w 928826"/>
              <a:gd name="connsiteY12" fmla="*/ 10448 h 789482"/>
              <a:gd name="connsiteX13" fmla="*/ 285887 w 928826"/>
              <a:gd name="connsiteY13" fmla="*/ 41403 h 789482"/>
              <a:gd name="connsiteX14" fmla="*/ 300175 w 928826"/>
              <a:gd name="connsiteY14" fmla="*/ 110459 h 789482"/>
              <a:gd name="connsiteX15" fmla="*/ 343037 w 928826"/>
              <a:gd name="connsiteY15" fmla="*/ 160466 h 789482"/>
              <a:gd name="connsiteX16" fmla="*/ 439358 w 928826"/>
              <a:gd name="connsiteY16" fmla="*/ 138737 h 789482"/>
              <a:gd name="connsiteX17" fmla="*/ 488294 w 928826"/>
              <a:gd name="connsiteY17" fmla="*/ 146178 h 789482"/>
              <a:gd name="connsiteX18" fmla="*/ 528775 w 928826"/>
              <a:gd name="connsiteY18" fmla="*/ 115222 h 789482"/>
              <a:gd name="connsiteX19" fmla="*/ 576400 w 928826"/>
              <a:gd name="connsiteY19" fmla="*/ 29497 h 789482"/>
              <a:gd name="connsiteX20" fmla="*/ 607357 w 928826"/>
              <a:gd name="connsiteY20" fmla="*/ 923 h 789482"/>
              <a:gd name="connsiteX21" fmla="*/ 626406 w 928826"/>
              <a:gd name="connsiteY21" fmla="*/ 67597 h 789482"/>
              <a:gd name="connsiteX22" fmla="*/ 669269 w 928826"/>
              <a:gd name="connsiteY22" fmla="*/ 110459 h 789482"/>
              <a:gd name="connsiteX23" fmla="*/ 643075 w 928826"/>
              <a:gd name="connsiteY23" fmla="*/ 158083 h 789482"/>
              <a:gd name="connsiteX24" fmla="*/ 664506 w 928826"/>
              <a:gd name="connsiteY24" fmla="*/ 267622 h 789482"/>
              <a:gd name="connsiteX25" fmla="*/ 728800 w 928826"/>
              <a:gd name="connsiteY25" fmla="*/ 346202 h 789482"/>
              <a:gd name="connsiteX26" fmla="*/ 788331 w 928826"/>
              <a:gd name="connsiteY26" fmla="*/ 393827 h 789482"/>
              <a:gd name="connsiteX27" fmla="*/ 789659 w 928826"/>
              <a:gd name="connsiteY27" fmla="*/ 445710 h 789482"/>
              <a:gd name="connsiteX28" fmla="*/ 785950 w 928826"/>
              <a:gd name="connsiteY28" fmla="*/ 496221 h 789482"/>
              <a:gd name="connsiteX29" fmla="*/ 752612 w 928826"/>
              <a:gd name="connsiteY29" fmla="*/ 517652 h 789482"/>
              <a:gd name="connsiteX30" fmla="*/ 843099 w 928826"/>
              <a:gd name="connsiteY30" fmla="*/ 586708 h 789482"/>
              <a:gd name="connsiteX31" fmla="*/ 928824 w 928826"/>
              <a:gd name="connsiteY31" fmla="*/ 662910 h 789482"/>
              <a:gd name="connsiteX32" fmla="*/ 843099 w 928826"/>
              <a:gd name="connsiteY32" fmla="*/ 651002 h 789482"/>
              <a:gd name="connsiteX33" fmla="*/ 678795 w 928826"/>
              <a:gd name="connsiteY33" fmla="*/ 581948 h 789482"/>
              <a:gd name="connsiteX34" fmla="*/ 546513 w 928826"/>
              <a:gd name="connsiteY34" fmla="*/ 719345 h 789482"/>
              <a:gd name="connsiteX35" fmla="*/ 381138 w 928826"/>
              <a:gd name="connsiteY35" fmla="*/ 789116 h 789482"/>
              <a:gd name="connsiteX36" fmla="*/ 271601 w 928826"/>
              <a:gd name="connsiteY36" fmla="*/ 743873 h 789482"/>
              <a:gd name="connsiteX37" fmla="*/ 269220 w 928826"/>
              <a:gd name="connsiteY37" fmla="*/ 672434 h 789482"/>
              <a:gd name="connsiteX38" fmla="*/ 226357 w 928826"/>
              <a:gd name="connsiteY38" fmla="*/ 598616 h 789482"/>
              <a:gd name="connsiteX39" fmla="*/ 324799 w 928826"/>
              <a:gd name="connsiteY39" fmla="*/ 471904 h 789482"/>
              <a:gd name="connsiteX0" fmla="*/ 324799 w 930333"/>
              <a:gd name="connsiteY0" fmla="*/ 471904 h 789482"/>
              <a:gd name="connsiteX1" fmla="*/ 157302 w 930333"/>
              <a:gd name="connsiteY1" fmla="*/ 310484 h 789482"/>
              <a:gd name="connsiteX2" fmla="*/ 85863 w 930333"/>
              <a:gd name="connsiteY2" fmla="*/ 300959 h 789482"/>
              <a:gd name="connsiteX3" fmla="*/ 54907 w 930333"/>
              <a:gd name="connsiteY3" fmla="*/ 253334 h 789482"/>
              <a:gd name="connsiteX4" fmla="*/ 16807 w 930333"/>
              <a:gd name="connsiteY4" fmla="*/ 186659 h 789482"/>
              <a:gd name="connsiteX5" fmla="*/ 137 w 930333"/>
              <a:gd name="connsiteY5" fmla="*/ 155703 h 789482"/>
              <a:gd name="connsiteX6" fmla="*/ 16806 w 930333"/>
              <a:gd name="connsiteY6" fmla="*/ 84267 h 789482"/>
              <a:gd name="connsiteX7" fmla="*/ 126344 w 930333"/>
              <a:gd name="connsiteY7" fmla="*/ 72359 h 789482"/>
              <a:gd name="connsiteX8" fmla="*/ 131106 w 930333"/>
              <a:gd name="connsiteY8" fmla="*/ 84266 h 789482"/>
              <a:gd name="connsiteX9" fmla="*/ 150157 w 930333"/>
              <a:gd name="connsiteY9" fmla="*/ 93791 h 789482"/>
              <a:gd name="connsiteX10" fmla="*/ 176350 w 930333"/>
              <a:gd name="connsiteY10" fmla="*/ 69978 h 789482"/>
              <a:gd name="connsiteX11" fmla="*/ 193019 w 930333"/>
              <a:gd name="connsiteY11" fmla="*/ 27116 h 789482"/>
              <a:gd name="connsiteX12" fmla="*/ 259694 w 930333"/>
              <a:gd name="connsiteY12" fmla="*/ 10448 h 789482"/>
              <a:gd name="connsiteX13" fmla="*/ 285887 w 930333"/>
              <a:gd name="connsiteY13" fmla="*/ 41403 h 789482"/>
              <a:gd name="connsiteX14" fmla="*/ 300175 w 930333"/>
              <a:gd name="connsiteY14" fmla="*/ 110459 h 789482"/>
              <a:gd name="connsiteX15" fmla="*/ 343037 w 930333"/>
              <a:gd name="connsiteY15" fmla="*/ 160466 h 789482"/>
              <a:gd name="connsiteX16" fmla="*/ 439358 w 930333"/>
              <a:gd name="connsiteY16" fmla="*/ 138737 h 789482"/>
              <a:gd name="connsiteX17" fmla="*/ 488294 w 930333"/>
              <a:gd name="connsiteY17" fmla="*/ 146178 h 789482"/>
              <a:gd name="connsiteX18" fmla="*/ 528775 w 930333"/>
              <a:gd name="connsiteY18" fmla="*/ 115222 h 789482"/>
              <a:gd name="connsiteX19" fmla="*/ 576400 w 930333"/>
              <a:gd name="connsiteY19" fmla="*/ 29497 h 789482"/>
              <a:gd name="connsiteX20" fmla="*/ 607357 w 930333"/>
              <a:gd name="connsiteY20" fmla="*/ 923 h 789482"/>
              <a:gd name="connsiteX21" fmla="*/ 626406 w 930333"/>
              <a:gd name="connsiteY21" fmla="*/ 67597 h 789482"/>
              <a:gd name="connsiteX22" fmla="*/ 669269 w 930333"/>
              <a:gd name="connsiteY22" fmla="*/ 110459 h 789482"/>
              <a:gd name="connsiteX23" fmla="*/ 643075 w 930333"/>
              <a:gd name="connsiteY23" fmla="*/ 158083 h 789482"/>
              <a:gd name="connsiteX24" fmla="*/ 664506 w 930333"/>
              <a:gd name="connsiteY24" fmla="*/ 267622 h 789482"/>
              <a:gd name="connsiteX25" fmla="*/ 728800 w 930333"/>
              <a:gd name="connsiteY25" fmla="*/ 346202 h 789482"/>
              <a:gd name="connsiteX26" fmla="*/ 788331 w 930333"/>
              <a:gd name="connsiteY26" fmla="*/ 393827 h 789482"/>
              <a:gd name="connsiteX27" fmla="*/ 789659 w 930333"/>
              <a:gd name="connsiteY27" fmla="*/ 445710 h 789482"/>
              <a:gd name="connsiteX28" fmla="*/ 785950 w 930333"/>
              <a:gd name="connsiteY28" fmla="*/ 496221 h 789482"/>
              <a:gd name="connsiteX29" fmla="*/ 752612 w 930333"/>
              <a:gd name="connsiteY29" fmla="*/ 517652 h 789482"/>
              <a:gd name="connsiteX30" fmla="*/ 843099 w 930333"/>
              <a:gd name="connsiteY30" fmla="*/ 586708 h 789482"/>
              <a:gd name="connsiteX31" fmla="*/ 885961 w 930333"/>
              <a:gd name="connsiteY31" fmla="*/ 636715 h 789482"/>
              <a:gd name="connsiteX32" fmla="*/ 928824 w 930333"/>
              <a:gd name="connsiteY32" fmla="*/ 662910 h 789482"/>
              <a:gd name="connsiteX33" fmla="*/ 843099 w 930333"/>
              <a:gd name="connsiteY33" fmla="*/ 651002 h 789482"/>
              <a:gd name="connsiteX34" fmla="*/ 678795 w 930333"/>
              <a:gd name="connsiteY34" fmla="*/ 581948 h 789482"/>
              <a:gd name="connsiteX35" fmla="*/ 546513 w 930333"/>
              <a:gd name="connsiteY35" fmla="*/ 719345 h 789482"/>
              <a:gd name="connsiteX36" fmla="*/ 381138 w 930333"/>
              <a:gd name="connsiteY36" fmla="*/ 789116 h 789482"/>
              <a:gd name="connsiteX37" fmla="*/ 271601 w 930333"/>
              <a:gd name="connsiteY37" fmla="*/ 743873 h 789482"/>
              <a:gd name="connsiteX38" fmla="*/ 269220 w 930333"/>
              <a:gd name="connsiteY38" fmla="*/ 672434 h 789482"/>
              <a:gd name="connsiteX39" fmla="*/ 226357 w 930333"/>
              <a:gd name="connsiteY39" fmla="*/ 598616 h 789482"/>
              <a:gd name="connsiteX40" fmla="*/ 324799 w 930333"/>
              <a:gd name="connsiteY40" fmla="*/ 471904 h 789482"/>
              <a:gd name="connsiteX0" fmla="*/ 324799 w 928829"/>
              <a:gd name="connsiteY0" fmla="*/ 471904 h 789482"/>
              <a:gd name="connsiteX1" fmla="*/ 157302 w 928829"/>
              <a:gd name="connsiteY1" fmla="*/ 310484 h 789482"/>
              <a:gd name="connsiteX2" fmla="*/ 85863 w 928829"/>
              <a:gd name="connsiteY2" fmla="*/ 300959 h 789482"/>
              <a:gd name="connsiteX3" fmla="*/ 54907 w 928829"/>
              <a:gd name="connsiteY3" fmla="*/ 253334 h 789482"/>
              <a:gd name="connsiteX4" fmla="*/ 16807 w 928829"/>
              <a:gd name="connsiteY4" fmla="*/ 186659 h 789482"/>
              <a:gd name="connsiteX5" fmla="*/ 137 w 928829"/>
              <a:gd name="connsiteY5" fmla="*/ 155703 h 789482"/>
              <a:gd name="connsiteX6" fmla="*/ 16806 w 928829"/>
              <a:gd name="connsiteY6" fmla="*/ 84267 h 789482"/>
              <a:gd name="connsiteX7" fmla="*/ 126344 w 928829"/>
              <a:gd name="connsiteY7" fmla="*/ 72359 h 789482"/>
              <a:gd name="connsiteX8" fmla="*/ 131106 w 928829"/>
              <a:gd name="connsiteY8" fmla="*/ 84266 h 789482"/>
              <a:gd name="connsiteX9" fmla="*/ 150157 w 928829"/>
              <a:gd name="connsiteY9" fmla="*/ 93791 h 789482"/>
              <a:gd name="connsiteX10" fmla="*/ 176350 w 928829"/>
              <a:gd name="connsiteY10" fmla="*/ 69978 h 789482"/>
              <a:gd name="connsiteX11" fmla="*/ 193019 w 928829"/>
              <a:gd name="connsiteY11" fmla="*/ 27116 h 789482"/>
              <a:gd name="connsiteX12" fmla="*/ 259694 w 928829"/>
              <a:gd name="connsiteY12" fmla="*/ 10448 h 789482"/>
              <a:gd name="connsiteX13" fmla="*/ 285887 w 928829"/>
              <a:gd name="connsiteY13" fmla="*/ 41403 h 789482"/>
              <a:gd name="connsiteX14" fmla="*/ 300175 w 928829"/>
              <a:gd name="connsiteY14" fmla="*/ 110459 h 789482"/>
              <a:gd name="connsiteX15" fmla="*/ 343037 w 928829"/>
              <a:gd name="connsiteY15" fmla="*/ 160466 h 789482"/>
              <a:gd name="connsiteX16" fmla="*/ 439358 w 928829"/>
              <a:gd name="connsiteY16" fmla="*/ 138737 h 789482"/>
              <a:gd name="connsiteX17" fmla="*/ 488294 w 928829"/>
              <a:gd name="connsiteY17" fmla="*/ 146178 h 789482"/>
              <a:gd name="connsiteX18" fmla="*/ 528775 w 928829"/>
              <a:gd name="connsiteY18" fmla="*/ 115222 h 789482"/>
              <a:gd name="connsiteX19" fmla="*/ 576400 w 928829"/>
              <a:gd name="connsiteY19" fmla="*/ 29497 h 789482"/>
              <a:gd name="connsiteX20" fmla="*/ 607357 w 928829"/>
              <a:gd name="connsiteY20" fmla="*/ 923 h 789482"/>
              <a:gd name="connsiteX21" fmla="*/ 626406 w 928829"/>
              <a:gd name="connsiteY21" fmla="*/ 67597 h 789482"/>
              <a:gd name="connsiteX22" fmla="*/ 669269 w 928829"/>
              <a:gd name="connsiteY22" fmla="*/ 110459 h 789482"/>
              <a:gd name="connsiteX23" fmla="*/ 643075 w 928829"/>
              <a:gd name="connsiteY23" fmla="*/ 158083 h 789482"/>
              <a:gd name="connsiteX24" fmla="*/ 664506 w 928829"/>
              <a:gd name="connsiteY24" fmla="*/ 267622 h 789482"/>
              <a:gd name="connsiteX25" fmla="*/ 728800 w 928829"/>
              <a:gd name="connsiteY25" fmla="*/ 346202 h 789482"/>
              <a:gd name="connsiteX26" fmla="*/ 788331 w 928829"/>
              <a:gd name="connsiteY26" fmla="*/ 393827 h 789482"/>
              <a:gd name="connsiteX27" fmla="*/ 789659 w 928829"/>
              <a:gd name="connsiteY27" fmla="*/ 445710 h 789482"/>
              <a:gd name="connsiteX28" fmla="*/ 785950 w 928829"/>
              <a:gd name="connsiteY28" fmla="*/ 496221 h 789482"/>
              <a:gd name="connsiteX29" fmla="*/ 752612 w 928829"/>
              <a:gd name="connsiteY29" fmla="*/ 517652 h 789482"/>
              <a:gd name="connsiteX30" fmla="*/ 843099 w 928829"/>
              <a:gd name="connsiteY30" fmla="*/ 586708 h 789482"/>
              <a:gd name="connsiteX31" fmla="*/ 885961 w 928829"/>
              <a:gd name="connsiteY31" fmla="*/ 636715 h 789482"/>
              <a:gd name="connsiteX32" fmla="*/ 928824 w 928829"/>
              <a:gd name="connsiteY32" fmla="*/ 662910 h 789482"/>
              <a:gd name="connsiteX33" fmla="*/ 895486 w 928829"/>
              <a:gd name="connsiteY33" fmla="*/ 677196 h 789482"/>
              <a:gd name="connsiteX34" fmla="*/ 843099 w 928829"/>
              <a:gd name="connsiteY34" fmla="*/ 651002 h 789482"/>
              <a:gd name="connsiteX35" fmla="*/ 678795 w 928829"/>
              <a:gd name="connsiteY35" fmla="*/ 581948 h 789482"/>
              <a:gd name="connsiteX36" fmla="*/ 546513 w 928829"/>
              <a:gd name="connsiteY36" fmla="*/ 719345 h 789482"/>
              <a:gd name="connsiteX37" fmla="*/ 381138 w 928829"/>
              <a:gd name="connsiteY37" fmla="*/ 789116 h 789482"/>
              <a:gd name="connsiteX38" fmla="*/ 271601 w 928829"/>
              <a:gd name="connsiteY38" fmla="*/ 743873 h 789482"/>
              <a:gd name="connsiteX39" fmla="*/ 269220 w 928829"/>
              <a:gd name="connsiteY39" fmla="*/ 672434 h 789482"/>
              <a:gd name="connsiteX40" fmla="*/ 226357 w 928829"/>
              <a:gd name="connsiteY40" fmla="*/ 598616 h 789482"/>
              <a:gd name="connsiteX41" fmla="*/ 324799 w 928829"/>
              <a:gd name="connsiteY41" fmla="*/ 471904 h 789482"/>
              <a:gd name="connsiteX0" fmla="*/ 324799 w 928829"/>
              <a:gd name="connsiteY0" fmla="*/ 471904 h 789482"/>
              <a:gd name="connsiteX1" fmla="*/ 157302 w 928829"/>
              <a:gd name="connsiteY1" fmla="*/ 310484 h 789482"/>
              <a:gd name="connsiteX2" fmla="*/ 85863 w 928829"/>
              <a:gd name="connsiteY2" fmla="*/ 300959 h 789482"/>
              <a:gd name="connsiteX3" fmla="*/ 54907 w 928829"/>
              <a:gd name="connsiteY3" fmla="*/ 253334 h 789482"/>
              <a:gd name="connsiteX4" fmla="*/ 16807 w 928829"/>
              <a:gd name="connsiteY4" fmla="*/ 186659 h 789482"/>
              <a:gd name="connsiteX5" fmla="*/ 137 w 928829"/>
              <a:gd name="connsiteY5" fmla="*/ 155703 h 789482"/>
              <a:gd name="connsiteX6" fmla="*/ 16806 w 928829"/>
              <a:gd name="connsiteY6" fmla="*/ 84267 h 789482"/>
              <a:gd name="connsiteX7" fmla="*/ 126344 w 928829"/>
              <a:gd name="connsiteY7" fmla="*/ 72359 h 789482"/>
              <a:gd name="connsiteX8" fmla="*/ 131106 w 928829"/>
              <a:gd name="connsiteY8" fmla="*/ 84266 h 789482"/>
              <a:gd name="connsiteX9" fmla="*/ 150157 w 928829"/>
              <a:gd name="connsiteY9" fmla="*/ 93791 h 789482"/>
              <a:gd name="connsiteX10" fmla="*/ 176350 w 928829"/>
              <a:gd name="connsiteY10" fmla="*/ 69978 h 789482"/>
              <a:gd name="connsiteX11" fmla="*/ 193019 w 928829"/>
              <a:gd name="connsiteY11" fmla="*/ 27116 h 789482"/>
              <a:gd name="connsiteX12" fmla="*/ 259694 w 928829"/>
              <a:gd name="connsiteY12" fmla="*/ 10448 h 789482"/>
              <a:gd name="connsiteX13" fmla="*/ 285887 w 928829"/>
              <a:gd name="connsiteY13" fmla="*/ 41403 h 789482"/>
              <a:gd name="connsiteX14" fmla="*/ 300175 w 928829"/>
              <a:gd name="connsiteY14" fmla="*/ 110459 h 789482"/>
              <a:gd name="connsiteX15" fmla="*/ 343037 w 928829"/>
              <a:gd name="connsiteY15" fmla="*/ 160466 h 789482"/>
              <a:gd name="connsiteX16" fmla="*/ 439358 w 928829"/>
              <a:gd name="connsiteY16" fmla="*/ 138737 h 789482"/>
              <a:gd name="connsiteX17" fmla="*/ 488294 w 928829"/>
              <a:gd name="connsiteY17" fmla="*/ 146178 h 789482"/>
              <a:gd name="connsiteX18" fmla="*/ 528775 w 928829"/>
              <a:gd name="connsiteY18" fmla="*/ 115222 h 789482"/>
              <a:gd name="connsiteX19" fmla="*/ 576400 w 928829"/>
              <a:gd name="connsiteY19" fmla="*/ 29497 h 789482"/>
              <a:gd name="connsiteX20" fmla="*/ 607357 w 928829"/>
              <a:gd name="connsiteY20" fmla="*/ 923 h 789482"/>
              <a:gd name="connsiteX21" fmla="*/ 626406 w 928829"/>
              <a:gd name="connsiteY21" fmla="*/ 67597 h 789482"/>
              <a:gd name="connsiteX22" fmla="*/ 669269 w 928829"/>
              <a:gd name="connsiteY22" fmla="*/ 110459 h 789482"/>
              <a:gd name="connsiteX23" fmla="*/ 643075 w 928829"/>
              <a:gd name="connsiteY23" fmla="*/ 158083 h 789482"/>
              <a:gd name="connsiteX24" fmla="*/ 664506 w 928829"/>
              <a:gd name="connsiteY24" fmla="*/ 267622 h 789482"/>
              <a:gd name="connsiteX25" fmla="*/ 728800 w 928829"/>
              <a:gd name="connsiteY25" fmla="*/ 346202 h 789482"/>
              <a:gd name="connsiteX26" fmla="*/ 788331 w 928829"/>
              <a:gd name="connsiteY26" fmla="*/ 393827 h 789482"/>
              <a:gd name="connsiteX27" fmla="*/ 789659 w 928829"/>
              <a:gd name="connsiteY27" fmla="*/ 445710 h 789482"/>
              <a:gd name="connsiteX28" fmla="*/ 785950 w 928829"/>
              <a:gd name="connsiteY28" fmla="*/ 496221 h 789482"/>
              <a:gd name="connsiteX29" fmla="*/ 752612 w 928829"/>
              <a:gd name="connsiteY29" fmla="*/ 517652 h 789482"/>
              <a:gd name="connsiteX30" fmla="*/ 790711 w 928829"/>
              <a:gd name="connsiteY30" fmla="*/ 558133 h 789482"/>
              <a:gd name="connsiteX31" fmla="*/ 843099 w 928829"/>
              <a:gd name="connsiteY31" fmla="*/ 586708 h 789482"/>
              <a:gd name="connsiteX32" fmla="*/ 885961 w 928829"/>
              <a:gd name="connsiteY32" fmla="*/ 636715 h 789482"/>
              <a:gd name="connsiteX33" fmla="*/ 928824 w 928829"/>
              <a:gd name="connsiteY33" fmla="*/ 662910 h 789482"/>
              <a:gd name="connsiteX34" fmla="*/ 895486 w 928829"/>
              <a:gd name="connsiteY34" fmla="*/ 677196 h 789482"/>
              <a:gd name="connsiteX35" fmla="*/ 843099 w 928829"/>
              <a:gd name="connsiteY35" fmla="*/ 651002 h 789482"/>
              <a:gd name="connsiteX36" fmla="*/ 678795 w 928829"/>
              <a:gd name="connsiteY36" fmla="*/ 581948 h 789482"/>
              <a:gd name="connsiteX37" fmla="*/ 546513 w 928829"/>
              <a:gd name="connsiteY37" fmla="*/ 719345 h 789482"/>
              <a:gd name="connsiteX38" fmla="*/ 381138 w 928829"/>
              <a:gd name="connsiteY38" fmla="*/ 789116 h 789482"/>
              <a:gd name="connsiteX39" fmla="*/ 271601 w 928829"/>
              <a:gd name="connsiteY39" fmla="*/ 743873 h 789482"/>
              <a:gd name="connsiteX40" fmla="*/ 269220 w 928829"/>
              <a:gd name="connsiteY40" fmla="*/ 672434 h 789482"/>
              <a:gd name="connsiteX41" fmla="*/ 226357 w 928829"/>
              <a:gd name="connsiteY41" fmla="*/ 598616 h 789482"/>
              <a:gd name="connsiteX42" fmla="*/ 324799 w 928829"/>
              <a:gd name="connsiteY42" fmla="*/ 471904 h 789482"/>
              <a:gd name="connsiteX0" fmla="*/ 324799 w 928829"/>
              <a:gd name="connsiteY0" fmla="*/ 471904 h 789482"/>
              <a:gd name="connsiteX1" fmla="*/ 157302 w 928829"/>
              <a:gd name="connsiteY1" fmla="*/ 310484 h 789482"/>
              <a:gd name="connsiteX2" fmla="*/ 85863 w 928829"/>
              <a:gd name="connsiteY2" fmla="*/ 300959 h 789482"/>
              <a:gd name="connsiteX3" fmla="*/ 54907 w 928829"/>
              <a:gd name="connsiteY3" fmla="*/ 253334 h 789482"/>
              <a:gd name="connsiteX4" fmla="*/ 16807 w 928829"/>
              <a:gd name="connsiteY4" fmla="*/ 186659 h 789482"/>
              <a:gd name="connsiteX5" fmla="*/ 137 w 928829"/>
              <a:gd name="connsiteY5" fmla="*/ 155703 h 789482"/>
              <a:gd name="connsiteX6" fmla="*/ 16806 w 928829"/>
              <a:gd name="connsiteY6" fmla="*/ 84267 h 789482"/>
              <a:gd name="connsiteX7" fmla="*/ 126344 w 928829"/>
              <a:gd name="connsiteY7" fmla="*/ 72359 h 789482"/>
              <a:gd name="connsiteX8" fmla="*/ 131106 w 928829"/>
              <a:gd name="connsiteY8" fmla="*/ 84266 h 789482"/>
              <a:gd name="connsiteX9" fmla="*/ 150157 w 928829"/>
              <a:gd name="connsiteY9" fmla="*/ 93791 h 789482"/>
              <a:gd name="connsiteX10" fmla="*/ 176350 w 928829"/>
              <a:gd name="connsiteY10" fmla="*/ 69978 h 789482"/>
              <a:gd name="connsiteX11" fmla="*/ 193019 w 928829"/>
              <a:gd name="connsiteY11" fmla="*/ 27116 h 789482"/>
              <a:gd name="connsiteX12" fmla="*/ 259694 w 928829"/>
              <a:gd name="connsiteY12" fmla="*/ 10448 h 789482"/>
              <a:gd name="connsiteX13" fmla="*/ 285887 w 928829"/>
              <a:gd name="connsiteY13" fmla="*/ 41403 h 789482"/>
              <a:gd name="connsiteX14" fmla="*/ 300175 w 928829"/>
              <a:gd name="connsiteY14" fmla="*/ 110459 h 789482"/>
              <a:gd name="connsiteX15" fmla="*/ 343037 w 928829"/>
              <a:gd name="connsiteY15" fmla="*/ 160466 h 789482"/>
              <a:gd name="connsiteX16" fmla="*/ 439358 w 928829"/>
              <a:gd name="connsiteY16" fmla="*/ 138737 h 789482"/>
              <a:gd name="connsiteX17" fmla="*/ 488294 w 928829"/>
              <a:gd name="connsiteY17" fmla="*/ 146178 h 789482"/>
              <a:gd name="connsiteX18" fmla="*/ 528775 w 928829"/>
              <a:gd name="connsiteY18" fmla="*/ 115222 h 789482"/>
              <a:gd name="connsiteX19" fmla="*/ 576400 w 928829"/>
              <a:gd name="connsiteY19" fmla="*/ 29497 h 789482"/>
              <a:gd name="connsiteX20" fmla="*/ 607357 w 928829"/>
              <a:gd name="connsiteY20" fmla="*/ 923 h 789482"/>
              <a:gd name="connsiteX21" fmla="*/ 626406 w 928829"/>
              <a:gd name="connsiteY21" fmla="*/ 67597 h 789482"/>
              <a:gd name="connsiteX22" fmla="*/ 669269 w 928829"/>
              <a:gd name="connsiteY22" fmla="*/ 110459 h 789482"/>
              <a:gd name="connsiteX23" fmla="*/ 643075 w 928829"/>
              <a:gd name="connsiteY23" fmla="*/ 158083 h 789482"/>
              <a:gd name="connsiteX24" fmla="*/ 664506 w 928829"/>
              <a:gd name="connsiteY24" fmla="*/ 267622 h 789482"/>
              <a:gd name="connsiteX25" fmla="*/ 728800 w 928829"/>
              <a:gd name="connsiteY25" fmla="*/ 346202 h 789482"/>
              <a:gd name="connsiteX26" fmla="*/ 788331 w 928829"/>
              <a:gd name="connsiteY26" fmla="*/ 393827 h 789482"/>
              <a:gd name="connsiteX27" fmla="*/ 789659 w 928829"/>
              <a:gd name="connsiteY27" fmla="*/ 445710 h 789482"/>
              <a:gd name="connsiteX28" fmla="*/ 785950 w 928829"/>
              <a:gd name="connsiteY28" fmla="*/ 496221 h 789482"/>
              <a:gd name="connsiteX29" fmla="*/ 752612 w 928829"/>
              <a:gd name="connsiteY29" fmla="*/ 517652 h 789482"/>
              <a:gd name="connsiteX30" fmla="*/ 790711 w 928829"/>
              <a:gd name="connsiteY30" fmla="*/ 558133 h 789482"/>
              <a:gd name="connsiteX31" fmla="*/ 843099 w 928829"/>
              <a:gd name="connsiteY31" fmla="*/ 586708 h 789482"/>
              <a:gd name="connsiteX32" fmla="*/ 885961 w 928829"/>
              <a:gd name="connsiteY32" fmla="*/ 636715 h 789482"/>
              <a:gd name="connsiteX33" fmla="*/ 928824 w 928829"/>
              <a:gd name="connsiteY33" fmla="*/ 662910 h 789482"/>
              <a:gd name="connsiteX34" fmla="*/ 895486 w 928829"/>
              <a:gd name="connsiteY34" fmla="*/ 677196 h 789482"/>
              <a:gd name="connsiteX35" fmla="*/ 843099 w 928829"/>
              <a:gd name="connsiteY35" fmla="*/ 651002 h 789482"/>
              <a:gd name="connsiteX36" fmla="*/ 678795 w 928829"/>
              <a:gd name="connsiteY36" fmla="*/ 581948 h 789482"/>
              <a:gd name="connsiteX37" fmla="*/ 583543 w 928829"/>
              <a:gd name="connsiteY37" fmla="*/ 660527 h 789482"/>
              <a:gd name="connsiteX38" fmla="*/ 546513 w 928829"/>
              <a:gd name="connsiteY38" fmla="*/ 719345 h 789482"/>
              <a:gd name="connsiteX39" fmla="*/ 381138 w 928829"/>
              <a:gd name="connsiteY39" fmla="*/ 789116 h 789482"/>
              <a:gd name="connsiteX40" fmla="*/ 271601 w 928829"/>
              <a:gd name="connsiteY40" fmla="*/ 743873 h 789482"/>
              <a:gd name="connsiteX41" fmla="*/ 269220 w 928829"/>
              <a:gd name="connsiteY41" fmla="*/ 672434 h 789482"/>
              <a:gd name="connsiteX42" fmla="*/ 226357 w 928829"/>
              <a:gd name="connsiteY42" fmla="*/ 598616 h 789482"/>
              <a:gd name="connsiteX43" fmla="*/ 324799 w 928829"/>
              <a:gd name="connsiteY43" fmla="*/ 471904 h 789482"/>
              <a:gd name="connsiteX0" fmla="*/ 324799 w 928829"/>
              <a:gd name="connsiteY0" fmla="*/ 471904 h 789641"/>
              <a:gd name="connsiteX1" fmla="*/ 157302 w 928829"/>
              <a:gd name="connsiteY1" fmla="*/ 310484 h 789641"/>
              <a:gd name="connsiteX2" fmla="*/ 85863 w 928829"/>
              <a:gd name="connsiteY2" fmla="*/ 300959 h 789641"/>
              <a:gd name="connsiteX3" fmla="*/ 54907 w 928829"/>
              <a:gd name="connsiteY3" fmla="*/ 253334 h 789641"/>
              <a:gd name="connsiteX4" fmla="*/ 16807 w 928829"/>
              <a:gd name="connsiteY4" fmla="*/ 186659 h 789641"/>
              <a:gd name="connsiteX5" fmla="*/ 137 w 928829"/>
              <a:gd name="connsiteY5" fmla="*/ 155703 h 789641"/>
              <a:gd name="connsiteX6" fmla="*/ 16806 w 928829"/>
              <a:gd name="connsiteY6" fmla="*/ 84267 h 789641"/>
              <a:gd name="connsiteX7" fmla="*/ 126344 w 928829"/>
              <a:gd name="connsiteY7" fmla="*/ 72359 h 789641"/>
              <a:gd name="connsiteX8" fmla="*/ 131106 w 928829"/>
              <a:gd name="connsiteY8" fmla="*/ 84266 h 789641"/>
              <a:gd name="connsiteX9" fmla="*/ 150157 w 928829"/>
              <a:gd name="connsiteY9" fmla="*/ 93791 h 789641"/>
              <a:gd name="connsiteX10" fmla="*/ 176350 w 928829"/>
              <a:gd name="connsiteY10" fmla="*/ 69978 h 789641"/>
              <a:gd name="connsiteX11" fmla="*/ 193019 w 928829"/>
              <a:gd name="connsiteY11" fmla="*/ 27116 h 789641"/>
              <a:gd name="connsiteX12" fmla="*/ 259694 w 928829"/>
              <a:gd name="connsiteY12" fmla="*/ 10448 h 789641"/>
              <a:gd name="connsiteX13" fmla="*/ 285887 w 928829"/>
              <a:gd name="connsiteY13" fmla="*/ 41403 h 789641"/>
              <a:gd name="connsiteX14" fmla="*/ 300175 w 928829"/>
              <a:gd name="connsiteY14" fmla="*/ 110459 h 789641"/>
              <a:gd name="connsiteX15" fmla="*/ 343037 w 928829"/>
              <a:gd name="connsiteY15" fmla="*/ 160466 h 789641"/>
              <a:gd name="connsiteX16" fmla="*/ 439358 w 928829"/>
              <a:gd name="connsiteY16" fmla="*/ 138737 h 789641"/>
              <a:gd name="connsiteX17" fmla="*/ 488294 w 928829"/>
              <a:gd name="connsiteY17" fmla="*/ 146178 h 789641"/>
              <a:gd name="connsiteX18" fmla="*/ 528775 w 928829"/>
              <a:gd name="connsiteY18" fmla="*/ 115222 h 789641"/>
              <a:gd name="connsiteX19" fmla="*/ 576400 w 928829"/>
              <a:gd name="connsiteY19" fmla="*/ 29497 h 789641"/>
              <a:gd name="connsiteX20" fmla="*/ 607357 w 928829"/>
              <a:gd name="connsiteY20" fmla="*/ 923 h 789641"/>
              <a:gd name="connsiteX21" fmla="*/ 626406 w 928829"/>
              <a:gd name="connsiteY21" fmla="*/ 67597 h 789641"/>
              <a:gd name="connsiteX22" fmla="*/ 669269 w 928829"/>
              <a:gd name="connsiteY22" fmla="*/ 110459 h 789641"/>
              <a:gd name="connsiteX23" fmla="*/ 643075 w 928829"/>
              <a:gd name="connsiteY23" fmla="*/ 158083 h 789641"/>
              <a:gd name="connsiteX24" fmla="*/ 664506 w 928829"/>
              <a:gd name="connsiteY24" fmla="*/ 267622 h 789641"/>
              <a:gd name="connsiteX25" fmla="*/ 728800 w 928829"/>
              <a:gd name="connsiteY25" fmla="*/ 346202 h 789641"/>
              <a:gd name="connsiteX26" fmla="*/ 788331 w 928829"/>
              <a:gd name="connsiteY26" fmla="*/ 393827 h 789641"/>
              <a:gd name="connsiteX27" fmla="*/ 789659 w 928829"/>
              <a:gd name="connsiteY27" fmla="*/ 445710 h 789641"/>
              <a:gd name="connsiteX28" fmla="*/ 785950 w 928829"/>
              <a:gd name="connsiteY28" fmla="*/ 496221 h 789641"/>
              <a:gd name="connsiteX29" fmla="*/ 752612 w 928829"/>
              <a:gd name="connsiteY29" fmla="*/ 517652 h 789641"/>
              <a:gd name="connsiteX30" fmla="*/ 790711 w 928829"/>
              <a:gd name="connsiteY30" fmla="*/ 558133 h 789641"/>
              <a:gd name="connsiteX31" fmla="*/ 843099 w 928829"/>
              <a:gd name="connsiteY31" fmla="*/ 586708 h 789641"/>
              <a:gd name="connsiteX32" fmla="*/ 885961 w 928829"/>
              <a:gd name="connsiteY32" fmla="*/ 636715 h 789641"/>
              <a:gd name="connsiteX33" fmla="*/ 928824 w 928829"/>
              <a:gd name="connsiteY33" fmla="*/ 662910 h 789641"/>
              <a:gd name="connsiteX34" fmla="*/ 895486 w 928829"/>
              <a:gd name="connsiteY34" fmla="*/ 677196 h 789641"/>
              <a:gd name="connsiteX35" fmla="*/ 843099 w 928829"/>
              <a:gd name="connsiteY35" fmla="*/ 651002 h 789641"/>
              <a:gd name="connsiteX36" fmla="*/ 678795 w 928829"/>
              <a:gd name="connsiteY36" fmla="*/ 581948 h 789641"/>
              <a:gd name="connsiteX37" fmla="*/ 583543 w 928829"/>
              <a:gd name="connsiteY37" fmla="*/ 660527 h 789641"/>
              <a:gd name="connsiteX38" fmla="*/ 546513 w 928829"/>
              <a:gd name="connsiteY38" fmla="*/ 719345 h 789641"/>
              <a:gd name="connsiteX39" fmla="*/ 435905 w 928829"/>
              <a:gd name="connsiteY39" fmla="*/ 753396 h 789641"/>
              <a:gd name="connsiteX40" fmla="*/ 381138 w 928829"/>
              <a:gd name="connsiteY40" fmla="*/ 789116 h 789641"/>
              <a:gd name="connsiteX41" fmla="*/ 271601 w 928829"/>
              <a:gd name="connsiteY41" fmla="*/ 743873 h 789641"/>
              <a:gd name="connsiteX42" fmla="*/ 269220 w 928829"/>
              <a:gd name="connsiteY42" fmla="*/ 672434 h 789641"/>
              <a:gd name="connsiteX43" fmla="*/ 226357 w 928829"/>
              <a:gd name="connsiteY43" fmla="*/ 598616 h 789641"/>
              <a:gd name="connsiteX44" fmla="*/ 324799 w 928829"/>
              <a:gd name="connsiteY44" fmla="*/ 471904 h 789641"/>
              <a:gd name="connsiteX0" fmla="*/ 324799 w 928829"/>
              <a:gd name="connsiteY0" fmla="*/ 471904 h 789641"/>
              <a:gd name="connsiteX1" fmla="*/ 157302 w 928829"/>
              <a:gd name="connsiteY1" fmla="*/ 310484 h 789641"/>
              <a:gd name="connsiteX2" fmla="*/ 85863 w 928829"/>
              <a:gd name="connsiteY2" fmla="*/ 300959 h 789641"/>
              <a:gd name="connsiteX3" fmla="*/ 54907 w 928829"/>
              <a:gd name="connsiteY3" fmla="*/ 253334 h 789641"/>
              <a:gd name="connsiteX4" fmla="*/ 16807 w 928829"/>
              <a:gd name="connsiteY4" fmla="*/ 186659 h 789641"/>
              <a:gd name="connsiteX5" fmla="*/ 137 w 928829"/>
              <a:gd name="connsiteY5" fmla="*/ 155703 h 789641"/>
              <a:gd name="connsiteX6" fmla="*/ 16806 w 928829"/>
              <a:gd name="connsiteY6" fmla="*/ 84267 h 789641"/>
              <a:gd name="connsiteX7" fmla="*/ 126344 w 928829"/>
              <a:gd name="connsiteY7" fmla="*/ 72359 h 789641"/>
              <a:gd name="connsiteX8" fmla="*/ 131106 w 928829"/>
              <a:gd name="connsiteY8" fmla="*/ 84266 h 789641"/>
              <a:gd name="connsiteX9" fmla="*/ 150157 w 928829"/>
              <a:gd name="connsiteY9" fmla="*/ 93791 h 789641"/>
              <a:gd name="connsiteX10" fmla="*/ 176350 w 928829"/>
              <a:gd name="connsiteY10" fmla="*/ 69978 h 789641"/>
              <a:gd name="connsiteX11" fmla="*/ 193019 w 928829"/>
              <a:gd name="connsiteY11" fmla="*/ 27116 h 789641"/>
              <a:gd name="connsiteX12" fmla="*/ 259694 w 928829"/>
              <a:gd name="connsiteY12" fmla="*/ 10448 h 789641"/>
              <a:gd name="connsiteX13" fmla="*/ 285887 w 928829"/>
              <a:gd name="connsiteY13" fmla="*/ 41403 h 789641"/>
              <a:gd name="connsiteX14" fmla="*/ 300175 w 928829"/>
              <a:gd name="connsiteY14" fmla="*/ 110459 h 789641"/>
              <a:gd name="connsiteX15" fmla="*/ 343037 w 928829"/>
              <a:gd name="connsiteY15" fmla="*/ 160466 h 789641"/>
              <a:gd name="connsiteX16" fmla="*/ 439358 w 928829"/>
              <a:gd name="connsiteY16" fmla="*/ 138737 h 789641"/>
              <a:gd name="connsiteX17" fmla="*/ 488294 w 928829"/>
              <a:gd name="connsiteY17" fmla="*/ 146178 h 789641"/>
              <a:gd name="connsiteX18" fmla="*/ 528775 w 928829"/>
              <a:gd name="connsiteY18" fmla="*/ 115222 h 789641"/>
              <a:gd name="connsiteX19" fmla="*/ 576400 w 928829"/>
              <a:gd name="connsiteY19" fmla="*/ 29497 h 789641"/>
              <a:gd name="connsiteX20" fmla="*/ 607357 w 928829"/>
              <a:gd name="connsiteY20" fmla="*/ 923 h 789641"/>
              <a:gd name="connsiteX21" fmla="*/ 626406 w 928829"/>
              <a:gd name="connsiteY21" fmla="*/ 67597 h 789641"/>
              <a:gd name="connsiteX22" fmla="*/ 669269 w 928829"/>
              <a:gd name="connsiteY22" fmla="*/ 110459 h 789641"/>
              <a:gd name="connsiteX23" fmla="*/ 643075 w 928829"/>
              <a:gd name="connsiteY23" fmla="*/ 158083 h 789641"/>
              <a:gd name="connsiteX24" fmla="*/ 664506 w 928829"/>
              <a:gd name="connsiteY24" fmla="*/ 267622 h 789641"/>
              <a:gd name="connsiteX25" fmla="*/ 728800 w 928829"/>
              <a:gd name="connsiteY25" fmla="*/ 346202 h 789641"/>
              <a:gd name="connsiteX26" fmla="*/ 788331 w 928829"/>
              <a:gd name="connsiteY26" fmla="*/ 393827 h 789641"/>
              <a:gd name="connsiteX27" fmla="*/ 789659 w 928829"/>
              <a:gd name="connsiteY27" fmla="*/ 445710 h 789641"/>
              <a:gd name="connsiteX28" fmla="*/ 785950 w 928829"/>
              <a:gd name="connsiteY28" fmla="*/ 496221 h 789641"/>
              <a:gd name="connsiteX29" fmla="*/ 752612 w 928829"/>
              <a:gd name="connsiteY29" fmla="*/ 517652 h 789641"/>
              <a:gd name="connsiteX30" fmla="*/ 790711 w 928829"/>
              <a:gd name="connsiteY30" fmla="*/ 558133 h 789641"/>
              <a:gd name="connsiteX31" fmla="*/ 843099 w 928829"/>
              <a:gd name="connsiteY31" fmla="*/ 586708 h 789641"/>
              <a:gd name="connsiteX32" fmla="*/ 885961 w 928829"/>
              <a:gd name="connsiteY32" fmla="*/ 636715 h 789641"/>
              <a:gd name="connsiteX33" fmla="*/ 928824 w 928829"/>
              <a:gd name="connsiteY33" fmla="*/ 662910 h 789641"/>
              <a:gd name="connsiteX34" fmla="*/ 895486 w 928829"/>
              <a:gd name="connsiteY34" fmla="*/ 677196 h 789641"/>
              <a:gd name="connsiteX35" fmla="*/ 843099 w 928829"/>
              <a:gd name="connsiteY35" fmla="*/ 651002 h 789641"/>
              <a:gd name="connsiteX36" fmla="*/ 678795 w 928829"/>
              <a:gd name="connsiteY36" fmla="*/ 581948 h 789641"/>
              <a:gd name="connsiteX37" fmla="*/ 583543 w 928829"/>
              <a:gd name="connsiteY37" fmla="*/ 660527 h 789641"/>
              <a:gd name="connsiteX38" fmla="*/ 546513 w 928829"/>
              <a:gd name="connsiteY38" fmla="*/ 719345 h 789641"/>
              <a:gd name="connsiteX39" fmla="*/ 435905 w 928829"/>
              <a:gd name="connsiteY39" fmla="*/ 753396 h 789641"/>
              <a:gd name="connsiteX40" fmla="*/ 381138 w 928829"/>
              <a:gd name="connsiteY40" fmla="*/ 789116 h 789641"/>
              <a:gd name="connsiteX41" fmla="*/ 271601 w 928829"/>
              <a:gd name="connsiteY41" fmla="*/ 743873 h 789641"/>
              <a:gd name="connsiteX42" fmla="*/ 269220 w 928829"/>
              <a:gd name="connsiteY42" fmla="*/ 672434 h 789641"/>
              <a:gd name="connsiteX43" fmla="*/ 219213 w 928829"/>
              <a:gd name="connsiteY43" fmla="*/ 596234 h 789641"/>
              <a:gd name="connsiteX44" fmla="*/ 324799 w 928829"/>
              <a:gd name="connsiteY44" fmla="*/ 471904 h 789641"/>
              <a:gd name="connsiteX0" fmla="*/ 324799 w 928829"/>
              <a:gd name="connsiteY0" fmla="*/ 471904 h 789641"/>
              <a:gd name="connsiteX1" fmla="*/ 171586 w 928829"/>
              <a:gd name="connsiteY1" fmla="*/ 374777 h 789641"/>
              <a:gd name="connsiteX2" fmla="*/ 157302 w 928829"/>
              <a:gd name="connsiteY2" fmla="*/ 310484 h 789641"/>
              <a:gd name="connsiteX3" fmla="*/ 85863 w 928829"/>
              <a:gd name="connsiteY3" fmla="*/ 300959 h 789641"/>
              <a:gd name="connsiteX4" fmla="*/ 54907 w 928829"/>
              <a:gd name="connsiteY4" fmla="*/ 253334 h 789641"/>
              <a:gd name="connsiteX5" fmla="*/ 16807 w 928829"/>
              <a:gd name="connsiteY5" fmla="*/ 186659 h 789641"/>
              <a:gd name="connsiteX6" fmla="*/ 137 w 928829"/>
              <a:gd name="connsiteY6" fmla="*/ 155703 h 789641"/>
              <a:gd name="connsiteX7" fmla="*/ 16806 w 928829"/>
              <a:gd name="connsiteY7" fmla="*/ 84267 h 789641"/>
              <a:gd name="connsiteX8" fmla="*/ 126344 w 928829"/>
              <a:gd name="connsiteY8" fmla="*/ 72359 h 789641"/>
              <a:gd name="connsiteX9" fmla="*/ 131106 w 928829"/>
              <a:gd name="connsiteY9" fmla="*/ 84266 h 789641"/>
              <a:gd name="connsiteX10" fmla="*/ 150157 w 928829"/>
              <a:gd name="connsiteY10" fmla="*/ 93791 h 789641"/>
              <a:gd name="connsiteX11" fmla="*/ 176350 w 928829"/>
              <a:gd name="connsiteY11" fmla="*/ 69978 h 789641"/>
              <a:gd name="connsiteX12" fmla="*/ 193019 w 928829"/>
              <a:gd name="connsiteY12" fmla="*/ 27116 h 789641"/>
              <a:gd name="connsiteX13" fmla="*/ 259694 w 928829"/>
              <a:gd name="connsiteY13" fmla="*/ 10448 h 789641"/>
              <a:gd name="connsiteX14" fmla="*/ 285887 w 928829"/>
              <a:gd name="connsiteY14" fmla="*/ 41403 h 789641"/>
              <a:gd name="connsiteX15" fmla="*/ 300175 w 928829"/>
              <a:gd name="connsiteY15" fmla="*/ 110459 h 789641"/>
              <a:gd name="connsiteX16" fmla="*/ 343037 w 928829"/>
              <a:gd name="connsiteY16" fmla="*/ 160466 h 789641"/>
              <a:gd name="connsiteX17" fmla="*/ 439358 w 928829"/>
              <a:gd name="connsiteY17" fmla="*/ 138737 h 789641"/>
              <a:gd name="connsiteX18" fmla="*/ 488294 w 928829"/>
              <a:gd name="connsiteY18" fmla="*/ 146178 h 789641"/>
              <a:gd name="connsiteX19" fmla="*/ 528775 w 928829"/>
              <a:gd name="connsiteY19" fmla="*/ 115222 h 789641"/>
              <a:gd name="connsiteX20" fmla="*/ 576400 w 928829"/>
              <a:gd name="connsiteY20" fmla="*/ 29497 h 789641"/>
              <a:gd name="connsiteX21" fmla="*/ 607357 w 928829"/>
              <a:gd name="connsiteY21" fmla="*/ 923 h 789641"/>
              <a:gd name="connsiteX22" fmla="*/ 626406 w 928829"/>
              <a:gd name="connsiteY22" fmla="*/ 67597 h 789641"/>
              <a:gd name="connsiteX23" fmla="*/ 669269 w 928829"/>
              <a:gd name="connsiteY23" fmla="*/ 110459 h 789641"/>
              <a:gd name="connsiteX24" fmla="*/ 643075 w 928829"/>
              <a:gd name="connsiteY24" fmla="*/ 158083 h 789641"/>
              <a:gd name="connsiteX25" fmla="*/ 664506 w 928829"/>
              <a:gd name="connsiteY25" fmla="*/ 267622 h 789641"/>
              <a:gd name="connsiteX26" fmla="*/ 728800 w 928829"/>
              <a:gd name="connsiteY26" fmla="*/ 346202 h 789641"/>
              <a:gd name="connsiteX27" fmla="*/ 788331 w 928829"/>
              <a:gd name="connsiteY27" fmla="*/ 393827 h 789641"/>
              <a:gd name="connsiteX28" fmla="*/ 789659 w 928829"/>
              <a:gd name="connsiteY28" fmla="*/ 445710 h 789641"/>
              <a:gd name="connsiteX29" fmla="*/ 785950 w 928829"/>
              <a:gd name="connsiteY29" fmla="*/ 496221 h 789641"/>
              <a:gd name="connsiteX30" fmla="*/ 752612 w 928829"/>
              <a:gd name="connsiteY30" fmla="*/ 517652 h 789641"/>
              <a:gd name="connsiteX31" fmla="*/ 790711 w 928829"/>
              <a:gd name="connsiteY31" fmla="*/ 558133 h 789641"/>
              <a:gd name="connsiteX32" fmla="*/ 843099 w 928829"/>
              <a:gd name="connsiteY32" fmla="*/ 586708 h 789641"/>
              <a:gd name="connsiteX33" fmla="*/ 885961 w 928829"/>
              <a:gd name="connsiteY33" fmla="*/ 636715 h 789641"/>
              <a:gd name="connsiteX34" fmla="*/ 928824 w 928829"/>
              <a:gd name="connsiteY34" fmla="*/ 662910 h 789641"/>
              <a:gd name="connsiteX35" fmla="*/ 895486 w 928829"/>
              <a:gd name="connsiteY35" fmla="*/ 677196 h 789641"/>
              <a:gd name="connsiteX36" fmla="*/ 843099 w 928829"/>
              <a:gd name="connsiteY36" fmla="*/ 651002 h 789641"/>
              <a:gd name="connsiteX37" fmla="*/ 678795 w 928829"/>
              <a:gd name="connsiteY37" fmla="*/ 581948 h 789641"/>
              <a:gd name="connsiteX38" fmla="*/ 583543 w 928829"/>
              <a:gd name="connsiteY38" fmla="*/ 660527 h 789641"/>
              <a:gd name="connsiteX39" fmla="*/ 546513 w 928829"/>
              <a:gd name="connsiteY39" fmla="*/ 719345 h 789641"/>
              <a:gd name="connsiteX40" fmla="*/ 435905 w 928829"/>
              <a:gd name="connsiteY40" fmla="*/ 753396 h 789641"/>
              <a:gd name="connsiteX41" fmla="*/ 381138 w 928829"/>
              <a:gd name="connsiteY41" fmla="*/ 789116 h 789641"/>
              <a:gd name="connsiteX42" fmla="*/ 271601 w 928829"/>
              <a:gd name="connsiteY42" fmla="*/ 743873 h 789641"/>
              <a:gd name="connsiteX43" fmla="*/ 269220 w 928829"/>
              <a:gd name="connsiteY43" fmla="*/ 672434 h 789641"/>
              <a:gd name="connsiteX44" fmla="*/ 219213 w 928829"/>
              <a:gd name="connsiteY44" fmla="*/ 596234 h 789641"/>
              <a:gd name="connsiteX45" fmla="*/ 324799 w 928829"/>
              <a:gd name="connsiteY45" fmla="*/ 471904 h 789641"/>
              <a:gd name="connsiteX0" fmla="*/ 324799 w 928829"/>
              <a:gd name="connsiteY0" fmla="*/ 471904 h 789641"/>
              <a:gd name="connsiteX1" fmla="*/ 254930 w 928829"/>
              <a:gd name="connsiteY1" fmla="*/ 403352 h 789641"/>
              <a:gd name="connsiteX2" fmla="*/ 171586 w 928829"/>
              <a:gd name="connsiteY2" fmla="*/ 374777 h 789641"/>
              <a:gd name="connsiteX3" fmla="*/ 157302 w 928829"/>
              <a:gd name="connsiteY3" fmla="*/ 310484 h 789641"/>
              <a:gd name="connsiteX4" fmla="*/ 85863 w 928829"/>
              <a:gd name="connsiteY4" fmla="*/ 300959 h 789641"/>
              <a:gd name="connsiteX5" fmla="*/ 54907 w 928829"/>
              <a:gd name="connsiteY5" fmla="*/ 253334 h 789641"/>
              <a:gd name="connsiteX6" fmla="*/ 16807 w 928829"/>
              <a:gd name="connsiteY6" fmla="*/ 186659 h 789641"/>
              <a:gd name="connsiteX7" fmla="*/ 137 w 928829"/>
              <a:gd name="connsiteY7" fmla="*/ 155703 h 789641"/>
              <a:gd name="connsiteX8" fmla="*/ 16806 w 928829"/>
              <a:gd name="connsiteY8" fmla="*/ 84267 h 789641"/>
              <a:gd name="connsiteX9" fmla="*/ 126344 w 928829"/>
              <a:gd name="connsiteY9" fmla="*/ 72359 h 789641"/>
              <a:gd name="connsiteX10" fmla="*/ 131106 w 928829"/>
              <a:gd name="connsiteY10" fmla="*/ 84266 h 789641"/>
              <a:gd name="connsiteX11" fmla="*/ 150157 w 928829"/>
              <a:gd name="connsiteY11" fmla="*/ 93791 h 789641"/>
              <a:gd name="connsiteX12" fmla="*/ 176350 w 928829"/>
              <a:gd name="connsiteY12" fmla="*/ 69978 h 789641"/>
              <a:gd name="connsiteX13" fmla="*/ 193019 w 928829"/>
              <a:gd name="connsiteY13" fmla="*/ 27116 h 789641"/>
              <a:gd name="connsiteX14" fmla="*/ 259694 w 928829"/>
              <a:gd name="connsiteY14" fmla="*/ 10448 h 789641"/>
              <a:gd name="connsiteX15" fmla="*/ 285887 w 928829"/>
              <a:gd name="connsiteY15" fmla="*/ 41403 h 789641"/>
              <a:gd name="connsiteX16" fmla="*/ 300175 w 928829"/>
              <a:gd name="connsiteY16" fmla="*/ 110459 h 789641"/>
              <a:gd name="connsiteX17" fmla="*/ 343037 w 928829"/>
              <a:gd name="connsiteY17" fmla="*/ 160466 h 789641"/>
              <a:gd name="connsiteX18" fmla="*/ 439358 w 928829"/>
              <a:gd name="connsiteY18" fmla="*/ 138737 h 789641"/>
              <a:gd name="connsiteX19" fmla="*/ 488294 w 928829"/>
              <a:gd name="connsiteY19" fmla="*/ 146178 h 789641"/>
              <a:gd name="connsiteX20" fmla="*/ 528775 w 928829"/>
              <a:gd name="connsiteY20" fmla="*/ 115222 h 789641"/>
              <a:gd name="connsiteX21" fmla="*/ 576400 w 928829"/>
              <a:gd name="connsiteY21" fmla="*/ 29497 h 789641"/>
              <a:gd name="connsiteX22" fmla="*/ 607357 w 928829"/>
              <a:gd name="connsiteY22" fmla="*/ 923 h 789641"/>
              <a:gd name="connsiteX23" fmla="*/ 626406 w 928829"/>
              <a:gd name="connsiteY23" fmla="*/ 67597 h 789641"/>
              <a:gd name="connsiteX24" fmla="*/ 669269 w 928829"/>
              <a:gd name="connsiteY24" fmla="*/ 110459 h 789641"/>
              <a:gd name="connsiteX25" fmla="*/ 643075 w 928829"/>
              <a:gd name="connsiteY25" fmla="*/ 158083 h 789641"/>
              <a:gd name="connsiteX26" fmla="*/ 664506 w 928829"/>
              <a:gd name="connsiteY26" fmla="*/ 267622 h 789641"/>
              <a:gd name="connsiteX27" fmla="*/ 728800 w 928829"/>
              <a:gd name="connsiteY27" fmla="*/ 346202 h 789641"/>
              <a:gd name="connsiteX28" fmla="*/ 788331 w 928829"/>
              <a:gd name="connsiteY28" fmla="*/ 393827 h 789641"/>
              <a:gd name="connsiteX29" fmla="*/ 789659 w 928829"/>
              <a:gd name="connsiteY29" fmla="*/ 445710 h 789641"/>
              <a:gd name="connsiteX30" fmla="*/ 785950 w 928829"/>
              <a:gd name="connsiteY30" fmla="*/ 496221 h 789641"/>
              <a:gd name="connsiteX31" fmla="*/ 752612 w 928829"/>
              <a:gd name="connsiteY31" fmla="*/ 517652 h 789641"/>
              <a:gd name="connsiteX32" fmla="*/ 790711 w 928829"/>
              <a:gd name="connsiteY32" fmla="*/ 558133 h 789641"/>
              <a:gd name="connsiteX33" fmla="*/ 843099 w 928829"/>
              <a:gd name="connsiteY33" fmla="*/ 586708 h 789641"/>
              <a:gd name="connsiteX34" fmla="*/ 885961 w 928829"/>
              <a:gd name="connsiteY34" fmla="*/ 636715 h 789641"/>
              <a:gd name="connsiteX35" fmla="*/ 928824 w 928829"/>
              <a:gd name="connsiteY35" fmla="*/ 662910 h 789641"/>
              <a:gd name="connsiteX36" fmla="*/ 895486 w 928829"/>
              <a:gd name="connsiteY36" fmla="*/ 677196 h 789641"/>
              <a:gd name="connsiteX37" fmla="*/ 843099 w 928829"/>
              <a:gd name="connsiteY37" fmla="*/ 651002 h 789641"/>
              <a:gd name="connsiteX38" fmla="*/ 678795 w 928829"/>
              <a:gd name="connsiteY38" fmla="*/ 581948 h 789641"/>
              <a:gd name="connsiteX39" fmla="*/ 583543 w 928829"/>
              <a:gd name="connsiteY39" fmla="*/ 660527 h 789641"/>
              <a:gd name="connsiteX40" fmla="*/ 546513 w 928829"/>
              <a:gd name="connsiteY40" fmla="*/ 719345 h 789641"/>
              <a:gd name="connsiteX41" fmla="*/ 435905 w 928829"/>
              <a:gd name="connsiteY41" fmla="*/ 753396 h 789641"/>
              <a:gd name="connsiteX42" fmla="*/ 381138 w 928829"/>
              <a:gd name="connsiteY42" fmla="*/ 789116 h 789641"/>
              <a:gd name="connsiteX43" fmla="*/ 271601 w 928829"/>
              <a:gd name="connsiteY43" fmla="*/ 743873 h 789641"/>
              <a:gd name="connsiteX44" fmla="*/ 269220 w 928829"/>
              <a:gd name="connsiteY44" fmla="*/ 672434 h 789641"/>
              <a:gd name="connsiteX45" fmla="*/ 219213 w 928829"/>
              <a:gd name="connsiteY45" fmla="*/ 596234 h 789641"/>
              <a:gd name="connsiteX46" fmla="*/ 324799 w 928829"/>
              <a:gd name="connsiteY46" fmla="*/ 471904 h 789641"/>
              <a:gd name="connsiteX0" fmla="*/ 324799 w 928829"/>
              <a:gd name="connsiteY0" fmla="*/ 471904 h 789641"/>
              <a:gd name="connsiteX1" fmla="*/ 254930 w 928829"/>
              <a:gd name="connsiteY1" fmla="*/ 403352 h 789641"/>
              <a:gd name="connsiteX2" fmla="*/ 216830 w 928829"/>
              <a:gd name="connsiteY2" fmla="*/ 403352 h 789641"/>
              <a:gd name="connsiteX3" fmla="*/ 171586 w 928829"/>
              <a:gd name="connsiteY3" fmla="*/ 374777 h 789641"/>
              <a:gd name="connsiteX4" fmla="*/ 157302 w 928829"/>
              <a:gd name="connsiteY4" fmla="*/ 310484 h 789641"/>
              <a:gd name="connsiteX5" fmla="*/ 85863 w 928829"/>
              <a:gd name="connsiteY5" fmla="*/ 300959 h 789641"/>
              <a:gd name="connsiteX6" fmla="*/ 54907 w 928829"/>
              <a:gd name="connsiteY6" fmla="*/ 253334 h 789641"/>
              <a:gd name="connsiteX7" fmla="*/ 16807 w 928829"/>
              <a:gd name="connsiteY7" fmla="*/ 186659 h 789641"/>
              <a:gd name="connsiteX8" fmla="*/ 137 w 928829"/>
              <a:gd name="connsiteY8" fmla="*/ 155703 h 789641"/>
              <a:gd name="connsiteX9" fmla="*/ 16806 w 928829"/>
              <a:gd name="connsiteY9" fmla="*/ 84267 h 789641"/>
              <a:gd name="connsiteX10" fmla="*/ 126344 w 928829"/>
              <a:gd name="connsiteY10" fmla="*/ 72359 h 789641"/>
              <a:gd name="connsiteX11" fmla="*/ 131106 w 928829"/>
              <a:gd name="connsiteY11" fmla="*/ 84266 h 789641"/>
              <a:gd name="connsiteX12" fmla="*/ 150157 w 928829"/>
              <a:gd name="connsiteY12" fmla="*/ 93791 h 789641"/>
              <a:gd name="connsiteX13" fmla="*/ 176350 w 928829"/>
              <a:gd name="connsiteY13" fmla="*/ 69978 h 789641"/>
              <a:gd name="connsiteX14" fmla="*/ 193019 w 928829"/>
              <a:gd name="connsiteY14" fmla="*/ 27116 h 789641"/>
              <a:gd name="connsiteX15" fmla="*/ 259694 w 928829"/>
              <a:gd name="connsiteY15" fmla="*/ 10448 h 789641"/>
              <a:gd name="connsiteX16" fmla="*/ 285887 w 928829"/>
              <a:gd name="connsiteY16" fmla="*/ 41403 h 789641"/>
              <a:gd name="connsiteX17" fmla="*/ 300175 w 928829"/>
              <a:gd name="connsiteY17" fmla="*/ 110459 h 789641"/>
              <a:gd name="connsiteX18" fmla="*/ 343037 w 928829"/>
              <a:gd name="connsiteY18" fmla="*/ 160466 h 789641"/>
              <a:gd name="connsiteX19" fmla="*/ 439358 w 928829"/>
              <a:gd name="connsiteY19" fmla="*/ 138737 h 789641"/>
              <a:gd name="connsiteX20" fmla="*/ 488294 w 928829"/>
              <a:gd name="connsiteY20" fmla="*/ 146178 h 789641"/>
              <a:gd name="connsiteX21" fmla="*/ 528775 w 928829"/>
              <a:gd name="connsiteY21" fmla="*/ 115222 h 789641"/>
              <a:gd name="connsiteX22" fmla="*/ 576400 w 928829"/>
              <a:gd name="connsiteY22" fmla="*/ 29497 h 789641"/>
              <a:gd name="connsiteX23" fmla="*/ 607357 w 928829"/>
              <a:gd name="connsiteY23" fmla="*/ 923 h 789641"/>
              <a:gd name="connsiteX24" fmla="*/ 626406 w 928829"/>
              <a:gd name="connsiteY24" fmla="*/ 67597 h 789641"/>
              <a:gd name="connsiteX25" fmla="*/ 669269 w 928829"/>
              <a:gd name="connsiteY25" fmla="*/ 110459 h 789641"/>
              <a:gd name="connsiteX26" fmla="*/ 643075 w 928829"/>
              <a:gd name="connsiteY26" fmla="*/ 158083 h 789641"/>
              <a:gd name="connsiteX27" fmla="*/ 664506 w 928829"/>
              <a:gd name="connsiteY27" fmla="*/ 267622 h 789641"/>
              <a:gd name="connsiteX28" fmla="*/ 728800 w 928829"/>
              <a:gd name="connsiteY28" fmla="*/ 346202 h 789641"/>
              <a:gd name="connsiteX29" fmla="*/ 788331 w 928829"/>
              <a:gd name="connsiteY29" fmla="*/ 393827 h 789641"/>
              <a:gd name="connsiteX30" fmla="*/ 789659 w 928829"/>
              <a:gd name="connsiteY30" fmla="*/ 445710 h 789641"/>
              <a:gd name="connsiteX31" fmla="*/ 785950 w 928829"/>
              <a:gd name="connsiteY31" fmla="*/ 496221 h 789641"/>
              <a:gd name="connsiteX32" fmla="*/ 752612 w 928829"/>
              <a:gd name="connsiteY32" fmla="*/ 517652 h 789641"/>
              <a:gd name="connsiteX33" fmla="*/ 790711 w 928829"/>
              <a:gd name="connsiteY33" fmla="*/ 558133 h 789641"/>
              <a:gd name="connsiteX34" fmla="*/ 843099 w 928829"/>
              <a:gd name="connsiteY34" fmla="*/ 586708 h 789641"/>
              <a:gd name="connsiteX35" fmla="*/ 885961 w 928829"/>
              <a:gd name="connsiteY35" fmla="*/ 636715 h 789641"/>
              <a:gd name="connsiteX36" fmla="*/ 928824 w 928829"/>
              <a:gd name="connsiteY36" fmla="*/ 662910 h 789641"/>
              <a:gd name="connsiteX37" fmla="*/ 895486 w 928829"/>
              <a:gd name="connsiteY37" fmla="*/ 677196 h 789641"/>
              <a:gd name="connsiteX38" fmla="*/ 843099 w 928829"/>
              <a:gd name="connsiteY38" fmla="*/ 651002 h 789641"/>
              <a:gd name="connsiteX39" fmla="*/ 678795 w 928829"/>
              <a:gd name="connsiteY39" fmla="*/ 581948 h 789641"/>
              <a:gd name="connsiteX40" fmla="*/ 583543 w 928829"/>
              <a:gd name="connsiteY40" fmla="*/ 660527 h 789641"/>
              <a:gd name="connsiteX41" fmla="*/ 546513 w 928829"/>
              <a:gd name="connsiteY41" fmla="*/ 719345 h 789641"/>
              <a:gd name="connsiteX42" fmla="*/ 435905 w 928829"/>
              <a:gd name="connsiteY42" fmla="*/ 753396 h 789641"/>
              <a:gd name="connsiteX43" fmla="*/ 381138 w 928829"/>
              <a:gd name="connsiteY43" fmla="*/ 789116 h 789641"/>
              <a:gd name="connsiteX44" fmla="*/ 271601 w 928829"/>
              <a:gd name="connsiteY44" fmla="*/ 743873 h 789641"/>
              <a:gd name="connsiteX45" fmla="*/ 269220 w 928829"/>
              <a:gd name="connsiteY45" fmla="*/ 672434 h 789641"/>
              <a:gd name="connsiteX46" fmla="*/ 219213 w 928829"/>
              <a:gd name="connsiteY46" fmla="*/ 596234 h 789641"/>
              <a:gd name="connsiteX47" fmla="*/ 324799 w 928829"/>
              <a:gd name="connsiteY47" fmla="*/ 471904 h 789641"/>
              <a:gd name="connsiteX0" fmla="*/ 324799 w 928829"/>
              <a:gd name="connsiteY0" fmla="*/ 471904 h 789641"/>
              <a:gd name="connsiteX1" fmla="*/ 254930 w 928829"/>
              <a:gd name="connsiteY1" fmla="*/ 403352 h 789641"/>
              <a:gd name="connsiteX2" fmla="*/ 216830 w 928829"/>
              <a:gd name="connsiteY2" fmla="*/ 403352 h 789641"/>
              <a:gd name="connsiteX3" fmla="*/ 171586 w 928829"/>
              <a:gd name="connsiteY3" fmla="*/ 374777 h 789641"/>
              <a:gd name="connsiteX4" fmla="*/ 159680 w 928829"/>
              <a:gd name="connsiteY4" fmla="*/ 358108 h 789641"/>
              <a:gd name="connsiteX5" fmla="*/ 157302 w 928829"/>
              <a:gd name="connsiteY5" fmla="*/ 310484 h 789641"/>
              <a:gd name="connsiteX6" fmla="*/ 85863 w 928829"/>
              <a:gd name="connsiteY6" fmla="*/ 300959 h 789641"/>
              <a:gd name="connsiteX7" fmla="*/ 54907 w 928829"/>
              <a:gd name="connsiteY7" fmla="*/ 253334 h 789641"/>
              <a:gd name="connsiteX8" fmla="*/ 16807 w 928829"/>
              <a:gd name="connsiteY8" fmla="*/ 186659 h 789641"/>
              <a:gd name="connsiteX9" fmla="*/ 137 w 928829"/>
              <a:gd name="connsiteY9" fmla="*/ 155703 h 789641"/>
              <a:gd name="connsiteX10" fmla="*/ 16806 w 928829"/>
              <a:gd name="connsiteY10" fmla="*/ 84267 h 789641"/>
              <a:gd name="connsiteX11" fmla="*/ 126344 w 928829"/>
              <a:gd name="connsiteY11" fmla="*/ 72359 h 789641"/>
              <a:gd name="connsiteX12" fmla="*/ 131106 w 928829"/>
              <a:gd name="connsiteY12" fmla="*/ 84266 h 789641"/>
              <a:gd name="connsiteX13" fmla="*/ 150157 w 928829"/>
              <a:gd name="connsiteY13" fmla="*/ 93791 h 789641"/>
              <a:gd name="connsiteX14" fmla="*/ 176350 w 928829"/>
              <a:gd name="connsiteY14" fmla="*/ 69978 h 789641"/>
              <a:gd name="connsiteX15" fmla="*/ 193019 w 928829"/>
              <a:gd name="connsiteY15" fmla="*/ 27116 h 789641"/>
              <a:gd name="connsiteX16" fmla="*/ 259694 w 928829"/>
              <a:gd name="connsiteY16" fmla="*/ 10448 h 789641"/>
              <a:gd name="connsiteX17" fmla="*/ 285887 w 928829"/>
              <a:gd name="connsiteY17" fmla="*/ 41403 h 789641"/>
              <a:gd name="connsiteX18" fmla="*/ 300175 w 928829"/>
              <a:gd name="connsiteY18" fmla="*/ 110459 h 789641"/>
              <a:gd name="connsiteX19" fmla="*/ 343037 w 928829"/>
              <a:gd name="connsiteY19" fmla="*/ 160466 h 789641"/>
              <a:gd name="connsiteX20" fmla="*/ 439358 w 928829"/>
              <a:gd name="connsiteY20" fmla="*/ 138737 h 789641"/>
              <a:gd name="connsiteX21" fmla="*/ 488294 w 928829"/>
              <a:gd name="connsiteY21" fmla="*/ 146178 h 789641"/>
              <a:gd name="connsiteX22" fmla="*/ 528775 w 928829"/>
              <a:gd name="connsiteY22" fmla="*/ 115222 h 789641"/>
              <a:gd name="connsiteX23" fmla="*/ 576400 w 928829"/>
              <a:gd name="connsiteY23" fmla="*/ 29497 h 789641"/>
              <a:gd name="connsiteX24" fmla="*/ 607357 w 928829"/>
              <a:gd name="connsiteY24" fmla="*/ 923 h 789641"/>
              <a:gd name="connsiteX25" fmla="*/ 626406 w 928829"/>
              <a:gd name="connsiteY25" fmla="*/ 67597 h 789641"/>
              <a:gd name="connsiteX26" fmla="*/ 669269 w 928829"/>
              <a:gd name="connsiteY26" fmla="*/ 110459 h 789641"/>
              <a:gd name="connsiteX27" fmla="*/ 643075 w 928829"/>
              <a:gd name="connsiteY27" fmla="*/ 158083 h 789641"/>
              <a:gd name="connsiteX28" fmla="*/ 664506 w 928829"/>
              <a:gd name="connsiteY28" fmla="*/ 267622 h 789641"/>
              <a:gd name="connsiteX29" fmla="*/ 728800 w 928829"/>
              <a:gd name="connsiteY29" fmla="*/ 346202 h 789641"/>
              <a:gd name="connsiteX30" fmla="*/ 788331 w 928829"/>
              <a:gd name="connsiteY30" fmla="*/ 393827 h 789641"/>
              <a:gd name="connsiteX31" fmla="*/ 789659 w 928829"/>
              <a:gd name="connsiteY31" fmla="*/ 445710 h 789641"/>
              <a:gd name="connsiteX32" fmla="*/ 785950 w 928829"/>
              <a:gd name="connsiteY32" fmla="*/ 496221 h 789641"/>
              <a:gd name="connsiteX33" fmla="*/ 752612 w 928829"/>
              <a:gd name="connsiteY33" fmla="*/ 517652 h 789641"/>
              <a:gd name="connsiteX34" fmla="*/ 790711 w 928829"/>
              <a:gd name="connsiteY34" fmla="*/ 558133 h 789641"/>
              <a:gd name="connsiteX35" fmla="*/ 843099 w 928829"/>
              <a:gd name="connsiteY35" fmla="*/ 586708 h 789641"/>
              <a:gd name="connsiteX36" fmla="*/ 885961 w 928829"/>
              <a:gd name="connsiteY36" fmla="*/ 636715 h 789641"/>
              <a:gd name="connsiteX37" fmla="*/ 928824 w 928829"/>
              <a:gd name="connsiteY37" fmla="*/ 662910 h 789641"/>
              <a:gd name="connsiteX38" fmla="*/ 895486 w 928829"/>
              <a:gd name="connsiteY38" fmla="*/ 677196 h 789641"/>
              <a:gd name="connsiteX39" fmla="*/ 843099 w 928829"/>
              <a:gd name="connsiteY39" fmla="*/ 651002 h 789641"/>
              <a:gd name="connsiteX40" fmla="*/ 678795 w 928829"/>
              <a:gd name="connsiteY40" fmla="*/ 581948 h 789641"/>
              <a:gd name="connsiteX41" fmla="*/ 583543 w 928829"/>
              <a:gd name="connsiteY41" fmla="*/ 660527 h 789641"/>
              <a:gd name="connsiteX42" fmla="*/ 546513 w 928829"/>
              <a:gd name="connsiteY42" fmla="*/ 719345 h 789641"/>
              <a:gd name="connsiteX43" fmla="*/ 435905 w 928829"/>
              <a:gd name="connsiteY43" fmla="*/ 753396 h 789641"/>
              <a:gd name="connsiteX44" fmla="*/ 381138 w 928829"/>
              <a:gd name="connsiteY44" fmla="*/ 789116 h 789641"/>
              <a:gd name="connsiteX45" fmla="*/ 271601 w 928829"/>
              <a:gd name="connsiteY45" fmla="*/ 743873 h 789641"/>
              <a:gd name="connsiteX46" fmla="*/ 269220 w 928829"/>
              <a:gd name="connsiteY46" fmla="*/ 672434 h 789641"/>
              <a:gd name="connsiteX47" fmla="*/ 219213 w 928829"/>
              <a:gd name="connsiteY47" fmla="*/ 596234 h 789641"/>
              <a:gd name="connsiteX48" fmla="*/ 324799 w 928829"/>
              <a:gd name="connsiteY48" fmla="*/ 471904 h 789641"/>
              <a:gd name="connsiteX0" fmla="*/ 324799 w 928829"/>
              <a:gd name="connsiteY0" fmla="*/ 471904 h 789641"/>
              <a:gd name="connsiteX1" fmla="*/ 254930 w 928829"/>
              <a:gd name="connsiteY1" fmla="*/ 403352 h 789641"/>
              <a:gd name="connsiteX2" fmla="*/ 216830 w 928829"/>
              <a:gd name="connsiteY2" fmla="*/ 403352 h 789641"/>
              <a:gd name="connsiteX3" fmla="*/ 171586 w 928829"/>
              <a:gd name="connsiteY3" fmla="*/ 374777 h 789641"/>
              <a:gd name="connsiteX4" fmla="*/ 159680 w 928829"/>
              <a:gd name="connsiteY4" fmla="*/ 358108 h 789641"/>
              <a:gd name="connsiteX5" fmla="*/ 157302 w 928829"/>
              <a:gd name="connsiteY5" fmla="*/ 310484 h 789641"/>
              <a:gd name="connsiteX6" fmla="*/ 85863 w 928829"/>
              <a:gd name="connsiteY6" fmla="*/ 300959 h 789641"/>
              <a:gd name="connsiteX7" fmla="*/ 54907 w 928829"/>
              <a:gd name="connsiteY7" fmla="*/ 253334 h 789641"/>
              <a:gd name="connsiteX8" fmla="*/ 16807 w 928829"/>
              <a:gd name="connsiteY8" fmla="*/ 186659 h 789641"/>
              <a:gd name="connsiteX9" fmla="*/ 137 w 928829"/>
              <a:gd name="connsiteY9" fmla="*/ 155703 h 789641"/>
              <a:gd name="connsiteX10" fmla="*/ 16806 w 928829"/>
              <a:gd name="connsiteY10" fmla="*/ 84267 h 789641"/>
              <a:gd name="connsiteX11" fmla="*/ 126344 w 928829"/>
              <a:gd name="connsiteY11" fmla="*/ 72359 h 789641"/>
              <a:gd name="connsiteX12" fmla="*/ 131106 w 928829"/>
              <a:gd name="connsiteY12" fmla="*/ 84266 h 789641"/>
              <a:gd name="connsiteX13" fmla="*/ 150157 w 928829"/>
              <a:gd name="connsiteY13" fmla="*/ 93791 h 789641"/>
              <a:gd name="connsiteX14" fmla="*/ 176350 w 928829"/>
              <a:gd name="connsiteY14" fmla="*/ 69978 h 789641"/>
              <a:gd name="connsiteX15" fmla="*/ 193019 w 928829"/>
              <a:gd name="connsiteY15" fmla="*/ 27116 h 789641"/>
              <a:gd name="connsiteX16" fmla="*/ 259694 w 928829"/>
              <a:gd name="connsiteY16" fmla="*/ 10448 h 789641"/>
              <a:gd name="connsiteX17" fmla="*/ 285887 w 928829"/>
              <a:gd name="connsiteY17" fmla="*/ 41403 h 789641"/>
              <a:gd name="connsiteX18" fmla="*/ 300175 w 928829"/>
              <a:gd name="connsiteY18" fmla="*/ 110459 h 789641"/>
              <a:gd name="connsiteX19" fmla="*/ 343037 w 928829"/>
              <a:gd name="connsiteY19" fmla="*/ 160466 h 789641"/>
              <a:gd name="connsiteX20" fmla="*/ 439358 w 928829"/>
              <a:gd name="connsiteY20" fmla="*/ 138737 h 789641"/>
              <a:gd name="connsiteX21" fmla="*/ 488294 w 928829"/>
              <a:gd name="connsiteY21" fmla="*/ 146178 h 789641"/>
              <a:gd name="connsiteX22" fmla="*/ 528775 w 928829"/>
              <a:gd name="connsiteY22" fmla="*/ 115222 h 789641"/>
              <a:gd name="connsiteX23" fmla="*/ 576400 w 928829"/>
              <a:gd name="connsiteY23" fmla="*/ 29497 h 789641"/>
              <a:gd name="connsiteX24" fmla="*/ 607357 w 928829"/>
              <a:gd name="connsiteY24" fmla="*/ 923 h 789641"/>
              <a:gd name="connsiteX25" fmla="*/ 626406 w 928829"/>
              <a:gd name="connsiteY25" fmla="*/ 67597 h 789641"/>
              <a:gd name="connsiteX26" fmla="*/ 669269 w 928829"/>
              <a:gd name="connsiteY26" fmla="*/ 110459 h 789641"/>
              <a:gd name="connsiteX27" fmla="*/ 643075 w 928829"/>
              <a:gd name="connsiteY27" fmla="*/ 158083 h 789641"/>
              <a:gd name="connsiteX28" fmla="*/ 664506 w 928829"/>
              <a:gd name="connsiteY28" fmla="*/ 267622 h 789641"/>
              <a:gd name="connsiteX29" fmla="*/ 728800 w 928829"/>
              <a:gd name="connsiteY29" fmla="*/ 346202 h 789641"/>
              <a:gd name="connsiteX30" fmla="*/ 788331 w 928829"/>
              <a:gd name="connsiteY30" fmla="*/ 393827 h 789641"/>
              <a:gd name="connsiteX31" fmla="*/ 789659 w 928829"/>
              <a:gd name="connsiteY31" fmla="*/ 445710 h 789641"/>
              <a:gd name="connsiteX32" fmla="*/ 785950 w 928829"/>
              <a:gd name="connsiteY32" fmla="*/ 496221 h 789641"/>
              <a:gd name="connsiteX33" fmla="*/ 752612 w 928829"/>
              <a:gd name="connsiteY33" fmla="*/ 517652 h 789641"/>
              <a:gd name="connsiteX34" fmla="*/ 790711 w 928829"/>
              <a:gd name="connsiteY34" fmla="*/ 558133 h 789641"/>
              <a:gd name="connsiteX35" fmla="*/ 843099 w 928829"/>
              <a:gd name="connsiteY35" fmla="*/ 586708 h 789641"/>
              <a:gd name="connsiteX36" fmla="*/ 885961 w 928829"/>
              <a:gd name="connsiteY36" fmla="*/ 636715 h 789641"/>
              <a:gd name="connsiteX37" fmla="*/ 928824 w 928829"/>
              <a:gd name="connsiteY37" fmla="*/ 662910 h 789641"/>
              <a:gd name="connsiteX38" fmla="*/ 895486 w 928829"/>
              <a:gd name="connsiteY38" fmla="*/ 677196 h 789641"/>
              <a:gd name="connsiteX39" fmla="*/ 843099 w 928829"/>
              <a:gd name="connsiteY39" fmla="*/ 651002 h 789641"/>
              <a:gd name="connsiteX40" fmla="*/ 678795 w 928829"/>
              <a:gd name="connsiteY40" fmla="*/ 581948 h 789641"/>
              <a:gd name="connsiteX41" fmla="*/ 583543 w 928829"/>
              <a:gd name="connsiteY41" fmla="*/ 660527 h 789641"/>
              <a:gd name="connsiteX42" fmla="*/ 546513 w 928829"/>
              <a:gd name="connsiteY42" fmla="*/ 719345 h 789641"/>
              <a:gd name="connsiteX43" fmla="*/ 435905 w 928829"/>
              <a:gd name="connsiteY43" fmla="*/ 753396 h 789641"/>
              <a:gd name="connsiteX44" fmla="*/ 381138 w 928829"/>
              <a:gd name="connsiteY44" fmla="*/ 789116 h 789641"/>
              <a:gd name="connsiteX45" fmla="*/ 271601 w 928829"/>
              <a:gd name="connsiteY45" fmla="*/ 743873 h 789641"/>
              <a:gd name="connsiteX46" fmla="*/ 269220 w 928829"/>
              <a:gd name="connsiteY46" fmla="*/ 672434 h 789641"/>
              <a:gd name="connsiteX47" fmla="*/ 219213 w 928829"/>
              <a:gd name="connsiteY47" fmla="*/ 596234 h 789641"/>
              <a:gd name="connsiteX48" fmla="*/ 300174 w 928829"/>
              <a:gd name="connsiteY48" fmla="*/ 524796 h 789641"/>
              <a:gd name="connsiteX49" fmla="*/ 324799 w 928829"/>
              <a:gd name="connsiteY49" fmla="*/ 471904 h 789641"/>
              <a:gd name="connsiteX0" fmla="*/ 324799 w 928829"/>
              <a:gd name="connsiteY0" fmla="*/ 471904 h 789641"/>
              <a:gd name="connsiteX1" fmla="*/ 290649 w 928829"/>
              <a:gd name="connsiteY1" fmla="*/ 453358 h 789641"/>
              <a:gd name="connsiteX2" fmla="*/ 254930 w 928829"/>
              <a:gd name="connsiteY2" fmla="*/ 403352 h 789641"/>
              <a:gd name="connsiteX3" fmla="*/ 216830 w 928829"/>
              <a:gd name="connsiteY3" fmla="*/ 403352 h 789641"/>
              <a:gd name="connsiteX4" fmla="*/ 171586 w 928829"/>
              <a:gd name="connsiteY4" fmla="*/ 374777 h 789641"/>
              <a:gd name="connsiteX5" fmla="*/ 159680 w 928829"/>
              <a:gd name="connsiteY5" fmla="*/ 358108 h 789641"/>
              <a:gd name="connsiteX6" fmla="*/ 157302 w 928829"/>
              <a:gd name="connsiteY6" fmla="*/ 310484 h 789641"/>
              <a:gd name="connsiteX7" fmla="*/ 85863 w 928829"/>
              <a:gd name="connsiteY7" fmla="*/ 300959 h 789641"/>
              <a:gd name="connsiteX8" fmla="*/ 54907 w 928829"/>
              <a:gd name="connsiteY8" fmla="*/ 253334 h 789641"/>
              <a:gd name="connsiteX9" fmla="*/ 16807 w 928829"/>
              <a:gd name="connsiteY9" fmla="*/ 186659 h 789641"/>
              <a:gd name="connsiteX10" fmla="*/ 137 w 928829"/>
              <a:gd name="connsiteY10" fmla="*/ 155703 h 789641"/>
              <a:gd name="connsiteX11" fmla="*/ 16806 w 928829"/>
              <a:gd name="connsiteY11" fmla="*/ 84267 h 789641"/>
              <a:gd name="connsiteX12" fmla="*/ 126344 w 928829"/>
              <a:gd name="connsiteY12" fmla="*/ 72359 h 789641"/>
              <a:gd name="connsiteX13" fmla="*/ 131106 w 928829"/>
              <a:gd name="connsiteY13" fmla="*/ 84266 h 789641"/>
              <a:gd name="connsiteX14" fmla="*/ 150157 w 928829"/>
              <a:gd name="connsiteY14" fmla="*/ 93791 h 789641"/>
              <a:gd name="connsiteX15" fmla="*/ 176350 w 928829"/>
              <a:gd name="connsiteY15" fmla="*/ 69978 h 789641"/>
              <a:gd name="connsiteX16" fmla="*/ 193019 w 928829"/>
              <a:gd name="connsiteY16" fmla="*/ 27116 h 789641"/>
              <a:gd name="connsiteX17" fmla="*/ 259694 w 928829"/>
              <a:gd name="connsiteY17" fmla="*/ 10448 h 789641"/>
              <a:gd name="connsiteX18" fmla="*/ 285887 w 928829"/>
              <a:gd name="connsiteY18" fmla="*/ 41403 h 789641"/>
              <a:gd name="connsiteX19" fmla="*/ 300175 w 928829"/>
              <a:gd name="connsiteY19" fmla="*/ 110459 h 789641"/>
              <a:gd name="connsiteX20" fmla="*/ 343037 w 928829"/>
              <a:gd name="connsiteY20" fmla="*/ 160466 h 789641"/>
              <a:gd name="connsiteX21" fmla="*/ 439358 w 928829"/>
              <a:gd name="connsiteY21" fmla="*/ 138737 h 789641"/>
              <a:gd name="connsiteX22" fmla="*/ 488294 w 928829"/>
              <a:gd name="connsiteY22" fmla="*/ 146178 h 789641"/>
              <a:gd name="connsiteX23" fmla="*/ 528775 w 928829"/>
              <a:gd name="connsiteY23" fmla="*/ 115222 h 789641"/>
              <a:gd name="connsiteX24" fmla="*/ 576400 w 928829"/>
              <a:gd name="connsiteY24" fmla="*/ 29497 h 789641"/>
              <a:gd name="connsiteX25" fmla="*/ 607357 w 928829"/>
              <a:gd name="connsiteY25" fmla="*/ 923 h 789641"/>
              <a:gd name="connsiteX26" fmla="*/ 626406 w 928829"/>
              <a:gd name="connsiteY26" fmla="*/ 67597 h 789641"/>
              <a:gd name="connsiteX27" fmla="*/ 669269 w 928829"/>
              <a:gd name="connsiteY27" fmla="*/ 110459 h 789641"/>
              <a:gd name="connsiteX28" fmla="*/ 643075 w 928829"/>
              <a:gd name="connsiteY28" fmla="*/ 158083 h 789641"/>
              <a:gd name="connsiteX29" fmla="*/ 664506 w 928829"/>
              <a:gd name="connsiteY29" fmla="*/ 267622 h 789641"/>
              <a:gd name="connsiteX30" fmla="*/ 728800 w 928829"/>
              <a:gd name="connsiteY30" fmla="*/ 346202 h 789641"/>
              <a:gd name="connsiteX31" fmla="*/ 788331 w 928829"/>
              <a:gd name="connsiteY31" fmla="*/ 393827 h 789641"/>
              <a:gd name="connsiteX32" fmla="*/ 789659 w 928829"/>
              <a:gd name="connsiteY32" fmla="*/ 445710 h 789641"/>
              <a:gd name="connsiteX33" fmla="*/ 785950 w 928829"/>
              <a:gd name="connsiteY33" fmla="*/ 496221 h 789641"/>
              <a:gd name="connsiteX34" fmla="*/ 752612 w 928829"/>
              <a:gd name="connsiteY34" fmla="*/ 517652 h 789641"/>
              <a:gd name="connsiteX35" fmla="*/ 790711 w 928829"/>
              <a:gd name="connsiteY35" fmla="*/ 558133 h 789641"/>
              <a:gd name="connsiteX36" fmla="*/ 843099 w 928829"/>
              <a:gd name="connsiteY36" fmla="*/ 586708 h 789641"/>
              <a:gd name="connsiteX37" fmla="*/ 885961 w 928829"/>
              <a:gd name="connsiteY37" fmla="*/ 636715 h 789641"/>
              <a:gd name="connsiteX38" fmla="*/ 928824 w 928829"/>
              <a:gd name="connsiteY38" fmla="*/ 662910 h 789641"/>
              <a:gd name="connsiteX39" fmla="*/ 895486 w 928829"/>
              <a:gd name="connsiteY39" fmla="*/ 677196 h 789641"/>
              <a:gd name="connsiteX40" fmla="*/ 843099 w 928829"/>
              <a:gd name="connsiteY40" fmla="*/ 651002 h 789641"/>
              <a:gd name="connsiteX41" fmla="*/ 678795 w 928829"/>
              <a:gd name="connsiteY41" fmla="*/ 581948 h 789641"/>
              <a:gd name="connsiteX42" fmla="*/ 583543 w 928829"/>
              <a:gd name="connsiteY42" fmla="*/ 660527 h 789641"/>
              <a:gd name="connsiteX43" fmla="*/ 546513 w 928829"/>
              <a:gd name="connsiteY43" fmla="*/ 719345 h 789641"/>
              <a:gd name="connsiteX44" fmla="*/ 435905 w 928829"/>
              <a:gd name="connsiteY44" fmla="*/ 753396 h 789641"/>
              <a:gd name="connsiteX45" fmla="*/ 381138 w 928829"/>
              <a:gd name="connsiteY45" fmla="*/ 789116 h 789641"/>
              <a:gd name="connsiteX46" fmla="*/ 271601 w 928829"/>
              <a:gd name="connsiteY46" fmla="*/ 743873 h 789641"/>
              <a:gd name="connsiteX47" fmla="*/ 269220 w 928829"/>
              <a:gd name="connsiteY47" fmla="*/ 672434 h 789641"/>
              <a:gd name="connsiteX48" fmla="*/ 219213 w 928829"/>
              <a:gd name="connsiteY48" fmla="*/ 596234 h 789641"/>
              <a:gd name="connsiteX49" fmla="*/ 300174 w 928829"/>
              <a:gd name="connsiteY49" fmla="*/ 524796 h 789641"/>
              <a:gd name="connsiteX50" fmla="*/ 324799 w 928829"/>
              <a:gd name="connsiteY50" fmla="*/ 471904 h 789641"/>
              <a:gd name="connsiteX0" fmla="*/ 324799 w 928829"/>
              <a:gd name="connsiteY0" fmla="*/ 471904 h 789641"/>
              <a:gd name="connsiteX1" fmla="*/ 290649 w 928829"/>
              <a:gd name="connsiteY1" fmla="*/ 453358 h 789641"/>
              <a:gd name="connsiteX2" fmla="*/ 254930 w 928829"/>
              <a:gd name="connsiteY2" fmla="*/ 403352 h 789641"/>
              <a:gd name="connsiteX3" fmla="*/ 216830 w 928829"/>
              <a:gd name="connsiteY3" fmla="*/ 403352 h 789641"/>
              <a:gd name="connsiteX4" fmla="*/ 171586 w 928829"/>
              <a:gd name="connsiteY4" fmla="*/ 374777 h 789641"/>
              <a:gd name="connsiteX5" fmla="*/ 159680 w 928829"/>
              <a:gd name="connsiteY5" fmla="*/ 358108 h 789641"/>
              <a:gd name="connsiteX6" fmla="*/ 157302 w 928829"/>
              <a:gd name="connsiteY6" fmla="*/ 310484 h 789641"/>
              <a:gd name="connsiteX7" fmla="*/ 85863 w 928829"/>
              <a:gd name="connsiteY7" fmla="*/ 300959 h 789641"/>
              <a:gd name="connsiteX8" fmla="*/ 54907 w 928829"/>
              <a:gd name="connsiteY8" fmla="*/ 253334 h 789641"/>
              <a:gd name="connsiteX9" fmla="*/ 16807 w 928829"/>
              <a:gd name="connsiteY9" fmla="*/ 186659 h 789641"/>
              <a:gd name="connsiteX10" fmla="*/ 137 w 928829"/>
              <a:gd name="connsiteY10" fmla="*/ 155703 h 789641"/>
              <a:gd name="connsiteX11" fmla="*/ 16806 w 928829"/>
              <a:gd name="connsiteY11" fmla="*/ 84267 h 789641"/>
              <a:gd name="connsiteX12" fmla="*/ 126344 w 928829"/>
              <a:gd name="connsiteY12" fmla="*/ 72359 h 789641"/>
              <a:gd name="connsiteX13" fmla="*/ 131106 w 928829"/>
              <a:gd name="connsiteY13" fmla="*/ 84266 h 789641"/>
              <a:gd name="connsiteX14" fmla="*/ 150157 w 928829"/>
              <a:gd name="connsiteY14" fmla="*/ 93791 h 789641"/>
              <a:gd name="connsiteX15" fmla="*/ 176350 w 928829"/>
              <a:gd name="connsiteY15" fmla="*/ 69978 h 789641"/>
              <a:gd name="connsiteX16" fmla="*/ 193019 w 928829"/>
              <a:gd name="connsiteY16" fmla="*/ 27116 h 789641"/>
              <a:gd name="connsiteX17" fmla="*/ 259694 w 928829"/>
              <a:gd name="connsiteY17" fmla="*/ 10448 h 789641"/>
              <a:gd name="connsiteX18" fmla="*/ 285887 w 928829"/>
              <a:gd name="connsiteY18" fmla="*/ 41403 h 789641"/>
              <a:gd name="connsiteX19" fmla="*/ 300175 w 928829"/>
              <a:gd name="connsiteY19" fmla="*/ 110459 h 789641"/>
              <a:gd name="connsiteX20" fmla="*/ 343037 w 928829"/>
              <a:gd name="connsiteY20" fmla="*/ 160466 h 789641"/>
              <a:gd name="connsiteX21" fmla="*/ 439358 w 928829"/>
              <a:gd name="connsiteY21" fmla="*/ 138737 h 789641"/>
              <a:gd name="connsiteX22" fmla="*/ 488294 w 928829"/>
              <a:gd name="connsiteY22" fmla="*/ 146178 h 789641"/>
              <a:gd name="connsiteX23" fmla="*/ 528775 w 928829"/>
              <a:gd name="connsiteY23" fmla="*/ 115222 h 789641"/>
              <a:gd name="connsiteX24" fmla="*/ 576400 w 928829"/>
              <a:gd name="connsiteY24" fmla="*/ 29497 h 789641"/>
              <a:gd name="connsiteX25" fmla="*/ 607357 w 928829"/>
              <a:gd name="connsiteY25" fmla="*/ 923 h 789641"/>
              <a:gd name="connsiteX26" fmla="*/ 626406 w 928829"/>
              <a:gd name="connsiteY26" fmla="*/ 67597 h 789641"/>
              <a:gd name="connsiteX27" fmla="*/ 669269 w 928829"/>
              <a:gd name="connsiteY27" fmla="*/ 110459 h 789641"/>
              <a:gd name="connsiteX28" fmla="*/ 643075 w 928829"/>
              <a:gd name="connsiteY28" fmla="*/ 158083 h 789641"/>
              <a:gd name="connsiteX29" fmla="*/ 664506 w 928829"/>
              <a:gd name="connsiteY29" fmla="*/ 267622 h 789641"/>
              <a:gd name="connsiteX30" fmla="*/ 728800 w 928829"/>
              <a:gd name="connsiteY30" fmla="*/ 346202 h 789641"/>
              <a:gd name="connsiteX31" fmla="*/ 788331 w 928829"/>
              <a:gd name="connsiteY31" fmla="*/ 393827 h 789641"/>
              <a:gd name="connsiteX32" fmla="*/ 789659 w 928829"/>
              <a:gd name="connsiteY32" fmla="*/ 445710 h 789641"/>
              <a:gd name="connsiteX33" fmla="*/ 785950 w 928829"/>
              <a:gd name="connsiteY33" fmla="*/ 496221 h 789641"/>
              <a:gd name="connsiteX34" fmla="*/ 752612 w 928829"/>
              <a:gd name="connsiteY34" fmla="*/ 517652 h 789641"/>
              <a:gd name="connsiteX35" fmla="*/ 790711 w 928829"/>
              <a:gd name="connsiteY35" fmla="*/ 558133 h 789641"/>
              <a:gd name="connsiteX36" fmla="*/ 843099 w 928829"/>
              <a:gd name="connsiteY36" fmla="*/ 586708 h 789641"/>
              <a:gd name="connsiteX37" fmla="*/ 885961 w 928829"/>
              <a:gd name="connsiteY37" fmla="*/ 636715 h 789641"/>
              <a:gd name="connsiteX38" fmla="*/ 928824 w 928829"/>
              <a:gd name="connsiteY38" fmla="*/ 662910 h 789641"/>
              <a:gd name="connsiteX39" fmla="*/ 895486 w 928829"/>
              <a:gd name="connsiteY39" fmla="*/ 677196 h 789641"/>
              <a:gd name="connsiteX40" fmla="*/ 843099 w 928829"/>
              <a:gd name="connsiteY40" fmla="*/ 651002 h 789641"/>
              <a:gd name="connsiteX41" fmla="*/ 678795 w 928829"/>
              <a:gd name="connsiteY41" fmla="*/ 581948 h 789641"/>
              <a:gd name="connsiteX42" fmla="*/ 583543 w 928829"/>
              <a:gd name="connsiteY42" fmla="*/ 660527 h 789641"/>
              <a:gd name="connsiteX43" fmla="*/ 546513 w 928829"/>
              <a:gd name="connsiteY43" fmla="*/ 719345 h 789641"/>
              <a:gd name="connsiteX44" fmla="*/ 435905 w 928829"/>
              <a:gd name="connsiteY44" fmla="*/ 753396 h 789641"/>
              <a:gd name="connsiteX45" fmla="*/ 381138 w 928829"/>
              <a:gd name="connsiteY45" fmla="*/ 789116 h 789641"/>
              <a:gd name="connsiteX46" fmla="*/ 271601 w 928829"/>
              <a:gd name="connsiteY46" fmla="*/ 743873 h 789641"/>
              <a:gd name="connsiteX47" fmla="*/ 269220 w 928829"/>
              <a:gd name="connsiteY47" fmla="*/ 672434 h 789641"/>
              <a:gd name="connsiteX48" fmla="*/ 219213 w 928829"/>
              <a:gd name="connsiteY48" fmla="*/ 596234 h 789641"/>
              <a:gd name="connsiteX49" fmla="*/ 300174 w 928829"/>
              <a:gd name="connsiteY49" fmla="*/ 524796 h 789641"/>
              <a:gd name="connsiteX50" fmla="*/ 326368 w 928829"/>
              <a:gd name="connsiteY50" fmla="*/ 493840 h 789641"/>
              <a:gd name="connsiteX51" fmla="*/ 324799 w 928829"/>
              <a:gd name="connsiteY51" fmla="*/ 471904 h 789641"/>
              <a:gd name="connsiteX0" fmla="*/ 324799 w 928829"/>
              <a:gd name="connsiteY0" fmla="*/ 471904 h 789641"/>
              <a:gd name="connsiteX1" fmla="*/ 290649 w 928829"/>
              <a:gd name="connsiteY1" fmla="*/ 453358 h 789641"/>
              <a:gd name="connsiteX2" fmla="*/ 254930 w 928829"/>
              <a:gd name="connsiteY2" fmla="*/ 403352 h 789641"/>
              <a:gd name="connsiteX3" fmla="*/ 216830 w 928829"/>
              <a:gd name="connsiteY3" fmla="*/ 403352 h 789641"/>
              <a:gd name="connsiteX4" fmla="*/ 171586 w 928829"/>
              <a:gd name="connsiteY4" fmla="*/ 374777 h 789641"/>
              <a:gd name="connsiteX5" fmla="*/ 152536 w 928829"/>
              <a:gd name="connsiteY5" fmla="*/ 360489 h 789641"/>
              <a:gd name="connsiteX6" fmla="*/ 157302 w 928829"/>
              <a:gd name="connsiteY6" fmla="*/ 310484 h 789641"/>
              <a:gd name="connsiteX7" fmla="*/ 85863 w 928829"/>
              <a:gd name="connsiteY7" fmla="*/ 300959 h 789641"/>
              <a:gd name="connsiteX8" fmla="*/ 54907 w 928829"/>
              <a:gd name="connsiteY8" fmla="*/ 253334 h 789641"/>
              <a:gd name="connsiteX9" fmla="*/ 16807 w 928829"/>
              <a:gd name="connsiteY9" fmla="*/ 186659 h 789641"/>
              <a:gd name="connsiteX10" fmla="*/ 137 w 928829"/>
              <a:gd name="connsiteY10" fmla="*/ 155703 h 789641"/>
              <a:gd name="connsiteX11" fmla="*/ 16806 w 928829"/>
              <a:gd name="connsiteY11" fmla="*/ 84267 h 789641"/>
              <a:gd name="connsiteX12" fmla="*/ 126344 w 928829"/>
              <a:gd name="connsiteY12" fmla="*/ 72359 h 789641"/>
              <a:gd name="connsiteX13" fmla="*/ 131106 w 928829"/>
              <a:gd name="connsiteY13" fmla="*/ 84266 h 789641"/>
              <a:gd name="connsiteX14" fmla="*/ 150157 w 928829"/>
              <a:gd name="connsiteY14" fmla="*/ 93791 h 789641"/>
              <a:gd name="connsiteX15" fmla="*/ 176350 w 928829"/>
              <a:gd name="connsiteY15" fmla="*/ 69978 h 789641"/>
              <a:gd name="connsiteX16" fmla="*/ 193019 w 928829"/>
              <a:gd name="connsiteY16" fmla="*/ 27116 h 789641"/>
              <a:gd name="connsiteX17" fmla="*/ 259694 w 928829"/>
              <a:gd name="connsiteY17" fmla="*/ 10448 h 789641"/>
              <a:gd name="connsiteX18" fmla="*/ 285887 w 928829"/>
              <a:gd name="connsiteY18" fmla="*/ 41403 h 789641"/>
              <a:gd name="connsiteX19" fmla="*/ 300175 w 928829"/>
              <a:gd name="connsiteY19" fmla="*/ 110459 h 789641"/>
              <a:gd name="connsiteX20" fmla="*/ 343037 w 928829"/>
              <a:gd name="connsiteY20" fmla="*/ 160466 h 789641"/>
              <a:gd name="connsiteX21" fmla="*/ 439358 w 928829"/>
              <a:gd name="connsiteY21" fmla="*/ 138737 h 789641"/>
              <a:gd name="connsiteX22" fmla="*/ 488294 w 928829"/>
              <a:gd name="connsiteY22" fmla="*/ 146178 h 789641"/>
              <a:gd name="connsiteX23" fmla="*/ 528775 w 928829"/>
              <a:gd name="connsiteY23" fmla="*/ 115222 h 789641"/>
              <a:gd name="connsiteX24" fmla="*/ 576400 w 928829"/>
              <a:gd name="connsiteY24" fmla="*/ 29497 h 789641"/>
              <a:gd name="connsiteX25" fmla="*/ 607357 w 928829"/>
              <a:gd name="connsiteY25" fmla="*/ 923 h 789641"/>
              <a:gd name="connsiteX26" fmla="*/ 626406 w 928829"/>
              <a:gd name="connsiteY26" fmla="*/ 67597 h 789641"/>
              <a:gd name="connsiteX27" fmla="*/ 669269 w 928829"/>
              <a:gd name="connsiteY27" fmla="*/ 110459 h 789641"/>
              <a:gd name="connsiteX28" fmla="*/ 643075 w 928829"/>
              <a:gd name="connsiteY28" fmla="*/ 158083 h 789641"/>
              <a:gd name="connsiteX29" fmla="*/ 664506 w 928829"/>
              <a:gd name="connsiteY29" fmla="*/ 267622 h 789641"/>
              <a:gd name="connsiteX30" fmla="*/ 728800 w 928829"/>
              <a:gd name="connsiteY30" fmla="*/ 346202 h 789641"/>
              <a:gd name="connsiteX31" fmla="*/ 788331 w 928829"/>
              <a:gd name="connsiteY31" fmla="*/ 393827 h 789641"/>
              <a:gd name="connsiteX32" fmla="*/ 789659 w 928829"/>
              <a:gd name="connsiteY32" fmla="*/ 445710 h 789641"/>
              <a:gd name="connsiteX33" fmla="*/ 785950 w 928829"/>
              <a:gd name="connsiteY33" fmla="*/ 496221 h 789641"/>
              <a:gd name="connsiteX34" fmla="*/ 752612 w 928829"/>
              <a:gd name="connsiteY34" fmla="*/ 517652 h 789641"/>
              <a:gd name="connsiteX35" fmla="*/ 790711 w 928829"/>
              <a:gd name="connsiteY35" fmla="*/ 558133 h 789641"/>
              <a:gd name="connsiteX36" fmla="*/ 843099 w 928829"/>
              <a:gd name="connsiteY36" fmla="*/ 586708 h 789641"/>
              <a:gd name="connsiteX37" fmla="*/ 885961 w 928829"/>
              <a:gd name="connsiteY37" fmla="*/ 636715 h 789641"/>
              <a:gd name="connsiteX38" fmla="*/ 928824 w 928829"/>
              <a:gd name="connsiteY38" fmla="*/ 662910 h 789641"/>
              <a:gd name="connsiteX39" fmla="*/ 895486 w 928829"/>
              <a:gd name="connsiteY39" fmla="*/ 677196 h 789641"/>
              <a:gd name="connsiteX40" fmla="*/ 843099 w 928829"/>
              <a:gd name="connsiteY40" fmla="*/ 651002 h 789641"/>
              <a:gd name="connsiteX41" fmla="*/ 678795 w 928829"/>
              <a:gd name="connsiteY41" fmla="*/ 581948 h 789641"/>
              <a:gd name="connsiteX42" fmla="*/ 583543 w 928829"/>
              <a:gd name="connsiteY42" fmla="*/ 660527 h 789641"/>
              <a:gd name="connsiteX43" fmla="*/ 546513 w 928829"/>
              <a:gd name="connsiteY43" fmla="*/ 719345 h 789641"/>
              <a:gd name="connsiteX44" fmla="*/ 435905 w 928829"/>
              <a:gd name="connsiteY44" fmla="*/ 753396 h 789641"/>
              <a:gd name="connsiteX45" fmla="*/ 381138 w 928829"/>
              <a:gd name="connsiteY45" fmla="*/ 789116 h 789641"/>
              <a:gd name="connsiteX46" fmla="*/ 271601 w 928829"/>
              <a:gd name="connsiteY46" fmla="*/ 743873 h 789641"/>
              <a:gd name="connsiteX47" fmla="*/ 269220 w 928829"/>
              <a:gd name="connsiteY47" fmla="*/ 672434 h 789641"/>
              <a:gd name="connsiteX48" fmla="*/ 219213 w 928829"/>
              <a:gd name="connsiteY48" fmla="*/ 596234 h 789641"/>
              <a:gd name="connsiteX49" fmla="*/ 300174 w 928829"/>
              <a:gd name="connsiteY49" fmla="*/ 524796 h 789641"/>
              <a:gd name="connsiteX50" fmla="*/ 326368 w 928829"/>
              <a:gd name="connsiteY50" fmla="*/ 493840 h 789641"/>
              <a:gd name="connsiteX51" fmla="*/ 324799 w 928829"/>
              <a:gd name="connsiteY51" fmla="*/ 471904 h 789641"/>
              <a:gd name="connsiteX0" fmla="*/ 324799 w 928829"/>
              <a:gd name="connsiteY0" fmla="*/ 471904 h 789641"/>
              <a:gd name="connsiteX1" fmla="*/ 290649 w 928829"/>
              <a:gd name="connsiteY1" fmla="*/ 453358 h 789641"/>
              <a:gd name="connsiteX2" fmla="*/ 254930 w 928829"/>
              <a:gd name="connsiteY2" fmla="*/ 403352 h 789641"/>
              <a:gd name="connsiteX3" fmla="*/ 216830 w 928829"/>
              <a:gd name="connsiteY3" fmla="*/ 403352 h 789641"/>
              <a:gd name="connsiteX4" fmla="*/ 173967 w 928829"/>
              <a:gd name="connsiteY4" fmla="*/ 386683 h 789641"/>
              <a:gd name="connsiteX5" fmla="*/ 152536 w 928829"/>
              <a:gd name="connsiteY5" fmla="*/ 360489 h 789641"/>
              <a:gd name="connsiteX6" fmla="*/ 157302 w 928829"/>
              <a:gd name="connsiteY6" fmla="*/ 310484 h 789641"/>
              <a:gd name="connsiteX7" fmla="*/ 85863 w 928829"/>
              <a:gd name="connsiteY7" fmla="*/ 300959 h 789641"/>
              <a:gd name="connsiteX8" fmla="*/ 54907 w 928829"/>
              <a:gd name="connsiteY8" fmla="*/ 253334 h 789641"/>
              <a:gd name="connsiteX9" fmla="*/ 16807 w 928829"/>
              <a:gd name="connsiteY9" fmla="*/ 186659 h 789641"/>
              <a:gd name="connsiteX10" fmla="*/ 137 w 928829"/>
              <a:gd name="connsiteY10" fmla="*/ 155703 h 789641"/>
              <a:gd name="connsiteX11" fmla="*/ 16806 w 928829"/>
              <a:gd name="connsiteY11" fmla="*/ 84267 h 789641"/>
              <a:gd name="connsiteX12" fmla="*/ 126344 w 928829"/>
              <a:gd name="connsiteY12" fmla="*/ 72359 h 789641"/>
              <a:gd name="connsiteX13" fmla="*/ 131106 w 928829"/>
              <a:gd name="connsiteY13" fmla="*/ 84266 h 789641"/>
              <a:gd name="connsiteX14" fmla="*/ 150157 w 928829"/>
              <a:gd name="connsiteY14" fmla="*/ 93791 h 789641"/>
              <a:gd name="connsiteX15" fmla="*/ 176350 w 928829"/>
              <a:gd name="connsiteY15" fmla="*/ 69978 h 789641"/>
              <a:gd name="connsiteX16" fmla="*/ 193019 w 928829"/>
              <a:gd name="connsiteY16" fmla="*/ 27116 h 789641"/>
              <a:gd name="connsiteX17" fmla="*/ 259694 w 928829"/>
              <a:gd name="connsiteY17" fmla="*/ 10448 h 789641"/>
              <a:gd name="connsiteX18" fmla="*/ 285887 w 928829"/>
              <a:gd name="connsiteY18" fmla="*/ 41403 h 789641"/>
              <a:gd name="connsiteX19" fmla="*/ 300175 w 928829"/>
              <a:gd name="connsiteY19" fmla="*/ 110459 h 789641"/>
              <a:gd name="connsiteX20" fmla="*/ 343037 w 928829"/>
              <a:gd name="connsiteY20" fmla="*/ 160466 h 789641"/>
              <a:gd name="connsiteX21" fmla="*/ 439358 w 928829"/>
              <a:gd name="connsiteY21" fmla="*/ 138737 h 789641"/>
              <a:gd name="connsiteX22" fmla="*/ 488294 w 928829"/>
              <a:gd name="connsiteY22" fmla="*/ 146178 h 789641"/>
              <a:gd name="connsiteX23" fmla="*/ 528775 w 928829"/>
              <a:gd name="connsiteY23" fmla="*/ 115222 h 789641"/>
              <a:gd name="connsiteX24" fmla="*/ 576400 w 928829"/>
              <a:gd name="connsiteY24" fmla="*/ 29497 h 789641"/>
              <a:gd name="connsiteX25" fmla="*/ 607357 w 928829"/>
              <a:gd name="connsiteY25" fmla="*/ 923 h 789641"/>
              <a:gd name="connsiteX26" fmla="*/ 626406 w 928829"/>
              <a:gd name="connsiteY26" fmla="*/ 67597 h 789641"/>
              <a:gd name="connsiteX27" fmla="*/ 669269 w 928829"/>
              <a:gd name="connsiteY27" fmla="*/ 110459 h 789641"/>
              <a:gd name="connsiteX28" fmla="*/ 643075 w 928829"/>
              <a:gd name="connsiteY28" fmla="*/ 158083 h 789641"/>
              <a:gd name="connsiteX29" fmla="*/ 664506 w 928829"/>
              <a:gd name="connsiteY29" fmla="*/ 267622 h 789641"/>
              <a:gd name="connsiteX30" fmla="*/ 728800 w 928829"/>
              <a:gd name="connsiteY30" fmla="*/ 346202 h 789641"/>
              <a:gd name="connsiteX31" fmla="*/ 788331 w 928829"/>
              <a:gd name="connsiteY31" fmla="*/ 393827 h 789641"/>
              <a:gd name="connsiteX32" fmla="*/ 789659 w 928829"/>
              <a:gd name="connsiteY32" fmla="*/ 445710 h 789641"/>
              <a:gd name="connsiteX33" fmla="*/ 785950 w 928829"/>
              <a:gd name="connsiteY33" fmla="*/ 496221 h 789641"/>
              <a:gd name="connsiteX34" fmla="*/ 752612 w 928829"/>
              <a:gd name="connsiteY34" fmla="*/ 517652 h 789641"/>
              <a:gd name="connsiteX35" fmla="*/ 790711 w 928829"/>
              <a:gd name="connsiteY35" fmla="*/ 558133 h 789641"/>
              <a:gd name="connsiteX36" fmla="*/ 843099 w 928829"/>
              <a:gd name="connsiteY36" fmla="*/ 586708 h 789641"/>
              <a:gd name="connsiteX37" fmla="*/ 885961 w 928829"/>
              <a:gd name="connsiteY37" fmla="*/ 636715 h 789641"/>
              <a:gd name="connsiteX38" fmla="*/ 928824 w 928829"/>
              <a:gd name="connsiteY38" fmla="*/ 662910 h 789641"/>
              <a:gd name="connsiteX39" fmla="*/ 895486 w 928829"/>
              <a:gd name="connsiteY39" fmla="*/ 677196 h 789641"/>
              <a:gd name="connsiteX40" fmla="*/ 843099 w 928829"/>
              <a:gd name="connsiteY40" fmla="*/ 651002 h 789641"/>
              <a:gd name="connsiteX41" fmla="*/ 678795 w 928829"/>
              <a:gd name="connsiteY41" fmla="*/ 581948 h 789641"/>
              <a:gd name="connsiteX42" fmla="*/ 583543 w 928829"/>
              <a:gd name="connsiteY42" fmla="*/ 660527 h 789641"/>
              <a:gd name="connsiteX43" fmla="*/ 546513 w 928829"/>
              <a:gd name="connsiteY43" fmla="*/ 719345 h 789641"/>
              <a:gd name="connsiteX44" fmla="*/ 435905 w 928829"/>
              <a:gd name="connsiteY44" fmla="*/ 753396 h 789641"/>
              <a:gd name="connsiteX45" fmla="*/ 381138 w 928829"/>
              <a:gd name="connsiteY45" fmla="*/ 789116 h 789641"/>
              <a:gd name="connsiteX46" fmla="*/ 271601 w 928829"/>
              <a:gd name="connsiteY46" fmla="*/ 743873 h 789641"/>
              <a:gd name="connsiteX47" fmla="*/ 269220 w 928829"/>
              <a:gd name="connsiteY47" fmla="*/ 672434 h 789641"/>
              <a:gd name="connsiteX48" fmla="*/ 219213 w 928829"/>
              <a:gd name="connsiteY48" fmla="*/ 596234 h 789641"/>
              <a:gd name="connsiteX49" fmla="*/ 300174 w 928829"/>
              <a:gd name="connsiteY49" fmla="*/ 524796 h 789641"/>
              <a:gd name="connsiteX50" fmla="*/ 326368 w 928829"/>
              <a:gd name="connsiteY50" fmla="*/ 493840 h 789641"/>
              <a:gd name="connsiteX51" fmla="*/ 324799 w 928829"/>
              <a:gd name="connsiteY51" fmla="*/ 471904 h 789641"/>
              <a:gd name="connsiteX0" fmla="*/ 324799 w 928829"/>
              <a:gd name="connsiteY0" fmla="*/ 471904 h 789641"/>
              <a:gd name="connsiteX1" fmla="*/ 290649 w 928829"/>
              <a:gd name="connsiteY1" fmla="*/ 453358 h 789641"/>
              <a:gd name="connsiteX2" fmla="*/ 254930 w 928829"/>
              <a:gd name="connsiteY2" fmla="*/ 403352 h 789641"/>
              <a:gd name="connsiteX3" fmla="*/ 216830 w 928829"/>
              <a:gd name="connsiteY3" fmla="*/ 403352 h 789641"/>
              <a:gd name="connsiteX4" fmla="*/ 173967 w 928829"/>
              <a:gd name="connsiteY4" fmla="*/ 386683 h 789641"/>
              <a:gd name="connsiteX5" fmla="*/ 152536 w 928829"/>
              <a:gd name="connsiteY5" fmla="*/ 360489 h 789641"/>
              <a:gd name="connsiteX6" fmla="*/ 157302 w 928829"/>
              <a:gd name="connsiteY6" fmla="*/ 310484 h 789641"/>
              <a:gd name="connsiteX7" fmla="*/ 85863 w 928829"/>
              <a:gd name="connsiteY7" fmla="*/ 300959 h 789641"/>
              <a:gd name="connsiteX8" fmla="*/ 54907 w 928829"/>
              <a:gd name="connsiteY8" fmla="*/ 253334 h 789641"/>
              <a:gd name="connsiteX9" fmla="*/ 16807 w 928829"/>
              <a:gd name="connsiteY9" fmla="*/ 186659 h 789641"/>
              <a:gd name="connsiteX10" fmla="*/ 137 w 928829"/>
              <a:gd name="connsiteY10" fmla="*/ 155703 h 789641"/>
              <a:gd name="connsiteX11" fmla="*/ 16806 w 928829"/>
              <a:gd name="connsiteY11" fmla="*/ 84267 h 789641"/>
              <a:gd name="connsiteX12" fmla="*/ 126344 w 928829"/>
              <a:gd name="connsiteY12" fmla="*/ 72359 h 789641"/>
              <a:gd name="connsiteX13" fmla="*/ 131106 w 928829"/>
              <a:gd name="connsiteY13" fmla="*/ 84266 h 789641"/>
              <a:gd name="connsiteX14" fmla="*/ 150157 w 928829"/>
              <a:gd name="connsiteY14" fmla="*/ 93791 h 789641"/>
              <a:gd name="connsiteX15" fmla="*/ 176350 w 928829"/>
              <a:gd name="connsiteY15" fmla="*/ 69978 h 789641"/>
              <a:gd name="connsiteX16" fmla="*/ 193019 w 928829"/>
              <a:gd name="connsiteY16" fmla="*/ 27116 h 789641"/>
              <a:gd name="connsiteX17" fmla="*/ 259694 w 928829"/>
              <a:gd name="connsiteY17" fmla="*/ 10448 h 789641"/>
              <a:gd name="connsiteX18" fmla="*/ 285887 w 928829"/>
              <a:gd name="connsiteY18" fmla="*/ 41403 h 789641"/>
              <a:gd name="connsiteX19" fmla="*/ 300175 w 928829"/>
              <a:gd name="connsiteY19" fmla="*/ 110459 h 789641"/>
              <a:gd name="connsiteX20" fmla="*/ 343037 w 928829"/>
              <a:gd name="connsiteY20" fmla="*/ 160466 h 789641"/>
              <a:gd name="connsiteX21" fmla="*/ 439358 w 928829"/>
              <a:gd name="connsiteY21" fmla="*/ 138737 h 789641"/>
              <a:gd name="connsiteX22" fmla="*/ 488294 w 928829"/>
              <a:gd name="connsiteY22" fmla="*/ 146178 h 789641"/>
              <a:gd name="connsiteX23" fmla="*/ 528775 w 928829"/>
              <a:gd name="connsiteY23" fmla="*/ 115222 h 789641"/>
              <a:gd name="connsiteX24" fmla="*/ 576400 w 928829"/>
              <a:gd name="connsiteY24" fmla="*/ 29497 h 789641"/>
              <a:gd name="connsiteX25" fmla="*/ 607357 w 928829"/>
              <a:gd name="connsiteY25" fmla="*/ 923 h 789641"/>
              <a:gd name="connsiteX26" fmla="*/ 626406 w 928829"/>
              <a:gd name="connsiteY26" fmla="*/ 67597 h 789641"/>
              <a:gd name="connsiteX27" fmla="*/ 669269 w 928829"/>
              <a:gd name="connsiteY27" fmla="*/ 110459 h 789641"/>
              <a:gd name="connsiteX28" fmla="*/ 643075 w 928829"/>
              <a:gd name="connsiteY28" fmla="*/ 158083 h 789641"/>
              <a:gd name="connsiteX29" fmla="*/ 664506 w 928829"/>
              <a:gd name="connsiteY29" fmla="*/ 267622 h 789641"/>
              <a:gd name="connsiteX30" fmla="*/ 728800 w 928829"/>
              <a:gd name="connsiteY30" fmla="*/ 346202 h 789641"/>
              <a:gd name="connsiteX31" fmla="*/ 788331 w 928829"/>
              <a:gd name="connsiteY31" fmla="*/ 393827 h 789641"/>
              <a:gd name="connsiteX32" fmla="*/ 789659 w 928829"/>
              <a:gd name="connsiteY32" fmla="*/ 445710 h 789641"/>
              <a:gd name="connsiteX33" fmla="*/ 785950 w 928829"/>
              <a:gd name="connsiteY33" fmla="*/ 496221 h 789641"/>
              <a:gd name="connsiteX34" fmla="*/ 752612 w 928829"/>
              <a:gd name="connsiteY34" fmla="*/ 517652 h 789641"/>
              <a:gd name="connsiteX35" fmla="*/ 790711 w 928829"/>
              <a:gd name="connsiteY35" fmla="*/ 558133 h 789641"/>
              <a:gd name="connsiteX36" fmla="*/ 843099 w 928829"/>
              <a:gd name="connsiteY36" fmla="*/ 586708 h 789641"/>
              <a:gd name="connsiteX37" fmla="*/ 885961 w 928829"/>
              <a:gd name="connsiteY37" fmla="*/ 636715 h 789641"/>
              <a:gd name="connsiteX38" fmla="*/ 928824 w 928829"/>
              <a:gd name="connsiteY38" fmla="*/ 662910 h 789641"/>
              <a:gd name="connsiteX39" fmla="*/ 895486 w 928829"/>
              <a:gd name="connsiteY39" fmla="*/ 677196 h 789641"/>
              <a:gd name="connsiteX40" fmla="*/ 843099 w 928829"/>
              <a:gd name="connsiteY40" fmla="*/ 651002 h 789641"/>
              <a:gd name="connsiteX41" fmla="*/ 678795 w 928829"/>
              <a:gd name="connsiteY41" fmla="*/ 581948 h 789641"/>
              <a:gd name="connsiteX42" fmla="*/ 583543 w 928829"/>
              <a:gd name="connsiteY42" fmla="*/ 660527 h 789641"/>
              <a:gd name="connsiteX43" fmla="*/ 546513 w 928829"/>
              <a:gd name="connsiteY43" fmla="*/ 719345 h 789641"/>
              <a:gd name="connsiteX44" fmla="*/ 435905 w 928829"/>
              <a:gd name="connsiteY44" fmla="*/ 753396 h 789641"/>
              <a:gd name="connsiteX45" fmla="*/ 381138 w 928829"/>
              <a:gd name="connsiteY45" fmla="*/ 789116 h 789641"/>
              <a:gd name="connsiteX46" fmla="*/ 271601 w 928829"/>
              <a:gd name="connsiteY46" fmla="*/ 743873 h 789641"/>
              <a:gd name="connsiteX47" fmla="*/ 269220 w 928829"/>
              <a:gd name="connsiteY47" fmla="*/ 672434 h 789641"/>
              <a:gd name="connsiteX48" fmla="*/ 233499 w 928829"/>
              <a:gd name="connsiteY48" fmla="*/ 631952 h 789641"/>
              <a:gd name="connsiteX49" fmla="*/ 219213 w 928829"/>
              <a:gd name="connsiteY49" fmla="*/ 596234 h 789641"/>
              <a:gd name="connsiteX50" fmla="*/ 300174 w 928829"/>
              <a:gd name="connsiteY50" fmla="*/ 524796 h 789641"/>
              <a:gd name="connsiteX51" fmla="*/ 326368 w 928829"/>
              <a:gd name="connsiteY51" fmla="*/ 493840 h 789641"/>
              <a:gd name="connsiteX52" fmla="*/ 324799 w 928829"/>
              <a:gd name="connsiteY52" fmla="*/ 471904 h 7896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928829" h="789641">
                <a:moveTo>
                  <a:pt x="324799" y="471904"/>
                </a:moveTo>
                <a:cubicBezTo>
                  <a:pt x="318846" y="465157"/>
                  <a:pt x="302294" y="464783"/>
                  <a:pt x="290649" y="453358"/>
                </a:cubicBezTo>
                <a:cubicBezTo>
                  <a:pt x="279004" y="441933"/>
                  <a:pt x="268424" y="408511"/>
                  <a:pt x="254930" y="403352"/>
                </a:cubicBezTo>
                <a:cubicBezTo>
                  <a:pt x="236142" y="389546"/>
                  <a:pt x="230721" y="408115"/>
                  <a:pt x="216830" y="403352"/>
                </a:cubicBezTo>
                <a:cubicBezTo>
                  <a:pt x="202939" y="398590"/>
                  <a:pt x="181904" y="394224"/>
                  <a:pt x="173967" y="386683"/>
                </a:cubicBezTo>
                <a:cubicBezTo>
                  <a:pt x="166030" y="379142"/>
                  <a:pt x="154917" y="371205"/>
                  <a:pt x="152536" y="360489"/>
                </a:cubicBezTo>
                <a:cubicBezTo>
                  <a:pt x="150155" y="349774"/>
                  <a:pt x="171192" y="320009"/>
                  <a:pt x="157302" y="310484"/>
                </a:cubicBezTo>
                <a:cubicBezTo>
                  <a:pt x="117876" y="278421"/>
                  <a:pt x="102929" y="310484"/>
                  <a:pt x="85863" y="300959"/>
                </a:cubicBezTo>
                <a:cubicBezTo>
                  <a:pt x="68797" y="291434"/>
                  <a:pt x="64432" y="273178"/>
                  <a:pt x="54907" y="253334"/>
                </a:cubicBezTo>
                <a:cubicBezTo>
                  <a:pt x="45382" y="233490"/>
                  <a:pt x="24348" y="203328"/>
                  <a:pt x="16807" y="186659"/>
                </a:cubicBezTo>
                <a:cubicBezTo>
                  <a:pt x="9266" y="169990"/>
                  <a:pt x="137" y="172768"/>
                  <a:pt x="137" y="155703"/>
                </a:cubicBezTo>
                <a:cubicBezTo>
                  <a:pt x="137" y="138638"/>
                  <a:pt x="-2641" y="97761"/>
                  <a:pt x="16806" y="84267"/>
                </a:cubicBezTo>
                <a:cubicBezTo>
                  <a:pt x="36253" y="70773"/>
                  <a:pt x="106103" y="73947"/>
                  <a:pt x="126344" y="72359"/>
                </a:cubicBezTo>
                <a:cubicBezTo>
                  <a:pt x="146585" y="70771"/>
                  <a:pt x="127137" y="80694"/>
                  <a:pt x="131106" y="84266"/>
                </a:cubicBezTo>
                <a:cubicBezTo>
                  <a:pt x="135075" y="87838"/>
                  <a:pt x="143807" y="94585"/>
                  <a:pt x="150157" y="93791"/>
                </a:cubicBezTo>
                <a:cubicBezTo>
                  <a:pt x="156507" y="92997"/>
                  <a:pt x="169206" y="81091"/>
                  <a:pt x="176350" y="69978"/>
                </a:cubicBezTo>
                <a:cubicBezTo>
                  <a:pt x="183494" y="58866"/>
                  <a:pt x="177938" y="37038"/>
                  <a:pt x="193019" y="27116"/>
                </a:cubicBezTo>
                <a:cubicBezTo>
                  <a:pt x="208100" y="17194"/>
                  <a:pt x="247788" y="10845"/>
                  <a:pt x="259694" y="10448"/>
                </a:cubicBezTo>
                <a:cubicBezTo>
                  <a:pt x="271600" y="10051"/>
                  <a:pt x="279140" y="24735"/>
                  <a:pt x="285887" y="41403"/>
                </a:cubicBezTo>
                <a:cubicBezTo>
                  <a:pt x="292634" y="58072"/>
                  <a:pt x="289063" y="93790"/>
                  <a:pt x="300175" y="110459"/>
                </a:cubicBezTo>
                <a:cubicBezTo>
                  <a:pt x="311287" y="127128"/>
                  <a:pt x="319840" y="154166"/>
                  <a:pt x="343037" y="160466"/>
                </a:cubicBezTo>
                <a:cubicBezTo>
                  <a:pt x="366234" y="166767"/>
                  <a:pt x="415149" y="141118"/>
                  <a:pt x="439358" y="138737"/>
                </a:cubicBezTo>
                <a:cubicBezTo>
                  <a:pt x="463567" y="136356"/>
                  <a:pt x="473391" y="151685"/>
                  <a:pt x="488294" y="146178"/>
                </a:cubicBezTo>
                <a:cubicBezTo>
                  <a:pt x="503197" y="140671"/>
                  <a:pt x="513297" y="133081"/>
                  <a:pt x="528775" y="115222"/>
                </a:cubicBezTo>
                <a:cubicBezTo>
                  <a:pt x="544253" y="97363"/>
                  <a:pt x="563303" y="48547"/>
                  <a:pt x="576400" y="29497"/>
                </a:cubicBezTo>
                <a:cubicBezTo>
                  <a:pt x="589497" y="10447"/>
                  <a:pt x="599816" y="-3839"/>
                  <a:pt x="607357" y="923"/>
                </a:cubicBezTo>
                <a:cubicBezTo>
                  <a:pt x="614898" y="5685"/>
                  <a:pt x="616087" y="49341"/>
                  <a:pt x="626406" y="67597"/>
                </a:cubicBezTo>
                <a:cubicBezTo>
                  <a:pt x="636725" y="85853"/>
                  <a:pt x="664110" y="94187"/>
                  <a:pt x="669269" y="110459"/>
                </a:cubicBezTo>
                <a:cubicBezTo>
                  <a:pt x="674428" y="126731"/>
                  <a:pt x="643869" y="131889"/>
                  <a:pt x="643075" y="158083"/>
                </a:cubicBezTo>
                <a:cubicBezTo>
                  <a:pt x="642281" y="184277"/>
                  <a:pt x="650219" y="238253"/>
                  <a:pt x="664506" y="267622"/>
                </a:cubicBezTo>
                <a:cubicBezTo>
                  <a:pt x="678793" y="296991"/>
                  <a:pt x="708163" y="325168"/>
                  <a:pt x="728800" y="346202"/>
                </a:cubicBezTo>
                <a:cubicBezTo>
                  <a:pt x="749437" y="367236"/>
                  <a:pt x="778188" y="375258"/>
                  <a:pt x="788331" y="393827"/>
                </a:cubicBezTo>
                <a:cubicBezTo>
                  <a:pt x="798474" y="412396"/>
                  <a:pt x="794422" y="431819"/>
                  <a:pt x="789659" y="445710"/>
                </a:cubicBezTo>
                <a:cubicBezTo>
                  <a:pt x="784897" y="459601"/>
                  <a:pt x="792125" y="484231"/>
                  <a:pt x="785950" y="496221"/>
                </a:cubicBezTo>
                <a:cubicBezTo>
                  <a:pt x="779776" y="508211"/>
                  <a:pt x="751819" y="508524"/>
                  <a:pt x="752612" y="517652"/>
                </a:cubicBezTo>
                <a:cubicBezTo>
                  <a:pt x="753405" y="526780"/>
                  <a:pt x="775630" y="546624"/>
                  <a:pt x="790711" y="558133"/>
                </a:cubicBezTo>
                <a:cubicBezTo>
                  <a:pt x="805792" y="569642"/>
                  <a:pt x="827224" y="572421"/>
                  <a:pt x="843099" y="586708"/>
                </a:cubicBezTo>
                <a:cubicBezTo>
                  <a:pt x="858974" y="600996"/>
                  <a:pt x="871674" y="624015"/>
                  <a:pt x="885961" y="636715"/>
                </a:cubicBezTo>
                <a:cubicBezTo>
                  <a:pt x="900248" y="649415"/>
                  <a:pt x="928427" y="658941"/>
                  <a:pt x="928824" y="662910"/>
                </a:cubicBezTo>
                <a:cubicBezTo>
                  <a:pt x="929221" y="666879"/>
                  <a:pt x="909773" y="679181"/>
                  <a:pt x="895486" y="677196"/>
                </a:cubicBezTo>
                <a:cubicBezTo>
                  <a:pt x="881199" y="675211"/>
                  <a:pt x="878023" y="664098"/>
                  <a:pt x="843099" y="651002"/>
                </a:cubicBezTo>
                <a:cubicBezTo>
                  <a:pt x="808175" y="637906"/>
                  <a:pt x="719673" y="579964"/>
                  <a:pt x="678795" y="581948"/>
                </a:cubicBezTo>
                <a:cubicBezTo>
                  <a:pt x="637917" y="583932"/>
                  <a:pt x="605590" y="637628"/>
                  <a:pt x="583543" y="660527"/>
                </a:cubicBezTo>
                <a:cubicBezTo>
                  <a:pt x="561496" y="683427"/>
                  <a:pt x="571119" y="703867"/>
                  <a:pt x="546513" y="719345"/>
                </a:cubicBezTo>
                <a:cubicBezTo>
                  <a:pt x="521907" y="734823"/>
                  <a:pt x="463467" y="741768"/>
                  <a:pt x="435905" y="753396"/>
                </a:cubicBezTo>
                <a:cubicBezTo>
                  <a:pt x="408343" y="765024"/>
                  <a:pt x="408919" y="793878"/>
                  <a:pt x="381138" y="789116"/>
                </a:cubicBezTo>
                <a:cubicBezTo>
                  <a:pt x="353357" y="784354"/>
                  <a:pt x="294223" y="762129"/>
                  <a:pt x="271601" y="743873"/>
                </a:cubicBezTo>
                <a:cubicBezTo>
                  <a:pt x="248979" y="725617"/>
                  <a:pt x="275570" y="692278"/>
                  <a:pt x="269220" y="672434"/>
                </a:cubicBezTo>
                <a:cubicBezTo>
                  <a:pt x="262870" y="652590"/>
                  <a:pt x="241833" y="644652"/>
                  <a:pt x="233499" y="631952"/>
                </a:cubicBezTo>
                <a:cubicBezTo>
                  <a:pt x="225165" y="619252"/>
                  <a:pt x="208101" y="612903"/>
                  <a:pt x="219213" y="596234"/>
                </a:cubicBezTo>
                <a:cubicBezTo>
                  <a:pt x="230325" y="579565"/>
                  <a:pt x="283109" y="542259"/>
                  <a:pt x="300174" y="524796"/>
                </a:cubicBezTo>
                <a:cubicBezTo>
                  <a:pt x="317239" y="507333"/>
                  <a:pt x="322264" y="502655"/>
                  <a:pt x="326368" y="493840"/>
                </a:cubicBezTo>
                <a:cubicBezTo>
                  <a:pt x="330472" y="485025"/>
                  <a:pt x="330752" y="478651"/>
                  <a:pt x="324799" y="471904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680766" y="5517544"/>
            <a:ext cx="343525" cy="603814"/>
          </a:xfrm>
          <a:custGeom>
            <a:avLst/>
            <a:gdLst>
              <a:gd name="connsiteX0" fmla="*/ 0 w 210066"/>
              <a:gd name="connsiteY0" fmla="*/ 216485 h 432970"/>
              <a:gd name="connsiteX1" fmla="*/ 105033 w 210066"/>
              <a:gd name="connsiteY1" fmla="*/ 0 h 432970"/>
              <a:gd name="connsiteX2" fmla="*/ 210066 w 210066"/>
              <a:gd name="connsiteY2" fmla="*/ 216485 h 432970"/>
              <a:gd name="connsiteX3" fmla="*/ 105033 w 210066"/>
              <a:gd name="connsiteY3" fmla="*/ 432970 h 432970"/>
              <a:gd name="connsiteX4" fmla="*/ 0 w 210066"/>
              <a:gd name="connsiteY4" fmla="*/ 216485 h 432970"/>
              <a:gd name="connsiteX0" fmla="*/ 110 w 210176"/>
              <a:gd name="connsiteY0" fmla="*/ 283160 h 499645"/>
              <a:gd name="connsiteX1" fmla="*/ 121812 w 210176"/>
              <a:gd name="connsiteY1" fmla="*/ 0 h 499645"/>
              <a:gd name="connsiteX2" fmla="*/ 210176 w 210176"/>
              <a:gd name="connsiteY2" fmla="*/ 283160 h 499645"/>
              <a:gd name="connsiteX3" fmla="*/ 105143 w 210176"/>
              <a:gd name="connsiteY3" fmla="*/ 499645 h 499645"/>
              <a:gd name="connsiteX4" fmla="*/ 110 w 210176"/>
              <a:gd name="connsiteY4" fmla="*/ 283160 h 499645"/>
              <a:gd name="connsiteX0" fmla="*/ 88627 w 298693"/>
              <a:gd name="connsiteY0" fmla="*/ 290333 h 506818"/>
              <a:gd name="connsiteX1" fmla="*/ 3476 w 298693"/>
              <a:gd name="connsiteY1" fmla="*/ 101978 h 506818"/>
              <a:gd name="connsiteX2" fmla="*/ 210329 w 298693"/>
              <a:gd name="connsiteY2" fmla="*/ 7173 h 506818"/>
              <a:gd name="connsiteX3" fmla="*/ 298693 w 298693"/>
              <a:gd name="connsiteY3" fmla="*/ 290333 h 506818"/>
              <a:gd name="connsiteX4" fmla="*/ 193660 w 298693"/>
              <a:gd name="connsiteY4" fmla="*/ 506818 h 506818"/>
              <a:gd name="connsiteX5" fmla="*/ 88627 w 298693"/>
              <a:gd name="connsiteY5" fmla="*/ 290333 h 506818"/>
              <a:gd name="connsiteX0" fmla="*/ 87893 w 297959"/>
              <a:gd name="connsiteY0" fmla="*/ 290333 h 593612"/>
              <a:gd name="connsiteX1" fmla="*/ 2742 w 297959"/>
              <a:gd name="connsiteY1" fmla="*/ 101978 h 593612"/>
              <a:gd name="connsiteX2" fmla="*/ 209595 w 297959"/>
              <a:gd name="connsiteY2" fmla="*/ 7173 h 593612"/>
              <a:gd name="connsiteX3" fmla="*/ 297959 w 297959"/>
              <a:gd name="connsiteY3" fmla="*/ 290333 h 593612"/>
              <a:gd name="connsiteX4" fmla="*/ 192926 w 297959"/>
              <a:gd name="connsiteY4" fmla="*/ 506818 h 593612"/>
              <a:gd name="connsiteX5" fmla="*/ 43224 w 297959"/>
              <a:gd name="connsiteY5" fmla="*/ 582990 h 593612"/>
              <a:gd name="connsiteX6" fmla="*/ 87893 w 297959"/>
              <a:gd name="connsiteY6" fmla="*/ 290333 h 593612"/>
              <a:gd name="connsiteX0" fmla="*/ 87893 w 297959"/>
              <a:gd name="connsiteY0" fmla="*/ 290333 h 611412"/>
              <a:gd name="connsiteX1" fmla="*/ 2742 w 297959"/>
              <a:gd name="connsiteY1" fmla="*/ 101978 h 611412"/>
              <a:gd name="connsiteX2" fmla="*/ 209595 w 297959"/>
              <a:gd name="connsiteY2" fmla="*/ 7173 h 611412"/>
              <a:gd name="connsiteX3" fmla="*/ 297959 w 297959"/>
              <a:gd name="connsiteY3" fmla="*/ 290333 h 611412"/>
              <a:gd name="connsiteX4" fmla="*/ 192926 w 297959"/>
              <a:gd name="connsiteY4" fmla="*/ 506818 h 611412"/>
              <a:gd name="connsiteX5" fmla="*/ 162287 w 297959"/>
              <a:gd name="connsiteY5" fmla="*/ 597278 h 611412"/>
              <a:gd name="connsiteX6" fmla="*/ 43224 w 297959"/>
              <a:gd name="connsiteY6" fmla="*/ 582990 h 611412"/>
              <a:gd name="connsiteX7" fmla="*/ 87893 w 297959"/>
              <a:gd name="connsiteY7" fmla="*/ 290333 h 611412"/>
              <a:gd name="connsiteX0" fmla="*/ 87893 w 303578"/>
              <a:gd name="connsiteY0" fmla="*/ 290333 h 611412"/>
              <a:gd name="connsiteX1" fmla="*/ 2742 w 303578"/>
              <a:gd name="connsiteY1" fmla="*/ 101978 h 611412"/>
              <a:gd name="connsiteX2" fmla="*/ 209595 w 303578"/>
              <a:gd name="connsiteY2" fmla="*/ 7173 h 611412"/>
              <a:gd name="connsiteX3" fmla="*/ 297959 w 303578"/>
              <a:gd name="connsiteY3" fmla="*/ 290333 h 611412"/>
              <a:gd name="connsiteX4" fmla="*/ 290874 w 303578"/>
              <a:gd name="connsiteY4" fmla="*/ 544890 h 611412"/>
              <a:gd name="connsiteX5" fmla="*/ 192926 w 303578"/>
              <a:gd name="connsiteY5" fmla="*/ 506818 h 611412"/>
              <a:gd name="connsiteX6" fmla="*/ 162287 w 303578"/>
              <a:gd name="connsiteY6" fmla="*/ 597278 h 611412"/>
              <a:gd name="connsiteX7" fmla="*/ 43224 w 303578"/>
              <a:gd name="connsiteY7" fmla="*/ 582990 h 611412"/>
              <a:gd name="connsiteX8" fmla="*/ 87893 w 303578"/>
              <a:gd name="connsiteY8" fmla="*/ 290333 h 611412"/>
              <a:gd name="connsiteX0" fmla="*/ 87893 w 343247"/>
              <a:gd name="connsiteY0" fmla="*/ 284970 h 606049"/>
              <a:gd name="connsiteX1" fmla="*/ 2742 w 343247"/>
              <a:gd name="connsiteY1" fmla="*/ 96615 h 606049"/>
              <a:gd name="connsiteX2" fmla="*/ 209595 w 343247"/>
              <a:gd name="connsiteY2" fmla="*/ 1810 h 606049"/>
              <a:gd name="connsiteX3" fmla="*/ 340880 w 343247"/>
              <a:gd name="connsiteY3" fmla="*/ 175196 h 606049"/>
              <a:gd name="connsiteX4" fmla="*/ 297959 w 343247"/>
              <a:gd name="connsiteY4" fmla="*/ 284970 h 606049"/>
              <a:gd name="connsiteX5" fmla="*/ 290874 w 343247"/>
              <a:gd name="connsiteY5" fmla="*/ 539527 h 606049"/>
              <a:gd name="connsiteX6" fmla="*/ 192926 w 343247"/>
              <a:gd name="connsiteY6" fmla="*/ 501455 h 606049"/>
              <a:gd name="connsiteX7" fmla="*/ 162287 w 343247"/>
              <a:gd name="connsiteY7" fmla="*/ 591915 h 606049"/>
              <a:gd name="connsiteX8" fmla="*/ 43224 w 343247"/>
              <a:gd name="connsiteY8" fmla="*/ 577627 h 606049"/>
              <a:gd name="connsiteX9" fmla="*/ 87893 w 343247"/>
              <a:gd name="connsiteY9" fmla="*/ 284970 h 606049"/>
              <a:gd name="connsiteX0" fmla="*/ 87893 w 341702"/>
              <a:gd name="connsiteY0" fmla="*/ 292476 h 613555"/>
              <a:gd name="connsiteX1" fmla="*/ 2742 w 341702"/>
              <a:gd name="connsiteY1" fmla="*/ 104121 h 613555"/>
              <a:gd name="connsiteX2" fmla="*/ 209595 w 341702"/>
              <a:gd name="connsiteY2" fmla="*/ 9316 h 613555"/>
              <a:gd name="connsiteX3" fmla="*/ 276586 w 341702"/>
              <a:gd name="connsiteY3" fmla="*/ 23158 h 613555"/>
              <a:gd name="connsiteX4" fmla="*/ 340880 w 341702"/>
              <a:gd name="connsiteY4" fmla="*/ 182702 h 613555"/>
              <a:gd name="connsiteX5" fmla="*/ 297959 w 341702"/>
              <a:gd name="connsiteY5" fmla="*/ 292476 h 613555"/>
              <a:gd name="connsiteX6" fmla="*/ 290874 w 341702"/>
              <a:gd name="connsiteY6" fmla="*/ 547033 h 613555"/>
              <a:gd name="connsiteX7" fmla="*/ 192926 w 341702"/>
              <a:gd name="connsiteY7" fmla="*/ 508961 h 613555"/>
              <a:gd name="connsiteX8" fmla="*/ 162287 w 341702"/>
              <a:gd name="connsiteY8" fmla="*/ 599421 h 613555"/>
              <a:gd name="connsiteX9" fmla="*/ 43224 w 341702"/>
              <a:gd name="connsiteY9" fmla="*/ 585133 h 613555"/>
              <a:gd name="connsiteX10" fmla="*/ 87893 w 341702"/>
              <a:gd name="connsiteY10" fmla="*/ 292476 h 613555"/>
              <a:gd name="connsiteX0" fmla="*/ 87893 w 341702"/>
              <a:gd name="connsiteY0" fmla="*/ 292143 h 613222"/>
              <a:gd name="connsiteX1" fmla="*/ 2742 w 341702"/>
              <a:gd name="connsiteY1" fmla="*/ 103788 h 613222"/>
              <a:gd name="connsiteX2" fmla="*/ 105136 w 341702"/>
              <a:gd name="connsiteY2" fmla="*/ 99025 h 613222"/>
              <a:gd name="connsiteX3" fmla="*/ 209595 w 341702"/>
              <a:gd name="connsiteY3" fmla="*/ 8983 h 613222"/>
              <a:gd name="connsiteX4" fmla="*/ 276586 w 341702"/>
              <a:gd name="connsiteY4" fmla="*/ 22825 h 613222"/>
              <a:gd name="connsiteX5" fmla="*/ 340880 w 341702"/>
              <a:gd name="connsiteY5" fmla="*/ 182369 h 613222"/>
              <a:gd name="connsiteX6" fmla="*/ 297959 w 341702"/>
              <a:gd name="connsiteY6" fmla="*/ 292143 h 613222"/>
              <a:gd name="connsiteX7" fmla="*/ 290874 w 341702"/>
              <a:gd name="connsiteY7" fmla="*/ 546700 h 613222"/>
              <a:gd name="connsiteX8" fmla="*/ 192926 w 341702"/>
              <a:gd name="connsiteY8" fmla="*/ 508628 h 613222"/>
              <a:gd name="connsiteX9" fmla="*/ 162287 w 341702"/>
              <a:gd name="connsiteY9" fmla="*/ 599088 h 613222"/>
              <a:gd name="connsiteX10" fmla="*/ 43224 w 341702"/>
              <a:gd name="connsiteY10" fmla="*/ 584800 h 613222"/>
              <a:gd name="connsiteX11" fmla="*/ 87893 w 341702"/>
              <a:gd name="connsiteY11" fmla="*/ 292143 h 613222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88181 h 609260"/>
              <a:gd name="connsiteX8" fmla="*/ 290874 w 340984"/>
              <a:gd name="connsiteY8" fmla="*/ 542738 h 609260"/>
              <a:gd name="connsiteX9" fmla="*/ 192926 w 340984"/>
              <a:gd name="connsiteY9" fmla="*/ 504666 h 609260"/>
              <a:gd name="connsiteX10" fmla="*/ 162287 w 340984"/>
              <a:gd name="connsiteY10" fmla="*/ 595126 h 609260"/>
              <a:gd name="connsiteX11" fmla="*/ 43224 w 340984"/>
              <a:gd name="connsiteY11" fmla="*/ 580838 h 609260"/>
              <a:gd name="connsiteX12" fmla="*/ 87893 w 340984"/>
              <a:gd name="connsiteY12" fmla="*/ 288181 h 609260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66750 h 609260"/>
              <a:gd name="connsiteX8" fmla="*/ 290874 w 340984"/>
              <a:gd name="connsiteY8" fmla="*/ 542738 h 609260"/>
              <a:gd name="connsiteX9" fmla="*/ 192926 w 340984"/>
              <a:gd name="connsiteY9" fmla="*/ 504666 h 609260"/>
              <a:gd name="connsiteX10" fmla="*/ 162287 w 340984"/>
              <a:gd name="connsiteY10" fmla="*/ 595126 h 609260"/>
              <a:gd name="connsiteX11" fmla="*/ 43224 w 340984"/>
              <a:gd name="connsiteY11" fmla="*/ 580838 h 609260"/>
              <a:gd name="connsiteX12" fmla="*/ 87893 w 340984"/>
              <a:gd name="connsiteY12" fmla="*/ 288181 h 609260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66750 h 609260"/>
              <a:gd name="connsiteX8" fmla="*/ 319448 w 340984"/>
              <a:gd name="connsiteY8" fmla="*/ 318900 h 609260"/>
              <a:gd name="connsiteX9" fmla="*/ 290874 w 340984"/>
              <a:gd name="connsiteY9" fmla="*/ 542738 h 609260"/>
              <a:gd name="connsiteX10" fmla="*/ 192926 w 340984"/>
              <a:gd name="connsiteY10" fmla="*/ 504666 h 609260"/>
              <a:gd name="connsiteX11" fmla="*/ 162287 w 340984"/>
              <a:gd name="connsiteY11" fmla="*/ 595126 h 609260"/>
              <a:gd name="connsiteX12" fmla="*/ 43224 w 340984"/>
              <a:gd name="connsiteY12" fmla="*/ 580838 h 609260"/>
              <a:gd name="connsiteX13" fmla="*/ 87893 w 340984"/>
              <a:gd name="connsiteY13" fmla="*/ 288181 h 609260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66750 h 609260"/>
              <a:gd name="connsiteX8" fmla="*/ 319448 w 340984"/>
              <a:gd name="connsiteY8" fmla="*/ 318900 h 609260"/>
              <a:gd name="connsiteX9" fmla="*/ 293255 w 340984"/>
              <a:gd name="connsiteY9" fmla="*/ 490350 h 609260"/>
              <a:gd name="connsiteX10" fmla="*/ 290874 w 340984"/>
              <a:gd name="connsiteY10" fmla="*/ 542738 h 609260"/>
              <a:gd name="connsiteX11" fmla="*/ 192926 w 340984"/>
              <a:gd name="connsiteY11" fmla="*/ 504666 h 609260"/>
              <a:gd name="connsiteX12" fmla="*/ 162287 w 340984"/>
              <a:gd name="connsiteY12" fmla="*/ 595126 h 609260"/>
              <a:gd name="connsiteX13" fmla="*/ 43224 w 340984"/>
              <a:gd name="connsiteY13" fmla="*/ 580838 h 609260"/>
              <a:gd name="connsiteX14" fmla="*/ 87893 w 340984"/>
              <a:gd name="connsiteY14" fmla="*/ 288181 h 609260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66750 h 609260"/>
              <a:gd name="connsiteX8" fmla="*/ 319448 w 340984"/>
              <a:gd name="connsiteY8" fmla="*/ 318900 h 609260"/>
              <a:gd name="connsiteX9" fmla="*/ 305161 w 340984"/>
              <a:gd name="connsiteY9" fmla="*/ 364144 h 609260"/>
              <a:gd name="connsiteX10" fmla="*/ 293255 w 340984"/>
              <a:gd name="connsiteY10" fmla="*/ 490350 h 609260"/>
              <a:gd name="connsiteX11" fmla="*/ 290874 w 340984"/>
              <a:gd name="connsiteY11" fmla="*/ 542738 h 609260"/>
              <a:gd name="connsiteX12" fmla="*/ 192926 w 340984"/>
              <a:gd name="connsiteY12" fmla="*/ 504666 h 609260"/>
              <a:gd name="connsiteX13" fmla="*/ 162287 w 340984"/>
              <a:gd name="connsiteY13" fmla="*/ 595126 h 609260"/>
              <a:gd name="connsiteX14" fmla="*/ 43224 w 340984"/>
              <a:gd name="connsiteY14" fmla="*/ 580838 h 609260"/>
              <a:gd name="connsiteX15" fmla="*/ 87893 w 340984"/>
              <a:gd name="connsiteY15" fmla="*/ 288181 h 609260"/>
              <a:gd name="connsiteX0" fmla="*/ 87893 w 340984"/>
              <a:gd name="connsiteY0" fmla="*/ 288181 h 609260"/>
              <a:gd name="connsiteX1" fmla="*/ 2742 w 340984"/>
              <a:gd name="connsiteY1" fmla="*/ 99826 h 609260"/>
              <a:gd name="connsiteX2" fmla="*/ 105136 w 340984"/>
              <a:gd name="connsiteY2" fmla="*/ 95063 h 609260"/>
              <a:gd name="connsiteX3" fmla="*/ 209595 w 340984"/>
              <a:gd name="connsiteY3" fmla="*/ 5021 h 609260"/>
              <a:gd name="connsiteX4" fmla="*/ 276586 w 340984"/>
              <a:gd name="connsiteY4" fmla="*/ 18863 h 609260"/>
              <a:gd name="connsiteX5" fmla="*/ 305161 w 340984"/>
              <a:gd name="connsiteY5" fmla="*/ 83156 h 609260"/>
              <a:gd name="connsiteX6" fmla="*/ 340880 w 340984"/>
              <a:gd name="connsiteY6" fmla="*/ 178407 h 609260"/>
              <a:gd name="connsiteX7" fmla="*/ 297959 w 340984"/>
              <a:gd name="connsiteY7" fmla="*/ 266750 h 609260"/>
              <a:gd name="connsiteX8" fmla="*/ 319448 w 340984"/>
              <a:gd name="connsiteY8" fmla="*/ 318900 h 609260"/>
              <a:gd name="connsiteX9" fmla="*/ 305161 w 340984"/>
              <a:gd name="connsiteY9" fmla="*/ 364144 h 609260"/>
              <a:gd name="connsiteX10" fmla="*/ 293255 w 340984"/>
              <a:gd name="connsiteY10" fmla="*/ 490350 h 609260"/>
              <a:gd name="connsiteX11" fmla="*/ 290874 w 340984"/>
              <a:gd name="connsiteY11" fmla="*/ 542738 h 609260"/>
              <a:gd name="connsiteX12" fmla="*/ 212292 w 340984"/>
              <a:gd name="connsiteY12" fmla="*/ 528450 h 609260"/>
              <a:gd name="connsiteX13" fmla="*/ 192926 w 340984"/>
              <a:gd name="connsiteY13" fmla="*/ 504666 h 609260"/>
              <a:gd name="connsiteX14" fmla="*/ 162287 w 340984"/>
              <a:gd name="connsiteY14" fmla="*/ 595126 h 609260"/>
              <a:gd name="connsiteX15" fmla="*/ 43224 w 340984"/>
              <a:gd name="connsiteY15" fmla="*/ 580838 h 609260"/>
              <a:gd name="connsiteX16" fmla="*/ 87893 w 340984"/>
              <a:gd name="connsiteY16" fmla="*/ 288181 h 609260"/>
              <a:gd name="connsiteX0" fmla="*/ 87893 w 340984"/>
              <a:gd name="connsiteY0" fmla="*/ 288181 h 600578"/>
              <a:gd name="connsiteX1" fmla="*/ 2742 w 340984"/>
              <a:gd name="connsiteY1" fmla="*/ 99826 h 600578"/>
              <a:gd name="connsiteX2" fmla="*/ 105136 w 340984"/>
              <a:gd name="connsiteY2" fmla="*/ 95063 h 600578"/>
              <a:gd name="connsiteX3" fmla="*/ 209595 w 340984"/>
              <a:gd name="connsiteY3" fmla="*/ 5021 h 600578"/>
              <a:gd name="connsiteX4" fmla="*/ 276586 w 340984"/>
              <a:gd name="connsiteY4" fmla="*/ 18863 h 600578"/>
              <a:gd name="connsiteX5" fmla="*/ 305161 w 340984"/>
              <a:gd name="connsiteY5" fmla="*/ 83156 h 600578"/>
              <a:gd name="connsiteX6" fmla="*/ 340880 w 340984"/>
              <a:gd name="connsiteY6" fmla="*/ 178407 h 600578"/>
              <a:gd name="connsiteX7" fmla="*/ 297959 w 340984"/>
              <a:gd name="connsiteY7" fmla="*/ 266750 h 600578"/>
              <a:gd name="connsiteX8" fmla="*/ 319448 w 340984"/>
              <a:gd name="connsiteY8" fmla="*/ 318900 h 600578"/>
              <a:gd name="connsiteX9" fmla="*/ 305161 w 340984"/>
              <a:gd name="connsiteY9" fmla="*/ 364144 h 600578"/>
              <a:gd name="connsiteX10" fmla="*/ 293255 w 340984"/>
              <a:gd name="connsiteY10" fmla="*/ 490350 h 600578"/>
              <a:gd name="connsiteX11" fmla="*/ 290874 w 340984"/>
              <a:gd name="connsiteY11" fmla="*/ 542738 h 600578"/>
              <a:gd name="connsiteX12" fmla="*/ 212292 w 340984"/>
              <a:gd name="connsiteY12" fmla="*/ 528450 h 600578"/>
              <a:gd name="connsiteX13" fmla="*/ 192926 w 340984"/>
              <a:gd name="connsiteY13" fmla="*/ 504666 h 600578"/>
              <a:gd name="connsiteX14" fmla="*/ 162287 w 340984"/>
              <a:gd name="connsiteY14" fmla="*/ 595126 h 600578"/>
              <a:gd name="connsiteX15" fmla="*/ 100373 w 340984"/>
              <a:gd name="connsiteY15" fmla="*/ 564169 h 600578"/>
              <a:gd name="connsiteX16" fmla="*/ 43224 w 340984"/>
              <a:gd name="connsiteY16" fmla="*/ 580838 h 600578"/>
              <a:gd name="connsiteX17" fmla="*/ 87893 w 340984"/>
              <a:gd name="connsiteY17" fmla="*/ 288181 h 600578"/>
              <a:gd name="connsiteX0" fmla="*/ 87893 w 340984"/>
              <a:gd name="connsiteY0" fmla="*/ 288181 h 604363"/>
              <a:gd name="connsiteX1" fmla="*/ 2742 w 340984"/>
              <a:gd name="connsiteY1" fmla="*/ 99826 h 604363"/>
              <a:gd name="connsiteX2" fmla="*/ 105136 w 340984"/>
              <a:gd name="connsiteY2" fmla="*/ 95063 h 604363"/>
              <a:gd name="connsiteX3" fmla="*/ 209595 w 340984"/>
              <a:gd name="connsiteY3" fmla="*/ 5021 h 604363"/>
              <a:gd name="connsiteX4" fmla="*/ 276586 w 340984"/>
              <a:gd name="connsiteY4" fmla="*/ 18863 h 604363"/>
              <a:gd name="connsiteX5" fmla="*/ 305161 w 340984"/>
              <a:gd name="connsiteY5" fmla="*/ 83156 h 604363"/>
              <a:gd name="connsiteX6" fmla="*/ 340880 w 340984"/>
              <a:gd name="connsiteY6" fmla="*/ 178407 h 604363"/>
              <a:gd name="connsiteX7" fmla="*/ 297959 w 340984"/>
              <a:gd name="connsiteY7" fmla="*/ 266750 h 604363"/>
              <a:gd name="connsiteX8" fmla="*/ 319448 w 340984"/>
              <a:gd name="connsiteY8" fmla="*/ 318900 h 604363"/>
              <a:gd name="connsiteX9" fmla="*/ 305161 w 340984"/>
              <a:gd name="connsiteY9" fmla="*/ 364144 h 604363"/>
              <a:gd name="connsiteX10" fmla="*/ 293255 w 340984"/>
              <a:gd name="connsiteY10" fmla="*/ 490350 h 604363"/>
              <a:gd name="connsiteX11" fmla="*/ 290874 w 340984"/>
              <a:gd name="connsiteY11" fmla="*/ 542738 h 604363"/>
              <a:gd name="connsiteX12" fmla="*/ 212292 w 340984"/>
              <a:gd name="connsiteY12" fmla="*/ 528450 h 604363"/>
              <a:gd name="connsiteX13" fmla="*/ 192926 w 340984"/>
              <a:gd name="connsiteY13" fmla="*/ 504666 h 604363"/>
              <a:gd name="connsiteX14" fmla="*/ 162287 w 340984"/>
              <a:gd name="connsiteY14" fmla="*/ 595126 h 604363"/>
              <a:gd name="connsiteX15" fmla="*/ 109898 w 340984"/>
              <a:gd name="connsiteY15" fmla="*/ 599887 h 604363"/>
              <a:gd name="connsiteX16" fmla="*/ 100373 w 340984"/>
              <a:gd name="connsiteY16" fmla="*/ 564169 h 604363"/>
              <a:gd name="connsiteX17" fmla="*/ 43224 w 340984"/>
              <a:gd name="connsiteY17" fmla="*/ 580838 h 604363"/>
              <a:gd name="connsiteX18" fmla="*/ 87893 w 340984"/>
              <a:gd name="connsiteY18" fmla="*/ 288181 h 604363"/>
              <a:gd name="connsiteX0" fmla="*/ 87893 w 340984"/>
              <a:gd name="connsiteY0" fmla="*/ 288181 h 603814"/>
              <a:gd name="connsiteX1" fmla="*/ 2742 w 340984"/>
              <a:gd name="connsiteY1" fmla="*/ 99826 h 603814"/>
              <a:gd name="connsiteX2" fmla="*/ 105136 w 340984"/>
              <a:gd name="connsiteY2" fmla="*/ 95063 h 603814"/>
              <a:gd name="connsiteX3" fmla="*/ 209595 w 340984"/>
              <a:gd name="connsiteY3" fmla="*/ 5021 h 603814"/>
              <a:gd name="connsiteX4" fmla="*/ 276586 w 340984"/>
              <a:gd name="connsiteY4" fmla="*/ 18863 h 603814"/>
              <a:gd name="connsiteX5" fmla="*/ 305161 w 340984"/>
              <a:gd name="connsiteY5" fmla="*/ 83156 h 603814"/>
              <a:gd name="connsiteX6" fmla="*/ 340880 w 340984"/>
              <a:gd name="connsiteY6" fmla="*/ 178407 h 603814"/>
              <a:gd name="connsiteX7" fmla="*/ 297959 w 340984"/>
              <a:gd name="connsiteY7" fmla="*/ 266750 h 603814"/>
              <a:gd name="connsiteX8" fmla="*/ 319448 w 340984"/>
              <a:gd name="connsiteY8" fmla="*/ 318900 h 603814"/>
              <a:gd name="connsiteX9" fmla="*/ 305161 w 340984"/>
              <a:gd name="connsiteY9" fmla="*/ 364144 h 603814"/>
              <a:gd name="connsiteX10" fmla="*/ 293255 w 340984"/>
              <a:gd name="connsiteY10" fmla="*/ 490350 h 603814"/>
              <a:gd name="connsiteX11" fmla="*/ 290874 w 340984"/>
              <a:gd name="connsiteY11" fmla="*/ 542738 h 603814"/>
              <a:gd name="connsiteX12" fmla="*/ 212292 w 340984"/>
              <a:gd name="connsiteY12" fmla="*/ 528450 h 603814"/>
              <a:gd name="connsiteX13" fmla="*/ 192926 w 340984"/>
              <a:gd name="connsiteY13" fmla="*/ 504666 h 603814"/>
              <a:gd name="connsiteX14" fmla="*/ 181336 w 340984"/>
              <a:gd name="connsiteY14" fmla="*/ 518925 h 603814"/>
              <a:gd name="connsiteX15" fmla="*/ 162287 w 340984"/>
              <a:gd name="connsiteY15" fmla="*/ 595126 h 603814"/>
              <a:gd name="connsiteX16" fmla="*/ 109898 w 340984"/>
              <a:gd name="connsiteY16" fmla="*/ 599887 h 603814"/>
              <a:gd name="connsiteX17" fmla="*/ 100373 w 340984"/>
              <a:gd name="connsiteY17" fmla="*/ 564169 h 603814"/>
              <a:gd name="connsiteX18" fmla="*/ 43224 w 340984"/>
              <a:gd name="connsiteY18" fmla="*/ 580838 h 603814"/>
              <a:gd name="connsiteX19" fmla="*/ 87893 w 340984"/>
              <a:gd name="connsiteY19" fmla="*/ 288181 h 603814"/>
              <a:gd name="connsiteX0" fmla="*/ 60245 w 341911"/>
              <a:gd name="connsiteY0" fmla="*/ 333425 h 603814"/>
              <a:gd name="connsiteX1" fmla="*/ 3669 w 341911"/>
              <a:gd name="connsiteY1" fmla="*/ 99826 h 603814"/>
              <a:gd name="connsiteX2" fmla="*/ 106063 w 341911"/>
              <a:gd name="connsiteY2" fmla="*/ 95063 h 603814"/>
              <a:gd name="connsiteX3" fmla="*/ 210522 w 341911"/>
              <a:gd name="connsiteY3" fmla="*/ 5021 h 603814"/>
              <a:gd name="connsiteX4" fmla="*/ 277513 w 341911"/>
              <a:gd name="connsiteY4" fmla="*/ 18863 h 603814"/>
              <a:gd name="connsiteX5" fmla="*/ 306088 w 341911"/>
              <a:gd name="connsiteY5" fmla="*/ 83156 h 603814"/>
              <a:gd name="connsiteX6" fmla="*/ 341807 w 341911"/>
              <a:gd name="connsiteY6" fmla="*/ 178407 h 603814"/>
              <a:gd name="connsiteX7" fmla="*/ 298886 w 341911"/>
              <a:gd name="connsiteY7" fmla="*/ 266750 h 603814"/>
              <a:gd name="connsiteX8" fmla="*/ 320375 w 341911"/>
              <a:gd name="connsiteY8" fmla="*/ 318900 h 603814"/>
              <a:gd name="connsiteX9" fmla="*/ 306088 w 341911"/>
              <a:gd name="connsiteY9" fmla="*/ 364144 h 603814"/>
              <a:gd name="connsiteX10" fmla="*/ 294182 w 341911"/>
              <a:gd name="connsiteY10" fmla="*/ 490350 h 603814"/>
              <a:gd name="connsiteX11" fmla="*/ 291801 w 341911"/>
              <a:gd name="connsiteY11" fmla="*/ 542738 h 603814"/>
              <a:gd name="connsiteX12" fmla="*/ 213219 w 341911"/>
              <a:gd name="connsiteY12" fmla="*/ 528450 h 603814"/>
              <a:gd name="connsiteX13" fmla="*/ 193853 w 341911"/>
              <a:gd name="connsiteY13" fmla="*/ 504666 h 603814"/>
              <a:gd name="connsiteX14" fmla="*/ 182263 w 341911"/>
              <a:gd name="connsiteY14" fmla="*/ 518925 h 603814"/>
              <a:gd name="connsiteX15" fmla="*/ 163214 w 341911"/>
              <a:gd name="connsiteY15" fmla="*/ 595126 h 603814"/>
              <a:gd name="connsiteX16" fmla="*/ 110825 w 341911"/>
              <a:gd name="connsiteY16" fmla="*/ 599887 h 603814"/>
              <a:gd name="connsiteX17" fmla="*/ 101300 w 341911"/>
              <a:gd name="connsiteY17" fmla="*/ 564169 h 603814"/>
              <a:gd name="connsiteX18" fmla="*/ 44151 w 341911"/>
              <a:gd name="connsiteY18" fmla="*/ 580838 h 603814"/>
              <a:gd name="connsiteX19" fmla="*/ 60245 w 341911"/>
              <a:gd name="connsiteY19" fmla="*/ 333425 h 603814"/>
              <a:gd name="connsiteX0" fmla="*/ 58003 w 339669"/>
              <a:gd name="connsiteY0" fmla="*/ 333425 h 603814"/>
              <a:gd name="connsiteX1" fmla="*/ 60959 w 339669"/>
              <a:gd name="connsiteY1" fmla="*/ 228412 h 603814"/>
              <a:gd name="connsiteX2" fmla="*/ 1427 w 339669"/>
              <a:gd name="connsiteY2" fmla="*/ 99826 h 603814"/>
              <a:gd name="connsiteX3" fmla="*/ 103821 w 339669"/>
              <a:gd name="connsiteY3" fmla="*/ 95063 h 603814"/>
              <a:gd name="connsiteX4" fmla="*/ 208280 w 339669"/>
              <a:gd name="connsiteY4" fmla="*/ 5021 h 603814"/>
              <a:gd name="connsiteX5" fmla="*/ 275271 w 339669"/>
              <a:gd name="connsiteY5" fmla="*/ 18863 h 603814"/>
              <a:gd name="connsiteX6" fmla="*/ 303846 w 339669"/>
              <a:gd name="connsiteY6" fmla="*/ 83156 h 603814"/>
              <a:gd name="connsiteX7" fmla="*/ 339565 w 339669"/>
              <a:gd name="connsiteY7" fmla="*/ 178407 h 603814"/>
              <a:gd name="connsiteX8" fmla="*/ 296644 w 339669"/>
              <a:gd name="connsiteY8" fmla="*/ 266750 h 603814"/>
              <a:gd name="connsiteX9" fmla="*/ 318133 w 339669"/>
              <a:gd name="connsiteY9" fmla="*/ 318900 h 603814"/>
              <a:gd name="connsiteX10" fmla="*/ 303846 w 339669"/>
              <a:gd name="connsiteY10" fmla="*/ 364144 h 603814"/>
              <a:gd name="connsiteX11" fmla="*/ 291940 w 339669"/>
              <a:gd name="connsiteY11" fmla="*/ 490350 h 603814"/>
              <a:gd name="connsiteX12" fmla="*/ 289559 w 339669"/>
              <a:gd name="connsiteY12" fmla="*/ 542738 h 603814"/>
              <a:gd name="connsiteX13" fmla="*/ 210977 w 339669"/>
              <a:gd name="connsiteY13" fmla="*/ 528450 h 603814"/>
              <a:gd name="connsiteX14" fmla="*/ 191611 w 339669"/>
              <a:gd name="connsiteY14" fmla="*/ 504666 h 603814"/>
              <a:gd name="connsiteX15" fmla="*/ 180021 w 339669"/>
              <a:gd name="connsiteY15" fmla="*/ 518925 h 603814"/>
              <a:gd name="connsiteX16" fmla="*/ 160972 w 339669"/>
              <a:gd name="connsiteY16" fmla="*/ 595126 h 603814"/>
              <a:gd name="connsiteX17" fmla="*/ 108583 w 339669"/>
              <a:gd name="connsiteY17" fmla="*/ 599887 h 603814"/>
              <a:gd name="connsiteX18" fmla="*/ 99058 w 339669"/>
              <a:gd name="connsiteY18" fmla="*/ 564169 h 603814"/>
              <a:gd name="connsiteX19" fmla="*/ 41909 w 339669"/>
              <a:gd name="connsiteY19" fmla="*/ 580838 h 603814"/>
              <a:gd name="connsiteX20" fmla="*/ 58003 w 339669"/>
              <a:gd name="connsiteY20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103752 w 344363"/>
              <a:gd name="connsiteY19" fmla="*/ 564169 h 603814"/>
              <a:gd name="connsiteX20" fmla="*/ 46603 w 344363"/>
              <a:gd name="connsiteY20" fmla="*/ 580838 h 603814"/>
              <a:gd name="connsiteX21" fmla="*/ 62697 w 344363"/>
              <a:gd name="connsiteY21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103752 w 344363"/>
              <a:gd name="connsiteY19" fmla="*/ 564169 h 603814"/>
              <a:gd name="connsiteX20" fmla="*/ 46603 w 344363"/>
              <a:gd name="connsiteY20" fmla="*/ 580838 h 603814"/>
              <a:gd name="connsiteX21" fmla="*/ 89466 w 344363"/>
              <a:gd name="connsiteY21" fmla="*/ 361762 h 603814"/>
              <a:gd name="connsiteX22" fmla="*/ 62697 w 344363"/>
              <a:gd name="connsiteY22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103752 w 344363"/>
              <a:gd name="connsiteY19" fmla="*/ 564169 h 603814"/>
              <a:gd name="connsiteX20" fmla="*/ 46603 w 344363"/>
              <a:gd name="connsiteY20" fmla="*/ 580838 h 603814"/>
              <a:gd name="connsiteX21" fmla="*/ 63272 w 344363"/>
              <a:gd name="connsiteY21" fmla="*/ 414150 h 603814"/>
              <a:gd name="connsiteX22" fmla="*/ 89466 w 344363"/>
              <a:gd name="connsiteY22" fmla="*/ 361762 h 603814"/>
              <a:gd name="connsiteX23" fmla="*/ 62697 w 344363"/>
              <a:gd name="connsiteY23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103752 w 344363"/>
              <a:gd name="connsiteY19" fmla="*/ 564169 h 603814"/>
              <a:gd name="connsiteX20" fmla="*/ 46603 w 344363"/>
              <a:gd name="connsiteY20" fmla="*/ 580838 h 603814"/>
              <a:gd name="connsiteX21" fmla="*/ 68035 w 344363"/>
              <a:gd name="connsiteY21" fmla="*/ 545119 h 603814"/>
              <a:gd name="connsiteX22" fmla="*/ 63272 w 344363"/>
              <a:gd name="connsiteY22" fmla="*/ 414150 h 603814"/>
              <a:gd name="connsiteX23" fmla="*/ 89466 w 344363"/>
              <a:gd name="connsiteY23" fmla="*/ 361762 h 603814"/>
              <a:gd name="connsiteX24" fmla="*/ 62697 w 344363"/>
              <a:gd name="connsiteY24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103752 w 344363"/>
              <a:gd name="connsiteY19" fmla="*/ 564169 h 603814"/>
              <a:gd name="connsiteX20" fmla="*/ 46603 w 344363"/>
              <a:gd name="connsiteY20" fmla="*/ 580838 h 603814"/>
              <a:gd name="connsiteX21" fmla="*/ 68035 w 344363"/>
              <a:gd name="connsiteY21" fmla="*/ 545119 h 603814"/>
              <a:gd name="connsiteX22" fmla="*/ 51366 w 344363"/>
              <a:gd name="connsiteY22" fmla="*/ 490350 h 603814"/>
              <a:gd name="connsiteX23" fmla="*/ 63272 w 344363"/>
              <a:gd name="connsiteY23" fmla="*/ 414150 h 603814"/>
              <a:gd name="connsiteX24" fmla="*/ 89466 w 344363"/>
              <a:gd name="connsiteY24" fmla="*/ 361762 h 603814"/>
              <a:gd name="connsiteX25" fmla="*/ 62697 w 344363"/>
              <a:gd name="connsiteY25" fmla="*/ 333425 h 603814"/>
              <a:gd name="connsiteX0" fmla="*/ 62697 w 344363"/>
              <a:gd name="connsiteY0" fmla="*/ 333425 h 603814"/>
              <a:gd name="connsiteX1" fmla="*/ 65653 w 344363"/>
              <a:gd name="connsiteY1" fmla="*/ 228412 h 603814"/>
              <a:gd name="connsiteX2" fmla="*/ 15647 w 344363"/>
              <a:gd name="connsiteY2" fmla="*/ 164119 h 603814"/>
              <a:gd name="connsiteX3" fmla="*/ 6121 w 344363"/>
              <a:gd name="connsiteY3" fmla="*/ 99826 h 603814"/>
              <a:gd name="connsiteX4" fmla="*/ 108515 w 344363"/>
              <a:gd name="connsiteY4" fmla="*/ 95063 h 603814"/>
              <a:gd name="connsiteX5" fmla="*/ 212974 w 344363"/>
              <a:gd name="connsiteY5" fmla="*/ 5021 h 603814"/>
              <a:gd name="connsiteX6" fmla="*/ 279965 w 344363"/>
              <a:gd name="connsiteY6" fmla="*/ 18863 h 603814"/>
              <a:gd name="connsiteX7" fmla="*/ 308540 w 344363"/>
              <a:gd name="connsiteY7" fmla="*/ 83156 h 603814"/>
              <a:gd name="connsiteX8" fmla="*/ 344259 w 344363"/>
              <a:gd name="connsiteY8" fmla="*/ 178407 h 603814"/>
              <a:gd name="connsiteX9" fmla="*/ 301338 w 344363"/>
              <a:gd name="connsiteY9" fmla="*/ 266750 h 603814"/>
              <a:gd name="connsiteX10" fmla="*/ 322827 w 344363"/>
              <a:gd name="connsiteY10" fmla="*/ 318900 h 603814"/>
              <a:gd name="connsiteX11" fmla="*/ 308540 w 344363"/>
              <a:gd name="connsiteY11" fmla="*/ 364144 h 603814"/>
              <a:gd name="connsiteX12" fmla="*/ 296634 w 344363"/>
              <a:gd name="connsiteY12" fmla="*/ 490350 h 603814"/>
              <a:gd name="connsiteX13" fmla="*/ 294253 w 344363"/>
              <a:gd name="connsiteY13" fmla="*/ 542738 h 603814"/>
              <a:gd name="connsiteX14" fmla="*/ 215671 w 344363"/>
              <a:gd name="connsiteY14" fmla="*/ 528450 h 603814"/>
              <a:gd name="connsiteX15" fmla="*/ 196305 w 344363"/>
              <a:gd name="connsiteY15" fmla="*/ 504666 h 603814"/>
              <a:gd name="connsiteX16" fmla="*/ 184715 w 344363"/>
              <a:gd name="connsiteY16" fmla="*/ 518925 h 603814"/>
              <a:gd name="connsiteX17" fmla="*/ 165666 w 344363"/>
              <a:gd name="connsiteY17" fmla="*/ 595126 h 603814"/>
              <a:gd name="connsiteX18" fmla="*/ 113277 w 344363"/>
              <a:gd name="connsiteY18" fmla="*/ 599887 h 603814"/>
              <a:gd name="connsiteX19" fmla="*/ 94227 w 344363"/>
              <a:gd name="connsiteY19" fmla="*/ 566551 h 603814"/>
              <a:gd name="connsiteX20" fmla="*/ 46603 w 344363"/>
              <a:gd name="connsiteY20" fmla="*/ 580838 h 603814"/>
              <a:gd name="connsiteX21" fmla="*/ 68035 w 344363"/>
              <a:gd name="connsiteY21" fmla="*/ 545119 h 603814"/>
              <a:gd name="connsiteX22" fmla="*/ 51366 w 344363"/>
              <a:gd name="connsiteY22" fmla="*/ 490350 h 603814"/>
              <a:gd name="connsiteX23" fmla="*/ 63272 w 344363"/>
              <a:gd name="connsiteY23" fmla="*/ 414150 h 603814"/>
              <a:gd name="connsiteX24" fmla="*/ 89466 w 344363"/>
              <a:gd name="connsiteY24" fmla="*/ 361762 h 603814"/>
              <a:gd name="connsiteX25" fmla="*/ 62697 w 344363"/>
              <a:gd name="connsiteY25" fmla="*/ 333425 h 603814"/>
              <a:gd name="connsiteX0" fmla="*/ 61859 w 343525"/>
              <a:gd name="connsiteY0" fmla="*/ 333425 h 603814"/>
              <a:gd name="connsiteX1" fmla="*/ 64815 w 343525"/>
              <a:gd name="connsiteY1" fmla="*/ 228412 h 603814"/>
              <a:gd name="connsiteX2" fmla="*/ 45765 w 343525"/>
              <a:gd name="connsiteY2" fmla="*/ 178406 h 603814"/>
              <a:gd name="connsiteX3" fmla="*/ 14809 w 343525"/>
              <a:gd name="connsiteY3" fmla="*/ 164119 h 603814"/>
              <a:gd name="connsiteX4" fmla="*/ 5283 w 343525"/>
              <a:gd name="connsiteY4" fmla="*/ 99826 h 603814"/>
              <a:gd name="connsiteX5" fmla="*/ 107677 w 343525"/>
              <a:gd name="connsiteY5" fmla="*/ 95063 h 603814"/>
              <a:gd name="connsiteX6" fmla="*/ 212136 w 343525"/>
              <a:gd name="connsiteY6" fmla="*/ 5021 h 603814"/>
              <a:gd name="connsiteX7" fmla="*/ 279127 w 343525"/>
              <a:gd name="connsiteY7" fmla="*/ 18863 h 603814"/>
              <a:gd name="connsiteX8" fmla="*/ 307702 w 343525"/>
              <a:gd name="connsiteY8" fmla="*/ 83156 h 603814"/>
              <a:gd name="connsiteX9" fmla="*/ 343421 w 343525"/>
              <a:gd name="connsiteY9" fmla="*/ 178407 h 603814"/>
              <a:gd name="connsiteX10" fmla="*/ 300500 w 343525"/>
              <a:gd name="connsiteY10" fmla="*/ 266750 h 603814"/>
              <a:gd name="connsiteX11" fmla="*/ 321989 w 343525"/>
              <a:gd name="connsiteY11" fmla="*/ 318900 h 603814"/>
              <a:gd name="connsiteX12" fmla="*/ 307702 w 343525"/>
              <a:gd name="connsiteY12" fmla="*/ 364144 h 603814"/>
              <a:gd name="connsiteX13" fmla="*/ 295796 w 343525"/>
              <a:gd name="connsiteY13" fmla="*/ 490350 h 603814"/>
              <a:gd name="connsiteX14" fmla="*/ 293415 w 343525"/>
              <a:gd name="connsiteY14" fmla="*/ 542738 h 603814"/>
              <a:gd name="connsiteX15" fmla="*/ 214833 w 343525"/>
              <a:gd name="connsiteY15" fmla="*/ 528450 h 603814"/>
              <a:gd name="connsiteX16" fmla="*/ 195467 w 343525"/>
              <a:gd name="connsiteY16" fmla="*/ 504666 h 603814"/>
              <a:gd name="connsiteX17" fmla="*/ 183877 w 343525"/>
              <a:gd name="connsiteY17" fmla="*/ 518925 h 603814"/>
              <a:gd name="connsiteX18" fmla="*/ 164828 w 343525"/>
              <a:gd name="connsiteY18" fmla="*/ 595126 h 603814"/>
              <a:gd name="connsiteX19" fmla="*/ 112439 w 343525"/>
              <a:gd name="connsiteY19" fmla="*/ 599887 h 603814"/>
              <a:gd name="connsiteX20" fmla="*/ 93389 w 343525"/>
              <a:gd name="connsiteY20" fmla="*/ 566551 h 603814"/>
              <a:gd name="connsiteX21" fmla="*/ 45765 w 343525"/>
              <a:gd name="connsiteY21" fmla="*/ 580838 h 603814"/>
              <a:gd name="connsiteX22" fmla="*/ 67197 w 343525"/>
              <a:gd name="connsiteY22" fmla="*/ 545119 h 603814"/>
              <a:gd name="connsiteX23" fmla="*/ 50528 w 343525"/>
              <a:gd name="connsiteY23" fmla="*/ 490350 h 603814"/>
              <a:gd name="connsiteX24" fmla="*/ 62434 w 343525"/>
              <a:gd name="connsiteY24" fmla="*/ 414150 h 603814"/>
              <a:gd name="connsiteX25" fmla="*/ 88628 w 343525"/>
              <a:gd name="connsiteY25" fmla="*/ 361762 h 603814"/>
              <a:gd name="connsiteX26" fmla="*/ 61859 w 343525"/>
              <a:gd name="connsiteY26" fmla="*/ 333425 h 603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43525" h="603814">
                <a:moveTo>
                  <a:pt x="61859" y="333425"/>
                </a:moveTo>
                <a:cubicBezTo>
                  <a:pt x="57890" y="311200"/>
                  <a:pt x="74244" y="267345"/>
                  <a:pt x="64815" y="228412"/>
                </a:cubicBezTo>
                <a:cubicBezTo>
                  <a:pt x="60545" y="203766"/>
                  <a:pt x="54099" y="189121"/>
                  <a:pt x="45765" y="178406"/>
                </a:cubicBezTo>
                <a:cubicBezTo>
                  <a:pt x="37431" y="167691"/>
                  <a:pt x="19968" y="178406"/>
                  <a:pt x="14809" y="164119"/>
                </a:cubicBezTo>
                <a:cubicBezTo>
                  <a:pt x="9650" y="149832"/>
                  <a:pt x="-9004" y="110145"/>
                  <a:pt x="5283" y="99826"/>
                </a:cubicBezTo>
                <a:cubicBezTo>
                  <a:pt x="6569" y="58115"/>
                  <a:pt x="73202" y="110864"/>
                  <a:pt x="107677" y="95063"/>
                </a:cubicBezTo>
                <a:cubicBezTo>
                  <a:pt x="142152" y="79262"/>
                  <a:pt x="183561" y="17721"/>
                  <a:pt x="212136" y="5021"/>
                </a:cubicBezTo>
                <a:cubicBezTo>
                  <a:pt x="240711" y="-7679"/>
                  <a:pt x="262406" y="6237"/>
                  <a:pt x="279127" y="18863"/>
                </a:cubicBezTo>
                <a:cubicBezTo>
                  <a:pt x="295848" y="31489"/>
                  <a:pt x="296986" y="56565"/>
                  <a:pt x="307702" y="83156"/>
                </a:cubicBezTo>
                <a:cubicBezTo>
                  <a:pt x="318418" y="109747"/>
                  <a:pt x="345415" y="143839"/>
                  <a:pt x="343421" y="178407"/>
                </a:cubicBezTo>
                <a:cubicBezTo>
                  <a:pt x="341427" y="212975"/>
                  <a:pt x="308041" y="238969"/>
                  <a:pt x="300500" y="266750"/>
                </a:cubicBezTo>
                <a:cubicBezTo>
                  <a:pt x="292959" y="294531"/>
                  <a:pt x="319598" y="301874"/>
                  <a:pt x="321989" y="318900"/>
                </a:cubicBezTo>
                <a:cubicBezTo>
                  <a:pt x="324380" y="335926"/>
                  <a:pt x="312067" y="335569"/>
                  <a:pt x="307702" y="364144"/>
                </a:cubicBezTo>
                <a:cubicBezTo>
                  <a:pt x="303337" y="392719"/>
                  <a:pt x="299368" y="461378"/>
                  <a:pt x="295796" y="490350"/>
                </a:cubicBezTo>
                <a:cubicBezTo>
                  <a:pt x="292224" y="519322"/>
                  <a:pt x="305718" y="539563"/>
                  <a:pt x="293415" y="542738"/>
                </a:cubicBezTo>
                <a:cubicBezTo>
                  <a:pt x="281112" y="545913"/>
                  <a:pt x="231158" y="534795"/>
                  <a:pt x="214833" y="528450"/>
                </a:cubicBezTo>
                <a:cubicBezTo>
                  <a:pt x="198508" y="522105"/>
                  <a:pt x="200626" y="506253"/>
                  <a:pt x="195467" y="504666"/>
                </a:cubicBezTo>
                <a:cubicBezTo>
                  <a:pt x="190308" y="503079"/>
                  <a:pt x="188983" y="503848"/>
                  <a:pt x="183877" y="518925"/>
                </a:cubicBezTo>
                <a:cubicBezTo>
                  <a:pt x="178771" y="534002"/>
                  <a:pt x="177925" y="583617"/>
                  <a:pt x="164828" y="595126"/>
                </a:cubicBezTo>
                <a:cubicBezTo>
                  <a:pt x="151731" y="606635"/>
                  <a:pt x="122758" y="605046"/>
                  <a:pt x="112439" y="599887"/>
                </a:cubicBezTo>
                <a:cubicBezTo>
                  <a:pt x="102120" y="594728"/>
                  <a:pt x="106486" y="566948"/>
                  <a:pt x="93389" y="566551"/>
                </a:cubicBezTo>
                <a:cubicBezTo>
                  <a:pt x="80292" y="566154"/>
                  <a:pt x="54893" y="585204"/>
                  <a:pt x="45765" y="580838"/>
                </a:cubicBezTo>
                <a:cubicBezTo>
                  <a:pt x="36637" y="576472"/>
                  <a:pt x="63625" y="559804"/>
                  <a:pt x="67197" y="545119"/>
                </a:cubicBezTo>
                <a:cubicBezTo>
                  <a:pt x="70769" y="530434"/>
                  <a:pt x="51322" y="512178"/>
                  <a:pt x="50528" y="490350"/>
                </a:cubicBezTo>
                <a:cubicBezTo>
                  <a:pt x="49734" y="468522"/>
                  <a:pt x="58862" y="435978"/>
                  <a:pt x="62434" y="414150"/>
                </a:cubicBezTo>
                <a:cubicBezTo>
                  <a:pt x="66006" y="392322"/>
                  <a:pt x="91105" y="378788"/>
                  <a:pt x="88628" y="361762"/>
                </a:cubicBezTo>
                <a:cubicBezTo>
                  <a:pt x="91310" y="320527"/>
                  <a:pt x="65828" y="355650"/>
                  <a:pt x="61859" y="333425"/>
                </a:cubicBezTo>
                <a:close/>
              </a:path>
            </a:pathLst>
          </a:custGeom>
          <a:blipFill dpi="0"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6477350" y="0"/>
            <a:ext cx="2671648" cy="69705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1853-1856 рр.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9" name="Групувати 8"/>
          <p:cNvGrpSpPr/>
          <p:nvPr/>
        </p:nvGrpSpPr>
        <p:grpSpPr>
          <a:xfrm>
            <a:off x="-14992" y="5335707"/>
            <a:ext cx="2711637" cy="1522294"/>
            <a:chOff x="-14992" y="5335707"/>
            <a:chExt cx="2615251" cy="1522294"/>
          </a:xfrm>
        </p:grpSpPr>
        <p:sp>
          <p:nvSpPr>
            <p:cNvPr id="10" name="Прямокутник 9"/>
            <p:cNvSpPr/>
            <p:nvPr/>
          </p:nvSpPr>
          <p:spPr>
            <a:xfrm>
              <a:off x="-14992" y="5479723"/>
              <a:ext cx="2600259" cy="1378278"/>
            </a:xfrm>
            <a:prstGeom prst="rect">
              <a:avLst/>
            </a:prstGeom>
            <a:gradFill rotWithShape="1">
              <a:gsLst>
                <a:gs pos="0">
                  <a:sysClr val="windowText" lastClr="000000">
                    <a:tint val="50000"/>
                    <a:satMod val="300000"/>
                  </a:sysClr>
                </a:gs>
                <a:gs pos="35000">
                  <a:sysClr val="windowText" lastClr="000000">
                    <a:tint val="37000"/>
                    <a:satMod val="300000"/>
                  </a:sysClr>
                </a:gs>
                <a:gs pos="100000">
                  <a:sysClr val="windowText" lastClr="000000">
                    <a:tint val="15000"/>
                    <a:satMod val="350000"/>
                  </a:sysClr>
                </a:gs>
              </a:gsLst>
              <a:lin ang="16200000" scaled="1"/>
            </a:gradFill>
            <a:ln w="9525" cap="flat" cmpd="sng" algn="ctr">
              <a:solidFill>
                <a:sysClr val="windowText" lastClr="000000">
                  <a:shade val="95000"/>
                  <a:satMod val="105000"/>
                </a:sys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11" name="Прямокутник 10"/>
            <p:cNvSpPr/>
            <p:nvPr/>
          </p:nvSpPr>
          <p:spPr>
            <a:xfrm>
              <a:off x="-5244" y="5335707"/>
              <a:ext cx="2605503" cy="61357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1" i="1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Союзники Туреччини</a:t>
              </a:r>
              <a:endPara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</p:grpSp>
      <p:sp>
        <p:nvSpPr>
          <p:cNvPr id="12" name="Прямокутник 11"/>
          <p:cNvSpPr/>
          <p:nvPr/>
        </p:nvSpPr>
        <p:spPr>
          <a:xfrm>
            <a:off x="6228184" y="6237312"/>
            <a:ext cx="2912575" cy="599703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6196012" y="6309321"/>
            <a:ext cx="3011291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кордон сучасної України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3" descr="C:\Documents and Settings\Admin\Мои документы\Мои рисунки\1853-1856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4" t="41766" r="10614" b="53948"/>
          <a:stretch/>
        </p:blipFill>
        <p:spPr bwMode="auto">
          <a:xfrm>
            <a:off x="7417596" y="6282231"/>
            <a:ext cx="533750" cy="305392"/>
          </a:xfrm>
          <a:prstGeom prst="rect">
            <a:avLst/>
          </a:prstGeom>
          <a:noFill/>
          <a:ln w="3175"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кутник 14"/>
          <p:cNvSpPr/>
          <p:nvPr/>
        </p:nvSpPr>
        <p:spPr>
          <a:xfrm>
            <a:off x="-49727" y="5805264"/>
            <a:ext cx="2605503" cy="34026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Велика Британія.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-49727" y="6093296"/>
            <a:ext cx="2605503" cy="34026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Франція.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-54569" y="6401107"/>
            <a:ext cx="3042393" cy="34026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Сардинське королівство.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Овал 1"/>
          <p:cNvSpPr/>
          <p:nvPr/>
        </p:nvSpPr>
        <p:spPr>
          <a:xfrm rot="21401362">
            <a:off x="5481362" y="3556046"/>
            <a:ext cx="1206205" cy="1312841"/>
          </a:xfrm>
          <a:custGeom>
            <a:avLst/>
            <a:gdLst>
              <a:gd name="connsiteX0" fmla="*/ 0 w 805508"/>
              <a:gd name="connsiteY0" fmla="*/ 336954 h 673908"/>
              <a:gd name="connsiteX1" fmla="*/ 402754 w 805508"/>
              <a:gd name="connsiteY1" fmla="*/ 0 h 673908"/>
              <a:gd name="connsiteX2" fmla="*/ 805508 w 805508"/>
              <a:gd name="connsiteY2" fmla="*/ 336954 h 673908"/>
              <a:gd name="connsiteX3" fmla="*/ 402754 w 805508"/>
              <a:gd name="connsiteY3" fmla="*/ 673908 h 673908"/>
              <a:gd name="connsiteX4" fmla="*/ 0 w 805508"/>
              <a:gd name="connsiteY4" fmla="*/ 336954 h 673908"/>
              <a:gd name="connsiteX0" fmla="*/ 214 w 805722"/>
              <a:gd name="connsiteY0" fmla="*/ 944987 h 1281941"/>
              <a:gd name="connsiteX1" fmla="*/ 447682 w 805722"/>
              <a:gd name="connsiteY1" fmla="*/ 0 h 1281941"/>
              <a:gd name="connsiteX2" fmla="*/ 805722 w 805722"/>
              <a:gd name="connsiteY2" fmla="*/ 944987 h 1281941"/>
              <a:gd name="connsiteX3" fmla="*/ 402968 w 805722"/>
              <a:gd name="connsiteY3" fmla="*/ 1281941 h 1281941"/>
              <a:gd name="connsiteX4" fmla="*/ 214 w 805722"/>
              <a:gd name="connsiteY4" fmla="*/ 944987 h 1281941"/>
              <a:gd name="connsiteX0" fmla="*/ 68 w 1193994"/>
              <a:gd name="connsiteY0" fmla="*/ 979796 h 1282224"/>
              <a:gd name="connsiteX1" fmla="*/ 835954 w 1193994"/>
              <a:gd name="connsiteY1" fmla="*/ 32 h 1282224"/>
              <a:gd name="connsiteX2" fmla="*/ 1193994 w 1193994"/>
              <a:gd name="connsiteY2" fmla="*/ 945019 h 1282224"/>
              <a:gd name="connsiteX3" fmla="*/ 791240 w 1193994"/>
              <a:gd name="connsiteY3" fmla="*/ 1281973 h 1282224"/>
              <a:gd name="connsiteX4" fmla="*/ 68 w 1193994"/>
              <a:gd name="connsiteY4" fmla="*/ 979796 h 1282224"/>
              <a:gd name="connsiteX0" fmla="*/ 68 w 1163383"/>
              <a:gd name="connsiteY0" fmla="*/ 980607 h 1286791"/>
              <a:gd name="connsiteX1" fmla="*/ 835954 w 1163383"/>
              <a:gd name="connsiteY1" fmla="*/ 843 h 1286791"/>
              <a:gd name="connsiteX2" fmla="*/ 1163383 w 1163383"/>
              <a:gd name="connsiteY2" fmla="*/ 815256 h 1286791"/>
              <a:gd name="connsiteX3" fmla="*/ 791240 w 1163383"/>
              <a:gd name="connsiteY3" fmla="*/ 1282784 h 1286791"/>
              <a:gd name="connsiteX4" fmla="*/ 68 w 1163383"/>
              <a:gd name="connsiteY4" fmla="*/ 980607 h 1286791"/>
              <a:gd name="connsiteX0" fmla="*/ 68 w 1189429"/>
              <a:gd name="connsiteY0" fmla="*/ 980604 h 1286681"/>
              <a:gd name="connsiteX1" fmla="*/ 835954 w 1189429"/>
              <a:gd name="connsiteY1" fmla="*/ 840 h 1286681"/>
              <a:gd name="connsiteX2" fmla="*/ 1163383 w 1189429"/>
              <a:gd name="connsiteY2" fmla="*/ 815253 h 1286681"/>
              <a:gd name="connsiteX3" fmla="*/ 1139945 w 1189429"/>
              <a:gd name="connsiteY3" fmla="*/ 1130134 h 1286681"/>
              <a:gd name="connsiteX4" fmla="*/ 791240 w 1189429"/>
              <a:gd name="connsiteY4" fmla="*/ 1282781 h 1286681"/>
              <a:gd name="connsiteX5" fmla="*/ 68 w 1189429"/>
              <a:gd name="connsiteY5" fmla="*/ 980604 h 1286681"/>
              <a:gd name="connsiteX0" fmla="*/ 68 w 1181175"/>
              <a:gd name="connsiteY0" fmla="*/ 980579 h 1285991"/>
              <a:gd name="connsiteX1" fmla="*/ 835954 w 1181175"/>
              <a:gd name="connsiteY1" fmla="*/ 815 h 1285991"/>
              <a:gd name="connsiteX2" fmla="*/ 1163383 w 1181175"/>
              <a:gd name="connsiteY2" fmla="*/ 815228 h 1285991"/>
              <a:gd name="connsiteX3" fmla="*/ 1110985 w 1181175"/>
              <a:gd name="connsiteY3" fmla="*/ 971009 h 1285991"/>
              <a:gd name="connsiteX4" fmla="*/ 1139945 w 1181175"/>
              <a:gd name="connsiteY4" fmla="*/ 1130109 h 1285991"/>
              <a:gd name="connsiteX5" fmla="*/ 791240 w 1181175"/>
              <a:gd name="connsiteY5" fmla="*/ 1282756 h 1285991"/>
              <a:gd name="connsiteX6" fmla="*/ 68 w 1181175"/>
              <a:gd name="connsiteY6" fmla="*/ 980579 h 1285991"/>
              <a:gd name="connsiteX0" fmla="*/ 68 w 1201699"/>
              <a:gd name="connsiteY0" fmla="*/ 989728 h 1295140"/>
              <a:gd name="connsiteX1" fmla="*/ 835954 w 1201699"/>
              <a:gd name="connsiteY1" fmla="*/ 9964 h 1295140"/>
              <a:gd name="connsiteX2" fmla="*/ 1181554 w 1201699"/>
              <a:gd name="connsiteY2" fmla="*/ 502424 h 1295140"/>
              <a:gd name="connsiteX3" fmla="*/ 1163383 w 1201699"/>
              <a:gd name="connsiteY3" fmla="*/ 824377 h 1295140"/>
              <a:gd name="connsiteX4" fmla="*/ 1110985 w 1201699"/>
              <a:gd name="connsiteY4" fmla="*/ 980158 h 1295140"/>
              <a:gd name="connsiteX5" fmla="*/ 1139945 w 1201699"/>
              <a:gd name="connsiteY5" fmla="*/ 1139258 h 1295140"/>
              <a:gd name="connsiteX6" fmla="*/ 791240 w 1201699"/>
              <a:gd name="connsiteY6" fmla="*/ 1291905 h 1295140"/>
              <a:gd name="connsiteX7" fmla="*/ 68 w 1201699"/>
              <a:gd name="connsiteY7" fmla="*/ 989728 h 1295140"/>
              <a:gd name="connsiteX0" fmla="*/ 68 w 1206277"/>
              <a:gd name="connsiteY0" fmla="*/ 989255 h 1294667"/>
              <a:gd name="connsiteX1" fmla="*/ 835954 w 1206277"/>
              <a:gd name="connsiteY1" fmla="*/ 9491 h 1294667"/>
              <a:gd name="connsiteX2" fmla="*/ 1181554 w 1206277"/>
              <a:gd name="connsiteY2" fmla="*/ 501951 h 1294667"/>
              <a:gd name="connsiteX3" fmla="*/ 1172477 w 1206277"/>
              <a:gd name="connsiteY3" fmla="*/ 658852 h 1294667"/>
              <a:gd name="connsiteX4" fmla="*/ 1163383 w 1206277"/>
              <a:gd name="connsiteY4" fmla="*/ 823904 h 1294667"/>
              <a:gd name="connsiteX5" fmla="*/ 1110985 w 1206277"/>
              <a:gd name="connsiteY5" fmla="*/ 979685 h 1294667"/>
              <a:gd name="connsiteX6" fmla="*/ 1139945 w 1206277"/>
              <a:gd name="connsiteY6" fmla="*/ 1138785 h 1294667"/>
              <a:gd name="connsiteX7" fmla="*/ 791240 w 1206277"/>
              <a:gd name="connsiteY7" fmla="*/ 1291432 h 1294667"/>
              <a:gd name="connsiteX8" fmla="*/ 68 w 1206277"/>
              <a:gd name="connsiteY8" fmla="*/ 989255 h 1294667"/>
              <a:gd name="connsiteX0" fmla="*/ 68 w 1206187"/>
              <a:gd name="connsiteY0" fmla="*/ 993161 h 1298573"/>
              <a:gd name="connsiteX1" fmla="*/ 835954 w 1206187"/>
              <a:gd name="connsiteY1" fmla="*/ 13397 h 1298573"/>
              <a:gd name="connsiteX2" fmla="*/ 1181198 w 1206187"/>
              <a:gd name="connsiteY2" fmla="*/ 429513 h 1298573"/>
              <a:gd name="connsiteX3" fmla="*/ 1181554 w 1206187"/>
              <a:gd name="connsiteY3" fmla="*/ 505857 h 1298573"/>
              <a:gd name="connsiteX4" fmla="*/ 1172477 w 1206187"/>
              <a:gd name="connsiteY4" fmla="*/ 662758 h 1298573"/>
              <a:gd name="connsiteX5" fmla="*/ 1163383 w 1206187"/>
              <a:gd name="connsiteY5" fmla="*/ 827810 h 1298573"/>
              <a:gd name="connsiteX6" fmla="*/ 1110985 w 1206187"/>
              <a:gd name="connsiteY6" fmla="*/ 983591 h 1298573"/>
              <a:gd name="connsiteX7" fmla="*/ 1139945 w 1206187"/>
              <a:gd name="connsiteY7" fmla="*/ 1142691 h 1298573"/>
              <a:gd name="connsiteX8" fmla="*/ 791240 w 1206187"/>
              <a:gd name="connsiteY8" fmla="*/ 1295338 h 1298573"/>
              <a:gd name="connsiteX9" fmla="*/ 68 w 1206187"/>
              <a:gd name="connsiteY9" fmla="*/ 993161 h 1298573"/>
              <a:gd name="connsiteX0" fmla="*/ 68 w 1187494"/>
              <a:gd name="connsiteY0" fmla="*/ 1012758 h 1318170"/>
              <a:gd name="connsiteX1" fmla="*/ 835954 w 1187494"/>
              <a:gd name="connsiteY1" fmla="*/ 32994 h 1318170"/>
              <a:gd name="connsiteX2" fmla="*/ 1054319 w 1187494"/>
              <a:gd name="connsiteY2" fmla="*/ 250948 h 1318170"/>
              <a:gd name="connsiteX3" fmla="*/ 1181198 w 1187494"/>
              <a:gd name="connsiteY3" fmla="*/ 449110 h 1318170"/>
              <a:gd name="connsiteX4" fmla="*/ 1181554 w 1187494"/>
              <a:gd name="connsiteY4" fmla="*/ 525454 h 1318170"/>
              <a:gd name="connsiteX5" fmla="*/ 1172477 w 1187494"/>
              <a:gd name="connsiteY5" fmla="*/ 682355 h 1318170"/>
              <a:gd name="connsiteX6" fmla="*/ 1163383 w 1187494"/>
              <a:gd name="connsiteY6" fmla="*/ 847407 h 1318170"/>
              <a:gd name="connsiteX7" fmla="*/ 1110985 w 1187494"/>
              <a:gd name="connsiteY7" fmla="*/ 1003188 h 1318170"/>
              <a:gd name="connsiteX8" fmla="*/ 1139945 w 1187494"/>
              <a:gd name="connsiteY8" fmla="*/ 1162288 h 1318170"/>
              <a:gd name="connsiteX9" fmla="*/ 791240 w 1187494"/>
              <a:gd name="connsiteY9" fmla="*/ 1314935 h 1318170"/>
              <a:gd name="connsiteX10" fmla="*/ 68 w 1187494"/>
              <a:gd name="connsiteY10" fmla="*/ 1012758 h 1318170"/>
              <a:gd name="connsiteX0" fmla="*/ 22 w 1187448"/>
              <a:gd name="connsiteY0" fmla="*/ 999864 h 1305276"/>
              <a:gd name="connsiteX1" fmla="*/ 765348 w 1187448"/>
              <a:gd name="connsiteY1" fmla="*/ 779485 h 1305276"/>
              <a:gd name="connsiteX2" fmla="*/ 835908 w 1187448"/>
              <a:gd name="connsiteY2" fmla="*/ 20100 h 1305276"/>
              <a:gd name="connsiteX3" fmla="*/ 1054273 w 1187448"/>
              <a:gd name="connsiteY3" fmla="*/ 238054 h 1305276"/>
              <a:gd name="connsiteX4" fmla="*/ 1181152 w 1187448"/>
              <a:gd name="connsiteY4" fmla="*/ 436216 h 1305276"/>
              <a:gd name="connsiteX5" fmla="*/ 1181508 w 1187448"/>
              <a:gd name="connsiteY5" fmla="*/ 512560 h 1305276"/>
              <a:gd name="connsiteX6" fmla="*/ 1172431 w 1187448"/>
              <a:gd name="connsiteY6" fmla="*/ 669461 h 1305276"/>
              <a:gd name="connsiteX7" fmla="*/ 1163337 w 1187448"/>
              <a:gd name="connsiteY7" fmla="*/ 834513 h 1305276"/>
              <a:gd name="connsiteX8" fmla="*/ 1110939 w 1187448"/>
              <a:gd name="connsiteY8" fmla="*/ 990294 h 1305276"/>
              <a:gd name="connsiteX9" fmla="*/ 1139899 w 1187448"/>
              <a:gd name="connsiteY9" fmla="*/ 1149394 h 1305276"/>
              <a:gd name="connsiteX10" fmla="*/ 791194 w 1187448"/>
              <a:gd name="connsiteY10" fmla="*/ 1302041 h 1305276"/>
              <a:gd name="connsiteX11" fmla="*/ 22 w 1187448"/>
              <a:gd name="connsiteY11" fmla="*/ 999864 h 1305276"/>
              <a:gd name="connsiteX0" fmla="*/ 16307 w 1203733"/>
              <a:gd name="connsiteY0" fmla="*/ 999864 h 1305276"/>
              <a:gd name="connsiteX1" fmla="*/ 312387 w 1203733"/>
              <a:gd name="connsiteY1" fmla="*/ 809586 h 1305276"/>
              <a:gd name="connsiteX2" fmla="*/ 781633 w 1203733"/>
              <a:gd name="connsiteY2" fmla="*/ 779485 h 1305276"/>
              <a:gd name="connsiteX3" fmla="*/ 852193 w 1203733"/>
              <a:gd name="connsiteY3" fmla="*/ 20100 h 1305276"/>
              <a:gd name="connsiteX4" fmla="*/ 1070558 w 1203733"/>
              <a:gd name="connsiteY4" fmla="*/ 238054 h 1305276"/>
              <a:gd name="connsiteX5" fmla="*/ 1197437 w 1203733"/>
              <a:gd name="connsiteY5" fmla="*/ 436216 h 1305276"/>
              <a:gd name="connsiteX6" fmla="*/ 1197793 w 1203733"/>
              <a:gd name="connsiteY6" fmla="*/ 512560 h 1305276"/>
              <a:gd name="connsiteX7" fmla="*/ 1188716 w 1203733"/>
              <a:gd name="connsiteY7" fmla="*/ 669461 h 1305276"/>
              <a:gd name="connsiteX8" fmla="*/ 1179622 w 1203733"/>
              <a:gd name="connsiteY8" fmla="*/ 834513 h 1305276"/>
              <a:gd name="connsiteX9" fmla="*/ 1127224 w 1203733"/>
              <a:gd name="connsiteY9" fmla="*/ 990294 h 1305276"/>
              <a:gd name="connsiteX10" fmla="*/ 1156184 w 1203733"/>
              <a:gd name="connsiteY10" fmla="*/ 1149394 h 1305276"/>
              <a:gd name="connsiteX11" fmla="*/ 807479 w 1203733"/>
              <a:gd name="connsiteY11" fmla="*/ 1302041 h 1305276"/>
              <a:gd name="connsiteX12" fmla="*/ 16307 w 1203733"/>
              <a:gd name="connsiteY12" fmla="*/ 999864 h 1305276"/>
              <a:gd name="connsiteX0" fmla="*/ 16307 w 1203733"/>
              <a:gd name="connsiteY0" fmla="*/ 999864 h 1305276"/>
              <a:gd name="connsiteX1" fmla="*/ 312387 w 1203733"/>
              <a:gd name="connsiteY1" fmla="*/ 809586 h 1305276"/>
              <a:gd name="connsiteX2" fmla="*/ 508148 w 1203733"/>
              <a:gd name="connsiteY2" fmla="*/ 806599 h 1305276"/>
              <a:gd name="connsiteX3" fmla="*/ 781633 w 1203733"/>
              <a:gd name="connsiteY3" fmla="*/ 779485 h 1305276"/>
              <a:gd name="connsiteX4" fmla="*/ 852193 w 1203733"/>
              <a:gd name="connsiteY4" fmla="*/ 20100 h 1305276"/>
              <a:gd name="connsiteX5" fmla="*/ 1070558 w 1203733"/>
              <a:gd name="connsiteY5" fmla="*/ 238054 h 1305276"/>
              <a:gd name="connsiteX6" fmla="*/ 1197437 w 1203733"/>
              <a:gd name="connsiteY6" fmla="*/ 436216 h 1305276"/>
              <a:gd name="connsiteX7" fmla="*/ 1197793 w 1203733"/>
              <a:gd name="connsiteY7" fmla="*/ 512560 h 1305276"/>
              <a:gd name="connsiteX8" fmla="*/ 1188716 w 1203733"/>
              <a:gd name="connsiteY8" fmla="*/ 669461 h 1305276"/>
              <a:gd name="connsiteX9" fmla="*/ 1179622 w 1203733"/>
              <a:gd name="connsiteY9" fmla="*/ 834513 h 1305276"/>
              <a:gd name="connsiteX10" fmla="*/ 1127224 w 1203733"/>
              <a:gd name="connsiteY10" fmla="*/ 990294 h 1305276"/>
              <a:gd name="connsiteX11" fmla="*/ 1156184 w 1203733"/>
              <a:gd name="connsiteY11" fmla="*/ 1149394 h 1305276"/>
              <a:gd name="connsiteX12" fmla="*/ 807479 w 1203733"/>
              <a:gd name="connsiteY12" fmla="*/ 1302041 h 1305276"/>
              <a:gd name="connsiteX13" fmla="*/ 16307 w 1203733"/>
              <a:gd name="connsiteY13" fmla="*/ 999864 h 1305276"/>
              <a:gd name="connsiteX0" fmla="*/ 16307 w 1203733"/>
              <a:gd name="connsiteY0" fmla="*/ 979839 h 1285251"/>
              <a:gd name="connsiteX1" fmla="*/ 312387 w 1203733"/>
              <a:gd name="connsiteY1" fmla="*/ 789561 h 1285251"/>
              <a:gd name="connsiteX2" fmla="*/ 508148 w 1203733"/>
              <a:gd name="connsiteY2" fmla="*/ 786574 h 1285251"/>
              <a:gd name="connsiteX3" fmla="*/ 781633 w 1203733"/>
              <a:gd name="connsiteY3" fmla="*/ 759460 h 1285251"/>
              <a:gd name="connsiteX4" fmla="*/ 654161 w 1203733"/>
              <a:gd name="connsiteY4" fmla="*/ 241650 h 1285251"/>
              <a:gd name="connsiteX5" fmla="*/ 852193 w 1203733"/>
              <a:gd name="connsiteY5" fmla="*/ 75 h 1285251"/>
              <a:gd name="connsiteX6" fmla="*/ 1070558 w 1203733"/>
              <a:gd name="connsiteY6" fmla="*/ 218029 h 1285251"/>
              <a:gd name="connsiteX7" fmla="*/ 1197437 w 1203733"/>
              <a:gd name="connsiteY7" fmla="*/ 416191 h 1285251"/>
              <a:gd name="connsiteX8" fmla="*/ 1197793 w 1203733"/>
              <a:gd name="connsiteY8" fmla="*/ 492535 h 1285251"/>
              <a:gd name="connsiteX9" fmla="*/ 1188716 w 1203733"/>
              <a:gd name="connsiteY9" fmla="*/ 649436 h 1285251"/>
              <a:gd name="connsiteX10" fmla="*/ 1179622 w 1203733"/>
              <a:gd name="connsiteY10" fmla="*/ 814488 h 1285251"/>
              <a:gd name="connsiteX11" fmla="*/ 1127224 w 1203733"/>
              <a:gd name="connsiteY11" fmla="*/ 970269 h 1285251"/>
              <a:gd name="connsiteX12" fmla="*/ 1156184 w 1203733"/>
              <a:gd name="connsiteY12" fmla="*/ 1129369 h 1285251"/>
              <a:gd name="connsiteX13" fmla="*/ 807479 w 1203733"/>
              <a:gd name="connsiteY13" fmla="*/ 1282016 h 1285251"/>
              <a:gd name="connsiteX14" fmla="*/ 16307 w 1203733"/>
              <a:gd name="connsiteY14" fmla="*/ 979839 h 1285251"/>
              <a:gd name="connsiteX0" fmla="*/ 16307 w 1203733"/>
              <a:gd name="connsiteY0" fmla="*/ 979893 h 1285305"/>
              <a:gd name="connsiteX1" fmla="*/ 312387 w 1203733"/>
              <a:gd name="connsiteY1" fmla="*/ 789615 h 1285305"/>
              <a:gd name="connsiteX2" fmla="*/ 508148 w 1203733"/>
              <a:gd name="connsiteY2" fmla="*/ 786628 h 1285305"/>
              <a:gd name="connsiteX3" fmla="*/ 781633 w 1203733"/>
              <a:gd name="connsiteY3" fmla="*/ 759514 h 1285305"/>
              <a:gd name="connsiteX4" fmla="*/ 654161 w 1203733"/>
              <a:gd name="connsiteY4" fmla="*/ 241704 h 1285305"/>
              <a:gd name="connsiteX5" fmla="*/ 862458 w 1203733"/>
              <a:gd name="connsiteY5" fmla="*/ 186963 h 1285305"/>
              <a:gd name="connsiteX6" fmla="*/ 852193 w 1203733"/>
              <a:gd name="connsiteY6" fmla="*/ 129 h 1285305"/>
              <a:gd name="connsiteX7" fmla="*/ 1070558 w 1203733"/>
              <a:gd name="connsiteY7" fmla="*/ 218083 h 1285305"/>
              <a:gd name="connsiteX8" fmla="*/ 1197437 w 1203733"/>
              <a:gd name="connsiteY8" fmla="*/ 416245 h 1285305"/>
              <a:gd name="connsiteX9" fmla="*/ 1197793 w 1203733"/>
              <a:gd name="connsiteY9" fmla="*/ 492589 h 1285305"/>
              <a:gd name="connsiteX10" fmla="*/ 1188716 w 1203733"/>
              <a:gd name="connsiteY10" fmla="*/ 649490 h 1285305"/>
              <a:gd name="connsiteX11" fmla="*/ 1179622 w 1203733"/>
              <a:gd name="connsiteY11" fmla="*/ 814542 h 1285305"/>
              <a:gd name="connsiteX12" fmla="*/ 1127224 w 1203733"/>
              <a:gd name="connsiteY12" fmla="*/ 970323 h 1285305"/>
              <a:gd name="connsiteX13" fmla="*/ 1156184 w 1203733"/>
              <a:gd name="connsiteY13" fmla="*/ 1129423 h 1285305"/>
              <a:gd name="connsiteX14" fmla="*/ 807479 w 1203733"/>
              <a:gd name="connsiteY14" fmla="*/ 1282070 h 1285305"/>
              <a:gd name="connsiteX15" fmla="*/ 16307 w 1203733"/>
              <a:gd name="connsiteY15" fmla="*/ 979893 h 1285305"/>
              <a:gd name="connsiteX0" fmla="*/ 16307 w 1203733"/>
              <a:gd name="connsiteY0" fmla="*/ 979893 h 1285305"/>
              <a:gd name="connsiteX1" fmla="*/ 312387 w 1203733"/>
              <a:gd name="connsiteY1" fmla="*/ 789615 h 1285305"/>
              <a:gd name="connsiteX2" fmla="*/ 508148 w 1203733"/>
              <a:gd name="connsiteY2" fmla="*/ 786628 h 1285305"/>
              <a:gd name="connsiteX3" fmla="*/ 781633 w 1203733"/>
              <a:gd name="connsiteY3" fmla="*/ 759514 h 1285305"/>
              <a:gd name="connsiteX4" fmla="*/ 794206 w 1203733"/>
              <a:gd name="connsiteY4" fmla="*/ 459702 h 1285305"/>
              <a:gd name="connsiteX5" fmla="*/ 654161 w 1203733"/>
              <a:gd name="connsiteY5" fmla="*/ 241704 h 1285305"/>
              <a:gd name="connsiteX6" fmla="*/ 862458 w 1203733"/>
              <a:gd name="connsiteY6" fmla="*/ 186963 h 1285305"/>
              <a:gd name="connsiteX7" fmla="*/ 852193 w 1203733"/>
              <a:gd name="connsiteY7" fmla="*/ 129 h 1285305"/>
              <a:gd name="connsiteX8" fmla="*/ 1070558 w 1203733"/>
              <a:gd name="connsiteY8" fmla="*/ 218083 h 1285305"/>
              <a:gd name="connsiteX9" fmla="*/ 1197437 w 1203733"/>
              <a:gd name="connsiteY9" fmla="*/ 416245 h 1285305"/>
              <a:gd name="connsiteX10" fmla="*/ 1197793 w 1203733"/>
              <a:gd name="connsiteY10" fmla="*/ 492589 h 1285305"/>
              <a:gd name="connsiteX11" fmla="*/ 1188716 w 1203733"/>
              <a:gd name="connsiteY11" fmla="*/ 649490 h 1285305"/>
              <a:gd name="connsiteX12" fmla="*/ 1179622 w 1203733"/>
              <a:gd name="connsiteY12" fmla="*/ 814542 h 1285305"/>
              <a:gd name="connsiteX13" fmla="*/ 1127224 w 1203733"/>
              <a:gd name="connsiteY13" fmla="*/ 970323 h 1285305"/>
              <a:gd name="connsiteX14" fmla="*/ 1156184 w 1203733"/>
              <a:gd name="connsiteY14" fmla="*/ 1129423 h 1285305"/>
              <a:gd name="connsiteX15" fmla="*/ 807479 w 1203733"/>
              <a:gd name="connsiteY15" fmla="*/ 1282070 h 1285305"/>
              <a:gd name="connsiteX16" fmla="*/ 16307 w 1203733"/>
              <a:gd name="connsiteY16" fmla="*/ 979893 h 1285305"/>
              <a:gd name="connsiteX0" fmla="*/ 16307 w 1203733"/>
              <a:gd name="connsiteY0" fmla="*/ 979893 h 1285305"/>
              <a:gd name="connsiteX1" fmla="*/ 312387 w 1203733"/>
              <a:gd name="connsiteY1" fmla="*/ 789615 h 1285305"/>
              <a:gd name="connsiteX2" fmla="*/ 508148 w 1203733"/>
              <a:gd name="connsiteY2" fmla="*/ 786628 h 1285305"/>
              <a:gd name="connsiteX3" fmla="*/ 781633 w 1203733"/>
              <a:gd name="connsiteY3" fmla="*/ 759514 h 1285305"/>
              <a:gd name="connsiteX4" fmla="*/ 838334 w 1203733"/>
              <a:gd name="connsiteY4" fmla="*/ 686467 h 1285305"/>
              <a:gd name="connsiteX5" fmla="*/ 794206 w 1203733"/>
              <a:gd name="connsiteY5" fmla="*/ 459702 h 1285305"/>
              <a:gd name="connsiteX6" fmla="*/ 654161 w 1203733"/>
              <a:gd name="connsiteY6" fmla="*/ 241704 h 1285305"/>
              <a:gd name="connsiteX7" fmla="*/ 862458 w 1203733"/>
              <a:gd name="connsiteY7" fmla="*/ 186963 h 1285305"/>
              <a:gd name="connsiteX8" fmla="*/ 852193 w 1203733"/>
              <a:gd name="connsiteY8" fmla="*/ 129 h 1285305"/>
              <a:gd name="connsiteX9" fmla="*/ 1070558 w 1203733"/>
              <a:gd name="connsiteY9" fmla="*/ 218083 h 1285305"/>
              <a:gd name="connsiteX10" fmla="*/ 1197437 w 1203733"/>
              <a:gd name="connsiteY10" fmla="*/ 416245 h 1285305"/>
              <a:gd name="connsiteX11" fmla="*/ 1197793 w 1203733"/>
              <a:gd name="connsiteY11" fmla="*/ 492589 h 1285305"/>
              <a:gd name="connsiteX12" fmla="*/ 1188716 w 1203733"/>
              <a:gd name="connsiteY12" fmla="*/ 649490 h 1285305"/>
              <a:gd name="connsiteX13" fmla="*/ 1179622 w 1203733"/>
              <a:gd name="connsiteY13" fmla="*/ 814542 h 1285305"/>
              <a:gd name="connsiteX14" fmla="*/ 1127224 w 1203733"/>
              <a:gd name="connsiteY14" fmla="*/ 970323 h 1285305"/>
              <a:gd name="connsiteX15" fmla="*/ 1156184 w 1203733"/>
              <a:gd name="connsiteY15" fmla="*/ 1129423 h 1285305"/>
              <a:gd name="connsiteX16" fmla="*/ 807479 w 1203733"/>
              <a:gd name="connsiteY16" fmla="*/ 1282070 h 1285305"/>
              <a:gd name="connsiteX17" fmla="*/ 16307 w 1203733"/>
              <a:gd name="connsiteY17" fmla="*/ 979893 h 1285305"/>
              <a:gd name="connsiteX0" fmla="*/ 16307 w 1203733"/>
              <a:gd name="connsiteY0" fmla="*/ 979893 h 1285305"/>
              <a:gd name="connsiteX1" fmla="*/ 312387 w 1203733"/>
              <a:gd name="connsiteY1" fmla="*/ 789615 h 1285305"/>
              <a:gd name="connsiteX2" fmla="*/ 508148 w 1203733"/>
              <a:gd name="connsiteY2" fmla="*/ 786628 h 1285305"/>
              <a:gd name="connsiteX3" fmla="*/ 707290 w 1203733"/>
              <a:gd name="connsiteY3" fmla="*/ 807689 h 1285305"/>
              <a:gd name="connsiteX4" fmla="*/ 781633 w 1203733"/>
              <a:gd name="connsiteY4" fmla="*/ 759514 h 1285305"/>
              <a:gd name="connsiteX5" fmla="*/ 838334 w 1203733"/>
              <a:gd name="connsiteY5" fmla="*/ 686467 h 1285305"/>
              <a:gd name="connsiteX6" fmla="*/ 794206 w 1203733"/>
              <a:gd name="connsiteY6" fmla="*/ 459702 h 1285305"/>
              <a:gd name="connsiteX7" fmla="*/ 654161 w 1203733"/>
              <a:gd name="connsiteY7" fmla="*/ 241704 h 1285305"/>
              <a:gd name="connsiteX8" fmla="*/ 862458 w 1203733"/>
              <a:gd name="connsiteY8" fmla="*/ 186963 h 1285305"/>
              <a:gd name="connsiteX9" fmla="*/ 852193 w 1203733"/>
              <a:gd name="connsiteY9" fmla="*/ 129 h 1285305"/>
              <a:gd name="connsiteX10" fmla="*/ 1070558 w 1203733"/>
              <a:gd name="connsiteY10" fmla="*/ 218083 h 1285305"/>
              <a:gd name="connsiteX11" fmla="*/ 1197437 w 1203733"/>
              <a:gd name="connsiteY11" fmla="*/ 416245 h 1285305"/>
              <a:gd name="connsiteX12" fmla="*/ 1197793 w 1203733"/>
              <a:gd name="connsiteY12" fmla="*/ 492589 h 1285305"/>
              <a:gd name="connsiteX13" fmla="*/ 1188716 w 1203733"/>
              <a:gd name="connsiteY13" fmla="*/ 649490 h 1285305"/>
              <a:gd name="connsiteX14" fmla="*/ 1179622 w 1203733"/>
              <a:gd name="connsiteY14" fmla="*/ 814542 h 1285305"/>
              <a:gd name="connsiteX15" fmla="*/ 1127224 w 1203733"/>
              <a:gd name="connsiteY15" fmla="*/ 970323 h 1285305"/>
              <a:gd name="connsiteX16" fmla="*/ 1156184 w 1203733"/>
              <a:gd name="connsiteY16" fmla="*/ 1129423 h 1285305"/>
              <a:gd name="connsiteX17" fmla="*/ 807479 w 1203733"/>
              <a:gd name="connsiteY17" fmla="*/ 1282070 h 1285305"/>
              <a:gd name="connsiteX18" fmla="*/ 16307 w 1203733"/>
              <a:gd name="connsiteY18" fmla="*/ 979893 h 1285305"/>
              <a:gd name="connsiteX0" fmla="*/ 16307 w 1203733"/>
              <a:gd name="connsiteY0" fmla="*/ 979893 h 1285305"/>
              <a:gd name="connsiteX1" fmla="*/ 312387 w 1203733"/>
              <a:gd name="connsiteY1" fmla="*/ 789615 h 1285305"/>
              <a:gd name="connsiteX2" fmla="*/ 508148 w 1203733"/>
              <a:gd name="connsiteY2" fmla="*/ 786628 h 1285305"/>
              <a:gd name="connsiteX3" fmla="*/ 707290 w 1203733"/>
              <a:gd name="connsiteY3" fmla="*/ 807689 h 1285305"/>
              <a:gd name="connsiteX4" fmla="*/ 781633 w 1203733"/>
              <a:gd name="connsiteY4" fmla="*/ 759514 h 1285305"/>
              <a:gd name="connsiteX5" fmla="*/ 838334 w 1203733"/>
              <a:gd name="connsiteY5" fmla="*/ 686467 h 1285305"/>
              <a:gd name="connsiteX6" fmla="*/ 794206 w 1203733"/>
              <a:gd name="connsiteY6" fmla="*/ 459702 h 1285305"/>
              <a:gd name="connsiteX7" fmla="*/ 733418 w 1203733"/>
              <a:gd name="connsiteY7" fmla="*/ 356007 h 1285305"/>
              <a:gd name="connsiteX8" fmla="*/ 654161 w 1203733"/>
              <a:gd name="connsiteY8" fmla="*/ 241704 h 1285305"/>
              <a:gd name="connsiteX9" fmla="*/ 862458 w 1203733"/>
              <a:gd name="connsiteY9" fmla="*/ 186963 h 1285305"/>
              <a:gd name="connsiteX10" fmla="*/ 852193 w 1203733"/>
              <a:gd name="connsiteY10" fmla="*/ 129 h 1285305"/>
              <a:gd name="connsiteX11" fmla="*/ 1070558 w 1203733"/>
              <a:gd name="connsiteY11" fmla="*/ 218083 h 1285305"/>
              <a:gd name="connsiteX12" fmla="*/ 1197437 w 1203733"/>
              <a:gd name="connsiteY12" fmla="*/ 416245 h 1285305"/>
              <a:gd name="connsiteX13" fmla="*/ 1197793 w 1203733"/>
              <a:gd name="connsiteY13" fmla="*/ 492589 h 1285305"/>
              <a:gd name="connsiteX14" fmla="*/ 1188716 w 1203733"/>
              <a:gd name="connsiteY14" fmla="*/ 649490 h 1285305"/>
              <a:gd name="connsiteX15" fmla="*/ 1179622 w 1203733"/>
              <a:gd name="connsiteY15" fmla="*/ 814542 h 1285305"/>
              <a:gd name="connsiteX16" fmla="*/ 1127224 w 1203733"/>
              <a:gd name="connsiteY16" fmla="*/ 970323 h 1285305"/>
              <a:gd name="connsiteX17" fmla="*/ 1156184 w 1203733"/>
              <a:gd name="connsiteY17" fmla="*/ 1129423 h 1285305"/>
              <a:gd name="connsiteX18" fmla="*/ 807479 w 1203733"/>
              <a:gd name="connsiteY18" fmla="*/ 1282070 h 1285305"/>
              <a:gd name="connsiteX19" fmla="*/ 16307 w 1203733"/>
              <a:gd name="connsiteY19" fmla="*/ 979893 h 1285305"/>
              <a:gd name="connsiteX0" fmla="*/ 16307 w 1203733"/>
              <a:gd name="connsiteY0" fmla="*/ 984248 h 1289660"/>
              <a:gd name="connsiteX1" fmla="*/ 312387 w 1203733"/>
              <a:gd name="connsiteY1" fmla="*/ 793970 h 1289660"/>
              <a:gd name="connsiteX2" fmla="*/ 508148 w 1203733"/>
              <a:gd name="connsiteY2" fmla="*/ 790983 h 1289660"/>
              <a:gd name="connsiteX3" fmla="*/ 707290 w 1203733"/>
              <a:gd name="connsiteY3" fmla="*/ 812044 h 1289660"/>
              <a:gd name="connsiteX4" fmla="*/ 781633 w 1203733"/>
              <a:gd name="connsiteY4" fmla="*/ 763869 h 1289660"/>
              <a:gd name="connsiteX5" fmla="*/ 838334 w 1203733"/>
              <a:gd name="connsiteY5" fmla="*/ 690822 h 1289660"/>
              <a:gd name="connsiteX6" fmla="*/ 794206 w 1203733"/>
              <a:gd name="connsiteY6" fmla="*/ 464057 h 1289660"/>
              <a:gd name="connsiteX7" fmla="*/ 733418 w 1203733"/>
              <a:gd name="connsiteY7" fmla="*/ 360362 h 1289660"/>
              <a:gd name="connsiteX8" fmla="*/ 654161 w 1203733"/>
              <a:gd name="connsiteY8" fmla="*/ 246059 h 1289660"/>
              <a:gd name="connsiteX9" fmla="*/ 862458 w 1203733"/>
              <a:gd name="connsiteY9" fmla="*/ 191318 h 1289660"/>
              <a:gd name="connsiteX10" fmla="*/ 825718 w 1203733"/>
              <a:gd name="connsiteY10" fmla="*/ 84243 h 1289660"/>
              <a:gd name="connsiteX11" fmla="*/ 852193 w 1203733"/>
              <a:gd name="connsiteY11" fmla="*/ 4484 h 1289660"/>
              <a:gd name="connsiteX12" fmla="*/ 1070558 w 1203733"/>
              <a:gd name="connsiteY12" fmla="*/ 222438 h 1289660"/>
              <a:gd name="connsiteX13" fmla="*/ 1197437 w 1203733"/>
              <a:gd name="connsiteY13" fmla="*/ 420600 h 1289660"/>
              <a:gd name="connsiteX14" fmla="*/ 1197793 w 1203733"/>
              <a:gd name="connsiteY14" fmla="*/ 496944 h 1289660"/>
              <a:gd name="connsiteX15" fmla="*/ 1188716 w 1203733"/>
              <a:gd name="connsiteY15" fmla="*/ 653845 h 1289660"/>
              <a:gd name="connsiteX16" fmla="*/ 1179622 w 1203733"/>
              <a:gd name="connsiteY16" fmla="*/ 818897 h 1289660"/>
              <a:gd name="connsiteX17" fmla="*/ 1127224 w 1203733"/>
              <a:gd name="connsiteY17" fmla="*/ 974678 h 1289660"/>
              <a:gd name="connsiteX18" fmla="*/ 1156184 w 1203733"/>
              <a:gd name="connsiteY18" fmla="*/ 1133778 h 1289660"/>
              <a:gd name="connsiteX19" fmla="*/ 807479 w 1203733"/>
              <a:gd name="connsiteY19" fmla="*/ 1286425 h 1289660"/>
              <a:gd name="connsiteX20" fmla="*/ 16307 w 1203733"/>
              <a:gd name="connsiteY20" fmla="*/ 984248 h 1289660"/>
              <a:gd name="connsiteX0" fmla="*/ 16307 w 1203733"/>
              <a:gd name="connsiteY0" fmla="*/ 980440 h 1285852"/>
              <a:gd name="connsiteX1" fmla="*/ 312387 w 1203733"/>
              <a:gd name="connsiteY1" fmla="*/ 790162 h 1285852"/>
              <a:gd name="connsiteX2" fmla="*/ 508148 w 1203733"/>
              <a:gd name="connsiteY2" fmla="*/ 787175 h 1285852"/>
              <a:gd name="connsiteX3" fmla="*/ 707290 w 1203733"/>
              <a:gd name="connsiteY3" fmla="*/ 808236 h 1285852"/>
              <a:gd name="connsiteX4" fmla="*/ 781633 w 1203733"/>
              <a:gd name="connsiteY4" fmla="*/ 760061 h 1285852"/>
              <a:gd name="connsiteX5" fmla="*/ 838334 w 1203733"/>
              <a:gd name="connsiteY5" fmla="*/ 687014 h 1285852"/>
              <a:gd name="connsiteX6" fmla="*/ 794206 w 1203733"/>
              <a:gd name="connsiteY6" fmla="*/ 460249 h 1285852"/>
              <a:gd name="connsiteX7" fmla="*/ 733418 w 1203733"/>
              <a:gd name="connsiteY7" fmla="*/ 356554 h 1285852"/>
              <a:gd name="connsiteX8" fmla="*/ 654161 w 1203733"/>
              <a:gd name="connsiteY8" fmla="*/ 242251 h 1285852"/>
              <a:gd name="connsiteX9" fmla="*/ 862458 w 1203733"/>
              <a:gd name="connsiteY9" fmla="*/ 187510 h 1285852"/>
              <a:gd name="connsiteX10" fmla="*/ 825718 w 1203733"/>
              <a:gd name="connsiteY10" fmla="*/ 80435 h 1285852"/>
              <a:gd name="connsiteX11" fmla="*/ 852193 w 1203733"/>
              <a:gd name="connsiteY11" fmla="*/ 676 h 1285852"/>
              <a:gd name="connsiteX12" fmla="*/ 999082 w 1203733"/>
              <a:gd name="connsiteY12" fmla="*/ 52299 h 1285852"/>
              <a:gd name="connsiteX13" fmla="*/ 1070558 w 1203733"/>
              <a:gd name="connsiteY13" fmla="*/ 218630 h 1285852"/>
              <a:gd name="connsiteX14" fmla="*/ 1197437 w 1203733"/>
              <a:gd name="connsiteY14" fmla="*/ 416792 h 1285852"/>
              <a:gd name="connsiteX15" fmla="*/ 1197793 w 1203733"/>
              <a:gd name="connsiteY15" fmla="*/ 493136 h 1285852"/>
              <a:gd name="connsiteX16" fmla="*/ 1188716 w 1203733"/>
              <a:gd name="connsiteY16" fmla="*/ 650037 h 1285852"/>
              <a:gd name="connsiteX17" fmla="*/ 1179622 w 1203733"/>
              <a:gd name="connsiteY17" fmla="*/ 815089 h 1285852"/>
              <a:gd name="connsiteX18" fmla="*/ 1127224 w 1203733"/>
              <a:gd name="connsiteY18" fmla="*/ 970870 h 1285852"/>
              <a:gd name="connsiteX19" fmla="*/ 1156184 w 1203733"/>
              <a:gd name="connsiteY19" fmla="*/ 1129970 h 1285852"/>
              <a:gd name="connsiteX20" fmla="*/ 807479 w 1203733"/>
              <a:gd name="connsiteY20" fmla="*/ 1282617 h 1285852"/>
              <a:gd name="connsiteX21" fmla="*/ 16307 w 1203733"/>
              <a:gd name="connsiteY21" fmla="*/ 980440 h 1285852"/>
              <a:gd name="connsiteX0" fmla="*/ 16307 w 1203733"/>
              <a:gd name="connsiteY0" fmla="*/ 990578 h 1295990"/>
              <a:gd name="connsiteX1" fmla="*/ 312387 w 1203733"/>
              <a:gd name="connsiteY1" fmla="*/ 800300 h 1295990"/>
              <a:gd name="connsiteX2" fmla="*/ 508148 w 1203733"/>
              <a:gd name="connsiteY2" fmla="*/ 797313 h 1295990"/>
              <a:gd name="connsiteX3" fmla="*/ 707290 w 1203733"/>
              <a:gd name="connsiteY3" fmla="*/ 818374 h 1295990"/>
              <a:gd name="connsiteX4" fmla="*/ 781633 w 1203733"/>
              <a:gd name="connsiteY4" fmla="*/ 770199 h 1295990"/>
              <a:gd name="connsiteX5" fmla="*/ 838334 w 1203733"/>
              <a:gd name="connsiteY5" fmla="*/ 697152 h 1295990"/>
              <a:gd name="connsiteX6" fmla="*/ 794206 w 1203733"/>
              <a:gd name="connsiteY6" fmla="*/ 470387 h 1295990"/>
              <a:gd name="connsiteX7" fmla="*/ 733418 w 1203733"/>
              <a:gd name="connsiteY7" fmla="*/ 366692 h 1295990"/>
              <a:gd name="connsiteX8" fmla="*/ 654161 w 1203733"/>
              <a:gd name="connsiteY8" fmla="*/ 252389 h 1295990"/>
              <a:gd name="connsiteX9" fmla="*/ 862458 w 1203733"/>
              <a:gd name="connsiteY9" fmla="*/ 197648 h 1295990"/>
              <a:gd name="connsiteX10" fmla="*/ 825718 w 1203733"/>
              <a:gd name="connsiteY10" fmla="*/ 90573 h 1295990"/>
              <a:gd name="connsiteX11" fmla="*/ 838480 w 1203733"/>
              <a:gd name="connsiteY11" fmla="*/ 480 h 1295990"/>
              <a:gd name="connsiteX12" fmla="*/ 999082 w 1203733"/>
              <a:gd name="connsiteY12" fmla="*/ 62437 h 1295990"/>
              <a:gd name="connsiteX13" fmla="*/ 1070558 w 1203733"/>
              <a:gd name="connsiteY13" fmla="*/ 228768 h 1295990"/>
              <a:gd name="connsiteX14" fmla="*/ 1197437 w 1203733"/>
              <a:gd name="connsiteY14" fmla="*/ 426930 h 1295990"/>
              <a:gd name="connsiteX15" fmla="*/ 1197793 w 1203733"/>
              <a:gd name="connsiteY15" fmla="*/ 503274 h 1295990"/>
              <a:gd name="connsiteX16" fmla="*/ 1188716 w 1203733"/>
              <a:gd name="connsiteY16" fmla="*/ 660175 h 1295990"/>
              <a:gd name="connsiteX17" fmla="*/ 1179622 w 1203733"/>
              <a:gd name="connsiteY17" fmla="*/ 825227 h 1295990"/>
              <a:gd name="connsiteX18" fmla="*/ 1127224 w 1203733"/>
              <a:gd name="connsiteY18" fmla="*/ 981008 h 1295990"/>
              <a:gd name="connsiteX19" fmla="*/ 1156184 w 1203733"/>
              <a:gd name="connsiteY19" fmla="*/ 1140108 h 1295990"/>
              <a:gd name="connsiteX20" fmla="*/ 807479 w 1203733"/>
              <a:gd name="connsiteY20" fmla="*/ 1292755 h 1295990"/>
              <a:gd name="connsiteX21" fmla="*/ 16307 w 1203733"/>
              <a:gd name="connsiteY21" fmla="*/ 990578 h 1295990"/>
              <a:gd name="connsiteX0" fmla="*/ 16307 w 1203733"/>
              <a:gd name="connsiteY0" fmla="*/ 990578 h 1295990"/>
              <a:gd name="connsiteX1" fmla="*/ 312387 w 1203733"/>
              <a:gd name="connsiteY1" fmla="*/ 800300 h 1295990"/>
              <a:gd name="connsiteX2" fmla="*/ 508148 w 1203733"/>
              <a:gd name="connsiteY2" fmla="*/ 797313 h 1295990"/>
              <a:gd name="connsiteX3" fmla="*/ 707290 w 1203733"/>
              <a:gd name="connsiteY3" fmla="*/ 818374 h 1295990"/>
              <a:gd name="connsiteX4" fmla="*/ 781633 w 1203733"/>
              <a:gd name="connsiteY4" fmla="*/ 770199 h 1295990"/>
              <a:gd name="connsiteX5" fmla="*/ 838334 w 1203733"/>
              <a:gd name="connsiteY5" fmla="*/ 697152 h 1295990"/>
              <a:gd name="connsiteX6" fmla="*/ 794206 w 1203733"/>
              <a:gd name="connsiteY6" fmla="*/ 470387 h 1295990"/>
              <a:gd name="connsiteX7" fmla="*/ 733418 w 1203733"/>
              <a:gd name="connsiteY7" fmla="*/ 366692 h 1295990"/>
              <a:gd name="connsiteX8" fmla="*/ 654161 w 1203733"/>
              <a:gd name="connsiteY8" fmla="*/ 252389 h 1295990"/>
              <a:gd name="connsiteX9" fmla="*/ 862458 w 1203733"/>
              <a:gd name="connsiteY9" fmla="*/ 197648 h 1295990"/>
              <a:gd name="connsiteX10" fmla="*/ 822968 w 1203733"/>
              <a:gd name="connsiteY10" fmla="*/ 138119 h 1295990"/>
              <a:gd name="connsiteX11" fmla="*/ 825718 w 1203733"/>
              <a:gd name="connsiteY11" fmla="*/ 90573 h 1295990"/>
              <a:gd name="connsiteX12" fmla="*/ 838480 w 1203733"/>
              <a:gd name="connsiteY12" fmla="*/ 480 h 1295990"/>
              <a:gd name="connsiteX13" fmla="*/ 999082 w 1203733"/>
              <a:gd name="connsiteY13" fmla="*/ 62437 h 1295990"/>
              <a:gd name="connsiteX14" fmla="*/ 1070558 w 1203733"/>
              <a:gd name="connsiteY14" fmla="*/ 228768 h 1295990"/>
              <a:gd name="connsiteX15" fmla="*/ 1197437 w 1203733"/>
              <a:gd name="connsiteY15" fmla="*/ 426930 h 1295990"/>
              <a:gd name="connsiteX16" fmla="*/ 1197793 w 1203733"/>
              <a:gd name="connsiteY16" fmla="*/ 503274 h 1295990"/>
              <a:gd name="connsiteX17" fmla="*/ 1188716 w 1203733"/>
              <a:gd name="connsiteY17" fmla="*/ 660175 h 1295990"/>
              <a:gd name="connsiteX18" fmla="*/ 1179622 w 1203733"/>
              <a:gd name="connsiteY18" fmla="*/ 825227 h 1295990"/>
              <a:gd name="connsiteX19" fmla="*/ 1127224 w 1203733"/>
              <a:gd name="connsiteY19" fmla="*/ 981008 h 1295990"/>
              <a:gd name="connsiteX20" fmla="*/ 1156184 w 1203733"/>
              <a:gd name="connsiteY20" fmla="*/ 1140108 h 1295990"/>
              <a:gd name="connsiteX21" fmla="*/ 807479 w 1203733"/>
              <a:gd name="connsiteY21" fmla="*/ 1292755 h 1295990"/>
              <a:gd name="connsiteX22" fmla="*/ 16307 w 1203733"/>
              <a:gd name="connsiteY22" fmla="*/ 990578 h 1295990"/>
              <a:gd name="connsiteX0" fmla="*/ 16307 w 1203733"/>
              <a:gd name="connsiteY0" fmla="*/ 993484 h 1298896"/>
              <a:gd name="connsiteX1" fmla="*/ 312387 w 1203733"/>
              <a:gd name="connsiteY1" fmla="*/ 803206 h 1298896"/>
              <a:gd name="connsiteX2" fmla="*/ 508148 w 1203733"/>
              <a:gd name="connsiteY2" fmla="*/ 800219 h 1298896"/>
              <a:gd name="connsiteX3" fmla="*/ 707290 w 1203733"/>
              <a:gd name="connsiteY3" fmla="*/ 821280 h 1298896"/>
              <a:gd name="connsiteX4" fmla="*/ 781633 w 1203733"/>
              <a:gd name="connsiteY4" fmla="*/ 773105 h 1298896"/>
              <a:gd name="connsiteX5" fmla="*/ 838334 w 1203733"/>
              <a:gd name="connsiteY5" fmla="*/ 700058 h 1298896"/>
              <a:gd name="connsiteX6" fmla="*/ 794206 w 1203733"/>
              <a:gd name="connsiteY6" fmla="*/ 473293 h 1298896"/>
              <a:gd name="connsiteX7" fmla="*/ 733418 w 1203733"/>
              <a:gd name="connsiteY7" fmla="*/ 369598 h 1298896"/>
              <a:gd name="connsiteX8" fmla="*/ 654161 w 1203733"/>
              <a:gd name="connsiteY8" fmla="*/ 255295 h 1298896"/>
              <a:gd name="connsiteX9" fmla="*/ 862458 w 1203733"/>
              <a:gd name="connsiteY9" fmla="*/ 200554 h 1298896"/>
              <a:gd name="connsiteX10" fmla="*/ 822968 w 1203733"/>
              <a:gd name="connsiteY10" fmla="*/ 141025 h 1298896"/>
              <a:gd name="connsiteX11" fmla="*/ 825718 w 1203733"/>
              <a:gd name="connsiteY11" fmla="*/ 93479 h 1298896"/>
              <a:gd name="connsiteX12" fmla="*/ 838480 w 1203733"/>
              <a:gd name="connsiteY12" fmla="*/ 3386 h 1298896"/>
              <a:gd name="connsiteX13" fmla="*/ 934719 w 1203733"/>
              <a:gd name="connsiteY13" fmla="*/ 23457 h 1298896"/>
              <a:gd name="connsiteX14" fmla="*/ 999082 w 1203733"/>
              <a:gd name="connsiteY14" fmla="*/ 65343 h 1298896"/>
              <a:gd name="connsiteX15" fmla="*/ 1070558 w 1203733"/>
              <a:gd name="connsiteY15" fmla="*/ 231674 h 1298896"/>
              <a:gd name="connsiteX16" fmla="*/ 1197437 w 1203733"/>
              <a:gd name="connsiteY16" fmla="*/ 429836 h 1298896"/>
              <a:gd name="connsiteX17" fmla="*/ 1197793 w 1203733"/>
              <a:gd name="connsiteY17" fmla="*/ 506180 h 1298896"/>
              <a:gd name="connsiteX18" fmla="*/ 1188716 w 1203733"/>
              <a:gd name="connsiteY18" fmla="*/ 663081 h 1298896"/>
              <a:gd name="connsiteX19" fmla="*/ 1179622 w 1203733"/>
              <a:gd name="connsiteY19" fmla="*/ 828133 h 1298896"/>
              <a:gd name="connsiteX20" fmla="*/ 1127224 w 1203733"/>
              <a:gd name="connsiteY20" fmla="*/ 983914 h 1298896"/>
              <a:gd name="connsiteX21" fmla="*/ 1156184 w 1203733"/>
              <a:gd name="connsiteY21" fmla="*/ 1143014 h 1298896"/>
              <a:gd name="connsiteX22" fmla="*/ 807479 w 1203733"/>
              <a:gd name="connsiteY22" fmla="*/ 1295661 h 1298896"/>
              <a:gd name="connsiteX23" fmla="*/ 16307 w 1203733"/>
              <a:gd name="connsiteY23" fmla="*/ 993484 h 1298896"/>
              <a:gd name="connsiteX0" fmla="*/ 16307 w 1203733"/>
              <a:gd name="connsiteY0" fmla="*/ 993484 h 1298896"/>
              <a:gd name="connsiteX1" fmla="*/ 312387 w 1203733"/>
              <a:gd name="connsiteY1" fmla="*/ 803206 h 1298896"/>
              <a:gd name="connsiteX2" fmla="*/ 508148 w 1203733"/>
              <a:gd name="connsiteY2" fmla="*/ 800219 h 1298896"/>
              <a:gd name="connsiteX3" fmla="*/ 707290 w 1203733"/>
              <a:gd name="connsiteY3" fmla="*/ 821280 h 1298896"/>
              <a:gd name="connsiteX4" fmla="*/ 781633 w 1203733"/>
              <a:gd name="connsiteY4" fmla="*/ 773105 h 1298896"/>
              <a:gd name="connsiteX5" fmla="*/ 838334 w 1203733"/>
              <a:gd name="connsiteY5" fmla="*/ 700058 h 1298896"/>
              <a:gd name="connsiteX6" fmla="*/ 794206 w 1203733"/>
              <a:gd name="connsiteY6" fmla="*/ 473293 h 1298896"/>
              <a:gd name="connsiteX7" fmla="*/ 733418 w 1203733"/>
              <a:gd name="connsiteY7" fmla="*/ 369598 h 1298896"/>
              <a:gd name="connsiteX8" fmla="*/ 654161 w 1203733"/>
              <a:gd name="connsiteY8" fmla="*/ 255295 h 1298896"/>
              <a:gd name="connsiteX9" fmla="*/ 759588 w 1203733"/>
              <a:gd name="connsiteY9" fmla="*/ 247080 h 1298896"/>
              <a:gd name="connsiteX10" fmla="*/ 862458 w 1203733"/>
              <a:gd name="connsiteY10" fmla="*/ 200554 h 1298896"/>
              <a:gd name="connsiteX11" fmla="*/ 822968 w 1203733"/>
              <a:gd name="connsiteY11" fmla="*/ 141025 h 1298896"/>
              <a:gd name="connsiteX12" fmla="*/ 825718 w 1203733"/>
              <a:gd name="connsiteY12" fmla="*/ 93479 h 1298896"/>
              <a:gd name="connsiteX13" fmla="*/ 838480 w 1203733"/>
              <a:gd name="connsiteY13" fmla="*/ 3386 h 1298896"/>
              <a:gd name="connsiteX14" fmla="*/ 934719 w 1203733"/>
              <a:gd name="connsiteY14" fmla="*/ 23457 h 1298896"/>
              <a:gd name="connsiteX15" fmla="*/ 999082 w 1203733"/>
              <a:gd name="connsiteY15" fmla="*/ 65343 h 1298896"/>
              <a:gd name="connsiteX16" fmla="*/ 1070558 w 1203733"/>
              <a:gd name="connsiteY16" fmla="*/ 231674 h 1298896"/>
              <a:gd name="connsiteX17" fmla="*/ 1197437 w 1203733"/>
              <a:gd name="connsiteY17" fmla="*/ 429836 h 1298896"/>
              <a:gd name="connsiteX18" fmla="*/ 1197793 w 1203733"/>
              <a:gd name="connsiteY18" fmla="*/ 506180 h 1298896"/>
              <a:gd name="connsiteX19" fmla="*/ 1188716 w 1203733"/>
              <a:gd name="connsiteY19" fmla="*/ 663081 h 1298896"/>
              <a:gd name="connsiteX20" fmla="*/ 1179622 w 1203733"/>
              <a:gd name="connsiteY20" fmla="*/ 828133 h 1298896"/>
              <a:gd name="connsiteX21" fmla="*/ 1127224 w 1203733"/>
              <a:gd name="connsiteY21" fmla="*/ 983914 h 1298896"/>
              <a:gd name="connsiteX22" fmla="*/ 1156184 w 1203733"/>
              <a:gd name="connsiteY22" fmla="*/ 1143014 h 1298896"/>
              <a:gd name="connsiteX23" fmla="*/ 807479 w 1203733"/>
              <a:gd name="connsiteY23" fmla="*/ 1295661 h 1298896"/>
              <a:gd name="connsiteX24" fmla="*/ 16307 w 1203733"/>
              <a:gd name="connsiteY24" fmla="*/ 993484 h 1298896"/>
              <a:gd name="connsiteX0" fmla="*/ 11727 w 1199153"/>
              <a:gd name="connsiteY0" fmla="*/ 993484 h 1304914"/>
              <a:gd name="connsiteX1" fmla="*/ 307807 w 1199153"/>
              <a:gd name="connsiteY1" fmla="*/ 803206 h 1304914"/>
              <a:gd name="connsiteX2" fmla="*/ 503568 w 1199153"/>
              <a:gd name="connsiteY2" fmla="*/ 800219 h 1304914"/>
              <a:gd name="connsiteX3" fmla="*/ 702710 w 1199153"/>
              <a:gd name="connsiteY3" fmla="*/ 821280 h 1304914"/>
              <a:gd name="connsiteX4" fmla="*/ 777053 w 1199153"/>
              <a:gd name="connsiteY4" fmla="*/ 773105 h 1304914"/>
              <a:gd name="connsiteX5" fmla="*/ 833754 w 1199153"/>
              <a:gd name="connsiteY5" fmla="*/ 700058 h 1304914"/>
              <a:gd name="connsiteX6" fmla="*/ 789626 w 1199153"/>
              <a:gd name="connsiteY6" fmla="*/ 473293 h 1304914"/>
              <a:gd name="connsiteX7" fmla="*/ 728838 w 1199153"/>
              <a:gd name="connsiteY7" fmla="*/ 369598 h 1304914"/>
              <a:gd name="connsiteX8" fmla="*/ 649581 w 1199153"/>
              <a:gd name="connsiteY8" fmla="*/ 255295 h 1304914"/>
              <a:gd name="connsiteX9" fmla="*/ 755008 w 1199153"/>
              <a:gd name="connsiteY9" fmla="*/ 247080 h 1304914"/>
              <a:gd name="connsiteX10" fmla="*/ 857878 w 1199153"/>
              <a:gd name="connsiteY10" fmla="*/ 200554 h 1304914"/>
              <a:gd name="connsiteX11" fmla="*/ 818388 w 1199153"/>
              <a:gd name="connsiteY11" fmla="*/ 141025 h 1304914"/>
              <a:gd name="connsiteX12" fmla="*/ 821138 w 1199153"/>
              <a:gd name="connsiteY12" fmla="*/ 93479 h 1304914"/>
              <a:gd name="connsiteX13" fmla="*/ 833900 w 1199153"/>
              <a:gd name="connsiteY13" fmla="*/ 3386 h 1304914"/>
              <a:gd name="connsiteX14" fmla="*/ 930139 w 1199153"/>
              <a:gd name="connsiteY14" fmla="*/ 23457 h 1304914"/>
              <a:gd name="connsiteX15" fmla="*/ 994502 w 1199153"/>
              <a:gd name="connsiteY15" fmla="*/ 65343 h 1304914"/>
              <a:gd name="connsiteX16" fmla="*/ 1065978 w 1199153"/>
              <a:gd name="connsiteY16" fmla="*/ 231674 h 1304914"/>
              <a:gd name="connsiteX17" fmla="*/ 1192857 w 1199153"/>
              <a:gd name="connsiteY17" fmla="*/ 429836 h 1304914"/>
              <a:gd name="connsiteX18" fmla="*/ 1193213 w 1199153"/>
              <a:gd name="connsiteY18" fmla="*/ 506180 h 1304914"/>
              <a:gd name="connsiteX19" fmla="*/ 1184136 w 1199153"/>
              <a:gd name="connsiteY19" fmla="*/ 663081 h 1304914"/>
              <a:gd name="connsiteX20" fmla="*/ 1175042 w 1199153"/>
              <a:gd name="connsiteY20" fmla="*/ 828133 h 1304914"/>
              <a:gd name="connsiteX21" fmla="*/ 1122644 w 1199153"/>
              <a:gd name="connsiteY21" fmla="*/ 983914 h 1304914"/>
              <a:gd name="connsiteX22" fmla="*/ 1151604 w 1199153"/>
              <a:gd name="connsiteY22" fmla="*/ 1143014 h 1304914"/>
              <a:gd name="connsiteX23" fmla="*/ 802899 w 1199153"/>
              <a:gd name="connsiteY23" fmla="*/ 1295661 h 1304914"/>
              <a:gd name="connsiteX24" fmla="*/ 133739 w 1199153"/>
              <a:gd name="connsiteY24" fmla="*/ 1255869 h 1304914"/>
              <a:gd name="connsiteX25" fmla="*/ 11727 w 1199153"/>
              <a:gd name="connsiteY25" fmla="*/ 993484 h 1304914"/>
              <a:gd name="connsiteX0" fmla="*/ 6415 w 1193841"/>
              <a:gd name="connsiteY0" fmla="*/ 993484 h 1300650"/>
              <a:gd name="connsiteX1" fmla="*/ 302495 w 1193841"/>
              <a:gd name="connsiteY1" fmla="*/ 803206 h 1300650"/>
              <a:gd name="connsiteX2" fmla="*/ 498256 w 1193841"/>
              <a:gd name="connsiteY2" fmla="*/ 800219 h 1300650"/>
              <a:gd name="connsiteX3" fmla="*/ 697398 w 1193841"/>
              <a:gd name="connsiteY3" fmla="*/ 821280 h 1300650"/>
              <a:gd name="connsiteX4" fmla="*/ 771741 w 1193841"/>
              <a:gd name="connsiteY4" fmla="*/ 773105 h 1300650"/>
              <a:gd name="connsiteX5" fmla="*/ 828442 w 1193841"/>
              <a:gd name="connsiteY5" fmla="*/ 700058 h 1300650"/>
              <a:gd name="connsiteX6" fmla="*/ 784314 w 1193841"/>
              <a:gd name="connsiteY6" fmla="*/ 473293 h 1300650"/>
              <a:gd name="connsiteX7" fmla="*/ 723526 w 1193841"/>
              <a:gd name="connsiteY7" fmla="*/ 369598 h 1300650"/>
              <a:gd name="connsiteX8" fmla="*/ 644269 w 1193841"/>
              <a:gd name="connsiteY8" fmla="*/ 255295 h 1300650"/>
              <a:gd name="connsiteX9" fmla="*/ 749696 w 1193841"/>
              <a:gd name="connsiteY9" fmla="*/ 247080 h 1300650"/>
              <a:gd name="connsiteX10" fmla="*/ 852566 w 1193841"/>
              <a:gd name="connsiteY10" fmla="*/ 200554 h 1300650"/>
              <a:gd name="connsiteX11" fmla="*/ 813076 w 1193841"/>
              <a:gd name="connsiteY11" fmla="*/ 141025 h 1300650"/>
              <a:gd name="connsiteX12" fmla="*/ 815826 w 1193841"/>
              <a:gd name="connsiteY12" fmla="*/ 93479 h 1300650"/>
              <a:gd name="connsiteX13" fmla="*/ 828588 w 1193841"/>
              <a:gd name="connsiteY13" fmla="*/ 3386 h 1300650"/>
              <a:gd name="connsiteX14" fmla="*/ 924827 w 1193841"/>
              <a:gd name="connsiteY14" fmla="*/ 23457 h 1300650"/>
              <a:gd name="connsiteX15" fmla="*/ 989190 w 1193841"/>
              <a:gd name="connsiteY15" fmla="*/ 65343 h 1300650"/>
              <a:gd name="connsiteX16" fmla="*/ 1060666 w 1193841"/>
              <a:gd name="connsiteY16" fmla="*/ 231674 h 1300650"/>
              <a:gd name="connsiteX17" fmla="*/ 1187545 w 1193841"/>
              <a:gd name="connsiteY17" fmla="*/ 429836 h 1300650"/>
              <a:gd name="connsiteX18" fmla="*/ 1187901 w 1193841"/>
              <a:gd name="connsiteY18" fmla="*/ 506180 h 1300650"/>
              <a:gd name="connsiteX19" fmla="*/ 1178824 w 1193841"/>
              <a:gd name="connsiteY19" fmla="*/ 663081 h 1300650"/>
              <a:gd name="connsiteX20" fmla="*/ 1169730 w 1193841"/>
              <a:gd name="connsiteY20" fmla="*/ 828133 h 1300650"/>
              <a:gd name="connsiteX21" fmla="*/ 1117332 w 1193841"/>
              <a:gd name="connsiteY21" fmla="*/ 983914 h 1300650"/>
              <a:gd name="connsiteX22" fmla="*/ 1146292 w 1193841"/>
              <a:gd name="connsiteY22" fmla="*/ 1143014 h 1300650"/>
              <a:gd name="connsiteX23" fmla="*/ 797587 w 1193841"/>
              <a:gd name="connsiteY23" fmla="*/ 1295661 h 1300650"/>
              <a:gd name="connsiteX24" fmla="*/ 128427 w 1193841"/>
              <a:gd name="connsiteY24" fmla="*/ 1255869 h 1300650"/>
              <a:gd name="connsiteX25" fmla="*/ 101196 w 1193841"/>
              <a:gd name="connsiteY25" fmla="*/ 1149347 h 1300650"/>
              <a:gd name="connsiteX26" fmla="*/ 6415 w 1193841"/>
              <a:gd name="connsiteY26" fmla="*/ 993484 h 1300650"/>
              <a:gd name="connsiteX0" fmla="*/ 1441 w 1188867"/>
              <a:gd name="connsiteY0" fmla="*/ 993484 h 1300650"/>
              <a:gd name="connsiteX1" fmla="*/ 58223 w 1188867"/>
              <a:gd name="connsiteY1" fmla="*/ 899084 h 1300650"/>
              <a:gd name="connsiteX2" fmla="*/ 297521 w 1188867"/>
              <a:gd name="connsiteY2" fmla="*/ 803206 h 1300650"/>
              <a:gd name="connsiteX3" fmla="*/ 493282 w 1188867"/>
              <a:gd name="connsiteY3" fmla="*/ 800219 h 1300650"/>
              <a:gd name="connsiteX4" fmla="*/ 692424 w 1188867"/>
              <a:gd name="connsiteY4" fmla="*/ 821280 h 1300650"/>
              <a:gd name="connsiteX5" fmla="*/ 766767 w 1188867"/>
              <a:gd name="connsiteY5" fmla="*/ 773105 h 1300650"/>
              <a:gd name="connsiteX6" fmla="*/ 823468 w 1188867"/>
              <a:gd name="connsiteY6" fmla="*/ 700058 h 1300650"/>
              <a:gd name="connsiteX7" fmla="*/ 779340 w 1188867"/>
              <a:gd name="connsiteY7" fmla="*/ 473293 h 1300650"/>
              <a:gd name="connsiteX8" fmla="*/ 718552 w 1188867"/>
              <a:gd name="connsiteY8" fmla="*/ 369598 h 1300650"/>
              <a:gd name="connsiteX9" fmla="*/ 639295 w 1188867"/>
              <a:gd name="connsiteY9" fmla="*/ 255295 h 1300650"/>
              <a:gd name="connsiteX10" fmla="*/ 744722 w 1188867"/>
              <a:gd name="connsiteY10" fmla="*/ 247080 h 1300650"/>
              <a:gd name="connsiteX11" fmla="*/ 847592 w 1188867"/>
              <a:gd name="connsiteY11" fmla="*/ 200554 h 1300650"/>
              <a:gd name="connsiteX12" fmla="*/ 808102 w 1188867"/>
              <a:gd name="connsiteY12" fmla="*/ 141025 h 1300650"/>
              <a:gd name="connsiteX13" fmla="*/ 810852 w 1188867"/>
              <a:gd name="connsiteY13" fmla="*/ 93479 h 1300650"/>
              <a:gd name="connsiteX14" fmla="*/ 823614 w 1188867"/>
              <a:gd name="connsiteY14" fmla="*/ 3386 h 1300650"/>
              <a:gd name="connsiteX15" fmla="*/ 919853 w 1188867"/>
              <a:gd name="connsiteY15" fmla="*/ 23457 h 1300650"/>
              <a:gd name="connsiteX16" fmla="*/ 984216 w 1188867"/>
              <a:gd name="connsiteY16" fmla="*/ 65343 h 1300650"/>
              <a:gd name="connsiteX17" fmla="*/ 1055692 w 1188867"/>
              <a:gd name="connsiteY17" fmla="*/ 231674 h 1300650"/>
              <a:gd name="connsiteX18" fmla="*/ 1182571 w 1188867"/>
              <a:gd name="connsiteY18" fmla="*/ 429836 h 1300650"/>
              <a:gd name="connsiteX19" fmla="*/ 1182927 w 1188867"/>
              <a:gd name="connsiteY19" fmla="*/ 506180 h 1300650"/>
              <a:gd name="connsiteX20" fmla="*/ 1173850 w 1188867"/>
              <a:gd name="connsiteY20" fmla="*/ 663081 h 1300650"/>
              <a:gd name="connsiteX21" fmla="*/ 1164756 w 1188867"/>
              <a:gd name="connsiteY21" fmla="*/ 828133 h 1300650"/>
              <a:gd name="connsiteX22" fmla="*/ 1112358 w 1188867"/>
              <a:gd name="connsiteY22" fmla="*/ 983914 h 1300650"/>
              <a:gd name="connsiteX23" fmla="*/ 1141318 w 1188867"/>
              <a:gd name="connsiteY23" fmla="*/ 1143014 h 1300650"/>
              <a:gd name="connsiteX24" fmla="*/ 792613 w 1188867"/>
              <a:gd name="connsiteY24" fmla="*/ 1295661 h 1300650"/>
              <a:gd name="connsiteX25" fmla="*/ 123453 w 1188867"/>
              <a:gd name="connsiteY25" fmla="*/ 1255869 h 1300650"/>
              <a:gd name="connsiteX26" fmla="*/ 96222 w 1188867"/>
              <a:gd name="connsiteY26" fmla="*/ 1149347 h 1300650"/>
              <a:gd name="connsiteX27" fmla="*/ 1441 w 1188867"/>
              <a:gd name="connsiteY27" fmla="*/ 993484 h 1300650"/>
              <a:gd name="connsiteX0" fmla="*/ 1441 w 1188867"/>
              <a:gd name="connsiteY0" fmla="*/ 993484 h 1297690"/>
              <a:gd name="connsiteX1" fmla="*/ 58223 w 1188867"/>
              <a:gd name="connsiteY1" fmla="*/ 899084 h 1297690"/>
              <a:gd name="connsiteX2" fmla="*/ 297521 w 1188867"/>
              <a:gd name="connsiteY2" fmla="*/ 803206 h 1297690"/>
              <a:gd name="connsiteX3" fmla="*/ 493282 w 1188867"/>
              <a:gd name="connsiteY3" fmla="*/ 800219 h 1297690"/>
              <a:gd name="connsiteX4" fmla="*/ 692424 w 1188867"/>
              <a:gd name="connsiteY4" fmla="*/ 821280 h 1297690"/>
              <a:gd name="connsiteX5" fmla="*/ 766767 w 1188867"/>
              <a:gd name="connsiteY5" fmla="*/ 773105 h 1297690"/>
              <a:gd name="connsiteX6" fmla="*/ 823468 w 1188867"/>
              <a:gd name="connsiteY6" fmla="*/ 700058 h 1297690"/>
              <a:gd name="connsiteX7" fmla="*/ 779340 w 1188867"/>
              <a:gd name="connsiteY7" fmla="*/ 473293 h 1297690"/>
              <a:gd name="connsiteX8" fmla="*/ 718552 w 1188867"/>
              <a:gd name="connsiteY8" fmla="*/ 369598 h 1297690"/>
              <a:gd name="connsiteX9" fmla="*/ 639295 w 1188867"/>
              <a:gd name="connsiteY9" fmla="*/ 255295 h 1297690"/>
              <a:gd name="connsiteX10" fmla="*/ 744722 w 1188867"/>
              <a:gd name="connsiteY10" fmla="*/ 247080 h 1297690"/>
              <a:gd name="connsiteX11" fmla="*/ 847592 w 1188867"/>
              <a:gd name="connsiteY11" fmla="*/ 200554 h 1297690"/>
              <a:gd name="connsiteX12" fmla="*/ 808102 w 1188867"/>
              <a:gd name="connsiteY12" fmla="*/ 141025 h 1297690"/>
              <a:gd name="connsiteX13" fmla="*/ 810852 w 1188867"/>
              <a:gd name="connsiteY13" fmla="*/ 93479 h 1297690"/>
              <a:gd name="connsiteX14" fmla="*/ 823614 w 1188867"/>
              <a:gd name="connsiteY14" fmla="*/ 3386 h 1297690"/>
              <a:gd name="connsiteX15" fmla="*/ 919853 w 1188867"/>
              <a:gd name="connsiteY15" fmla="*/ 23457 h 1297690"/>
              <a:gd name="connsiteX16" fmla="*/ 984216 w 1188867"/>
              <a:gd name="connsiteY16" fmla="*/ 65343 h 1297690"/>
              <a:gd name="connsiteX17" fmla="*/ 1055692 w 1188867"/>
              <a:gd name="connsiteY17" fmla="*/ 231674 h 1297690"/>
              <a:gd name="connsiteX18" fmla="*/ 1182571 w 1188867"/>
              <a:gd name="connsiteY18" fmla="*/ 429836 h 1297690"/>
              <a:gd name="connsiteX19" fmla="*/ 1182927 w 1188867"/>
              <a:gd name="connsiteY19" fmla="*/ 506180 h 1297690"/>
              <a:gd name="connsiteX20" fmla="*/ 1173850 w 1188867"/>
              <a:gd name="connsiteY20" fmla="*/ 663081 h 1297690"/>
              <a:gd name="connsiteX21" fmla="*/ 1164756 w 1188867"/>
              <a:gd name="connsiteY21" fmla="*/ 828133 h 1297690"/>
              <a:gd name="connsiteX22" fmla="*/ 1112358 w 1188867"/>
              <a:gd name="connsiteY22" fmla="*/ 983914 h 1297690"/>
              <a:gd name="connsiteX23" fmla="*/ 1141318 w 1188867"/>
              <a:gd name="connsiteY23" fmla="*/ 1143014 h 1297690"/>
              <a:gd name="connsiteX24" fmla="*/ 792613 w 1188867"/>
              <a:gd name="connsiteY24" fmla="*/ 1295661 h 1297690"/>
              <a:gd name="connsiteX25" fmla="*/ 210684 w 1188867"/>
              <a:gd name="connsiteY25" fmla="*/ 1232295 h 1297690"/>
              <a:gd name="connsiteX26" fmla="*/ 123453 w 1188867"/>
              <a:gd name="connsiteY26" fmla="*/ 1255869 h 1297690"/>
              <a:gd name="connsiteX27" fmla="*/ 96222 w 1188867"/>
              <a:gd name="connsiteY27" fmla="*/ 1149347 h 1297690"/>
              <a:gd name="connsiteX28" fmla="*/ 1441 w 1188867"/>
              <a:gd name="connsiteY28" fmla="*/ 993484 h 1297690"/>
              <a:gd name="connsiteX0" fmla="*/ 1441 w 1188867"/>
              <a:gd name="connsiteY0" fmla="*/ 993484 h 1306700"/>
              <a:gd name="connsiteX1" fmla="*/ 58223 w 1188867"/>
              <a:gd name="connsiteY1" fmla="*/ 899084 h 1306700"/>
              <a:gd name="connsiteX2" fmla="*/ 297521 w 1188867"/>
              <a:gd name="connsiteY2" fmla="*/ 803206 h 1306700"/>
              <a:gd name="connsiteX3" fmla="*/ 493282 w 1188867"/>
              <a:gd name="connsiteY3" fmla="*/ 800219 h 1306700"/>
              <a:gd name="connsiteX4" fmla="*/ 692424 w 1188867"/>
              <a:gd name="connsiteY4" fmla="*/ 821280 h 1306700"/>
              <a:gd name="connsiteX5" fmla="*/ 766767 w 1188867"/>
              <a:gd name="connsiteY5" fmla="*/ 773105 h 1306700"/>
              <a:gd name="connsiteX6" fmla="*/ 823468 w 1188867"/>
              <a:gd name="connsiteY6" fmla="*/ 700058 h 1306700"/>
              <a:gd name="connsiteX7" fmla="*/ 779340 w 1188867"/>
              <a:gd name="connsiteY7" fmla="*/ 473293 h 1306700"/>
              <a:gd name="connsiteX8" fmla="*/ 718552 w 1188867"/>
              <a:gd name="connsiteY8" fmla="*/ 369598 h 1306700"/>
              <a:gd name="connsiteX9" fmla="*/ 639295 w 1188867"/>
              <a:gd name="connsiteY9" fmla="*/ 255295 h 1306700"/>
              <a:gd name="connsiteX10" fmla="*/ 744722 w 1188867"/>
              <a:gd name="connsiteY10" fmla="*/ 247080 h 1306700"/>
              <a:gd name="connsiteX11" fmla="*/ 847592 w 1188867"/>
              <a:gd name="connsiteY11" fmla="*/ 200554 h 1306700"/>
              <a:gd name="connsiteX12" fmla="*/ 808102 w 1188867"/>
              <a:gd name="connsiteY12" fmla="*/ 141025 h 1306700"/>
              <a:gd name="connsiteX13" fmla="*/ 810852 w 1188867"/>
              <a:gd name="connsiteY13" fmla="*/ 93479 h 1306700"/>
              <a:gd name="connsiteX14" fmla="*/ 823614 w 1188867"/>
              <a:gd name="connsiteY14" fmla="*/ 3386 h 1306700"/>
              <a:gd name="connsiteX15" fmla="*/ 919853 w 1188867"/>
              <a:gd name="connsiteY15" fmla="*/ 23457 h 1306700"/>
              <a:gd name="connsiteX16" fmla="*/ 984216 w 1188867"/>
              <a:gd name="connsiteY16" fmla="*/ 65343 h 1306700"/>
              <a:gd name="connsiteX17" fmla="*/ 1055692 w 1188867"/>
              <a:gd name="connsiteY17" fmla="*/ 231674 h 1306700"/>
              <a:gd name="connsiteX18" fmla="*/ 1182571 w 1188867"/>
              <a:gd name="connsiteY18" fmla="*/ 429836 h 1306700"/>
              <a:gd name="connsiteX19" fmla="*/ 1182927 w 1188867"/>
              <a:gd name="connsiteY19" fmla="*/ 506180 h 1306700"/>
              <a:gd name="connsiteX20" fmla="*/ 1173850 w 1188867"/>
              <a:gd name="connsiteY20" fmla="*/ 663081 h 1306700"/>
              <a:gd name="connsiteX21" fmla="*/ 1164756 w 1188867"/>
              <a:gd name="connsiteY21" fmla="*/ 828133 h 1306700"/>
              <a:gd name="connsiteX22" fmla="*/ 1112358 w 1188867"/>
              <a:gd name="connsiteY22" fmla="*/ 983914 h 1306700"/>
              <a:gd name="connsiteX23" fmla="*/ 1141318 w 1188867"/>
              <a:gd name="connsiteY23" fmla="*/ 1143014 h 1306700"/>
              <a:gd name="connsiteX24" fmla="*/ 792613 w 1188867"/>
              <a:gd name="connsiteY24" fmla="*/ 1295661 h 1306700"/>
              <a:gd name="connsiteX25" fmla="*/ 345816 w 1188867"/>
              <a:gd name="connsiteY25" fmla="*/ 1287817 h 1306700"/>
              <a:gd name="connsiteX26" fmla="*/ 210684 w 1188867"/>
              <a:gd name="connsiteY26" fmla="*/ 1232295 h 1306700"/>
              <a:gd name="connsiteX27" fmla="*/ 123453 w 1188867"/>
              <a:gd name="connsiteY27" fmla="*/ 1255869 h 1306700"/>
              <a:gd name="connsiteX28" fmla="*/ 96222 w 1188867"/>
              <a:gd name="connsiteY28" fmla="*/ 1149347 h 1306700"/>
              <a:gd name="connsiteX29" fmla="*/ 1441 w 1188867"/>
              <a:gd name="connsiteY29" fmla="*/ 993484 h 1306700"/>
              <a:gd name="connsiteX0" fmla="*/ 1441 w 1188867"/>
              <a:gd name="connsiteY0" fmla="*/ 993484 h 1302525"/>
              <a:gd name="connsiteX1" fmla="*/ 58223 w 1188867"/>
              <a:gd name="connsiteY1" fmla="*/ 899084 h 1302525"/>
              <a:gd name="connsiteX2" fmla="*/ 297521 w 1188867"/>
              <a:gd name="connsiteY2" fmla="*/ 803206 h 1302525"/>
              <a:gd name="connsiteX3" fmla="*/ 493282 w 1188867"/>
              <a:gd name="connsiteY3" fmla="*/ 800219 h 1302525"/>
              <a:gd name="connsiteX4" fmla="*/ 692424 w 1188867"/>
              <a:gd name="connsiteY4" fmla="*/ 821280 h 1302525"/>
              <a:gd name="connsiteX5" fmla="*/ 766767 w 1188867"/>
              <a:gd name="connsiteY5" fmla="*/ 773105 h 1302525"/>
              <a:gd name="connsiteX6" fmla="*/ 823468 w 1188867"/>
              <a:gd name="connsiteY6" fmla="*/ 700058 h 1302525"/>
              <a:gd name="connsiteX7" fmla="*/ 779340 w 1188867"/>
              <a:gd name="connsiteY7" fmla="*/ 473293 h 1302525"/>
              <a:gd name="connsiteX8" fmla="*/ 718552 w 1188867"/>
              <a:gd name="connsiteY8" fmla="*/ 369598 h 1302525"/>
              <a:gd name="connsiteX9" fmla="*/ 639295 w 1188867"/>
              <a:gd name="connsiteY9" fmla="*/ 255295 h 1302525"/>
              <a:gd name="connsiteX10" fmla="*/ 744722 w 1188867"/>
              <a:gd name="connsiteY10" fmla="*/ 247080 h 1302525"/>
              <a:gd name="connsiteX11" fmla="*/ 847592 w 1188867"/>
              <a:gd name="connsiteY11" fmla="*/ 200554 h 1302525"/>
              <a:gd name="connsiteX12" fmla="*/ 808102 w 1188867"/>
              <a:gd name="connsiteY12" fmla="*/ 141025 h 1302525"/>
              <a:gd name="connsiteX13" fmla="*/ 810852 w 1188867"/>
              <a:gd name="connsiteY13" fmla="*/ 93479 h 1302525"/>
              <a:gd name="connsiteX14" fmla="*/ 823614 w 1188867"/>
              <a:gd name="connsiteY14" fmla="*/ 3386 h 1302525"/>
              <a:gd name="connsiteX15" fmla="*/ 919853 w 1188867"/>
              <a:gd name="connsiteY15" fmla="*/ 23457 h 1302525"/>
              <a:gd name="connsiteX16" fmla="*/ 984216 w 1188867"/>
              <a:gd name="connsiteY16" fmla="*/ 65343 h 1302525"/>
              <a:gd name="connsiteX17" fmla="*/ 1055692 w 1188867"/>
              <a:gd name="connsiteY17" fmla="*/ 231674 h 1302525"/>
              <a:gd name="connsiteX18" fmla="*/ 1182571 w 1188867"/>
              <a:gd name="connsiteY18" fmla="*/ 429836 h 1302525"/>
              <a:gd name="connsiteX19" fmla="*/ 1182927 w 1188867"/>
              <a:gd name="connsiteY19" fmla="*/ 506180 h 1302525"/>
              <a:gd name="connsiteX20" fmla="*/ 1173850 w 1188867"/>
              <a:gd name="connsiteY20" fmla="*/ 663081 h 1302525"/>
              <a:gd name="connsiteX21" fmla="*/ 1164756 w 1188867"/>
              <a:gd name="connsiteY21" fmla="*/ 828133 h 1302525"/>
              <a:gd name="connsiteX22" fmla="*/ 1112358 w 1188867"/>
              <a:gd name="connsiteY22" fmla="*/ 983914 h 1302525"/>
              <a:gd name="connsiteX23" fmla="*/ 1141318 w 1188867"/>
              <a:gd name="connsiteY23" fmla="*/ 1143014 h 1302525"/>
              <a:gd name="connsiteX24" fmla="*/ 792613 w 1188867"/>
              <a:gd name="connsiteY24" fmla="*/ 1295661 h 1302525"/>
              <a:gd name="connsiteX25" fmla="*/ 494307 w 1188867"/>
              <a:gd name="connsiteY25" fmla="*/ 1277325 h 1302525"/>
              <a:gd name="connsiteX26" fmla="*/ 345816 w 1188867"/>
              <a:gd name="connsiteY26" fmla="*/ 1287817 h 1302525"/>
              <a:gd name="connsiteX27" fmla="*/ 210684 w 1188867"/>
              <a:gd name="connsiteY27" fmla="*/ 1232295 h 1302525"/>
              <a:gd name="connsiteX28" fmla="*/ 123453 w 1188867"/>
              <a:gd name="connsiteY28" fmla="*/ 1255869 h 1302525"/>
              <a:gd name="connsiteX29" fmla="*/ 96222 w 1188867"/>
              <a:gd name="connsiteY29" fmla="*/ 1149347 h 1302525"/>
              <a:gd name="connsiteX30" fmla="*/ 1441 w 1188867"/>
              <a:gd name="connsiteY30" fmla="*/ 993484 h 1302525"/>
              <a:gd name="connsiteX0" fmla="*/ 1441 w 1188867"/>
              <a:gd name="connsiteY0" fmla="*/ 993484 h 1316203"/>
              <a:gd name="connsiteX1" fmla="*/ 58223 w 1188867"/>
              <a:gd name="connsiteY1" fmla="*/ 899084 h 1316203"/>
              <a:gd name="connsiteX2" fmla="*/ 297521 w 1188867"/>
              <a:gd name="connsiteY2" fmla="*/ 803206 h 1316203"/>
              <a:gd name="connsiteX3" fmla="*/ 493282 w 1188867"/>
              <a:gd name="connsiteY3" fmla="*/ 800219 h 1316203"/>
              <a:gd name="connsiteX4" fmla="*/ 692424 w 1188867"/>
              <a:gd name="connsiteY4" fmla="*/ 821280 h 1316203"/>
              <a:gd name="connsiteX5" fmla="*/ 766767 w 1188867"/>
              <a:gd name="connsiteY5" fmla="*/ 773105 h 1316203"/>
              <a:gd name="connsiteX6" fmla="*/ 823468 w 1188867"/>
              <a:gd name="connsiteY6" fmla="*/ 700058 h 1316203"/>
              <a:gd name="connsiteX7" fmla="*/ 779340 w 1188867"/>
              <a:gd name="connsiteY7" fmla="*/ 473293 h 1316203"/>
              <a:gd name="connsiteX8" fmla="*/ 718552 w 1188867"/>
              <a:gd name="connsiteY8" fmla="*/ 369598 h 1316203"/>
              <a:gd name="connsiteX9" fmla="*/ 639295 w 1188867"/>
              <a:gd name="connsiteY9" fmla="*/ 255295 h 1316203"/>
              <a:gd name="connsiteX10" fmla="*/ 744722 w 1188867"/>
              <a:gd name="connsiteY10" fmla="*/ 247080 h 1316203"/>
              <a:gd name="connsiteX11" fmla="*/ 847592 w 1188867"/>
              <a:gd name="connsiteY11" fmla="*/ 200554 h 1316203"/>
              <a:gd name="connsiteX12" fmla="*/ 808102 w 1188867"/>
              <a:gd name="connsiteY12" fmla="*/ 141025 h 1316203"/>
              <a:gd name="connsiteX13" fmla="*/ 810852 w 1188867"/>
              <a:gd name="connsiteY13" fmla="*/ 93479 h 1316203"/>
              <a:gd name="connsiteX14" fmla="*/ 823614 w 1188867"/>
              <a:gd name="connsiteY14" fmla="*/ 3386 h 1316203"/>
              <a:gd name="connsiteX15" fmla="*/ 919853 w 1188867"/>
              <a:gd name="connsiteY15" fmla="*/ 23457 h 1316203"/>
              <a:gd name="connsiteX16" fmla="*/ 984216 w 1188867"/>
              <a:gd name="connsiteY16" fmla="*/ 65343 h 1316203"/>
              <a:gd name="connsiteX17" fmla="*/ 1055692 w 1188867"/>
              <a:gd name="connsiteY17" fmla="*/ 231674 h 1316203"/>
              <a:gd name="connsiteX18" fmla="*/ 1182571 w 1188867"/>
              <a:gd name="connsiteY18" fmla="*/ 429836 h 1316203"/>
              <a:gd name="connsiteX19" fmla="*/ 1182927 w 1188867"/>
              <a:gd name="connsiteY19" fmla="*/ 506180 h 1316203"/>
              <a:gd name="connsiteX20" fmla="*/ 1173850 w 1188867"/>
              <a:gd name="connsiteY20" fmla="*/ 663081 h 1316203"/>
              <a:gd name="connsiteX21" fmla="*/ 1164756 w 1188867"/>
              <a:gd name="connsiteY21" fmla="*/ 828133 h 1316203"/>
              <a:gd name="connsiteX22" fmla="*/ 1112358 w 1188867"/>
              <a:gd name="connsiteY22" fmla="*/ 983914 h 1316203"/>
              <a:gd name="connsiteX23" fmla="*/ 1141318 w 1188867"/>
              <a:gd name="connsiteY23" fmla="*/ 1143014 h 1316203"/>
              <a:gd name="connsiteX24" fmla="*/ 792613 w 1188867"/>
              <a:gd name="connsiteY24" fmla="*/ 1295661 h 1316203"/>
              <a:gd name="connsiteX25" fmla="*/ 611521 w 1188867"/>
              <a:gd name="connsiteY25" fmla="*/ 1312729 h 1316203"/>
              <a:gd name="connsiteX26" fmla="*/ 494307 w 1188867"/>
              <a:gd name="connsiteY26" fmla="*/ 1277325 h 1316203"/>
              <a:gd name="connsiteX27" fmla="*/ 345816 w 1188867"/>
              <a:gd name="connsiteY27" fmla="*/ 1287817 h 1316203"/>
              <a:gd name="connsiteX28" fmla="*/ 210684 w 1188867"/>
              <a:gd name="connsiteY28" fmla="*/ 1232295 h 1316203"/>
              <a:gd name="connsiteX29" fmla="*/ 123453 w 1188867"/>
              <a:gd name="connsiteY29" fmla="*/ 1255869 h 1316203"/>
              <a:gd name="connsiteX30" fmla="*/ 96222 w 1188867"/>
              <a:gd name="connsiteY30" fmla="*/ 1149347 h 1316203"/>
              <a:gd name="connsiteX31" fmla="*/ 1441 w 1188867"/>
              <a:gd name="connsiteY31" fmla="*/ 993484 h 1316203"/>
              <a:gd name="connsiteX0" fmla="*/ 1441 w 1188867"/>
              <a:gd name="connsiteY0" fmla="*/ 993484 h 1312893"/>
              <a:gd name="connsiteX1" fmla="*/ 58223 w 1188867"/>
              <a:gd name="connsiteY1" fmla="*/ 899084 h 1312893"/>
              <a:gd name="connsiteX2" fmla="*/ 297521 w 1188867"/>
              <a:gd name="connsiteY2" fmla="*/ 803206 h 1312893"/>
              <a:gd name="connsiteX3" fmla="*/ 493282 w 1188867"/>
              <a:gd name="connsiteY3" fmla="*/ 800219 h 1312893"/>
              <a:gd name="connsiteX4" fmla="*/ 692424 w 1188867"/>
              <a:gd name="connsiteY4" fmla="*/ 821280 h 1312893"/>
              <a:gd name="connsiteX5" fmla="*/ 766767 w 1188867"/>
              <a:gd name="connsiteY5" fmla="*/ 773105 h 1312893"/>
              <a:gd name="connsiteX6" fmla="*/ 823468 w 1188867"/>
              <a:gd name="connsiteY6" fmla="*/ 700058 h 1312893"/>
              <a:gd name="connsiteX7" fmla="*/ 779340 w 1188867"/>
              <a:gd name="connsiteY7" fmla="*/ 473293 h 1312893"/>
              <a:gd name="connsiteX8" fmla="*/ 718552 w 1188867"/>
              <a:gd name="connsiteY8" fmla="*/ 369598 h 1312893"/>
              <a:gd name="connsiteX9" fmla="*/ 639295 w 1188867"/>
              <a:gd name="connsiteY9" fmla="*/ 255295 h 1312893"/>
              <a:gd name="connsiteX10" fmla="*/ 744722 w 1188867"/>
              <a:gd name="connsiteY10" fmla="*/ 247080 h 1312893"/>
              <a:gd name="connsiteX11" fmla="*/ 847592 w 1188867"/>
              <a:gd name="connsiteY11" fmla="*/ 200554 h 1312893"/>
              <a:gd name="connsiteX12" fmla="*/ 808102 w 1188867"/>
              <a:gd name="connsiteY12" fmla="*/ 141025 h 1312893"/>
              <a:gd name="connsiteX13" fmla="*/ 810852 w 1188867"/>
              <a:gd name="connsiteY13" fmla="*/ 93479 h 1312893"/>
              <a:gd name="connsiteX14" fmla="*/ 823614 w 1188867"/>
              <a:gd name="connsiteY14" fmla="*/ 3386 h 1312893"/>
              <a:gd name="connsiteX15" fmla="*/ 919853 w 1188867"/>
              <a:gd name="connsiteY15" fmla="*/ 23457 h 1312893"/>
              <a:gd name="connsiteX16" fmla="*/ 984216 w 1188867"/>
              <a:gd name="connsiteY16" fmla="*/ 65343 h 1312893"/>
              <a:gd name="connsiteX17" fmla="*/ 1055692 w 1188867"/>
              <a:gd name="connsiteY17" fmla="*/ 231674 h 1312893"/>
              <a:gd name="connsiteX18" fmla="*/ 1182571 w 1188867"/>
              <a:gd name="connsiteY18" fmla="*/ 429836 h 1312893"/>
              <a:gd name="connsiteX19" fmla="*/ 1182927 w 1188867"/>
              <a:gd name="connsiteY19" fmla="*/ 506180 h 1312893"/>
              <a:gd name="connsiteX20" fmla="*/ 1173850 w 1188867"/>
              <a:gd name="connsiteY20" fmla="*/ 663081 h 1312893"/>
              <a:gd name="connsiteX21" fmla="*/ 1164756 w 1188867"/>
              <a:gd name="connsiteY21" fmla="*/ 828133 h 1312893"/>
              <a:gd name="connsiteX22" fmla="*/ 1112358 w 1188867"/>
              <a:gd name="connsiteY22" fmla="*/ 983914 h 1312893"/>
              <a:gd name="connsiteX23" fmla="*/ 1141318 w 1188867"/>
              <a:gd name="connsiteY23" fmla="*/ 1143014 h 1312893"/>
              <a:gd name="connsiteX24" fmla="*/ 781100 w 1188867"/>
              <a:gd name="connsiteY24" fmla="*/ 1247290 h 1312893"/>
              <a:gd name="connsiteX25" fmla="*/ 611521 w 1188867"/>
              <a:gd name="connsiteY25" fmla="*/ 1312729 h 1312893"/>
              <a:gd name="connsiteX26" fmla="*/ 494307 w 1188867"/>
              <a:gd name="connsiteY26" fmla="*/ 1277325 h 1312893"/>
              <a:gd name="connsiteX27" fmla="*/ 345816 w 1188867"/>
              <a:gd name="connsiteY27" fmla="*/ 1287817 h 1312893"/>
              <a:gd name="connsiteX28" fmla="*/ 210684 w 1188867"/>
              <a:gd name="connsiteY28" fmla="*/ 1232295 h 1312893"/>
              <a:gd name="connsiteX29" fmla="*/ 123453 w 1188867"/>
              <a:gd name="connsiteY29" fmla="*/ 1255869 h 1312893"/>
              <a:gd name="connsiteX30" fmla="*/ 96222 w 1188867"/>
              <a:gd name="connsiteY30" fmla="*/ 1149347 h 1312893"/>
              <a:gd name="connsiteX31" fmla="*/ 1441 w 1188867"/>
              <a:gd name="connsiteY31" fmla="*/ 993484 h 1312893"/>
              <a:gd name="connsiteX0" fmla="*/ 1441 w 1188867"/>
              <a:gd name="connsiteY0" fmla="*/ 993484 h 1312801"/>
              <a:gd name="connsiteX1" fmla="*/ 58223 w 1188867"/>
              <a:gd name="connsiteY1" fmla="*/ 899084 h 1312801"/>
              <a:gd name="connsiteX2" fmla="*/ 297521 w 1188867"/>
              <a:gd name="connsiteY2" fmla="*/ 803206 h 1312801"/>
              <a:gd name="connsiteX3" fmla="*/ 493282 w 1188867"/>
              <a:gd name="connsiteY3" fmla="*/ 800219 h 1312801"/>
              <a:gd name="connsiteX4" fmla="*/ 692424 w 1188867"/>
              <a:gd name="connsiteY4" fmla="*/ 821280 h 1312801"/>
              <a:gd name="connsiteX5" fmla="*/ 766767 w 1188867"/>
              <a:gd name="connsiteY5" fmla="*/ 773105 h 1312801"/>
              <a:gd name="connsiteX6" fmla="*/ 823468 w 1188867"/>
              <a:gd name="connsiteY6" fmla="*/ 700058 h 1312801"/>
              <a:gd name="connsiteX7" fmla="*/ 779340 w 1188867"/>
              <a:gd name="connsiteY7" fmla="*/ 473293 h 1312801"/>
              <a:gd name="connsiteX8" fmla="*/ 718552 w 1188867"/>
              <a:gd name="connsiteY8" fmla="*/ 369598 h 1312801"/>
              <a:gd name="connsiteX9" fmla="*/ 639295 w 1188867"/>
              <a:gd name="connsiteY9" fmla="*/ 255295 h 1312801"/>
              <a:gd name="connsiteX10" fmla="*/ 744722 w 1188867"/>
              <a:gd name="connsiteY10" fmla="*/ 247080 h 1312801"/>
              <a:gd name="connsiteX11" fmla="*/ 847592 w 1188867"/>
              <a:gd name="connsiteY11" fmla="*/ 200554 h 1312801"/>
              <a:gd name="connsiteX12" fmla="*/ 808102 w 1188867"/>
              <a:gd name="connsiteY12" fmla="*/ 141025 h 1312801"/>
              <a:gd name="connsiteX13" fmla="*/ 810852 w 1188867"/>
              <a:gd name="connsiteY13" fmla="*/ 93479 h 1312801"/>
              <a:gd name="connsiteX14" fmla="*/ 823614 w 1188867"/>
              <a:gd name="connsiteY14" fmla="*/ 3386 h 1312801"/>
              <a:gd name="connsiteX15" fmla="*/ 919853 w 1188867"/>
              <a:gd name="connsiteY15" fmla="*/ 23457 h 1312801"/>
              <a:gd name="connsiteX16" fmla="*/ 984216 w 1188867"/>
              <a:gd name="connsiteY16" fmla="*/ 65343 h 1312801"/>
              <a:gd name="connsiteX17" fmla="*/ 1055692 w 1188867"/>
              <a:gd name="connsiteY17" fmla="*/ 231674 h 1312801"/>
              <a:gd name="connsiteX18" fmla="*/ 1182571 w 1188867"/>
              <a:gd name="connsiteY18" fmla="*/ 429836 h 1312801"/>
              <a:gd name="connsiteX19" fmla="*/ 1182927 w 1188867"/>
              <a:gd name="connsiteY19" fmla="*/ 506180 h 1312801"/>
              <a:gd name="connsiteX20" fmla="*/ 1173850 w 1188867"/>
              <a:gd name="connsiteY20" fmla="*/ 663081 h 1312801"/>
              <a:gd name="connsiteX21" fmla="*/ 1164756 w 1188867"/>
              <a:gd name="connsiteY21" fmla="*/ 828133 h 1312801"/>
              <a:gd name="connsiteX22" fmla="*/ 1112358 w 1188867"/>
              <a:gd name="connsiteY22" fmla="*/ 983914 h 1312801"/>
              <a:gd name="connsiteX23" fmla="*/ 1141318 w 1188867"/>
              <a:gd name="connsiteY23" fmla="*/ 1143014 h 1312801"/>
              <a:gd name="connsiteX24" fmla="*/ 755598 w 1188867"/>
              <a:gd name="connsiteY24" fmla="*/ 1193341 h 1312801"/>
              <a:gd name="connsiteX25" fmla="*/ 611521 w 1188867"/>
              <a:gd name="connsiteY25" fmla="*/ 1312729 h 1312801"/>
              <a:gd name="connsiteX26" fmla="*/ 494307 w 1188867"/>
              <a:gd name="connsiteY26" fmla="*/ 1277325 h 1312801"/>
              <a:gd name="connsiteX27" fmla="*/ 345816 w 1188867"/>
              <a:gd name="connsiteY27" fmla="*/ 1287817 h 1312801"/>
              <a:gd name="connsiteX28" fmla="*/ 210684 w 1188867"/>
              <a:gd name="connsiteY28" fmla="*/ 1232295 h 1312801"/>
              <a:gd name="connsiteX29" fmla="*/ 123453 w 1188867"/>
              <a:gd name="connsiteY29" fmla="*/ 1255869 h 1312801"/>
              <a:gd name="connsiteX30" fmla="*/ 96222 w 1188867"/>
              <a:gd name="connsiteY30" fmla="*/ 1149347 h 1312801"/>
              <a:gd name="connsiteX31" fmla="*/ 1441 w 1188867"/>
              <a:gd name="connsiteY31" fmla="*/ 993484 h 1312801"/>
              <a:gd name="connsiteX0" fmla="*/ 1441 w 1188867"/>
              <a:gd name="connsiteY0" fmla="*/ 993484 h 1312844"/>
              <a:gd name="connsiteX1" fmla="*/ 58223 w 1188867"/>
              <a:gd name="connsiteY1" fmla="*/ 899084 h 1312844"/>
              <a:gd name="connsiteX2" fmla="*/ 297521 w 1188867"/>
              <a:gd name="connsiteY2" fmla="*/ 803206 h 1312844"/>
              <a:gd name="connsiteX3" fmla="*/ 493282 w 1188867"/>
              <a:gd name="connsiteY3" fmla="*/ 800219 h 1312844"/>
              <a:gd name="connsiteX4" fmla="*/ 692424 w 1188867"/>
              <a:gd name="connsiteY4" fmla="*/ 821280 h 1312844"/>
              <a:gd name="connsiteX5" fmla="*/ 766767 w 1188867"/>
              <a:gd name="connsiteY5" fmla="*/ 773105 h 1312844"/>
              <a:gd name="connsiteX6" fmla="*/ 823468 w 1188867"/>
              <a:gd name="connsiteY6" fmla="*/ 700058 h 1312844"/>
              <a:gd name="connsiteX7" fmla="*/ 779340 w 1188867"/>
              <a:gd name="connsiteY7" fmla="*/ 473293 h 1312844"/>
              <a:gd name="connsiteX8" fmla="*/ 718552 w 1188867"/>
              <a:gd name="connsiteY8" fmla="*/ 369598 h 1312844"/>
              <a:gd name="connsiteX9" fmla="*/ 639295 w 1188867"/>
              <a:gd name="connsiteY9" fmla="*/ 255295 h 1312844"/>
              <a:gd name="connsiteX10" fmla="*/ 744722 w 1188867"/>
              <a:gd name="connsiteY10" fmla="*/ 247080 h 1312844"/>
              <a:gd name="connsiteX11" fmla="*/ 847592 w 1188867"/>
              <a:gd name="connsiteY11" fmla="*/ 200554 h 1312844"/>
              <a:gd name="connsiteX12" fmla="*/ 808102 w 1188867"/>
              <a:gd name="connsiteY12" fmla="*/ 141025 h 1312844"/>
              <a:gd name="connsiteX13" fmla="*/ 810852 w 1188867"/>
              <a:gd name="connsiteY13" fmla="*/ 93479 h 1312844"/>
              <a:gd name="connsiteX14" fmla="*/ 823614 w 1188867"/>
              <a:gd name="connsiteY14" fmla="*/ 3386 h 1312844"/>
              <a:gd name="connsiteX15" fmla="*/ 919853 w 1188867"/>
              <a:gd name="connsiteY15" fmla="*/ 23457 h 1312844"/>
              <a:gd name="connsiteX16" fmla="*/ 984216 w 1188867"/>
              <a:gd name="connsiteY16" fmla="*/ 65343 h 1312844"/>
              <a:gd name="connsiteX17" fmla="*/ 1055692 w 1188867"/>
              <a:gd name="connsiteY17" fmla="*/ 231674 h 1312844"/>
              <a:gd name="connsiteX18" fmla="*/ 1182571 w 1188867"/>
              <a:gd name="connsiteY18" fmla="*/ 429836 h 1312844"/>
              <a:gd name="connsiteX19" fmla="*/ 1182927 w 1188867"/>
              <a:gd name="connsiteY19" fmla="*/ 506180 h 1312844"/>
              <a:gd name="connsiteX20" fmla="*/ 1173850 w 1188867"/>
              <a:gd name="connsiteY20" fmla="*/ 663081 h 1312844"/>
              <a:gd name="connsiteX21" fmla="*/ 1164756 w 1188867"/>
              <a:gd name="connsiteY21" fmla="*/ 828133 h 1312844"/>
              <a:gd name="connsiteX22" fmla="*/ 1112358 w 1188867"/>
              <a:gd name="connsiteY22" fmla="*/ 983914 h 1312844"/>
              <a:gd name="connsiteX23" fmla="*/ 1141318 w 1188867"/>
              <a:gd name="connsiteY23" fmla="*/ 1143014 h 1312844"/>
              <a:gd name="connsiteX24" fmla="*/ 801219 w 1188867"/>
              <a:gd name="connsiteY24" fmla="*/ 1229372 h 1312844"/>
              <a:gd name="connsiteX25" fmla="*/ 611521 w 1188867"/>
              <a:gd name="connsiteY25" fmla="*/ 1312729 h 1312844"/>
              <a:gd name="connsiteX26" fmla="*/ 494307 w 1188867"/>
              <a:gd name="connsiteY26" fmla="*/ 1277325 h 1312844"/>
              <a:gd name="connsiteX27" fmla="*/ 345816 w 1188867"/>
              <a:gd name="connsiteY27" fmla="*/ 1287817 h 1312844"/>
              <a:gd name="connsiteX28" fmla="*/ 210684 w 1188867"/>
              <a:gd name="connsiteY28" fmla="*/ 1232295 h 1312844"/>
              <a:gd name="connsiteX29" fmla="*/ 123453 w 1188867"/>
              <a:gd name="connsiteY29" fmla="*/ 1255869 h 1312844"/>
              <a:gd name="connsiteX30" fmla="*/ 96222 w 1188867"/>
              <a:gd name="connsiteY30" fmla="*/ 1149347 h 1312844"/>
              <a:gd name="connsiteX31" fmla="*/ 1441 w 1188867"/>
              <a:gd name="connsiteY31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93282 w 1207641"/>
              <a:gd name="connsiteY3" fmla="*/ 800219 h 1312844"/>
              <a:gd name="connsiteX4" fmla="*/ 692424 w 1207641"/>
              <a:gd name="connsiteY4" fmla="*/ 821280 h 1312844"/>
              <a:gd name="connsiteX5" fmla="*/ 766767 w 1207641"/>
              <a:gd name="connsiteY5" fmla="*/ 773105 h 1312844"/>
              <a:gd name="connsiteX6" fmla="*/ 823468 w 1207641"/>
              <a:gd name="connsiteY6" fmla="*/ 700058 h 1312844"/>
              <a:gd name="connsiteX7" fmla="*/ 779340 w 1207641"/>
              <a:gd name="connsiteY7" fmla="*/ 473293 h 1312844"/>
              <a:gd name="connsiteX8" fmla="*/ 718552 w 1207641"/>
              <a:gd name="connsiteY8" fmla="*/ 369598 h 1312844"/>
              <a:gd name="connsiteX9" fmla="*/ 639295 w 1207641"/>
              <a:gd name="connsiteY9" fmla="*/ 255295 h 1312844"/>
              <a:gd name="connsiteX10" fmla="*/ 744722 w 1207641"/>
              <a:gd name="connsiteY10" fmla="*/ 247080 h 1312844"/>
              <a:gd name="connsiteX11" fmla="*/ 847592 w 1207641"/>
              <a:gd name="connsiteY11" fmla="*/ 200554 h 1312844"/>
              <a:gd name="connsiteX12" fmla="*/ 808102 w 1207641"/>
              <a:gd name="connsiteY12" fmla="*/ 141025 h 1312844"/>
              <a:gd name="connsiteX13" fmla="*/ 810852 w 1207641"/>
              <a:gd name="connsiteY13" fmla="*/ 93479 h 1312844"/>
              <a:gd name="connsiteX14" fmla="*/ 823614 w 1207641"/>
              <a:gd name="connsiteY14" fmla="*/ 3386 h 1312844"/>
              <a:gd name="connsiteX15" fmla="*/ 919853 w 1207641"/>
              <a:gd name="connsiteY15" fmla="*/ 23457 h 1312844"/>
              <a:gd name="connsiteX16" fmla="*/ 984216 w 1207641"/>
              <a:gd name="connsiteY16" fmla="*/ 65343 h 1312844"/>
              <a:gd name="connsiteX17" fmla="*/ 1055692 w 1207641"/>
              <a:gd name="connsiteY17" fmla="*/ 231674 h 1312844"/>
              <a:gd name="connsiteX18" fmla="*/ 1182571 w 1207641"/>
              <a:gd name="connsiteY18" fmla="*/ 429836 h 1312844"/>
              <a:gd name="connsiteX19" fmla="*/ 1207427 w 1207641"/>
              <a:gd name="connsiteY19" fmla="*/ 536220 h 1312844"/>
              <a:gd name="connsiteX20" fmla="*/ 1173850 w 1207641"/>
              <a:gd name="connsiteY20" fmla="*/ 663081 h 1312844"/>
              <a:gd name="connsiteX21" fmla="*/ 1164756 w 1207641"/>
              <a:gd name="connsiteY21" fmla="*/ 828133 h 1312844"/>
              <a:gd name="connsiteX22" fmla="*/ 1112358 w 1207641"/>
              <a:gd name="connsiteY22" fmla="*/ 983914 h 1312844"/>
              <a:gd name="connsiteX23" fmla="*/ 1141318 w 1207641"/>
              <a:gd name="connsiteY23" fmla="*/ 1143014 h 1312844"/>
              <a:gd name="connsiteX24" fmla="*/ 801219 w 1207641"/>
              <a:gd name="connsiteY24" fmla="*/ 1229372 h 1312844"/>
              <a:gd name="connsiteX25" fmla="*/ 611521 w 1207641"/>
              <a:gd name="connsiteY25" fmla="*/ 1312729 h 1312844"/>
              <a:gd name="connsiteX26" fmla="*/ 494307 w 1207641"/>
              <a:gd name="connsiteY26" fmla="*/ 1277325 h 1312844"/>
              <a:gd name="connsiteX27" fmla="*/ 345816 w 1207641"/>
              <a:gd name="connsiteY27" fmla="*/ 1287817 h 1312844"/>
              <a:gd name="connsiteX28" fmla="*/ 210684 w 1207641"/>
              <a:gd name="connsiteY28" fmla="*/ 1232295 h 1312844"/>
              <a:gd name="connsiteX29" fmla="*/ 123453 w 1207641"/>
              <a:gd name="connsiteY29" fmla="*/ 1255869 h 1312844"/>
              <a:gd name="connsiteX30" fmla="*/ 96222 w 1207641"/>
              <a:gd name="connsiteY30" fmla="*/ 1149347 h 1312844"/>
              <a:gd name="connsiteX31" fmla="*/ 1441 w 1207641"/>
              <a:gd name="connsiteY31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93282 w 1207641"/>
              <a:gd name="connsiteY3" fmla="*/ 800219 h 1312844"/>
              <a:gd name="connsiteX4" fmla="*/ 692424 w 1207641"/>
              <a:gd name="connsiteY4" fmla="*/ 821280 h 1312844"/>
              <a:gd name="connsiteX5" fmla="*/ 766767 w 1207641"/>
              <a:gd name="connsiteY5" fmla="*/ 773105 h 1312844"/>
              <a:gd name="connsiteX6" fmla="*/ 814590 w 1207641"/>
              <a:gd name="connsiteY6" fmla="*/ 771101 h 1312844"/>
              <a:gd name="connsiteX7" fmla="*/ 823468 w 1207641"/>
              <a:gd name="connsiteY7" fmla="*/ 700058 h 1312844"/>
              <a:gd name="connsiteX8" fmla="*/ 779340 w 1207641"/>
              <a:gd name="connsiteY8" fmla="*/ 473293 h 1312844"/>
              <a:gd name="connsiteX9" fmla="*/ 718552 w 1207641"/>
              <a:gd name="connsiteY9" fmla="*/ 369598 h 1312844"/>
              <a:gd name="connsiteX10" fmla="*/ 639295 w 1207641"/>
              <a:gd name="connsiteY10" fmla="*/ 255295 h 1312844"/>
              <a:gd name="connsiteX11" fmla="*/ 744722 w 1207641"/>
              <a:gd name="connsiteY11" fmla="*/ 247080 h 1312844"/>
              <a:gd name="connsiteX12" fmla="*/ 847592 w 1207641"/>
              <a:gd name="connsiteY12" fmla="*/ 200554 h 1312844"/>
              <a:gd name="connsiteX13" fmla="*/ 808102 w 1207641"/>
              <a:gd name="connsiteY13" fmla="*/ 141025 h 1312844"/>
              <a:gd name="connsiteX14" fmla="*/ 810852 w 1207641"/>
              <a:gd name="connsiteY14" fmla="*/ 93479 h 1312844"/>
              <a:gd name="connsiteX15" fmla="*/ 823614 w 1207641"/>
              <a:gd name="connsiteY15" fmla="*/ 3386 h 1312844"/>
              <a:gd name="connsiteX16" fmla="*/ 919853 w 1207641"/>
              <a:gd name="connsiteY16" fmla="*/ 23457 h 1312844"/>
              <a:gd name="connsiteX17" fmla="*/ 984216 w 1207641"/>
              <a:gd name="connsiteY17" fmla="*/ 65343 h 1312844"/>
              <a:gd name="connsiteX18" fmla="*/ 1055692 w 1207641"/>
              <a:gd name="connsiteY18" fmla="*/ 231674 h 1312844"/>
              <a:gd name="connsiteX19" fmla="*/ 1182571 w 1207641"/>
              <a:gd name="connsiteY19" fmla="*/ 429836 h 1312844"/>
              <a:gd name="connsiteX20" fmla="*/ 1207427 w 1207641"/>
              <a:gd name="connsiteY20" fmla="*/ 536220 h 1312844"/>
              <a:gd name="connsiteX21" fmla="*/ 1173850 w 1207641"/>
              <a:gd name="connsiteY21" fmla="*/ 663081 h 1312844"/>
              <a:gd name="connsiteX22" fmla="*/ 1164756 w 1207641"/>
              <a:gd name="connsiteY22" fmla="*/ 828133 h 1312844"/>
              <a:gd name="connsiteX23" fmla="*/ 1112358 w 1207641"/>
              <a:gd name="connsiteY23" fmla="*/ 983914 h 1312844"/>
              <a:gd name="connsiteX24" fmla="*/ 1141318 w 1207641"/>
              <a:gd name="connsiteY24" fmla="*/ 1143014 h 1312844"/>
              <a:gd name="connsiteX25" fmla="*/ 801219 w 1207641"/>
              <a:gd name="connsiteY25" fmla="*/ 1229372 h 1312844"/>
              <a:gd name="connsiteX26" fmla="*/ 611521 w 1207641"/>
              <a:gd name="connsiteY26" fmla="*/ 1312729 h 1312844"/>
              <a:gd name="connsiteX27" fmla="*/ 494307 w 1207641"/>
              <a:gd name="connsiteY27" fmla="*/ 1277325 h 1312844"/>
              <a:gd name="connsiteX28" fmla="*/ 345816 w 1207641"/>
              <a:gd name="connsiteY28" fmla="*/ 1287817 h 1312844"/>
              <a:gd name="connsiteX29" fmla="*/ 210684 w 1207641"/>
              <a:gd name="connsiteY29" fmla="*/ 1232295 h 1312844"/>
              <a:gd name="connsiteX30" fmla="*/ 123453 w 1207641"/>
              <a:gd name="connsiteY30" fmla="*/ 1255869 h 1312844"/>
              <a:gd name="connsiteX31" fmla="*/ 96222 w 1207641"/>
              <a:gd name="connsiteY31" fmla="*/ 1149347 h 1312844"/>
              <a:gd name="connsiteX32" fmla="*/ 1441 w 1207641"/>
              <a:gd name="connsiteY32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93282 w 1207641"/>
              <a:gd name="connsiteY3" fmla="*/ 800219 h 1312844"/>
              <a:gd name="connsiteX4" fmla="*/ 692424 w 1207641"/>
              <a:gd name="connsiteY4" fmla="*/ 821280 h 1312844"/>
              <a:gd name="connsiteX5" fmla="*/ 771109 w 1207641"/>
              <a:gd name="connsiteY5" fmla="*/ 780512 h 1312844"/>
              <a:gd name="connsiteX6" fmla="*/ 814590 w 1207641"/>
              <a:gd name="connsiteY6" fmla="*/ 771101 h 1312844"/>
              <a:gd name="connsiteX7" fmla="*/ 823468 w 1207641"/>
              <a:gd name="connsiteY7" fmla="*/ 700058 h 1312844"/>
              <a:gd name="connsiteX8" fmla="*/ 779340 w 1207641"/>
              <a:gd name="connsiteY8" fmla="*/ 473293 h 1312844"/>
              <a:gd name="connsiteX9" fmla="*/ 718552 w 1207641"/>
              <a:gd name="connsiteY9" fmla="*/ 369598 h 1312844"/>
              <a:gd name="connsiteX10" fmla="*/ 639295 w 1207641"/>
              <a:gd name="connsiteY10" fmla="*/ 255295 h 1312844"/>
              <a:gd name="connsiteX11" fmla="*/ 744722 w 1207641"/>
              <a:gd name="connsiteY11" fmla="*/ 247080 h 1312844"/>
              <a:gd name="connsiteX12" fmla="*/ 847592 w 1207641"/>
              <a:gd name="connsiteY12" fmla="*/ 200554 h 1312844"/>
              <a:gd name="connsiteX13" fmla="*/ 808102 w 1207641"/>
              <a:gd name="connsiteY13" fmla="*/ 141025 h 1312844"/>
              <a:gd name="connsiteX14" fmla="*/ 810852 w 1207641"/>
              <a:gd name="connsiteY14" fmla="*/ 93479 h 1312844"/>
              <a:gd name="connsiteX15" fmla="*/ 823614 w 1207641"/>
              <a:gd name="connsiteY15" fmla="*/ 3386 h 1312844"/>
              <a:gd name="connsiteX16" fmla="*/ 919853 w 1207641"/>
              <a:gd name="connsiteY16" fmla="*/ 23457 h 1312844"/>
              <a:gd name="connsiteX17" fmla="*/ 984216 w 1207641"/>
              <a:gd name="connsiteY17" fmla="*/ 65343 h 1312844"/>
              <a:gd name="connsiteX18" fmla="*/ 1055692 w 1207641"/>
              <a:gd name="connsiteY18" fmla="*/ 231674 h 1312844"/>
              <a:gd name="connsiteX19" fmla="*/ 1182571 w 1207641"/>
              <a:gd name="connsiteY19" fmla="*/ 429836 h 1312844"/>
              <a:gd name="connsiteX20" fmla="*/ 1207427 w 1207641"/>
              <a:gd name="connsiteY20" fmla="*/ 536220 h 1312844"/>
              <a:gd name="connsiteX21" fmla="*/ 1173850 w 1207641"/>
              <a:gd name="connsiteY21" fmla="*/ 663081 h 1312844"/>
              <a:gd name="connsiteX22" fmla="*/ 1164756 w 1207641"/>
              <a:gd name="connsiteY22" fmla="*/ 828133 h 1312844"/>
              <a:gd name="connsiteX23" fmla="*/ 1112358 w 1207641"/>
              <a:gd name="connsiteY23" fmla="*/ 983914 h 1312844"/>
              <a:gd name="connsiteX24" fmla="*/ 1141318 w 1207641"/>
              <a:gd name="connsiteY24" fmla="*/ 1143014 h 1312844"/>
              <a:gd name="connsiteX25" fmla="*/ 801219 w 1207641"/>
              <a:gd name="connsiteY25" fmla="*/ 1229372 h 1312844"/>
              <a:gd name="connsiteX26" fmla="*/ 611521 w 1207641"/>
              <a:gd name="connsiteY26" fmla="*/ 1312729 h 1312844"/>
              <a:gd name="connsiteX27" fmla="*/ 494307 w 1207641"/>
              <a:gd name="connsiteY27" fmla="*/ 1277325 h 1312844"/>
              <a:gd name="connsiteX28" fmla="*/ 345816 w 1207641"/>
              <a:gd name="connsiteY28" fmla="*/ 1287817 h 1312844"/>
              <a:gd name="connsiteX29" fmla="*/ 210684 w 1207641"/>
              <a:gd name="connsiteY29" fmla="*/ 1232295 h 1312844"/>
              <a:gd name="connsiteX30" fmla="*/ 123453 w 1207641"/>
              <a:gd name="connsiteY30" fmla="*/ 1255869 h 1312844"/>
              <a:gd name="connsiteX31" fmla="*/ 96222 w 1207641"/>
              <a:gd name="connsiteY31" fmla="*/ 1149347 h 1312844"/>
              <a:gd name="connsiteX32" fmla="*/ 1441 w 1207641"/>
              <a:gd name="connsiteY32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77606 w 1207641"/>
              <a:gd name="connsiteY3" fmla="*/ 782616 h 1312844"/>
              <a:gd name="connsiteX4" fmla="*/ 493282 w 1207641"/>
              <a:gd name="connsiteY4" fmla="*/ 800219 h 1312844"/>
              <a:gd name="connsiteX5" fmla="*/ 692424 w 1207641"/>
              <a:gd name="connsiteY5" fmla="*/ 821280 h 1312844"/>
              <a:gd name="connsiteX6" fmla="*/ 771109 w 1207641"/>
              <a:gd name="connsiteY6" fmla="*/ 780512 h 1312844"/>
              <a:gd name="connsiteX7" fmla="*/ 814590 w 1207641"/>
              <a:gd name="connsiteY7" fmla="*/ 771101 h 1312844"/>
              <a:gd name="connsiteX8" fmla="*/ 823468 w 1207641"/>
              <a:gd name="connsiteY8" fmla="*/ 700058 h 1312844"/>
              <a:gd name="connsiteX9" fmla="*/ 779340 w 1207641"/>
              <a:gd name="connsiteY9" fmla="*/ 473293 h 1312844"/>
              <a:gd name="connsiteX10" fmla="*/ 718552 w 1207641"/>
              <a:gd name="connsiteY10" fmla="*/ 369598 h 1312844"/>
              <a:gd name="connsiteX11" fmla="*/ 639295 w 1207641"/>
              <a:gd name="connsiteY11" fmla="*/ 255295 h 1312844"/>
              <a:gd name="connsiteX12" fmla="*/ 744722 w 1207641"/>
              <a:gd name="connsiteY12" fmla="*/ 247080 h 1312844"/>
              <a:gd name="connsiteX13" fmla="*/ 847592 w 1207641"/>
              <a:gd name="connsiteY13" fmla="*/ 200554 h 1312844"/>
              <a:gd name="connsiteX14" fmla="*/ 808102 w 1207641"/>
              <a:gd name="connsiteY14" fmla="*/ 141025 h 1312844"/>
              <a:gd name="connsiteX15" fmla="*/ 810852 w 1207641"/>
              <a:gd name="connsiteY15" fmla="*/ 93479 h 1312844"/>
              <a:gd name="connsiteX16" fmla="*/ 823614 w 1207641"/>
              <a:gd name="connsiteY16" fmla="*/ 3386 h 1312844"/>
              <a:gd name="connsiteX17" fmla="*/ 919853 w 1207641"/>
              <a:gd name="connsiteY17" fmla="*/ 23457 h 1312844"/>
              <a:gd name="connsiteX18" fmla="*/ 984216 w 1207641"/>
              <a:gd name="connsiteY18" fmla="*/ 65343 h 1312844"/>
              <a:gd name="connsiteX19" fmla="*/ 1055692 w 1207641"/>
              <a:gd name="connsiteY19" fmla="*/ 231674 h 1312844"/>
              <a:gd name="connsiteX20" fmla="*/ 1182571 w 1207641"/>
              <a:gd name="connsiteY20" fmla="*/ 429836 h 1312844"/>
              <a:gd name="connsiteX21" fmla="*/ 1207427 w 1207641"/>
              <a:gd name="connsiteY21" fmla="*/ 536220 h 1312844"/>
              <a:gd name="connsiteX22" fmla="*/ 1173850 w 1207641"/>
              <a:gd name="connsiteY22" fmla="*/ 663081 h 1312844"/>
              <a:gd name="connsiteX23" fmla="*/ 1164756 w 1207641"/>
              <a:gd name="connsiteY23" fmla="*/ 828133 h 1312844"/>
              <a:gd name="connsiteX24" fmla="*/ 1112358 w 1207641"/>
              <a:gd name="connsiteY24" fmla="*/ 983914 h 1312844"/>
              <a:gd name="connsiteX25" fmla="*/ 1141318 w 1207641"/>
              <a:gd name="connsiteY25" fmla="*/ 1143014 h 1312844"/>
              <a:gd name="connsiteX26" fmla="*/ 801219 w 1207641"/>
              <a:gd name="connsiteY26" fmla="*/ 1229372 h 1312844"/>
              <a:gd name="connsiteX27" fmla="*/ 611521 w 1207641"/>
              <a:gd name="connsiteY27" fmla="*/ 1312729 h 1312844"/>
              <a:gd name="connsiteX28" fmla="*/ 494307 w 1207641"/>
              <a:gd name="connsiteY28" fmla="*/ 1277325 h 1312844"/>
              <a:gd name="connsiteX29" fmla="*/ 345816 w 1207641"/>
              <a:gd name="connsiteY29" fmla="*/ 1287817 h 1312844"/>
              <a:gd name="connsiteX30" fmla="*/ 210684 w 1207641"/>
              <a:gd name="connsiteY30" fmla="*/ 1232295 h 1312844"/>
              <a:gd name="connsiteX31" fmla="*/ 123453 w 1207641"/>
              <a:gd name="connsiteY31" fmla="*/ 1255869 h 1312844"/>
              <a:gd name="connsiteX32" fmla="*/ 96222 w 1207641"/>
              <a:gd name="connsiteY32" fmla="*/ 1149347 h 1312844"/>
              <a:gd name="connsiteX33" fmla="*/ 1441 w 1207641"/>
              <a:gd name="connsiteY33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77606 w 1207641"/>
              <a:gd name="connsiteY3" fmla="*/ 782616 h 1312844"/>
              <a:gd name="connsiteX4" fmla="*/ 692424 w 1207641"/>
              <a:gd name="connsiteY4" fmla="*/ 821280 h 1312844"/>
              <a:gd name="connsiteX5" fmla="*/ 771109 w 1207641"/>
              <a:gd name="connsiteY5" fmla="*/ 780512 h 1312844"/>
              <a:gd name="connsiteX6" fmla="*/ 814590 w 1207641"/>
              <a:gd name="connsiteY6" fmla="*/ 771101 h 1312844"/>
              <a:gd name="connsiteX7" fmla="*/ 823468 w 1207641"/>
              <a:gd name="connsiteY7" fmla="*/ 700058 h 1312844"/>
              <a:gd name="connsiteX8" fmla="*/ 779340 w 1207641"/>
              <a:gd name="connsiteY8" fmla="*/ 473293 h 1312844"/>
              <a:gd name="connsiteX9" fmla="*/ 718552 w 1207641"/>
              <a:gd name="connsiteY9" fmla="*/ 369598 h 1312844"/>
              <a:gd name="connsiteX10" fmla="*/ 639295 w 1207641"/>
              <a:gd name="connsiteY10" fmla="*/ 255295 h 1312844"/>
              <a:gd name="connsiteX11" fmla="*/ 744722 w 1207641"/>
              <a:gd name="connsiteY11" fmla="*/ 247080 h 1312844"/>
              <a:gd name="connsiteX12" fmla="*/ 847592 w 1207641"/>
              <a:gd name="connsiteY12" fmla="*/ 200554 h 1312844"/>
              <a:gd name="connsiteX13" fmla="*/ 808102 w 1207641"/>
              <a:gd name="connsiteY13" fmla="*/ 141025 h 1312844"/>
              <a:gd name="connsiteX14" fmla="*/ 810852 w 1207641"/>
              <a:gd name="connsiteY14" fmla="*/ 93479 h 1312844"/>
              <a:gd name="connsiteX15" fmla="*/ 823614 w 1207641"/>
              <a:gd name="connsiteY15" fmla="*/ 3386 h 1312844"/>
              <a:gd name="connsiteX16" fmla="*/ 919853 w 1207641"/>
              <a:gd name="connsiteY16" fmla="*/ 23457 h 1312844"/>
              <a:gd name="connsiteX17" fmla="*/ 984216 w 1207641"/>
              <a:gd name="connsiteY17" fmla="*/ 65343 h 1312844"/>
              <a:gd name="connsiteX18" fmla="*/ 1055692 w 1207641"/>
              <a:gd name="connsiteY18" fmla="*/ 231674 h 1312844"/>
              <a:gd name="connsiteX19" fmla="*/ 1182571 w 1207641"/>
              <a:gd name="connsiteY19" fmla="*/ 429836 h 1312844"/>
              <a:gd name="connsiteX20" fmla="*/ 1207427 w 1207641"/>
              <a:gd name="connsiteY20" fmla="*/ 536220 h 1312844"/>
              <a:gd name="connsiteX21" fmla="*/ 1173850 w 1207641"/>
              <a:gd name="connsiteY21" fmla="*/ 663081 h 1312844"/>
              <a:gd name="connsiteX22" fmla="*/ 1164756 w 1207641"/>
              <a:gd name="connsiteY22" fmla="*/ 828133 h 1312844"/>
              <a:gd name="connsiteX23" fmla="*/ 1112358 w 1207641"/>
              <a:gd name="connsiteY23" fmla="*/ 983914 h 1312844"/>
              <a:gd name="connsiteX24" fmla="*/ 1141318 w 1207641"/>
              <a:gd name="connsiteY24" fmla="*/ 1143014 h 1312844"/>
              <a:gd name="connsiteX25" fmla="*/ 801219 w 1207641"/>
              <a:gd name="connsiteY25" fmla="*/ 1229372 h 1312844"/>
              <a:gd name="connsiteX26" fmla="*/ 611521 w 1207641"/>
              <a:gd name="connsiteY26" fmla="*/ 1312729 h 1312844"/>
              <a:gd name="connsiteX27" fmla="*/ 494307 w 1207641"/>
              <a:gd name="connsiteY27" fmla="*/ 1277325 h 1312844"/>
              <a:gd name="connsiteX28" fmla="*/ 345816 w 1207641"/>
              <a:gd name="connsiteY28" fmla="*/ 1287817 h 1312844"/>
              <a:gd name="connsiteX29" fmla="*/ 210684 w 1207641"/>
              <a:gd name="connsiteY29" fmla="*/ 1232295 h 1312844"/>
              <a:gd name="connsiteX30" fmla="*/ 123453 w 1207641"/>
              <a:gd name="connsiteY30" fmla="*/ 1255869 h 1312844"/>
              <a:gd name="connsiteX31" fmla="*/ 96222 w 1207641"/>
              <a:gd name="connsiteY31" fmla="*/ 1149347 h 1312844"/>
              <a:gd name="connsiteX32" fmla="*/ 1441 w 1207641"/>
              <a:gd name="connsiteY32" fmla="*/ 993484 h 1312844"/>
              <a:gd name="connsiteX0" fmla="*/ 1441 w 1207641"/>
              <a:gd name="connsiteY0" fmla="*/ 993484 h 1312844"/>
              <a:gd name="connsiteX1" fmla="*/ 58223 w 1207641"/>
              <a:gd name="connsiteY1" fmla="*/ 899084 h 1312844"/>
              <a:gd name="connsiteX2" fmla="*/ 297521 w 1207641"/>
              <a:gd name="connsiteY2" fmla="*/ 803206 h 1312844"/>
              <a:gd name="connsiteX3" fmla="*/ 477606 w 1207641"/>
              <a:gd name="connsiteY3" fmla="*/ 782616 h 1312844"/>
              <a:gd name="connsiteX4" fmla="*/ 585311 w 1207641"/>
              <a:gd name="connsiteY4" fmla="*/ 817469 h 1312844"/>
              <a:gd name="connsiteX5" fmla="*/ 692424 w 1207641"/>
              <a:gd name="connsiteY5" fmla="*/ 821280 h 1312844"/>
              <a:gd name="connsiteX6" fmla="*/ 771109 w 1207641"/>
              <a:gd name="connsiteY6" fmla="*/ 780512 h 1312844"/>
              <a:gd name="connsiteX7" fmla="*/ 814590 w 1207641"/>
              <a:gd name="connsiteY7" fmla="*/ 771101 h 1312844"/>
              <a:gd name="connsiteX8" fmla="*/ 823468 w 1207641"/>
              <a:gd name="connsiteY8" fmla="*/ 700058 h 1312844"/>
              <a:gd name="connsiteX9" fmla="*/ 779340 w 1207641"/>
              <a:gd name="connsiteY9" fmla="*/ 473293 h 1312844"/>
              <a:gd name="connsiteX10" fmla="*/ 718552 w 1207641"/>
              <a:gd name="connsiteY10" fmla="*/ 369598 h 1312844"/>
              <a:gd name="connsiteX11" fmla="*/ 639295 w 1207641"/>
              <a:gd name="connsiteY11" fmla="*/ 255295 h 1312844"/>
              <a:gd name="connsiteX12" fmla="*/ 744722 w 1207641"/>
              <a:gd name="connsiteY12" fmla="*/ 247080 h 1312844"/>
              <a:gd name="connsiteX13" fmla="*/ 847592 w 1207641"/>
              <a:gd name="connsiteY13" fmla="*/ 200554 h 1312844"/>
              <a:gd name="connsiteX14" fmla="*/ 808102 w 1207641"/>
              <a:gd name="connsiteY14" fmla="*/ 141025 h 1312844"/>
              <a:gd name="connsiteX15" fmla="*/ 810852 w 1207641"/>
              <a:gd name="connsiteY15" fmla="*/ 93479 h 1312844"/>
              <a:gd name="connsiteX16" fmla="*/ 823614 w 1207641"/>
              <a:gd name="connsiteY16" fmla="*/ 3386 h 1312844"/>
              <a:gd name="connsiteX17" fmla="*/ 919853 w 1207641"/>
              <a:gd name="connsiteY17" fmla="*/ 23457 h 1312844"/>
              <a:gd name="connsiteX18" fmla="*/ 984216 w 1207641"/>
              <a:gd name="connsiteY18" fmla="*/ 65343 h 1312844"/>
              <a:gd name="connsiteX19" fmla="*/ 1055692 w 1207641"/>
              <a:gd name="connsiteY19" fmla="*/ 231674 h 1312844"/>
              <a:gd name="connsiteX20" fmla="*/ 1182571 w 1207641"/>
              <a:gd name="connsiteY20" fmla="*/ 429836 h 1312844"/>
              <a:gd name="connsiteX21" fmla="*/ 1207427 w 1207641"/>
              <a:gd name="connsiteY21" fmla="*/ 536220 h 1312844"/>
              <a:gd name="connsiteX22" fmla="*/ 1173850 w 1207641"/>
              <a:gd name="connsiteY22" fmla="*/ 663081 h 1312844"/>
              <a:gd name="connsiteX23" fmla="*/ 1164756 w 1207641"/>
              <a:gd name="connsiteY23" fmla="*/ 828133 h 1312844"/>
              <a:gd name="connsiteX24" fmla="*/ 1112358 w 1207641"/>
              <a:gd name="connsiteY24" fmla="*/ 983914 h 1312844"/>
              <a:gd name="connsiteX25" fmla="*/ 1141318 w 1207641"/>
              <a:gd name="connsiteY25" fmla="*/ 1143014 h 1312844"/>
              <a:gd name="connsiteX26" fmla="*/ 801219 w 1207641"/>
              <a:gd name="connsiteY26" fmla="*/ 1229372 h 1312844"/>
              <a:gd name="connsiteX27" fmla="*/ 611521 w 1207641"/>
              <a:gd name="connsiteY27" fmla="*/ 1312729 h 1312844"/>
              <a:gd name="connsiteX28" fmla="*/ 494307 w 1207641"/>
              <a:gd name="connsiteY28" fmla="*/ 1277325 h 1312844"/>
              <a:gd name="connsiteX29" fmla="*/ 345816 w 1207641"/>
              <a:gd name="connsiteY29" fmla="*/ 1287817 h 1312844"/>
              <a:gd name="connsiteX30" fmla="*/ 210684 w 1207641"/>
              <a:gd name="connsiteY30" fmla="*/ 1232295 h 1312844"/>
              <a:gd name="connsiteX31" fmla="*/ 123453 w 1207641"/>
              <a:gd name="connsiteY31" fmla="*/ 1255869 h 1312844"/>
              <a:gd name="connsiteX32" fmla="*/ 96222 w 1207641"/>
              <a:gd name="connsiteY32" fmla="*/ 1149347 h 1312844"/>
              <a:gd name="connsiteX33" fmla="*/ 1441 w 1207641"/>
              <a:gd name="connsiteY33" fmla="*/ 993484 h 1312844"/>
              <a:gd name="connsiteX0" fmla="*/ 1335 w 1207535"/>
              <a:gd name="connsiteY0" fmla="*/ 993484 h 1312844"/>
              <a:gd name="connsiteX1" fmla="*/ 59079 w 1207535"/>
              <a:gd name="connsiteY1" fmla="*/ 882443 h 1312844"/>
              <a:gd name="connsiteX2" fmla="*/ 297415 w 1207535"/>
              <a:gd name="connsiteY2" fmla="*/ 803206 h 1312844"/>
              <a:gd name="connsiteX3" fmla="*/ 477500 w 1207535"/>
              <a:gd name="connsiteY3" fmla="*/ 782616 h 1312844"/>
              <a:gd name="connsiteX4" fmla="*/ 585205 w 1207535"/>
              <a:gd name="connsiteY4" fmla="*/ 817469 h 1312844"/>
              <a:gd name="connsiteX5" fmla="*/ 692318 w 1207535"/>
              <a:gd name="connsiteY5" fmla="*/ 821280 h 1312844"/>
              <a:gd name="connsiteX6" fmla="*/ 771003 w 1207535"/>
              <a:gd name="connsiteY6" fmla="*/ 780512 h 1312844"/>
              <a:gd name="connsiteX7" fmla="*/ 814484 w 1207535"/>
              <a:gd name="connsiteY7" fmla="*/ 771101 h 1312844"/>
              <a:gd name="connsiteX8" fmla="*/ 823362 w 1207535"/>
              <a:gd name="connsiteY8" fmla="*/ 700058 h 1312844"/>
              <a:gd name="connsiteX9" fmla="*/ 779234 w 1207535"/>
              <a:gd name="connsiteY9" fmla="*/ 473293 h 1312844"/>
              <a:gd name="connsiteX10" fmla="*/ 718446 w 1207535"/>
              <a:gd name="connsiteY10" fmla="*/ 369598 h 1312844"/>
              <a:gd name="connsiteX11" fmla="*/ 639189 w 1207535"/>
              <a:gd name="connsiteY11" fmla="*/ 255295 h 1312844"/>
              <a:gd name="connsiteX12" fmla="*/ 744616 w 1207535"/>
              <a:gd name="connsiteY12" fmla="*/ 247080 h 1312844"/>
              <a:gd name="connsiteX13" fmla="*/ 847486 w 1207535"/>
              <a:gd name="connsiteY13" fmla="*/ 200554 h 1312844"/>
              <a:gd name="connsiteX14" fmla="*/ 807996 w 1207535"/>
              <a:gd name="connsiteY14" fmla="*/ 141025 h 1312844"/>
              <a:gd name="connsiteX15" fmla="*/ 810746 w 1207535"/>
              <a:gd name="connsiteY15" fmla="*/ 93479 h 1312844"/>
              <a:gd name="connsiteX16" fmla="*/ 823508 w 1207535"/>
              <a:gd name="connsiteY16" fmla="*/ 3386 h 1312844"/>
              <a:gd name="connsiteX17" fmla="*/ 919747 w 1207535"/>
              <a:gd name="connsiteY17" fmla="*/ 23457 h 1312844"/>
              <a:gd name="connsiteX18" fmla="*/ 984110 w 1207535"/>
              <a:gd name="connsiteY18" fmla="*/ 65343 h 1312844"/>
              <a:gd name="connsiteX19" fmla="*/ 1055586 w 1207535"/>
              <a:gd name="connsiteY19" fmla="*/ 231674 h 1312844"/>
              <a:gd name="connsiteX20" fmla="*/ 1182465 w 1207535"/>
              <a:gd name="connsiteY20" fmla="*/ 429836 h 1312844"/>
              <a:gd name="connsiteX21" fmla="*/ 1207321 w 1207535"/>
              <a:gd name="connsiteY21" fmla="*/ 536220 h 1312844"/>
              <a:gd name="connsiteX22" fmla="*/ 1173744 w 1207535"/>
              <a:gd name="connsiteY22" fmla="*/ 663081 h 1312844"/>
              <a:gd name="connsiteX23" fmla="*/ 1164650 w 1207535"/>
              <a:gd name="connsiteY23" fmla="*/ 828133 h 1312844"/>
              <a:gd name="connsiteX24" fmla="*/ 1112252 w 1207535"/>
              <a:gd name="connsiteY24" fmla="*/ 983914 h 1312844"/>
              <a:gd name="connsiteX25" fmla="*/ 1141212 w 1207535"/>
              <a:gd name="connsiteY25" fmla="*/ 1143014 h 1312844"/>
              <a:gd name="connsiteX26" fmla="*/ 801113 w 1207535"/>
              <a:gd name="connsiteY26" fmla="*/ 1229372 h 1312844"/>
              <a:gd name="connsiteX27" fmla="*/ 611415 w 1207535"/>
              <a:gd name="connsiteY27" fmla="*/ 1312729 h 1312844"/>
              <a:gd name="connsiteX28" fmla="*/ 494201 w 1207535"/>
              <a:gd name="connsiteY28" fmla="*/ 1277325 h 1312844"/>
              <a:gd name="connsiteX29" fmla="*/ 345710 w 1207535"/>
              <a:gd name="connsiteY29" fmla="*/ 1287817 h 1312844"/>
              <a:gd name="connsiteX30" fmla="*/ 210578 w 1207535"/>
              <a:gd name="connsiteY30" fmla="*/ 1232295 h 1312844"/>
              <a:gd name="connsiteX31" fmla="*/ 123347 w 1207535"/>
              <a:gd name="connsiteY31" fmla="*/ 1255869 h 1312844"/>
              <a:gd name="connsiteX32" fmla="*/ 96116 w 1207535"/>
              <a:gd name="connsiteY32" fmla="*/ 1149347 h 1312844"/>
              <a:gd name="connsiteX33" fmla="*/ 1335 w 1207535"/>
              <a:gd name="connsiteY33" fmla="*/ 993484 h 1312844"/>
              <a:gd name="connsiteX0" fmla="*/ 1335 w 1207535"/>
              <a:gd name="connsiteY0" fmla="*/ 993484 h 1312844"/>
              <a:gd name="connsiteX1" fmla="*/ 59079 w 1207535"/>
              <a:gd name="connsiteY1" fmla="*/ 882443 h 1312844"/>
              <a:gd name="connsiteX2" fmla="*/ 173150 w 1207535"/>
              <a:gd name="connsiteY2" fmla="*/ 848494 h 1312844"/>
              <a:gd name="connsiteX3" fmla="*/ 297415 w 1207535"/>
              <a:gd name="connsiteY3" fmla="*/ 803206 h 1312844"/>
              <a:gd name="connsiteX4" fmla="*/ 477500 w 1207535"/>
              <a:gd name="connsiteY4" fmla="*/ 782616 h 1312844"/>
              <a:gd name="connsiteX5" fmla="*/ 585205 w 1207535"/>
              <a:gd name="connsiteY5" fmla="*/ 817469 h 1312844"/>
              <a:gd name="connsiteX6" fmla="*/ 692318 w 1207535"/>
              <a:gd name="connsiteY6" fmla="*/ 821280 h 1312844"/>
              <a:gd name="connsiteX7" fmla="*/ 771003 w 1207535"/>
              <a:gd name="connsiteY7" fmla="*/ 780512 h 1312844"/>
              <a:gd name="connsiteX8" fmla="*/ 814484 w 1207535"/>
              <a:gd name="connsiteY8" fmla="*/ 771101 h 1312844"/>
              <a:gd name="connsiteX9" fmla="*/ 823362 w 1207535"/>
              <a:gd name="connsiteY9" fmla="*/ 700058 h 1312844"/>
              <a:gd name="connsiteX10" fmla="*/ 779234 w 1207535"/>
              <a:gd name="connsiteY10" fmla="*/ 473293 h 1312844"/>
              <a:gd name="connsiteX11" fmla="*/ 718446 w 1207535"/>
              <a:gd name="connsiteY11" fmla="*/ 369598 h 1312844"/>
              <a:gd name="connsiteX12" fmla="*/ 639189 w 1207535"/>
              <a:gd name="connsiteY12" fmla="*/ 255295 h 1312844"/>
              <a:gd name="connsiteX13" fmla="*/ 744616 w 1207535"/>
              <a:gd name="connsiteY13" fmla="*/ 247080 h 1312844"/>
              <a:gd name="connsiteX14" fmla="*/ 847486 w 1207535"/>
              <a:gd name="connsiteY14" fmla="*/ 200554 h 1312844"/>
              <a:gd name="connsiteX15" fmla="*/ 807996 w 1207535"/>
              <a:gd name="connsiteY15" fmla="*/ 141025 h 1312844"/>
              <a:gd name="connsiteX16" fmla="*/ 810746 w 1207535"/>
              <a:gd name="connsiteY16" fmla="*/ 93479 h 1312844"/>
              <a:gd name="connsiteX17" fmla="*/ 823508 w 1207535"/>
              <a:gd name="connsiteY17" fmla="*/ 3386 h 1312844"/>
              <a:gd name="connsiteX18" fmla="*/ 919747 w 1207535"/>
              <a:gd name="connsiteY18" fmla="*/ 23457 h 1312844"/>
              <a:gd name="connsiteX19" fmla="*/ 984110 w 1207535"/>
              <a:gd name="connsiteY19" fmla="*/ 65343 h 1312844"/>
              <a:gd name="connsiteX20" fmla="*/ 1055586 w 1207535"/>
              <a:gd name="connsiteY20" fmla="*/ 231674 h 1312844"/>
              <a:gd name="connsiteX21" fmla="*/ 1182465 w 1207535"/>
              <a:gd name="connsiteY21" fmla="*/ 429836 h 1312844"/>
              <a:gd name="connsiteX22" fmla="*/ 1207321 w 1207535"/>
              <a:gd name="connsiteY22" fmla="*/ 536220 h 1312844"/>
              <a:gd name="connsiteX23" fmla="*/ 1173744 w 1207535"/>
              <a:gd name="connsiteY23" fmla="*/ 663081 h 1312844"/>
              <a:gd name="connsiteX24" fmla="*/ 1164650 w 1207535"/>
              <a:gd name="connsiteY24" fmla="*/ 828133 h 1312844"/>
              <a:gd name="connsiteX25" fmla="*/ 1112252 w 1207535"/>
              <a:gd name="connsiteY25" fmla="*/ 983914 h 1312844"/>
              <a:gd name="connsiteX26" fmla="*/ 1141212 w 1207535"/>
              <a:gd name="connsiteY26" fmla="*/ 1143014 h 1312844"/>
              <a:gd name="connsiteX27" fmla="*/ 801113 w 1207535"/>
              <a:gd name="connsiteY27" fmla="*/ 1229372 h 1312844"/>
              <a:gd name="connsiteX28" fmla="*/ 611415 w 1207535"/>
              <a:gd name="connsiteY28" fmla="*/ 1312729 h 1312844"/>
              <a:gd name="connsiteX29" fmla="*/ 494201 w 1207535"/>
              <a:gd name="connsiteY29" fmla="*/ 1277325 h 1312844"/>
              <a:gd name="connsiteX30" fmla="*/ 345710 w 1207535"/>
              <a:gd name="connsiteY30" fmla="*/ 1287817 h 1312844"/>
              <a:gd name="connsiteX31" fmla="*/ 210578 w 1207535"/>
              <a:gd name="connsiteY31" fmla="*/ 1232295 h 1312844"/>
              <a:gd name="connsiteX32" fmla="*/ 123347 w 1207535"/>
              <a:gd name="connsiteY32" fmla="*/ 1255869 h 1312844"/>
              <a:gd name="connsiteX33" fmla="*/ 96116 w 1207535"/>
              <a:gd name="connsiteY33" fmla="*/ 1149347 h 1312844"/>
              <a:gd name="connsiteX34" fmla="*/ 1335 w 1207535"/>
              <a:gd name="connsiteY34" fmla="*/ 993484 h 1312844"/>
              <a:gd name="connsiteX0" fmla="*/ 5 w 1206205"/>
              <a:gd name="connsiteY0" fmla="*/ 993484 h 1312844"/>
              <a:gd name="connsiteX1" fmla="*/ 57749 w 1206205"/>
              <a:gd name="connsiteY1" fmla="*/ 882443 h 1312844"/>
              <a:gd name="connsiteX2" fmla="*/ 171820 w 1206205"/>
              <a:gd name="connsiteY2" fmla="*/ 848494 h 1312844"/>
              <a:gd name="connsiteX3" fmla="*/ 296085 w 1206205"/>
              <a:gd name="connsiteY3" fmla="*/ 803206 h 1312844"/>
              <a:gd name="connsiteX4" fmla="*/ 476170 w 1206205"/>
              <a:gd name="connsiteY4" fmla="*/ 782616 h 1312844"/>
              <a:gd name="connsiteX5" fmla="*/ 583875 w 1206205"/>
              <a:gd name="connsiteY5" fmla="*/ 817469 h 1312844"/>
              <a:gd name="connsiteX6" fmla="*/ 690988 w 1206205"/>
              <a:gd name="connsiteY6" fmla="*/ 821280 h 1312844"/>
              <a:gd name="connsiteX7" fmla="*/ 769673 w 1206205"/>
              <a:gd name="connsiteY7" fmla="*/ 780512 h 1312844"/>
              <a:gd name="connsiteX8" fmla="*/ 813154 w 1206205"/>
              <a:gd name="connsiteY8" fmla="*/ 771101 h 1312844"/>
              <a:gd name="connsiteX9" fmla="*/ 822032 w 1206205"/>
              <a:gd name="connsiteY9" fmla="*/ 700058 h 1312844"/>
              <a:gd name="connsiteX10" fmla="*/ 777904 w 1206205"/>
              <a:gd name="connsiteY10" fmla="*/ 473293 h 1312844"/>
              <a:gd name="connsiteX11" fmla="*/ 717116 w 1206205"/>
              <a:gd name="connsiteY11" fmla="*/ 369598 h 1312844"/>
              <a:gd name="connsiteX12" fmla="*/ 637859 w 1206205"/>
              <a:gd name="connsiteY12" fmla="*/ 255295 h 1312844"/>
              <a:gd name="connsiteX13" fmla="*/ 743286 w 1206205"/>
              <a:gd name="connsiteY13" fmla="*/ 247080 h 1312844"/>
              <a:gd name="connsiteX14" fmla="*/ 846156 w 1206205"/>
              <a:gd name="connsiteY14" fmla="*/ 200554 h 1312844"/>
              <a:gd name="connsiteX15" fmla="*/ 806666 w 1206205"/>
              <a:gd name="connsiteY15" fmla="*/ 141025 h 1312844"/>
              <a:gd name="connsiteX16" fmla="*/ 809416 w 1206205"/>
              <a:gd name="connsiteY16" fmla="*/ 93479 h 1312844"/>
              <a:gd name="connsiteX17" fmla="*/ 822178 w 1206205"/>
              <a:gd name="connsiteY17" fmla="*/ 3386 h 1312844"/>
              <a:gd name="connsiteX18" fmla="*/ 918417 w 1206205"/>
              <a:gd name="connsiteY18" fmla="*/ 23457 h 1312844"/>
              <a:gd name="connsiteX19" fmla="*/ 982780 w 1206205"/>
              <a:gd name="connsiteY19" fmla="*/ 65343 h 1312844"/>
              <a:gd name="connsiteX20" fmla="*/ 1054256 w 1206205"/>
              <a:gd name="connsiteY20" fmla="*/ 231674 h 1312844"/>
              <a:gd name="connsiteX21" fmla="*/ 1181135 w 1206205"/>
              <a:gd name="connsiteY21" fmla="*/ 429836 h 1312844"/>
              <a:gd name="connsiteX22" fmla="*/ 1205991 w 1206205"/>
              <a:gd name="connsiteY22" fmla="*/ 536220 h 1312844"/>
              <a:gd name="connsiteX23" fmla="*/ 1172414 w 1206205"/>
              <a:gd name="connsiteY23" fmla="*/ 663081 h 1312844"/>
              <a:gd name="connsiteX24" fmla="*/ 1163320 w 1206205"/>
              <a:gd name="connsiteY24" fmla="*/ 828133 h 1312844"/>
              <a:gd name="connsiteX25" fmla="*/ 1110922 w 1206205"/>
              <a:gd name="connsiteY25" fmla="*/ 983914 h 1312844"/>
              <a:gd name="connsiteX26" fmla="*/ 1139882 w 1206205"/>
              <a:gd name="connsiteY26" fmla="*/ 1143014 h 1312844"/>
              <a:gd name="connsiteX27" fmla="*/ 799783 w 1206205"/>
              <a:gd name="connsiteY27" fmla="*/ 1229372 h 1312844"/>
              <a:gd name="connsiteX28" fmla="*/ 610085 w 1206205"/>
              <a:gd name="connsiteY28" fmla="*/ 1312729 h 1312844"/>
              <a:gd name="connsiteX29" fmla="*/ 492871 w 1206205"/>
              <a:gd name="connsiteY29" fmla="*/ 1277325 h 1312844"/>
              <a:gd name="connsiteX30" fmla="*/ 344380 w 1206205"/>
              <a:gd name="connsiteY30" fmla="*/ 1287817 h 1312844"/>
              <a:gd name="connsiteX31" fmla="*/ 209248 w 1206205"/>
              <a:gd name="connsiteY31" fmla="*/ 1232295 h 1312844"/>
              <a:gd name="connsiteX32" fmla="*/ 122017 w 1206205"/>
              <a:gd name="connsiteY32" fmla="*/ 1255869 h 1312844"/>
              <a:gd name="connsiteX33" fmla="*/ 94786 w 1206205"/>
              <a:gd name="connsiteY33" fmla="*/ 1149347 h 1312844"/>
              <a:gd name="connsiteX34" fmla="*/ 59088 w 1206205"/>
              <a:gd name="connsiteY34" fmla="*/ 1106733 h 1312844"/>
              <a:gd name="connsiteX35" fmla="*/ 5 w 1206205"/>
              <a:gd name="connsiteY35" fmla="*/ 993484 h 1312844"/>
              <a:gd name="connsiteX0" fmla="*/ 5 w 1206205"/>
              <a:gd name="connsiteY0" fmla="*/ 993484 h 1312844"/>
              <a:gd name="connsiteX1" fmla="*/ 57749 w 1206205"/>
              <a:gd name="connsiteY1" fmla="*/ 882443 h 1312844"/>
              <a:gd name="connsiteX2" fmla="*/ 171820 w 1206205"/>
              <a:gd name="connsiteY2" fmla="*/ 848494 h 1312844"/>
              <a:gd name="connsiteX3" fmla="*/ 296085 w 1206205"/>
              <a:gd name="connsiteY3" fmla="*/ 803206 h 1312844"/>
              <a:gd name="connsiteX4" fmla="*/ 476170 w 1206205"/>
              <a:gd name="connsiteY4" fmla="*/ 782616 h 1312844"/>
              <a:gd name="connsiteX5" fmla="*/ 583875 w 1206205"/>
              <a:gd name="connsiteY5" fmla="*/ 817469 h 1312844"/>
              <a:gd name="connsiteX6" fmla="*/ 690988 w 1206205"/>
              <a:gd name="connsiteY6" fmla="*/ 821280 h 1312844"/>
              <a:gd name="connsiteX7" fmla="*/ 769673 w 1206205"/>
              <a:gd name="connsiteY7" fmla="*/ 780512 h 1312844"/>
              <a:gd name="connsiteX8" fmla="*/ 813154 w 1206205"/>
              <a:gd name="connsiteY8" fmla="*/ 771101 h 1312844"/>
              <a:gd name="connsiteX9" fmla="*/ 822032 w 1206205"/>
              <a:gd name="connsiteY9" fmla="*/ 700058 h 1312844"/>
              <a:gd name="connsiteX10" fmla="*/ 777904 w 1206205"/>
              <a:gd name="connsiteY10" fmla="*/ 473293 h 1312844"/>
              <a:gd name="connsiteX11" fmla="*/ 717116 w 1206205"/>
              <a:gd name="connsiteY11" fmla="*/ 369598 h 1312844"/>
              <a:gd name="connsiteX12" fmla="*/ 637859 w 1206205"/>
              <a:gd name="connsiteY12" fmla="*/ 255295 h 1312844"/>
              <a:gd name="connsiteX13" fmla="*/ 743286 w 1206205"/>
              <a:gd name="connsiteY13" fmla="*/ 247080 h 1312844"/>
              <a:gd name="connsiteX14" fmla="*/ 846156 w 1206205"/>
              <a:gd name="connsiteY14" fmla="*/ 200554 h 1312844"/>
              <a:gd name="connsiteX15" fmla="*/ 806666 w 1206205"/>
              <a:gd name="connsiteY15" fmla="*/ 141025 h 1312844"/>
              <a:gd name="connsiteX16" fmla="*/ 809416 w 1206205"/>
              <a:gd name="connsiteY16" fmla="*/ 93479 h 1312844"/>
              <a:gd name="connsiteX17" fmla="*/ 822178 w 1206205"/>
              <a:gd name="connsiteY17" fmla="*/ 3386 h 1312844"/>
              <a:gd name="connsiteX18" fmla="*/ 918417 w 1206205"/>
              <a:gd name="connsiteY18" fmla="*/ 23457 h 1312844"/>
              <a:gd name="connsiteX19" fmla="*/ 982780 w 1206205"/>
              <a:gd name="connsiteY19" fmla="*/ 65343 h 1312844"/>
              <a:gd name="connsiteX20" fmla="*/ 1054256 w 1206205"/>
              <a:gd name="connsiteY20" fmla="*/ 231674 h 1312844"/>
              <a:gd name="connsiteX21" fmla="*/ 1181135 w 1206205"/>
              <a:gd name="connsiteY21" fmla="*/ 429836 h 1312844"/>
              <a:gd name="connsiteX22" fmla="*/ 1205991 w 1206205"/>
              <a:gd name="connsiteY22" fmla="*/ 536220 h 1312844"/>
              <a:gd name="connsiteX23" fmla="*/ 1172414 w 1206205"/>
              <a:gd name="connsiteY23" fmla="*/ 663081 h 1312844"/>
              <a:gd name="connsiteX24" fmla="*/ 1163320 w 1206205"/>
              <a:gd name="connsiteY24" fmla="*/ 828133 h 1312844"/>
              <a:gd name="connsiteX25" fmla="*/ 1110922 w 1206205"/>
              <a:gd name="connsiteY25" fmla="*/ 983914 h 1312844"/>
              <a:gd name="connsiteX26" fmla="*/ 1139882 w 1206205"/>
              <a:gd name="connsiteY26" fmla="*/ 1143014 h 1312844"/>
              <a:gd name="connsiteX27" fmla="*/ 799783 w 1206205"/>
              <a:gd name="connsiteY27" fmla="*/ 1229372 h 1312844"/>
              <a:gd name="connsiteX28" fmla="*/ 610085 w 1206205"/>
              <a:gd name="connsiteY28" fmla="*/ 1312729 h 1312844"/>
              <a:gd name="connsiteX29" fmla="*/ 492871 w 1206205"/>
              <a:gd name="connsiteY29" fmla="*/ 1277325 h 1312844"/>
              <a:gd name="connsiteX30" fmla="*/ 344380 w 1206205"/>
              <a:gd name="connsiteY30" fmla="*/ 1287817 h 1312844"/>
              <a:gd name="connsiteX31" fmla="*/ 209248 w 1206205"/>
              <a:gd name="connsiteY31" fmla="*/ 1232295 h 1312844"/>
              <a:gd name="connsiteX32" fmla="*/ 122017 w 1206205"/>
              <a:gd name="connsiteY32" fmla="*/ 1255869 h 1312844"/>
              <a:gd name="connsiteX33" fmla="*/ 90936 w 1206205"/>
              <a:gd name="connsiteY33" fmla="*/ 1215910 h 1312844"/>
              <a:gd name="connsiteX34" fmla="*/ 94786 w 1206205"/>
              <a:gd name="connsiteY34" fmla="*/ 1149347 h 1312844"/>
              <a:gd name="connsiteX35" fmla="*/ 59088 w 1206205"/>
              <a:gd name="connsiteY35" fmla="*/ 1106733 h 1312844"/>
              <a:gd name="connsiteX36" fmla="*/ 5 w 1206205"/>
              <a:gd name="connsiteY36" fmla="*/ 993484 h 1312844"/>
              <a:gd name="connsiteX0" fmla="*/ 5 w 1206205"/>
              <a:gd name="connsiteY0" fmla="*/ 993484 h 1312844"/>
              <a:gd name="connsiteX1" fmla="*/ 57749 w 1206205"/>
              <a:gd name="connsiteY1" fmla="*/ 882443 h 1312844"/>
              <a:gd name="connsiteX2" fmla="*/ 171820 w 1206205"/>
              <a:gd name="connsiteY2" fmla="*/ 848494 h 1312844"/>
              <a:gd name="connsiteX3" fmla="*/ 296085 w 1206205"/>
              <a:gd name="connsiteY3" fmla="*/ 803206 h 1312844"/>
              <a:gd name="connsiteX4" fmla="*/ 476170 w 1206205"/>
              <a:gd name="connsiteY4" fmla="*/ 782616 h 1312844"/>
              <a:gd name="connsiteX5" fmla="*/ 583875 w 1206205"/>
              <a:gd name="connsiteY5" fmla="*/ 817469 h 1312844"/>
              <a:gd name="connsiteX6" fmla="*/ 690988 w 1206205"/>
              <a:gd name="connsiteY6" fmla="*/ 821280 h 1312844"/>
              <a:gd name="connsiteX7" fmla="*/ 769673 w 1206205"/>
              <a:gd name="connsiteY7" fmla="*/ 780512 h 1312844"/>
              <a:gd name="connsiteX8" fmla="*/ 813154 w 1206205"/>
              <a:gd name="connsiteY8" fmla="*/ 771101 h 1312844"/>
              <a:gd name="connsiteX9" fmla="*/ 822032 w 1206205"/>
              <a:gd name="connsiteY9" fmla="*/ 700058 h 1312844"/>
              <a:gd name="connsiteX10" fmla="*/ 777904 w 1206205"/>
              <a:gd name="connsiteY10" fmla="*/ 473293 h 1312844"/>
              <a:gd name="connsiteX11" fmla="*/ 717116 w 1206205"/>
              <a:gd name="connsiteY11" fmla="*/ 369598 h 1312844"/>
              <a:gd name="connsiteX12" fmla="*/ 637859 w 1206205"/>
              <a:gd name="connsiteY12" fmla="*/ 255295 h 1312844"/>
              <a:gd name="connsiteX13" fmla="*/ 743286 w 1206205"/>
              <a:gd name="connsiteY13" fmla="*/ 247080 h 1312844"/>
              <a:gd name="connsiteX14" fmla="*/ 846156 w 1206205"/>
              <a:gd name="connsiteY14" fmla="*/ 200554 h 1312844"/>
              <a:gd name="connsiteX15" fmla="*/ 806666 w 1206205"/>
              <a:gd name="connsiteY15" fmla="*/ 141025 h 1312844"/>
              <a:gd name="connsiteX16" fmla="*/ 809416 w 1206205"/>
              <a:gd name="connsiteY16" fmla="*/ 93479 h 1312844"/>
              <a:gd name="connsiteX17" fmla="*/ 822178 w 1206205"/>
              <a:gd name="connsiteY17" fmla="*/ 3386 h 1312844"/>
              <a:gd name="connsiteX18" fmla="*/ 918417 w 1206205"/>
              <a:gd name="connsiteY18" fmla="*/ 23457 h 1312844"/>
              <a:gd name="connsiteX19" fmla="*/ 982780 w 1206205"/>
              <a:gd name="connsiteY19" fmla="*/ 65343 h 1312844"/>
              <a:gd name="connsiteX20" fmla="*/ 1054256 w 1206205"/>
              <a:gd name="connsiteY20" fmla="*/ 231674 h 1312844"/>
              <a:gd name="connsiteX21" fmla="*/ 1181135 w 1206205"/>
              <a:gd name="connsiteY21" fmla="*/ 429836 h 1312844"/>
              <a:gd name="connsiteX22" fmla="*/ 1205991 w 1206205"/>
              <a:gd name="connsiteY22" fmla="*/ 536220 h 1312844"/>
              <a:gd name="connsiteX23" fmla="*/ 1172414 w 1206205"/>
              <a:gd name="connsiteY23" fmla="*/ 663081 h 1312844"/>
              <a:gd name="connsiteX24" fmla="*/ 1163320 w 1206205"/>
              <a:gd name="connsiteY24" fmla="*/ 828133 h 1312844"/>
              <a:gd name="connsiteX25" fmla="*/ 1110922 w 1206205"/>
              <a:gd name="connsiteY25" fmla="*/ 983914 h 1312844"/>
              <a:gd name="connsiteX26" fmla="*/ 1139882 w 1206205"/>
              <a:gd name="connsiteY26" fmla="*/ 1143014 h 1312844"/>
              <a:gd name="connsiteX27" fmla="*/ 799783 w 1206205"/>
              <a:gd name="connsiteY27" fmla="*/ 1229372 h 1312844"/>
              <a:gd name="connsiteX28" fmla="*/ 610085 w 1206205"/>
              <a:gd name="connsiteY28" fmla="*/ 1312729 h 1312844"/>
              <a:gd name="connsiteX29" fmla="*/ 506446 w 1206205"/>
              <a:gd name="connsiteY29" fmla="*/ 1290036 h 1312844"/>
              <a:gd name="connsiteX30" fmla="*/ 344380 w 1206205"/>
              <a:gd name="connsiteY30" fmla="*/ 1287817 h 1312844"/>
              <a:gd name="connsiteX31" fmla="*/ 209248 w 1206205"/>
              <a:gd name="connsiteY31" fmla="*/ 1232295 h 1312844"/>
              <a:gd name="connsiteX32" fmla="*/ 122017 w 1206205"/>
              <a:gd name="connsiteY32" fmla="*/ 1255869 h 1312844"/>
              <a:gd name="connsiteX33" fmla="*/ 90936 w 1206205"/>
              <a:gd name="connsiteY33" fmla="*/ 1215910 h 1312844"/>
              <a:gd name="connsiteX34" fmla="*/ 94786 w 1206205"/>
              <a:gd name="connsiteY34" fmla="*/ 1149347 h 1312844"/>
              <a:gd name="connsiteX35" fmla="*/ 59088 w 1206205"/>
              <a:gd name="connsiteY35" fmla="*/ 1106733 h 1312844"/>
              <a:gd name="connsiteX36" fmla="*/ 5 w 1206205"/>
              <a:gd name="connsiteY36" fmla="*/ 993484 h 1312844"/>
              <a:gd name="connsiteX0" fmla="*/ 5 w 1206205"/>
              <a:gd name="connsiteY0" fmla="*/ 993484 h 1312841"/>
              <a:gd name="connsiteX1" fmla="*/ 57749 w 1206205"/>
              <a:gd name="connsiteY1" fmla="*/ 882443 h 1312841"/>
              <a:gd name="connsiteX2" fmla="*/ 171820 w 1206205"/>
              <a:gd name="connsiteY2" fmla="*/ 848494 h 1312841"/>
              <a:gd name="connsiteX3" fmla="*/ 296085 w 1206205"/>
              <a:gd name="connsiteY3" fmla="*/ 803206 h 1312841"/>
              <a:gd name="connsiteX4" fmla="*/ 476170 w 1206205"/>
              <a:gd name="connsiteY4" fmla="*/ 782616 h 1312841"/>
              <a:gd name="connsiteX5" fmla="*/ 583875 w 1206205"/>
              <a:gd name="connsiteY5" fmla="*/ 817469 h 1312841"/>
              <a:gd name="connsiteX6" fmla="*/ 690988 w 1206205"/>
              <a:gd name="connsiteY6" fmla="*/ 821280 h 1312841"/>
              <a:gd name="connsiteX7" fmla="*/ 769673 w 1206205"/>
              <a:gd name="connsiteY7" fmla="*/ 780512 h 1312841"/>
              <a:gd name="connsiteX8" fmla="*/ 813154 w 1206205"/>
              <a:gd name="connsiteY8" fmla="*/ 771101 h 1312841"/>
              <a:gd name="connsiteX9" fmla="*/ 822032 w 1206205"/>
              <a:gd name="connsiteY9" fmla="*/ 700058 h 1312841"/>
              <a:gd name="connsiteX10" fmla="*/ 777904 w 1206205"/>
              <a:gd name="connsiteY10" fmla="*/ 473293 h 1312841"/>
              <a:gd name="connsiteX11" fmla="*/ 717116 w 1206205"/>
              <a:gd name="connsiteY11" fmla="*/ 369598 h 1312841"/>
              <a:gd name="connsiteX12" fmla="*/ 637859 w 1206205"/>
              <a:gd name="connsiteY12" fmla="*/ 255295 h 1312841"/>
              <a:gd name="connsiteX13" fmla="*/ 743286 w 1206205"/>
              <a:gd name="connsiteY13" fmla="*/ 247080 h 1312841"/>
              <a:gd name="connsiteX14" fmla="*/ 846156 w 1206205"/>
              <a:gd name="connsiteY14" fmla="*/ 200554 h 1312841"/>
              <a:gd name="connsiteX15" fmla="*/ 806666 w 1206205"/>
              <a:gd name="connsiteY15" fmla="*/ 141025 h 1312841"/>
              <a:gd name="connsiteX16" fmla="*/ 809416 w 1206205"/>
              <a:gd name="connsiteY16" fmla="*/ 93479 h 1312841"/>
              <a:gd name="connsiteX17" fmla="*/ 822178 w 1206205"/>
              <a:gd name="connsiteY17" fmla="*/ 3386 h 1312841"/>
              <a:gd name="connsiteX18" fmla="*/ 918417 w 1206205"/>
              <a:gd name="connsiteY18" fmla="*/ 23457 h 1312841"/>
              <a:gd name="connsiteX19" fmla="*/ 982780 w 1206205"/>
              <a:gd name="connsiteY19" fmla="*/ 65343 h 1312841"/>
              <a:gd name="connsiteX20" fmla="*/ 1054256 w 1206205"/>
              <a:gd name="connsiteY20" fmla="*/ 231674 h 1312841"/>
              <a:gd name="connsiteX21" fmla="*/ 1181135 w 1206205"/>
              <a:gd name="connsiteY21" fmla="*/ 429836 h 1312841"/>
              <a:gd name="connsiteX22" fmla="*/ 1205991 w 1206205"/>
              <a:gd name="connsiteY22" fmla="*/ 536220 h 1312841"/>
              <a:gd name="connsiteX23" fmla="*/ 1172414 w 1206205"/>
              <a:gd name="connsiteY23" fmla="*/ 663081 h 1312841"/>
              <a:gd name="connsiteX24" fmla="*/ 1163320 w 1206205"/>
              <a:gd name="connsiteY24" fmla="*/ 828133 h 1312841"/>
              <a:gd name="connsiteX25" fmla="*/ 1110922 w 1206205"/>
              <a:gd name="connsiteY25" fmla="*/ 983914 h 1312841"/>
              <a:gd name="connsiteX26" fmla="*/ 1110530 w 1206205"/>
              <a:gd name="connsiteY26" fmla="*/ 1155627 h 1312841"/>
              <a:gd name="connsiteX27" fmla="*/ 799783 w 1206205"/>
              <a:gd name="connsiteY27" fmla="*/ 1229372 h 1312841"/>
              <a:gd name="connsiteX28" fmla="*/ 610085 w 1206205"/>
              <a:gd name="connsiteY28" fmla="*/ 1312729 h 1312841"/>
              <a:gd name="connsiteX29" fmla="*/ 506446 w 1206205"/>
              <a:gd name="connsiteY29" fmla="*/ 1290036 h 1312841"/>
              <a:gd name="connsiteX30" fmla="*/ 344380 w 1206205"/>
              <a:gd name="connsiteY30" fmla="*/ 1287817 h 1312841"/>
              <a:gd name="connsiteX31" fmla="*/ 209248 w 1206205"/>
              <a:gd name="connsiteY31" fmla="*/ 1232295 h 1312841"/>
              <a:gd name="connsiteX32" fmla="*/ 122017 w 1206205"/>
              <a:gd name="connsiteY32" fmla="*/ 1255869 h 1312841"/>
              <a:gd name="connsiteX33" fmla="*/ 90936 w 1206205"/>
              <a:gd name="connsiteY33" fmla="*/ 1215910 h 1312841"/>
              <a:gd name="connsiteX34" fmla="*/ 94786 w 1206205"/>
              <a:gd name="connsiteY34" fmla="*/ 1149347 h 1312841"/>
              <a:gd name="connsiteX35" fmla="*/ 59088 w 1206205"/>
              <a:gd name="connsiteY35" fmla="*/ 1106733 h 1312841"/>
              <a:gd name="connsiteX36" fmla="*/ 5 w 1206205"/>
              <a:gd name="connsiteY36" fmla="*/ 993484 h 1312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206205" h="1312841">
                <a:moveTo>
                  <a:pt x="5" y="993484"/>
                </a:moveTo>
                <a:cubicBezTo>
                  <a:pt x="-218" y="956102"/>
                  <a:pt x="8402" y="914156"/>
                  <a:pt x="57749" y="882443"/>
                </a:cubicBezTo>
                <a:cubicBezTo>
                  <a:pt x="85334" y="855832"/>
                  <a:pt x="132097" y="861700"/>
                  <a:pt x="171820" y="848494"/>
                </a:cubicBezTo>
                <a:cubicBezTo>
                  <a:pt x="211543" y="835288"/>
                  <a:pt x="244309" y="811740"/>
                  <a:pt x="296085" y="803206"/>
                </a:cubicBezTo>
                <a:cubicBezTo>
                  <a:pt x="347861" y="794672"/>
                  <a:pt x="428418" y="783432"/>
                  <a:pt x="476170" y="782616"/>
                </a:cubicBezTo>
                <a:cubicBezTo>
                  <a:pt x="523922" y="781801"/>
                  <a:pt x="548072" y="811025"/>
                  <a:pt x="583875" y="817469"/>
                </a:cubicBezTo>
                <a:cubicBezTo>
                  <a:pt x="619678" y="823913"/>
                  <a:pt x="659809" y="824247"/>
                  <a:pt x="690988" y="821280"/>
                </a:cubicBezTo>
                <a:cubicBezTo>
                  <a:pt x="722167" y="818313"/>
                  <a:pt x="751529" y="791786"/>
                  <a:pt x="769673" y="780512"/>
                </a:cubicBezTo>
                <a:cubicBezTo>
                  <a:pt x="787817" y="769238"/>
                  <a:pt x="803704" y="783276"/>
                  <a:pt x="813154" y="771101"/>
                </a:cubicBezTo>
                <a:cubicBezTo>
                  <a:pt x="822604" y="758926"/>
                  <a:pt x="825690" y="746782"/>
                  <a:pt x="822032" y="700058"/>
                </a:cubicBezTo>
                <a:cubicBezTo>
                  <a:pt x="818374" y="653334"/>
                  <a:pt x="797813" y="527715"/>
                  <a:pt x="777904" y="473293"/>
                </a:cubicBezTo>
                <a:cubicBezTo>
                  <a:pt x="757995" y="418871"/>
                  <a:pt x="740457" y="405931"/>
                  <a:pt x="717116" y="369598"/>
                </a:cubicBezTo>
                <a:cubicBezTo>
                  <a:pt x="693775" y="333265"/>
                  <a:pt x="634853" y="279769"/>
                  <a:pt x="637859" y="255295"/>
                </a:cubicBezTo>
                <a:cubicBezTo>
                  <a:pt x="640865" y="230821"/>
                  <a:pt x="708570" y="256203"/>
                  <a:pt x="743286" y="247080"/>
                </a:cubicBezTo>
                <a:cubicBezTo>
                  <a:pt x="778002" y="237957"/>
                  <a:pt x="834237" y="214176"/>
                  <a:pt x="846156" y="200554"/>
                </a:cubicBezTo>
                <a:cubicBezTo>
                  <a:pt x="858075" y="186932"/>
                  <a:pt x="812789" y="158871"/>
                  <a:pt x="806666" y="141025"/>
                </a:cubicBezTo>
                <a:cubicBezTo>
                  <a:pt x="800543" y="123179"/>
                  <a:pt x="810138" y="114225"/>
                  <a:pt x="809416" y="93479"/>
                </a:cubicBezTo>
                <a:cubicBezTo>
                  <a:pt x="808694" y="72733"/>
                  <a:pt x="804011" y="15056"/>
                  <a:pt x="822178" y="3386"/>
                </a:cubicBezTo>
                <a:cubicBezTo>
                  <a:pt x="840345" y="-8284"/>
                  <a:pt x="891650" y="13131"/>
                  <a:pt x="918417" y="23457"/>
                </a:cubicBezTo>
                <a:cubicBezTo>
                  <a:pt x="945184" y="33783"/>
                  <a:pt x="958647" y="28964"/>
                  <a:pt x="982780" y="65343"/>
                </a:cubicBezTo>
                <a:cubicBezTo>
                  <a:pt x="1006913" y="101722"/>
                  <a:pt x="1013653" y="177645"/>
                  <a:pt x="1054256" y="231674"/>
                </a:cubicBezTo>
                <a:cubicBezTo>
                  <a:pt x="1094859" y="285703"/>
                  <a:pt x="1165659" y="381236"/>
                  <a:pt x="1181135" y="429836"/>
                </a:cubicBezTo>
                <a:cubicBezTo>
                  <a:pt x="1196611" y="478436"/>
                  <a:pt x="1202782" y="495485"/>
                  <a:pt x="1205991" y="536220"/>
                </a:cubicBezTo>
                <a:cubicBezTo>
                  <a:pt x="1209200" y="576955"/>
                  <a:pt x="1175443" y="609422"/>
                  <a:pt x="1172414" y="663081"/>
                </a:cubicBezTo>
                <a:cubicBezTo>
                  <a:pt x="1169386" y="716740"/>
                  <a:pt x="1176647" y="776429"/>
                  <a:pt x="1163320" y="828133"/>
                </a:cubicBezTo>
                <a:cubicBezTo>
                  <a:pt x="1149993" y="879837"/>
                  <a:pt x="1114828" y="931434"/>
                  <a:pt x="1110922" y="983914"/>
                </a:cubicBezTo>
                <a:cubicBezTo>
                  <a:pt x="1107016" y="1036394"/>
                  <a:pt x="1177338" y="1103656"/>
                  <a:pt x="1110530" y="1155627"/>
                </a:cubicBezTo>
                <a:cubicBezTo>
                  <a:pt x="1043722" y="1207598"/>
                  <a:pt x="883190" y="1203188"/>
                  <a:pt x="799783" y="1229372"/>
                </a:cubicBezTo>
                <a:cubicBezTo>
                  <a:pt x="716376" y="1255556"/>
                  <a:pt x="659803" y="1315785"/>
                  <a:pt x="610085" y="1312729"/>
                </a:cubicBezTo>
                <a:cubicBezTo>
                  <a:pt x="560367" y="1309673"/>
                  <a:pt x="550913" y="1291018"/>
                  <a:pt x="506446" y="1290036"/>
                </a:cubicBezTo>
                <a:cubicBezTo>
                  <a:pt x="461979" y="1289054"/>
                  <a:pt x="390721" y="1297654"/>
                  <a:pt x="344380" y="1287817"/>
                </a:cubicBezTo>
                <a:cubicBezTo>
                  <a:pt x="298039" y="1277980"/>
                  <a:pt x="246721" y="1230488"/>
                  <a:pt x="209248" y="1232295"/>
                </a:cubicBezTo>
                <a:cubicBezTo>
                  <a:pt x="171775" y="1234102"/>
                  <a:pt x="139244" y="1260443"/>
                  <a:pt x="122017" y="1255869"/>
                </a:cubicBezTo>
                <a:cubicBezTo>
                  <a:pt x="104790" y="1251295"/>
                  <a:pt x="95475" y="1233664"/>
                  <a:pt x="90936" y="1215910"/>
                </a:cubicBezTo>
                <a:cubicBezTo>
                  <a:pt x="86398" y="1198156"/>
                  <a:pt x="102586" y="1165700"/>
                  <a:pt x="94786" y="1149347"/>
                </a:cubicBezTo>
                <a:cubicBezTo>
                  <a:pt x="86986" y="1132994"/>
                  <a:pt x="74885" y="1132710"/>
                  <a:pt x="59088" y="1106733"/>
                </a:cubicBezTo>
                <a:cubicBezTo>
                  <a:pt x="43291" y="1080756"/>
                  <a:pt x="228" y="1030866"/>
                  <a:pt x="5" y="993484"/>
                </a:cubicBezTo>
                <a:close/>
              </a:path>
            </a:pathLst>
          </a:cu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5760526" y="1709519"/>
            <a:ext cx="34467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  <a:r>
              <a:rPr lang="uk-UA" sz="16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 rot="908504">
            <a:off x="4499144" y="5153684"/>
            <a:ext cx="444865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Османська             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3860011" y="3242401"/>
            <a:ext cx="20221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Австрійська </a:t>
            </a:r>
          </a:p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24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22" name="Прямокутник 21"/>
          <p:cNvSpPr/>
          <p:nvPr/>
        </p:nvSpPr>
        <p:spPr>
          <a:xfrm rot="20267194">
            <a:off x="3714418" y="1771072"/>
            <a:ext cx="12009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Пруссія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pic>
        <p:nvPicPr>
          <p:cNvPr id="23" name="Picture 14" descr="C:\Documents and Settings\Admin\Мои документы\Завантаження\КОЛІР.bmp"/>
          <p:cNvPicPr>
            <a:picLocks noChangeAspect="1" noChangeArrowheads="1"/>
          </p:cNvPicPr>
          <p:nvPr/>
        </p:nvPicPr>
        <p:blipFill>
          <a:blip r:embed="rId9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297" y="5131183"/>
            <a:ext cx="360000" cy="249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258" y="4653481"/>
            <a:ext cx="1080078" cy="86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олілінія 24"/>
          <p:cNvSpPr/>
          <p:nvPr/>
        </p:nvSpPr>
        <p:spPr>
          <a:xfrm>
            <a:off x="1892300" y="4927600"/>
            <a:ext cx="1498600" cy="857250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24000"/>
              <a:gd name="connsiteY0" fmla="*/ 0 h 901700"/>
              <a:gd name="connsiteX1" fmla="*/ 457200 w 1524000"/>
              <a:gd name="connsiteY1" fmla="*/ 355600 h 901700"/>
              <a:gd name="connsiteX2" fmla="*/ 787400 w 1524000"/>
              <a:gd name="connsiteY2" fmla="*/ 469900 h 901700"/>
              <a:gd name="connsiteX3" fmla="*/ 1003300 w 1524000"/>
              <a:gd name="connsiteY3" fmla="*/ 571500 h 901700"/>
              <a:gd name="connsiteX4" fmla="*/ 1320800 w 1524000"/>
              <a:gd name="connsiteY4" fmla="*/ 609600 h 901700"/>
              <a:gd name="connsiteX5" fmla="*/ 1524000 w 1524000"/>
              <a:gd name="connsiteY5" fmla="*/ 901700 h 901700"/>
              <a:gd name="connsiteX0" fmla="*/ 0 w 1498600"/>
              <a:gd name="connsiteY0" fmla="*/ 0 h 857250"/>
              <a:gd name="connsiteX1" fmla="*/ 457200 w 1498600"/>
              <a:gd name="connsiteY1" fmla="*/ 355600 h 857250"/>
              <a:gd name="connsiteX2" fmla="*/ 787400 w 1498600"/>
              <a:gd name="connsiteY2" fmla="*/ 469900 h 857250"/>
              <a:gd name="connsiteX3" fmla="*/ 1003300 w 1498600"/>
              <a:gd name="connsiteY3" fmla="*/ 571500 h 857250"/>
              <a:gd name="connsiteX4" fmla="*/ 1320800 w 1498600"/>
              <a:gd name="connsiteY4" fmla="*/ 609600 h 857250"/>
              <a:gd name="connsiteX5" fmla="*/ 1498600 w 1498600"/>
              <a:gd name="connsiteY5" fmla="*/ 857250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98600" h="857250">
                <a:moveTo>
                  <a:pt x="0" y="0"/>
                </a:moveTo>
                <a:cubicBezTo>
                  <a:pt x="162983" y="138641"/>
                  <a:pt x="325967" y="277283"/>
                  <a:pt x="457200" y="355600"/>
                </a:cubicBezTo>
                <a:cubicBezTo>
                  <a:pt x="588433" y="433917"/>
                  <a:pt x="696383" y="433917"/>
                  <a:pt x="787400" y="469900"/>
                </a:cubicBezTo>
                <a:cubicBezTo>
                  <a:pt x="878417" y="505883"/>
                  <a:pt x="914400" y="548217"/>
                  <a:pt x="1003300" y="571500"/>
                </a:cubicBezTo>
                <a:cubicBezTo>
                  <a:pt x="1092200" y="594783"/>
                  <a:pt x="1238250" y="561975"/>
                  <a:pt x="1320800" y="609600"/>
                </a:cubicBezTo>
                <a:cubicBezTo>
                  <a:pt x="1403350" y="657225"/>
                  <a:pt x="1424516" y="712258"/>
                  <a:pt x="1498600" y="857250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олілінія 25"/>
          <p:cNvSpPr/>
          <p:nvPr/>
        </p:nvSpPr>
        <p:spPr>
          <a:xfrm>
            <a:off x="3272718" y="5860875"/>
            <a:ext cx="403397" cy="917575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320800 w 1562100"/>
              <a:gd name="connsiteY3" fmla="*/ 609600 h 965200"/>
              <a:gd name="connsiteX4" fmla="*/ 1562100 w 1562100"/>
              <a:gd name="connsiteY4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562100 w 1562100"/>
              <a:gd name="connsiteY3" fmla="*/ 965200 h 965200"/>
              <a:gd name="connsiteX0" fmla="*/ 0 w 704850"/>
              <a:gd name="connsiteY0" fmla="*/ 0 h 901700"/>
              <a:gd name="connsiteX1" fmla="*/ 139700 w 704850"/>
              <a:gd name="connsiteY1" fmla="*/ 749300 h 901700"/>
              <a:gd name="connsiteX2" fmla="*/ 704850 w 704850"/>
              <a:gd name="connsiteY2" fmla="*/ 901700 h 901700"/>
              <a:gd name="connsiteX0" fmla="*/ 0 w 139700"/>
              <a:gd name="connsiteY0" fmla="*/ 0 h 749300"/>
              <a:gd name="connsiteX1" fmla="*/ 139700 w 139700"/>
              <a:gd name="connsiteY1" fmla="*/ 749300 h 749300"/>
              <a:gd name="connsiteX0" fmla="*/ 0 w 133350"/>
              <a:gd name="connsiteY0" fmla="*/ 0 h 889000"/>
              <a:gd name="connsiteX1" fmla="*/ 133350 w 133350"/>
              <a:gd name="connsiteY1" fmla="*/ 889000 h 889000"/>
              <a:gd name="connsiteX0" fmla="*/ 0 w 190500"/>
              <a:gd name="connsiteY0" fmla="*/ 0 h 1003300"/>
              <a:gd name="connsiteX1" fmla="*/ 190500 w 190500"/>
              <a:gd name="connsiteY1" fmla="*/ 1003300 h 1003300"/>
              <a:gd name="connsiteX0" fmla="*/ 7413 w 197913"/>
              <a:gd name="connsiteY0" fmla="*/ 0 h 1003300"/>
              <a:gd name="connsiteX1" fmla="*/ 7413 w 197913"/>
              <a:gd name="connsiteY1" fmla="*/ 580429 h 1003300"/>
              <a:gd name="connsiteX2" fmla="*/ 197913 w 197913"/>
              <a:gd name="connsiteY2" fmla="*/ 1003300 h 1003300"/>
              <a:gd name="connsiteX0" fmla="*/ 7413 w 267763"/>
              <a:gd name="connsiteY0" fmla="*/ 0 h 1035050"/>
              <a:gd name="connsiteX1" fmla="*/ 7413 w 267763"/>
              <a:gd name="connsiteY1" fmla="*/ 580429 h 1035050"/>
              <a:gd name="connsiteX2" fmla="*/ 267763 w 267763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08792 w 369142"/>
              <a:gd name="connsiteY0" fmla="*/ 0 h 1035050"/>
              <a:gd name="connsiteX1" fmla="*/ 7192 w 369142"/>
              <a:gd name="connsiteY1" fmla="*/ 593129 h 1035050"/>
              <a:gd name="connsiteX2" fmla="*/ 369142 w 369142"/>
              <a:gd name="connsiteY2" fmla="*/ 1035050 h 1035050"/>
              <a:gd name="connsiteX0" fmla="*/ 114472 w 374822"/>
              <a:gd name="connsiteY0" fmla="*/ 0 h 1035050"/>
              <a:gd name="connsiteX1" fmla="*/ 12872 w 374822"/>
              <a:gd name="connsiteY1" fmla="*/ 593129 h 1035050"/>
              <a:gd name="connsiteX2" fmla="*/ 374822 w 374822"/>
              <a:gd name="connsiteY2" fmla="*/ 1035050 h 1035050"/>
              <a:gd name="connsiteX0" fmla="*/ 114472 w 438322"/>
              <a:gd name="connsiteY0" fmla="*/ 0 h 996950"/>
              <a:gd name="connsiteX1" fmla="*/ 12872 w 438322"/>
              <a:gd name="connsiteY1" fmla="*/ 593129 h 996950"/>
              <a:gd name="connsiteX2" fmla="*/ 438322 w 438322"/>
              <a:gd name="connsiteY2" fmla="*/ 996950 h 99695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3397"/>
              <a:gd name="connsiteY0" fmla="*/ 0 h 917575"/>
              <a:gd name="connsiteX1" fmla="*/ 12872 w 403397"/>
              <a:gd name="connsiteY1" fmla="*/ 593129 h 917575"/>
              <a:gd name="connsiteX2" fmla="*/ 403397 w 403397"/>
              <a:gd name="connsiteY2" fmla="*/ 917575 h 917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03397" h="917575">
                <a:moveTo>
                  <a:pt x="114472" y="0"/>
                </a:moveTo>
                <a:cubicBezTo>
                  <a:pt x="133522" y="73455"/>
                  <a:pt x="-49040" y="310811"/>
                  <a:pt x="12872" y="593129"/>
                </a:cubicBezTo>
                <a:cubicBezTo>
                  <a:pt x="80605" y="913341"/>
                  <a:pt x="225597" y="910167"/>
                  <a:pt x="403397" y="917575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Полілінія 26"/>
          <p:cNvSpPr/>
          <p:nvPr/>
        </p:nvSpPr>
        <p:spPr>
          <a:xfrm>
            <a:off x="3722845" y="6596604"/>
            <a:ext cx="2296461" cy="187102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24000"/>
              <a:gd name="connsiteY0" fmla="*/ 0 h 901700"/>
              <a:gd name="connsiteX1" fmla="*/ 457200 w 1524000"/>
              <a:gd name="connsiteY1" fmla="*/ 355600 h 901700"/>
              <a:gd name="connsiteX2" fmla="*/ 787400 w 1524000"/>
              <a:gd name="connsiteY2" fmla="*/ 469900 h 901700"/>
              <a:gd name="connsiteX3" fmla="*/ 1003300 w 1524000"/>
              <a:gd name="connsiteY3" fmla="*/ 571500 h 901700"/>
              <a:gd name="connsiteX4" fmla="*/ 1320800 w 1524000"/>
              <a:gd name="connsiteY4" fmla="*/ 609600 h 901700"/>
              <a:gd name="connsiteX5" fmla="*/ 1524000 w 1524000"/>
              <a:gd name="connsiteY5" fmla="*/ 901700 h 901700"/>
              <a:gd name="connsiteX0" fmla="*/ 0 w 1498600"/>
              <a:gd name="connsiteY0" fmla="*/ 0 h 857250"/>
              <a:gd name="connsiteX1" fmla="*/ 457200 w 1498600"/>
              <a:gd name="connsiteY1" fmla="*/ 355600 h 857250"/>
              <a:gd name="connsiteX2" fmla="*/ 787400 w 1498600"/>
              <a:gd name="connsiteY2" fmla="*/ 469900 h 857250"/>
              <a:gd name="connsiteX3" fmla="*/ 1003300 w 1498600"/>
              <a:gd name="connsiteY3" fmla="*/ 571500 h 857250"/>
              <a:gd name="connsiteX4" fmla="*/ 1320800 w 1498600"/>
              <a:gd name="connsiteY4" fmla="*/ 609600 h 857250"/>
              <a:gd name="connsiteX5" fmla="*/ 1498600 w 1498600"/>
              <a:gd name="connsiteY5" fmla="*/ 857250 h 857250"/>
              <a:gd name="connsiteX0" fmla="*/ 0 w 1041400"/>
              <a:gd name="connsiteY0" fmla="*/ 0 h 501650"/>
              <a:gd name="connsiteX1" fmla="*/ 330200 w 1041400"/>
              <a:gd name="connsiteY1" fmla="*/ 114300 h 501650"/>
              <a:gd name="connsiteX2" fmla="*/ 546100 w 1041400"/>
              <a:gd name="connsiteY2" fmla="*/ 215900 h 501650"/>
              <a:gd name="connsiteX3" fmla="*/ 863600 w 1041400"/>
              <a:gd name="connsiteY3" fmla="*/ 254000 h 501650"/>
              <a:gd name="connsiteX4" fmla="*/ 1041400 w 1041400"/>
              <a:gd name="connsiteY4" fmla="*/ 501650 h 501650"/>
              <a:gd name="connsiteX0" fmla="*/ 0 w 1452880"/>
              <a:gd name="connsiteY0" fmla="*/ 23923 h 388413"/>
              <a:gd name="connsiteX1" fmla="*/ 741680 w 1452880"/>
              <a:gd name="connsiteY1" fmla="*/ 1063 h 388413"/>
              <a:gd name="connsiteX2" fmla="*/ 957580 w 1452880"/>
              <a:gd name="connsiteY2" fmla="*/ 102663 h 388413"/>
              <a:gd name="connsiteX3" fmla="*/ 1275080 w 1452880"/>
              <a:gd name="connsiteY3" fmla="*/ 140763 h 388413"/>
              <a:gd name="connsiteX4" fmla="*/ 1452880 w 1452880"/>
              <a:gd name="connsiteY4" fmla="*/ 388413 h 388413"/>
              <a:gd name="connsiteX0" fmla="*/ 0 w 1275080"/>
              <a:gd name="connsiteY0" fmla="*/ 23923 h 140763"/>
              <a:gd name="connsiteX1" fmla="*/ 741680 w 1275080"/>
              <a:gd name="connsiteY1" fmla="*/ 1063 h 140763"/>
              <a:gd name="connsiteX2" fmla="*/ 957580 w 1275080"/>
              <a:gd name="connsiteY2" fmla="*/ 102663 h 140763"/>
              <a:gd name="connsiteX3" fmla="*/ 1275080 w 1275080"/>
              <a:gd name="connsiteY3" fmla="*/ 140763 h 140763"/>
              <a:gd name="connsiteX0" fmla="*/ 0 w 957580"/>
              <a:gd name="connsiteY0" fmla="*/ 23923 h 102663"/>
              <a:gd name="connsiteX1" fmla="*/ 741680 w 957580"/>
              <a:gd name="connsiteY1" fmla="*/ 1063 h 102663"/>
              <a:gd name="connsiteX2" fmla="*/ 957580 w 957580"/>
              <a:gd name="connsiteY2" fmla="*/ 102663 h 102663"/>
              <a:gd name="connsiteX0" fmla="*/ 0 w 741680"/>
              <a:gd name="connsiteY0" fmla="*/ 23923 h 51572"/>
              <a:gd name="connsiteX1" fmla="*/ 741680 w 741680"/>
              <a:gd name="connsiteY1" fmla="*/ 1063 h 51572"/>
              <a:gd name="connsiteX0" fmla="*/ 0 w 1572260"/>
              <a:gd name="connsiteY0" fmla="*/ 107306 h 125686"/>
              <a:gd name="connsiteX1" fmla="*/ 1572260 w 1572260"/>
              <a:gd name="connsiteY1" fmla="*/ 626 h 125686"/>
              <a:gd name="connsiteX0" fmla="*/ 0 w 1572260"/>
              <a:gd name="connsiteY0" fmla="*/ 203424 h 203424"/>
              <a:gd name="connsiteX1" fmla="*/ 993633 w 1572260"/>
              <a:gd name="connsiteY1" fmla="*/ 0 h 203424"/>
              <a:gd name="connsiteX2" fmla="*/ 1572260 w 1572260"/>
              <a:gd name="connsiteY2" fmla="*/ 96744 h 203424"/>
              <a:gd name="connsiteX0" fmla="*/ 0 w 1572260"/>
              <a:gd name="connsiteY0" fmla="*/ 204759 h 208487"/>
              <a:gd name="connsiteX1" fmla="*/ 993633 w 1572260"/>
              <a:gd name="connsiteY1" fmla="*/ 1335 h 208487"/>
              <a:gd name="connsiteX2" fmla="*/ 1344153 w 1572260"/>
              <a:gd name="connsiteY2" fmla="*/ 207075 h 208487"/>
              <a:gd name="connsiteX3" fmla="*/ 1572260 w 1572260"/>
              <a:gd name="connsiteY3" fmla="*/ 98079 h 208487"/>
              <a:gd name="connsiteX0" fmla="*/ 0 w 2319020"/>
              <a:gd name="connsiteY0" fmla="*/ 204759 h 209377"/>
              <a:gd name="connsiteX1" fmla="*/ 993633 w 2319020"/>
              <a:gd name="connsiteY1" fmla="*/ 1335 h 209377"/>
              <a:gd name="connsiteX2" fmla="*/ 1344153 w 2319020"/>
              <a:gd name="connsiteY2" fmla="*/ 207075 h 209377"/>
              <a:gd name="connsiteX3" fmla="*/ 2319020 w 2319020"/>
              <a:gd name="connsiteY3" fmla="*/ 151419 h 209377"/>
              <a:gd name="connsiteX0" fmla="*/ 0 w 2319020"/>
              <a:gd name="connsiteY0" fmla="*/ 204759 h 234630"/>
              <a:gd name="connsiteX1" fmla="*/ 993633 w 2319020"/>
              <a:gd name="connsiteY1" fmla="*/ 1335 h 234630"/>
              <a:gd name="connsiteX2" fmla="*/ 1344153 w 2319020"/>
              <a:gd name="connsiteY2" fmla="*/ 207075 h 234630"/>
              <a:gd name="connsiteX3" fmla="*/ 1953753 w 2319020"/>
              <a:gd name="connsiteY3" fmla="*/ 229936 h 234630"/>
              <a:gd name="connsiteX4" fmla="*/ 2319020 w 2319020"/>
              <a:gd name="connsiteY4" fmla="*/ 151419 h 234630"/>
              <a:gd name="connsiteX0" fmla="*/ 0 w 2334260"/>
              <a:gd name="connsiteY0" fmla="*/ 204759 h 234630"/>
              <a:gd name="connsiteX1" fmla="*/ 993633 w 2334260"/>
              <a:gd name="connsiteY1" fmla="*/ 1335 h 234630"/>
              <a:gd name="connsiteX2" fmla="*/ 1344153 w 2334260"/>
              <a:gd name="connsiteY2" fmla="*/ 207075 h 234630"/>
              <a:gd name="connsiteX3" fmla="*/ 1953753 w 2334260"/>
              <a:gd name="connsiteY3" fmla="*/ 229936 h 234630"/>
              <a:gd name="connsiteX4" fmla="*/ 2334260 w 2334260"/>
              <a:gd name="connsiteY4" fmla="*/ 44739 h 234630"/>
              <a:gd name="connsiteX0" fmla="*/ 0 w 2334260"/>
              <a:gd name="connsiteY0" fmla="*/ 205262 h 235133"/>
              <a:gd name="connsiteX1" fmla="*/ 589773 w 2334260"/>
              <a:gd name="connsiteY1" fmla="*/ 169478 h 235133"/>
              <a:gd name="connsiteX2" fmla="*/ 993633 w 2334260"/>
              <a:gd name="connsiteY2" fmla="*/ 1838 h 235133"/>
              <a:gd name="connsiteX3" fmla="*/ 1344153 w 2334260"/>
              <a:gd name="connsiteY3" fmla="*/ 207578 h 235133"/>
              <a:gd name="connsiteX4" fmla="*/ 1953753 w 2334260"/>
              <a:gd name="connsiteY4" fmla="*/ 230439 h 235133"/>
              <a:gd name="connsiteX5" fmla="*/ 2334260 w 2334260"/>
              <a:gd name="connsiteY5" fmla="*/ 45242 h 235133"/>
              <a:gd name="connsiteX0" fmla="*/ 24089 w 2358349"/>
              <a:gd name="connsiteY0" fmla="*/ 205241 h 235112"/>
              <a:gd name="connsiteX1" fmla="*/ 49982 w 2358349"/>
              <a:gd name="connsiteY1" fmla="*/ 222798 h 235112"/>
              <a:gd name="connsiteX2" fmla="*/ 613862 w 2358349"/>
              <a:gd name="connsiteY2" fmla="*/ 169457 h 235112"/>
              <a:gd name="connsiteX3" fmla="*/ 1017722 w 2358349"/>
              <a:gd name="connsiteY3" fmla="*/ 1817 h 235112"/>
              <a:gd name="connsiteX4" fmla="*/ 1368242 w 2358349"/>
              <a:gd name="connsiteY4" fmla="*/ 207557 h 235112"/>
              <a:gd name="connsiteX5" fmla="*/ 1977842 w 2358349"/>
              <a:gd name="connsiteY5" fmla="*/ 230418 h 235112"/>
              <a:gd name="connsiteX6" fmla="*/ 2358349 w 2358349"/>
              <a:gd name="connsiteY6" fmla="*/ 45221 h 235112"/>
              <a:gd name="connsiteX0" fmla="*/ 0 w 2308367"/>
              <a:gd name="connsiteY0" fmla="*/ 222798 h 235112"/>
              <a:gd name="connsiteX1" fmla="*/ 563880 w 2308367"/>
              <a:gd name="connsiteY1" fmla="*/ 169457 h 235112"/>
              <a:gd name="connsiteX2" fmla="*/ 967740 w 2308367"/>
              <a:gd name="connsiteY2" fmla="*/ 1817 h 235112"/>
              <a:gd name="connsiteX3" fmla="*/ 1318260 w 2308367"/>
              <a:gd name="connsiteY3" fmla="*/ 207557 h 235112"/>
              <a:gd name="connsiteX4" fmla="*/ 1927860 w 2308367"/>
              <a:gd name="connsiteY4" fmla="*/ 230418 h 235112"/>
              <a:gd name="connsiteX5" fmla="*/ 2308367 w 2308367"/>
              <a:gd name="connsiteY5" fmla="*/ 45221 h 235112"/>
              <a:gd name="connsiteX0" fmla="*/ 0 w 2308367"/>
              <a:gd name="connsiteY0" fmla="*/ 222798 h 235112"/>
              <a:gd name="connsiteX1" fmla="*/ 563880 w 2308367"/>
              <a:gd name="connsiteY1" fmla="*/ 169457 h 235112"/>
              <a:gd name="connsiteX2" fmla="*/ 967740 w 2308367"/>
              <a:gd name="connsiteY2" fmla="*/ 1817 h 235112"/>
              <a:gd name="connsiteX3" fmla="*/ 1318260 w 2308367"/>
              <a:gd name="connsiteY3" fmla="*/ 207557 h 235112"/>
              <a:gd name="connsiteX4" fmla="*/ 1927860 w 2308367"/>
              <a:gd name="connsiteY4" fmla="*/ 230418 h 235112"/>
              <a:gd name="connsiteX5" fmla="*/ 2308367 w 2308367"/>
              <a:gd name="connsiteY5" fmla="*/ 45221 h 235112"/>
              <a:gd name="connsiteX0" fmla="*/ 0 w 2329798"/>
              <a:gd name="connsiteY0" fmla="*/ 232323 h 237722"/>
              <a:gd name="connsiteX1" fmla="*/ 585311 w 2329798"/>
              <a:gd name="connsiteY1" fmla="*/ 169457 h 237722"/>
              <a:gd name="connsiteX2" fmla="*/ 989171 w 2329798"/>
              <a:gd name="connsiteY2" fmla="*/ 1817 h 237722"/>
              <a:gd name="connsiteX3" fmla="*/ 1339691 w 2329798"/>
              <a:gd name="connsiteY3" fmla="*/ 207557 h 237722"/>
              <a:gd name="connsiteX4" fmla="*/ 1949291 w 2329798"/>
              <a:gd name="connsiteY4" fmla="*/ 230418 h 237722"/>
              <a:gd name="connsiteX5" fmla="*/ 2329798 w 2329798"/>
              <a:gd name="connsiteY5" fmla="*/ 45221 h 237722"/>
              <a:gd name="connsiteX0" fmla="*/ 0 w 2329798"/>
              <a:gd name="connsiteY0" fmla="*/ 231842 h 234631"/>
              <a:gd name="connsiteX1" fmla="*/ 989171 w 2329798"/>
              <a:gd name="connsiteY1" fmla="*/ 1336 h 234631"/>
              <a:gd name="connsiteX2" fmla="*/ 1339691 w 2329798"/>
              <a:gd name="connsiteY2" fmla="*/ 207076 h 234631"/>
              <a:gd name="connsiteX3" fmla="*/ 1949291 w 2329798"/>
              <a:gd name="connsiteY3" fmla="*/ 229937 h 234631"/>
              <a:gd name="connsiteX4" fmla="*/ 2329798 w 2329798"/>
              <a:gd name="connsiteY4" fmla="*/ 44740 h 234631"/>
              <a:gd name="connsiteX0" fmla="*/ 0 w 2329798"/>
              <a:gd name="connsiteY0" fmla="*/ 231842 h 234631"/>
              <a:gd name="connsiteX1" fmla="*/ 449105 w 2329798"/>
              <a:gd name="connsiteY1" fmla="*/ 168024 h 234631"/>
              <a:gd name="connsiteX2" fmla="*/ 989171 w 2329798"/>
              <a:gd name="connsiteY2" fmla="*/ 1336 h 234631"/>
              <a:gd name="connsiteX3" fmla="*/ 1339691 w 2329798"/>
              <a:gd name="connsiteY3" fmla="*/ 207076 h 234631"/>
              <a:gd name="connsiteX4" fmla="*/ 1949291 w 2329798"/>
              <a:gd name="connsiteY4" fmla="*/ 229937 h 234631"/>
              <a:gd name="connsiteX5" fmla="*/ 2329798 w 2329798"/>
              <a:gd name="connsiteY5" fmla="*/ 44740 h 234631"/>
              <a:gd name="connsiteX0" fmla="*/ 0 w 2329798"/>
              <a:gd name="connsiteY0" fmla="*/ 231842 h 234631"/>
              <a:gd name="connsiteX1" fmla="*/ 989171 w 2329798"/>
              <a:gd name="connsiteY1" fmla="*/ 1336 h 234631"/>
              <a:gd name="connsiteX2" fmla="*/ 1339691 w 2329798"/>
              <a:gd name="connsiteY2" fmla="*/ 207076 h 234631"/>
              <a:gd name="connsiteX3" fmla="*/ 1949291 w 2329798"/>
              <a:gd name="connsiteY3" fmla="*/ 229937 h 234631"/>
              <a:gd name="connsiteX4" fmla="*/ 2329798 w 2329798"/>
              <a:gd name="connsiteY4" fmla="*/ 44740 h 234631"/>
              <a:gd name="connsiteX0" fmla="*/ 0 w 2329798"/>
              <a:gd name="connsiteY0" fmla="*/ 187102 h 189891"/>
              <a:gd name="connsiteX1" fmla="*/ 1339691 w 2329798"/>
              <a:gd name="connsiteY1" fmla="*/ 162336 h 189891"/>
              <a:gd name="connsiteX2" fmla="*/ 1949291 w 2329798"/>
              <a:gd name="connsiteY2" fmla="*/ 185197 h 189891"/>
              <a:gd name="connsiteX3" fmla="*/ 2329798 w 2329798"/>
              <a:gd name="connsiteY3" fmla="*/ 0 h 189891"/>
              <a:gd name="connsiteX0" fmla="*/ 0 w 2296461"/>
              <a:gd name="connsiteY0" fmla="*/ 187102 h 189891"/>
              <a:gd name="connsiteX1" fmla="*/ 1306354 w 2296461"/>
              <a:gd name="connsiteY1" fmla="*/ 162336 h 189891"/>
              <a:gd name="connsiteX2" fmla="*/ 1915954 w 2296461"/>
              <a:gd name="connsiteY2" fmla="*/ 185197 h 189891"/>
              <a:gd name="connsiteX3" fmla="*/ 2296461 w 2296461"/>
              <a:gd name="connsiteY3" fmla="*/ 0 h 189891"/>
              <a:gd name="connsiteX0" fmla="*/ 0 w 2296461"/>
              <a:gd name="connsiteY0" fmla="*/ 187102 h 187102"/>
              <a:gd name="connsiteX1" fmla="*/ 1915954 w 2296461"/>
              <a:gd name="connsiteY1" fmla="*/ 185197 h 187102"/>
              <a:gd name="connsiteX2" fmla="*/ 2296461 w 2296461"/>
              <a:gd name="connsiteY2" fmla="*/ 0 h 187102"/>
              <a:gd name="connsiteX0" fmla="*/ 0 w 2296461"/>
              <a:gd name="connsiteY0" fmla="*/ 187102 h 187102"/>
              <a:gd name="connsiteX1" fmla="*/ 1915954 w 2296461"/>
              <a:gd name="connsiteY1" fmla="*/ 185197 h 187102"/>
              <a:gd name="connsiteX2" fmla="*/ 2296461 w 2296461"/>
              <a:gd name="connsiteY2" fmla="*/ 0 h 187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6461" h="187102">
                <a:moveTo>
                  <a:pt x="0" y="187102"/>
                </a:moveTo>
                <a:lnTo>
                  <a:pt x="1915954" y="185197"/>
                </a:lnTo>
                <a:cubicBezTo>
                  <a:pt x="2078432" y="175921"/>
                  <a:pt x="2231138" y="64521"/>
                  <a:pt x="2296461" y="0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Полілінія 27"/>
          <p:cNvSpPr/>
          <p:nvPr/>
        </p:nvSpPr>
        <p:spPr>
          <a:xfrm>
            <a:off x="6073671" y="4553563"/>
            <a:ext cx="1619250" cy="1990129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320800 w 1562100"/>
              <a:gd name="connsiteY3" fmla="*/ 609600 h 965200"/>
              <a:gd name="connsiteX4" fmla="*/ 1562100 w 1562100"/>
              <a:gd name="connsiteY4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562100 w 1562100"/>
              <a:gd name="connsiteY3" fmla="*/ 965200 h 965200"/>
              <a:gd name="connsiteX0" fmla="*/ 0 w 704850"/>
              <a:gd name="connsiteY0" fmla="*/ 0 h 901700"/>
              <a:gd name="connsiteX1" fmla="*/ 139700 w 704850"/>
              <a:gd name="connsiteY1" fmla="*/ 749300 h 901700"/>
              <a:gd name="connsiteX2" fmla="*/ 704850 w 704850"/>
              <a:gd name="connsiteY2" fmla="*/ 901700 h 901700"/>
              <a:gd name="connsiteX0" fmla="*/ 0 w 139700"/>
              <a:gd name="connsiteY0" fmla="*/ 0 h 749300"/>
              <a:gd name="connsiteX1" fmla="*/ 139700 w 139700"/>
              <a:gd name="connsiteY1" fmla="*/ 749300 h 749300"/>
              <a:gd name="connsiteX0" fmla="*/ 0 w 133350"/>
              <a:gd name="connsiteY0" fmla="*/ 0 h 889000"/>
              <a:gd name="connsiteX1" fmla="*/ 133350 w 133350"/>
              <a:gd name="connsiteY1" fmla="*/ 889000 h 889000"/>
              <a:gd name="connsiteX0" fmla="*/ 0 w 190500"/>
              <a:gd name="connsiteY0" fmla="*/ 0 h 1003300"/>
              <a:gd name="connsiteX1" fmla="*/ 190500 w 190500"/>
              <a:gd name="connsiteY1" fmla="*/ 1003300 h 1003300"/>
              <a:gd name="connsiteX0" fmla="*/ 7413 w 197913"/>
              <a:gd name="connsiteY0" fmla="*/ 0 h 1003300"/>
              <a:gd name="connsiteX1" fmla="*/ 7413 w 197913"/>
              <a:gd name="connsiteY1" fmla="*/ 580429 h 1003300"/>
              <a:gd name="connsiteX2" fmla="*/ 197913 w 197913"/>
              <a:gd name="connsiteY2" fmla="*/ 1003300 h 1003300"/>
              <a:gd name="connsiteX0" fmla="*/ 7413 w 267763"/>
              <a:gd name="connsiteY0" fmla="*/ 0 h 1035050"/>
              <a:gd name="connsiteX1" fmla="*/ 7413 w 267763"/>
              <a:gd name="connsiteY1" fmla="*/ 580429 h 1035050"/>
              <a:gd name="connsiteX2" fmla="*/ 267763 w 267763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08792 w 369142"/>
              <a:gd name="connsiteY0" fmla="*/ 0 h 1035050"/>
              <a:gd name="connsiteX1" fmla="*/ 7192 w 369142"/>
              <a:gd name="connsiteY1" fmla="*/ 593129 h 1035050"/>
              <a:gd name="connsiteX2" fmla="*/ 369142 w 369142"/>
              <a:gd name="connsiteY2" fmla="*/ 1035050 h 1035050"/>
              <a:gd name="connsiteX0" fmla="*/ 114472 w 374822"/>
              <a:gd name="connsiteY0" fmla="*/ 0 h 1035050"/>
              <a:gd name="connsiteX1" fmla="*/ 12872 w 374822"/>
              <a:gd name="connsiteY1" fmla="*/ 593129 h 1035050"/>
              <a:gd name="connsiteX2" fmla="*/ 374822 w 374822"/>
              <a:gd name="connsiteY2" fmla="*/ 1035050 h 1035050"/>
              <a:gd name="connsiteX0" fmla="*/ 114472 w 438322"/>
              <a:gd name="connsiteY0" fmla="*/ 0 h 996950"/>
              <a:gd name="connsiteX1" fmla="*/ 12872 w 438322"/>
              <a:gd name="connsiteY1" fmla="*/ 593129 h 996950"/>
              <a:gd name="connsiteX2" fmla="*/ 438322 w 438322"/>
              <a:gd name="connsiteY2" fmla="*/ 996950 h 99695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3397"/>
              <a:gd name="connsiteY0" fmla="*/ 0 h 917575"/>
              <a:gd name="connsiteX1" fmla="*/ 12872 w 403397"/>
              <a:gd name="connsiteY1" fmla="*/ 593129 h 917575"/>
              <a:gd name="connsiteX2" fmla="*/ 403397 w 403397"/>
              <a:gd name="connsiteY2" fmla="*/ 917575 h 917575"/>
              <a:gd name="connsiteX0" fmla="*/ 1513060 w 1513229"/>
              <a:gd name="connsiteY0" fmla="*/ 0 h 1244600"/>
              <a:gd name="connsiteX1" fmla="*/ 1760 w 1513229"/>
              <a:gd name="connsiteY1" fmla="*/ 920154 h 1244600"/>
              <a:gd name="connsiteX2" fmla="*/ 392285 w 1513229"/>
              <a:gd name="connsiteY2" fmla="*/ 1244600 h 1244600"/>
              <a:gd name="connsiteX0" fmla="*/ 1728755 w 1728904"/>
              <a:gd name="connsiteY0" fmla="*/ 0 h 1685925"/>
              <a:gd name="connsiteX1" fmla="*/ 1555 w 1728904"/>
              <a:gd name="connsiteY1" fmla="*/ 1361479 h 1685925"/>
              <a:gd name="connsiteX2" fmla="*/ 392080 w 1728904"/>
              <a:gd name="connsiteY2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101830 w 1727200"/>
              <a:gd name="connsiteY1" fmla="*/ 729637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498705 w 1727200"/>
              <a:gd name="connsiteY1" fmla="*/ 383562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584325 w 1584325"/>
              <a:gd name="connsiteY0" fmla="*/ 0 h 1724025"/>
              <a:gd name="connsiteX1" fmla="*/ 1498705 w 1584325"/>
              <a:gd name="connsiteY1" fmla="*/ 421662 h 1724025"/>
              <a:gd name="connsiteX2" fmla="*/ 835130 w 1584325"/>
              <a:gd name="connsiteY2" fmla="*/ 847112 h 1724025"/>
              <a:gd name="connsiteX3" fmla="*/ 0 w 1584325"/>
              <a:gd name="connsiteY3" fmla="*/ 1399579 h 1724025"/>
              <a:gd name="connsiteX4" fmla="*/ 390525 w 1584325"/>
              <a:gd name="connsiteY4" fmla="*/ 1724025 h 1724025"/>
              <a:gd name="connsiteX0" fmla="*/ 1584325 w 1584325"/>
              <a:gd name="connsiteY0" fmla="*/ 0 h 1724025"/>
              <a:gd name="connsiteX1" fmla="*/ 835130 w 1584325"/>
              <a:gd name="connsiteY1" fmla="*/ 847112 h 1724025"/>
              <a:gd name="connsiteX2" fmla="*/ 0 w 1584325"/>
              <a:gd name="connsiteY2" fmla="*/ 1399579 h 1724025"/>
              <a:gd name="connsiteX3" fmla="*/ 390525 w 1584325"/>
              <a:gd name="connsiteY3" fmla="*/ 1724025 h 1724025"/>
              <a:gd name="connsiteX0" fmla="*/ 1584325 w 1584325"/>
              <a:gd name="connsiteY0" fmla="*/ 0 h 1399579"/>
              <a:gd name="connsiteX1" fmla="*/ 835130 w 1584325"/>
              <a:gd name="connsiteY1" fmla="*/ 847112 h 1399579"/>
              <a:gd name="connsiteX2" fmla="*/ 0 w 1584325"/>
              <a:gd name="connsiteY2" fmla="*/ 1399579 h 1399579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0 w 1270000"/>
              <a:gd name="connsiteY2" fmla="*/ 1809154 h 1809154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520805 w 1270000"/>
              <a:gd name="connsiteY2" fmla="*/ 847112 h 1809154"/>
              <a:gd name="connsiteX3" fmla="*/ 269980 w 1270000"/>
              <a:gd name="connsiteY3" fmla="*/ 955061 h 1809154"/>
              <a:gd name="connsiteX4" fmla="*/ 0 w 1270000"/>
              <a:gd name="connsiteY4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19200 w 1219200"/>
              <a:gd name="connsiteY0" fmla="*/ 0 h 1691679"/>
              <a:gd name="connsiteX1" fmla="*/ 771630 w 1219200"/>
              <a:gd name="connsiteY1" fmla="*/ 742336 h 1691679"/>
              <a:gd name="connsiteX2" fmla="*/ 219180 w 1219200"/>
              <a:gd name="connsiteY2" fmla="*/ 955061 h 1691679"/>
              <a:gd name="connsiteX3" fmla="*/ 0 w 1219200"/>
              <a:gd name="connsiteY3" fmla="*/ 1691679 h 1691679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35075 w 1235075"/>
              <a:gd name="connsiteY0" fmla="*/ 0 h 1761529"/>
              <a:gd name="connsiteX1" fmla="*/ 787505 w 1235075"/>
              <a:gd name="connsiteY1" fmla="*/ 742336 h 1761529"/>
              <a:gd name="connsiteX2" fmla="*/ 235055 w 1235075"/>
              <a:gd name="connsiteY2" fmla="*/ 955061 h 1761529"/>
              <a:gd name="connsiteX3" fmla="*/ 0 w 1235075"/>
              <a:gd name="connsiteY3" fmla="*/ 1761529 h 1761529"/>
              <a:gd name="connsiteX0" fmla="*/ 1517650 w 1517650"/>
              <a:gd name="connsiteY0" fmla="*/ 0 h 1939329"/>
              <a:gd name="connsiteX1" fmla="*/ 787505 w 1517650"/>
              <a:gd name="connsiteY1" fmla="*/ 920136 h 1939329"/>
              <a:gd name="connsiteX2" fmla="*/ 235055 w 1517650"/>
              <a:gd name="connsiteY2" fmla="*/ 1132861 h 1939329"/>
              <a:gd name="connsiteX3" fmla="*/ 0 w 1517650"/>
              <a:gd name="connsiteY3" fmla="*/ 1939329 h 1939329"/>
              <a:gd name="connsiteX0" fmla="*/ 1517650 w 1517650"/>
              <a:gd name="connsiteY0" fmla="*/ 0 h 1939329"/>
              <a:gd name="connsiteX1" fmla="*/ 1222480 w 1517650"/>
              <a:gd name="connsiteY1" fmla="*/ 234337 h 1939329"/>
              <a:gd name="connsiteX2" fmla="*/ 787505 w 1517650"/>
              <a:gd name="connsiteY2" fmla="*/ 920136 h 1939329"/>
              <a:gd name="connsiteX3" fmla="*/ 235055 w 1517650"/>
              <a:gd name="connsiteY3" fmla="*/ 1132861 h 1939329"/>
              <a:gd name="connsiteX4" fmla="*/ 0 w 1517650"/>
              <a:gd name="connsiteY4" fmla="*/ 1939329 h 1939329"/>
              <a:gd name="connsiteX0" fmla="*/ 1584325 w 1584325"/>
              <a:gd name="connsiteY0" fmla="*/ 0 h 1977429"/>
              <a:gd name="connsiteX1" fmla="*/ 1222480 w 1584325"/>
              <a:gd name="connsiteY1" fmla="*/ 272437 h 1977429"/>
              <a:gd name="connsiteX2" fmla="*/ 787505 w 1584325"/>
              <a:gd name="connsiteY2" fmla="*/ 958236 h 1977429"/>
              <a:gd name="connsiteX3" fmla="*/ 235055 w 1584325"/>
              <a:gd name="connsiteY3" fmla="*/ 1170961 h 1977429"/>
              <a:gd name="connsiteX4" fmla="*/ 0 w 1584325"/>
              <a:gd name="connsiteY4" fmla="*/ 1977429 h 1977429"/>
              <a:gd name="connsiteX0" fmla="*/ 1619250 w 1619250"/>
              <a:gd name="connsiteY0" fmla="*/ 0 h 1990129"/>
              <a:gd name="connsiteX1" fmla="*/ 1222480 w 1619250"/>
              <a:gd name="connsiteY1" fmla="*/ 285137 h 1990129"/>
              <a:gd name="connsiteX2" fmla="*/ 787505 w 1619250"/>
              <a:gd name="connsiteY2" fmla="*/ 970936 h 1990129"/>
              <a:gd name="connsiteX3" fmla="*/ 235055 w 1619250"/>
              <a:gd name="connsiteY3" fmla="*/ 1183661 h 1990129"/>
              <a:gd name="connsiteX4" fmla="*/ 0 w 1619250"/>
              <a:gd name="connsiteY4" fmla="*/ 1990129 h 1990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19250" h="1990129">
                <a:moveTo>
                  <a:pt x="1619250" y="0"/>
                </a:moveTo>
                <a:cubicBezTo>
                  <a:pt x="1580109" y="50698"/>
                  <a:pt x="1344171" y="131781"/>
                  <a:pt x="1222480" y="285137"/>
                </a:cubicBezTo>
                <a:cubicBezTo>
                  <a:pt x="1100789" y="438493"/>
                  <a:pt x="962130" y="832824"/>
                  <a:pt x="787505" y="970936"/>
                </a:cubicBezTo>
                <a:cubicBezTo>
                  <a:pt x="612880" y="1109048"/>
                  <a:pt x="372127" y="1005858"/>
                  <a:pt x="235055" y="1183661"/>
                </a:cubicBezTo>
                <a:cubicBezTo>
                  <a:pt x="148254" y="1344001"/>
                  <a:pt x="110613" y="1877414"/>
                  <a:pt x="0" y="1990129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Полілінія 28"/>
          <p:cNvSpPr/>
          <p:nvPr/>
        </p:nvSpPr>
        <p:spPr>
          <a:xfrm>
            <a:off x="7202266" y="4195389"/>
            <a:ext cx="98894" cy="818547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320800 w 1562100"/>
              <a:gd name="connsiteY3" fmla="*/ 609600 h 965200"/>
              <a:gd name="connsiteX4" fmla="*/ 1562100 w 1562100"/>
              <a:gd name="connsiteY4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562100 w 1562100"/>
              <a:gd name="connsiteY3" fmla="*/ 965200 h 965200"/>
              <a:gd name="connsiteX0" fmla="*/ 0 w 704850"/>
              <a:gd name="connsiteY0" fmla="*/ 0 h 901700"/>
              <a:gd name="connsiteX1" fmla="*/ 139700 w 704850"/>
              <a:gd name="connsiteY1" fmla="*/ 749300 h 901700"/>
              <a:gd name="connsiteX2" fmla="*/ 704850 w 704850"/>
              <a:gd name="connsiteY2" fmla="*/ 901700 h 901700"/>
              <a:gd name="connsiteX0" fmla="*/ 0 w 139700"/>
              <a:gd name="connsiteY0" fmla="*/ 0 h 749300"/>
              <a:gd name="connsiteX1" fmla="*/ 139700 w 139700"/>
              <a:gd name="connsiteY1" fmla="*/ 749300 h 749300"/>
              <a:gd name="connsiteX0" fmla="*/ 0 w 133350"/>
              <a:gd name="connsiteY0" fmla="*/ 0 h 889000"/>
              <a:gd name="connsiteX1" fmla="*/ 133350 w 133350"/>
              <a:gd name="connsiteY1" fmla="*/ 889000 h 889000"/>
              <a:gd name="connsiteX0" fmla="*/ 0 w 190500"/>
              <a:gd name="connsiteY0" fmla="*/ 0 h 1003300"/>
              <a:gd name="connsiteX1" fmla="*/ 190500 w 190500"/>
              <a:gd name="connsiteY1" fmla="*/ 1003300 h 1003300"/>
              <a:gd name="connsiteX0" fmla="*/ 7413 w 197913"/>
              <a:gd name="connsiteY0" fmla="*/ 0 h 1003300"/>
              <a:gd name="connsiteX1" fmla="*/ 7413 w 197913"/>
              <a:gd name="connsiteY1" fmla="*/ 580429 h 1003300"/>
              <a:gd name="connsiteX2" fmla="*/ 197913 w 197913"/>
              <a:gd name="connsiteY2" fmla="*/ 1003300 h 1003300"/>
              <a:gd name="connsiteX0" fmla="*/ 7413 w 267763"/>
              <a:gd name="connsiteY0" fmla="*/ 0 h 1035050"/>
              <a:gd name="connsiteX1" fmla="*/ 7413 w 267763"/>
              <a:gd name="connsiteY1" fmla="*/ 580429 h 1035050"/>
              <a:gd name="connsiteX2" fmla="*/ 267763 w 267763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08792 w 369142"/>
              <a:gd name="connsiteY0" fmla="*/ 0 h 1035050"/>
              <a:gd name="connsiteX1" fmla="*/ 7192 w 369142"/>
              <a:gd name="connsiteY1" fmla="*/ 593129 h 1035050"/>
              <a:gd name="connsiteX2" fmla="*/ 369142 w 369142"/>
              <a:gd name="connsiteY2" fmla="*/ 1035050 h 1035050"/>
              <a:gd name="connsiteX0" fmla="*/ 114472 w 374822"/>
              <a:gd name="connsiteY0" fmla="*/ 0 h 1035050"/>
              <a:gd name="connsiteX1" fmla="*/ 12872 w 374822"/>
              <a:gd name="connsiteY1" fmla="*/ 593129 h 1035050"/>
              <a:gd name="connsiteX2" fmla="*/ 374822 w 374822"/>
              <a:gd name="connsiteY2" fmla="*/ 1035050 h 1035050"/>
              <a:gd name="connsiteX0" fmla="*/ 114472 w 438322"/>
              <a:gd name="connsiteY0" fmla="*/ 0 h 996950"/>
              <a:gd name="connsiteX1" fmla="*/ 12872 w 438322"/>
              <a:gd name="connsiteY1" fmla="*/ 593129 h 996950"/>
              <a:gd name="connsiteX2" fmla="*/ 438322 w 438322"/>
              <a:gd name="connsiteY2" fmla="*/ 996950 h 99695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3397"/>
              <a:gd name="connsiteY0" fmla="*/ 0 h 917575"/>
              <a:gd name="connsiteX1" fmla="*/ 12872 w 403397"/>
              <a:gd name="connsiteY1" fmla="*/ 593129 h 917575"/>
              <a:gd name="connsiteX2" fmla="*/ 403397 w 403397"/>
              <a:gd name="connsiteY2" fmla="*/ 917575 h 917575"/>
              <a:gd name="connsiteX0" fmla="*/ 1513060 w 1513229"/>
              <a:gd name="connsiteY0" fmla="*/ 0 h 1244600"/>
              <a:gd name="connsiteX1" fmla="*/ 1760 w 1513229"/>
              <a:gd name="connsiteY1" fmla="*/ 920154 h 1244600"/>
              <a:gd name="connsiteX2" fmla="*/ 392285 w 1513229"/>
              <a:gd name="connsiteY2" fmla="*/ 1244600 h 1244600"/>
              <a:gd name="connsiteX0" fmla="*/ 1728755 w 1728904"/>
              <a:gd name="connsiteY0" fmla="*/ 0 h 1685925"/>
              <a:gd name="connsiteX1" fmla="*/ 1555 w 1728904"/>
              <a:gd name="connsiteY1" fmla="*/ 1361479 h 1685925"/>
              <a:gd name="connsiteX2" fmla="*/ 392080 w 1728904"/>
              <a:gd name="connsiteY2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101830 w 1727200"/>
              <a:gd name="connsiteY1" fmla="*/ 729637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498705 w 1727200"/>
              <a:gd name="connsiteY1" fmla="*/ 383562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584325 w 1584325"/>
              <a:gd name="connsiteY0" fmla="*/ 0 h 1724025"/>
              <a:gd name="connsiteX1" fmla="*/ 1498705 w 1584325"/>
              <a:gd name="connsiteY1" fmla="*/ 421662 h 1724025"/>
              <a:gd name="connsiteX2" fmla="*/ 835130 w 1584325"/>
              <a:gd name="connsiteY2" fmla="*/ 847112 h 1724025"/>
              <a:gd name="connsiteX3" fmla="*/ 0 w 1584325"/>
              <a:gd name="connsiteY3" fmla="*/ 1399579 h 1724025"/>
              <a:gd name="connsiteX4" fmla="*/ 390525 w 1584325"/>
              <a:gd name="connsiteY4" fmla="*/ 1724025 h 1724025"/>
              <a:gd name="connsiteX0" fmla="*/ 1584325 w 1584325"/>
              <a:gd name="connsiteY0" fmla="*/ 0 h 1724025"/>
              <a:gd name="connsiteX1" fmla="*/ 835130 w 1584325"/>
              <a:gd name="connsiteY1" fmla="*/ 847112 h 1724025"/>
              <a:gd name="connsiteX2" fmla="*/ 0 w 1584325"/>
              <a:gd name="connsiteY2" fmla="*/ 1399579 h 1724025"/>
              <a:gd name="connsiteX3" fmla="*/ 390525 w 1584325"/>
              <a:gd name="connsiteY3" fmla="*/ 1724025 h 1724025"/>
              <a:gd name="connsiteX0" fmla="*/ 1584325 w 1584325"/>
              <a:gd name="connsiteY0" fmla="*/ 0 h 1399579"/>
              <a:gd name="connsiteX1" fmla="*/ 835130 w 1584325"/>
              <a:gd name="connsiteY1" fmla="*/ 847112 h 1399579"/>
              <a:gd name="connsiteX2" fmla="*/ 0 w 1584325"/>
              <a:gd name="connsiteY2" fmla="*/ 1399579 h 1399579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0 w 1270000"/>
              <a:gd name="connsiteY2" fmla="*/ 1809154 h 1809154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520805 w 1270000"/>
              <a:gd name="connsiteY2" fmla="*/ 847112 h 1809154"/>
              <a:gd name="connsiteX3" fmla="*/ 269980 w 1270000"/>
              <a:gd name="connsiteY3" fmla="*/ 955061 h 1809154"/>
              <a:gd name="connsiteX4" fmla="*/ 0 w 1270000"/>
              <a:gd name="connsiteY4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19200 w 1219200"/>
              <a:gd name="connsiteY0" fmla="*/ 0 h 1691679"/>
              <a:gd name="connsiteX1" fmla="*/ 771630 w 1219200"/>
              <a:gd name="connsiteY1" fmla="*/ 742336 h 1691679"/>
              <a:gd name="connsiteX2" fmla="*/ 219180 w 1219200"/>
              <a:gd name="connsiteY2" fmla="*/ 955061 h 1691679"/>
              <a:gd name="connsiteX3" fmla="*/ 0 w 1219200"/>
              <a:gd name="connsiteY3" fmla="*/ 1691679 h 1691679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35075 w 1235075"/>
              <a:gd name="connsiteY0" fmla="*/ 0 h 1761529"/>
              <a:gd name="connsiteX1" fmla="*/ 787505 w 1235075"/>
              <a:gd name="connsiteY1" fmla="*/ 742336 h 1761529"/>
              <a:gd name="connsiteX2" fmla="*/ 235055 w 1235075"/>
              <a:gd name="connsiteY2" fmla="*/ 955061 h 1761529"/>
              <a:gd name="connsiteX3" fmla="*/ 0 w 1235075"/>
              <a:gd name="connsiteY3" fmla="*/ 1761529 h 1761529"/>
              <a:gd name="connsiteX0" fmla="*/ 1252463 w 1252463"/>
              <a:gd name="connsiteY0" fmla="*/ 0 h 1810807"/>
              <a:gd name="connsiteX1" fmla="*/ 804893 w 1252463"/>
              <a:gd name="connsiteY1" fmla="*/ 742336 h 1810807"/>
              <a:gd name="connsiteX2" fmla="*/ 252443 w 1252463"/>
              <a:gd name="connsiteY2" fmla="*/ 955061 h 1810807"/>
              <a:gd name="connsiteX3" fmla="*/ 17418 w 1252463"/>
              <a:gd name="connsiteY3" fmla="*/ 1747867 h 1810807"/>
              <a:gd name="connsiteX4" fmla="*/ 17388 w 1252463"/>
              <a:gd name="connsiteY4" fmla="*/ 1761529 h 1810807"/>
              <a:gd name="connsiteX0" fmla="*/ 1235045 w 1235045"/>
              <a:gd name="connsiteY0" fmla="*/ 0 h 1747867"/>
              <a:gd name="connsiteX1" fmla="*/ 787475 w 1235045"/>
              <a:gd name="connsiteY1" fmla="*/ 742336 h 1747867"/>
              <a:gd name="connsiteX2" fmla="*/ 235025 w 1235045"/>
              <a:gd name="connsiteY2" fmla="*/ 955061 h 1747867"/>
              <a:gd name="connsiteX3" fmla="*/ 0 w 1235045"/>
              <a:gd name="connsiteY3" fmla="*/ 1747867 h 1747867"/>
              <a:gd name="connsiteX0" fmla="*/ 1000020 w 1000020"/>
              <a:gd name="connsiteY0" fmla="*/ 0 h 955061"/>
              <a:gd name="connsiteX1" fmla="*/ 552450 w 1000020"/>
              <a:gd name="connsiteY1" fmla="*/ 742336 h 955061"/>
              <a:gd name="connsiteX2" fmla="*/ 0 w 1000020"/>
              <a:gd name="connsiteY2" fmla="*/ 955061 h 955061"/>
              <a:gd name="connsiteX0" fmla="*/ 447570 w 447570"/>
              <a:gd name="connsiteY0" fmla="*/ 0 h 742336"/>
              <a:gd name="connsiteX1" fmla="*/ 0 w 447570"/>
              <a:gd name="connsiteY1" fmla="*/ 742336 h 742336"/>
              <a:gd name="connsiteX0" fmla="*/ 279295 w 279295"/>
              <a:gd name="connsiteY0" fmla="*/ 0 h 431186"/>
              <a:gd name="connsiteX1" fmla="*/ 0 w 279295"/>
              <a:gd name="connsiteY1" fmla="*/ 431186 h 431186"/>
              <a:gd name="connsiteX0" fmla="*/ 47520 w 64972"/>
              <a:gd name="connsiteY0" fmla="*/ 0 h 443886"/>
              <a:gd name="connsiteX1" fmla="*/ 0 w 64972"/>
              <a:gd name="connsiteY1" fmla="*/ 443886 h 443886"/>
              <a:gd name="connsiteX0" fmla="*/ 41170 w 63657"/>
              <a:gd name="connsiteY0" fmla="*/ 0 h 777261"/>
              <a:gd name="connsiteX1" fmla="*/ 0 w 63657"/>
              <a:gd name="connsiteY1" fmla="*/ 777261 h 777261"/>
              <a:gd name="connsiteX0" fmla="*/ 24724 w 62634"/>
              <a:gd name="connsiteY0" fmla="*/ 0 h 780436"/>
              <a:gd name="connsiteX1" fmla="*/ 2604 w 62634"/>
              <a:gd name="connsiteY1" fmla="*/ 780436 h 780436"/>
              <a:gd name="connsiteX0" fmla="*/ 111020 w 111020"/>
              <a:gd name="connsiteY0" fmla="*/ 0 h 882036"/>
              <a:gd name="connsiteX1" fmla="*/ 0 w 111020"/>
              <a:gd name="connsiteY1" fmla="*/ 882036 h 882036"/>
              <a:gd name="connsiteX0" fmla="*/ 28470 w 61189"/>
              <a:gd name="connsiteY0" fmla="*/ 0 h 783611"/>
              <a:gd name="connsiteX1" fmla="*/ 0 w 61189"/>
              <a:gd name="connsiteY1" fmla="*/ 783611 h 783611"/>
              <a:gd name="connsiteX0" fmla="*/ 23931 w 69710"/>
              <a:gd name="connsiteY0" fmla="*/ 0 h 818536"/>
              <a:gd name="connsiteX1" fmla="*/ 11336 w 69710"/>
              <a:gd name="connsiteY1" fmla="*/ 818536 h 818536"/>
              <a:gd name="connsiteX0" fmla="*/ 12595 w 81984"/>
              <a:gd name="connsiteY0" fmla="*/ 0 h 818536"/>
              <a:gd name="connsiteX1" fmla="*/ 0 w 81984"/>
              <a:gd name="connsiteY1" fmla="*/ 818536 h 818536"/>
              <a:gd name="connsiteX0" fmla="*/ 12595 w 45992"/>
              <a:gd name="connsiteY0" fmla="*/ 0 h 818536"/>
              <a:gd name="connsiteX1" fmla="*/ 0 w 45992"/>
              <a:gd name="connsiteY1" fmla="*/ 818536 h 818536"/>
              <a:gd name="connsiteX0" fmla="*/ 0 w 48547"/>
              <a:gd name="connsiteY0" fmla="*/ 0 h 840761"/>
              <a:gd name="connsiteX1" fmla="*/ 9630 w 48547"/>
              <a:gd name="connsiteY1" fmla="*/ 840761 h 840761"/>
              <a:gd name="connsiteX0" fmla="*/ 0 w 62651"/>
              <a:gd name="connsiteY0" fmla="*/ 0 h 840761"/>
              <a:gd name="connsiteX1" fmla="*/ 9630 w 62651"/>
              <a:gd name="connsiteY1" fmla="*/ 840761 h 840761"/>
              <a:gd name="connsiteX0" fmla="*/ 0 w 72526"/>
              <a:gd name="connsiteY0" fmla="*/ 0 h 840761"/>
              <a:gd name="connsiteX1" fmla="*/ 9630 w 72526"/>
              <a:gd name="connsiteY1" fmla="*/ 840761 h 840761"/>
              <a:gd name="connsiteX0" fmla="*/ 0 w 85224"/>
              <a:gd name="connsiteY0" fmla="*/ 0 h 840761"/>
              <a:gd name="connsiteX1" fmla="*/ 9630 w 85224"/>
              <a:gd name="connsiteY1" fmla="*/ 840761 h 840761"/>
              <a:gd name="connsiteX0" fmla="*/ 0 w 86122"/>
              <a:gd name="connsiteY0" fmla="*/ 0 h 840761"/>
              <a:gd name="connsiteX1" fmla="*/ 74939 w 86122"/>
              <a:gd name="connsiteY1" fmla="*/ 589325 h 840761"/>
              <a:gd name="connsiteX2" fmla="*/ 9630 w 86122"/>
              <a:gd name="connsiteY2" fmla="*/ 840761 h 840761"/>
              <a:gd name="connsiteX0" fmla="*/ 0 w 9630"/>
              <a:gd name="connsiteY0" fmla="*/ 0 h 840761"/>
              <a:gd name="connsiteX1" fmla="*/ 9630 w 9630"/>
              <a:gd name="connsiteY1" fmla="*/ 840761 h 840761"/>
              <a:gd name="connsiteX0" fmla="*/ 0 w 3406"/>
              <a:gd name="connsiteY0" fmla="*/ 0 h 11322"/>
              <a:gd name="connsiteX1" fmla="*/ 3406 w 3406"/>
              <a:gd name="connsiteY1" fmla="*/ 11322 h 11322"/>
              <a:gd name="connsiteX0" fmla="*/ 0 w 170799"/>
              <a:gd name="connsiteY0" fmla="*/ 0 h 10000"/>
              <a:gd name="connsiteX1" fmla="*/ 170393 w 170799"/>
              <a:gd name="connsiteY1" fmla="*/ 5324 h 10000"/>
              <a:gd name="connsiteX2" fmla="*/ 10000 w 170799"/>
              <a:gd name="connsiteY2" fmla="*/ 10000 h 10000"/>
              <a:gd name="connsiteX0" fmla="*/ 0 w 216384"/>
              <a:gd name="connsiteY0" fmla="*/ 0 h 10000"/>
              <a:gd name="connsiteX1" fmla="*/ 170393 w 216384"/>
              <a:gd name="connsiteY1" fmla="*/ 5324 h 10000"/>
              <a:gd name="connsiteX2" fmla="*/ 209113 w 216384"/>
              <a:gd name="connsiteY2" fmla="*/ 6558 h 10000"/>
              <a:gd name="connsiteX3" fmla="*/ 10000 w 216384"/>
              <a:gd name="connsiteY3" fmla="*/ 10000 h 10000"/>
              <a:gd name="connsiteX0" fmla="*/ 0 w 209113"/>
              <a:gd name="connsiteY0" fmla="*/ 0 h 10000"/>
              <a:gd name="connsiteX1" fmla="*/ 209113 w 209113"/>
              <a:gd name="connsiteY1" fmla="*/ 6558 h 10000"/>
              <a:gd name="connsiteX2" fmla="*/ 10000 w 209113"/>
              <a:gd name="connsiteY2" fmla="*/ 10000 h 10000"/>
              <a:gd name="connsiteX0" fmla="*/ 0 w 209113"/>
              <a:gd name="connsiteY0" fmla="*/ 0 h 10000"/>
              <a:gd name="connsiteX1" fmla="*/ 160717 w 209113"/>
              <a:gd name="connsiteY1" fmla="*/ 3957 h 10000"/>
              <a:gd name="connsiteX2" fmla="*/ 209113 w 209113"/>
              <a:gd name="connsiteY2" fmla="*/ 6558 h 10000"/>
              <a:gd name="connsiteX3" fmla="*/ 10000 w 209113"/>
              <a:gd name="connsiteY3" fmla="*/ 10000 h 10000"/>
              <a:gd name="connsiteX0" fmla="*/ 0 w 218494"/>
              <a:gd name="connsiteY0" fmla="*/ 0 h 10000"/>
              <a:gd name="connsiteX1" fmla="*/ 160717 w 218494"/>
              <a:gd name="connsiteY1" fmla="*/ 3957 h 10000"/>
              <a:gd name="connsiteX2" fmla="*/ 209113 w 218494"/>
              <a:gd name="connsiteY2" fmla="*/ 6558 h 10000"/>
              <a:gd name="connsiteX3" fmla="*/ 10000 w 218494"/>
              <a:gd name="connsiteY3" fmla="*/ 10000 h 10000"/>
              <a:gd name="connsiteX0" fmla="*/ 0 w 209113"/>
              <a:gd name="connsiteY0" fmla="*/ 0 h 10000"/>
              <a:gd name="connsiteX1" fmla="*/ 160717 w 209113"/>
              <a:gd name="connsiteY1" fmla="*/ 3957 h 10000"/>
              <a:gd name="connsiteX2" fmla="*/ 209113 w 209113"/>
              <a:gd name="connsiteY2" fmla="*/ 6558 h 10000"/>
              <a:gd name="connsiteX3" fmla="*/ 10000 w 209113"/>
              <a:gd name="connsiteY3" fmla="*/ 10000 h 10000"/>
              <a:gd name="connsiteX0" fmla="*/ 0 w 160717"/>
              <a:gd name="connsiteY0" fmla="*/ 0 h 10000"/>
              <a:gd name="connsiteX1" fmla="*/ 160717 w 160717"/>
              <a:gd name="connsiteY1" fmla="*/ 3957 h 10000"/>
              <a:gd name="connsiteX2" fmla="*/ 10000 w 160717"/>
              <a:gd name="connsiteY2" fmla="*/ 10000 h 10000"/>
              <a:gd name="connsiteX0" fmla="*/ 0 w 160717"/>
              <a:gd name="connsiteY0" fmla="*/ 0 h 10000"/>
              <a:gd name="connsiteX1" fmla="*/ 129257 w 160717"/>
              <a:gd name="connsiteY1" fmla="*/ 2280 h 10000"/>
              <a:gd name="connsiteX2" fmla="*/ 160717 w 160717"/>
              <a:gd name="connsiteY2" fmla="*/ 3957 h 10000"/>
              <a:gd name="connsiteX3" fmla="*/ 10000 w 160717"/>
              <a:gd name="connsiteY3" fmla="*/ 10000 h 10000"/>
              <a:gd name="connsiteX0" fmla="*/ 84378 w 150717"/>
              <a:gd name="connsiteY0" fmla="*/ 0 h 8599"/>
              <a:gd name="connsiteX1" fmla="*/ 119257 w 150717"/>
              <a:gd name="connsiteY1" fmla="*/ 879 h 8599"/>
              <a:gd name="connsiteX2" fmla="*/ 150717 w 150717"/>
              <a:gd name="connsiteY2" fmla="*/ 2556 h 8599"/>
              <a:gd name="connsiteX3" fmla="*/ 0 w 150717"/>
              <a:gd name="connsiteY3" fmla="*/ 8599 h 8599"/>
              <a:gd name="connsiteX0" fmla="*/ 5598 w 18670"/>
              <a:gd name="connsiteY0" fmla="*/ 0 h 10000"/>
              <a:gd name="connsiteX1" fmla="*/ 7913 w 18670"/>
              <a:gd name="connsiteY1" fmla="*/ 1022 h 10000"/>
              <a:gd name="connsiteX2" fmla="*/ 18670 w 18670"/>
              <a:gd name="connsiteY2" fmla="*/ 4601 h 10000"/>
              <a:gd name="connsiteX3" fmla="*/ 0 w 18670"/>
              <a:gd name="connsiteY3" fmla="*/ 10000 h 10000"/>
              <a:gd name="connsiteX0" fmla="*/ 5598 w 7913"/>
              <a:gd name="connsiteY0" fmla="*/ 0 h 10000"/>
              <a:gd name="connsiteX1" fmla="*/ 7913 w 7913"/>
              <a:gd name="connsiteY1" fmla="*/ 1022 h 10000"/>
              <a:gd name="connsiteX2" fmla="*/ 0 w 7913"/>
              <a:gd name="connsiteY2" fmla="*/ 10000 h 10000"/>
              <a:gd name="connsiteX0" fmla="*/ 7074 w 25319"/>
              <a:gd name="connsiteY0" fmla="*/ 0 h 10000"/>
              <a:gd name="connsiteX1" fmla="*/ 10000 w 25319"/>
              <a:gd name="connsiteY1" fmla="*/ 1022 h 10000"/>
              <a:gd name="connsiteX2" fmla="*/ 25218 w 25319"/>
              <a:gd name="connsiteY2" fmla="*/ 4921 h 10000"/>
              <a:gd name="connsiteX3" fmla="*/ 0 w 25319"/>
              <a:gd name="connsiteY3" fmla="*/ 10000 h 10000"/>
              <a:gd name="connsiteX0" fmla="*/ 7074 w 25319"/>
              <a:gd name="connsiteY0" fmla="*/ 0 h 10000"/>
              <a:gd name="connsiteX1" fmla="*/ 10000 w 25319"/>
              <a:gd name="connsiteY1" fmla="*/ 1022 h 10000"/>
              <a:gd name="connsiteX2" fmla="*/ 25218 w 25319"/>
              <a:gd name="connsiteY2" fmla="*/ 4921 h 10000"/>
              <a:gd name="connsiteX3" fmla="*/ 0 w 25319"/>
              <a:gd name="connsiteY3" fmla="*/ 10000 h 10000"/>
              <a:gd name="connsiteX0" fmla="*/ 7074 w 25225"/>
              <a:gd name="connsiteY0" fmla="*/ 0 h 10000"/>
              <a:gd name="connsiteX1" fmla="*/ 10000 w 25225"/>
              <a:gd name="connsiteY1" fmla="*/ 1022 h 10000"/>
              <a:gd name="connsiteX2" fmla="*/ 25218 w 25225"/>
              <a:gd name="connsiteY2" fmla="*/ 4921 h 10000"/>
              <a:gd name="connsiteX3" fmla="*/ 0 w 25225"/>
              <a:gd name="connsiteY3" fmla="*/ 10000 h 10000"/>
              <a:gd name="connsiteX0" fmla="*/ 7074 w 25281"/>
              <a:gd name="connsiteY0" fmla="*/ 0 h 10000"/>
              <a:gd name="connsiteX1" fmla="*/ 25218 w 25281"/>
              <a:gd name="connsiteY1" fmla="*/ 4921 h 10000"/>
              <a:gd name="connsiteX2" fmla="*/ 0 w 25281"/>
              <a:gd name="connsiteY2" fmla="*/ 10000 h 10000"/>
              <a:gd name="connsiteX0" fmla="*/ 7074 w 25281"/>
              <a:gd name="connsiteY0" fmla="*/ 0 h 10000"/>
              <a:gd name="connsiteX1" fmla="*/ 25218 w 25281"/>
              <a:gd name="connsiteY1" fmla="*/ 4921 h 10000"/>
              <a:gd name="connsiteX2" fmla="*/ 0 w 25281"/>
              <a:gd name="connsiteY2" fmla="*/ 10000 h 10000"/>
              <a:gd name="connsiteX0" fmla="*/ 7074 w 25281"/>
              <a:gd name="connsiteY0" fmla="*/ 0 h 10000"/>
              <a:gd name="connsiteX1" fmla="*/ 25218 w 25281"/>
              <a:gd name="connsiteY1" fmla="*/ 4921 h 10000"/>
              <a:gd name="connsiteX2" fmla="*/ 0 w 25281"/>
              <a:gd name="connsiteY2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281" h="10000">
                <a:moveTo>
                  <a:pt x="7074" y="0"/>
                </a:moveTo>
                <a:cubicBezTo>
                  <a:pt x="10854" y="1025"/>
                  <a:pt x="26397" y="3254"/>
                  <a:pt x="25218" y="4921"/>
                </a:cubicBezTo>
                <a:cubicBezTo>
                  <a:pt x="24117" y="8243"/>
                  <a:pt x="16320" y="8336"/>
                  <a:pt x="0" y="10000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0" name="Групувати 29"/>
          <p:cNvGrpSpPr/>
          <p:nvPr/>
        </p:nvGrpSpPr>
        <p:grpSpPr>
          <a:xfrm rot="21075779">
            <a:off x="6389743" y="3695727"/>
            <a:ext cx="255614" cy="404206"/>
            <a:chOff x="5123012" y="2215169"/>
            <a:chExt cx="255614" cy="404206"/>
          </a:xfrm>
        </p:grpSpPr>
        <p:cxnSp>
          <p:nvCxnSpPr>
            <p:cNvPr id="31" name="Пряма сполучна лінія 30"/>
            <p:cNvCxnSpPr/>
            <p:nvPr/>
          </p:nvCxnSpPr>
          <p:spPr>
            <a:xfrm flipV="1">
              <a:off x="5123012" y="2215169"/>
              <a:ext cx="0" cy="40420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pic>
          <p:nvPicPr>
            <p:cNvPr id="32" name="Picture 4" descr="C:\Documents and Settings\Admin\Мои документы\Завантаження\900px-Flag_of_Russia.svg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6626" y="2217341"/>
              <a:ext cx="252000" cy="1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увати 32"/>
          <p:cNvGrpSpPr/>
          <p:nvPr/>
        </p:nvGrpSpPr>
        <p:grpSpPr>
          <a:xfrm rot="21075779">
            <a:off x="6079597" y="4351459"/>
            <a:ext cx="255614" cy="404206"/>
            <a:chOff x="5123012" y="2215169"/>
            <a:chExt cx="255614" cy="404206"/>
          </a:xfrm>
        </p:grpSpPr>
        <p:cxnSp>
          <p:nvCxnSpPr>
            <p:cNvPr id="34" name="Пряма сполучна лінія 33"/>
            <p:cNvCxnSpPr/>
            <p:nvPr/>
          </p:nvCxnSpPr>
          <p:spPr>
            <a:xfrm flipV="1">
              <a:off x="5123012" y="2215169"/>
              <a:ext cx="0" cy="40420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pic>
          <p:nvPicPr>
            <p:cNvPr id="35" name="Picture 4" descr="C:\Documents and Settings\Admin\Мои документы\Завантаження\900px-Flag_of_Russia.svg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6626" y="2217341"/>
              <a:ext cx="252000" cy="1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Полілінія 35"/>
          <p:cNvSpPr/>
          <p:nvPr/>
        </p:nvSpPr>
        <p:spPr>
          <a:xfrm>
            <a:off x="1364081" y="385694"/>
            <a:ext cx="1574800" cy="2208325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24000"/>
              <a:gd name="connsiteY0" fmla="*/ 0 h 901700"/>
              <a:gd name="connsiteX1" fmla="*/ 457200 w 1524000"/>
              <a:gd name="connsiteY1" fmla="*/ 355600 h 901700"/>
              <a:gd name="connsiteX2" fmla="*/ 787400 w 1524000"/>
              <a:gd name="connsiteY2" fmla="*/ 469900 h 901700"/>
              <a:gd name="connsiteX3" fmla="*/ 1003300 w 1524000"/>
              <a:gd name="connsiteY3" fmla="*/ 571500 h 901700"/>
              <a:gd name="connsiteX4" fmla="*/ 1320800 w 1524000"/>
              <a:gd name="connsiteY4" fmla="*/ 609600 h 901700"/>
              <a:gd name="connsiteX5" fmla="*/ 1524000 w 1524000"/>
              <a:gd name="connsiteY5" fmla="*/ 901700 h 901700"/>
              <a:gd name="connsiteX0" fmla="*/ 0 w 1498600"/>
              <a:gd name="connsiteY0" fmla="*/ 0 h 857250"/>
              <a:gd name="connsiteX1" fmla="*/ 457200 w 1498600"/>
              <a:gd name="connsiteY1" fmla="*/ 355600 h 857250"/>
              <a:gd name="connsiteX2" fmla="*/ 787400 w 1498600"/>
              <a:gd name="connsiteY2" fmla="*/ 469900 h 857250"/>
              <a:gd name="connsiteX3" fmla="*/ 1003300 w 1498600"/>
              <a:gd name="connsiteY3" fmla="*/ 571500 h 857250"/>
              <a:gd name="connsiteX4" fmla="*/ 1320800 w 1498600"/>
              <a:gd name="connsiteY4" fmla="*/ 609600 h 857250"/>
              <a:gd name="connsiteX5" fmla="*/ 1498600 w 1498600"/>
              <a:gd name="connsiteY5" fmla="*/ 857250 h 857250"/>
              <a:gd name="connsiteX0" fmla="*/ 0 w 1332695"/>
              <a:gd name="connsiteY0" fmla="*/ 996838 h 1607371"/>
              <a:gd name="connsiteX1" fmla="*/ 457200 w 1332695"/>
              <a:gd name="connsiteY1" fmla="*/ 1352438 h 1607371"/>
              <a:gd name="connsiteX2" fmla="*/ 787400 w 1332695"/>
              <a:gd name="connsiteY2" fmla="*/ 1466738 h 1607371"/>
              <a:gd name="connsiteX3" fmla="*/ 1003300 w 1332695"/>
              <a:gd name="connsiteY3" fmla="*/ 1568338 h 1607371"/>
              <a:gd name="connsiteX4" fmla="*/ 1320800 w 1332695"/>
              <a:gd name="connsiteY4" fmla="*/ 1606438 h 1607371"/>
              <a:gd name="connsiteX5" fmla="*/ 1100667 w 1332695"/>
              <a:gd name="connsiteY5" fmla="*/ 8355 h 1607371"/>
              <a:gd name="connsiteX0" fmla="*/ 0 w 1100667"/>
              <a:gd name="connsiteY0" fmla="*/ 1017687 h 1663509"/>
              <a:gd name="connsiteX1" fmla="*/ 457200 w 1100667"/>
              <a:gd name="connsiteY1" fmla="*/ 1373287 h 1663509"/>
              <a:gd name="connsiteX2" fmla="*/ 787400 w 1100667"/>
              <a:gd name="connsiteY2" fmla="*/ 1487587 h 1663509"/>
              <a:gd name="connsiteX3" fmla="*/ 1003300 w 1100667"/>
              <a:gd name="connsiteY3" fmla="*/ 1589187 h 1663509"/>
              <a:gd name="connsiteX4" fmla="*/ 643467 w 1100667"/>
              <a:gd name="connsiteY4" fmla="*/ 281087 h 1663509"/>
              <a:gd name="connsiteX5" fmla="*/ 1100667 w 1100667"/>
              <a:gd name="connsiteY5" fmla="*/ 29204 h 1663509"/>
              <a:gd name="connsiteX0" fmla="*/ 0 w 1100667"/>
              <a:gd name="connsiteY0" fmla="*/ 1017687 h 1535341"/>
              <a:gd name="connsiteX1" fmla="*/ 457200 w 1100667"/>
              <a:gd name="connsiteY1" fmla="*/ 1373287 h 1535341"/>
              <a:gd name="connsiteX2" fmla="*/ 787400 w 1100667"/>
              <a:gd name="connsiteY2" fmla="*/ 1487587 h 1535341"/>
              <a:gd name="connsiteX3" fmla="*/ 300567 w 1100667"/>
              <a:gd name="connsiteY3" fmla="*/ 598587 h 1535341"/>
              <a:gd name="connsiteX4" fmla="*/ 643467 w 1100667"/>
              <a:gd name="connsiteY4" fmla="*/ 281087 h 1535341"/>
              <a:gd name="connsiteX5" fmla="*/ 1100667 w 1100667"/>
              <a:gd name="connsiteY5" fmla="*/ 29204 h 1535341"/>
              <a:gd name="connsiteX0" fmla="*/ 0 w 1524000"/>
              <a:gd name="connsiteY0" fmla="*/ 1787754 h 2305408"/>
              <a:gd name="connsiteX1" fmla="*/ 457200 w 1524000"/>
              <a:gd name="connsiteY1" fmla="*/ 2143354 h 2305408"/>
              <a:gd name="connsiteX2" fmla="*/ 787400 w 1524000"/>
              <a:gd name="connsiteY2" fmla="*/ 2257654 h 2305408"/>
              <a:gd name="connsiteX3" fmla="*/ 300567 w 1524000"/>
              <a:gd name="connsiteY3" fmla="*/ 1368654 h 2305408"/>
              <a:gd name="connsiteX4" fmla="*/ 643467 w 1524000"/>
              <a:gd name="connsiteY4" fmla="*/ 1051154 h 2305408"/>
              <a:gd name="connsiteX5" fmla="*/ 1524000 w 1524000"/>
              <a:gd name="connsiteY5" fmla="*/ 11871 h 2305408"/>
              <a:gd name="connsiteX0" fmla="*/ 0 w 1524000"/>
              <a:gd name="connsiteY0" fmla="*/ 1797089 h 2314743"/>
              <a:gd name="connsiteX1" fmla="*/ 457200 w 1524000"/>
              <a:gd name="connsiteY1" fmla="*/ 2152689 h 2314743"/>
              <a:gd name="connsiteX2" fmla="*/ 787400 w 1524000"/>
              <a:gd name="connsiteY2" fmla="*/ 2266989 h 2314743"/>
              <a:gd name="connsiteX3" fmla="*/ 300567 w 1524000"/>
              <a:gd name="connsiteY3" fmla="*/ 1377989 h 2314743"/>
              <a:gd name="connsiteX4" fmla="*/ 1058334 w 1524000"/>
              <a:gd name="connsiteY4" fmla="*/ 476289 h 2314743"/>
              <a:gd name="connsiteX5" fmla="*/ 1524000 w 1524000"/>
              <a:gd name="connsiteY5" fmla="*/ 21206 h 2314743"/>
              <a:gd name="connsiteX0" fmla="*/ 0 w 1524000"/>
              <a:gd name="connsiteY0" fmla="*/ 1797089 h 2364512"/>
              <a:gd name="connsiteX1" fmla="*/ 457200 w 1524000"/>
              <a:gd name="connsiteY1" fmla="*/ 2152689 h 2364512"/>
              <a:gd name="connsiteX2" fmla="*/ 787400 w 1524000"/>
              <a:gd name="connsiteY2" fmla="*/ 2266989 h 2364512"/>
              <a:gd name="connsiteX3" fmla="*/ 605367 w 1524000"/>
              <a:gd name="connsiteY3" fmla="*/ 692189 h 2364512"/>
              <a:gd name="connsiteX4" fmla="*/ 1058334 w 1524000"/>
              <a:gd name="connsiteY4" fmla="*/ 476289 h 2364512"/>
              <a:gd name="connsiteX5" fmla="*/ 1524000 w 1524000"/>
              <a:gd name="connsiteY5" fmla="*/ 21206 h 2364512"/>
              <a:gd name="connsiteX0" fmla="*/ 0 w 1524000"/>
              <a:gd name="connsiteY0" fmla="*/ 1797089 h 2330521"/>
              <a:gd name="connsiteX1" fmla="*/ 457200 w 1524000"/>
              <a:gd name="connsiteY1" fmla="*/ 2152689 h 2330521"/>
              <a:gd name="connsiteX2" fmla="*/ 787400 w 1524000"/>
              <a:gd name="connsiteY2" fmla="*/ 2266989 h 2330521"/>
              <a:gd name="connsiteX3" fmla="*/ 244586 w 1524000"/>
              <a:gd name="connsiteY3" fmla="*/ 1158868 h 2330521"/>
              <a:gd name="connsiteX4" fmla="*/ 605367 w 1524000"/>
              <a:gd name="connsiteY4" fmla="*/ 692189 h 2330521"/>
              <a:gd name="connsiteX5" fmla="*/ 1058334 w 1524000"/>
              <a:gd name="connsiteY5" fmla="*/ 476289 h 2330521"/>
              <a:gd name="connsiteX6" fmla="*/ 1524000 w 1524000"/>
              <a:gd name="connsiteY6" fmla="*/ 21206 h 2330521"/>
              <a:gd name="connsiteX0" fmla="*/ 0 w 1524000"/>
              <a:gd name="connsiteY0" fmla="*/ 1797089 h 2163123"/>
              <a:gd name="connsiteX1" fmla="*/ 457200 w 1524000"/>
              <a:gd name="connsiteY1" fmla="*/ 2152689 h 2163123"/>
              <a:gd name="connsiteX2" fmla="*/ 84667 w 1524000"/>
              <a:gd name="connsiteY2" fmla="*/ 1386456 h 2163123"/>
              <a:gd name="connsiteX3" fmla="*/ 244586 w 1524000"/>
              <a:gd name="connsiteY3" fmla="*/ 1158868 h 2163123"/>
              <a:gd name="connsiteX4" fmla="*/ 605367 w 1524000"/>
              <a:gd name="connsiteY4" fmla="*/ 692189 h 2163123"/>
              <a:gd name="connsiteX5" fmla="*/ 1058334 w 1524000"/>
              <a:gd name="connsiteY5" fmla="*/ 476289 h 2163123"/>
              <a:gd name="connsiteX6" fmla="*/ 1524000 w 1524000"/>
              <a:gd name="connsiteY6" fmla="*/ 21206 h 2163123"/>
              <a:gd name="connsiteX0" fmla="*/ 0 w 1524000"/>
              <a:gd name="connsiteY0" fmla="*/ 1797089 h 1797089"/>
              <a:gd name="connsiteX1" fmla="*/ 84667 w 1524000"/>
              <a:gd name="connsiteY1" fmla="*/ 1386456 h 1797089"/>
              <a:gd name="connsiteX2" fmla="*/ 244586 w 1524000"/>
              <a:gd name="connsiteY2" fmla="*/ 1158868 h 1797089"/>
              <a:gd name="connsiteX3" fmla="*/ 605367 w 1524000"/>
              <a:gd name="connsiteY3" fmla="*/ 692189 h 1797089"/>
              <a:gd name="connsiteX4" fmla="*/ 1058334 w 1524000"/>
              <a:gd name="connsiteY4" fmla="*/ 476289 h 1797089"/>
              <a:gd name="connsiteX5" fmla="*/ 1524000 w 1524000"/>
              <a:gd name="connsiteY5" fmla="*/ 21206 h 1797089"/>
              <a:gd name="connsiteX0" fmla="*/ 0 w 1574800"/>
              <a:gd name="connsiteY0" fmla="*/ 2228889 h 2228889"/>
              <a:gd name="connsiteX1" fmla="*/ 135467 w 1574800"/>
              <a:gd name="connsiteY1" fmla="*/ 1386456 h 2228889"/>
              <a:gd name="connsiteX2" fmla="*/ 295386 w 1574800"/>
              <a:gd name="connsiteY2" fmla="*/ 1158868 h 2228889"/>
              <a:gd name="connsiteX3" fmla="*/ 656167 w 1574800"/>
              <a:gd name="connsiteY3" fmla="*/ 692189 h 2228889"/>
              <a:gd name="connsiteX4" fmla="*/ 1109134 w 1574800"/>
              <a:gd name="connsiteY4" fmla="*/ 476289 h 2228889"/>
              <a:gd name="connsiteX5" fmla="*/ 1574800 w 1574800"/>
              <a:gd name="connsiteY5" fmla="*/ 21206 h 2228889"/>
              <a:gd name="connsiteX0" fmla="*/ 0 w 1574800"/>
              <a:gd name="connsiteY0" fmla="*/ 2228889 h 2228889"/>
              <a:gd name="connsiteX1" fmla="*/ 253052 w 1574800"/>
              <a:gd name="connsiteY1" fmla="*/ 1878536 h 2228889"/>
              <a:gd name="connsiteX2" fmla="*/ 135467 w 1574800"/>
              <a:gd name="connsiteY2" fmla="*/ 1386456 h 2228889"/>
              <a:gd name="connsiteX3" fmla="*/ 295386 w 1574800"/>
              <a:gd name="connsiteY3" fmla="*/ 1158868 h 2228889"/>
              <a:gd name="connsiteX4" fmla="*/ 656167 w 1574800"/>
              <a:gd name="connsiteY4" fmla="*/ 692189 h 2228889"/>
              <a:gd name="connsiteX5" fmla="*/ 1109134 w 1574800"/>
              <a:gd name="connsiteY5" fmla="*/ 476289 h 2228889"/>
              <a:gd name="connsiteX6" fmla="*/ 1574800 w 1574800"/>
              <a:gd name="connsiteY6" fmla="*/ 21206 h 2228889"/>
              <a:gd name="connsiteX0" fmla="*/ 0 w 1574800"/>
              <a:gd name="connsiteY0" fmla="*/ 2228889 h 2228889"/>
              <a:gd name="connsiteX1" fmla="*/ 253052 w 1574800"/>
              <a:gd name="connsiteY1" fmla="*/ 1878536 h 2228889"/>
              <a:gd name="connsiteX2" fmla="*/ 295386 w 1574800"/>
              <a:gd name="connsiteY2" fmla="*/ 1158868 h 2228889"/>
              <a:gd name="connsiteX3" fmla="*/ 656167 w 1574800"/>
              <a:gd name="connsiteY3" fmla="*/ 692189 h 2228889"/>
              <a:gd name="connsiteX4" fmla="*/ 1109134 w 1574800"/>
              <a:gd name="connsiteY4" fmla="*/ 476289 h 2228889"/>
              <a:gd name="connsiteX5" fmla="*/ 1574800 w 1574800"/>
              <a:gd name="connsiteY5" fmla="*/ 21206 h 2228889"/>
              <a:gd name="connsiteX0" fmla="*/ 0 w 1574800"/>
              <a:gd name="connsiteY0" fmla="*/ 2228889 h 2228889"/>
              <a:gd name="connsiteX1" fmla="*/ 253052 w 1574800"/>
              <a:gd name="connsiteY1" fmla="*/ 1878536 h 2228889"/>
              <a:gd name="connsiteX2" fmla="*/ 617119 w 1574800"/>
              <a:gd name="connsiteY2" fmla="*/ 1175802 h 2228889"/>
              <a:gd name="connsiteX3" fmla="*/ 656167 w 1574800"/>
              <a:gd name="connsiteY3" fmla="*/ 692189 h 2228889"/>
              <a:gd name="connsiteX4" fmla="*/ 1109134 w 1574800"/>
              <a:gd name="connsiteY4" fmla="*/ 476289 h 2228889"/>
              <a:gd name="connsiteX5" fmla="*/ 1574800 w 1574800"/>
              <a:gd name="connsiteY5" fmla="*/ 21206 h 2228889"/>
              <a:gd name="connsiteX0" fmla="*/ 0 w 1574800"/>
              <a:gd name="connsiteY0" fmla="*/ 2237836 h 2237836"/>
              <a:gd name="connsiteX1" fmla="*/ 253052 w 1574800"/>
              <a:gd name="connsiteY1" fmla="*/ 1887483 h 2237836"/>
              <a:gd name="connsiteX2" fmla="*/ 617119 w 1574800"/>
              <a:gd name="connsiteY2" fmla="*/ 1184749 h 2237836"/>
              <a:gd name="connsiteX3" fmla="*/ 656167 w 1574800"/>
              <a:gd name="connsiteY3" fmla="*/ 701136 h 2237836"/>
              <a:gd name="connsiteX4" fmla="*/ 1143001 w 1574800"/>
              <a:gd name="connsiteY4" fmla="*/ 265103 h 2237836"/>
              <a:gd name="connsiteX5" fmla="*/ 1574800 w 1574800"/>
              <a:gd name="connsiteY5" fmla="*/ 30153 h 2237836"/>
              <a:gd name="connsiteX0" fmla="*/ 0 w 1574800"/>
              <a:gd name="connsiteY0" fmla="*/ 2253457 h 2253457"/>
              <a:gd name="connsiteX1" fmla="*/ 253052 w 1574800"/>
              <a:gd name="connsiteY1" fmla="*/ 1903104 h 2253457"/>
              <a:gd name="connsiteX2" fmla="*/ 617119 w 1574800"/>
              <a:gd name="connsiteY2" fmla="*/ 1200370 h 2253457"/>
              <a:gd name="connsiteX3" fmla="*/ 656167 w 1574800"/>
              <a:gd name="connsiteY3" fmla="*/ 716757 h 2253457"/>
              <a:gd name="connsiteX4" fmla="*/ 1143001 w 1574800"/>
              <a:gd name="connsiteY4" fmla="*/ 280724 h 2253457"/>
              <a:gd name="connsiteX5" fmla="*/ 1574800 w 1574800"/>
              <a:gd name="connsiteY5" fmla="*/ 45774 h 2253457"/>
              <a:gd name="connsiteX0" fmla="*/ 0 w 1574800"/>
              <a:gd name="connsiteY0" fmla="*/ 2253457 h 2253457"/>
              <a:gd name="connsiteX1" fmla="*/ 253052 w 1574800"/>
              <a:gd name="connsiteY1" fmla="*/ 1903104 h 2253457"/>
              <a:gd name="connsiteX2" fmla="*/ 617119 w 1574800"/>
              <a:gd name="connsiteY2" fmla="*/ 1200370 h 2253457"/>
              <a:gd name="connsiteX3" fmla="*/ 656167 w 1574800"/>
              <a:gd name="connsiteY3" fmla="*/ 716757 h 2253457"/>
              <a:gd name="connsiteX4" fmla="*/ 1143001 w 1574800"/>
              <a:gd name="connsiteY4" fmla="*/ 280724 h 2253457"/>
              <a:gd name="connsiteX5" fmla="*/ 1574800 w 1574800"/>
              <a:gd name="connsiteY5" fmla="*/ 45774 h 2253457"/>
              <a:gd name="connsiteX0" fmla="*/ 0 w 1574800"/>
              <a:gd name="connsiteY0" fmla="*/ 2208325 h 2208325"/>
              <a:gd name="connsiteX1" fmla="*/ 253052 w 1574800"/>
              <a:gd name="connsiteY1" fmla="*/ 1857972 h 2208325"/>
              <a:gd name="connsiteX2" fmla="*/ 617119 w 1574800"/>
              <a:gd name="connsiteY2" fmla="*/ 1155238 h 2208325"/>
              <a:gd name="connsiteX3" fmla="*/ 656167 w 1574800"/>
              <a:gd name="connsiteY3" fmla="*/ 671625 h 2208325"/>
              <a:gd name="connsiteX4" fmla="*/ 1143001 w 1574800"/>
              <a:gd name="connsiteY4" fmla="*/ 235592 h 2208325"/>
              <a:gd name="connsiteX5" fmla="*/ 1574800 w 1574800"/>
              <a:gd name="connsiteY5" fmla="*/ 642 h 2208325"/>
              <a:gd name="connsiteX0" fmla="*/ 0 w 1574800"/>
              <a:gd name="connsiteY0" fmla="*/ 2208325 h 2208325"/>
              <a:gd name="connsiteX1" fmla="*/ 253052 w 1574800"/>
              <a:gd name="connsiteY1" fmla="*/ 1857972 h 2208325"/>
              <a:gd name="connsiteX2" fmla="*/ 583253 w 1574800"/>
              <a:gd name="connsiteY2" fmla="*/ 1146771 h 2208325"/>
              <a:gd name="connsiteX3" fmla="*/ 656167 w 1574800"/>
              <a:gd name="connsiteY3" fmla="*/ 671625 h 2208325"/>
              <a:gd name="connsiteX4" fmla="*/ 1143001 w 1574800"/>
              <a:gd name="connsiteY4" fmla="*/ 235592 h 2208325"/>
              <a:gd name="connsiteX5" fmla="*/ 1574800 w 1574800"/>
              <a:gd name="connsiteY5" fmla="*/ 642 h 2208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800" h="2208325">
                <a:moveTo>
                  <a:pt x="0" y="2208325"/>
                </a:moveTo>
                <a:cubicBezTo>
                  <a:pt x="9720" y="2135822"/>
                  <a:pt x="203821" y="2036309"/>
                  <a:pt x="253052" y="1857972"/>
                </a:cubicBezTo>
                <a:cubicBezTo>
                  <a:pt x="302283" y="1679635"/>
                  <a:pt x="516067" y="1344496"/>
                  <a:pt x="583253" y="1146771"/>
                </a:cubicBezTo>
                <a:cubicBezTo>
                  <a:pt x="650439" y="949047"/>
                  <a:pt x="562876" y="823488"/>
                  <a:pt x="656167" y="671625"/>
                </a:cubicBezTo>
                <a:cubicBezTo>
                  <a:pt x="749458" y="519762"/>
                  <a:pt x="992718" y="382700"/>
                  <a:pt x="1143001" y="235592"/>
                </a:cubicBezTo>
                <a:cubicBezTo>
                  <a:pt x="1284818" y="88483"/>
                  <a:pt x="1339849" y="-8883"/>
                  <a:pt x="1574800" y="642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олілінія 36"/>
          <p:cNvSpPr/>
          <p:nvPr/>
        </p:nvSpPr>
        <p:spPr>
          <a:xfrm>
            <a:off x="2950683" y="333611"/>
            <a:ext cx="788988" cy="1091102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320800 w 1562100"/>
              <a:gd name="connsiteY3" fmla="*/ 609600 h 965200"/>
              <a:gd name="connsiteX4" fmla="*/ 1562100 w 1562100"/>
              <a:gd name="connsiteY4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562100 w 1562100"/>
              <a:gd name="connsiteY3" fmla="*/ 965200 h 965200"/>
              <a:gd name="connsiteX0" fmla="*/ 0 w 704850"/>
              <a:gd name="connsiteY0" fmla="*/ 0 h 901700"/>
              <a:gd name="connsiteX1" fmla="*/ 139700 w 704850"/>
              <a:gd name="connsiteY1" fmla="*/ 749300 h 901700"/>
              <a:gd name="connsiteX2" fmla="*/ 704850 w 704850"/>
              <a:gd name="connsiteY2" fmla="*/ 901700 h 901700"/>
              <a:gd name="connsiteX0" fmla="*/ 0 w 139700"/>
              <a:gd name="connsiteY0" fmla="*/ 0 h 749300"/>
              <a:gd name="connsiteX1" fmla="*/ 139700 w 139700"/>
              <a:gd name="connsiteY1" fmla="*/ 749300 h 749300"/>
              <a:gd name="connsiteX0" fmla="*/ 0 w 133350"/>
              <a:gd name="connsiteY0" fmla="*/ 0 h 889000"/>
              <a:gd name="connsiteX1" fmla="*/ 133350 w 133350"/>
              <a:gd name="connsiteY1" fmla="*/ 889000 h 889000"/>
              <a:gd name="connsiteX0" fmla="*/ 0 w 190500"/>
              <a:gd name="connsiteY0" fmla="*/ 0 h 1003300"/>
              <a:gd name="connsiteX1" fmla="*/ 190500 w 190500"/>
              <a:gd name="connsiteY1" fmla="*/ 1003300 h 1003300"/>
              <a:gd name="connsiteX0" fmla="*/ 7413 w 197913"/>
              <a:gd name="connsiteY0" fmla="*/ 0 h 1003300"/>
              <a:gd name="connsiteX1" fmla="*/ 7413 w 197913"/>
              <a:gd name="connsiteY1" fmla="*/ 580429 h 1003300"/>
              <a:gd name="connsiteX2" fmla="*/ 197913 w 197913"/>
              <a:gd name="connsiteY2" fmla="*/ 1003300 h 1003300"/>
              <a:gd name="connsiteX0" fmla="*/ 7413 w 267763"/>
              <a:gd name="connsiteY0" fmla="*/ 0 h 1035050"/>
              <a:gd name="connsiteX1" fmla="*/ 7413 w 267763"/>
              <a:gd name="connsiteY1" fmla="*/ 580429 h 1035050"/>
              <a:gd name="connsiteX2" fmla="*/ 267763 w 267763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08792 w 369142"/>
              <a:gd name="connsiteY0" fmla="*/ 0 h 1035050"/>
              <a:gd name="connsiteX1" fmla="*/ 7192 w 369142"/>
              <a:gd name="connsiteY1" fmla="*/ 593129 h 1035050"/>
              <a:gd name="connsiteX2" fmla="*/ 369142 w 369142"/>
              <a:gd name="connsiteY2" fmla="*/ 1035050 h 1035050"/>
              <a:gd name="connsiteX0" fmla="*/ 114472 w 374822"/>
              <a:gd name="connsiteY0" fmla="*/ 0 h 1035050"/>
              <a:gd name="connsiteX1" fmla="*/ 12872 w 374822"/>
              <a:gd name="connsiteY1" fmla="*/ 593129 h 1035050"/>
              <a:gd name="connsiteX2" fmla="*/ 374822 w 374822"/>
              <a:gd name="connsiteY2" fmla="*/ 1035050 h 1035050"/>
              <a:gd name="connsiteX0" fmla="*/ 114472 w 438322"/>
              <a:gd name="connsiteY0" fmla="*/ 0 h 996950"/>
              <a:gd name="connsiteX1" fmla="*/ 12872 w 438322"/>
              <a:gd name="connsiteY1" fmla="*/ 593129 h 996950"/>
              <a:gd name="connsiteX2" fmla="*/ 438322 w 438322"/>
              <a:gd name="connsiteY2" fmla="*/ 996950 h 99695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3397"/>
              <a:gd name="connsiteY0" fmla="*/ 0 h 917575"/>
              <a:gd name="connsiteX1" fmla="*/ 12872 w 403397"/>
              <a:gd name="connsiteY1" fmla="*/ 593129 h 917575"/>
              <a:gd name="connsiteX2" fmla="*/ 403397 w 403397"/>
              <a:gd name="connsiteY2" fmla="*/ 917575 h 917575"/>
              <a:gd name="connsiteX0" fmla="*/ 114472 w 489192"/>
              <a:gd name="connsiteY0" fmla="*/ 0 h 917575"/>
              <a:gd name="connsiteX1" fmla="*/ 12872 w 489192"/>
              <a:gd name="connsiteY1" fmla="*/ 593129 h 917575"/>
              <a:gd name="connsiteX2" fmla="*/ 476109 w 489192"/>
              <a:gd name="connsiteY2" fmla="*/ 421550 h 917575"/>
              <a:gd name="connsiteX3" fmla="*/ 403397 w 489192"/>
              <a:gd name="connsiteY3" fmla="*/ 917575 h 917575"/>
              <a:gd name="connsiteX0" fmla="*/ 0 w 374720"/>
              <a:gd name="connsiteY0" fmla="*/ 70202 h 987777"/>
              <a:gd name="connsiteX1" fmla="*/ 322263 w 374720"/>
              <a:gd name="connsiteY1" fmla="*/ 122788 h 987777"/>
              <a:gd name="connsiteX2" fmla="*/ 361637 w 374720"/>
              <a:gd name="connsiteY2" fmla="*/ 491752 h 987777"/>
              <a:gd name="connsiteX3" fmla="*/ 288925 w 374720"/>
              <a:gd name="connsiteY3" fmla="*/ 987777 h 987777"/>
              <a:gd name="connsiteX0" fmla="*/ 0 w 319951"/>
              <a:gd name="connsiteY0" fmla="*/ 51128 h 994897"/>
              <a:gd name="connsiteX1" fmla="*/ 267494 w 319951"/>
              <a:gd name="connsiteY1" fmla="*/ 129908 h 994897"/>
              <a:gd name="connsiteX2" fmla="*/ 306868 w 319951"/>
              <a:gd name="connsiteY2" fmla="*/ 498872 h 994897"/>
              <a:gd name="connsiteX3" fmla="*/ 234156 w 319951"/>
              <a:gd name="connsiteY3" fmla="*/ 994897 h 994897"/>
              <a:gd name="connsiteX0" fmla="*/ 0 w 319951"/>
              <a:gd name="connsiteY0" fmla="*/ 74668 h 1018437"/>
              <a:gd name="connsiteX1" fmla="*/ 267494 w 319951"/>
              <a:gd name="connsiteY1" fmla="*/ 153448 h 1018437"/>
              <a:gd name="connsiteX2" fmla="*/ 306868 w 319951"/>
              <a:gd name="connsiteY2" fmla="*/ 522412 h 1018437"/>
              <a:gd name="connsiteX3" fmla="*/ 234156 w 319951"/>
              <a:gd name="connsiteY3" fmla="*/ 1018437 h 1018437"/>
              <a:gd name="connsiteX0" fmla="*/ 0 w 353289"/>
              <a:gd name="connsiteY0" fmla="*/ 88354 h 1010691"/>
              <a:gd name="connsiteX1" fmla="*/ 300832 w 353289"/>
              <a:gd name="connsiteY1" fmla="*/ 145702 h 1010691"/>
              <a:gd name="connsiteX2" fmla="*/ 340206 w 353289"/>
              <a:gd name="connsiteY2" fmla="*/ 514666 h 1010691"/>
              <a:gd name="connsiteX3" fmla="*/ 267494 w 353289"/>
              <a:gd name="connsiteY3" fmla="*/ 1010691 h 1010691"/>
              <a:gd name="connsiteX0" fmla="*/ 0 w 458734"/>
              <a:gd name="connsiteY0" fmla="*/ 88354 h 1010691"/>
              <a:gd name="connsiteX1" fmla="*/ 300832 w 458734"/>
              <a:gd name="connsiteY1" fmla="*/ 145702 h 1010691"/>
              <a:gd name="connsiteX2" fmla="*/ 449743 w 458734"/>
              <a:gd name="connsiteY2" fmla="*/ 409891 h 1010691"/>
              <a:gd name="connsiteX3" fmla="*/ 267494 w 458734"/>
              <a:gd name="connsiteY3" fmla="*/ 1010691 h 1010691"/>
              <a:gd name="connsiteX0" fmla="*/ 0 w 458734"/>
              <a:gd name="connsiteY0" fmla="*/ 97879 h 1020216"/>
              <a:gd name="connsiteX1" fmla="*/ 350838 w 458734"/>
              <a:gd name="connsiteY1" fmla="*/ 140939 h 1020216"/>
              <a:gd name="connsiteX2" fmla="*/ 449743 w 458734"/>
              <a:gd name="connsiteY2" fmla="*/ 419416 h 1020216"/>
              <a:gd name="connsiteX3" fmla="*/ 267494 w 458734"/>
              <a:gd name="connsiteY3" fmla="*/ 1020216 h 1020216"/>
              <a:gd name="connsiteX0" fmla="*/ 0 w 458734"/>
              <a:gd name="connsiteY0" fmla="*/ 97879 h 1020216"/>
              <a:gd name="connsiteX1" fmla="*/ 350838 w 458734"/>
              <a:gd name="connsiteY1" fmla="*/ 140939 h 1020216"/>
              <a:gd name="connsiteX2" fmla="*/ 449743 w 458734"/>
              <a:gd name="connsiteY2" fmla="*/ 419416 h 1020216"/>
              <a:gd name="connsiteX3" fmla="*/ 267494 w 458734"/>
              <a:gd name="connsiteY3" fmla="*/ 1020216 h 1020216"/>
              <a:gd name="connsiteX0" fmla="*/ 0 w 458734"/>
              <a:gd name="connsiteY0" fmla="*/ 47321 h 969658"/>
              <a:gd name="connsiteX1" fmla="*/ 350838 w 458734"/>
              <a:gd name="connsiteY1" fmla="*/ 90381 h 969658"/>
              <a:gd name="connsiteX2" fmla="*/ 449743 w 458734"/>
              <a:gd name="connsiteY2" fmla="*/ 368858 h 969658"/>
              <a:gd name="connsiteX3" fmla="*/ 267494 w 458734"/>
              <a:gd name="connsiteY3" fmla="*/ 969658 h 969658"/>
              <a:gd name="connsiteX0" fmla="*/ 0 w 449743"/>
              <a:gd name="connsiteY0" fmla="*/ 47321 h 969658"/>
              <a:gd name="connsiteX1" fmla="*/ 350838 w 449743"/>
              <a:gd name="connsiteY1" fmla="*/ 90381 h 969658"/>
              <a:gd name="connsiteX2" fmla="*/ 449743 w 449743"/>
              <a:gd name="connsiteY2" fmla="*/ 368858 h 969658"/>
              <a:gd name="connsiteX3" fmla="*/ 267494 w 449743"/>
              <a:gd name="connsiteY3" fmla="*/ 969658 h 969658"/>
              <a:gd name="connsiteX0" fmla="*/ 0 w 449743"/>
              <a:gd name="connsiteY0" fmla="*/ 47321 h 969658"/>
              <a:gd name="connsiteX1" fmla="*/ 350838 w 449743"/>
              <a:gd name="connsiteY1" fmla="*/ 90381 h 969658"/>
              <a:gd name="connsiteX2" fmla="*/ 449743 w 449743"/>
              <a:gd name="connsiteY2" fmla="*/ 368858 h 969658"/>
              <a:gd name="connsiteX3" fmla="*/ 267494 w 449743"/>
              <a:gd name="connsiteY3" fmla="*/ 969658 h 969658"/>
              <a:gd name="connsiteX0" fmla="*/ 0 w 810419"/>
              <a:gd name="connsiteY0" fmla="*/ 47321 h 1129202"/>
              <a:gd name="connsiteX1" fmla="*/ 350838 w 810419"/>
              <a:gd name="connsiteY1" fmla="*/ 90381 h 1129202"/>
              <a:gd name="connsiteX2" fmla="*/ 449743 w 810419"/>
              <a:gd name="connsiteY2" fmla="*/ 368858 h 1129202"/>
              <a:gd name="connsiteX3" fmla="*/ 810419 w 810419"/>
              <a:gd name="connsiteY3" fmla="*/ 1129202 h 1129202"/>
              <a:gd name="connsiteX0" fmla="*/ 0 w 810419"/>
              <a:gd name="connsiteY0" fmla="*/ 47321 h 1129202"/>
              <a:gd name="connsiteX1" fmla="*/ 350838 w 810419"/>
              <a:gd name="connsiteY1" fmla="*/ 90381 h 1129202"/>
              <a:gd name="connsiteX2" fmla="*/ 449743 w 810419"/>
              <a:gd name="connsiteY2" fmla="*/ 368858 h 1129202"/>
              <a:gd name="connsiteX3" fmla="*/ 599761 w 810419"/>
              <a:gd name="connsiteY3" fmla="*/ 635558 h 1129202"/>
              <a:gd name="connsiteX4" fmla="*/ 810419 w 810419"/>
              <a:gd name="connsiteY4" fmla="*/ 1129202 h 1129202"/>
              <a:gd name="connsiteX0" fmla="*/ 0 w 810419"/>
              <a:gd name="connsiteY0" fmla="*/ 47321 h 1129202"/>
              <a:gd name="connsiteX1" fmla="*/ 350838 w 810419"/>
              <a:gd name="connsiteY1" fmla="*/ 90381 h 1129202"/>
              <a:gd name="connsiteX2" fmla="*/ 449743 w 810419"/>
              <a:gd name="connsiteY2" fmla="*/ 368858 h 1129202"/>
              <a:gd name="connsiteX3" fmla="*/ 483080 w 810419"/>
              <a:gd name="connsiteY3" fmla="*/ 364095 h 1129202"/>
              <a:gd name="connsiteX4" fmla="*/ 599761 w 810419"/>
              <a:gd name="connsiteY4" fmla="*/ 635558 h 1129202"/>
              <a:gd name="connsiteX5" fmla="*/ 810419 w 810419"/>
              <a:gd name="connsiteY5" fmla="*/ 1129202 h 1129202"/>
              <a:gd name="connsiteX0" fmla="*/ 0 w 810419"/>
              <a:gd name="connsiteY0" fmla="*/ 47321 h 1129202"/>
              <a:gd name="connsiteX1" fmla="*/ 350838 w 810419"/>
              <a:gd name="connsiteY1" fmla="*/ 90381 h 1129202"/>
              <a:gd name="connsiteX2" fmla="*/ 483080 w 810419"/>
              <a:gd name="connsiteY2" fmla="*/ 364095 h 1129202"/>
              <a:gd name="connsiteX3" fmla="*/ 599761 w 810419"/>
              <a:gd name="connsiteY3" fmla="*/ 635558 h 1129202"/>
              <a:gd name="connsiteX4" fmla="*/ 810419 w 810419"/>
              <a:gd name="connsiteY4" fmla="*/ 1129202 h 1129202"/>
              <a:gd name="connsiteX0" fmla="*/ 0 w 788988"/>
              <a:gd name="connsiteY0" fmla="*/ 47321 h 1091102"/>
              <a:gd name="connsiteX1" fmla="*/ 350838 w 788988"/>
              <a:gd name="connsiteY1" fmla="*/ 90381 h 1091102"/>
              <a:gd name="connsiteX2" fmla="*/ 483080 w 788988"/>
              <a:gd name="connsiteY2" fmla="*/ 364095 h 1091102"/>
              <a:gd name="connsiteX3" fmla="*/ 599761 w 788988"/>
              <a:gd name="connsiteY3" fmla="*/ 635558 h 1091102"/>
              <a:gd name="connsiteX4" fmla="*/ 788988 w 788988"/>
              <a:gd name="connsiteY4" fmla="*/ 1091102 h 10911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988" h="1091102">
                <a:moveTo>
                  <a:pt x="0" y="47321"/>
                </a:moveTo>
                <a:cubicBezTo>
                  <a:pt x="69057" y="35051"/>
                  <a:pt x="262732" y="-75255"/>
                  <a:pt x="350838" y="90381"/>
                </a:cubicBezTo>
                <a:cubicBezTo>
                  <a:pt x="431351" y="143177"/>
                  <a:pt x="441593" y="273232"/>
                  <a:pt x="483080" y="364095"/>
                </a:cubicBezTo>
                <a:cubicBezTo>
                  <a:pt x="508083" y="408545"/>
                  <a:pt x="539251" y="510025"/>
                  <a:pt x="599761" y="635558"/>
                </a:cubicBezTo>
                <a:cubicBezTo>
                  <a:pt x="659874" y="762282"/>
                  <a:pt x="742369" y="1010019"/>
                  <a:pt x="788988" y="1091102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Полілінія 37"/>
          <p:cNvSpPr/>
          <p:nvPr/>
        </p:nvSpPr>
        <p:spPr>
          <a:xfrm rot="208410">
            <a:off x="3764985" y="1247047"/>
            <a:ext cx="644691" cy="268476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24000"/>
              <a:gd name="connsiteY0" fmla="*/ 0 h 901700"/>
              <a:gd name="connsiteX1" fmla="*/ 457200 w 1524000"/>
              <a:gd name="connsiteY1" fmla="*/ 355600 h 901700"/>
              <a:gd name="connsiteX2" fmla="*/ 787400 w 1524000"/>
              <a:gd name="connsiteY2" fmla="*/ 469900 h 901700"/>
              <a:gd name="connsiteX3" fmla="*/ 1003300 w 1524000"/>
              <a:gd name="connsiteY3" fmla="*/ 571500 h 901700"/>
              <a:gd name="connsiteX4" fmla="*/ 1320800 w 1524000"/>
              <a:gd name="connsiteY4" fmla="*/ 609600 h 901700"/>
              <a:gd name="connsiteX5" fmla="*/ 1524000 w 1524000"/>
              <a:gd name="connsiteY5" fmla="*/ 901700 h 901700"/>
              <a:gd name="connsiteX0" fmla="*/ 0 w 1498600"/>
              <a:gd name="connsiteY0" fmla="*/ 0 h 857250"/>
              <a:gd name="connsiteX1" fmla="*/ 457200 w 1498600"/>
              <a:gd name="connsiteY1" fmla="*/ 355600 h 857250"/>
              <a:gd name="connsiteX2" fmla="*/ 787400 w 1498600"/>
              <a:gd name="connsiteY2" fmla="*/ 469900 h 857250"/>
              <a:gd name="connsiteX3" fmla="*/ 1003300 w 1498600"/>
              <a:gd name="connsiteY3" fmla="*/ 571500 h 857250"/>
              <a:gd name="connsiteX4" fmla="*/ 1320800 w 1498600"/>
              <a:gd name="connsiteY4" fmla="*/ 609600 h 857250"/>
              <a:gd name="connsiteX5" fmla="*/ 1498600 w 1498600"/>
              <a:gd name="connsiteY5" fmla="*/ 857250 h 857250"/>
              <a:gd name="connsiteX0" fmla="*/ 0 w 1041400"/>
              <a:gd name="connsiteY0" fmla="*/ 0 h 501650"/>
              <a:gd name="connsiteX1" fmla="*/ 330200 w 1041400"/>
              <a:gd name="connsiteY1" fmla="*/ 114300 h 501650"/>
              <a:gd name="connsiteX2" fmla="*/ 546100 w 1041400"/>
              <a:gd name="connsiteY2" fmla="*/ 215900 h 501650"/>
              <a:gd name="connsiteX3" fmla="*/ 863600 w 1041400"/>
              <a:gd name="connsiteY3" fmla="*/ 254000 h 501650"/>
              <a:gd name="connsiteX4" fmla="*/ 1041400 w 1041400"/>
              <a:gd name="connsiteY4" fmla="*/ 501650 h 501650"/>
              <a:gd name="connsiteX0" fmla="*/ 0 w 1452880"/>
              <a:gd name="connsiteY0" fmla="*/ 23923 h 388413"/>
              <a:gd name="connsiteX1" fmla="*/ 741680 w 1452880"/>
              <a:gd name="connsiteY1" fmla="*/ 1063 h 388413"/>
              <a:gd name="connsiteX2" fmla="*/ 957580 w 1452880"/>
              <a:gd name="connsiteY2" fmla="*/ 102663 h 388413"/>
              <a:gd name="connsiteX3" fmla="*/ 1275080 w 1452880"/>
              <a:gd name="connsiteY3" fmla="*/ 140763 h 388413"/>
              <a:gd name="connsiteX4" fmla="*/ 1452880 w 1452880"/>
              <a:gd name="connsiteY4" fmla="*/ 388413 h 388413"/>
              <a:gd name="connsiteX0" fmla="*/ 0 w 1275080"/>
              <a:gd name="connsiteY0" fmla="*/ 23923 h 140763"/>
              <a:gd name="connsiteX1" fmla="*/ 741680 w 1275080"/>
              <a:gd name="connsiteY1" fmla="*/ 1063 h 140763"/>
              <a:gd name="connsiteX2" fmla="*/ 957580 w 1275080"/>
              <a:gd name="connsiteY2" fmla="*/ 102663 h 140763"/>
              <a:gd name="connsiteX3" fmla="*/ 1275080 w 1275080"/>
              <a:gd name="connsiteY3" fmla="*/ 140763 h 140763"/>
              <a:gd name="connsiteX0" fmla="*/ 0 w 957580"/>
              <a:gd name="connsiteY0" fmla="*/ 23923 h 102663"/>
              <a:gd name="connsiteX1" fmla="*/ 741680 w 957580"/>
              <a:gd name="connsiteY1" fmla="*/ 1063 h 102663"/>
              <a:gd name="connsiteX2" fmla="*/ 957580 w 957580"/>
              <a:gd name="connsiteY2" fmla="*/ 102663 h 102663"/>
              <a:gd name="connsiteX0" fmla="*/ 0 w 741680"/>
              <a:gd name="connsiteY0" fmla="*/ 23923 h 51572"/>
              <a:gd name="connsiteX1" fmla="*/ 741680 w 741680"/>
              <a:gd name="connsiteY1" fmla="*/ 1063 h 51572"/>
              <a:gd name="connsiteX0" fmla="*/ 0 w 1572260"/>
              <a:gd name="connsiteY0" fmla="*/ 107306 h 125686"/>
              <a:gd name="connsiteX1" fmla="*/ 1572260 w 1572260"/>
              <a:gd name="connsiteY1" fmla="*/ 626 h 125686"/>
              <a:gd name="connsiteX0" fmla="*/ 0 w 1572260"/>
              <a:gd name="connsiteY0" fmla="*/ 203424 h 203424"/>
              <a:gd name="connsiteX1" fmla="*/ 993633 w 1572260"/>
              <a:gd name="connsiteY1" fmla="*/ 0 h 203424"/>
              <a:gd name="connsiteX2" fmla="*/ 1572260 w 1572260"/>
              <a:gd name="connsiteY2" fmla="*/ 96744 h 203424"/>
              <a:gd name="connsiteX0" fmla="*/ 0 w 1572260"/>
              <a:gd name="connsiteY0" fmla="*/ 204759 h 208487"/>
              <a:gd name="connsiteX1" fmla="*/ 993633 w 1572260"/>
              <a:gd name="connsiteY1" fmla="*/ 1335 h 208487"/>
              <a:gd name="connsiteX2" fmla="*/ 1344153 w 1572260"/>
              <a:gd name="connsiteY2" fmla="*/ 207075 h 208487"/>
              <a:gd name="connsiteX3" fmla="*/ 1572260 w 1572260"/>
              <a:gd name="connsiteY3" fmla="*/ 98079 h 208487"/>
              <a:gd name="connsiteX0" fmla="*/ 0 w 2319020"/>
              <a:gd name="connsiteY0" fmla="*/ 204759 h 209377"/>
              <a:gd name="connsiteX1" fmla="*/ 993633 w 2319020"/>
              <a:gd name="connsiteY1" fmla="*/ 1335 h 209377"/>
              <a:gd name="connsiteX2" fmla="*/ 1344153 w 2319020"/>
              <a:gd name="connsiteY2" fmla="*/ 207075 h 209377"/>
              <a:gd name="connsiteX3" fmla="*/ 2319020 w 2319020"/>
              <a:gd name="connsiteY3" fmla="*/ 151419 h 209377"/>
              <a:gd name="connsiteX0" fmla="*/ 0 w 2319020"/>
              <a:gd name="connsiteY0" fmla="*/ 204759 h 234630"/>
              <a:gd name="connsiteX1" fmla="*/ 993633 w 2319020"/>
              <a:gd name="connsiteY1" fmla="*/ 1335 h 234630"/>
              <a:gd name="connsiteX2" fmla="*/ 1344153 w 2319020"/>
              <a:gd name="connsiteY2" fmla="*/ 207075 h 234630"/>
              <a:gd name="connsiteX3" fmla="*/ 1953753 w 2319020"/>
              <a:gd name="connsiteY3" fmla="*/ 229936 h 234630"/>
              <a:gd name="connsiteX4" fmla="*/ 2319020 w 2319020"/>
              <a:gd name="connsiteY4" fmla="*/ 151419 h 234630"/>
              <a:gd name="connsiteX0" fmla="*/ 0 w 2334260"/>
              <a:gd name="connsiteY0" fmla="*/ 204759 h 234630"/>
              <a:gd name="connsiteX1" fmla="*/ 993633 w 2334260"/>
              <a:gd name="connsiteY1" fmla="*/ 1335 h 234630"/>
              <a:gd name="connsiteX2" fmla="*/ 1344153 w 2334260"/>
              <a:gd name="connsiteY2" fmla="*/ 207075 h 234630"/>
              <a:gd name="connsiteX3" fmla="*/ 1953753 w 2334260"/>
              <a:gd name="connsiteY3" fmla="*/ 229936 h 234630"/>
              <a:gd name="connsiteX4" fmla="*/ 2334260 w 2334260"/>
              <a:gd name="connsiteY4" fmla="*/ 44739 h 234630"/>
              <a:gd name="connsiteX0" fmla="*/ 0 w 2334260"/>
              <a:gd name="connsiteY0" fmla="*/ 205262 h 235133"/>
              <a:gd name="connsiteX1" fmla="*/ 589773 w 2334260"/>
              <a:gd name="connsiteY1" fmla="*/ 169478 h 235133"/>
              <a:gd name="connsiteX2" fmla="*/ 993633 w 2334260"/>
              <a:gd name="connsiteY2" fmla="*/ 1838 h 235133"/>
              <a:gd name="connsiteX3" fmla="*/ 1344153 w 2334260"/>
              <a:gd name="connsiteY3" fmla="*/ 207578 h 235133"/>
              <a:gd name="connsiteX4" fmla="*/ 1953753 w 2334260"/>
              <a:gd name="connsiteY4" fmla="*/ 230439 h 235133"/>
              <a:gd name="connsiteX5" fmla="*/ 2334260 w 2334260"/>
              <a:gd name="connsiteY5" fmla="*/ 45242 h 235133"/>
              <a:gd name="connsiteX0" fmla="*/ 24089 w 2358349"/>
              <a:gd name="connsiteY0" fmla="*/ 205241 h 235112"/>
              <a:gd name="connsiteX1" fmla="*/ 49982 w 2358349"/>
              <a:gd name="connsiteY1" fmla="*/ 222798 h 235112"/>
              <a:gd name="connsiteX2" fmla="*/ 613862 w 2358349"/>
              <a:gd name="connsiteY2" fmla="*/ 169457 h 235112"/>
              <a:gd name="connsiteX3" fmla="*/ 1017722 w 2358349"/>
              <a:gd name="connsiteY3" fmla="*/ 1817 h 235112"/>
              <a:gd name="connsiteX4" fmla="*/ 1368242 w 2358349"/>
              <a:gd name="connsiteY4" fmla="*/ 207557 h 235112"/>
              <a:gd name="connsiteX5" fmla="*/ 1977842 w 2358349"/>
              <a:gd name="connsiteY5" fmla="*/ 230418 h 235112"/>
              <a:gd name="connsiteX6" fmla="*/ 2358349 w 2358349"/>
              <a:gd name="connsiteY6" fmla="*/ 45221 h 235112"/>
              <a:gd name="connsiteX0" fmla="*/ 0 w 2308367"/>
              <a:gd name="connsiteY0" fmla="*/ 222798 h 235112"/>
              <a:gd name="connsiteX1" fmla="*/ 563880 w 2308367"/>
              <a:gd name="connsiteY1" fmla="*/ 169457 h 235112"/>
              <a:gd name="connsiteX2" fmla="*/ 967740 w 2308367"/>
              <a:gd name="connsiteY2" fmla="*/ 1817 h 235112"/>
              <a:gd name="connsiteX3" fmla="*/ 1318260 w 2308367"/>
              <a:gd name="connsiteY3" fmla="*/ 207557 h 235112"/>
              <a:gd name="connsiteX4" fmla="*/ 1927860 w 2308367"/>
              <a:gd name="connsiteY4" fmla="*/ 230418 h 235112"/>
              <a:gd name="connsiteX5" fmla="*/ 2308367 w 2308367"/>
              <a:gd name="connsiteY5" fmla="*/ 45221 h 235112"/>
              <a:gd name="connsiteX0" fmla="*/ 0 w 2308367"/>
              <a:gd name="connsiteY0" fmla="*/ 222798 h 235112"/>
              <a:gd name="connsiteX1" fmla="*/ 563880 w 2308367"/>
              <a:gd name="connsiteY1" fmla="*/ 169457 h 235112"/>
              <a:gd name="connsiteX2" fmla="*/ 967740 w 2308367"/>
              <a:gd name="connsiteY2" fmla="*/ 1817 h 235112"/>
              <a:gd name="connsiteX3" fmla="*/ 1318260 w 2308367"/>
              <a:gd name="connsiteY3" fmla="*/ 207557 h 235112"/>
              <a:gd name="connsiteX4" fmla="*/ 1927860 w 2308367"/>
              <a:gd name="connsiteY4" fmla="*/ 230418 h 235112"/>
              <a:gd name="connsiteX5" fmla="*/ 2308367 w 2308367"/>
              <a:gd name="connsiteY5" fmla="*/ 45221 h 235112"/>
              <a:gd name="connsiteX0" fmla="*/ 0 w 2329798"/>
              <a:gd name="connsiteY0" fmla="*/ 232323 h 237722"/>
              <a:gd name="connsiteX1" fmla="*/ 585311 w 2329798"/>
              <a:gd name="connsiteY1" fmla="*/ 169457 h 237722"/>
              <a:gd name="connsiteX2" fmla="*/ 989171 w 2329798"/>
              <a:gd name="connsiteY2" fmla="*/ 1817 h 237722"/>
              <a:gd name="connsiteX3" fmla="*/ 1339691 w 2329798"/>
              <a:gd name="connsiteY3" fmla="*/ 207557 h 237722"/>
              <a:gd name="connsiteX4" fmla="*/ 1949291 w 2329798"/>
              <a:gd name="connsiteY4" fmla="*/ 230418 h 237722"/>
              <a:gd name="connsiteX5" fmla="*/ 2329798 w 2329798"/>
              <a:gd name="connsiteY5" fmla="*/ 45221 h 237722"/>
              <a:gd name="connsiteX0" fmla="*/ 0 w 2329798"/>
              <a:gd name="connsiteY0" fmla="*/ 231842 h 234631"/>
              <a:gd name="connsiteX1" fmla="*/ 989171 w 2329798"/>
              <a:gd name="connsiteY1" fmla="*/ 1336 h 234631"/>
              <a:gd name="connsiteX2" fmla="*/ 1339691 w 2329798"/>
              <a:gd name="connsiteY2" fmla="*/ 207076 h 234631"/>
              <a:gd name="connsiteX3" fmla="*/ 1949291 w 2329798"/>
              <a:gd name="connsiteY3" fmla="*/ 229937 h 234631"/>
              <a:gd name="connsiteX4" fmla="*/ 2329798 w 2329798"/>
              <a:gd name="connsiteY4" fmla="*/ 44740 h 234631"/>
              <a:gd name="connsiteX0" fmla="*/ 0 w 2329798"/>
              <a:gd name="connsiteY0" fmla="*/ 231842 h 234631"/>
              <a:gd name="connsiteX1" fmla="*/ 449105 w 2329798"/>
              <a:gd name="connsiteY1" fmla="*/ 168024 h 234631"/>
              <a:gd name="connsiteX2" fmla="*/ 989171 w 2329798"/>
              <a:gd name="connsiteY2" fmla="*/ 1336 h 234631"/>
              <a:gd name="connsiteX3" fmla="*/ 1339691 w 2329798"/>
              <a:gd name="connsiteY3" fmla="*/ 207076 h 234631"/>
              <a:gd name="connsiteX4" fmla="*/ 1949291 w 2329798"/>
              <a:gd name="connsiteY4" fmla="*/ 229937 h 234631"/>
              <a:gd name="connsiteX5" fmla="*/ 2329798 w 2329798"/>
              <a:gd name="connsiteY5" fmla="*/ 44740 h 234631"/>
              <a:gd name="connsiteX0" fmla="*/ 0 w 2329798"/>
              <a:gd name="connsiteY0" fmla="*/ 231842 h 234631"/>
              <a:gd name="connsiteX1" fmla="*/ 989171 w 2329798"/>
              <a:gd name="connsiteY1" fmla="*/ 1336 h 234631"/>
              <a:gd name="connsiteX2" fmla="*/ 1339691 w 2329798"/>
              <a:gd name="connsiteY2" fmla="*/ 207076 h 234631"/>
              <a:gd name="connsiteX3" fmla="*/ 1949291 w 2329798"/>
              <a:gd name="connsiteY3" fmla="*/ 229937 h 234631"/>
              <a:gd name="connsiteX4" fmla="*/ 2329798 w 2329798"/>
              <a:gd name="connsiteY4" fmla="*/ 44740 h 234631"/>
              <a:gd name="connsiteX0" fmla="*/ 0 w 2329798"/>
              <a:gd name="connsiteY0" fmla="*/ 187102 h 189891"/>
              <a:gd name="connsiteX1" fmla="*/ 1339691 w 2329798"/>
              <a:gd name="connsiteY1" fmla="*/ 162336 h 189891"/>
              <a:gd name="connsiteX2" fmla="*/ 1949291 w 2329798"/>
              <a:gd name="connsiteY2" fmla="*/ 185197 h 189891"/>
              <a:gd name="connsiteX3" fmla="*/ 2329798 w 2329798"/>
              <a:gd name="connsiteY3" fmla="*/ 0 h 189891"/>
              <a:gd name="connsiteX0" fmla="*/ 0 w 2296461"/>
              <a:gd name="connsiteY0" fmla="*/ 187102 h 189891"/>
              <a:gd name="connsiteX1" fmla="*/ 1306354 w 2296461"/>
              <a:gd name="connsiteY1" fmla="*/ 162336 h 189891"/>
              <a:gd name="connsiteX2" fmla="*/ 1915954 w 2296461"/>
              <a:gd name="connsiteY2" fmla="*/ 185197 h 189891"/>
              <a:gd name="connsiteX3" fmla="*/ 2296461 w 2296461"/>
              <a:gd name="connsiteY3" fmla="*/ 0 h 189891"/>
              <a:gd name="connsiteX0" fmla="*/ 0 w 2296461"/>
              <a:gd name="connsiteY0" fmla="*/ 187102 h 187102"/>
              <a:gd name="connsiteX1" fmla="*/ 1915954 w 2296461"/>
              <a:gd name="connsiteY1" fmla="*/ 185197 h 187102"/>
              <a:gd name="connsiteX2" fmla="*/ 2296461 w 2296461"/>
              <a:gd name="connsiteY2" fmla="*/ 0 h 187102"/>
              <a:gd name="connsiteX0" fmla="*/ 0 w 2296461"/>
              <a:gd name="connsiteY0" fmla="*/ 187102 h 187102"/>
              <a:gd name="connsiteX1" fmla="*/ 1915954 w 2296461"/>
              <a:gd name="connsiteY1" fmla="*/ 185197 h 187102"/>
              <a:gd name="connsiteX2" fmla="*/ 2296461 w 2296461"/>
              <a:gd name="connsiteY2" fmla="*/ 0 h 187102"/>
              <a:gd name="connsiteX0" fmla="*/ 0 w 2294080"/>
              <a:gd name="connsiteY0" fmla="*/ 225202 h 225202"/>
              <a:gd name="connsiteX1" fmla="*/ 1913573 w 2294080"/>
              <a:gd name="connsiteY1" fmla="*/ 185197 h 225202"/>
              <a:gd name="connsiteX2" fmla="*/ 2294080 w 2294080"/>
              <a:gd name="connsiteY2" fmla="*/ 0 h 225202"/>
              <a:gd name="connsiteX0" fmla="*/ 0 w 1913573"/>
              <a:gd name="connsiteY0" fmla="*/ 40005 h 40005"/>
              <a:gd name="connsiteX1" fmla="*/ 1913573 w 1913573"/>
              <a:gd name="connsiteY1" fmla="*/ 0 h 40005"/>
              <a:gd name="connsiteX0" fmla="*/ 0 w 899160"/>
              <a:gd name="connsiteY0" fmla="*/ 116205 h 116205"/>
              <a:gd name="connsiteX1" fmla="*/ 899160 w 899160"/>
              <a:gd name="connsiteY1" fmla="*/ 0 h 116205"/>
              <a:gd name="connsiteX0" fmla="*/ 0 w 899160"/>
              <a:gd name="connsiteY0" fmla="*/ 116205 h 173184"/>
              <a:gd name="connsiteX1" fmla="*/ 271446 w 899160"/>
              <a:gd name="connsiteY1" fmla="*/ 173105 h 173184"/>
              <a:gd name="connsiteX2" fmla="*/ 899160 w 899160"/>
              <a:gd name="connsiteY2" fmla="*/ 0 h 173184"/>
              <a:gd name="connsiteX0" fmla="*/ 0 w 899160"/>
              <a:gd name="connsiteY0" fmla="*/ 116205 h 174631"/>
              <a:gd name="connsiteX1" fmla="*/ 271446 w 899160"/>
              <a:gd name="connsiteY1" fmla="*/ 173105 h 174631"/>
              <a:gd name="connsiteX2" fmla="*/ 899160 w 899160"/>
              <a:gd name="connsiteY2" fmla="*/ 0 h 174631"/>
              <a:gd name="connsiteX0" fmla="*/ 0 w 728018"/>
              <a:gd name="connsiteY0" fmla="*/ 184542 h 242968"/>
              <a:gd name="connsiteX1" fmla="*/ 271446 w 728018"/>
              <a:gd name="connsiteY1" fmla="*/ 241442 h 242968"/>
              <a:gd name="connsiteX2" fmla="*/ 728018 w 728018"/>
              <a:gd name="connsiteY2" fmla="*/ 0 h 242968"/>
              <a:gd name="connsiteX0" fmla="*/ 0 w 728018"/>
              <a:gd name="connsiteY0" fmla="*/ 184542 h 242968"/>
              <a:gd name="connsiteX1" fmla="*/ 271446 w 728018"/>
              <a:gd name="connsiteY1" fmla="*/ 241442 h 242968"/>
              <a:gd name="connsiteX2" fmla="*/ 728018 w 728018"/>
              <a:gd name="connsiteY2" fmla="*/ 0 h 242968"/>
              <a:gd name="connsiteX0" fmla="*/ 0 w 728029"/>
              <a:gd name="connsiteY0" fmla="*/ 229920 h 288346"/>
              <a:gd name="connsiteX1" fmla="*/ 271446 w 728029"/>
              <a:gd name="connsiteY1" fmla="*/ 286820 h 288346"/>
              <a:gd name="connsiteX2" fmla="*/ 658520 w 728029"/>
              <a:gd name="connsiteY2" fmla="*/ 11875 h 288346"/>
              <a:gd name="connsiteX3" fmla="*/ 728018 w 728029"/>
              <a:gd name="connsiteY3" fmla="*/ 45378 h 288346"/>
              <a:gd name="connsiteX0" fmla="*/ 0 w 658520"/>
              <a:gd name="connsiteY0" fmla="*/ 218045 h 276471"/>
              <a:gd name="connsiteX1" fmla="*/ 271446 w 658520"/>
              <a:gd name="connsiteY1" fmla="*/ 274945 h 276471"/>
              <a:gd name="connsiteX2" fmla="*/ 658520 w 658520"/>
              <a:gd name="connsiteY2" fmla="*/ 0 h 276471"/>
              <a:gd name="connsiteX0" fmla="*/ 0 w 644691"/>
              <a:gd name="connsiteY0" fmla="*/ 210050 h 268476"/>
              <a:gd name="connsiteX1" fmla="*/ 271446 w 644691"/>
              <a:gd name="connsiteY1" fmla="*/ 266950 h 268476"/>
              <a:gd name="connsiteX2" fmla="*/ 644691 w 644691"/>
              <a:gd name="connsiteY2" fmla="*/ 0 h 268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44691" h="268476">
                <a:moveTo>
                  <a:pt x="0" y="210050"/>
                </a:moveTo>
                <a:cubicBezTo>
                  <a:pt x="48018" y="280653"/>
                  <a:pt x="229282" y="267994"/>
                  <a:pt x="271446" y="266950"/>
                </a:cubicBezTo>
                <a:cubicBezTo>
                  <a:pt x="392352" y="237487"/>
                  <a:pt x="568596" y="40240"/>
                  <a:pt x="644691" y="0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Полілінія 38"/>
          <p:cNvSpPr/>
          <p:nvPr/>
        </p:nvSpPr>
        <p:spPr>
          <a:xfrm>
            <a:off x="4439381" y="77080"/>
            <a:ext cx="981764" cy="1176517"/>
          </a:xfrm>
          <a:custGeom>
            <a:avLst/>
            <a:gdLst>
              <a:gd name="connsiteX0" fmla="*/ 0 w 1562100"/>
              <a:gd name="connsiteY0" fmla="*/ 0 h 965200"/>
              <a:gd name="connsiteX1" fmla="*/ 457200 w 1562100"/>
              <a:gd name="connsiteY1" fmla="*/ 3556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87400 w 1562100"/>
              <a:gd name="connsiteY2" fmla="*/ 4699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003300 w 1562100"/>
              <a:gd name="connsiteY3" fmla="*/ 571500 h 965200"/>
              <a:gd name="connsiteX4" fmla="*/ 1320800 w 1562100"/>
              <a:gd name="connsiteY4" fmla="*/ 609600 h 965200"/>
              <a:gd name="connsiteX5" fmla="*/ 1562100 w 1562100"/>
              <a:gd name="connsiteY5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320800 w 1562100"/>
              <a:gd name="connsiteY3" fmla="*/ 609600 h 965200"/>
              <a:gd name="connsiteX4" fmla="*/ 1562100 w 1562100"/>
              <a:gd name="connsiteY4" fmla="*/ 965200 h 965200"/>
              <a:gd name="connsiteX0" fmla="*/ 0 w 1562100"/>
              <a:gd name="connsiteY0" fmla="*/ 0 h 965200"/>
              <a:gd name="connsiteX1" fmla="*/ 139700 w 1562100"/>
              <a:gd name="connsiteY1" fmla="*/ 749300 h 965200"/>
              <a:gd name="connsiteX2" fmla="*/ 704850 w 1562100"/>
              <a:gd name="connsiteY2" fmla="*/ 901700 h 965200"/>
              <a:gd name="connsiteX3" fmla="*/ 1562100 w 1562100"/>
              <a:gd name="connsiteY3" fmla="*/ 965200 h 965200"/>
              <a:gd name="connsiteX0" fmla="*/ 0 w 704850"/>
              <a:gd name="connsiteY0" fmla="*/ 0 h 901700"/>
              <a:gd name="connsiteX1" fmla="*/ 139700 w 704850"/>
              <a:gd name="connsiteY1" fmla="*/ 749300 h 901700"/>
              <a:gd name="connsiteX2" fmla="*/ 704850 w 704850"/>
              <a:gd name="connsiteY2" fmla="*/ 901700 h 901700"/>
              <a:gd name="connsiteX0" fmla="*/ 0 w 139700"/>
              <a:gd name="connsiteY0" fmla="*/ 0 h 749300"/>
              <a:gd name="connsiteX1" fmla="*/ 139700 w 139700"/>
              <a:gd name="connsiteY1" fmla="*/ 749300 h 749300"/>
              <a:gd name="connsiteX0" fmla="*/ 0 w 133350"/>
              <a:gd name="connsiteY0" fmla="*/ 0 h 889000"/>
              <a:gd name="connsiteX1" fmla="*/ 133350 w 133350"/>
              <a:gd name="connsiteY1" fmla="*/ 889000 h 889000"/>
              <a:gd name="connsiteX0" fmla="*/ 0 w 190500"/>
              <a:gd name="connsiteY0" fmla="*/ 0 h 1003300"/>
              <a:gd name="connsiteX1" fmla="*/ 190500 w 190500"/>
              <a:gd name="connsiteY1" fmla="*/ 1003300 h 1003300"/>
              <a:gd name="connsiteX0" fmla="*/ 7413 w 197913"/>
              <a:gd name="connsiteY0" fmla="*/ 0 h 1003300"/>
              <a:gd name="connsiteX1" fmla="*/ 7413 w 197913"/>
              <a:gd name="connsiteY1" fmla="*/ 580429 h 1003300"/>
              <a:gd name="connsiteX2" fmla="*/ 197913 w 197913"/>
              <a:gd name="connsiteY2" fmla="*/ 1003300 h 1003300"/>
              <a:gd name="connsiteX0" fmla="*/ 7413 w 267763"/>
              <a:gd name="connsiteY0" fmla="*/ 0 h 1035050"/>
              <a:gd name="connsiteX1" fmla="*/ 7413 w 267763"/>
              <a:gd name="connsiteY1" fmla="*/ 580429 h 1035050"/>
              <a:gd name="connsiteX2" fmla="*/ 267763 w 267763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5460 w 275810"/>
              <a:gd name="connsiteY0" fmla="*/ 0 h 1035050"/>
              <a:gd name="connsiteX1" fmla="*/ 15460 w 275810"/>
              <a:gd name="connsiteY1" fmla="*/ 580429 h 1035050"/>
              <a:gd name="connsiteX2" fmla="*/ 275810 w 275810"/>
              <a:gd name="connsiteY2" fmla="*/ 1035050 h 1035050"/>
              <a:gd name="connsiteX0" fmla="*/ 108792 w 369142"/>
              <a:gd name="connsiteY0" fmla="*/ 0 h 1035050"/>
              <a:gd name="connsiteX1" fmla="*/ 7192 w 369142"/>
              <a:gd name="connsiteY1" fmla="*/ 593129 h 1035050"/>
              <a:gd name="connsiteX2" fmla="*/ 369142 w 369142"/>
              <a:gd name="connsiteY2" fmla="*/ 1035050 h 1035050"/>
              <a:gd name="connsiteX0" fmla="*/ 114472 w 374822"/>
              <a:gd name="connsiteY0" fmla="*/ 0 h 1035050"/>
              <a:gd name="connsiteX1" fmla="*/ 12872 w 374822"/>
              <a:gd name="connsiteY1" fmla="*/ 593129 h 1035050"/>
              <a:gd name="connsiteX2" fmla="*/ 374822 w 374822"/>
              <a:gd name="connsiteY2" fmla="*/ 1035050 h 1035050"/>
              <a:gd name="connsiteX0" fmla="*/ 114472 w 438322"/>
              <a:gd name="connsiteY0" fmla="*/ 0 h 996950"/>
              <a:gd name="connsiteX1" fmla="*/ 12872 w 438322"/>
              <a:gd name="connsiteY1" fmla="*/ 593129 h 996950"/>
              <a:gd name="connsiteX2" fmla="*/ 438322 w 438322"/>
              <a:gd name="connsiteY2" fmla="*/ 996950 h 99695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0222"/>
              <a:gd name="connsiteY0" fmla="*/ 0 h 952500"/>
              <a:gd name="connsiteX1" fmla="*/ 12872 w 400222"/>
              <a:gd name="connsiteY1" fmla="*/ 593129 h 952500"/>
              <a:gd name="connsiteX2" fmla="*/ 400222 w 400222"/>
              <a:gd name="connsiteY2" fmla="*/ 952500 h 95250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9747"/>
              <a:gd name="connsiteY0" fmla="*/ 0 h 933450"/>
              <a:gd name="connsiteX1" fmla="*/ 12872 w 409747"/>
              <a:gd name="connsiteY1" fmla="*/ 593129 h 933450"/>
              <a:gd name="connsiteX2" fmla="*/ 409747 w 409747"/>
              <a:gd name="connsiteY2" fmla="*/ 933450 h 933450"/>
              <a:gd name="connsiteX0" fmla="*/ 114472 w 403397"/>
              <a:gd name="connsiteY0" fmla="*/ 0 h 917575"/>
              <a:gd name="connsiteX1" fmla="*/ 12872 w 403397"/>
              <a:gd name="connsiteY1" fmla="*/ 593129 h 917575"/>
              <a:gd name="connsiteX2" fmla="*/ 403397 w 403397"/>
              <a:gd name="connsiteY2" fmla="*/ 917575 h 917575"/>
              <a:gd name="connsiteX0" fmla="*/ 1513060 w 1513229"/>
              <a:gd name="connsiteY0" fmla="*/ 0 h 1244600"/>
              <a:gd name="connsiteX1" fmla="*/ 1760 w 1513229"/>
              <a:gd name="connsiteY1" fmla="*/ 920154 h 1244600"/>
              <a:gd name="connsiteX2" fmla="*/ 392285 w 1513229"/>
              <a:gd name="connsiteY2" fmla="*/ 1244600 h 1244600"/>
              <a:gd name="connsiteX0" fmla="*/ 1728755 w 1728904"/>
              <a:gd name="connsiteY0" fmla="*/ 0 h 1685925"/>
              <a:gd name="connsiteX1" fmla="*/ 1555 w 1728904"/>
              <a:gd name="connsiteY1" fmla="*/ 1361479 h 1685925"/>
              <a:gd name="connsiteX2" fmla="*/ 392080 w 1728904"/>
              <a:gd name="connsiteY2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101830 w 1727200"/>
              <a:gd name="connsiteY1" fmla="*/ 729637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727200 w 1727200"/>
              <a:gd name="connsiteY0" fmla="*/ 0 h 1685925"/>
              <a:gd name="connsiteX1" fmla="*/ 835130 w 1727200"/>
              <a:gd name="connsiteY1" fmla="*/ 809012 h 1685925"/>
              <a:gd name="connsiteX2" fmla="*/ 0 w 1727200"/>
              <a:gd name="connsiteY2" fmla="*/ 1361479 h 1685925"/>
              <a:gd name="connsiteX3" fmla="*/ 390525 w 1727200"/>
              <a:gd name="connsiteY3" fmla="*/ 1685925 h 1685925"/>
              <a:gd name="connsiteX0" fmla="*/ 1727200 w 1727200"/>
              <a:gd name="connsiteY0" fmla="*/ 0 h 1685925"/>
              <a:gd name="connsiteX1" fmla="*/ 1498705 w 1727200"/>
              <a:gd name="connsiteY1" fmla="*/ 383562 h 1685925"/>
              <a:gd name="connsiteX2" fmla="*/ 835130 w 1727200"/>
              <a:gd name="connsiteY2" fmla="*/ 809012 h 1685925"/>
              <a:gd name="connsiteX3" fmla="*/ 0 w 1727200"/>
              <a:gd name="connsiteY3" fmla="*/ 1361479 h 1685925"/>
              <a:gd name="connsiteX4" fmla="*/ 390525 w 1727200"/>
              <a:gd name="connsiteY4" fmla="*/ 1685925 h 1685925"/>
              <a:gd name="connsiteX0" fmla="*/ 1584325 w 1584325"/>
              <a:gd name="connsiteY0" fmla="*/ 0 h 1724025"/>
              <a:gd name="connsiteX1" fmla="*/ 1498705 w 1584325"/>
              <a:gd name="connsiteY1" fmla="*/ 421662 h 1724025"/>
              <a:gd name="connsiteX2" fmla="*/ 835130 w 1584325"/>
              <a:gd name="connsiteY2" fmla="*/ 847112 h 1724025"/>
              <a:gd name="connsiteX3" fmla="*/ 0 w 1584325"/>
              <a:gd name="connsiteY3" fmla="*/ 1399579 h 1724025"/>
              <a:gd name="connsiteX4" fmla="*/ 390525 w 1584325"/>
              <a:gd name="connsiteY4" fmla="*/ 1724025 h 1724025"/>
              <a:gd name="connsiteX0" fmla="*/ 1584325 w 1584325"/>
              <a:gd name="connsiteY0" fmla="*/ 0 h 1724025"/>
              <a:gd name="connsiteX1" fmla="*/ 835130 w 1584325"/>
              <a:gd name="connsiteY1" fmla="*/ 847112 h 1724025"/>
              <a:gd name="connsiteX2" fmla="*/ 0 w 1584325"/>
              <a:gd name="connsiteY2" fmla="*/ 1399579 h 1724025"/>
              <a:gd name="connsiteX3" fmla="*/ 390525 w 1584325"/>
              <a:gd name="connsiteY3" fmla="*/ 1724025 h 1724025"/>
              <a:gd name="connsiteX0" fmla="*/ 1584325 w 1584325"/>
              <a:gd name="connsiteY0" fmla="*/ 0 h 1399579"/>
              <a:gd name="connsiteX1" fmla="*/ 835130 w 1584325"/>
              <a:gd name="connsiteY1" fmla="*/ 847112 h 1399579"/>
              <a:gd name="connsiteX2" fmla="*/ 0 w 1584325"/>
              <a:gd name="connsiteY2" fmla="*/ 1399579 h 1399579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0 w 1270000"/>
              <a:gd name="connsiteY2" fmla="*/ 1809154 h 1809154"/>
              <a:gd name="connsiteX0" fmla="*/ 1270000 w 1270000"/>
              <a:gd name="connsiteY0" fmla="*/ 0 h 1809154"/>
              <a:gd name="connsiteX1" fmla="*/ 520805 w 1270000"/>
              <a:gd name="connsiteY1" fmla="*/ 847112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520805 w 1270000"/>
              <a:gd name="connsiteY2" fmla="*/ 847112 h 1809154"/>
              <a:gd name="connsiteX3" fmla="*/ 269980 w 1270000"/>
              <a:gd name="connsiteY3" fmla="*/ 955061 h 1809154"/>
              <a:gd name="connsiteX4" fmla="*/ 0 w 1270000"/>
              <a:gd name="connsiteY4" fmla="*/ 1809154 h 1809154"/>
              <a:gd name="connsiteX0" fmla="*/ 1270000 w 1270000"/>
              <a:gd name="connsiteY0" fmla="*/ 0 h 1809154"/>
              <a:gd name="connsiteX1" fmla="*/ 822430 w 1270000"/>
              <a:gd name="connsiteY1" fmla="*/ 742336 h 1809154"/>
              <a:gd name="connsiteX2" fmla="*/ 269980 w 1270000"/>
              <a:gd name="connsiteY2" fmla="*/ 955061 h 1809154"/>
              <a:gd name="connsiteX3" fmla="*/ 0 w 1270000"/>
              <a:gd name="connsiteY3" fmla="*/ 1809154 h 1809154"/>
              <a:gd name="connsiteX0" fmla="*/ 1219200 w 1219200"/>
              <a:gd name="connsiteY0" fmla="*/ 0 h 1691679"/>
              <a:gd name="connsiteX1" fmla="*/ 771630 w 1219200"/>
              <a:gd name="connsiteY1" fmla="*/ 742336 h 1691679"/>
              <a:gd name="connsiteX2" fmla="*/ 219180 w 1219200"/>
              <a:gd name="connsiteY2" fmla="*/ 955061 h 1691679"/>
              <a:gd name="connsiteX3" fmla="*/ 0 w 1219200"/>
              <a:gd name="connsiteY3" fmla="*/ 1691679 h 1691679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22375 w 1222375"/>
              <a:gd name="connsiteY0" fmla="*/ 0 h 1764704"/>
              <a:gd name="connsiteX1" fmla="*/ 774805 w 1222375"/>
              <a:gd name="connsiteY1" fmla="*/ 742336 h 1764704"/>
              <a:gd name="connsiteX2" fmla="*/ 222355 w 1222375"/>
              <a:gd name="connsiteY2" fmla="*/ 955061 h 1764704"/>
              <a:gd name="connsiteX3" fmla="*/ 0 w 1222375"/>
              <a:gd name="connsiteY3" fmla="*/ 1764704 h 1764704"/>
              <a:gd name="connsiteX0" fmla="*/ 1235075 w 1235075"/>
              <a:gd name="connsiteY0" fmla="*/ 0 h 1761529"/>
              <a:gd name="connsiteX1" fmla="*/ 787505 w 1235075"/>
              <a:gd name="connsiteY1" fmla="*/ 742336 h 1761529"/>
              <a:gd name="connsiteX2" fmla="*/ 235055 w 1235075"/>
              <a:gd name="connsiteY2" fmla="*/ 955061 h 1761529"/>
              <a:gd name="connsiteX3" fmla="*/ 0 w 1235075"/>
              <a:gd name="connsiteY3" fmla="*/ 1761529 h 1761529"/>
              <a:gd name="connsiteX0" fmla="*/ 1517650 w 1517650"/>
              <a:gd name="connsiteY0" fmla="*/ 0 h 1939329"/>
              <a:gd name="connsiteX1" fmla="*/ 787505 w 1517650"/>
              <a:gd name="connsiteY1" fmla="*/ 920136 h 1939329"/>
              <a:gd name="connsiteX2" fmla="*/ 235055 w 1517650"/>
              <a:gd name="connsiteY2" fmla="*/ 1132861 h 1939329"/>
              <a:gd name="connsiteX3" fmla="*/ 0 w 1517650"/>
              <a:gd name="connsiteY3" fmla="*/ 1939329 h 1939329"/>
              <a:gd name="connsiteX0" fmla="*/ 1517650 w 1517650"/>
              <a:gd name="connsiteY0" fmla="*/ 0 h 1939329"/>
              <a:gd name="connsiteX1" fmla="*/ 1222480 w 1517650"/>
              <a:gd name="connsiteY1" fmla="*/ 234337 h 1939329"/>
              <a:gd name="connsiteX2" fmla="*/ 787505 w 1517650"/>
              <a:gd name="connsiteY2" fmla="*/ 920136 h 1939329"/>
              <a:gd name="connsiteX3" fmla="*/ 235055 w 1517650"/>
              <a:gd name="connsiteY3" fmla="*/ 1132861 h 1939329"/>
              <a:gd name="connsiteX4" fmla="*/ 0 w 1517650"/>
              <a:gd name="connsiteY4" fmla="*/ 1939329 h 1939329"/>
              <a:gd name="connsiteX0" fmla="*/ 1584325 w 1584325"/>
              <a:gd name="connsiteY0" fmla="*/ 0 h 1977429"/>
              <a:gd name="connsiteX1" fmla="*/ 1222480 w 1584325"/>
              <a:gd name="connsiteY1" fmla="*/ 272437 h 1977429"/>
              <a:gd name="connsiteX2" fmla="*/ 787505 w 1584325"/>
              <a:gd name="connsiteY2" fmla="*/ 958236 h 1977429"/>
              <a:gd name="connsiteX3" fmla="*/ 235055 w 1584325"/>
              <a:gd name="connsiteY3" fmla="*/ 1170961 h 1977429"/>
              <a:gd name="connsiteX4" fmla="*/ 0 w 1584325"/>
              <a:gd name="connsiteY4" fmla="*/ 1977429 h 1977429"/>
              <a:gd name="connsiteX0" fmla="*/ 1619250 w 1619250"/>
              <a:gd name="connsiteY0" fmla="*/ 0 h 1990129"/>
              <a:gd name="connsiteX1" fmla="*/ 1222480 w 1619250"/>
              <a:gd name="connsiteY1" fmla="*/ 285137 h 1990129"/>
              <a:gd name="connsiteX2" fmla="*/ 787505 w 1619250"/>
              <a:gd name="connsiteY2" fmla="*/ 970936 h 1990129"/>
              <a:gd name="connsiteX3" fmla="*/ 235055 w 1619250"/>
              <a:gd name="connsiteY3" fmla="*/ 1183661 h 1990129"/>
              <a:gd name="connsiteX4" fmla="*/ 0 w 1619250"/>
              <a:gd name="connsiteY4" fmla="*/ 1990129 h 1990129"/>
              <a:gd name="connsiteX0" fmla="*/ 1384195 w 1384195"/>
              <a:gd name="connsiteY0" fmla="*/ 0 h 1183661"/>
              <a:gd name="connsiteX1" fmla="*/ 987425 w 1384195"/>
              <a:gd name="connsiteY1" fmla="*/ 285137 h 1183661"/>
              <a:gd name="connsiteX2" fmla="*/ 552450 w 1384195"/>
              <a:gd name="connsiteY2" fmla="*/ 970936 h 1183661"/>
              <a:gd name="connsiteX3" fmla="*/ 0 w 1384195"/>
              <a:gd name="connsiteY3" fmla="*/ 1183661 h 1183661"/>
              <a:gd name="connsiteX0" fmla="*/ 1253226 w 1253226"/>
              <a:gd name="connsiteY0" fmla="*/ 0 h 1047929"/>
              <a:gd name="connsiteX1" fmla="*/ 856456 w 1253226"/>
              <a:gd name="connsiteY1" fmla="*/ 285137 h 1047929"/>
              <a:gd name="connsiteX2" fmla="*/ 421481 w 1253226"/>
              <a:gd name="connsiteY2" fmla="*/ 970936 h 1047929"/>
              <a:gd name="connsiteX3" fmla="*/ 0 w 1253226"/>
              <a:gd name="connsiteY3" fmla="*/ 1047929 h 1047929"/>
              <a:gd name="connsiteX0" fmla="*/ 1253226 w 1253226"/>
              <a:gd name="connsiteY0" fmla="*/ 0 h 1047929"/>
              <a:gd name="connsiteX1" fmla="*/ 856456 w 1253226"/>
              <a:gd name="connsiteY1" fmla="*/ 285137 h 1047929"/>
              <a:gd name="connsiteX2" fmla="*/ 378618 w 1253226"/>
              <a:gd name="connsiteY2" fmla="*/ 713761 h 1047929"/>
              <a:gd name="connsiteX3" fmla="*/ 0 w 1253226"/>
              <a:gd name="connsiteY3" fmla="*/ 1047929 h 1047929"/>
              <a:gd name="connsiteX0" fmla="*/ 1253226 w 1253226"/>
              <a:gd name="connsiteY0" fmla="*/ 0 h 1047929"/>
              <a:gd name="connsiteX1" fmla="*/ 856456 w 1253226"/>
              <a:gd name="connsiteY1" fmla="*/ 285137 h 1047929"/>
              <a:gd name="connsiteX2" fmla="*/ 613568 w 1253226"/>
              <a:gd name="connsiteY2" fmla="*/ 716936 h 1047929"/>
              <a:gd name="connsiteX3" fmla="*/ 0 w 1253226"/>
              <a:gd name="connsiteY3" fmla="*/ 1047929 h 1047929"/>
              <a:gd name="connsiteX0" fmla="*/ 1253226 w 1253226"/>
              <a:gd name="connsiteY0" fmla="*/ 0 h 1047929"/>
              <a:gd name="connsiteX1" fmla="*/ 805656 w 1253226"/>
              <a:gd name="connsiteY1" fmla="*/ 237512 h 1047929"/>
              <a:gd name="connsiteX2" fmla="*/ 613568 w 1253226"/>
              <a:gd name="connsiteY2" fmla="*/ 716936 h 1047929"/>
              <a:gd name="connsiteX3" fmla="*/ 0 w 1253226"/>
              <a:gd name="connsiteY3" fmla="*/ 1047929 h 1047929"/>
              <a:gd name="connsiteX0" fmla="*/ 1300851 w 1300851"/>
              <a:gd name="connsiteY0" fmla="*/ 0 h 1009829"/>
              <a:gd name="connsiteX1" fmla="*/ 805656 w 1300851"/>
              <a:gd name="connsiteY1" fmla="*/ 199412 h 1009829"/>
              <a:gd name="connsiteX2" fmla="*/ 613568 w 1300851"/>
              <a:gd name="connsiteY2" fmla="*/ 678836 h 1009829"/>
              <a:gd name="connsiteX3" fmla="*/ 0 w 1300851"/>
              <a:gd name="connsiteY3" fmla="*/ 1009829 h 1009829"/>
              <a:gd name="connsiteX0" fmla="*/ 957951 w 957951"/>
              <a:gd name="connsiteY0" fmla="*/ 0 h 1216998"/>
              <a:gd name="connsiteX1" fmla="*/ 805656 w 957951"/>
              <a:gd name="connsiteY1" fmla="*/ 406581 h 1216998"/>
              <a:gd name="connsiteX2" fmla="*/ 613568 w 957951"/>
              <a:gd name="connsiteY2" fmla="*/ 886005 h 1216998"/>
              <a:gd name="connsiteX3" fmla="*/ 0 w 957951"/>
              <a:gd name="connsiteY3" fmla="*/ 1216998 h 1216998"/>
              <a:gd name="connsiteX0" fmla="*/ 957951 w 957951"/>
              <a:gd name="connsiteY0" fmla="*/ 0 h 1216998"/>
              <a:gd name="connsiteX1" fmla="*/ 691356 w 957951"/>
              <a:gd name="connsiteY1" fmla="*/ 320856 h 1216998"/>
              <a:gd name="connsiteX2" fmla="*/ 613568 w 957951"/>
              <a:gd name="connsiteY2" fmla="*/ 886005 h 1216998"/>
              <a:gd name="connsiteX3" fmla="*/ 0 w 957951"/>
              <a:gd name="connsiteY3" fmla="*/ 1216998 h 1216998"/>
              <a:gd name="connsiteX0" fmla="*/ 993670 w 993670"/>
              <a:gd name="connsiteY0" fmla="*/ 0 h 1195567"/>
              <a:gd name="connsiteX1" fmla="*/ 691356 w 993670"/>
              <a:gd name="connsiteY1" fmla="*/ 299425 h 1195567"/>
              <a:gd name="connsiteX2" fmla="*/ 613568 w 993670"/>
              <a:gd name="connsiteY2" fmla="*/ 864574 h 1195567"/>
              <a:gd name="connsiteX3" fmla="*/ 0 w 993670"/>
              <a:gd name="connsiteY3" fmla="*/ 1195567 h 1195567"/>
              <a:gd name="connsiteX0" fmla="*/ 993670 w 993670"/>
              <a:gd name="connsiteY0" fmla="*/ 0 h 1195567"/>
              <a:gd name="connsiteX1" fmla="*/ 691356 w 993670"/>
              <a:gd name="connsiteY1" fmla="*/ 299425 h 1195567"/>
              <a:gd name="connsiteX2" fmla="*/ 613568 w 993670"/>
              <a:gd name="connsiteY2" fmla="*/ 864574 h 1195567"/>
              <a:gd name="connsiteX3" fmla="*/ 0 w 993670"/>
              <a:gd name="connsiteY3" fmla="*/ 1195567 h 1195567"/>
              <a:gd name="connsiteX0" fmla="*/ 967476 w 967476"/>
              <a:gd name="connsiteY0" fmla="*/ 0 h 1169373"/>
              <a:gd name="connsiteX1" fmla="*/ 665162 w 967476"/>
              <a:gd name="connsiteY1" fmla="*/ 299425 h 1169373"/>
              <a:gd name="connsiteX2" fmla="*/ 587374 w 967476"/>
              <a:gd name="connsiteY2" fmla="*/ 864574 h 1169373"/>
              <a:gd name="connsiteX3" fmla="*/ 0 w 967476"/>
              <a:gd name="connsiteY3" fmla="*/ 1169373 h 1169373"/>
              <a:gd name="connsiteX0" fmla="*/ 967476 w 967476"/>
              <a:gd name="connsiteY0" fmla="*/ 0 h 1169373"/>
              <a:gd name="connsiteX1" fmla="*/ 665162 w 967476"/>
              <a:gd name="connsiteY1" fmla="*/ 299425 h 1169373"/>
              <a:gd name="connsiteX2" fmla="*/ 587374 w 967476"/>
              <a:gd name="connsiteY2" fmla="*/ 864574 h 1169373"/>
              <a:gd name="connsiteX3" fmla="*/ 0 w 967476"/>
              <a:gd name="connsiteY3" fmla="*/ 1169373 h 1169373"/>
              <a:gd name="connsiteX0" fmla="*/ 936520 w 936520"/>
              <a:gd name="connsiteY0" fmla="*/ 0 h 1159848"/>
              <a:gd name="connsiteX1" fmla="*/ 634206 w 936520"/>
              <a:gd name="connsiteY1" fmla="*/ 299425 h 1159848"/>
              <a:gd name="connsiteX2" fmla="*/ 556418 w 936520"/>
              <a:gd name="connsiteY2" fmla="*/ 864574 h 1159848"/>
              <a:gd name="connsiteX3" fmla="*/ 0 w 936520"/>
              <a:gd name="connsiteY3" fmla="*/ 1159848 h 1159848"/>
              <a:gd name="connsiteX0" fmla="*/ 981764 w 981764"/>
              <a:gd name="connsiteY0" fmla="*/ 0 h 1176517"/>
              <a:gd name="connsiteX1" fmla="*/ 679450 w 981764"/>
              <a:gd name="connsiteY1" fmla="*/ 299425 h 1176517"/>
              <a:gd name="connsiteX2" fmla="*/ 601662 w 981764"/>
              <a:gd name="connsiteY2" fmla="*/ 864574 h 1176517"/>
              <a:gd name="connsiteX3" fmla="*/ 0 w 981764"/>
              <a:gd name="connsiteY3" fmla="*/ 1176517 h 1176517"/>
              <a:gd name="connsiteX0" fmla="*/ 981764 w 981764"/>
              <a:gd name="connsiteY0" fmla="*/ 0 h 1176517"/>
              <a:gd name="connsiteX1" fmla="*/ 679450 w 981764"/>
              <a:gd name="connsiteY1" fmla="*/ 299425 h 1176517"/>
              <a:gd name="connsiteX2" fmla="*/ 601662 w 981764"/>
              <a:gd name="connsiteY2" fmla="*/ 864574 h 1176517"/>
              <a:gd name="connsiteX3" fmla="*/ 0 w 981764"/>
              <a:gd name="connsiteY3" fmla="*/ 1176517 h 117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1764" h="1176517">
                <a:moveTo>
                  <a:pt x="981764" y="0"/>
                </a:moveTo>
                <a:cubicBezTo>
                  <a:pt x="899761" y="19742"/>
                  <a:pt x="742800" y="155329"/>
                  <a:pt x="679450" y="299425"/>
                </a:cubicBezTo>
                <a:cubicBezTo>
                  <a:pt x="616100" y="443521"/>
                  <a:pt x="714904" y="718392"/>
                  <a:pt x="601662" y="864574"/>
                </a:cubicBezTo>
                <a:cubicBezTo>
                  <a:pt x="488420" y="1010756"/>
                  <a:pt x="189458" y="1053483"/>
                  <a:pt x="0" y="1176517"/>
                </a:cubicBezTo>
              </a:path>
            </a:pathLst>
          </a:custGeom>
          <a:noFill/>
          <a:ln w="38100" cap="flat" cmpd="sng" algn="ctr">
            <a:solidFill>
              <a:sysClr val="windowText" lastClr="000000"/>
            </a:solidFill>
            <a:prstDash val="sysDash"/>
            <a:headEnd type="triangle" w="med" len="med"/>
            <a:tailEnd type="non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Прямокутник 39"/>
          <p:cNvSpPr/>
          <p:nvPr/>
        </p:nvSpPr>
        <p:spPr>
          <a:xfrm>
            <a:off x="6282190" y="4772181"/>
            <a:ext cx="31499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Чорне море</a:t>
            </a:r>
            <a:endParaRPr lang="uk-UA" sz="1200" i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41" name="Прямокутник 40"/>
          <p:cNvSpPr/>
          <p:nvPr/>
        </p:nvSpPr>
        <p:spPr>
          <a:xfrm>
            <a:off x="3131840" y="802449"/>
            <a:ext cx="3149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Балтійське </a:t>
            </a:r>
          </a:p>
          <a:p>
            <a:pPr algn="ctr"/>
            <a:endParaRPr lang="uk-UA" sz="12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море</a:t>
            </a:r>
            <a:endParaRPr lang="uk-UA" sz="1200" i="1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559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3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3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8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49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15" grpId="0"/>
      <p:bldP spid="16" grpId="0"/>
      <p:bldP spid="17" grpId="0"/>
      <p:bldP spid="25" grpId="0" animBg="1"/>
      <p:bldP spid="26" grpId="0" animBg="1"/>
      <p:bldP spid="27" grpId="0" animBg="1"/>
      <p:bldP spid="28" grpId="0" animBg="1"/>
      <p:bldP spid="29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6350" r="5885" b="5419"/>
          <a:stretch/>
        </p:blipFill>
        <p:spPr bwMode="auto">
          <a:xfrm>
            <a:off x="0" y="-1"/>
            <a:ext cx="9185908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7" name="Прямокутник 106"/>
          <p:cNvSpPr/>
          <p:nvPr/>
        </p:nvSpPr>
        <p:spPr>
          <a:xfrm>
            <a:off x="-1" y="0"/>
            <a:ext cx="3852000" cy="3240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Театри бойових дій Кримської війни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8" name="Овал 7"/>
          <p:cNvSpPr/>
          <p:nvPr/>
        </p:nvSpPr>
        <p:spPr>
          <a:xfrm>
            <a:off x="1124302" y="1989991"/>
            <a:ext cx="810079" cy="523905"/>
          </a:xfrm>
          <a:custGeom>
            <a:avLst/>
            <a:gdLst>
              <a:gd name="connsiteX0" fmla="*/ 0 w 720080"/>
              <a:gd name="connsiteY0" fmla="*/ 135015 h 270030"/>
              <a:gd name="connsiteX1" fmla="*/ 360040 w 720080"/>
              <a:gd name="connsiteY1" fmla="*/ 0 h 270030"/>
              <a:gd name="connsiteX2" fmla="*/ 720080 w 720080"/>
              <a:gd name="connsiteY2" fmla="*/ 135015 h 270030"/>
              <a:gd name="connsiteX3" fmla="*/ 360040 w 720080"/>
              <a:gd name="connsiteY3" fmla="*/ 270030 h 270030"/>
              <a:gd name="connsiteX4" fmla="*/ 0 w 720080"/>
              <a:gd name="connsiteY4" fmla="*/ 135015 h 270030"/>
              <a:gd name="connsiteX0" fmla="*/ 25 w 720105"/>
              <a:gd name="connsiteY0" fmla="*/ 227884 h 362899"/>
              <a:gd name="connsiteX1" fmla="*/ 374352 w 720105"/>
              <a:gd name="connsiteY1" fmla="*/ 0 h 362899"/>
              <a:gd name="connsiteX2" fmla="*/ 720105 w 720105"/>
              <a:gd name="connsiteY2" fmla="*/ 227884 h 362899"/>
              <a:gd name="connsiteX3" fmla="*/ 360065 w 720105"/>
              <a:gd name="connsiteY3" fmla="*/ 362899 h 362899"/>
              <a:gd name="connsiteX4" fmla="*/ 25 w 720105"/>
              <a:gd name="connsiteY4" fmla="*/ 227884 h 362899"/>
              <a:gd name="connsiteX0" fmla="*/ 3972 w 724052"/>
              <a:gd name="connsiteY0" fmla="*/ 227884 h 451005"/>
              <a:gd name="connsiteX1" fmla="*/ 378299 w 724052"/>
              <a:gd name="connsiteY1" fmla="*/ 0 h 451005"/>
              <a:gd name="connsiteX2" fmla="*/ 724052 w 724052"/>
              <a:gd name="connsiteY2" fmla="*/ 227884 h 451005"/>
              <a:gd name="connsiteX3" fmla="*/ 247330 w 724052"/>
              <a:gd name="connsiteY3" fmla="*/ 451005 h 451005"/>
              <a:gd name="connsiteX4" fmla="*/ 3972 w 724052"/>
              <a:gd name="connsiteY4" fmla="*/ 227884 h 451005"/>
              <a:gd name="connsiteX0" fmla="*/ 1970 w 722050"/>
              <a:gd name="connsiteY0" fmla="*/ 227884 h 452534"/>
              <a:gd name="connsiteX1" fmla="*/ 376297 w 722050"/>
              <a:gd name="connsiteY1" fmla="*/ 0 h 452534"/>
              <a:gd name="connsiteX2" fmla="*/ 722050 w 722050"/>
              <a:gd name="connsiteY2" fmla="*/ 227884 h 452534"/>
              <a:gd name="connsiteX3" fmla="*/ 245328 w 722050"/>
              <a:gd name="connsiteY3" fmla="*/ 451005 h 452534"/>
              <a:gd name="connsiteX4" fmla="*/ 229334 w 722050"/>
              <a:gd name="connsiteY4" fmla="*/ 321451 h 452534"/>
              <a:gd name="connsiteX5" fmla="*/ 1970 w 722050"/>
              <a:gd name="connsiteY5" fmla="*/ 227884 h 452534"/>
              <a:gd name="connsiteX0" fmla="*/ 80001 w 800081"/>
              <a:gd name="connsiteY0" fmla="*/ 227884 h 452457"/>
              <a:gd name="connsiteX1" fmla="*/ 454328 w 800081"/>
              <a:gd name="connsiteY1" fmla="*/ 0 h 452457"/>
              <a:gd name="connsiteX2" fmla="*/ 800081 w 800081"/>
              <a:gd name="connsiteY2" fmla="*/ 227884 h 452457"/>
              <a:gd name="connsiteX3" fmla="*/ 323359 w 800081"/>
              <a:gd name="connsiteY3" fmla="*/ 451005 h 452457"/>
              <a:gd name="connsiteX4" fmla="*/ 307365 w 800081"/>
              <a:gd name="connsiteY4" fmla="*/ 321451 h 452457"/>
              <a:gd name="connsiteX5" fmla="*/ 16852 w 800081"/>
              <a:gd name="connsiteY5" fmla="*/ 447657 h 452457"/>
              <a:gd name="connsiteX6" fmla="*/ 80001 w 800081"/>
              <a:gd name="connsiteY6" fmla="*/ 227884 h 452457"/>
              <a:gd name="connsiteX0" fmla="*/ 72323 w 792403"/>
              <a:gd name="connsiteY0" fmla="*/ 228467 h 453040"/>
              <a:gd name="connsiteX1" fmla="*/ 68706 w 792403"/>
              <a:gd name="connsiteY1" fmla="*/ 164872 h 453040"/>
              <a:gd name="connsiteX2" fmla="*/ 446650 w 792403"/>
              <a:gd name="connsiteY2" fmla="*/ 583 h 453040"/>
              <a:gd name="connsiteX3" fmla="*/ 792403 w 792403"/>
              <a:gd name="connsiteY3" fmla="*/ 228467 h 453040"/>
              <a:gd name="connsiteX4" fmla="*/ 315681 w 792403"/>
              <a:gd name="connsiteY4" fmla="*/ 451588 h 453040"/>
              <a:gd name="connsiteX5" fmla="*/ 299687 w 792403"/>
              <a:gd name="connsiteY5" fmla="*/ 322034 h 453040"/>
              <a:gd name="connsiteX6" fmla="*/ 9174 w 792403"/>
              <a:gd name="connsiteY6" fmla="*/ 448240 h 453040"/>
              <a:gd name="connsiteX7" fmla="*/ 72323 w 792403"/>
              <a:gd name="connsiteY7" fmla="*/ 228467 h 453040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216344 w 792403"/>
              <a:gd name="connsiteY2" fmla="*/ 167169 h 452956"/>
              <a:gd name="connsiteX3" fmla="*/ 446650 w 792403"/>
              <a:gd name="connsiteY3" fmla="*/ 499 h 452956"/>
              <a:gd name="connsiteX4" fmla="*/ 792403 w 792403"/>
              <a:gd name="connsiteY4" fmla="*/ 228383 h 452956"/>
              <a:gd name="connsiteX5" fmla="*/ 315681 w 792403"/>
              <a:gd name="connsiteY5" fmla="*/ 451504 h 452956"/>
              <a:gd name="connsiteX6" fmla="*/ 299687 w 792403"/>
              <a:gd name="connsiteY6" fmla="*/ 321950 h 452956"/>
              <a:gd name="connsiteX7" fmla="*/ 9174 w 792403"/>
              <a:gd name="connsiteY7" fmla="*/ 448156 h 452956"/>
              <a:gd name="connsiteX8" fmla="*/ 72323 w 792403"/>
              <a:gd name="connsiteY8" fmla="*/ 228383 h 452956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106806 w 792403"/>
              <a:gd name="connsiteY2" fmla="*/ 171932 h 452956"/>
              <a:gd name="connsiteX3" fmla="*/ 216344 w 792403"/>
              <a:gd name="connsiteY3" fmla="*/ 167169 h 452956"/>
              <a:gd name="connsiteX4" fmla="*/ 446650 w 792403"/>
              <a:gd name="connsiteY4" fmla="*/ 499 h 452956"/>
              <a:gd name="connsiteX5" fmla="*/ 792403 w 792403"/>
              <a:gd name="connsiteY5" fmla="*/ 228383 h 452956"/>
              <a:gd name="connsiteX6" fmla="*/ 315681 w 792403"/>
              <a:gd name="connsiteY6" fmla="*/ 451504 h 452956"/>
              <a:gd name="connsiteX7" fmla="*/ 299687 w 792403"/>
              <a:gd name="connsiteY7" fmla="*/ 321950 h 452956"/>
              <a:gd name="connsiteX8" fmla="*/ 9174 w 792403"/>
              <a:gd name="connsiteY8" fmla="*/ 448156 h 452956"/>
              <a:gd name="connsiteX9" fmla="*/ 72323 w 792403"/>
              <a:gd name="connsiteY9" fmla="*/ 228383 h 452956"/>
              <a:gd name="connsiteX0" fmla="*/ 72323 w 792403"/>
              <a:gd name="connsiteY0" fmla="*/ 197549 h 422122"/>
              <a:gd name="connsiteX1" fmla="*/ 68706 w 792403"/>
              <a:gd name="connsiteY1" fmla="*/ 133954 h 422122"/>
              <a:gd name="connsiteX2" fmla="*/ 106806 w 792403"/>
              <a:gd name="connsiteY2" fmla="*/ 141098 h 422122"/>
              <a:gd name="connsiteX3" fmla="*/ 216344 w 792403"/>
              <a:gd name="connsiteY3" fmla="*/ 136335 h 422122"/>
              <a:gd name="connsiteX4" fmla="*/ 444269 w 792403"/>
              <a:gd name="connsiteY4" fmla="*/ 621 h 422122"/>
              <a:gd name="connsiteX5" fmla="*/ 792403 w 792403"/>
              <a:gd name="connsiteY5" fmla="*/ 197549 h 422122"/>
              <a:gd name="connsiteX6" fmla="*/ 315681 w 792403"/>
              <a:gd name="connsiteY6" fmla="*/ 420670 h 422122"/>
              <a:gd name="connsiteX7" fmla="*/ 299687 w 792403"/>
              <a:gd name="connsiteY7" fmla="*/ 291116 h 422122"/>
              <a:gd name="connsiteX8" fmla="*/ 9174 w 792403"/>
              <a:gd name="connsiteY8" fmla="*/ 417322 h 422122"/>
              <a:gd name="connsiteX9" fmla="*/ 72323 w 792403"/>
              <a:gd name="connsiteY9" fmla="*/ 197549 h 422122"/>
              <a:gd name="connsiteX0" fmla="*/ 72323 w 799190"/>
              <a:gd name="connsiteY0" fmla="*/ 204172 h 428745"/>
              <a:gd name="connsiteX1" fmla="*/ 68706 w 799190"/>
              <a:gd name="connsiteY1" fmla="*/ 140577 h 428745"/>
              <a:gd name="connsiteX2" fmla="*/ 106806 w 799190"/>
              <a:gd name="connsiteY2" fmla="*/ 147721 h 428745"/>
              <a:gd name="connsiteX3" fmla="*/ 216344 w 799190"/>
              <a:gd name="connsiteY3" fmla="*/ 142958 h 428745"/>
              <a:gd name="connsiteX4" fmla="*/ 444269 w 799190"/>
              <a:gd name="connsiteY4" fmla="*/ 7244 h 428745"/>
              <a:gd name="connsiteX5" fmla="*/ 604488 w 799190"/>
              <a:gd name="connsiteY5" fmla="*/ 38183 h 428745"/>
              <a:gd name="connsiteX6" fmla="*/ 792403 w 799190"/>
              <a:gd name="connsiteY6" fmla="*/ 204172 h 428745"/>
              <a:gd name="connsiteX7" fmla="*/ 315681 w 799190"/>
              <a:gd name="connsiteY7" fmla="*/ 427293 h 428745"/>
              <a:gd name="connsiteX8" fmla="*/ 299687 w 799190"/>
              <a:gd name="connsiteY8" fmla="*/ 297739 h 428745"/>
              <a:gd name="connsiteX9" fmla="*/ 9174 w 799190"/>
              <a:gd name="connsiteY9" fmla="*/ 423945 h 428745"/>
              <a:gd name="connsiteX10" fmla="*/ 72323 w 799190"/>
              <a:gd name="connsiteY10" fmla="*/ 204172 h 428745"/>
              <a:gd name="connsiteX0" fmla="*/ 72323 w 778542"/>
              <a:gd name="connsiteY0" fmla="*/ 204172 h 505138"/>
              <a:gd name="connsiteX1" fmla="*/ 68706 w 778542"/>
              <a:gd name="connsiteY1" fmla="*/ 140577 h 505138"/>
              <a:gd name="connsiteX2" fmla="*/ 106806 w 778542"/>
              <a:gd name="connsiteY2" fmla="*/ 147721 h 505138"/>
              <a:gd name="connsiteX3" fmla="*/ 216344 w 778542"/>
              <a:gd name="connsiteY3" fmla="*/ 142958 h 505138"/>
              <a:gd name="connsiteX4" fmla="*/ 444269 w 778542"/>
              <a:gd name="connsiteY4" fmla="*/ 7244 h 505138"/>
              <a:gd name="connsiteX5" fmla="*/ 604488 w 778542"/>
              <a:gd name="connsiteY5" fmla="*/ 38183 h 505138"/>
              <a:gd name="connsiteX6" fmla="*/ 770972 w 778542"/>
              <a:gd name="connsiteY6" fmla="*/ 482778 h 505138"/>
              <a:gd name="connsiteX7" fmla="*/ 315681 w 778542"/>
              <a:gd name="connsiteY7" fmla="*/ 427293 h 505138"/>
              <a:gd name="connsiteX8" fmla="*/ 299687 w 778542"/>
              <a:gd name="connsiteY8" fmla="*/ 297739 h 505138"/>
              <a:gd name="connsiteX9" fmla="*/ 9174 w 778542"/>
              <a:gd name="connsiteY9" fmla="*/ 423945 h 505138"/>
              <a:gd name="connsiteX10" fmla="*/ 72323 w 778542"/>
              <a:gd name="connsiteY10" fmla="*/ 204172 h 505138"/>
              <a:gd name="connsiteX0" fmla="*/ 72323 w 796609"/>
              <a:gd name="connsiteY0" fmla="*/ 208004 h 491593"/>
              <a:gd name="connsiteX1" fmla="*/ 68706 w 796609"/>
              <a:gd name="connsiteY1" fmla="*/ 144409 h 491593"/>
              <a:gd name="connsiteX2" fmla="*/ 106806 w 796609"/>
              <a:gd name="connsiteY2" fmla="*/ 151553 h 491593"/>
              <a:gd name="connsiteX3" fmla="*/ 216344 w 796609"/>
              <a:gd name="connsiteY3" fmla="*/ 146790 h 491593"/>
              <a:gd name="connsiteX4" fmla="*/ 444269 w 796609"/>
              <a:gd name="connsiteY4" fmla="*/ 11076 h 491593"/>
              <a:gd name="connsiteX5" fmla="*/ 604488 w 796609"/>
              <a:gd name="connsiteY5" fmla="*/ 42015 h 491593"/>
              <a:gd name="connsiteX6" fmla="*/ 718787 w 796609"/>
              <a:gd name="connsiteY6" fmla="*/ 308715 h 491593"/>
              <a:gd name="connsiteX7" fmla="*/ 770972 w 796609"/>
              <a:gd name="connsiteY7" fmla="*/ 486610 h 491593"/>
              <a:gd name="connsiteX8" fmla="*/ 315681 w 796609"/>
              <a:gd name="connsiteY8" fmla="*/ 431125 h 491593"/>
              <a:gd name="connsiteX9" fmla="*/ 299687 w 796609"/>
              <a:gd name="connsiteY9" fmla="*/ 301571 h 491593"/>
              <a:gd name="connsiteX10" fmla="*/ 9174 w 796609"/>
              <a:gd name="connsiteY10" fmla="*/ 427777 h 491593"/>
              <a:gd name="connsiteX11" fmla="*/ 72323 w 796609"/>
              <a:gd name="connsiteY11" fmla="*/ 208004 h 491593"/>
              <a:gd name="connsiteX0" fmla="*/ 72323 w 801103"/>
              <a:gd name="connsiteY0" fmla="*/ 208004 h 491593"/>
              <a:gd name="connsiteX1" fmla="*/ 68706 w 801103"/>
              <a:gd name="connsiteY1" fmla="*/ 144409 h 491593"/>
              <a:gd name="connsiteX2" fmla="*/ 106806 w 801103"/>
              <a:gd name="connsiteY2" fmla="*/ 151553 h 491593"/>
              <a:gd name="connsiteX3" fmla="*/ 216344 w 801103"/>
              <a:gd name="connsiteY3" fmla="*/ 146790 h 491593"/>
              <a:gd name="connsiteX4" fmla="*/ 444269 w 801103"/>
              <a:gd name="connsiteY4" fmla="*/ 11076 h 491593"/>
              <a:gd name="connsiteX5" fmla="*/ 604488 w 801103"/>
              <a:gd name="connsiteY5" fmla="*/ 42015 h 491593"/>
              <a:gd name="connsiteX6" fmla="*/ 718787 w 801103"/>
              <a:gd name="connsiteY6" fmla="*/ 308715 h 491593"/>
              <a:gd name="connsiteX7" fmla="*/ 770972 w 801103"/>
              <a:gd name="connsiteY7" fmla="*/ 486610 h 491593"/>
              <a:gd name="connsiteX8" fmla="*/ 315681 w 801103"/>
              <a:gd name="connsiteY8" fmla="*/ 431125 h 491593"/>
              <a:gd name="connsiteX9" fmla="*/ 299687 w 801103"/>
              <a:gd name="connsiteY9" fmla="*/ 301571 h 491593"/>
              <a:gd name="connsiteX10" fmla="*/ 9174 w 801103"/>
              <a:gd name="connsiteY10" fmla="*/ 427777 h 491593"/>
              <a:gd name="connsiteX11" fmla="*/ 72323 w 801103"/>
              <a:gd name="connsiteY11" fmla="*/ 208004 h 491593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315681 w 801103"/>
              <a:gd name="connsiteY9" fmla="*/ 431125 h 494141"/>
              <a:gd name="connsiteX10" fmla="*/ 299687 w 801103"/>
              <a:gd name="connsiteY10" fmla="*/ 301571 h 494141"/>
              <a:gd name="connsiteX11" fmla="*/ 9174 w 801103"/>
              <a:gd name="connsiteY11" fmla="*/ 427777 h 494141"/>
              <a:gd name="connsiteX12" fmla="*/ 72323 w 801103"/>
              <a:gd name="connsiteY12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315681 w 801103"/>
              <a:gd name="connsiteY10" fmla="*/ 431125 h 494141"/>
              <a:gd name="connsiteX11" fmla="*/ 299687 w 801103"/>
              <a:gd name="connsiteY11" fmla="*/ 301571 h 494141"/>
              <a:gd name="connsiteX12" fmla="*/ 9174 w 801103"/>
              <a:gd name="connsiteY12" fmla="*/ 427777 h 494141"/>
              <a:gd name="connsiteX13" fmla="*/ 72323 w 801103"/>
              <a:gd name="connsiteY13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9687 w 801103"/>
              <a:gd name="connsiteY12" fmla="*/ 301571 h 494141"/>
              <a:gd name="connsiteX13" fmla="*/ 9174 w 801103"/>
              <a:gd name="connsiteY13" fmla="*/ 427777 h 494141"/>
              <a:gd name="connsiteX14" fmla="*/ 72323 w 801103"/>
              <a:gd name="connsiteY14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9174 w 801103"/>
              <a:gd name="connsiteY14" fmla="*/ 427777 h 494141"/>
              <a:gd name="connsiteX15" fmla="*/ 72323 w 801103"/>
              <a:gd name="connsiteY15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163955 w 801103"/>
              <a:gd name="connsiteY14" fmla="*/ 315860 h 494141"/>
              <a:gd name="connsiteX15" fmla="*/ 9174 w 801103"/>
              <a:gd name="connsiteY15" fmla="*/ 427777 h 494141"/>
              <a:gd name="connsiteX16" fmla="*/ 72323 w 801103"/>
              <a:gd name="connsiteY16" fmla="*/ 208004 h 494141"/>
              <a:gd name="connsiteX0" fmla="*/ 72323 w 801103"/>
              <a:gd name="connsiteY0" fmla="*/ 199837 h 485974"/>
              <a:gd name="connsiteX1" fmla="*/ 68706 w 801103"/>
              <a:gd name="connsiteY1" fmla="*/ 136242 h 485974"/>
              <a:gd name="connsiteX2" fmla="*/ 106806 w 801103"/>
              <a:gd name="connsiteY2" fmla="*/ 143386 h 485974"/>
              <a:gd name="connsiteX3" fmla="*/ 216344 w 801103"/>
              <a:gd name="connsiteY3" fmla="*/ 138623 h 485974"/>
              <a:gd name="connsiteX4" fmla="*/ 344930 w 801103"/>
              <a:gd name="connsiteY4" fmla="*/ 24324 h 485974"/>
              <a:gd name="connsiteX5" fmla="*/ 444269 w 801103"/>
              <a:gd name="connsiteY5" fmla="*/ 2909 h 485974"/>
              <a:gd name="connsiteX6" fmla="*/ 604488 w 801103"/>
              <a:gd name="connsiteY6" fmla="*/ 33848 h 485974"/>
              <a:gd name="connsiteX7" fmla="*/ 718787 w 801103"/>
              <a:gd name="connsiteY7" fmla="*/ 300548 h 485974"/>
              <a:gd name="connsiteX8" fmla="*/ 770972 w 801103"/>
              <a:gd name="connsiteY8" fmla="*/ 478443 h 485974"/>
              <a:gd name="connsiteX9" fmla="*/ 671162 w 801103"/>
              <a:gd name="connsiteY9" fmla="*/ 431518 h 485974"/>
              <a:gd name="connsiteX10" fmla="*/ 471137 w 801103"/>
              <a:gd name="connsiteY10" fmla="*/ 276737 h 485974"/>
              <a:gd name="connsiteX11" fmla="*/ 418749 w 801103"/>
              <a:gd name="connsiteY11" fmla="*/ 360080 h 485974"/>
              <a:gd name="connsiteX12" fmla="*/ 315681 w 801103"/>
              <a:gd name="connsiteY12" fmla="*/ 422958 h 485974"/>
              <a:gd name="connsiteX13" fmla="*/ 290162 w 801103"/>
              <a:gd name="connsiteY13" fmla="*/ 388655 h 485974"/>
              <a:gd name="connsiteX14" fmla="*/ 299687 w 801103"/>
              <a:gd name="connsiteY14" fmla="*/ 293404 h 485974"/>
              <a:gd name="connsiteX15" fmla="*/ 163955 w 801103"/>
              <a:gd name="connsiteY15" fmla="*/ 307693 h 485974"/>
              <a:gd name="connsiteX16" fmla="*/ 9174 w 801103"/>
              <a:gd name="connsiteY16" fmla="*/ 419610 h 485974"/>
              <a:gd name="connsiteX17" fmla="*/ 72323 w 801103"/>
              <a:gd name="connsiteY17" fmla="*/ 199837 h 485974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718787 w 801103"/>
              <a:gd name="connsiteY8" fmla="*/ 324583 h 510009"/>
              <a:gd name="connsiteX9" fmla="*/ 770972 w 801103"/>
              <a:gd name="connsiteY9" fmla="*/ 502478 h 510009"/>
              <a:gd name="connsiteX10" fmla="*/ 671162 w 801103"/>
              <a:gd name="connsiteY10" fmla="*/ 455553 h 510009"/>
              <a:gd name="connsiteX11" fmla="*/ 471137 w 801103"/>
              <a:gd name="connsiteY11" fmla="*/ 300772 h 510009"/>
              <a:gd name="connsiteX12" fmla="*/ 418749 w 801103"/>
              <a:gd name="connsiteY12" fmla="*/ 384115 h 510009"/>
              <a:gd name="connsiteX13" fmla="*/ 315681 w 801103"/>
              <a:gd name="connsiteY13" fmla="*/ 446993 h 510009"/>
              <a:gd name="connsiteX14" fmla="*/ 290162 w 801103"/>
              <a:gd name="connsiteY14" fmla="*/ 412690 h 510009"/>
              <a:gd name="connsiteX15" fmla="*/ 299687 w 801103"/>
              <a:gd name="connsiteY15" fmla="*/ 317439 h 510009"/>
              <a:gd name="connsiteX16" fmla="*/ 163955 w 801103"/>
              <a:gd name="connsiteY16" fmla="*/ 331728 h 510009"/>
              <a:gd name="connsiteX17" fmla="*/ 9174 w 801103"/>
              <a:gd name="connsiteY17" fmla="*/ 443645 h 510009"/>
              <a:gd name="connsiteX18" fmla="*/ 72323 w 801103"/>
              <a:gd name="connsiteY18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40193 w 801103"/>
              <a:gd name="connsiteY8" fmla="*/ 229334 h 510009"/>
              <a:gd name="connsiteX9" fmla="*/ 718787 w 801103"/>
              <a:gd name="connsiteY9" fmla="*/ 324583 h 510009"/>
              <a:gd name="connsiteX10" fmla="*/ 770972 w 801103"/>
              <a:gd name="connsiteY10" fmla="*/ 502478 h 510009"/>
              <a:gd name="connsiteX11" fmla="*/ 671162 w 801103"/>
              <a:gd name="connsiteY11" fmla="*/ 455553 h 510009"/>
              <a:gd name="connsiteX12" fmla="*/ 471137 w 801103"/>
              <a:gd name="connsiteY12" fmla="*/ 300772 h 510009"/>
              <a:gd name="connsiteX13" fmla="*/ 418749 w 801103"/>
              <a:gd name="connsiteY13" fmla="*/ 384115 h 510009"/>
              <a:gd name="connsiteX14" fmla="*/ 315681 w 801103"/>
              <a:gd name="connsiteY14" fmla="*/ 446993 h 510009"/>
              <a:gd name="connsiteX15" fmla="*/ 290162 w 801103"/>
              <a:gd name="connsiteY15" fmla="*/ 412690 h 510009"/>
              <a:gd name="connsiteX16" fmla="*/ 299687 w 801103"/>
              <a:gd name="connsiteY16" fmla="*/ 317439 h 510009"/>
              <a:gd name="connsiteX17" fmla="*/ 163955 w 801103"/>
              <a:gd name="connsiteY17" fmla="*/ 331728 h 510009"/>
              <a:gd name="connsiteX18" fmla="*/ 9174 w 801103"/>
              <a:gd name="connsiteY18" fmla="*/ 443645 h 510009"/>
              <a:gd name="connsiteX19" fmla="*/ 72323 w 801103"/>
              <a:gd name="connsiteY19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4962 w 801103"/>
              <a:gd name="connsiteY8" fmla="*/ 174565 h 510009"/>
              <a:gd name="connsiteX9" fmla="*/ 540193 w 801103"/>
              <a:gd name="connsiteY9" fmla="*/ 229334 h 510009"/>
              <a:gd name="connsiteX10" fmla="*/ 718787 w 801103"/>
              <a:gd name="connsiteY10" fmla="*/ 324583 h 510009"/>
              <a:gd name="connsiteX11" fmla="*/ 770972 w 801103"/>
              <a:gd name="connsiteY11" fmla="*/ 502478 h 510009"/>
              <a:gd name="connsiteX12" fmla="*/ 671162 w 801103"/>
              <a:gd name="connsiteY12" fmla="*/ 455553 h 510009"/>
              <a:gd name="connsiteX13" fmla="*/ 471137 w 801103"/>
              <a:gd name="connsiteY13" fmla="*/ 300772 h 510009"/>
              <a:gd name="connsiteX14" fmla="*/ 418749 w 801103"/>
              <a:gd name="connsiteY14" fmla="*/ 384115 h 510009"/>
              <a:gd name="connsiteX15" fmla="*/ 315681 w 801103"/>
              <a:gd name="connsiteY15" fmla="*/ 446993 h 510009"/>
              <a:gd name="connsiteX16" fmla="*/ 290162 w 801103"/>
              <a:gd name="connsiteY16" fmla="*/ 412690 h 510009"/>
              <a:gd name="connsiteX17" fmla="*/ 299687 w 801103"/>
              <a:gd name="connsiteY17" fmla="*/ 317439 h 510009"/>
              <a:gd name="connsiteX18" fmla="*/ 163955 w 801103"/>
              <a:gd name="connsiteY18" fmla="*/ 331728 h 510009"/>
              <a:gd name="connsiteX19" fmla="*/ 9174 w 801103"/>
              <a:gd name="connsiteY19" fmla="*/ 443645 h 510009"/>
              <a:gd name="connsiteX20" fmla="*/ 72323 w 801103"/>
              <a:gd name="connsiteY20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718787 w 801103"/>
              <a:gd name="connsiteY11" fmla="*/ 324583 h 510009"/>
              <a:gd name="connsiteX12" fmla="*/ 770972 w 801103"/>
              <a:gd name="connsiteY12" fmla="*/ 502478 h 510009"/>
              <a:gd name="connsiteX13" fmla="*/ 671162 w 801103"/>
              <a:gd name="connsiteY13" fmla="*/ 455553 h 510009"/>
              <a:gd name="connsiteX14" fmla="*/ 471137 w 801103"/>
              <a:gd name="connsiteY14" fmla="*/ 300772 h 510009"/>
              <a:gd name="connsiteX15" fmla="*/ 418749 w 801103"/>
              <a:gd name="connsiteY15" fmla="*/ 384115 h 510009"/>
              <a:gd name="connsiteX16" fmla="*/ 315681 w 801103"/>
              <a:gd name="connsiteY16" fmla="*/ 446993 h 510009"/>
              <a:gd name="connsiteX17" fmla="*/ 290162 w 801103"/>
              <a:gd name="connsiteY17" fmla="*/ 412690 h 510009"/>
              <a:gd name="connsiteX18" fmla="*/ 299687 w 801103"/>
              <a:gd name="connsiteY18" fmla="*/ 317439 h 510009"/>
              <a:gd name="connsiteX19" fmla="*/ 163955 w 801103"/>
              <a:gd name="connsiteY19" fmla="*/ 331728 h 510009"/>
              <a:gd name="connsiteX20" fmla="*/ 9174 w 801103"/>
              <a:gd name="connsiteY20" fmla="*/ 443645 h 510009"/>
              <a:gd name="connsiteX21" fmla="*/ 72323 w 801103"/>
              <a:gd name="connsiteY21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661637 w 801103"/>
              <a:gd name="connsiteY11" fmla="*/ 300772 h 510009"/>
              <a:gd name="connsiteX12" fmla="*/ 718787 w 801103"/>
              <a:gd name="connsiteY12" fmla="*/ 324583 h 510009"/>
              <a:gd name="connsiteX13" fmla="*/ 770972 w 801103"/>
              <a:gd name="connsiteY13" fmla="*/ 502478 h 510009"/>
              <a:gd name="connsiteX14" fmla="*/ 671162 w 801103"/>
              <a:gd name="connsiteY14" fmla="*/ 455553 h 510009"/>
              <a:gd name="connsiteX15" fmla="*/ 471137 w 801103"/>
              <a:gd name="connsiteY15" fmla="*/ 300772 h 510009"/>
              <a:gd name="connsiteX16" fmla="*/ 418749 w 801103"/>
              <a:gd name="connsiteY16" fmla="*/ 384115 h 510009"/>
              <a:gd name="connsiteX17" fmla="*/ 315681 w 801103"/>
              <a:gd name="connsiteY17" fmla="*/ 446993 h 510009"/>
              <a:gd name="connsiteX18" fmla="*/ 290162 w 801103"/>
              <a:gd name="connsiteY18" fmla="*/ 412690 h 510009"/>
              <a:gd name="connsiteX19" fmla="*/ 299687 w 801103"/>
              <a:gd name="connsiteY19" fmla="*/ 317439 h 510009"/>
              <a:gd name="connsiteX20" fmla="*/ 163955 w 801103"/>
              <a:gd name="connsiteY20" fmla="*/ 331728 h 510009"/>
              <a:gd name="connsiteX21" fmla="*/ 9174 w 801103"/>
              <a:gd name="connsiteY21" fmla="*/ 443645 h 510009"/>
              <a:gd name="connsiteX22" fmla="*/ 72323 w 801103"/>
              <a:gd name="connsiteY22" fmla="*/ 223872 h 510009"/>
              <a:gd name="connsiteX0" fmla="*/ 72323 w 776061"/>
              <a:gd name="connsiteY0" fmla="*/ 223872 h 510009"/>
              <a:gd name="connsiteX1" fmla="*/ 68706 w 776061"/>
              <a:gd name="connsiteY1" fmla="*/ 160277 h 510009"/>
              <a:gd name="connsiteX2" fmla="*/ 106806 w 776061"/>
              <a:gd name="connsiteY2" fmla="*/ 167421 h 510009"/>
              <a:gd name="connsiteX3" fmla="*/ 216344 w 776061"/>
              <a:gd name="connsiteY3" fmla="*/ 162658 h 510009"/>
              <a:gd name="connsiteX4" fmla="*/ 344930 w 776061"/>
              <a:gd name="connsiteY4" fmla="*/ 48359 h 510009"/>
              <a:gd name="connsiteX5" fmla="*/ 444269 w 776061"/>
              <a:gd name="connsiteY5" fmla="*/ 26944 h 510009"/>
              <a:gd name="connsiteX6" fmla="*/ 513999 w 776061"/>
              <a:gd name="connsiteY6" fmla="*/ 733 h 510009"/>
              <a:gd name="connsiteX7" fmla="*/ 604488 w 776061"/>
              <a:gd name="connsiteY7" fmla="*/ 57883 h 510009"/>
              <a:gd name="connsiteX8" fmla="*/ 592580 w 776061"/>
              <a:gd name="connsiteY8" fmla="*/ 107890 h 510009"/>
              <a:gd name="connsiteX9" fmla="*/ 594962 w 776061"/>
              <a:gd name="connsiteY9" fmla="*/ 174565 h 510009"/>
              <a:gd name="connsiteX10" fmla="*/ 540193 w 776061"/>
              <a:gd name="connsiteY10" fmla="*/ 229334 h 510009"/>
              <a:gd name="connsiteX11" fmla="*/ 661637 w 776061"/>
              <a:gd name="connsiteY11" fmla="*/ 300772 h 510009"/>
              <a:gd name="connsiteX12" fmla="*/ 718787 w 776061"/>
              <a:gd name="connsiteY12" fmla="*/ 324583 h 510009"/>
              <a:gd name="connsiteX13" fmla="*/ 747362 w 776061"/>
              <a:gd name="connsiteY13" fmla="*/ 431740 h 510009"/>
              <a:gd name="connsiteX14" fmla="*/ 770972 w 776061"/>
              <a:gd name="connsiteY14" fmla="*/ 502478 h 510009"/>
              <a:gd name="connsiteX15" fmla="*/ 671162 w 776061"/>
              <a:gd name="connsiteY15" fmla="*/ 455553 h 510009"/>
              <a:gd name="connsiteX16" fmla="*/ 471137 w 776061"/>
              <a:gd name="connsiteY16" fmla="*/ 300772 h 510009"/>
              <a:gd name="connsiteX17" fmla="*/ 418749 w 776061"/>
              <a:gd name="connsiteY17" fmla="*/ 384115 h 510009"/>
              <a:gd name="connsiteX18" fmla="*/ 315681 w 776061"/>
              <a:gd name="connsiteY18" fmla="*/ 446993 h 510009"/>
              <a:gd name="connsiteX19" fmla="*/ 290162 w 776061"/>
              <a:gd name="connsiteY19" fmla="*/ 412690 h 510009"/>
              <a:gd name="connsiteX20" fmla="*/ 299687 w 776061"/>
              <a:gd name="connsiteY20" fmla="*/ 317439 h 510009"/>
              <a:gd name="connsiteX21" fmla="*/ 163955 w 776061"/>
              <a:gd name="connsiteY21" fmla="*/ 331728 h 510009"/>
              <a:gd name="connsiteX22" fmla="*/ 9174 w 776061"/>
              <a:gd name="connsiteY22" fmla="*/ 443645 h 510009"/>
              <a:gd name="connsiteX23" fmla="*/ 72323 w 776061"/>
              <a:gd name="connsiteY23" fmla="*/ 223872 h 510009"/>
              <a:gd name="connsiteX0" fmla="*/ 72323 w 778698"/>
              <a:gd name="connsiteY0" fmla="*/ 223872 h 510009"/>
              <a:gd name="connsiteX1" fmla="*/ 68706 w 778698"/>
              <a:gd name="connsiteY1" fmla="*/ 160277 h 510009"/>
              <a:gd name="connsiteX2" fmla="*/ 106806 w 778698"/>
              <a:gd name="connsiteY2" fmla="*/ 167421 h 510009"/>
              <a:gd name="connsiteX3" fmla="*/ 216344 w 778698"/>
              <a:gd name="connsiteY3" fmla="*/ 162658 h 510009"/>
              <a:gd name="connsiteX4" fmla="*/ 344930 w 778698"/>
              <a:gd name="connsiteY4" fmla="*/ 48359 h 510009"/>
              <a:gd name="connsiteX5" fmla="*/ 444269 w 778698"/>
              <a:gd name="connsiteY5" fmla="*/ 26944 h 510009"/>
              <a:gd name="connsiteX6" fmla="*/ 513999 w 778698"/>
              <a:gd name="connsiteY6" fmla="*/ 733 h 510009"/>
              <a:gd name="connsiteX7" fmla="*/ 604488 w 778698"/>
              <a:gd name="connsiteY7" fmla="*/ 57883 h 510009"/>
              <a:gd name="connsiteX8" fmla="*/ 592580 w 778698"/>
              <a:gd name="connsiteY8" fmla="*/ 107890 h 510009"/>
              <a:gd name="connsiteX9" fmla="*/ 594962 w 778698"/>
              <a:gd name="connsiteY9" fmla="*/ 174565 h 510009"/>
              <a:gd name="connsiteX10" fmla="*/ 540193 w 778698"/>
              <a:gd name="connsiteY10" fmla="*/ 229334 h 510009"/>
              <a:gd name="connsiteX11" fmla="*/ 661637 w 778698"/>
              <a:gd name="connsiteY11" fmla="*/ 300772 h 510009"/>
              <a:gd name="connsiteX12" fmla="*/ 718787 w 778698"/>
              <a:gd name="connsiteY12" fmla="*/ 324583 h 510009"/>
              <a:gd name="connsiteX13" fmla="*/ 778318 w 778698"/>
              <a:gd name="connsiteY13" fmla="*/ 388878 h 510009"/>
              <a:gd name="connsiteX14" fmla="*/ 747362 w 778698"/>
              <a:gd name="connsiteY14" fmla="*/ 431740 h 510009"/>
              <a:gd name="connsiteX15" fmla="*/ 770972 w 778698"/>
              <a:gd name="connsiteY15" fmla="*/ 502478 h 510009"/>
              <a:gd name="connsiteX16" fmla="*/ 671162 w 778698"/>
              <a:gd name="connsiteY16" fmla="*/ 455553 h 510009"/>
              <a:gd name="connsiteX17" fmla="*/ 471137 w 778698"/>
              <a:gd name="connsiteY17" fmla="*/ 300772 h 510009"/>
              <a:gd name="connsiteX18" fmla="*/ 418749 w 778698"/>
              <a:gd name="connsiteY18" fmla="*/ 384115 h 510009"/>
              <a:gd name="connsiteX19" fmla="*/ 315681 w 778698"/>
              <a:gd name="connsiteY19" fmla="*/ 446993 h 510009"/>
              <a:gd name="connsiteX20" fmla="*/ 290162 w 778698"/>
              <a:gd name="connsiteY20" fmla="*/ 412690 h 510009"/>
              <a:gd name="connsiteX21" fmla="*/ 299687 w 778698"/>
              <a:gd name="connsiteY21" fmla="*/ 317439 h 510009"/>
              <a:gd name="connsiteX22" fmla="*/ 163955 w 778698"/>
              <a:gd name="connsiteY22" fmla="*/ 331728 h 510009"/>
              <a:gd name="connsiteX23" fmla="*/ 9174 w 778698"/>
              <a:gd name="connsiteY23" fmla="*/ 443645 h 510009"/>
              <a:gd name="connsiteX24" fmla="*/ 72323 w 778698"/>
              <a:gd name="connsiteY24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661637 w 778341"/>
              <a:gd name="connsiteY11" fmla="*/ 300772 h 510009"/>
              <a:gd name="connsiteX12" fmla="*/ 718787 w 778341"/>
              <a:gd name="connsiteY12" fmla="*/ 324583 h 510009"/>
              <a:gd name="connsiteX13" fmla="*/ 749742 w 778341"/>
              <a:gd name="connsiteY13" fmla="*/ 369828 h 510009"/>
              <a:gd name="connsiteX14" fmla="*/ 778318 w 778341"/>
              <a:gd name="connsiteY14" fmla="*/ 388878 h 510009"/>
              <a:gd name="connsiteX15" fmla="*/ 747362 w 778341"/>
              <a:gd name="connsiteY15" fmla="*/ 431740 h 510009"/>
              <a:gd name="connsiteX16" fmla="*/ 770972 w 778341"/>
              <a:gd name="connsiteY16" fmla="*/ 502478 h 510009"/>
              <a:gd name="connsiteX17" fmla="*/ 671162 w 778341"/>
              <a:gd name="connsiteY17" fmla="*/ 455553 h 510009"/>
              <a:gd name="connsiteX18" fmla="*/ 471137 w 778341"/>
              <a:gd name="connsiteY18" fmla="*/ 300772 h 510009"/>
              <a:gd name="connsiteX19" fmla="*/ 418749 w 778341"/>
              <a:gd name="connsiteY19" fmla="*/ 384115 h 510009"/>
              <a:gd name="connsiteX20" fmla="*/ 315681 w 778341"/>
              <a:gd name="connsiteY20" fmla="*/ 446993 h 510009"/>
              <a:gd name="connsiteX21" fmla="*/ 290162 w 778341"/>
              <a:gd name="connsiteY21" fmla="*/ 412690 h 510009"/>
              <a:gd name="connsiteX22" fmla="*/ 299687 w 778341"/>
              <a:gd name="connsiteY22" fmla="*/ 317439 h 510009"/>
              <a:gd name="connsiteX23" fmla="*/ 163955 w 778341"/>
              <a:gd name="connsiteY23" fmla="*/ 331728 h 510009"/>
              <a:gd name="connsiteX24" fmla="*/ 9174 w 778341"/>
              <a:gd name="connsiteY24" fmla="*/ 443645 h 510009"/>
              <a:gd name="connsiteX25" fmla="*/ 72323 w 778341"/>
              <a:gd name="connsiteY25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471137 w 778341"/>
              <a:gd name="connsiteY19" fmla="*/ 300772 h 510009"/>
              <a:gd name="connsiteX20" fmla="*/ 418749 w 778341"/>
              <a:gd name="connsiteY20" fmla="*/ 384115 h 510009"/>
              <a:gd name="connsiteX21" fmla="*/ 315681 w 778341"/>
              <a:gd name="connsiteY21" fmla="*/ 446993 h 510009"/>
              <a:gd name="connsiteX22" fmla="*/ 290162 w 778341"/>
              <a:gd name="connsiteY22" fmla="*/ 412690 h 510009"/>
              <a:gd name="connsiteX23" fmla="*/ 299687 w 778341"/>
              <a:gd name="connsiteY23" fmla="*/ 317439 h 510009"/>
              <a:gd name="connsiteX24" fmla="*/ 163955 w 778341"/>
              <a:gd name="connsiteY24" fmla="*/ 331728 h 510009"/>
              <a:gd name="connsiteX25" fmla="*/ 9174 w 778341"/>
              <a:gd name="connsiteY25" fmla="*/ 443645 h 510009"/>
              <a:gd name="connsiteX26" fmla="*/ 72323 w 778341"/>
              <a:gd name="connsiteY26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471137 w 778341"/>
              <a:gd name="connsiteY20" fmla="*/ 300772 h 510009"/>
              <a:gd name="connsiteX21" fmla="*/ 418749 w 778341"/>
              <a:gd name="connsiteY21" fmla="*/ 384115 h 510009"/>
              <a:gd name="connsiteX22" fmla="*/ 315681 w 778341"/>
              <a:gd name="connsiteY22" fmla="*/ 446993 h 510009"/>
              <a:gd name="connsiteX23" fmla="*/ 290162 w 778341"/>
              <a:gd name="connsiteY23" fmla="*/ 412690 h 510009"/>
              <a:gd name="connsiteX24" fmla="*/ 299687 w 778341"/>
              <a:gd name="connsiteY24" fmla="*/ 317439 h 510009"/>
              <a:gd name="connsiteX25" fmla="*/ 163955 w 778341"/>
              <a:gd name="connsiteY25" fmla="*/ 331728 h 510009"/>
              <a:gd name="connsiteX26" fmla="*/ 9174 w 778341"/>
              <a:gd name="connsiteY26" fmla="*/ 443645 h 510009"/>
              <a:gd name="connsiteX27" fmla="*/ 72323 w 778341"/>
              <a:gd name="connsiteY27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502093 w 778341"/>
              <a:gd name="connsiteY20" fmla="*/ 279340 h 510009"/>
              <a:gd name="connsiteX21" fmla="*/ 471137 w 778341"/>
              <a:gd name="connsiteY21" fmla="*/ 300772 h 510009"/>
              <a:gd name="connsiteX22" fmla="*/ 418749 w 778341"/>
              <a:gd name="connsiteY22" fmla="*/ 384115 h 510009"/>
              <a:gd name="connsiteX23" fmla="*/ 315681 w 778341"/>
              <a:gd name="connsiteY23" fmla="*/ 446993 h 510009"/>
              <a:gd name="connsiteX24" fmla="*/ 290162 w 778341"/>
              <a:gd name="connsiteY24" fmla="*/ 412690 h 510009"/>
              <a:gd name="connsiteX25" fmla="*/ 299687 w 778341"/>
              <a:gd name="connsiteY25" fmla="*/ 317439 h 510009"/>
              <a:gd name="connsiteX26" fmla="*/ 163955 w 778341"/>
              <a:gd name="connsiteY26" fmla="*/ 331728 h 510009"/>
              <a:gd name="connsiteX27" fmla="*/ 9174 w 778341"/>
              <a:gd name="connsiteY27" fmla="*/ 443645 h 510009"/>
              <a:gd name="connsiteX28" fmla="*/ 72323 w 778341"/>
              <a:gd name="connsiteY28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5274 w 778341"/>
              <a:gd name="connsiteY19" fmla="*/ 445234 h 510009"/>
              <a:gd name="connsiteX20" fmla="*/ 502093 w 778341"/>
              <a:gd name="connsiteY20" fmla="*/ 279340 h 510009"/>
              <a:gd name="connsiteX21" fmla="*/ 471137 w 778341"/>
              <a:gd name="connsiteY21" fmla="*/ 300772 h 510009"/>
              <a:gd name="connsiteX22" fmla="*/ 418749 w 778341"/>
              <a:gd name="connsiteY22" fmla="*/ 384115 h 510009"/>
              <a:gd name="connsiteX23" fmla="*/ 315681 w 778341"/>
              <a:gd name="connsiteY23" fmla="*/ 446993 h 510009"/>
              <a:gd name="connsiteX24" fmla="*/ 290162 w 778341"/>
              <a:gd name="connsiteY24" fmla="*/ 412690 h 510009"/>
              <a:gd name="connsiteX25" fmla="*/ 299687 w 778341"/>
              <a:gd name="connsiteY25" fmla="*/ 317439 h 510009"/>
              <a:gd name="connsiteX26" fmla="*/ 163955 w 778341"/>
              <a:gd name="connsiteY26" fmla="*/ 331728 h 510009"/>
              <a:gd name="connsiteX27" fmla="*/ 9174 w 778341"/>
              <a:gd name="connsiteY27" fmla="*/ 443645 h 510009"/>
              <a:gd name="connsiteX28" fmla="*/ 72323 w 778341"/>
              <a:gd name="connsiteY28" fmla="*/ 223872 h 510009"/>
              <a:gd name="connsiteX0" fmla="*/ 72323 w 778341"/>
              <a:gd name="connsiteY0" fmla="*/ 223872 h 523905"/>
              <a:gd name="connsiteX1" fmla="*/ 68706 w 778341"/>
              <a:gd name="connsiteY1" fmla="*/ 160277 h 523905"/>
              <a:gd name="connsiteX2" fmla="*/ 106806 w 778341"/>
              <a:gd name="connsiteY2" fmla="*/ 167421 h 523905"/>
              <a:gd name="connsiteX3" fmla="*/ 216344 w 778341"/>
              <a:gd name="connsiteY3" fmla="*/ 162658 h 523905"/>
              <a:gd name="connsiteX4" fmla="*/ 344930 w 778341"/>
              <a:gd name="connsiteY4" fmla="*/ 48359 h 523905"/>
              <a:gd name="connsiteX5" fmla="*/ 444269 w 778341"/>
              <a:gd name="connsiteY5" fmla="*/ 26944 h 523905"/>
              <a:gd name="connsiteX6" fmla="*/ 513999 w 778341"/>
              <a:gd name="connsiteY6" fmla="*/ 733 h 523905"/>
              <a:gd name="connsiteX7" fmla="*/ 604488 w 778341"/>
              <a:gd name="connsiteY7" fmla="*/ 57883 h 523905"/>
              <a:gd name="connsiteX8" fmla="*/ 592580 w 778341"/>
              <a:gd name="connsiteY8" fmla="*/ 107890 h 523905"/>
              <a:gd name="connsiteX9" fmla="*/ 594962 w 778341"/>
              <a:gd name="connsiteY9" fmla="*/ 174565 h 523905"/>
              <a:gd name="connsiteX10" fmla="*/ 540193 w 778341"/>
              <a:gd name="connsiteY10" fmla="*/ 229334 h 523905"/>
              <a:gd name="connsiteX11" fmla="*/ 578293 w 778341"/>
              <a:gd name="connsiteY11" fmla="*/ 243622 h 523905"/>
              <a:gd name="connsiteX12" fmla="*/ 661637 w 778341"/>
              <a:gd name="connsiteY12" fmla="*/ 300772 h 523905"/>
              <a:gd name="connsiteX13" fmla="*/ 718787 w 778341"/>
              <a:gd name="connsiteY13" fmla="*/ 324583 h 523905"/>
              <a:gd name="connsiteX14" fmla="*/ 749742 w 778341"/>
              <a:gd name="connsiteY14" fmla="*/ 369828 h 523905"/>
              <a:gd name="connsiteX15" fmla="*/ 778318 w 778341"/>
              <a:gd name="connsiteY15" fmla="*/ 388878 h 523905"/>
              <a:gd name="connsiteX16" fmla="*/ 747362 w 778341"/>
              <a:gd name="connsiteY16" fmla="*/ 431740 h 523905"/>
              <a:gd name="connsiteX17" fmla="*/ 770972 w 778341"/>
              <a:gd name="connsiteY17" fmla="*/ 502478 h 523905"/>
              <a:gd name="connsiteX18" fmla="*/ 674337 w 778341"/>
              <a:gd name="connsiteY18" fmla="*/ 515878 h 523905"/>
              <a:gd name="connsiteX19" fmla="*/ 555274 w 778341"/>
              <a:gd name="connsiteY19" fmla="*/ 445234 h 523905"/>
              <a:gd name="connsiteX20" fmla="*/ 502093 w 778341"/>
              <a:gd name="connsiteY20" fmla="*/ 279340 h 523905"/>
              <a:gd name="connsiteX21" fmla="*/ 471137 w 778341"/>
              <a:gd name="connsiteY21" fmla="*/ 300772 h 523905"/>
              <a:gd name="connsiteX22" fmla="*/ 418749 w 778341"/>
              <a:gd name="connsiteY22" fmla="*/ 384115 h 523905"/>
              <a:gd name="connsiteX23" fmla="*/ 315681 w 778341"/>
              <a:gd name="connsiteY23" fmla="*/ 446993 h 523905"/>
              <a:gd name="connsiteX24" fmla="*/ 290162 w 778341"/>
              <a:gd name="connsiteY24" fmla="*/ 412690 h 523905"/>
              <a:gd name="connsiteX25" fmla="*/ 299687 w 778341"/>
              <a:gd name="connsiteY25" fmla="*/ 317439 h 523905"/>
              <a:gd name="connsiteX26" fmla="*/ 163955 w 778341"/>
              <a:gd name="connsiteY26" fmla="*/ 331728 h 523905"/>
              <a:gd name="connsiteX27" fmla="*/ 9174 w 778341"/>
              <a:gd name="connsiteY27" fmla="*/ 443645 h 523905"/>
              <a:gd name="connsiteX28" fmla="*/ 72323 w 778341"/>
              <a:gd name="connsiteY28" fmla="*/ 223872 h 523905"/>
              <a:gd name="connsiteX0" fmla="*/ 72323 w 808568"/>
              <a:gd name="connsiteY0" fmla="*/ 223872 h 523905"/>
              <a:gd name="connsiteX1" fmla="*/ 68706 w 808568"/>
              <a:gd name="connsiteY1" fmla="*/ 160277 h 523905"/>
              <a:gd name="connsiteX2" fmla="*/ 106806 w 808568"/>
              <a:gd name="connsiteY2" fmla="*/ 167421 h 523905"/>
              <a:gd name="connsiteX3" fmla="*/ 216344 w 808568"/>
              <a:gd name="connsiteY3" fmla="*/ 162658 h 523905"/>
              <a:gd name="connsiteX4" fmla="*/ 344930 w 808568"/>
              <a:gd name="connsiteY4" fmla="*/ 48359 h 523905"/>
              <a:gd name="connsiteX5" fmla="*/ 444269 w 808568"/>
              <a:gd name="connsiteY5" fmla="*/ 26944 h 523905"/>
              <a:gd name="connsiteX6" fmla="*/ 513999 w 808568"/>
              <a:gd name="connsiteY6" fmla="*/ 733 h 523905"/>
              <a:gd name="connsiteX7" fmla="*/ 604488 w 808568"/>
              <a:gd name="connsiteY7" fmla="*/ 57883 h 523905"/>
              <a:gd name="connsiteX8" fmla="*/ 592580 w 808568"/>
              <a:gd name="connsiteY8" fmla="*/ 107890 h 523905"/>
              <a:gd name="connsiteX9" fmla="*/ 594962 w 808568"/>
              <a:gd name="connsiteY9" fmla="*/ 174565 h 523905"/>
              <a:gd name="connsiteX10" fmla="*/ 540193 w 808568"/>
              <a:gd name="connsiteY10" fmla="*/ 229334 h 523905"/>
              <a:gd name="connsiteX11" fmla="*/ 578293 w 808568"/>
              <a:gd name="connsiteY11" fmla="*/ 243622 h 523905"/>
              <a:gd name="connsiteX12" fmla="*/ 661637 w 808568"/>
              <a:gd name="connsiteY12" fmla="*/ 300772 h 523905"/>
              <a:gd name="connsiteX13" fmla="*/ 718787 w 808568"/>
              <a:gd name="connsiteY13" fmla="*/ 324583 h 523905"/>
              <a:gd name="connsiteX14" fmla="*/ 749742 w 808568"/>
              <a:gd name="connsiteY14" fmla="*/ 369828 h 523905"/>
              <a:gd name="connsiteX15" fmla="*/ 778318 w 808568"/>
              <a:gd name="connsiteY15" fmla="*/ 388878 h 523905"/>
              <a:gd name="connsiteX16" fmla="*/ 807687 w 808568"/>
              <a:gd name="connsiteY16" fmla="*/ 431740 h 523905"/>
              <a:gd name="connsiteX17" fmla="*/ 770972 w 808568"/>
              <a:gd name="connsiteY17" fmla="*/ 502478 h 523905"/>
              <a:gd name="connsiteX18" fmla="*/ 674337 w 808568"/>
              <a:gd name="connsiteY18" fmla="*/ 515878 h 523905"/>
              <a:gd name="connsiteX19" fmla="*/ 555274 w 808568"/>
              <a:gd name="connsiteY19" fmla="*/ 445234 h 523905"/>
              <a:gd name="connsiteX20" fmla="*/ 502093 w 808568"/>
              <a:gd name="connsiteY20" fmla="*/ 279340 h 523905"/>
              <a:gd name="connsiteX21" fmla="*/ 471137 w 808568"/>
              <a:gd name="connsiteY21" fmla="*/ 300772 h 523905"/>
              <a:gd name="connsiteX22" fmla="*/ 418749 w 808568"/>
              <a:gd name="connsiteY22" fmla="*/ 384115 h 523905"/>
              <a:gd name="connsiteX23" fmla="*/ 315681 w 808568"/>
              <a:gd name="connsiteY23" fmla="*/ 446993 h 523905"/>
              <a:gd name="connsiteX24" fmla="*/ 290162 w 808568"/>
              <a:gd name="connsiteY24" fmla="*/ 412690 h 523905"/>
              <a:gd name="connsiteX25" fmla="*/ 299687 w 808568"/>
              <a:gd name="connsiteY25" fmla="*/ 317439 h 523905"/>
              <a:gd name="connsiteX26" fmla="*/ 163955 w 808568"/>
              <a:gd name="connsiteY26" fmla="*/ 331728 h 523905"/>
              <a:gd name="connsiteX27" fmla="*/ 9174 w 808568"/>
              <a:gd name="connsiteY27" fmla="*/ 443645 h 523905"/>
              <a:gd name="connsiteX28" fmla="*/ 72323 w 808568"/>
              <a:gd name="connsiteY28" fmla="*/ 223872 h 523905"/>
              <a:gd name="connsiteX0" fmla="*/ 72323 w 810077"/>
              <a:gd name="connsiteY0" fmla="*/ 223872 h 523905"/>
              <a:gd name="connsiteX1" fmla="*/ 68706 w 810077"/>
              <a:gd name="connsiteY1" fmla="*/ 160277 h 523905"/>
              <a:gd name="connsiteX2" fmla="*/ 106806 w 810077"/>
              <a:gd name="connsiteY2" fmla="*/ 167421 h 523905"/>
              <a:gd name="connsiteX3" fmla="*/ 216344 w 810077"/>
              <a:gd name="connsiteY3" fmla="*/ 162658 h 523905"/>
              <a:gd name="connsiteX4" fmla="*/ 344930 w 810077"/>
              <a:gd name="connsiteY4" fmla="*/ 48359 h 523905"/>
              <a:gd name="connsiteX5" fmla="*/ 444269 w 810077"/>
              <a:gd name="connsiteY5" fmla="*/ 26944 h 523905"/>
              <a:gd name="connsiteX6" fmla="*/ 513999 w 810077"/>
              <a:gd name="connsiteY6" fmla="*/ 733 h 523905"/>
              <a:gd name="connsiteX7" fmla="*/ 604488 w 810077"/>
              <a:gd name="connsiteY7" fmla="*/ 57883 h 523905"/>
              <a:gd name="connsiteX8" fmla="*/ 592580 w 810077"/>
              <a:gd name="connsiteY8" fmla="*/ 107890 h 523905"/>
              <a:gd name="connsiteX9" fmla="*/ 594962 w 810077"/>
              <a:gd name="connsiteY9" fmla="*/ 174565 h 523905"/>
              <a:gd name="connsiteX10" fmla="*/ 540193 w 810077"/>
              <a:gd name="connsiteY10" fmla="*/ 229334 h 523905"/>
              <a:gd name="connsiteX11" fmla="*/ 578293 w 810077"/>
              <a:gd name="connsiteY11" fmla="*/ 243622 h 523905"/>
              <a:gd name="connsiteX12" fmla="*/ 661637 w 810077"/>
              <a:gd name="connsiteY12" fmla="*/ 300772 h 523905"/>
              <a:gd name="connsiteX13" fmla="*/ 718787 w 810077"/>
              <a:gd name="connsiteY13" fmla="*/ 324583 h 523905"/>
              <a:gd name="connsiteX14" fmla="*/ 749742 w 810077"/>
              <a:gd name="connsiteY14" fmla="*/ 369828 h 523905"/>
              <a:gd name="connsiteX15" fmla="*/ 810068 w 810077"/>
              <a:gd name="connsiteY15" fmla="*/ 366653 h 523905"/>
              <a:gd name="connsiteX16" fmla="*/ 807687 w 810077"/>
              <a:gd name="connsiteY16" fmla="*/ 431740 h 523905"/>
              <a:gd name="connsiteX17" fmla="*/ 770972 w 810077"/>
              <a:gd name="connsiteY17" fmla="*/ 502478 h 523905"/>
              <a:gd name="connsiteX18" fmla="*/ 674337 w 810077"/>
              <a:gd name="connsiteY18" fmla="*/ 515878 h 523905"/>
              <a:gd name="connsiteX19" fmla="*/ 555274 w 810077"/>
              <a:gd name="connsiteY19" fmla="*/ 445234 h 523905"/>
              <a:gd name="connsiteX20" fmla="*/ 502093 w 810077"/>
              <a:gd name="connsiteY20" fmla="*/ 279340 h 523905"/>
              <a:gd name="connsiteX21" fmla="*/ 471137 w 810077"/>
              <a:gd name="connsiteY21" fmla="*/ 300772 h 523905"/>
              <a:gd name="connsiteX22" fmla="*/ 418749 w 810077"/>
              <a:gd name="connsiteY22" fmla="*/ 384115 h 523905"/>
              <a:gd name="connsiteX23" fmla="*/ 315681 w 810077"/>
              <a:gd name="connsiteY23" fmla="*/ 446993 h 523905"/>
              <a:gd name="connsiteX24" fmla="*/ 290162 w 810077"/>
              <a:gd name="connsiteY24" fmla="*/ 412690 h 523905"/>
              <a:gd name="connsiteX25" fmla="*/ 299687 w 810077"/>
              <a:gd name="connsiteY25" fmla="*/ 317439 h 523905"/>
              <a:gd name="connsiteX26" fmla="*/ 163955 w 810077"/>
              <a:gd name="connsiteY26" fmla="*/ 331728 h 523905"/>
              <a:gd name="connsiteX27" fmla="*/ 9174 w 810077"/>
              <a:gd name="connsiteY27" fmla="*/ 443645 h 523905"/>
              <a:gd name="connsiteX28" fmla="*/ 72323 w 810077"/>
              <a:gd name="connsiteY28" fmla="*/ 223872 h 523905"/>
              <a:gd name="connsiteX0" fmla="*/ 72323 w 810079"/>
              <a:gd name="connsiteY0" fmla="*/ 223872 h 523905"/>
              <a:gd name="connsiteX1" fmla="*/ 68706 w 810079"/>
              <a:gd name="connsiteY1" fmla="*/ 160277 h 523905"/>
              <a:gd name="connsiteX2" fmla="*/ 106806 w 810079"/>
              <a:gd name="connsiteY2" fmla="*/ 167421 h 523905"/>
              <a:gd name="connsiteX3" fmla="*/ 216344 w 810079"/>
              <a:gd name="connsiteY3" fmla="*/ 162658 h 523905"/>
              <a:gd name="connsiteX4" fmla="*/ 344930 w 810079"/>
              <a:gd name="connsiteY4" fmla="*/ 48359 h 523905"/>
              <a:gd name="connsiteX5" fmla="*/ 444269 w 810079"/>
              <a:gd name="connsiteY5" fmla="*/ 26944 h 523905"/>
              <a:gd name="connsiteX6" fmla="*/ 513999 w 810079"/>
              <a:gd name="connsiteY6" fmla="*/ 733 h 523905"/>
              <a:gd name="connsiteX7" fmla="*/ 604488 w 810079"/>
              <a:gd name="connsiteY7" fmla="*/ 57883 h 523905"/>
              <a:gd name="connsiteX8" fmla="*/ 592580 w 810079"/>
              <a:gd name="connsiteY8" fmla="*/ 107890 h 523905"/>
              <a:gd name="connsiteX9" fmla="*/ 594962 w 810079"/>
              <a:gd name="connsiteY9" fmla="*/ 174565 h 523905"/>
              <a:gd name="connsiteX10" fmla="*/ 540193 w 810079"/>
              <a:gd name="connsiteY10" fmla="*/ 229334 h 523905"/>
              <a:gd name="connsiteX11" fmla="*/ 578293 w 810079"/>
              <a:gd name="connsiteY11" fmla="*/ 243622 h 523905"/>
              <a:gd name="connsiteX12" fmla="*/ 661637 w 810079"/>
              <a:gd name="connsiteY12" fmla="*/ 300772 h 523905"/>
              <a:gd name="connsiteX13" fmla="*/ 718787 w 810079"/>
              <a:gd name="connsiteY13" fmla="*/ 324583 h 523905"/>
              <a:gd name="connsiteX14" fmla="*/ 759267 w 810079"/>
              <a:gd name="connsiteY14" fmla="*/ 309503 h 523905"/>
              <a:gd name="connsiteX15" fmla="*/ 810068 w 810079"/>
              <a:gd name="connsiteY15" fmla="*/ 366653 h 523905"/>
              <a:gd name="connsiteX16" fmla="*/ 807687 w 810079"/>
              <a:gd name="connsiteY16" fmla="*/ 431740 h 523905"/>
              <a:gd name="connsiteX17" fmla="*/ 770972 w 810079"/>
              <a:gd name="connsiteY17" fmla="*/ 502478 h 523905"/>
              <a:gd name="connsiteX18" fmla="*/ 674337 w 810079"/>
              <a:gd name="connsiteY18" fmla="*/ 515878 h 523905"/>
              <a:gd name="connsiteX19" fmla="*/ 555274 w 810079"/>
              <a:gd name="connsiteY19" fmla="*/ 445234 h 523905"/>
              <a:gd name="connsiteX20" fmla="*/ 502093 w 810079"/>
              <a:gd name="connsiteY20" fmla="*/ 279340 h 523905"/>
              <a:gd name="connsiteX21" fmla="*/ 471137 w 810079"/>
              <a:gd name="connsiteY21" fmla="*/ 300772 h 523905"/>
              <a:gd name="connsiteX22" fmla="*/ 418749 w 810079"/>
              <a:gd name="connsiteY22" fmla="*/ 384115 h 523905"/>
              <a:gd name="connsiteX23" fmla="*/ 315681 w 810079"/>
              <a:gd name="connsiteY23" fmla="*/ 446993 h 523905"/>
              <a:gd name="connsiteX24" fmla="*/ 290162 w 810079"/>
              <a:gd name="connsiteY24" fmla="*/ 412690 h 523905"/>
              <a:gd name="connsiteX25" fmla="*/ 299687 w 810079"/>
              <a:gd name="connsiteY25" fmla="*/ 317439 h 523905"/>
              <a:gd name="connsiteX26" fmla="*/ 163955 w 810079"/>
              <a:gd name="connsiteY26" fmla="*/ 331728 h 523905"/>
              <a:gd name="connsiteX27" fmla="*/ 9174 w 810079"/>
              <a:gd name="connsiteY27" fmla="*/ 443645 h 523905"/>
              <a:gd name="connsiteX28" fmla="*/ 72323 w 810079"/>
              <a:gd name="connsiteY28" fmla="*/ 223872 h 523905"/>
              <a:gd name="connsiteX0" fmla="*/ 72323 w 810079"/>
              <a:gd name="connsiteY0" fmla="*/ 223872 h 523905"/>
              <a:gd name="connsiteX1" fmla="*/ 68706 w 810079"/>
              <a:gd name="connsiteY1" fmla="*/ 160277 h 523905"/>
              <a:gd name="connsiteX2" fmla="*/ 106806 w 810079"/>
              <a:gd name="connsiteY2" fmla="*/ 167421 h 523905"/>
              <a:gd name="connsiteX3" fmla="*/ 216344 w 810079"/>
              <a:gd name="connsiteY3" fmla="*/ 162658 h 523905"/>
              <a:gd name="connsiteX4" fmla="*/ 344930 w 810079"/>
              <a:gd name="connsiteY4" fmla="*/ 48359 h 523905"/>
              <a:gd name="connsiteX5" fmla="*/ 444269 w 810079"/>
              <a:gd name="connsiteY5" fmla="*/ 26944 h 523905"/>
              <a:gd name="connsiteX6" fmla="*/ 513999 w 810079"/>
              <a:gd name="connsiteY6" fmla="*/ 733 h 523905"/>
              <a:gd name="connsiteX7" fmla="*/ 604488 w 810079"/>
              <a:gd name="connsiteY7" fmla="*/ 57883 h 523905"/>
              <a:gd name="connsiteX8" fmla="*/ 592580 w 810079"/>
              <a:gd name="connsiteY8" fmla="*/ 107890 h 523905"/>
              <a:gd name="connsiteX9" fmla="*/ 594962 w 810079"/>
              <a:gd name="connsiteY9" fmla="*/ 174565 h 523905"/>
              <a:gd name="connsiteX10" fmla="*/ 540193 w 810079"/>
              <a:gd name="connsiteY10" fmla="*/ 229334 h 523905"/>
              <a:gd name="connsiteX11" fmla="*/ 578293 w 810079"/>
              <a:gd name="connsiteY11" fmla="*/ 243622 h 523905"/>
              <a:gd name="connsiteX12" fmla="*/ 661637 w 810079"/>
              <a:gd name="connsiteY12" fmla="*/ 300772 h 523905"/>
              <a:gd name="connsiteX13" fmla="*/ 737837 w 810079"/>
              <a:gd name="connsiteY13" fmla="*/ 273783 h 523905"/>
              <a:gd name="connsiteX14" fmla="*/ 759267 w 810079"/>
              <a:gd name="connsiteY14" fmla="*/ 309503 h 523905"/>
              <a:gd name="connsiteX15" fmla="*/ 810068 w 810079"/>
              <a:gd name="connsiteY15" fmla="*/ 366653 h 523905"/>
              <a:gd name="connsiteX16" fmla="*/ 807687 w 810079"/>
              <a:gd name="connsiteY16" fmla="*/ 431740 h 523905"/>
              <a:gd name="connsiteX17" fmla="*/ 770972 w 810079"/>
              <a:gd name="connsiteY17" fmla="*/ 502478 h 523905"/>
              <a:gd name="connsiteX18" fmla="*/ 674337 w 810079"/>
              <a:gd name="connsiteY18" fmla="*/ 515878 h 523905"/>
              <a:gd name="connsiteX19" fmla="*/ 555274 w 810079"/>
              <a:gd name="connsiteY19" fmla="*/ 445234 h 523905"/>
              <a:gd name="connsiteX20" fmla="*/ 502093 w 810079"/>
              <a:gd name="connsiteY20" fmla="*/ 279340 h 523905"/>
              <a:gd name="connsiteX21" fmla="*/ 471137 w 810079"/>
              <a:gd name="connsiteY21" fmla="*/ 300772 h 523905"/>
              <a:gd name="connsiteX22" fmla="*/ 418749 w 810079"/>
              <a:gd name="connsiteY22" fmla="*/ 384115 h 523905"/>
              <a:gd name="connsiteX23" fmla="*/ 315681 w 810079"/>
              <a:gd name="connsiteY23" fmla="*/ 446993 h 523905"/>
              <a:gd name="connsiteX24" fmla="*/ 290162 w 810079"/>
              <a:gd name="connsiteY24" fmla="*/ 412690 h 523905"/>
              <a:gd name="connsiteX25" fmla="*/ 299687 w 810079"/>
              <a:gd name="connsiteY25" fmla="*/ 317439 h 523905"/>
              <a:gd name="connsiteX26" fmla="*/ 163955 w 810079"/>
              <a:gd name="connsiteY26" fmla="*/ 331728 h 523905"/>
              <a:gd name="connsiteX27" fmla="*/ 9174 w 810079"/>
              <a:gd name="connsiteY27" fmla="*/ 443645 h 523905"/>
              <a:gd name="connsiteX28" fmla="*/ 72323 w 810079"/>
              <a:gd name="connsiteY28" fmla="*/ 223872 h 523905"/>
              <a:gd name="connsiteX0" fmla="*/ 72323 w 810079"/>
              <a:gd name="connsiteY0" fmla="*/ 223872 h 523905"/>
              <a:gd name="connsiteX1" fmla="*/ 68706 w 810079"/>
              <a:gd name="connsiteY1" fmla="*/ 160277 h 523905"/>
              <a:gd name="connsiteX2" fmla="*/ 106806 w 810079"/>
              <a:gd name="connsiteY2" fmla="*/ 167421 h 523905"/>
              <a:gd name="connsiteX3" fmla="*/ 216344 w 810079"/>
              <a:gd name="connsiteY3" fmla="*/ 162658 h 523905"/>
              <a:gd name="connsiteX4" fmla="*/ 344930 w 810079"/>
              <a:gd name="connsiteY4" fmla="*/ 48359 h 523905"/>
              <a:gd name="connsiteX5" fmla="*/ 444269 w 810079"/>
              <a:gd name="connsiteY5" fmla="*/ 26944 h 523905"/>
              <a:gd name="connsiteX6" fmla="*/ 513999 w 810079"/>
              <a:gd name="connsiteY6" fmla="*/ 733 h 523905"/>
              <a:gd name="connsiteX7" fmla="*/ 604488 w 810079"/>
              <a:gd name="connsiteY7" fmla="*/ 57883 h 523905"/>
              <a:gd name="connsiteX8" fmla="*/ 592580 w 810079"/>
              <a:gd name="connsiteY8" fmla="*/ 107890 h 523905"/>
              <a:gd name="connsiteX9" fmla="*/ 594962 w 810079"/>
              <a:gd name="connsiteY9" fmla="*/ 174565 h 523905"/>
              <a:gd name="connsiteX10" fmla="*/ 540193 w 810079"/>
              <a:gd name="connsiteY10" fmla="*/ 229334 h 523905"/>
              <a:gd name="connsiteX11" fmla="*/ 578293 w 810079"/>
              <a:gd name="connsiteY11" fmla="*/ 243622 h 523905"/>
              <a:gd name="connsiteX12" fmla="*/ 655287 w 810079"/>
              <a:gd name="connsiteY12" fmla="*/ 237272 h 523905"/>
              <a:gd name="connsiteX13" fmla="*/ 737837 w 810079"/>
              <a:gd name="connsiteY13" fmla="*/ 273783 h 523905"/>
              <a:gd name="connsiteX14" fmla="*/ 759267 w 810079"/>
              <a:gd name="connsiteY14" fmla="*/ 309503 h 523905"/>
              <a:gd name="connsiteX15" fmla="*/ 810068 w 810079"/>
              <a:gd name="connsiteY15" fmla="*/ 366653 h 523905"/>
              <a:gd name="connsiteX16" fmla="*/ 807687 w 810079"/>
              <a:gd name="connsiteY16" fmla="*/ 431740 h 523905"/>
              <a:gd name="connsiteX17" fmla="*/ 770972 w 810079"/>
              <a:gd name="connsiteY17" fmla="*/ 502478 h 523905"/>
              <a:gd name="connsiteX18" fmla="*/ 674337 w 810079"/>
              <a:gd name="connsiteY18" fmla="*/ 515878 h 523905"/>
              <a:gd name="connsiteX19" fmla="*/ 555274 w 810079"/>
              <a:gd name="connsiteY19" fmla="*/ 445234 h 523905"/>
              <a:gd name="connsiteX20" fmla="*/ 502093 w 810079"/>
              <a:gd name="connsiteY20" fmla="*/ 279340 h 523905"/>
              <a:gd name="connsiteX21" fmla="*/ 471137 w 810079"/>
              <a:gd name="connsiteY21" fmla="*/ 300772 h 523905"/>
              <a:gd name="connsiteX22" fmla="*/ 418749 w 810079"/>
              <a:gd name="connsiteY22" fmla="*/ 384115 h 523905"/>
              <a:gd name="connsiteX23" fmla="*/ 315681 w 810079"/>
              <a:gd name="connsiteY23" fmla="*/ 446993 h 523905"/>
              <a:gd name="connsiteX24" fmla="*/ 290162 w 810079"/>
              <a:gd name="connsiteY24" fmla="*/ 412690 h 523905"/>
              <a:gd name="connsiteX25" fmla="*/ 299687 w 810079"/>
              <a:gd name="connsiteY25" fmla="*/ 317439 h 523905"/>
              <a:gd name="connsiteX26" fmla="*/ 163955 w 810079"/>
              <a:gd name="connsiteY26" fmla="*/ 331728 h 523905"/>
              <a:gd name="connsiteX27" fmla="*/ 9174 w 810079"/>
              <a:gd name="connsiteY27" fmla="*/ 443645 h 523905"/>
              <a:gd name="connsiteX28" fmla="*/ 72323 w 810079"/>
              <a:gd name="connsiteY28" fmla="*/ 223872 h 523905"/>
              <a:gd name="connsiteX0" fmla="*/ 72323 w 810079"/>
              <a:gd name="connsiteY0" fmla="*/ 223872 h 523905"/>
              <a:gd name="connsiteX1" fmla="*/ 68706 w 810079"/>
              <a:gd name="connsiteY1" fmla="*/ 160277 h 523905"/>
              <a:gd name="connsiteX2" fmla="*/ 106806 w 810079"/>
              <a:gd name="connsiteY2" fmla="*/ 167421 h 523905"/>
              <a:gd name="connsiteX3" fmla="*/ 216344 w 810079"/>
              <a:gd name="connsiteY3" fmla="*/ 162658 h 523905"/>
              <a:gd name="connsiteX4" fmla="*/ 344930 w 810079"/>
              <a:gd name="connsiteY4" fmla="*/ 48359 h 523905"/>
              <a:gd name="connsiteX5" fmla="*/ 444269 w 810079"/>
              <a:gd name="connsiteY5" fmla="*/ 26944 h 523905"/>
              <a:gd name="connsiteX6" fmla="*/ 513999 w 810079"/>
              <a:gd name="connsiteY6" fmla="*/ 733 h 523905"/>
              <a:gd name="connsiteX7" fmla="*/ 604488 w 810079"/>
              <a:gd name="connsiteY7" fmla="*/ 57883 h 523905"/>
              <a:gd name="connsiteX8" fmla="*/ 592580 w 810079"/>
              <a:gd name="connsiteY8" fmla="*/ 107890 h 523905"/>
              <a:gd name="connsiteX9" fmla="*/ 594962 w 810079"/>
              <a:gd name="connsiteY9" fmla="*/ 174565 h 523905"/>
              <a:gd name="connsiteX10" fmla="*/ 540193 w 810079"/>
              <a:gd name="connsiteY10" fmla="*/ 229334 h 523905"/>
              <a:gd name="connsiteX11" fmla="*/ 578293 w 810079"/>
              <a:gd name="connsiteY11" fmla="*/ 243622 h 523905"/>
              <a:gd name="connsiteX12" fmla="*/ 655287 w 810079"/>
              <a:gd name="connsiteY12" fmla="*/ 237272 h 523905"/>
              <a:gd name="connsiteX13" fmla="*/ 737837 w 810079"/>
              <a:gd name="connsiteY13" fmla="*/ 273783 h 523905"/>
              <a:gd name="connsiteX14" fmla="*/ 759267 w 810079"/>
              <a:gd name="connsiteY14" fmla="*/ 309503 h 523905"/>
              <a:gd name="connsiteX15" fmla="*/ 810068 w 810079"/>
              <a:gd name="connsiteY15" fmla="*/ 366653 h 523905"/>
              <a:gd name="connsiteX16" fmla="*/ 807687 w 810079"/>
              <a:gd name="connsiteY16" fmla="*/ 431740 h 523905"/>
              <a:gd name="connsiteX17" fmla="*/ 770972 w 810079"/>
              <a:gd name="connsiteY17" fmla="*/ 502478 h 523905"/>
              <a:gd name="connsiteX18" fmla="*/ 674337 w 810079"/>
              <a:gd name="connsiteY18" fmla="*/ 515878 h 523905"/>
              <a:gd name="connsiteX19" fmla="*/ 555274 w 810079"/>
              <a:gd name="connsiteY19" fmla="*/ 445234 h 523905"/>
              <a:gd name="connsiteX20" fmla="*/ 479868 w 810079"/>
              <a:gd name="connsiteY20" fmla="*/ 346015 h 523905"/>
              <a:gd name="connsiteX21" fmla="*/ 471137 w 810079"/>
              <a:gd name="connsiteY21" fmla="*/ 300772 h 523905"/>
              <a:gd name="connsiteX22" fmla="*/ 418749 w 810079"/>
              <a:gd name="connsiteY22" fmla="*/ 384115 h 523905"/>
              <a:gd name="connsiteX23" fmla="*/ 315681 w 810079"/>
              <a:gd name="connsiteY23" fmla="*/ 446993 h 523905"/>
              <a:gd name="connsiteX24" fmla="*/ 290162 w 810079"/>
              <a:gd name="connsiteY24" fmla="*/ 412690 h 523905"/>
              <a:gd name="connsiteX25" fmla="*/ 299687 w 810079"/>
              <a:gd name="connsiteY25" fmla="*/ 317439 h 523905"/>
              <a:gd name="connsiteX26" fmla="*/ 163955 w 810079"/>
              <a:gd name="connsiteY26" fmla="*/ 331728 h 523905"/>
              <a:gd name="connsiteX27" fmla="*/ 9174 w 810079"/>
              <a:gd name="connsiteY27" fmla="*/ 443645 h 523905"/>
              <a:gd name="connsiteX28" fmla="*/ 72323 w 810079"/>
              <a:gd name="connsiteY28" fmla="*/ 223872 h 523905"/>
              <a:gd name="connsiteX0" fmla="*/ 72323 w 810079"/>
              <a:gd name="connsiteY0" fmla="*/ 223872 h 523905"/>
              <a:gd name="connsiteX1" fmla="*/ 68706 w 810079"/>
              <a:gd name="connsiteY1" fmla="*/ 160277 h 523905"/>
              <a:gd name="connsiteX2" fmla="*/ 106806 w 810079"/>
              <a:gd name="connsiteY2" fmla="*/ 167421 h 523905"/>
              <a:gd name="connsiteX3" fmla="*/ 216344 w 810079"/>
              <a:gd name="connsiteY3" fmla="*/ 162658 h 523905"/>
              <a:gd name="connsiteX4" fmla="*/ 344930 w 810079"/>
              <a:gd name="connsiteY4" fmla="*/ 48359 h 523905"/>
              <a:gd name="connsiteX5" fmla="*/ 444269 w 810079"/>
              <a:gd name="connsiteY5" fmla="*/ 26944 h 523905"/>
              <a:gd name="connsiteX6" fmla="*/ 513999 w 810079"/>
              <a:gd name="connsiteY6" fmla="*/ 733 h 523905"/>
              <a:gd name="connsiteX7" fmla="*/ 604488 w 810079"/>
              <a:gd name="connsiteY7" fmla="*/ 57883 h 523905"/>
              <a:gd name="connsiteX8" fmla="*/ 592580 w 810079"/>
              <a:gd name="connsiteY8" fmla="*/ 107890 h 523905"/>
              <a:gd name="connsiteX9" fmla="*/ 594962 w 810079"/>
              <a:gd name="connsiteY9" fmla="*/ 174565 h 523905"/>
              <a:gd name="connsiteX10" fmla="*/ 540193 w 810079"/>
              <a:gd name="connsiteY10" fmla="*/ 229334 h 523905"/>
              <a:gd name="connsiteX11" fmla="*/ 578293 w 810079"/>
              <a:gd name="connsiteY11" fmla="*/ 243622 h 523905"/>
              <a:gd name="connsiteX12" fmla="*/ 655287 w 810079"/>
              <a:gd name="connsiteY12" fmla="*/ 237272 h 523905"/>
              <a:gd name="connsiteX13" fmla="*/ 737837 w 810079"/>
              <a:gd name="connsiteY13" fmla="*/ 273783 h 523905"/>
              <a:gd name="connsiteX14" fmla="*/ 759267 w 810079"/>
              <a:gd name="connsiteY14" fmla="*/ 309503 h 523905"/>
              <a:gd name="connsiteX15" fmla="*/ 810068 w 810079"/>
              <a:gd name="connsiteY15" fmla="*/ 366653 h 523905"/>
              <a:gd name="connsiteX16" fmla="*/ 807687 w 810079"/>
              <a:gd name="connsiteY16" fmla="*/ 431740 h 523905"/>
              <a:gd name="connsiteX17" fmla="*/ 770972 w 810079"/>
              <a:gd name="connsiteY17" fmla="*/ 502478 h 523905"/>
              <a:gd name="connsiteX18" fmla="*/ 674337 w 810079"/>
              <a:gd name="connsiteY18" fmla="*/ 515878 h 523905"/>
              <a:gd name="connsiteX19" fmla="*/ 555274 w 810079"/>
              <a:gd name="connsiteY19" fmla="*/ 445234 h 523905"/>
              <a:gd name="connsiteX20" fmla="*/ 479868 w 810079"/>
              <a:gd name="connsiteY20" fmla="*/ 346015 h 523905"/>
              <a:gd name="connsiteX21" fmla="*/ 461612 w 810079"/>
              <a:gd name="connsiteY21" fmla="*/ 351572 h 523905"/>
              <a:gd name="connsiteX22" fmla="*/ 418749 w 810079"/>
              <a:gd name="connsiteY22" fmla="*/ 384115 h 523905"/>
              <a:gd name="connsiteX23" fmla="*/ 315681 w 810079"/>
              <a:gd name="connsiteY23" fmla="*/ 446993 h 523905"/>
              <a:gd name="connsiteX24" fmla="*/ 290162 w 810079"/>
              <a:gd name="connsiteY24" fmla="*/ 412690 h 523905"/>
              <a:gd name="connsiteX25" fmla="*/ 299687 w 810079"/>
              <a:gd name="connsiteY25" fmla="*/ 317439 h 523905"/>
              <a:gd name="connsiteX26" fmla="*/ 163955 w 810079"/>
              <a:gd name="connsiteY26" fmla="*/ 331728 h 523905"/>
              <a:gd name="connsiteX27" fmla="*/ 9174 w 810079"/>
              <a:gd name="connsiteY27" fmla="*/ 443645 h 523905"/>
              <a:gd name="connsiteX28" fmla="*/ 72323 w 810079"/>
              <a:gd name="connsiteY28" fmla="*/ 223872 h 5239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10079" h="523905">
                <a:moveTo>
                  <a:pt x="72323" y="223872"/>
                </a:moveTo>
                <a:cubicBezTo>
                  <a:pt x="82245" y="176644"/>
                  <a:pt x="6318" y="198258"/>
                  <a:pt x="68706" y="160277"/>
                </a:cubicBezTo>
                <a:cubicBezTo>
                  <a:pt x="74453" y="149678"/>
                  <a:pt x="82200" y="167024"/>
                  <a:pt x="106806" y="167421"/>
                </a:cubicBezTo>
                <a:cubicBezTo>
                  <a:pt x="131412" y="167818"/>
                  <a:pt x="177054" y="178136"/>
                  <a:pt x="216344" y="162658"/>
                </a:cubicBezTo>
                <a:cubicBezTo>
                  <a:pt x="255634" y="147180"/>
                  <a:pt x="306943" y="70978"/>
                  <a:pt x="344930" y="48359"/>
                </a:cubicBezTo>
                <a:cubicBezTo>
                  <a:pt x="382918" y="25740"/>
                  <a:pt x="416091" y="34882"/>
                  <a:pt x="444269" y="26944"/>
                </a:cubicBezTo>
                <a:cubicBezTo>
                  <a:pt x="472447" y="19006"/>
                  <a:pt x="487296" y="-4423"/>
                  <a:pt x="513999" y="733"/>
                </a:cubicBezTo>
                <a:cubicBezTo>
                  <a:pt x="540702" y="5889"/>
                  <a:pt x="589407" y="39627"/>
                  <a:pt x="604488" y="57883"/>
                </a:cubicBezTo>
                <a:cubicBezTo>
                  <a:pt x="619569" y="76139"/>
                  <a:pt x="594168" y="88443"/>
                  <a:pt x="592580" y="107890"/>
                </a:cubicBezTo>
                <a:cubicBezTo>
                  <a:pt x="590992" y="127337"/>
                  <a:pt x="605678" y="154721"/>
                  <a:pt x="594962" y="174565"/>
                </a:cubicBezTo>
                <a:cubicBezTo>
                  <a:pt x="584246" y="194409"/>
                  <a:pt x="543765" y="215840"/>
                  <a:pt x="540193" y="229334"/>
                </a:cubicBezTo>
                <a:cubicBezTo>
                  <a:pt x="536621" y="242828"/>
                  <a:pt x="558052" y="231716"/>
                  <a:pt x="578293" y="243622"/>
                </a:cubicBezTo>
                <a:cubicBezTo>
                  <a:pt x="598534" y="255528"/>
                  <a:pt x="631077" y="225763"/>
                  <a:pt x="655287" y="237272"/>
                </a:cubicBezTo>
                <a:cubicBezTo>
                  <a:pt x="679497" y="248781"/>
                  <a:pt x="722756" y="263861"/>
                  <a:pt x="737837" y="273783"/>
                </a:cubicBezTo>
                <a:cubicBezTo>
                  <a:pt x="752918" y="283705"/>
                  <a:pt x="749345" y="298787"/>
                  <a:pt x="759267" y="309503"/>
                </a:cubicBezTo>
                <a:cubicBezTo>
                  <a:pt x="769189" y="320219"/>
                  <a:pt x="810861" y="354747"/>
                  <a:pt x="810068" y="366653"/>
                </a:cubicBezTo>
                <a:cubicBezTo>
                  <a:pt x="809275" y="378559"/>
                  <a:pt x="801768" y="410029"/>
                  <a:pt x="807687" y="431740"/>
                </a:cubicBezTo>
                <a:cubicBezTo>
                  <a:pt x="813606" y="453451"/>
                  <a:pt x="788434" y="493747"/>
                  <a:pt x="770972" y="502478"/>
                </a:cubicBezTo>
                <a:cubicBezTo>
                  <a:pt x="758272" y="532244"/>
                  <a:pt x="750219" y="525125"/>
                  <a:pt x="674337" y="515878"/>
                </a:cubicBezTo>
                <a:cubicBezTo>
                  <a:pt x="630715" y="485038"/>
                  <a:pt x="588611" y="471031"/>
                  <a:pt x="555274" y="445234"/>
                </a:cubicBezTo>
                <a:cubicBezTo>
                  <a:pt x="527096" y="417453"/>
                  <a:pt x="493362" y="345221"/>
                  <a:pt x="479868" y="346015"/>
                </a:cubicBezTo>
                <a:cubicBezTo>
                  <a:pt x="466374" y="346809"/>
                  <a:pt x="475503" y="335697"/>
                  <a:pt x="461612" y="351572"/>
                </a:cubicBezTo>
                <a:cubicBezTo>
                  <a:pt x="413987" y="336094"/>
                  <a:pt x="444658" y="359745"/>
                  <a:pt x="418749" y="384115"/>
                </a:cubicBezTo>
                <a:cubicBezTo>
                  <a:pt x="392840" y="408485"/>
                  <a:pt x="337112" y="442231"/>
                  <a:pt x="315681" y="446993"/>
                </a:cubicBezTo>
                <a:cubicBezTo>
                  <a:pt x="294250" y="451755"/>
                  <a:pt x="292828" y="434282"/>
                  <a:pt x="290162" y="412690"/>
                </a:cubicBezTo>
                <a:cubicBezTo>
                  <a:pt x="287496" y="391098"/>
                  <a:pt x="314768" y="325773"/>
                  <a:pt x="299687" y="317439"/>
                </a:cubicBezTo>
                <a:cubicBezTo>
                  <a:pt x="284606" y="309105"/>
                  <a:pt x="212374" y="310694"/>
                  <a:pt x="163955" y="331728"/>
                </a:cubicBezTo>
                <a:cubicBezTo>
                  <a:pt x="115536" y="352762"/>
                  <a:pt x="30399" y="466780"/>
                  <a:pt x="9174" y="443645"/>
                </a:cubicBezTo>
                <a:cubicBezTo>
                  <a:pt x="-28720" y="428050"/>
                  <a:pt x="62401" y="271100"/>
                  <a:pt x="72323" y="223872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9" name="Овал 7"/>
          <p:cNvSpPr/>
          <p:nvPr/>
        </p:nvSpPr>
        <p:spPr>
          <a:xfrm>
            <a:off x="2459534" y="2045066"/>
            <a:ext cx="560763" cy="549351"/>
          </a:xfrm>
          <a:custGeom>
            <a:avLst/>
            <a:gdLst>
              <a:gd name="connsiteX0" fmla="*/ 0 w 720080"/>
              <a:gd name="connsiteY0" fmla="*/ 135015 h 270030"/>
              <a:gd name="connsiteX1" fmla="*/ 360040 w 720080"/>
              <a:gd name="connsiteY1" fmla="*/ 0 h 270030"/>
              <a:gd name="connsiteX2" fmla="*/ 720080 w 720080"/>
              <a:gd name="connsiteY2" fmla="*/ 135015 h 270030"/>
              <a:gd name="connsiteX3" fmla="*/ 360040 w 720080"/>
              <a:gd name="connsiteY3" fmla="*/ 270030 h 270030"/>
              <a:gd name="connsiteX4" fmla="*/ 0 w 720080"/>
              <a:gd name="connsiteY4" fmla="*/ 135015 h 270030"/>
              <a:gd name="connsiteX0" fmla="*/ 25 w 720105"/>
              <a:gd name="connsiteY0" fmla="*/ 227884 h 362899"/>
              <a:gd name="connsiteX1" fmla="*/ 374352 w 720105"/>
              <a:gd name="connsiteY1" fmla="*/ 0 h 362899"/>
              <a:gd name="connsiteX2" fmla="*/ 720105 w 720105"/>
              <a:gd name="connsiteY2" fmla="*/ 227884 h 362899"/>
              <a:gd name="connsiteX3" fmla="*/ 360065 w 720105"/>
              <a:gd name="connsiteY3" fmla="*/ 362899 h 362899"/>
              <a:gd name="connsiteX4" fmla="*/ 25 w 720105"/>
              <a:gd name="connsiteY4" fmla="*/ 227884 h 362899"/>
              <a:gd name="connsiteX0" fmla="*/ 3972 w 724052"/>
              <a:gd name="connsiteY0" fmla="*/ 227884 h 451005"/>
              <a:gd name="connsiteX1" fmla="*/ 378299 w 724052"/>
              <a:gd name="connsiteY1" fmla="*/ 0 h 451005"/>
              <a:gd name="connsiteX2" fmla="*/ 724052 w 724052"/>
              <a:gd name="connsiteY2" fmla="*/ 227884 h 451005"/>
              <a:gd name="connsiteX3" fmla="*/ 247330 w 724052"/>
              <a:gd name="connsiteY3" fmla="*/ 451005 h 451005"/>
              <a:gd name="connsiteX4" fmla="*/ 3972 w 724052"/>
              <a:gd name="connsiteY4" fmla="*/ 227884 h 451005"/>
              <a:gd name="connsiteX0" fmla="*/ 1970 w 722050"/>
              <a:gd name="connsiteY0" fmla="*/ 227884 h 452534"/>
              <a:gd name="connsiteX1" fmla="*/ 376297 w 722050"/>
              <a:gd name="connsiteY1" fmla="*/ 0 h 452534"/>
              <a:gd name="connsiteX2" fmla="*/ 722050 w 722050"/>
              <a:gd name="connsiteY2" fmla="*/ 227884 h 452534"/>
              <a:gd name="connsiteX3" fmla="*/ 245328 w 722050"/>
              <a:gd name="connsiteY3" fmla="*/ 451005 h 452534"/>
              <a:gd name="connsiteX4" fmla="*/ 229334 w 722050"/>
              <a:gd name="connsiteY4" fmla="*/ 321451 h 452534"/>
              <a:gd name="connsiteX5" fmla="*/ 1970 w 722050"/>
              <a:gd name="connsiteY5" fmla="*/ 227884 h 452534"/>
              <a:gd name="connsiteX0" fmla="*/ 80001 w 800081"/>
              <a:gd name="connsiteY0" fmla="*/ 227884 h 452457"/>
              <a:gd name="connsiteX1" fmla="*/ 454328 w 800081"/>
              <a:gd name="connsiteY1" fmla="*/ 0 h 452457"/>
              <a:gd name="connsiteX2" fmla="*/ 800081 w 800081"/>
              <a:gd name="connsiteY2" fmla="*/ 227884 h 452457"/>
              <a:gd name="connsiteX3" fmla="*/ 323359 w 800081"/>
              <a:gd name="connsiteY3" fmla="*/ 451005 h 452457"/>
              <a:gd name="connsiteX4" fmla="*/ 307365 w 800081"/>
              <a:gd name="connsiteY4" fmla="*/ 321451 h 452457"/>
              <a:gd name="connsiteX5" fmla="*/ 16852 w 800081"/>
              <a:gd name="connsiteY5" fmla="*/ 447657 h 452457"/>
              <a:gd name="connsiteX6" fmla="*/ 80001 w 800081"/>
              <a:gd name="connsiteY6" fmla="*/ 227884 h 452457"/>
              <a:gd name="connsiteX0" fmla="*/ 72323 w 792403"/>
              <a:gd name="connsiteY0" fmla="*/ 228467 h 453040"/>
              <a:gd name="connsiteX1" fmla="*/ 68706 w 792403"/>
              <a:gd name="connsiteY1" fmla="*/ 164872 h 453040"/>
              <a:gd name="connsiteX2" fmla="*/ 446650 w 792403"/>
              <a:gd name="connsiteY2" fmla="*/ 583 h 453040"/>
              <a:gd name="connsiteX3" fmla="*/ 792403 w 792403"/>
              <a:gd name="connsiteY3" fmla="*/ 228467 h 453040"/>
              <a:gd name="connsiteX4" fmla="*/ 315681 w 792403"/>
              <a:gd name="connsiteY4" fmla="*/ 451588 h 453040"/>
              <a:gd name="connsiteX5" fmla="*/ 299687 w 792403"/>
              <a:gd name="connsiteY5" fmla="*/ 322034 h 453040"/>
              <a:gd name="connsiteX6" fmla="*/ 9174 w 792403"/>
              <a:gd name="connsiteY6" fmla="*/ 448240 h 453040"/>
              <a:gd name="connsiteX7" fmla="*/ 72323 w 792403"/>
              <a:gd name="connsiteY7" fmla="*/ 228467 h 453040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216344 w 792403"/>
              <a:gd name="connsiteY2" fmla="*/ 167169 h 452956"/>
              <a:gd name="connsiteX3" fmla="*/ 446650 w 792403"/>
              <a:gd name="connsiteY3" fmla="*/ 499 h 452956"/>
              <a:gd name="connsiteX4" fmla="*/ 792403 w 792403"/>
              <a:gd name="connsiteY4" fmla="*/ 228383 h 452956"/>
              <a:gd name="connsiteX5" fmla="*/ 315681 w 792403"/>
              <a:gd name="connsiteY5" fmla="*/ 451504 h 452956"/>
              <a:gd name="connsiteX6" fmla="*/ 299687 w 792403"/>
              <a:gd name="connsiteY6" fmla="*/ 321950 h 452956"/>
              <a:gd name="connsiteX7" fmla="*/ 9174 w 792403"/>
              <a:gd name="connsiteY7" fmla="*/ 448156 h 452956"/>
              <a:gd name="connsiteX8" fmla="*/ 72323 w 792403"/>
              <a:gd name="connsiteY8" fmla="*/ 228383 h 452956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106806 w 792403"/>
              <a:gd name="connsiteY2" fmla="*/ 171932 h 452956"/>
              <a:gd name="connsiteX3" fmla="*/ 216344 w 792403"/>
              <a:gd name="connsiteY3" fmla="*/ 167169 h 452956"/>
              <a:gd name="connsiteX4" fmla="*/ 446650 w 792403"/>
              <a:gd name="connsiteY4" fmla="*/ 499 h 452956"/>
              <a:gd name="connsiteX5" fmla="*/ 792403 w 792403"/>
              <a:gd name="connsiteY5" fmla="*/ 228383 h 452956"/>
              <a:gd name="connsiteX6" fmla="*/ 315681 w 792403"/>
              <a:gd name="connsiteY6" fmla="*/ 451504 h 452956"/>
              <a:gd name="connsiteX7" fmla="*/ 299687 w 792403"/>
              <a:gd name="connsiteY7" fmla="*/ 321950 h 452956"/>
              <a:gd name="connsiteX8" fmla="*/ 9174 w 792403"/>
              <a:gd name="connsiteY8" fmla="*/ 448156 h 452956"/>
              <a:gd name="connsiteX9" fmla="*/ 72323 w 792403"/>
              <a:gd name="connsiteY9" fmla="*/ 228383 h 452956"/>
              <a:gd name="connsiteX0" fmla="*/ 72323 w 792403"/>
              <a:gd name="connsiteY0" fmla="*/ 197549 h 422122"/>
              <a:gd name="connsiteX1" fmla="*/ 68706 w 792403"/>
              <a:gd name="connsiteY1" fmla="*/ 133954 h 422122"/>
              <a:gd name="connsiteX2" fmla="*/ 106806 w 792403"/>
              <a:gd name="connsiteY2" fmla="*/ 141098 h 422122"/>
              <a:gd name="connsiteX3" fmla="*/ 216344 w 792403"/>
              <a:gd name="connsiteY3" fmla="*/ 136335 h 422122"/>
              <a:gd name="connsiteX4" fmla="*/ 444269 w 792403"/>
              <a:gd name="connsiteY4" fmla="*/ 621 h 422122"/>
              <a:gd name="connsiteX5" fmla="*/ 792403 w 792403"/>
              <a:gd name="connsiteY5" fmla="*/ 197549 h 422122"/>
              <a:gd name="connsiteX6" fmla="*/ 315681 w 792403"/>
              <a:gd name="connsiteY6" fmla="*/ 420670 h 422122"/>
              <a:gd name="connsiteX7" fmla="*/ 299687 w 792403"/>
              <a:gd name="connsiteY7" fmla="*/ 291116 h 422122"/>
              <a:gd name="connsiteX8" fmla="*/ 9174 w 792403"/>
              <a:gd name="connsiteY8" fmla="*/ 417322 h 422122"/>
              <a:gd name="connsiteX9" fmla="*/ 72323 w 792403"/>
              <a:gd name="connsiteY9" fmla="*/ 197549 h 422122"/>
              <a:gd name="connsiteX0" fmla="*/ 72323 w 799190"/>
              <a:gd name="connsiteY0" fmla="*/ 204172 h 428745"/>
              <a:gd name="connsiteX1" fmla="*/ 68706 w 799190"/>
              <a:gd name="connsiteY1" fmla="*/ 140577 h 428745"/>
              <a:gd name="connsiteX2" fmla="*/ 106806 w 799190"/>
              <a:gd name="connsiteY2" fmla="*/ 147721 h 428745"/>
              <a:gd name="connsiteX3" fmla="*/ 216344 w 799190"/>
              <a:gd name="connsiteY3" fmla="*/ 142958 h 428745"/>
              <a:gd name="connsiteX4" fmla="*/ 444269 w 799190"/>
              <a:gd name="connsiteY4" fmla="*/ 7244 h 428745"/>
              <a:gd name="connsiteX5" fmla="*/ 604488 w 799190"/>
              <a:gd name="connsiteY5" fmla="*/ 38183 h 428745"/>
              <a:gd name="connsiteX6" fmla="*/ 792403 w 799190"/>
              <a:gd name="connsiteY6" fmla="*/ 204172 h 428745"/>
              <a:gd name="connsiteX7" fmla="*/ 315681 w 799190"/>
              <a:gd name="connsiteY7" fmla="*/ 427293 h 428745"/>
              <a:gd name="connsiteX8" fmla="*/ 299687 w 799190"/>
              <a:gd name="connsiteY8" fmla="*/ 297739 h 428745"/>
              <a:gd name="connsiteX9" fmla="*/ 9174 w 799190"/>
              <a:gd name="connsiteY9" fmla="*/ 423945 h 428745"/>
              <a:gd name="connsiteX10" fmla="*/ 72323 w 799190"/>
              <a:gd name="connsiteY10" fmla="*/ 204172 h 428745"/>
              <a:gd name="connsiteX0" fmla="*/ 72323 w 778542"/>
              <a:gd name="connsiteY0" fmla="*/ 204172 h 505138"/>
              <a:gd name="connsiteX1" fmla="*/ 68706 w 778542"/>
              <a:gd name="connsiteY1" fmla="*/ 140577 h 505138"/>
              <a:gd name="connsiteX2" fmla="*/ 106806 w 778542"/>
              <a:gd name="connsiteY2" fmla="*/ 147721 h 505138"/>
              <a:gd name="connsiteX3" fmla="*/ 216344 w 778542"/>
              <a:gd name="connsiteY3" fmla="*/ 142958 h 505138"/>
              <a:gd name="connsiteX4" fmla="*/ 444269 w 778542"/>
              <a:gd name="connsiteY4" fmla="*/ 7244 h 505138"/>
              <a:gd name="connsiteX5" fmla="*/ 604488 w 778542"/>
              <a:gd name="connsiteY5" fmla="*/ 38183 h 505138"/>
              <a:gd name="connsiteX6" fmla="*/ 770972 w 778542"/>
              <a:gd name="connsiteY6" fmla="*/ 482778 h 505138"/>
              <a:gd name="connsiteX7" fmla="*/ 315681 w 778542"/>
              <a:gd name="connsiteY7" fmla="*/ 427293 h 505138"/>
              <a:gd name="connsiteX8" fmla="*/ 299687 w 778542"/>
              <a:gd name="connsiteY8" fmla="*/ 297739 h 505138"/>
              <a:gd name="connsiteX9" fmla="*/ 9174 w 778542"/>
              <a:gd name="connsiteY9" fmla="*/ 423945 h 505138"/>
              <a:gd name="connsiteX10" fmla="*/ 72323 w 778542"/>
              <a:gd name="connsiteY10" fmla="*/ 204172 h 505138"/>
              <a:gd name="connsiteX0" fmla="*/ 72323 w 796609"/>
              <a:gd name="connsiteY0" fmla="*/ 208004 h 491593"/>
              <a:gd name="connsiteX1" fmla="*/ 68706 w 796609"/>
              <a:gd name="connsiteY1" fmla="*/ 144409 h 491593"/>
              <a:gd name="connsiteX2" fmla="*/ 106806 w 796609"/>
              <a:gd name="connsiteY2" fmla="*/ 151553 h 491593"/>
              <a:gd name="connsiteX3" fmla="*/ 216344 w 796609"/>
              <a:gd name="connsiteY3" fmla="*/ 146790 h 491593"/>
              <a:gd name="connsiteX4" fmla="*/ 444269 w 796609"/>
              <a:gd name="connsiteY4" fmla="*/ 11076 h 491593"/>
              <a:gd name="connsiteX5" fmla="*/ 604488 w 796609"/>
              <a:gd name="connsiteY5" fmla="*/ 42015 h 491593"/>
              <a:gd name="connsiteX6" fmla="*/ 718787 w 796609"/>
              <a:gd name="connsiteY6" fmla="*/ 308715 h 491593"/>
              <a:gd name="connsiteX7" fmla="*/ 770972 w 796609"/>
              <a:gd name="connsiteY7" fmla="*/ 486610 h 491593"/>
              <a:gd name="connsiteX8" fmla="*/ 315681 w 796609"/>
              <a:gd name="connsiteY8" fmla="*/ 431125 h 491593"/>
              <a:gd name="connsiteX9" fmla="*/ 299687 w 796609"/>
              <a:gd name="connsiteY9" fmla="*/ 301571 h 491593"/>
              <a:gd name="connsiteX10" fmla="*/ 9174 w 796609"/>
              <a:gd name="connsiteY10" fmla="*/ 427777 h 491593"/>
              <a:gd name="connsiteX11" fmla="*/ 72323 w 796609"/>
              <a:gd name="connsiteY11" fmla="*/ 208004 h 491593"/>
              <a:gd name="connsiteX0" fmla="*/ 72323 w 801103"/>
              <a:gd name="connsiteY0" fmla="*/ 208004 h 491593"/>
              <a:gd name="connsiteX1" fmla="*/ 68706 w 801103"/>
              <a:gd name="connsiteY1" fmla="*/ 144409 h 491593"/>
              <a:gd name="connsiteX2" fmla="*/ 106806 w 801103"/>
              <a:gd name="connsiteY2" fmla="*/ 151553 h 491593"/>
              <a:gd name="connsiteX3" fmla="*/ 216344 w 801103"/>
              <a:gd name="connsiteY3" fmla="*/ 146790 h 491593"/>
              <a:gd name="connsiteX4" fmla="*/ 444269 w 801103"/>
              <a:gd name="connsiteY4" fmla="*/ 11076 h 491593"/>
              <a:gd name="connsiteX5" fmla="*/ 604488 w 801103"/>
              <a:gd name="connsiteY5" fmla="*/ 42015 h 491593"/>
              <a:gd name="connsiteX6" fmla="*/ 718787 w 801103"/>
              <a:gd name="connsiteY6" fmla="*/ 308715 h 491593"/>
              <a:gd name="connsiteX7" fmla="*/ 770972 w 801103"/>
              <a:gd name="connsiteY7" fmla="*/ 486610 h 491593"/>
              <a:gd name="connsiteX8" fmla="*/ 315681 w 801103"/>
              <a:gd name="connsiteY8" fmla="*/ 431125 h 491593"/>
              <a:gd name="connsiteX9" fmla="*/ 299687 w 801103"/>
              <a:gd name="connsiteY9" fmla="*/ 301571 h 491593"/>
              <a:gd name="connsiteX10" fmla="*/ 9174 w 801103"/>
              <a:gd name="connsiteY10" fmla="*/ 427777 h 491593"/>
              <a:gd name="connsiteX11" fmla="*/ 72323 w 801103"/>
              <a:gd name="connsiteY11" fmla="*/ 208004 h 491593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315681 w 801103"/>
              <a:gd name="connsiteY9" fmla="*/ 431125 h 494141"/>
              <a:gd name="connsiteX10" fmla="*/ 299687 w 801103"/>
              <a:gd name="connsiteY10" fmla="*/ 301571 h 494141"/>
              <a:gd name="connsiteX11" fmla="*/ 9174 w 801103"/>
              <a:gd name="connsiteY11" fmla="*/ 427777 h 494141"/>
              <a:gd name="connsiteX12" fmla="*/ 72323 w 801103"/>
              <a:gd name="connsiteY12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315681 w 801103"/>
              <a:gd name="connsiteY10" fmla="*/ 431125 h 494141"/>
              <a:gd name="connsiteX11" fmla="*/ 299687 w 801103"/>
              <a:gd name="connsiteY11" fmla="*/ 301571 h 494141"/>
              <a:gd name="connsiteX12" fmla="*/ 9174 w 801103"/>
              <a:gd name="connsiteY12" fmla="*/ 427777 h 494141"/>
              <a:gd name="connsiteX13" fmla="*/ 72323 w 801103"/>
              <a:gd name="connsiteY13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9687 w 801103"/>
              <a:gd name="connsiteY12" fmla="*/ 301571 h 494141"/>
              <a:gd name="connsiteX13" fmla="*/ 9174 w 801103"/>
              <a:gd name="connsiteY13" fmla="*/ 427777 h 494141"/>
              <a:gd name="connsiteX14" fmla="*/ 72323 w 801103"/>
              <a:gd name="connsiteY14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9174 w 801103"/>
              <a:gd name="connsiteY14" fmla="*/ 427777 h 494141"/>
              <a:gd name="connsiteX15" fmla="*/ 72323 w 801103"/>
              <a:gd name="connsiteY15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163955 w 801103"/>
              <a:gd name="connsiteY14" fmla="*/ 315860 h 494141"/>
              <a:gd name="connsiteX15" fmla="*/ 9174 w 801103"/>
              <a:gd name="connsiteY15" fmla="*/ 427777 h 494141"/>
              <a:gd name="connsiteX16" fmla="*/ 72323 w 801103"/>
              <a:gd name="connsiteY16" fmla="*/ 208004 h 494141"/>
              <a:gd name="connsiteX0" fmla="*/ 72323 w 801103"/>
              <a:gd name="connsiteY0" fmla="*/ 199837 h 485974"/>
              <a:gd name="connsiteX1" fmla="*/ 68706 w 801103"/>
              <a:gd name="connsiteY1" fmla="*/ 136242 h 485974"/>
              <a:gd name="connsiteX2" fmla="*/ 106806 w 801103"/>
              <a:gd name="connsiteY2" fmla="*/ 143386 h 485974"/>
              <a:gd name="connsiteX3" fmla="*/ 216344 w 801103"/>
              <a:gd name="connsiteY3" fmla="*/ 138623 h 485974"/>
              <a:gd name="connsiteX4" fmla="*/ 344930 w 801103"/>
              <a:gd name="connsiteY4" fmla="*/ 24324 h 485974"/>
              <a:gd name="connsiteX5" fmla="*/ 444269 w 801103"/>
              <a:gd name="connsiteY5" fmla="*/ 2909 h 485974"/>
              <a:gd name="connsiteX6" fmla="*/ 604488 w 801103"/>
              <a:gd name="connsiteY6" fmla="*/ 33848 h 485974"/>
              <a:gd name="connsiteX7" fmla="*/ 718787 w 801103"/>
              <a:gd name="connsiteY7" fmla="*/ 300548 h 485974"/>
              <a:gd name="connsiteX8" fmla="*/ 770972 w 801103"/>
              <a:gd name="connsiteY8" fmla="*/ 478443 h 485974"/>
              <a:gd name="connsiteX9" fmla="*/ 671162 w 801103"/>
              <a:gd name="connsiteY9" fmla="*/ 431518 h 485974"/>
              <a:gd name="connsiteX10" fmla="*/ 471137 w 801103"/>
              <a:gd name="connsiteY10" fmla="*/ 276737 h 485974"/>
              <a:gd name="connsiteX11" fmla="*/ 418749 w 801103"/>
              <a:gd name="connsiteY11" fmla="*/ 360080 h 485974"/>
              <a:gd name="connsiteX12" fmla="*/ 315681 w 801103"/>
              <a:gd name="connsiteY12" fmla="*/ 422958 h 485974"/>
              <a:gd name="connsiteX13" fmla="*/ 290162 w 801103"/>
              <a:gd name="connsiteY13" fmla="*/ 388655 h 485974"/>
              <a:gd name="connsiteX14" fmla="*/ 299687 w 801103"/>
              <a:gd name="connsiteY14" fmla="*/ 293404 h 485974"/>
              <a:gd name="connsiteX15" fmla="*/ 163955 w 801103"/>
              <a:gd name="connsiteY15" fmla="*/ 307693 h 485974"/>
              <a:gd name="connsiteX16" fmla="*/ 9174 w 801103"/>
              <a:gd name="connsiteY16" fmla="*/ 419610 h 485974"/>
              <a:gd name="connsiteX17" fmla="*/ 72323 w 801103"/>
              <a:gd name="connsiteY17" fmla="*/ 199837 h 485974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718787 w 801103"/>
              <a:gd name="connsiteY8" fmla="*/ 324583 h 510009"/>
              <a:gd name="connsiteX9" fmla="*/ 770972 w 801103"/>
              <a:gd name="connsiteY9" fmla="*/ 502478 h 510009"/>
              <a:gd name="connsiteX10" fmla="*/ 671162 w 801103"/>
              <a:gd name="connsiteY10" fmla="*/ 455553 h 510009"/>
              <a:gd name="connsiteX11" fmla="*/ 471137 w 801103"/>
              <a:gd name="connsiteY11" fmla="*/ 300772 h 510009"/>
              <a:gd name="connsiteX12" fmla="*/ 418749 w 801103"/>
              <a:gd name="connsiteY12" fmla="*/ 384115 h 510009"/>
              <a:gd name="connsiteX13" fmla="*/ 315681 w 801103"/>
              <a:gd name="connsiteY13" fmla="*/ 446993 h 510009"/>
              <a:gd name="connsiteX14" fmla="*/ 290162 w 801103"/>
              <a:gd name="connsiteY14" fmla="*/ 412690 h 510009"/>
              <a:gd name="connsiteX15" fmla="*/ 299687 w 801103"/>
              <a:gd name="connsiteY15" fmla="*/ 317439 h 510009"/>
              <a:gd name="connsiteX16" fmla="*/ 163955 w 801103"/>
              <a:gd name="connsiteY16" fmla="*/ 331728 h 510009"/>
              <a:gd name="connsiteX17" fmla="*/ 9174 w 801103"/>
              <a:gd name="connsiteY17" fmla="*/ 443645 h 510009"/>
              <a:gd name="connsiteX18" fmla="*/ 72323 w 801103"/>
              <a:gd name="connsiteY18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40193 w 801103"/>
              <a:gd name="connsiteY8" fmla="*/ 229334 h 510009"/>
              <a:gd name="connsiteX9" fmla="*/ 718787 w 801103"/>
              <a:gd name="connsiteY9" fmla="*/ 324583 h 510009"/>
              <a:gd name="connsiteX10" fmla="*/ 770972 w 801103"/>
              <a:gd name="connsiteY10" fmla="*/ 502478 h 510009"/>
              <a:gd name="connsiteX11" fmla="*/ 671162 w 801103"/>
              <a:gd name="connsiteY11" fmla="*/ 455553 h 510009"/>
              <a:gd name="connsiteX12" fmla="*/ 471137 w 801103"/>
              <a:gd name="connsiteY12" fmla="*/ 300772 h 510009"/>
              <a:gd name="connsiteX13" fmla="*/ 418749 w 801103"/>
              <a:gd name="connsiteY13" fmla="*/ 384115 h 510009"/>
              <a:gd name="connsiteX14" fmla="*/ 315681 w 801103"/>
              <a:gd name="connsiteY14" fmla="*/ 446993 h 510009"/>
              <a:gd name="connsiteX15" fmla="*/ 290162 w 801103"/>
              <a:gd name="connsiteY15" fmla="*/ 412690 h 510009"/>
              <a:gd name="connsiteX16" fmla="*/ 299687 w 801103"/>
              <a:gd name="connsiteY16" fmla="*/ 317439 h 510009"/>
              <a:gd name="connsiteX17" fmla="*/ 163955 w 801103"/>
              <a:gd name="connsiteY17" fmla="*/ 331728 h 510009"/>
              <a:gd name="connsiteX18" fmla="*/ 9174 w 801103"/>
              <a:gd name="connsiteY18" fmla="*/ 443645 h 510009"/>
              <a:gd name="connsiteX19" fmla="*/ 72323 w 801103"/>
              <a:gd name="connsiteY19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4962 w 801103"/>
              <a:gd name="connsiteY8" fmla="*/ 174565 h 510009"/>
              <a:gd name="connsiteX9" fmla="*/ 540193 w 801103"/>
              <a:gd name="connsiteY9" fmla="*/ 229334 h 510009"/>
              <a:gd name="connsiteX10" fmla="*/ 718787 w 801103"/>
              <a:gd name="connsiteY10" fmla="*/ 324583 h 510009"/>
              <a:gd name="connsiteX11" fmla="*/ 770972 w 801103"/>
              <a:gd name="connsiteY11" fmla="*/ 502478 h 510009"/>
              <a:gd name="connsiteX12" fmla="*/ 671162 w 801103"/>
              <a:gd name="connsiteY12" fmla="*/ 455553 h 510009"/>
              <a:gd name="connsiteX13" fmla="*/ 471137 w 801103"/>
              <a:gd name="connsiteY13" fmla="*/ 300772 h 510009"/>
              <a:gd name="connsiteX14" fmla="*/ 418749 w 801103"/>
              <a:gd name="connsiteY14" fmla="*/ 384115 h 510009"/>
              <a:gd name="connsiteX15" fmla="*/ 315681 w 801103"/>
              <a:gd name="connsiteY15" fmla="*/ 446993 h 510009"/>
              <a:gd name="connsiteX16" fmla="*/ 290162 w 801103"/>
              <a:gd name="connsiteY16" fmla="*/ 412690 h 510009"/>
              <a:gd name="connsiteX17" fmla="*/ 299687 w 801103"/>
              <a:gd name="connsiteY17" fmla="*/ 317439 h 510009"/>
              <a:gd name="connsiteX18" fmla="*/ 163955 w 801103"/>
              <a:gd name="connsiteY18" fmla="*/ 331728 h 510009"/>
              <a:gd name="connsiteX19" fmla="*/ 9174 w 801103"/>
              <a:gd name="connsiteY19" fmla="*/ 443645 h 510009"/>
              <a:gd name="connsiteX20" fmla="*/ 72323 w 801103"/>
              <a:gd name="connsiteY20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718787 w 801103"/>
              <a:gd name="connsiteY11" fmla="*/ 324583 h 510009"/>
              <a:gd name="connsiteX12" fmla="*/ 770972 w 801103"/>
              <a:gd name="connsiteY12" fmla="*/ 502478 h 510009"/>
              <a:gd name="connsiteX13" fmla="*/ 671162 w 801103"/>
              <a:gd name="connsiteY13" fmla="*/ 455553 h 510009"/>
              <a:gd name="connsiteX14" fmla="*/ 471137 w 801103"/>
              <a:gd name="connsiteY14" fmla="*/ 300772 h 510009"/>
              <a:gd name="connsiteX15" fmla="*/ 418749 w 801103"/>
              <a:gd name="connsiteY15" fmla="*/ 384115 h 510009"/>
              <a:gd name="connsiteX16" fmla="*/ 315681 w 801103"/>
              <a:gd name="connsiteY16" fmla="*/ 446993 h 510009"/>
              <a:gd name="connsiteX17" fmla="*/ 290162 w 801103"/>
              <a:gd name="connsiteY17" fmla="*/ 412690 h 510009"/>
              <a:gd name="connsiteX18" fmla="*/ 299687 w 801103"/>
              <a:gd name="connsiteY18" fmla="*/ 317439 h 510009"/>
              <a:gd name="connsiteX19" fmla="*/ 163955 w 801103"/>
              <a:gd name="connsiteY19" fmla="*/ 331728 h 510009"/>
              <a:gd name="connsiteX20" fmla="*/ 9174 w 801103"/>
              <a:gd name="connsiteY20" fmla="*/ 443645 h 510009"/>
              <a:gd name="connsiteX21" fmla="*/ 72323 w 801103"/>
              <a:gd name="connsiteY21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661637 w 801103"/>
              <a:gd name="connsiteY11" fmla="*/ 300772 h 510009"/>
              <a:gd name="connsiteX12" fmla="*/ 718787 w 801103"/>
              <a:gd name="connsiteY12" fmla="*/ 324583 h 510009"/>
              <a:gd name="connsiteX13" fmla="*/ 770972 w 801103"/>
              <a:gd name="connsiteY13" fmla="*/ 502478 h 510009"/>
              <a:gd name="connsiteX14" fmla="*/ 671162 w 801103"/>
              <a:gd name="connsiteY14" fmla="*/ 455553 h 510009"/>
              <a:gd name="connsiteX15" fmla="*/ 471137 w 801103"/>
              <a:gd name="connsiteY15" fmla="*/ 300772 h 510009"/>
              <a:gd name="connsiteX16" fmla="*/ 418749 w 801103"/>
              <a:gd name="connsiteY16" fmla="*/ 384115 h 510009"/>
              <a:gd name="connsiteX17" fmla="*/ 315681 w 801103"/>
              <a:gd name="connsiteY17" fmla="*/ 446993 h 510009"/>
              <a:gd name="connsiteX18" fmla="*/ 290162 w 801103"/>
              <a:gd name="connsiteY18" fmla="*/ 412690 h 510009"/>
              <a:gd name="connsiteX19" fmla="*/ 299687 w 801103"/>
              <a:gd name="connsiteY19" fmla="*/ 317439 h 510009"/>
              <a:gd name="connsiteX20" fmla="*/ 163955 w 801103"/>
              <a:gd name="connsiteY20" fmla="*/ 331728 h 510009"/>
              <a:gd name="connsiteX21" fmla="*/ 9174 w 801103"/>
              <a:gd name="connsiteY21" fmla="*/ 443645 h 510009"/>
              <a:gd name="connsiteX22" fmla="*/ 72323 w 801103"/>
              <a:gd name="connsiteY22" fmla="*/ 223872 h 510009"/>
              <a:gd name="connsiteX0" fmla="*/ 72323 w 776061"/>
              <a:gd name="connsiteY0" fmla="*/ 223872 h 510009"/>
              <a:gd name="connsiteX1" fmla="*/ 68706 w 776061"/>
              <a:gd name="connsiteY1" fmla="*/ 160277 h 510009"/>
              <a:gd name="connsiteX2" fmla="*/ 106806 w 776061"/>
              <a:gd name="connsiteY2" fmla="*/ 167421 h 510009"/>
              <a:gd name="connsiteX3" fmla="*/ 216344 w 776061"/>
              <a:gd name="connsiteY3" fmla="*/ 162658 h 510009"/>
              <a:gd name="connsiteX4" fmla="*/ 344930 w 776061"/>
              <a:gd name="connsiteY4" fmla="*/ 48359 h 510009"/>
              <a:gd name="connsiteX5" fmla="*/ 444269 w 776061"/>
              <a:gd name="connsiteY5" fmla="*/ 26944 h 510009"/>
              <a:gd name="connsiteX6" fmla="*/ 513999 w 776061"/>
              <a:gd name="connsiteY6" fmla="*/ 733 h 510009"/>
              <a:gd name="connsiteX7" fmla="*/ 604488 w 776061"/>
              <a:gd name="connsiteY7" fmla="*/ 57883 h 510009"/>
              <a:gd name="connsiteX8" fmla="*/ 592580 w 776061"/>
              <a:gd name="connsiteY8" fmla="*/ 107890 h 510009"/>
              <a:gd name="connsiteX9" fmla="*/ 594962 w 776061"/>
              <a:gd name="connsiteY9" fmla="*/ 174565 h 510009"/>
              <a:gd name="connsiteX10" fmla="*/ 540193 w 776061"/>
              <a:gd name="connsiteY10" fmla="*/ 229334 h 510009"/>
              <a:gd name="connsiteX11" fmla="*/ 661637 w 776061"/>
              <a:gd name="connsiteY11" fmla="*/ 300772 h 510009"/>
              <a:gd name="connsiteX12" fmla="*/ 718787 w 776061"/>
              <a:gd name="connsiteY12" fmla="*/ 324583 h 510009"/>
              <a:gd name="connsiteX13" fmla="*/ 747362 w 776061"/>
              <a:gd name="connsiteY13" fmla="*/ 431740 h 510009"/>
              <a:gd name="connsiteX14" fmla="*/ 770972 w 776061"/>
              <a:gd name="connsiteY14" fmla="*/ 502478 h 510009"/>
              <a:gd name="connsiteX15" fmla="*/ 671162 w 776061"/>
              <a:gd name="connsiteY15" fmla="*/ 455553 h 510009"/>
              <a:gd name="connsiteX16" fmla="*/ 471137 w 776061"/>
              <a:gd name="connsiteY16" fmla="*/ 300772 h 510009"/>
              <a:gd name="connsiteX17" fmla="*/ 418749 w 776061"/>
              <a:gd name="connsiteY17" fmla="*/ 384115 h 510009"/>
              <a:gd name="connsiteX18" fmla="*/ 315681 w 776061"/>
              <a:gd name="connsiteY18" fmla="*/ 446993 h 510009"/>
              <a:gd name="connsiteX19" fmla="*/ 290162 w 776061"/>
              <a:gd name="connsiteY19" fmla="*/ 412690 h 510009"/>
              <a:gd name="connsiteX20" fmla="*/ 299687 w 776061"/>
              <a:gd name="connsiteY20" fmla="*/ 317439 h 510009"/>
              <a:gd name="connsiteX21" fmla="*/ 163955 w 776061"/>
              <a:gd name="connsiteY21" fmla="*/ 331728 h 510009"/>
              <a:gd name="connsiteX22" fmla="*/ 9174 w 776061"/>
              <a:gd name="connsiteY22" fmla="*/ 443645 h 510009"/>
              <a:gd name="connsiteX23" fmla="*/ 72323 w 776061"/>
              <a:gd name="connsiteY23" fmla="*/ 223872 h 510009"/>
              <a:gd name="connsiteX0" fmla="*/ 72323 w 778698"/>
              <a:gd name="connsiteY0" fmla="*/ 223872 h 510009"/>
              <a:gd name="connsiteX1" fmla="*/ 68706 w 778698"/>
              <a:gd name="connsiteY1" fmla="*/ 160277 h 510009"/>
              <a:gd name="connsiteX2" fmla="*/ 106806 w 778698"/>
              <a:gd name="connsiteY2" fmla="*/ 167421 h 510009"/>
              <a:gd name="connsiteX3" fmla="*/ 216344 w 778698"/>
              <a:gd name="connsiteY3" fmla="*/ 162658 h 510009"/>
              <a:gd name="connsiteX4" fmla="*/ 344930 w 778698"/>
              <a:gd name="connsiteY4" fmla="*/ 48359 h 510009"/>
              <a:gd name="connsiteX5" fmla="*/ 444269 w 778698"/>
              <a:gd name="connsiteY5" fmla="*/ 26944 h 510009"/>
              <a:gd name="connsiteX6" fmla="*/ 513999 w 778698"/>
              <a:gd name="connsiteY6" fmla="*/ 733 h 510009"/>
              <a:gd name="connsiteX7" fmla="*/ 604488 w 778698"/>
              <a:gd name="connsiteY7" fmla="*/ 57883 h 510009"/>
              <a:gd name="connsiteX8" fmla="*/ 592580 w 778698"/>
              <a:gd name="connsiteY8" fmla="*/ 107890 h 510009"/>
              <a:gd name="connsiteX9" fmla="*/ 594962 w 778698"/>
              <a:gd name="connsiteY9" fmla="*/ 174565 h 510009"/>
              <a:gd name="connsiteX10" fmla="*/ 540193 w 778698"/>
              <a:gd name="connsiteY10" fmla="*/ 229334 h 510009"/>
              <a:gd name="connsiteX11" fmla="*/ 661637 w 778698"/>
              <a:gd name="connsiteY11" fmla="*/ 300772 h 510009"/>
              <a:gd name="connsiteX12" fmla="*/ 718787 w 778698"/>
              <a:gd name="connsiteY12" fmla="*/ 324583 h 510009"/>
              <a:gd name="connsiteX13" fmla="*/ 778318 w 778698"/>
              <a:gd name="connsiteY13" fmla="*/ 388878 h 510009"/>
              <a:gd name="connsiteX14" fmla="*/ 747362 w 778698"/>
              <a:gd name="connsiteY14" fmla="*/ 431740 h 510009"/>
              <a:gd name="connsiteX15" fmla="*/ 770972 w 778698"/>
              <a:gd name="connsiteY15" fmla="*/ 502478 h 510009"/>
              <a:gd name="connsiteX16" fmla="*/ 671162 w 778698"/>
              <a:gd name="connsiteY16" fmla="*/ 455553 h 510009"/>
              <a:gd name="connsiteX17" fmla="*/ 471137 w 778698"/>
              <a:gd name="connsiteY17" fmla="*/ 300772 h 510009"/>
              <a:gd name="connsiteX18" fmla="*/ 418749 w 778698"/>
              <a:gd name="connsiteY18" fmla="*/ 384115 h 510009"/>
              <a:gd name="connsiteX19" fmla="*/ 315681 w 778698"/>
              <a:gd name="connsiteY19" fmla="*/ 446993 h 510009"/>
              <a:gd name="connsiteX20" fmla="*/ 290162 w 778698"/>
              <a:gd name="connsiteY20" fmla="*/ 412690 h 510009"/>
              <a:gd name="connsiteX21" fmla="*/ 299687 w 778698"/>
              <a:gd name="connsiteY21" fmla="*/ 317439 h 510009"/>
              <a:gd name="connsiteX22" fmla="*/ 163955 w 778698"/>
              <a:gd name="connsiteY22" fmla="*/ 331728 h 510009"/>
              <a:gd name="connsiteX23" fmla="*/ 9174 w 778698"/>
              <a:gd name="connsiteY23" fmla="*/ 443645 h 510009"/>
              <a:gd name="connsiteX24" fmla="*/ 72323 w 778698"/>
              <a:gd name="connsiteY24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661637 w 778341"/>
              <a:gd name="connsiteY11" fmla="*/ 300772 h 510009"/>
              <a:gd name="connsiteX12" fmla="*/ 718787 w 778341"/>
              <a:gd name="connsiteY12" fmla="*/ 324583 h 510009"/>
              <a:gd name="connsiteX13" fmla="*/ 749742 w 778341"/>
              <a:gd name="connsiteY13" fmla="*/ 369828 h 510009"/>
              <a:gd name="connsiteX14" fmla="*/ 778318 w 778341"/>
              <a:gd name="connsiteY14" fmla="*/ 388878 h 510009"/>
              <a:gd name="connsiteX15" fmla="*/ 747362 w 778341"/>
              <a:gd name="connsiteY15" fmla="*/ 431740 h 510009"/>
              <a:gd name="connsiteX16" fmla="*/ 770972 w 778341"/>
              <a:gd name="connsiteY16" fmla="*/ 502478 h 510009"/>
              <a:gd name="connsiteX17" fmla="*/ 671162 w 778341"/>
              <a:gd name="connsiteY17" fmla="*/ 455553 h 510009"/>
              <a:gd name="connsiteX18" fmla="*/ 471137 w 778341"/>
              <a:gd name="connsiteY18" fmla="*/ 300772 h 510009"/>
              <a:gd name="connsiteX19" fmla="*/ 418749 w 778341"/>
              <a:gd name="connsiteY19" fmla="*/ 384115 h 510009"/>
              <a:gd name="connsiteX20" fmla="*/ 315681 w 778341"/>
              <a:gd name="connsiteY20" fmla="*/ 446993 h 510009"/>
              <a:gd name="connsiteX21" fmla="*/ 290162 w 778341"/>
              <a:gd name="connsiteY21" fmla="*/ 412690 h 510009"/>
              <a:gd name="connsiteX22" fmla="*/ 299687 w 778341"/>
              <a:gd name="connsiteY22" fmla="*/ 317439 h 510009"/>
              <a:gd name="connsiteX23" fmla="*/ 163955 w 778341"/>
              <a:gd name="connsiteY23" fmla="*/ 331728 h 510009"/>
              <a:gd name="connsiteX24" fmla="*/ 9174 w 778341"/>
              <a:gd name="connsiteY24" fmla="*/ 443645 h 510009"/>
              <a:gd name="connsiteX25" fmla="*/ 72323 w 778341"/>
              <a:gd name="connsiteY25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471137 w 778341"/>
              <a:gd name="connsiteY19" fmla="*/ 300772 h 510009"/>
              <a:gd name="connsiteX20" fmla="*/ 418749 w 778341"/>
              <a:gd name="connsiteY20" fmla="*/ 384115 h 510009"/>
              <a:gd name="connsiteX21" fmla="*/ 315681 w 778341"/>
              <a:gd name="connsiteY21" fmla="*/ 446993 h 510009"/>
              <a:gd name="connsiteX22" fmla="*/ 290162 w 778341"/>
              <a:gd name="connsiteY22" fmla="*/ 412690 h 510009"/>
              <a:gd name="connsiteX23" fmla="*/ 299687 w 778341"/>
              <a:gd name="connsiteY23" fmla="*/ 317439 h 510009"/>
              <a:gd name="connsiteX24" fmla="*/ 163955 w 778341"/>
              <a:gd name="connsiteY24" fmla="*/ 331728 h 510009"/>
              <a:gd name="connsiteX25" fmla="*/ 9174 w 778341"/>
              <a:gd name="connsiteY25" fmla="*/ 443645 h 510009"/>
              <a:gd name="connsiteX26" fmla="*/ 72323 w 778341"/>
              <a:gd name="connsiteY26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471137 w 778341"/>
              <a:gd name="connsiteY20" fmla="*/ 300772 h 510009"/>
              <a:gd name="connsiteX21" fmla="*/ 418749 w 778341"/>
              <a:gd name="connsiteY21" fmla="*/ 384115 h 510009"/>
              <a:gd name="connsiteX22" fmla="*/ 315681 w 778341"/>
              <a:gd name="connsiteY22" fmla="*/ 446993 h 510009"/>
              <a:gd name="connsiteX23" fmla="*/ 290162 w 778341"/>
              <a:gd name="connsiteY23" fmla="*/ 412690 h 510009"/>
              <a:gd name="connsiteX24" fmla="*/ 299687 w 778341"/>
              <a:gd name="connsiteY24" fmla="*/ 317439 h 510009"/>
              <a:gd name="connsiteX25" fmla="*/ 163955 w 778341"/>
              <a:gd name="connsiteY25" fmla="*/ 331728 h 510009"/>
              <a:gd name="connsiteX26" fmla="*/ 9174 w 778341"/>
              <a:gd name="connsiteY26" fmla="*/ 443645 h 510009"/>
              <a:gd name="connsiteX27" fmla="*/ 72323 w 778341"/>
              <a:gd name="connsiteY27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502093 w 778341"/>
              <a:gd name="connsiteY20" fmla="*/ 279340 h 510009"/>
              <a:gd name="connsiteX21" fmla="*/ 471137 w 778341"/>
              <a:gd name="connsiteY21" fmla="*/ 300772 h 510009"/>
              <a:gd name="connsiteX22" fmla="*/ 418749 w 778341"/>
              <a:gd name="connsiteY22" fmla="*/ 384115 h 510009"/>
              <a:gd name="connsiteX23" fmla="*/ 315681 w 778341"/>
              <a:gd name="connsiteY23" fmla="*/ 446993 h 510009"/>
              <a:gd name="connsiteX24" fmla="*/ 290162 w 778341"/>
              <a:gd name="connsiteY24" fmla="*/ 412690 h 510009"/>
              <a:gd name="connsiteX25" fmla="*/ 299687 w 778341"/>
              <a:gd name="connsiteY25" fmla="*/ 317439 h 510009"/>
              <a:gd name="connsiteX26" fmla="*/ 163955 w 778341"/>
              <a:gd name="connsiteY26" fmla="*/ 331728 h 510009"/>
              <a:gd name="connsiteX27" fmla="*/ 9174 w 778341"/>
              <a:gd name="connsiteY27" fmla="*/ 443645 h 510009"/>
              <a:gd name="connsiteX28" fmla="*/ 72323 w 778341"/>
              <a:gd name="connsiteY28" fmla="*/ 223872 h 510009"/>
              <a:gd name="connsiteX0" fmla="*/ 399247 w 1105265"/>
              <a:gd name="connsiteY0" fmla="*/ 223872 h 510009"/>
              <a:gd name="connsiteX1" fmla="*/ 395630 w 1105265"/>
              <a:gd name="connsiteY1" fmla="*/ 160277 h 510009"/>
              <a:gd name="connsiteX2" fmla="*/ 433730 w 1105265"/>
              <a:gd name="connsiteY2" fmla="*/ 167421 h 510009"/>
              <a:gd name="connsiteX3" fmla="*/ 543268 w 1105265"/>
              <a:gd name="connsiteY3" fmla="*/ 162658 h 510009"/>
              <a:gd name="connsiteX4" fmla="*/ 671854 w 1105265"/>
              <a:gd name="connsiteY4" fmla="*/ 48359 h 510009"/>
              <a:gd name="connsiteX5" fmla="*/ 771193 w 1105265"/>
              <a:gd name="connsiteY5" fmla="*/ 26944 h 510009"/>
              <a:gd name="connsiteX6" fmla="*/ 840923 w 1105265"/>
              <a:gd name="connsiteY6" fmla="*/ 733 h 510009"/>
              <a:gd name="connsiteX7" fmla="*/ 931412 w 1105265"/>
              <a:gd name="connsiteY7" fmla="*/ 57883 h 510009"/>
              <a:gd name="connsiteX8" fmla="*/ 919504 w 1105265"/>
              <a:gd name="connsiteY8" fmla="*/ 107890 h 510009"/>
              <a:gd name="connsiteX9" fmla="*/ 921886 w 1105265"/>
              <a:gd name="connsiteY9" fmla="*/ 174565 h 510009"/>
              <a:gd name="connsiteX10" fmla="*/ 867117 w 1105265"/>
              <a:gd name="connsiteY10" fmla="*/ 229334 h 510009"/>
              <a:gd name="connsiteX11" fmla="*/ 905217 w 1105265"/>
              <a:gd name="connsiteY11" fmla="*/ 243622 h 510009"/>
              <a:gd name="connsiteX12" fmla="*/ 988561 w 1105265"/>
              <a:gd name="connsiteY12" fmla="*/ 300772 h 510009"/>
              <a:gd name="connsiteX13" fmla="*/ 1045711 w 1105265"/>
              <a:gd name="connsiteY13" fmla="*/ 324583 h 510009"/>
              <a:gd name="connsiteX14" fmla="*/ 1076666 w 1105265"/>
              <a:gd name="connsiteY14" fmla="*/ 369828 h 510009"/>
              <a:gd name="connsiteX15" fmla="*/ 1105242 w 1105265"/>
              <a:gd name="connsiteY15" fmla="*/ 388878 h 510009"/>
              <a:gd name="connsiteX16" fmla="*/ 1074286 w 1105265"/>
              <a:gd name="connsiteY16" fmla="*/ 431740 h 510009"/>
              <a:gd name="connsiteX17" fmla="*/ 1097896 w 1105265"/>
              <a:gd name="connsiteY17" fmla="*/ 502478 h 510009"/>
              <a:gd name="connsiteX18" fmla="*/ 998086 w 1105265"/>
              <a:gd name="connsiteY18" fmla="*/ 455553 h 510009"/>
              <a:gd name="connsiteX19" fmla="*/ 879023 w 1105265"/>
              <a:gd name="connsiteY19" fmla="*/ 296009 h 510009"/>
              <a:gd name="connsiteX20" fmla="*/ 829017 w 1105265"/>
              <a:gd name="connsiteY20" fmla="*/ 279340 h 510009"/>
              <a:gd name="connsiteX21" fmla="*/ 798061 w 1105265"/>
              <a:gd name="connsiteY21" fmla="*/ 300772 h 510009"/>
              <a:gd name="connsiteX22" fmla="*/ 745673 w 1105265"/>
              <a:gd name="connsiteY22" fmla="*/ 384115 h 510009"/>
              <a:gd name="connsiteX23" fmla="*/ 642605 w 1105265"/>
              <a:gd name="connsiteY23" fmla="*/ 446993 h 510009"/>
              <a:gd name="connsiteX24" fmla="*/ 617086 w 1105265"/>
              <a:gd name="connsiteY24" fmla="*/ 412690 h 510009"/>
              <a:gd name="connsiteX25" fmla="*/ 626611 w 1105265"/>
              <a:gd name="connsiteY25" fmla="*/ 317439 h 510009"/>
              <a:gd name="connsiteX26" fmla="*/ 490879 w 1105265"/>
              <a:gd name="connsiteY26" fmla="*/ 331728 h 510009"/>
              <a:gd name="connsiteX27" fmla="*/ 2723 w 1105265"/>
              <a:gd name="connsiteY27" fmla="*/ 503970 h 510009"/>
              <a:gd name="connsiteX28" fmla="*/ 399247 w 1105265"/>
              <a:gd name="connsiteY28" fmla="*/ 223872 h 510009"/>
              <a:gd name="connsiteX0" fmla="*/ 416120 w 1122138"/>
              <a:gd name="connsiteY0" fmla="*/ 223872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416120 w 1122138"/>
              <a:gd name="connsiteY29" fmla="*/ 223872 h 510009"/>
              <a:gd name="connsiteX0" fmla="*/ 193870 w 1122138"/>
              <a:gd name="connsiteY0" fmla="*/ 55597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193870 w 1122138"/>
              <a:gd name="connsiteY0" fmla="*/ 55597 h 510009"/>
              <a:gd name="connsiteX1" fmla="*/ 310903 w 1122138"/>
              <a:gd name="connsiteY1" fmla="*/ 360302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517184 w 1131570"/>
              <a:gd name="connsiteY26" fmla="*/ 3317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698159 w 1131570"/>
              <a:gd name="connsiteY3" fmla="*/ 48359 h 526410"/>
              <a:gd name="connsiteX4" fmla="*/ 797498 w 1131570"/>
              <a:gd name="connsiteY4" fmla="*/ 26944 h 526410"/>
              <a:gd name="connsiteX5" fmla="*/ 867228 w 1131570"/>
              <a:gd name="connsiteY5" fmla="*/ 733 h 526410"/>
              <a:gd name="connsiteX6" fmla="*/ 957717 w 1131570"/>
              <a:gd name="connsiteY6" fmla="*/ 57883 h 526410"/>
              <a:gd name="connsiteX7" fmla="*/ 945809 w 1131570"/>
              <a:gd name="connsiteY7" fmla="*/ 107890 h 526410"/>
              <a:gd name="connsiteX8" fmla="*/ 948191 w 1131570"/>
              <a:gd name="connsiteY8" fmla="*/ 174565 h 526410"/>
              <a:gd name="connsiteX9" fmla="*/ 893422 w 1131570"/>
              <a:gd name="connsiteY9" fmla="*/ 229334 h 526410"/>
              <a:gd name="connsiteX10" fmla="*/ 931522 w 1131570"/>
              <a:gd name="connsiteY10" fmla="*/ 243622 h 526410"/>
              <a:gd name="connsiteX11" fmla="*/ 1014866 w 1131570"/>
              <a:gd name="connsiteY11" fmla="*/ 300772 h 526410"/>
              <a:gd name="connsiteX12" fmla="*/ 1072016 w 1131570"/>
              <a:gd name="connsiteY12" fmla="*/ 324583 h 526410"/>
              <a:gd name="connsiteX13" fmla="*/ 1102971 w 1131570"/>
              <a:gd name="connsiteY13" fmla="*/ 369828 h 526410"/>
              <a:gd name="connsiteX14" fmla="*/ 1131547 w 1131570"/>
              <a:gd name="connsiteY14" fmla="*/ 388878 h 526410"/>
              <a:gd name="connsiteX15" fmla="*/ 1100591 w 1131570"/>
              <a:gd name="connsiteY15" fmla="*/ 431740 h 526410"/>
              <a:gd name="connsiteX16" fmla="*/ 1124201 w 1131570"/>
              <a:gd name="connsiteY16" fmla="*/ 502478 h 526410"/>
              <a:gd name="connsiteX17" fmla="*/ 1024391 w 1131570"/>
              <a:gd name="connsiteY17" fmla="*/ 455553 h 526410"/>
              <a:gd name="connsiteX18" fmla="*/ 905328 w 1131570"/>
              <a:gd name="connsiteY18" fmla="*/ 296009 h 526410"/>
              <a:gd name="connsiteX19" fmla="*/ 855322 w 1131570"/>
              <a:gd name="connsiteY19" fmla="*/ 279340 h 526410"/>
              <a:gd name="connsiteX20" fmla="*/ 824366 w 1131570"/>
              <a:gd name="connsiteY20" fmla="*/ 300772 h 526410"/>
              <a:gd name="connsiteX21" fmla="*/ 771978 w 1131570"/>
              <a:gd name="connsiteY21" fmla="*/ 384115 h 526410"/>
              <a:gd name="connsiteX22" fmla="*/ 668910 w 1131570"/>
              <a:gd name="connsiteY22" fmla="*/ 446993 h 526410"/>
              <a:gd name="connsiteX23" fmla="*/ 643391 w 1131570"/>
              <a:gd name="connsiteY23" fmla="*/ 412690 h 526410"/>
              <a:gd name="connsiteX24" fmla="*/ 652916 w 1131570"/>
              <a:gd name="connsiteY24" fmla="*/ 317439 h 526410"/>
              <a:gd name="connsiteX25" fmla="*/ 434634 w 1131570"/>
              <a:gd name="connsiteY25" fmla="*/ 509528 h 526410"/>
              <a:gd name="connsiteX26" fmla="*/ 228824 w 1131570"/>
              <a:gd name="connsiteY26" fmla="*/ 508734 h 526410"/>
              <a:gd name="connsiteX27" fmla="*/ 29028 w 1131570"/>
              <a:gd name="connsiteY27" fmla="*/ 503970 h 526410"/>
              <a:gd name="connsiteX28" fmla="*/ 63724 w 1131570"/>
              <a:gd name="connsiteY28" fmla="*/ 245209 h 526410"/>
              <a:gd name="connsiteX29" fmla="*/ 203302 w 1131570"/>
              <a:gd name="connsiteY29" fmla="*/ 55597 h 526410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652916 w 1131570"/>
              <a:gd name="connsiteY23" fmla="*/ 328065 h 537036"/>
              <a:gd name="connsiteX24" fmla="*/ 434634 w 1131570"/>
              <a:gd name="connsiteY24" fmla="*/ 520154 h 537036"/>
              <a:gd name="connsiteX25" fmla="*/ 228824 w 1131570"/>
              <a:gd name="connsiteY25" fmla="*/ 519360 h 537036"/>
              <a:gd name="connsiteX26" fmla="*/ 29028 w 1131570"/>
              <a:gd name="connsiteY26" fmla="*/ 514596 h 537036"/>
              <a:gd name="connsiteX27" fmla="*/ 63724 w 1131570"/>
              <a:gd name="connsiteY27" fmla="*/ 255835 h 537036"/>
              <a:gd name="connsiteX28" fmla="*/ 203302 w 1131570"/>
              <a:gd name="connsiteY28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434634 w 1131570"/>
              <a:gd name="connsiteY23" fmla="*/ 520154 h 537036"/>
              <a:gd name="connsiteX24" fmla="*/ 228824 w 1131570"/>
              <a:gd name="connsiteY24" fmla="*/ 519360 h 537036"/>
              <a:gd name="connsiteX25" fmla="*/ 29028 w 1131570"/>
              <a:gd name="connsiteY25" fmla="*/ 514596 h 537036"/>
              <a:gd name="connsiteX26" fmla="*/ 63724 w 1131570"/>
              <a:gd name="connsiteY26" fmla="*/ 255835 h 537036"/>
              <a:gd name="connsiteX27" fmla="*/ 203302 w 1131570"/>
              <a:gd name="connsiteY27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434634 w 1131570"/>
              <a:gd name="connsiteY22" fmla="*/ 520154 h 537036"/>
              <a:gd name="connsiteX23" fmla="*/ 228824 w 1131570"/>
              <a:gd name="connsiteY23" fmla="*/ 519360 h 537036"/>
              <a:gd name="connsiteX24" fmla="*/ 29028 w 1131570"/>
              <a:gd name="connsiteY24" fmla="*/ 514596 h 537036"/>
              <a:gd name="connsiteX25" fmla="*/ 63724 w 1131570"/>
              <a:gd name="connsiteY25" fmla="*/ 255835 h 537036"/>
              <a:gd name="connsiteX26" fmla="*/ 203302 w 1131570"/>
              <a:gd name="connsiteY26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434634 w 1131570"/>
              <a:gd name="connsiteY21" fmla="*/ 520154 h 537036"/>
              <a:gd name="connsiteX22" fmla="*/ 228824 w 1131570"/>
              <a:gd name="connsiteY22" fmla="*/ 519360 h 537036"/>
              <a:gd name="connsiteX23" fmla="*/ 29028 w 1131570"/>
              <a:gd name="connsiteY23" fmla="*/ 514596 h 537036"/>
              <a:gd name="connsiteX24" fmla="*/ 63724 w 1131570"/>
              <a:gd name="connsiteY24" fmla="*/ 255835 h 537036"/>
              <a:gd name="connsiteX25" fmla="*/ 203302 w 1131570"/>
              <a:gd name="connsiteY25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434634 w 1131570"/>
              <a:gd name="connsiteY20" fmla="*/ 520154 h 537036"/>
              <a:gd name="connsiteX21" fmla="*/ 228824 w 1131570"/>
              <a:gd name="connsiteY21" fmla="*/ 519360 h 537036"/>
              <a:gd name="connsiteX22" fmla="*/ 29028 w 1131570"/>
              <a:gd name="connsiteY22" fmla="*/ 514596 h 537036"/>
              <a:gd name="connsiteX23" fmla="*/ 63724 w 1131570"/>
              <a:gd name="connsiteY23" fmla="*/ 255835 h 537036"/>
              <a:gd name="connsiteX24" fmla="*/ 203302 w 1131570"/>
              <a:gd name="connsiteY24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434634 w 1131570"/>
              <a:gd name="connsiteY19" fmla="*/ 520154 h 537036"/>
              <a:gd name="connsiteX20" fmla="*/ 228824 w 1131570"/>
              <a:gd name="connsiteY20" fmla="*/ 519360 h 537036"/>
              <a:gd name="connsiteX21" fmla="*/ 29028 w 1131570"/>
              <a:gd name="connsiteY21" fmla="*/ 514596 h 537036"/>
              <a:gd name="connsiteX22" fmla="*/ 63724 w 1131570"/>
              <a:gd name="connsiteY22" fmla="*/ 255835 h 537036"/>
              <a:gd name="connsiteX23" fmla="*/ 203302 w 1131570"/>
              <a:gd name="connsiteY23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434634 w 1131570"/>
              <a:gd name="connsiteY18" fmla="*/ 520154 h 537036"/>
              <a:gd name="connsiteX19" fmla="*/ 228824 w 1131570"/>
              <a:gd name="connsiteY19" fmla="*/ 519360 h 537036"/>
              <a:gd name="connsiteX20" fmla="*/ 29028 w 1131570"/>
              <a:gd name="connsiteY20" fmla="*/ 514596 h 537036"/>
              <a:gd name="connsiteX21" fmla="*/ 63724 w 1131570"/>
              <a:gd name="connsiteY21" fmla="*/ 255835 h 537036"/>
              <a:gd name="connsiteX22" fmla="*/ 203302 w 1131570"/>
              <a:gd name="connsiteY22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434634 w 1131570"/>
              <a:gd name="connsiteY17" fmla="*/ 520154 h 537036"/>
              <a:gd name="connsiteX18" fmla="*/ 228824 w 1131570"/>
              <a:gd name="connsiteY18" fmla="*/ 519360 h 537036"/>
              <a:gd name="connsiteX19" fmla="*/ 29028 w 1131570"/>
              <a:gd name="connsiteY19" fmla="*/ 514596 h 537036"/>
              <a:gd name="connsiteX20" fmla="*/ 63724 w 1131570"/>
              <a:gd name="connsiteY20" fmla="*/ 255835 h 537036"/>
              <a:gd name="connsiteX21" fmla="*/ 203302 w 1131570"/>
              <a:gd name="connsiteY21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434634 w 1131570"/>
              <a:gd name="connsiteY16" fmla="*/ 520154 h 537036"/>
              <a:gd name="connsiteX17" fmla="*/ 228824 w 1131570"/>
              <a:gd name="connsiteY17" fmla="*/ 519360 h 537036"/>
              <a:gd name="connsiteX18" fmla="*/ 29028 w 1131570"/>
              <a:gd name="connsiteY18" fmla="*/ 514596 h 537036"/>
              <a:gd name="connsiteX19" fmla="*/ 63724 w 1131570"/>
              <a:gd name="connsiteY19" fmla="*/ 255835 h 537036"/>
              <a:gd name="connsiteX20" fmla="*/ 203302 w 1131570"/>
              <a:gd name="connsiteY20" fmla="*/ 66223 h 537036"/>
              <a:gd name="connsiteX0" fmla="*/ 203302 w 1161440"/>
              <a:gd name="connsiteY0" fmla="*/ 66223 h 537036"/>
              <a:gd name="connsiteX1" fmla="*/ 320335 w 1161440"/>
              <a:gd name="connsiteY1" fmla="*/ 370928 h 537036"/>
              <a:gd name="connsiteX2" fmla="*/ 431460 w 1161440"/>
              <a:gd name="connsiteY2" fmla="*/ 371722 h 537036"/>
              <a:gd name="connsiteX3" fmla="*/ 797498 w 1161440"/>
              <a:gd name="connsiteY3" fmla="*/ 37570 h 537036"/>
              <a:gd name="connsiteX4" fmla="*/ 867228 w 1161440"/>
              <a:gd name="connsiteY4" fmla="*/ 11359 h 537036"/>
              <a:gd name="connsiteX5" fmla="*/ 957717 w 1161440"/>
              <a:gd name="connsiteY5" fmla="*/ 68509 h 537036"/>
              <a:gd name="connsiteX6" fmla="*/ 945809 w 1161440"/>
              <a:gd name="connsiteY6" fmla="*/ 118516 h 537036"/>
              <a:gd name="connsiteX7" fmla="*/ 948191 w 1161440"/>
              <a:gd name="connsiteY7" fmla="*/ 185191 h 537036"/>
              <a:gd name="connsiteX8" fmla="*/ 893422 w 1161440"/>
              <a:gd name="connsiteY8" fmla="*/ 239960 h 537036"/>
              <a:gd name="connsiteX9" fmla="*/ 931522 w 1161440"/>
              <a:gd name="connsiteY9" fmla="*/ 254248 h 537036"/>
              <a:gd name="connsiteX10" fmla="*/ 1014866 w 1161440"/>
              <a:gd name="connsiteY10" fmla="*/ 311398 h 537036"/>
              <a:gd name="connsiteX11" fmla="*/ 1072016 w 1161440"/>
              <a:gd name="connsiteY11" fmla="*/ 335209 h 537036"/>
              <a:gd name="connsiteX12" fmla="*/ 1102971 w 1161440"/>
              <a:gd name="connsiteY12" fmla="*/ 380454 h 537036"/>
              <a:gd name="connsiteX13" fmla="*/ 1131547 w 1161440"/>
              <a:gd name="connsiteY13" fmla="*/ 399504 h 537036"/>
              <a:gd name="connsiteX14" fmla="*/ 1100591 w 1161440"/>
              <a:gd name="connsiteY14" fmla="*/ 442366 h 537036"/>
              <a:gd name="connsiteX15" fmla="*/ 434634 w 1161440"/>
              <a:gd name="connsiteY15" fmla="*/ 520154 h 537036"/>
              <a:gd name="connsiteX16" fmla="*/ 228824 w 1161440"/>
              <a:gd name="connsiteY16" fmla="*/ 519360 h 537036"/>
              <a:gd name="connsiteX17" fmla="*/ 29028 w 1161440"/>
              <a:gd name="connsiteY17" fmla="*/ 514596 h 537036"/>
              <a:gd name="connsiteX18" fmla="*/ 63724 w 1161440"/>
              <a:gd name="connsiteY18" fmla="*/ 255835 h 537036"/>
              <a:gd name="connsiteX19" fmla="*/ 203302 w 1161440"/>
              <a:gd name="connsiteY19" fmla="*/ 66223 h 537036"/>
              <a:gd name="connsiteX0" fmla="*/ 203302 w 1176377"/>
              <a:gd name="connsiteY0" fmla="*/ 66223 h 537036"/>
              <a:gd name="connsiteX1" fmla="*/ 320335 w 1176377"/>
              <a:gd name="connsiteY1" fmla="*/ 370928 h 537036"/>
              <a:gd name="connsiteX2" fmla="*/ 431460 w 1176377"/>
              <a:gd name="connsiteY2" fmla="*/ 371722 h 537036"/>
              <a:gd name="connsiteX3" fmla="*/ 797498 w 1176377"/>
              <a:gd name="connsiteY3" fmla="*/ 37570 h 537036"/>
              <a:gd name="connsiteX4" fmla="*/ 867228 w 1176377"/>
              <a:gd name="connsiteY4" fmla="*/ 11359 h 537036"/>
              <a:gd name="connsiteX5" fmla="*/ 957717 w 1176377"/>
              <a:gd name="connsiteY5" fmla="*/ 68509 h 537036"/>
              <a:gd name="connsiteX6" fmla="*/ 945809 w 1176377"/>
              <a:gd name="connsiteY6" fmla="*/ 118516 h 537036"/>
              <a:gd name="connsiteX7" fmla="*/ 948191 w 1176377"/>
              <a:gd name="connsiteY7" fmla="*/ 185191 h 537036"/>
              <a:gd name="connsiteX8" fmla="*/ 893422 w 1176377"/>
              <a:gd name="connsiteY8" fmla="*/ 239960 h 537036"/>
              <a:gd name="connsiteX9" fmla="*/ 931522 w 1176377"/>
              <a:gd name="connsiteY9" fmla="*/ 254248 h 537036"/>
              <a:gd name="connsiteX10" fmla="*/ 1014866 w 1176377"/>
              <a:gd name="connsiteY10" fmla="*/ 311398 h 537036"/>
              <a:gd name="connsiteX11" fmla="*/ 1072016 w 1176377"/>
              <a:gd name="connsiteY11" fmla="*/ 335209 h 537036"/>
              <a:gd name="connsiteX12" fmla="*/ 1102971 w 1176377"/>
              <a:gd name="connsiteY12" fmla="*/ 380454 h 537036"/>
              <a:gd name="connsiteX13" fmla="*/ 1131547 w 1176377"/>
              <a:gd name="connsiteY13" fmla="*/ 399504 h 537036"/>
              <a:gd name="connsiteX14" fmla="*/ 434634 w 1176377"/>
              <a:gd name="connsiteY14" fmla="*/ 520154 h 537036"/>
              <a:gd name="connsiteX15" fmla="*/ 228824 w 1176377"/>
              <a:gd name="connsiteY15" fmla="*/ 519360 h 537036"/>
              <a:gd name="connsiteX16" fmla="*/ 29028 w 1176377"/>
              <a:gd name="connsiteY16" fmla="*/ 514596 h 537036"/>
              <a:gd name="connsiteX17" fmla="*/ 63724 w 1176377"/>
              <a:gd name="connsiteY17" fmla="*/ 255835 h 537036"/>
              <a:gd name="connsiteX18" fmla="*/ 203302 w 1176377"/>
              <a:gd name="connsiteY18" fmla="*/ 66223 h 537036"/>
              <a:gd name="connsiteX0" fmla="*/ 203302 w 1145984"/>
              <a:gd name="connsiteY0" fmla="*/ 66223 h 537036"/>
              <a:gd name="connsiteX1" fmla="*/ 320335 w 1145984"/>
              <a:gd name="connsiteY1" fmla="*/ 370928 h 537036"/>
              <a:gd name="connsiteX2" fmla="*/ 431460 w 1145984"/>
              <a:gd name="connsiteY2" fmla="*/ 371722 h 537036"/>
              <a:gd name="connsiteX3" fmla="*/ 797498 w 1145984"/>
              <a:gd name="connsiteY3" fmla="*/ 37570 h 537036"/>
              <a:gd name="connsiteX4" fmla="*/ 867228 w 1145984"/>
              <a:gd name="connsiteY4" fmla="*/ 11359 h 537036"/>
              <a:gd name="connsiteX5" fmla="*/ 957717 w 1145984"/>
              <a:gd name="connsiteY5" fmla="*/ 68509 h 537036"/>
              <a:gd name="connsiteX6" fmla="*/ 945809 w 1145984"/>
              <a:gd name="connsiteY6" fmla="*/ 118516 h 537036"/>
              <a:gd name="connsiteX7" fmla="*/ 948191 w 1145984"/>
              <a:gd name="connsiteY7" fmla="*/ 185191 h 537036"/>
              <a:gd name="connsiteX8" fmla="*/ 893422 w 1145984"/>
              <a:gd name="connsiteY8" fmla="*/ 239960 h 537036"/>
              <a:gd name="connsiteX9" fmla="*/ 931522 w 1145984"/>
              <a:gd name="connsiteY9" fmla="*/ 254248 h 537036"/>
              <a:gd name="connsiteX10" fmla="*/ 1014866 w 1145984"/>
              <a:gd name="connsiteY10" fmla="*/ 311398 h 537036"/>
              <a:gd name="connsiteX11" fmla="*/ 1072016 w 1145984"/>
              <a:gd name="connsiteY11" fmla="*/ 335209 h 537036"/>
              <a:gd name="connsiteX12" fmla="*/ 1102971 w 1145984"/>
              <a:gd name="connsiteY12" fmla="*/ 380454 h 537036"/>
              <a:gd name="connsiteX13" fmla="*/ 434634 w 1145984"/>
              <a:gd name="connsiteY13" fmla="*/ 520154 h 537036"/>
              <a:gd name="connsiteX14" fmla="*/ 228824 w 1145984"/>
              <a:gd name="connsiteY14" fmla="*/ 519360 h 537036"/>
              <a:gd name="connsiteX15" fmla="*/ 29028 w 1145984"/>
              <a:gd name="connsiteY15" fmla="*/ 514596 h 537036"/>
              <a:gd name="connsiteX16" fmla="*/ 63724 w 1145984"/>
              <a:gd name="connsiteY16" fmla="*/ 255835 h 537036"/>
              <a:gd name="connsiteX17" fmla="*/ 203302 w 1145984"/>
              <a:gd name="connsiteY17" fmla="*/ 66223 h 537036"/>
              <a:gd name="connsiteX0" fmla="*/ 203302 w 1107384"/>
              <a:gd name="connsiteY0" fmla="*/ 66223 h 537036"/>
              <a:gd name="connsiteX1" fmla="*/ 320335 w 1107384"/>
              <a:gd name="connsiteY1" fmla="*/ 370928 h 537036"/>
              <a:gd name="connsiteX2" fmla="*/ 431460 w 1107384"/>
              <a:gd name="connsiteY2" fmla="*/ 371722 h 537036"/>
              <a:gd name="connsiteX3" fmla="*/ 797498 w 1107384"/>
              <a:gd name="connsiteY3" fmla="*/ 37570 h 537036"/>
              <a:gd name="connsiteX4" fmla="*/ 867228 w 1107384"/>
              <a:gd name="connsiteY4" fmla="*/ 11359 h 537036"/>
              <a:gd name="connsiteX5" fmla="*/ 957717 w 1107384"/>
              <a:gd name="connsiteY5" fmla="*/ 68509 h 537036"/>
              <a:gd name="connsiteX6" fmla="*/ 945809 w 1107384"/>
              <a:gd name="connsiteY6" fmla="*/ 118516 h 537036"/>
              <a:gd name="connsiteX7" fmla="*/ 948191 w 1107384"/>
              <a:gd name="connsiteY7" fmla="*/ 185191 h 537036"/>
              <a:gd name="connsiteX8" fmla="*/ 893422 w 1107384"/>
              <a:gd name="connsiteY8" fmla="*/ 239960 h 537036"/>
              <a:gd name="connsiteX9" fmla="*/ 931522 w 1107384"/>
              <a:gd name="connsiteY9" fmla="*/ 254248 h 537036"/>
              <a:gd name="connsiteX10" fmla="*/ 1014866 w 1107384"/>
              <a:gd name="connsiteY10" fmla="*/ 311398 h 537036"/>
              <a:gd name="connsiteX11" fmla="*/ 1072016 w 1107384"/>
              <a:gd name="connsiteY11" fmla="*/ 335209 h 537036"/>
              <a:gd name="connsiteX12" fmla="*/ 434634 w 1107384"/>
              <a:gd name="connsiteY12" fmla="*/ 520154 h 537036"/>
              <a:gd name="connsiteX13" fmla="*/ 228824 w 1107384"/>
              <a:gd name="connsiteY13" fmla="*/ 519360 h 537036"/>
              <a:gd name="connsiteX14" fmla="*/ 29028 w 1107384"/>
              <a:gd name="connsiteY14" fmla="*/ 514596 h 537036"/>
              <a:gd name="connsiteX15" fmla="*/ 63724 w 1107384"/>
              <a:gd name="connsiteY15" fmla="*/ 255835 h 537036"/>
              <a:gd name="connsiteX16" fmla="*/ 203302 w 1107384"/>
              <a:gd name="connsiteY16" fmla="*/ 66223 h 537036"/>
              <a:gd name="connsiteX0" fmla="*/ 203302 w 1040087"/>
              <a:gd name="connsiteY0" fmla="*/ 66223 h 537036"/>
              <a:gd name="connsiteX1" fmla="*/ 320335 w 1040087"/>
              <a:gd name="connsiteY1" fmla="*/ 370928 h 537036"/>
              <a:gd name="connsiteX2" fmla="*/ 431460 w 1040087"/>
              <a:gd name="connsiteY2" fmla="*/ 371722 h 537036"/>
              <a:gd name="connsiteX3" fmla="*/ 797498 w 1040087"/>
              <a:gd name="connsiteY3" fmla="*/ 37570 h 537036"/>
              <a:gd name="connsiteX4" fmla="*/ 867228 w 1040087"/>
              <a:gd name="connsiteY4" fmla="*/ 11359 h 537036"/>
              <a:gd name="connsiteX5" fmla="*/ 957717 w 1040087"/>
              <a:gd name="connsiteY5" fmla="*/ 68509 h 537036"/>
              <a:gd name="connsiteX6" fmla="*/ 945809 w 1040087"/>
              <a:gd name="connsiteY6" fmla="*/ 118516 h 537036"/>
              <a:gd name="connsiteX7" fmla="*/ 948191 w 1040087"/>
              <a:gd name="connsiteY7" fmla="*/ 185191 h 537036"/>
              <a:gd name="connsiteX8" fmla="*/ 893422 w 1040087"/>
              <a:gd name="connsiteY8" fmla="*/ 239960 h 537036"/>
              <a:gd name="connsiteX9" fmla="*/ 931522 w 1040087"/>
              <a:gd name="connsiteY9" fmla="*/ 254248 h 537036"/>
              <a:gd name="connsiteX10" fmla="*/ 1014866 w 1040087"/>
              <a:gd name="connsiteY10" fmla="*/ 311398 h 537036"/>
              <a:gd name="connsiteX11" fmla="*/ 434634 w 1040087"/>
              <a:gd name="connsiteY11" fmla="*/ 520154 h 537036"/>
              <a:gd name="connsiteX12" fmla="*/ 228824 w 1040087"/>
              <a:gd name="connsiteY12" fmla="*/ 519360 h 537036"/>
              <a:gd name="connsiteX13" fmla="*/ 29028 w 1040087"/>
              <a:gd name="connsiteY13" fmla="*/ 514596 h 537036"/>
              <a:gd name="connsiteX14" fmla="*/ 63724 w 1040087"/>
              <a:gd name="connsiteY14" fmla="*/ 255835 h 537036"/>
              <a:gd name="connsiteX15" fmla="*/ 203302 w 1040087"/>
              <a:gd name="connsiteY15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931522 w 962481"/>
              <a:gd name="connsiteY9" fmla="*/ 254248 h 537036"/>
              <a:gd name="connsiteX10" fmla="*/ 434634 w 962481"/>
              <a:gd name="connsiteY10" fmla="*/ 520154 h 537036"/>
              <a:gd name="connsiteX11" fmla="*/ 228824 w 962481"/>
              <a:gd name="connsiteY11" fmla="*/ 519360 h 537036"/>
              <a:gd name="connsiteX12" fmla="*/ 29028 w 962481"/>
              <a:gd name="connsiteY12" fmla="*/ 514596 h 537036"/>
              <a:gd name="connsiteX13" fmla="*/ 63724 w 962481"/>
              <a:gd name="connsiteY13" fmla="*/ 255835 h 537036"/>
              <a:gd name="connsiteX14" fmla="*/ 203302 w 962481"/>
              <a:gd name="connsiteY14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434634 w 962481"/>
              <a:gd name="connsiteY9" fmla="*/ 520154 h 537036"/>
              <a:gd name="connsiteX10" fmla="*/ 228824 w 962481"/>
              <a:gd name="connsiteY10" fmla="*/ 519360 h 537036"/>
              <a:gd name="connsiteX11" fmla="*/ 29028 w 962481"/>
              <a:gd name="connsiteY11" fmla="*/ 514596 h 537036"/>
              <a:gd name="connsiteX12" fmla="*/ 63724 w 962481"/>
              <a:gd name="connsiteY12" fmla="*/ 255835 h 537036"/>
              <a:gd name="connsiteX13" fmla="*/ 203302 w 962481"/>
              <a:gd name="connsiteY13" fmla="*/ 66223 h 537036"/>
              <a:gd name="connsiteX0" fmla="*/ 203302 w 985107"/>
              <a:gd name="connsiteY0" fmla="*/ 66223 h 539502"/>
              <a:gd name="connsiteX1" fmla="*/ 320335 w 985107"/>
              <a:gd name="connsiteY1" fmla="*/ 370928 h 539502"/>
              <a:gd name="connsiteX2" fmla="*/ 431460 w 985107"/>
              <a:gd name="connsiteY2" fmla="*/ 371722 h 539502"/>
              <a:gd name="connsiteX3" fmla="*/ 797498 w 985107"/>
              <a:gd name="connsiteY3" fmla="*/ 37570 h 539502"/>
              <a:gd name="connsiteX4" fmla="*/ 867228 w 985107"/>
              <a:gd name="connsiteY4" fmla="*/ 11359 h 539502"/>
              <a:gd name="connsiteX5" fmla="*/ 957717 w 985107"/>
              <a:gd name="connsiteY5" fmla="*/ 68509 h 539502"/>
              <a:gd name="connsiteX6" fmla="*/ 945809 w 985107"/>
              <a:gd name="connsiteY6" fmla="*/ 118516 h 539502"/>
              <a:gd name="connsiteX7" fmla="*/ 948191 w 985107"/>
              <a:gd name="connsiteY7" fmla="*/ 185191 h 539502"/>
              <a:gd name="connsiteX8" fmla="*/ 434634 w 985107"/>
              <a:gd name="connsiteY8" fmla="*/ 520154 h 539502"/>
              <a:gd name="connsiteX9" fmla="*/ 228824 w 985107"/>
              <a:gd name="connsiteY9" fmla="*/ 519360 h 539502"/>
              <a:gd name="connsiteX10" fmla="*/ 29028 w 985107"/>
              <a:gd name="connsiteY10" fmla="*/ 514596 h 539502"/>
              <a:gd name="connsiteX11" fmla="*/ 63724 w 985107"/>
              <a:gd name="connsiteY11" fmla="*/ 255835 h 539502"/>
              <a:gd name="connsiteX12" fmla="*/ 203302 w 985107"/>
              <a:gd name="connsiteY12" fmla="*/ 66223 h 539502"/>
              <a:gd name="connsiteX0" fmla="*/ 203302 w 992005"/>
              <a:gd name="connsiteY0" fmla="*/ 66223 h 544266"/>
              <a:gd name="connsiteX1" fmla="*/ 320335 w 992005"/>
              <a:gd name="connsiteY1" fmla="*/ 370928 h 544266"/>
              <a:gd name="connsiteX2" fmla="*/ 431460 w 992005"/>
              <a:gd name="connsiteY2" fmla="*/ 371722 h 544266"/>
              <a:gd name="connsiteX3" fmla="*/ 797498 w 992005"/>
              <a:gd name="connsiteY3" fmla="*/ 37570 h 544266"/>
              <a:gd name="connsiteX4" fmla="*/ 867228 w 992005"/>
              <a:gd name="connsiteY4" fmla="*/ 11359 h 544266"/>
              <a:gd name="connsiteX5" fmla="*/ 957717 w 992005"/>
              <a:gd name="connsiteY5" fmla="*/ 68509 h 544266"/>
              <a:gd name="connsiteX6" fmla="*/ 945809 w 992005"/>
              <a:gd name="connsiteY6" fmla="*/ 118516 h 544266"/>
              <a:gd name="connsiteX7" fmla="*/ 434634 w 992005"/>
              <a:gd name="connsiteY7" fmla="*/ 520154 h 544266"/>
              <a:gd name="connsiteX8" fmla="*/ 228824 w 992005"/>
              <a:gd name="connsiteY8" fmla="*/ 519360 h 544266"/>
              <a:gd name="connsiteX9" fmla="*/ 29028 w 992005"/>
              <a:gd name="connsiteY9" fmla="*/ 514596 h 544266"/>
              <a:gd name="connsiteX10" fmla="*/ 63724 w 992005"/>
              <a:gd name="connsiteY10" fmla="*/ 255835 h 544266"/>
              <a:gd name="connsiteX11" fmla="*/ 203302 w 992005"/>
              <a:gd name="connsiteY11" fmla="*/ 66223 h 544266"/>
              <a:gd name="connsiteX0" fmla="*/ 203302 w 978568"/>
              <a:gd name="connsiteY0" fmla="*/ 66223 h 547869"/>
              <a:gd name="connsiteX1" fmla="*/ 320335 w 978568"/>
              <a:gd name="connsiteY1" fmla="*/ 370928 h 547869"/>
              <a:gd name="connsiteX2" fmla="*/ 431460 w 978568"/>
              <a:gd name="connsiteY2" fmla="*/ 371722 h 547869"/>
              <a:gd name="connsiteX3" fmla="*/ 797498 w 978568"/>
              <a:gd name="connsiteY3" fmla="*/ 37570 h 547869"/>
              <a:gd name="connsiteX4" fmla="*/ 867228 w 978568"/>
              <a:gd name="connsiteY4" fmla="*/ 11359 h 547869"/>
              <a:gd name="connsiteX5" fmla="*/ 957717 w 978568"/>
              <a:gd name="connsiteY5" fmla="*/ 68509 h 547869"/>
              <a:gd name="connsiteX6" fmla="*/ 434634 w 978568"/>
              <a:gd name="connsiteY6" fmla="*/ 520154 h 547869"/>
              <a:gd name="connsiteX7" fmla="*/ 228824 w 978568"/>
              <a:gd name="connsiteY7" fmla="*/ 519360 h 547869"/>
              <a:gd name="connsiteX8" fmla="*/ 29028 w 978568"/>
              <a:gd name="connsiteY8" fmla="*/ 514596 h 547869"/>
              <a:gd name="connsiteX9" fmla="*/ 63724 w 978568"/>
              <a:gd name="connsiteY9" fmla="*/ 255835 h 547869"/>
              <a:gd name="connsiteX10" fmla="*/ 203302 w 978568"/>
              <a:gd name="connsiteY10" fmla="*/ 66223 h 547869"/>
              <a:gd name="connsiteX0" fmla="*/ 203302 w 892573"/>
              <a:gd name="connsiteY0" fmla="*/ 97763 h 583549"/>
              <a:gd name="connsiteX1" fmla="*/ 320335 w 892573"/>
              <a:gd name="connsiteY1" fmla="*/ 402468 h 583549"/>
              <a:gd name="connsiteX2" fmla="*/ 431460 w 892573"/>
              <a:gd name="connsiteY2" fmla="*/ 403262 h 583549"/>
              <a:gd name="connsiteX3" fmla="*/ 797498 w 892573"/>
              <a:gd name="connsiteY3" fmla="*/ 69110 h 583549"/>
              <a:gd name="connsiteX4" fmla="*/ 867228 w 892573"/>
              <a:gd name="connsiteY4" fmla="*/ 42899 h 583549"/>
              <a:gd name="connsiteX5" fmla="*/ 434634 w 892573"/>
              <a:gd name="connsiteY5" fmla="*/ 551694 h 583549"/>
              <a:gd name="connsiteX6" fmla="*/ 228824 w 892573"/>
              <a:gd name="connsiteY6" fmla="*/ 550900 h 583549"/>
              <a:gd name="connsiteX7" fmla="*/ 29028 w 892573"/>
              <a:gd name="connsiteY7" fmla="*/ 546136 h 583549"/>
              <a:gd name="connsiteX8" fmla="*/ 63724 w 892573"/>
              <a:gd name="connsiteY8" fmla="*/ 287375 h 583549"/>
              <a:gd name="connsiteX9" fmla="*/ 203302 w 892573"/>
              <a:gd name="connsiteY9" fmla="*/ 97763 h 583549"/>
              <a:gd name="connsiteX0" fmla="*/ 203302 w 797498"/>
              <a:gd name="connsiteY0" fmla="*/ 30085 h 513970"/>
              <a:gd name="connsiteX1" fmla="*/ 320335 w 797498"/>
              <a:gd name="connsiteY1" fmla="*/ 334790 h 513970"/>
              <a:gd name="connsiteX2" fmla="*/ 431460 w 797498"/>
              <a:gd name="connsiteY2" fmla="*/ 335584 h 513970"/>
              <a:gd name="connsiteX3" fmla="*/ 797498 w 797498"/>
              <a:gd name="connsiteY3" fmla="*/ 1432 h 513970"/>
              <a:gd name="connsiteX4" fmla="*/ 434634 w 797498"/>
              <a:gd name="connsiteY4" fmla="*/ 484016 h 513970"/>
              <a:gd name="connsiteX5" fmla="*/ 228824 w 797498"/>
              <a:gd name="connsiteY5" fmla="*/ 483222 h 513970"/>
              <a:gd name="connsiteX6" fmla="*/ 29028 w 797498"/>
              <a:gd name="connsiteY6" fmla="*/ 478458 h 513970"/>
              <a:gd name="connsiteX7" fmla="*/ 63724 w 797498"/>
              <a:gd name="connsiteY7" fmla="*/ 219697 h 513970"/>
              <a:gd name="connsiteX8" fmla="*/ 203302 w 797498"/>
              <a:gd name="connsiteY8" fmla="*/ 30085 h 513970"/>
              <a:gd name="connsiteX0" fmla="*/ 203302 w 565728"/>
              <a:gd name="connsiteY0" fmla="*/ 1570 h 485455"/>
              <a:gd name="connsiteX1" fmla="*/ 320335 w 565728"/>
              <a:gd name="connsiteY1" fmla="*/ 306275 h 485455"/>
              <a:gd name="connsiteX2" fmla="*/ 431460 w 565728"/>
              <a:gd name="connsiteY2" fmla="*/ 307069 h 485455"/>
              <a:gd name="connsiteX3" fmla="*/ 565723 w 565728"/>
              <a:gd name="connsiteY3" fmla="*/ 258667 h 485455"/>
              <a:gd name="connsiteX4" fmla="*/ 434634 w 565728"/>
              <a:gd name="connsiteY4" fmla="*/ 455501 h 485455"/>
              <a:gd name="connsiteX5" fmla="*/ 228824 w 565728"/>
              <a:gd name="connsiteY5" fmla="*/ 454707 h 485455"/>
              <a:gd name="connsiteX6" fmla="*/ 29028 w 565728"/>
              <a:gd name="connsiteY6" fmla="*/ 449943 h 485455"/>
              <a:gd name="connsiteX7" fmla="*/ 63724 w 565728"/>
              <a:gd name="connsiteY7" fmla="*/ 191182 h 485455"/>
              <a:gd name="connsiteX8" fmla="*/ 203302 w 565728"/>
              <a:gd name="connsiteY8" fmla="*/ 1570 h 485455"/>
              <a:gd name="connsiteX0" fmla="*/ 203302 w 566185"/>
              <a:gd name="connsiteY0" fmla="*/ 1570 h 485455"/>
              <a:gd name="connsiteX1" fmla="*/ 320335 w 566185"/>
              <a:gd name="connsiteY1" fmla="*/ 306275 h 485455"/>
              <a:gd name="connsiteX2" fmla="*/ 431460 w 566185"/>
              <a:gd name="connsiteY2" fmla="*/ 307069 h 485455"/>
              <a:gd name="connsiteX3" fmla="*/ 476476 w 566185"/>
              <a:gd name="connsiteY3" fmla="*/ 238806 h 485455"/>
              <a:gd name="connsiteX4" fmla="*/ 565723 w 566185"/>
              <a:gd name="connsiteY4" fmla="*/ 258667 h 485455"/>
              <a:gd name="connsiteX5" fmla="*/ 434634 w 566185"/>
              <a:gd name="connsiteY5" fmla="*/ 455501 h 485455"/>
              <a:gd name="connsiteX6" fmla="*/ 228824 w 566185"/>
              <a:gd name="connsiteY6" fmla="*/ 454707 h 485455"/>
              <a:gd name="connsiteX7" fmla="*/ 29028 w 566185"/>
              <a:gd name="connsiteY7" fmla="*/ 449943 h 485455"/>
              <a:gd name="connsiteX8" fmla="*/ 63724 w 566185"/>
              <a:gd name="connsiteY8" fmla="*/ 191182 h 485455"/>
              <a:gd name="connsiteX9" fmla="*/ 203302 w 566185"/>
              <a:gd name="connsiteY9" fmla="*/ 1570 h 485455"/>
              <a:gd name="connsiteX0" fmla="*/ 203302 w 556723"/>
              <a:gd name="connsiteY0" fmla="*/ 1570 h 485455"/>
              <a:gd name="connsiteX1" fmla="*/ 320335 w 556723"/>
              <a:gd name="connsiteY1" fmla="*/ 306275 h 485455"/>
              <a:gd name="connsiteX2" fmla="*/ 431460 w 556723"/>
              <a:gd name="connsiteY2" fmla="*/ 307069 h 485455"/>
              <a:gd name="connsiteX3" fmla="*/ 476476 w 556723"/>
              <a:gd name="connsiteY3" fmla="*/ 238806 h 485455"/>
              <a:gd name="connsiteX4" fmla="*/ 556198 w 556723"/>
              <a:gd name="connsiteY4" fmla="*/ 284067 h 485455"/>
              <a:gd name="connsiteX5" fmla="*/ 434634 w 556723"/>
              <a:gd name="connsiteY5" fmla="*/ 455501 h 485455"/>
              <a:gd name="connsiteX6" fmla="*/ 228824 w 556723"/>
              <a:gd name="connsiteY6" fmla="*/ 454707 h 485455"/>
              <a:gd name="connsiteX7" fmla="*/ 29028 w 556723"/>
              <a:gd name="connsiteY7" fmla="*/ 449943 h 485455"/>
              <a:gd name="connsiteX8" fmla="*/ 63724 w 556723"/>
              <a:gd name="connsiteY8" fmla="*/ 191182 h 485455"/>
              <a:gd name="connsiteX9" fmla="*/ 203302 w 556723"/>
              <a:gd name="connsiteY9" fmla="*/ 1570 h 485455"/>
              <a:gd name="connsiteX0" fmla="*/ 203302 w 556723"/>
              <a:gd name="connsiteY0" fmla="*/ 1570 h 548801"/>
              <a:gd name="connsiteX1" fmla="*/ 320335 w 556723"/>
              <a:gd name="connsiteY1" fmla="*/ 306275 h 548801"/>
              <a:gd name="connsiteX2" fmla="*/ 431460 w 556723"/>
              <a:gd name="connsiteY2" fmla="*/ 307069 h 548801"/>
              <a:gd name="connsiteX3" fmla="*/ 476476 w 556723"/>
              <a:gd name="connsiteY3" fmla="*/ 238806 h 548801"/>
              <a:gd name="connsiteX4" fmla="*/ 556198 w 556723"/>
              <a:gd name="connsiteY4" fmla="*/ 284067 h 548801"/>
              <a:gd name="connsiteX5" fmla="*/ 434634 w 556723"/>
              <a:gd name="connsiteY5" fmla="*/ 455501 h 548801"/>
              <a:gd name="connsiteX6" fmla="*/ 257399 w 556723"/>
              <a:gd name="connsiteY6" fmla="*/ 543607 h 548801"/>
              <a:gd name="connsiteX7" fmla="*/ 29028 w 556723"/>
              <a:gd name="connsiteY7" fmla="*/ 449943 h 548801"/>
              <a:gd name="connsiteX8" fmla="*/ 63724 w 556723"/>
              <a:gd name="connsiteY8" fmla="*/ 191182 h 548801"/>
              <a:gd name="connsiteX9" fmla="*/ 203302 w 556723"/>
              <a:gd name="connsiteY9" fmla="*/ 1570 h 548801"/>
              <a:gd name="connsiteX0" fmla="*/ 203302 w 556723"/>
              <a:gd name="connsiteY0" fmla="*/ 523 h 547754"/>
              <a:gd name="connsiteX1" fmla="*/ 212951 w 556723"/>
              <a:gd name="connsiteY1" fmla="*/ 139334 h 547754"/>
              <a:gd name="connsiteX2" fmla="*/ 320335 w 556723"/>
              <a:gd name="connsiteY2" fmla="*/ 305228 h 547754"/>
              <a:gd name="connsiteX3" fmla="*/ 431460 w 556723"/>
              <a:gd name="connsiteY3" fmla="*/ 306022 h 547754"/>
              <a:gd name="connsiteX4" fmla="*/ 476476 w 556723"/>
              <a:gd name="connsiteY4" fmla="*/ 237759 h 547754"/>
              <a:gd name="connsiteX5" fmla="*/ 556198 w 556723"/>
              <a:gd name="connsiteY5" fmla="*/ 283020 h 547754"/>
              <a:gd name="connsiteX6" fmla="*/ 434634 w 556723"/>
              <a:gd name="connsiteY6" fmla="*/ 454454 h 547754"/>
              <a:gd name="connsiteX7" fmla="*/ 257399 w 556723"/>
              <a:gd name="connsiteY7" fmla="*/ 542560 h 547754"/>
              <a:gd name="connsiteX8" fmla="*/ 29028 w 556723"/>
              <a:gd name="connsiteY8" fmla="*/ 448896 h 547754"/>
              <a:gd name="connsiteX9" fmla="*/ 63724 w 556723"/>
              <a:gd name="connsiteY9" fmla="*/ 190135 h 547754"/>
              <a:gd name="connsiteX10" fmla="*/ 203302 w 556723"/>
              <a:gd name="connsiteY10" fmla="*/ 523 h 547754"/>
              <a:gd name="connsiteX0" fmla="*/ 184215 w 537636"/>
              <a:gd name="connsiteY0" fmla="*/ 523 h 543152"/>
              <a:gd name="connsiteX1" fmla="*/ 193864 w 537636"/>
              <a:gd name="connsiteY1" fmla="*/ 139334 h 543152"/>
              <a:gd name="connsiteX2" fmla="*/ 301248 w 537636"/>
              <a:gd name="connsiteY2" fmla="*/ 305228 h 543152"/>
              <a:gd name="connsiteX3" fmla="*/ 412373 w 537636"/>
              <a:gd name="connsiteY3" fmla="*/ 306022 h 543152"/>
              <a:gd name="connsiteX4" fmla="*/ 457389 w 537636"/>
              <a:gd name="connsiteY4" fmla="*/ 237759 h 543152"/>
              <a:gd name="connsiteX5" fmla="*/ 537111 w 537636"/>
              <a:gd name="connsiteY5" fmla="*/ 283020 h 543152"/>
              <a:gd name="connsiteX6" fmla="*/ 415547 w 537636"/>
              <a:gd name="connsiteY6" fmla="*/ 454454 h 543152"/>
              <a:gd name="connsiteX7" fmla="*/ 238312 w 537636"/>
              <a:gd name="connsiteY7" fmla="*/ 542560 h 543152"/>
              <a:gd name="connsiteX8" fmla="*/ 120839 w 537636"/>
              <a:gd name="connsiteY8" fmla="*/ 463183 h 543152"/>
              <a:gd name="connsiteX9" fmla="*/ 9941 w 537636"/>
              <a:gd name="connsiteY9" fmla="*/ 448896 h 543152"/>
              <a:gd name="connsiteX10" fmla="*/ 44637 w 537636"/>
              <a:gd name="connsiteY10" fmla="*/ 190135 h 543152"/>
              <a:gd name="connsiteX11" fmla="*/ 184215 w 537636"/>
              <a:gd name="connsiteY11" fmla="*/ 523 h 543152"/>
              <a:gd name="connsiteX0" fmla="*/ 184215 w 537636"/>
              <a:gd name="connsiteY0" fmla="*/ 523 h 543030"/>
              <a:gd name="connsiteX1" fmla="*/ 193864 w 537636"/>
              <a:gd name="connsiteY1" fmla="*/ 139334 h 543030"/>
              <a:gd name="connsiteX2" fmla="*/ 301248 w 537636"/>
              <a:gd name="connsiteY2" fmla="*/ 305228 h 543030"/>
              <a:gd name="connsiteX3" fmla="*/ 412373 w 537636"/>
              <a:gd name="connsiteY3" fmla="*/ 306022 h 543030"/>
              <a:gd name="connsiteX4" fmla="*/ 457389 w 537636"/>
              <a:gd name="connsiteY4" fmla="*/ 237759 h 543030"/>
              <a:gd name="connsiteX5" fmla="*/ 537111 w 537636"/>
              <a:gd name="connsiteY5" fmla="*/ 283020 h 543030"/>
              <a:gd name="connsiteX6" fmla="*/ 415547 w 537636"/>
              <a:gd name="connsiteY6" fmla="*/ 454454 h 543030"/>
              <a:gd name="connsiteX7" fmla="*/ 247838 w 537636"/>
              <a:gd name="connsiteY7" fmla="*/ 440958 h 543030"/>
              <a:gd name="connsiteX8" fmla="*/ 238312 w 537636"/>
              <a:gd name="connsiteY8" fmla="*/ 542560 h 543030"/>
              <a:gd name="connsiteX9" fmla="*/ 120839 w 537636"/>
              <a:gd name="connsiteY9" fmla="*/ 463183 h 543030"/>
              <a:gd name="connsiteX10" fmla="*/ 9941 w 537636"/>
              <a:gd name="connsiteY10" fmla="*/ 448896 h 543030"/>
              <a:gd name="connsiteX11" fmla="*/ 44637 w 537636"/>
              <a:gd name="connsiteY11" fmla="*/ 190135 h 543030"/>
              <a:gd name="connsiteX12" fmla="*/ 184215 w 537636"/>
              <a:gd name="connsiteY12" fmla="*/ 523 h 543030"/>
              <a:gd name="connsiteX0" fmla="*/ 184215 w 537636"/>
              <a:gd name="connsiteY0" fmla="*/ 523 h 543029"/>
              <a:gd name="connsiteX1" fmla="*/ 193864 w 537636"/>
              <a:gd name="connsiteY1" fmla="*/ 139334 h 543029"/>
              <a:gd name="connsiteX2" fmla="*/ 301248 w 537636"/>
              <a:gd name="connsiteY2" fmla="*/ 305228 h 543029"/>
              <a:gd name="connsiteX3" fmla="*/ 412373 w 537636"/>
              <a:gd name="connsiteY3" fmla="*/ 306022 h 543029"/>
              <a:gd name="connsiteX4" fmla="*/ 457389 w 537636"/>
              <a:gd name="connsiteY4" fmla="*/ 237759 h 543029"/>
              <a:gd name="connsiteX5" fmla="*/ 537111 w 537636"/>
              <a:gd name="connsiteY5" fmla="*/ 283020 h 543029"/>
              <a:gd name="connsiteX6" fmla="*/ 415547 w 537636"/>
              <a:gd name="connsiteY6" fmla="*/ 454454 h 543029"/>
              <a:gd name="connsiteX7" fmla="*/ 343088 w 537636"/>
              <a:gd name="connsiteY7" fmla="*/ 421908 h 543029"/>
              <a:gd name="connsiteX8" fmla="*/ 247838 w 537636"/>
              <a:gd name="connsiteY8" fmla="*/ 440958 h 543029"/>
              <a:gd name="connsiteX9" fmla="*/ 238312 w 537636"/>
              <a:gd name="connsiteY9" fmla="*/ 542560 h 543029"/>
              <a:gd name="connsiteX10" fmla="*/ 120839 w 537636"/>
              <a:gd name="connsiteY10" fmla="*/ 463183 h 543029"/>
              <a:gd name="connsiteX11" fmla="*/ 9941 w 537636"/>
              <a:gd name="connsiteY11" fmla="*/ 448896 h 543029"/>
              <a:gd name="connsiteX12" fmla="*/ 44637 w 537636"/>
              <a:gd name="connsiteY12" fmla="*/ 190135 h 543029"/>
              <a:gd name="connsiteX13" fmla="*/ 184215 w 537636"/>
              <a:gd name="connsiteY13" fmla="*/ 523 h 543029"/>
              <a:gd name="connsiteX0" fmla="*/ 184215 w 537636"/>
              <a:gd name="connsiteY0" fmla="*/ 523 h 549351"/>
              <a:gd name="connsiteX1" fmla="*/ 193864 w 537636"/>
              <a:gd name="connsiteY1" fmla="*/ 139334 h 549351"/>
              <a:gd name="connsiteX2" fmla="*/ 301248 w 537636"/>
              <a:gd name="connsiteY2" fmla="*/ 305228 h 549351"/>
              <a:gd name="connsiteX3" fmla="*/ 412373 w 537636"/>
              <a:gd name="connsiteY3" fmla="*/ 306022 h 549351"/>
              <a:gd name="connsiteX4" fmla="*/ 457389 w 537636"/>
              <a:gd name="connsiteY4" fmla="*/ 237759 h 549351"/>
              <a:gd name="connsiteX5" fmla="*/ 537111 w 537636"/>
              <a:gd name="connsiteY5" fmla="*/ 283020 h 549351"/>
              <a:gd name="connsiteX6" fmla="*/ 415547 w 537636"/>
              <a:gd name="connsiteY6" fmla="*/ 454454 h 549351"/>
              <a:gd name="connsiteX7" fmla="*/ 343088 w 537636"/>
              <a:gd name="connsiteY7" fmla="*/ 421908 h 549351"/>
              <a:gd name="connsiteX8" fmla="*/ 247838 w 537636"/>
              <a:gd name="connsiteY8" fmla="*/ 440958 h 549351"/>
              <a:gd name="connsiteX9" fmla="*/ 203387 w 537636"/>
              <a:gd name="connsiteY9" fmla="*/ 548910 h 549351"/>
              <a:gd name="connsiteX10" fmla="*/ 120839 w 537636"/>
              <a:gd name="connsiteY10" fmla="*/ 463183 h 549351"/>
              <a:gd name="connsiteX11" fmla="*/ 9941 w 537636"/>
              <a:gd name="connsiteY11" fmla="*/ 448896 h 549351"/>
              <a:gd name="connsiteX12" fmla="*/ 44637 w 537636"/>
              <a:gd name="connsiteY12" fmla="*/ 190135 h 549351"/>
              <a:gd name="connsiteX13" fmla="*/ 184215 w 537636"/>
              <a:gd name="connsiteY13" fmla="*/ 523 h 549351"/>
              <a:gd name="connsiteX0" fmla="*/ 207342 w 560763"/>
              <a:gd name="connsiteY0" fmla="*/ 523 h 549351"/>
              <a:gd name="connsiteX1" fmla="*/ 216991 w 560763"/>
              <a:gd name="connsiteY1" fmla="*/ 139334 h 549351"/>
              <a:gd name="connsiteX2" fmla="*/ 324375 w 560763"/>
              <a:gd name="connsiteY2" fmla="*/ 305228 h 549351"/>
              <a:gd name="connsiteX3" fmla="*/ 435500 w 560763"/>
              <a:gd name="connsiteY3" fmla="*/ 306022 h 549351"/>
              <a:gd name="connsiteX4" fmla="*/ 480516 w 560763"/>
              <a:gd name="connsiteY4" fmla="*/ 237759 h 549351"/>
              <a:gd name="connsiteX5" fmla="*/ 560238 w 560763"/>
              <a:gd name="connsiteY5" fmla="*/ 283020 h 549351"/>
              <a:gd name="connsiteX6" fmla="*/ 438674 w 560763"/>
              <a:gd name="connsiteY6" fmla="*/ 454454 h 549351"/>
              <a:gd name="connsiteX7" fmla="*/ 366215 w 560763"/>
              <a:gd name="connsiteY7" fmla="*/ 421908 h 549351"/>
              <a:gd name="connsiteX8" fmla="*/ 270965 w 560763"/>
              <a:gd name="connsiteY8" fmla="*/ 440958 h 549351"/>
              <a:gd name="connsiteX9" fmla="*/ 226514 w 560763"/>
              <a:gd name="connsiteY9" fmla="*/ 548910 h 549351"/>
              <a:gd name="connsiteX10" fmla="*/ 143966 w 560763"/>
              <a:gd name="connsiteY10" fmla="*/ 463183 h 549351"/>
              <a:gd name="connsiteX11" fmla="*/ 33068 w 560763"/>
              <a:gd name="connsiteY11" fmla="*/ 448896 h 549351"/>
              <a:gd name="connsiteX12" fmla="*/ 1090 w 560763"/>
              <a:gd name="connsiteY12" fmla="*/ 320309 h 549351"/>
              <a:gd name="connsiteX13" fmla="*/ 67764 w 560763"/>
              <a:gd name="connsiteY13" fmla="*/ 190135 h 549351"/>
              <a:gd name="connsiteX14" fmla="*/ 207342 w 560763"/>
              <a:gd name="connsiteY14" fmla="*/ 523 h 549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60763" h="549351">
                <a:moveTo>
                  <a:pt x="207342" y="523"/>
                </a:moveTo>
                <a:cubicBezTo>
                  <a:pt x="232213" y="-7944"/>
                  <a:pt x="197486" y="88550"/>
                  <a:pt x="216991" y="139334"/>
                </a:cubicBezTo>
                <a:cubicBezTo>
                  <a:pt x="236496" y="190118"/>
                  <a:pt x="292719" y="274272"/>
                  <a:pt x="324375" y="305228"/>
                </a:cubicBezTo>
                <a:cubicBezTo>
                  <a:pt x="330122" y="294629"/>
                  <a:pt x="355973" y="361582"/>
                  <a:pt x="435500" y="306022"/>
                </a:cubicBezTo>
                <a:cubicBezTo>
                  <a:pt x="466815" y="297423"/>
                  <a:pt x="458139" y="245826"/>
                  <a:pt x="480516" y="237759"/>
                </a:cubicBezTo>
                <a:cubicBezTo>
                  <a:pt x="502893" y="229692"/>
                  <a:pt x="567212" y="246904"/>
                  <a:pt x="560238" y="283020"/>
                </a:cubicBezTo>
                <a:cubicBezTo>
                  <a:pt x="553264" y="319136"/>
                  <a:pt x="471011" y="425485"/>
                  <a:pt x="438674" y="454454"/>
                </a:cubicBezTo>
                <a:cubicBezTo>
                  <a:pt x="406337" y="483423"/>
                  <a:pt x="394166" y="424157"/>
                  <a:pt x="366215" y="421908"/>
                </a:cubicBezTo>
                <a:cubicBezTo>
                  <a:pt x="338264" y="419659"/>
                  <a:pt x="288428" y="426670"/>
                  <a:pt x="270965" y="440958"/>
                </a:cubicBezTo>
                <a:cubicBezTo>
                  <a:pt x="253502" y="455246"/>
                  <a:pt x="262497" y="556848"/>
                  <a:pt x="226514" y="548910"/>
                </a:cubicBezTo>
                <a:cubicBezTo>
                  <a:pt x="190531" y="540973"/>
                  <a:pt x="182028" y="478794"/>
                  <a:pt x="143966" y="463183"/>
                </a:cubicBezTo>
                <a:cubicBezTo>
                  <a:pt x="105904" y="447572"/>
                  <a:pt x="52647" y="469004"/>
                  <a:pt x="33068" y="448896"/>
                </a:cubicBezTo>
                <a:cubicBezTo>
                  <a:pt x="13489" y="428788"/>
                  <a:pt x="-4693" y="363436"/>
                  <a:pt x="1090" y="320309"/>
                </a:cubicBezTo>
                <a:cubicBezTo>
                  <a:pt x="6873" y="277182"/>
                  <a:pt x="37622" y="247137"/>
                  <a:pt x="67764" y="190135"/>
                </a:cubicBezTo>
                <a:cubicBezTo>
                  <a:pt x="133851" y="143452"/>
                  <a:pt x="182471" y="8990"/>
                  <a:pt x="207342" y="523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0" name="Пряма сполучна лінія 109"/>
          <p:cNvCxnSpPr/>
          <p:nvPr/>
        </p:nvCxnSpPr>
        <p:spPr>
          <a:xfrm flipV="1">
            <a:off x="1854448" y="1628800"/>
            <a:ext cx="1181707" cy="59958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11" name="Пряма сполучна лінія 110"/>
          <p:cNvCxnSpPr/>
          <p:nvPr/>
        </p:nvCxnSpPr>
        <p:spPr>
          <a:xfrm flipH="1">
            <a:off x="3036157" y="1593087"/>
            <a:ext cx="3651078" cy="3571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2" name="Прямокутник 111"/>
          <p:cNvSpPr/>
          <p:nvPr/>
        </p:nvSpPr>
        <p:spPr>
          <a:xfrm>
            <a:off x="3042230" y="1268760"/>
            <a:ext cx="3600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райони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Балтійського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Білого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морів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3" name="Пряма сполучна лінія 112"/>
          <p:cNvCxnSpPr>
            <a:stCxn id="109" idx="2"/>
          </p:cNvCxnSpPr>
          <p:nvPr/>
        </p:nvCxnSpPr>
        <p:spPr>
          <a:xfrm flipV="1">
            <a:off x="2783909" y="1628800"/>
            <a:ext cx="252246" cy="721494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4" name="Овал 7"/>
          <p:cNvSpPr/>
          <p:nvPr/>
        </p:nvSpPr>
        <p:spPr>
          <a:xfrm>
            <a:off x="8686422" y="2781581"/>
            <a:ext cx="435169" cy="605100"/>
          </a:xfrm>
          <a:custGeom>
            <a:avLst/>
            <a:gdLst>
              <a:gd name="connsiteX0" fmla="*/ 0 w 720080"/>
              <a:gd name="connsiteY0" fmla="*/ 135015 h 270030"/>
              <a:gd name="connsiteX1" fmla="*/ 360040 w 720080"/>
              <a:gd name="connsiteY1" fmla="*/ 0 h 270030"/>
              <a:gd name="connsiteX2" fmla="*/ 720080 w 720080"/>
              <a:gd name="connsiteY2" fmla="*/ 135015 h 270030"/>
              <a:gd name="connsiteX3" fmla="*/ 360040 w 720080"/>
              <a:gd name="connsiteY3" fmla="*/ 270030 h 270030"/>
              <a:gd name="connsiteX4" fmla="*/ 0 w 720080"/>
              <a:gd name="connsiteY4" fmla="*/ 135015 h 270030"/>
              <a:gd name="connsiteX0" fmla="*/ 25 w 720105"/>
              <a:gd name="connsiteY0" fmla="*/ 227884 h 362899"/>
              <a:gd name="connsiteX1" fmla="*/ 374352 w 720105"/>
              <a:gd name="connsiteY1" fmla="*/ 0 h 362899"/>
              <a:gd name="connsiteX2" fmla="*/ 720105 w 720105"/>
              <a:gd name="connsiteY2" fmla="*/ 227884 h 362899"/>
              <a:gd name="connsiteX3" fmla="*/ 360065 w 720105"/>
              <a:gd name="connsiteY3" fmla="*/ 362899 h 362899"/>
              <a:gd name="connsiteX4" fmla="*/ 25 w 720105"/>
              <a:gd name="connsiteY4" fmla="*/ 227884 h 362899"/>
              <a:gd name="connsiteX0" fmla="*/ 3972 w 724052"/>
              <a:gd name="connsiteY0" fmla="*/ 227884 h 451005"/>
              <a:gd name="connsiteX1" fmla="*/ 378299 w 724052"/>
              <a:gd name="connsiteY1" fmla="*/ 0 h 451005"/>
              <a:gd name="connsiteX2" fmla="*/ 724052 w 724052"/>
              <a:gd name="connsiteY2" fmla="*/ 227884 h 451005"/>
              <a:gd name="connsiteX3" fmla="*/ 247330 w 724052"/>
              <a:gd name="connsiteY3" fmla="*/ 451005 h 451005"/>
              <a:gd name="connsiteX4" fmla="*/ 3972 w 724052"/>
              <a:gd name="connsiteY4" fmla="*/ 227884 h 451005"/>
              <a:gd name="connsiteX0" fmla="*/ 1970 w 722050"/>
              <a:gd name="connsiteY0" fmla="*/ 227884 h 452534"/>
              <a:gd name="connsiteX1" fmla="*/ 376297 w 722050"/>
              <a:gd name="connsiteY1" fmla="*/ 0 h 452534"/>
              <a:gd name="connsiteX2" fmla="*/ 722050 w 722050"/>
              <a:gd name="connsiteY2" fmla="*/ 227884 h 452534"/>
              <a:gd name="connsiteX3" fmla="*/ 245328 w 722050"/>
              <a:gd name="connsiteY3" fmla="*/ 451005 h 452534"/>
              <a:gd name="connsiteX4" fmla="*/ 229334 w 722050"/>
              <a:gd name="connsiteY4" fmla="*/ 321451 h 452534"/>
              <a:gd name="connsiteX5" fmla="*/ 1970 w 722050"/>
              <a:gd name="connsiteY5" fmla="*/ 227884 h 452534"/>
              <a:gd name="connsiteX0" fmla="*/ 80001 w 800081"/>
              <a:gd name="connsiteY0" fmla="*/ 227884 h 452457"/>
              <a:gd name="connsiteX1" fmla="*/ 454328 w 800081"/>
              <a:gd name="connsiteY1" fmla="*/ 0 h 452457"/>
              <a:gd name="connsiteX2" fmla="*/ 800081 w 800081"/>
              <a:gd name="connsiteY2" fmla="*/ 227884 h 452457"/>
              <a:gd name="connsiteX3" fmla="*/ 323359 w 800081"/>
              <a:gd name="connsiteY3" fmla="*/ 451005 h 452457"/>
              <a:gd name="connsiteX4" fmla="*/ 307365 w 800081"/>
              <a:gd name="connsiteY4" fmla="*/ 321451 h 452457"/>
              <a:gd name="connsiteX5" fmla="*/ 16852 w 800081"/>
              <a:gd name="connsiteY5" fmla="*/ 447657 h 452457"/>
              <a:gd name="connsiteX6" fmla="*/ 80001 w 800081"/>
              <a:gd name="connsiteY6" fmla="*/ 227884 h 452457"/>
              <a:gd name="connsiteX0" fmla="*/ 72323 w 792403"/>
              <a:gd name="connsiteY0" fmla="*/ 228467 h 453040"/>
              <a:gd name="connsiteX1" fmla="*/ 68706 w 792403"/>
              <a:gd name="connsiteY1" fmla="*/ 164872 h 453040"/>
              <a:gd name="connsiteX2" fmla="*/ 446650 w 792403"/>
              <a:gd name="connsiteY2" fmla="*/ 583 h 453040"/>
              <a:gd name="connsiteX3" fmla="*/ 792403 w 792403"/>
              <a:gd name="connsiteY3" fmla="*/ 228467 h 453040"/>
              <a:gd name="connsiteX4" fmla="*/ 315681 w 792403"/>
              <a:gd name="connsiteY4" fmla="*/ 451588 h 453040"/>
              <a:gd name="connsiteX5" fmla="*/ 299687 w 792403"/>
              <a:gd name="connsiteY5" fmla="*/ 322034 h 453040"/>
              <a:gd name="connsiteX6" fmla="*/ 9174 w 792403"/>
              <a:gd name="connsiteY6" fmla="*/ 448240 h 453040"/>
              <a:gd name="connsiteX7" fmla="*/ 72323 w 792403"/>
              <a:gd name="connsiteY7" fmla="*/ 228467 h 453040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216344 w 792403"/>
              <a:gd name="connsiteY2" fmla="*/ 167169 h 452956"/>
              <a:gd name="connsiteX3" fmla="*/ 446650 w 792403"/>
              <a:gd name="connsiteY3" fmla="*/ 499 h 452956"/>
              <a:gd name="connsiteX4" fmla="*/ 792403 w 792403"/>
              <a:gd name="connsiteY4" fmla="*/ 228383 h 452956"/>
              <a:gd name="connsiteX5" fmla="*/ 315681 w 792403"/>
              <a:gd name="connsiteY5" fmla="*/ 451504 h 452956"/>
              <a:gd name="connsiteX6" fmla="*/ 299687 w 792403"/>
              <a:gd name="connsiteY6" fmla="*/ 321950 h 452956"/>
              <a:gd name="connsiteX7" fmla="*/ 9174 w 792403"/>
              <a:gd name="connsiteY7" fmla="*/ 448156 h 452956"/>
              <a:gd name="connsiteX8" fmla="*/ 72323 w 792403"/>
              <a:gd name="connsiteY8" fmla="*/ 228383 h 452956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106806 w 792403"/>
              <a:gd name="connsiteY2" fmla="*/ 171932 h 452956"/>
              <a:gd name="connsiteX3" fmla="*/ 216344 w 792403"/>
              <a:gd name="connsiteY3" fmla="*/ 167169 h 452956"/>
              <a:gd name="connsiteX4" fmla="*/ 446650 w 792403"/>
              <a:gd name="connsiteY4" fmla="*/ 499 h 452956"/>
              <a:gd name="connsiteX5" fmla="*/ 792403 w 792403"/>
              <a:gd name="connsiteY5" fmla="*/ 228383 h 452956"/>
              <a:gd name="connsiteX6" fmla="*/ 315681 w 792403"/>
              <a:gd name="connsiteY6" fmla="*/ 451504 h 452956"/>
              <a:gd name="connsiteX7" fmla="*/ 299687 w 792403"/>
              <a:gd name="connsiteY7" fmla="*/ 321950 h 452956"/>
              <a:gd name="connsiteX8" fmla="*/ 9174 w 792403"/>
              <a:gd name="connsiteY8" fmla="*/ 448156 h 452956"/>
              <a:gd name="connsiteX9" fmla="*/ 72323 w 792403"/>
              <a:gd name="connsiteY9" fmla="*/ 228383 h 452956"/>
              <a:gd name="connsiteX0" fmla="*/ 72323 w 792403"/>
              <a:gd name="connsiteY0" fmla="*/ 197549 h 422122"/>
              <a:gd name="connsiteX1" fmla="*/ 68706 w 792403"/>
              <a:gd name="connsiteY1" fmla="*/ 133954 h 422122"/>
              <a:gd name="connsiteX2" fmla="*/ 106806 w 792403"/>
              <a:gd name="connsiteY2" fmla="*/ 141098 h 422122"/>
              <a:gd name="connsiteX3" fmla="*/ 216344 w 792403"/>
              <a:gd name="connsiteY3" fmla="*/ 136335 h 422122"/>
              <a:gd name="connsiteX4" fmla="*/ 444269 w 792403"/>
              <a:gd name="connsiteY4" fmla="*/ 621 h 422122"/>
              <a:gd name="connsiteX5" fmla="*/ 792403 w 792403"/>
              <a:gd name="connsiteY5" fmla="*/ 197549 h 422122"/>
              <a:gd name="connsiteX6" fmla="*/ 315681 w 792403"/>
              <a:gd name="connsiteY6" fmla="*/ 420670 h 422122"/>
              <a:gd name="connsiteX7" fmla="*/ 299687 w 792403"/>
              <a:gd name="connsiteY7" fmla="*/ 291116 h 422122"/>
              <a:gd name="connsiteX8" fmla="*/ 9174 w 792403"/>
              <a:gd name="connsiteY8" fmla="*/ 417322 h 422122"/>
              <a:gd name="connsiteX9" fmla="*/ 72323 w 792403"/>
              <a:gd name="connsiteY9" fmla="*/ 197549 h 422122"/>
              <a:gd name="connsiteX0" fmla="*/ 72323 w 799190"/>
              <a:gd name="connsiteY0" fmla="*/ 204172 h 428745"/>
              <a:gd name="connsiteX1" fmla="*/ 68706 w 799190"/>
              <a:gd name="connsiteY1" fmla="*/ 140577 h 428745"/>
              <a:gd name="connsiteX2" fmla="*/ 106806 w 799190"/>
              <a:gd name="connsiteY2" fmla="*/ 147721 h 428745"/>
              <a:gd name="connsiteX3" fmla="*/ 216344 w 799190"/>
              <a:gd name="connsiteY3" fmla="*/ 142958 h 428745"/>
              <a:gd name="connsiteX4" fmla="*/ 444269 w 799190"/>
              <a:gd name="connsiteY4" fmla="*/ 7244 h 428745"/>
              <a:gd name="connsiteX5" fmla="*/ 604488 w 799190"/>
              <a:gd name="connsiteY5" fmla="*/ 38183 h 428745"/>
              <a:gd name="connsiteX6" fmla="*/ 792403 w 799190"/>
              <a:gd name="connsiteY6" fmla="*/ 204172 h 428745"/>
              <a:gd name="connsiteX7" fmla="*/ 315681 w 799190"/>
              <a:gd name="connsiteY7" fmla="*/ 427293 h 428745"/>
              <a:gd name="connsiteX8" fmla="*/ 299687 w 799190"/>
              <a:gd name="connsiteY8" fmla="*/ 297739 h 428745"/>
              <a:gd name="connsiteX9" fmla="*/ 9174 w 799190"/>
              <a:gd name="connsiteY9" fmla="*/ 423945 h 428745"/>
              <a:gd name="connsiteX10" fmla="*/ 72323 w 799190"/>
              <a:gd name="connsiteY10" fmla="*/ 204172 h 428745"/>
              <a:gd name="connsiteX0" fmla="*/ 72323 w 778542"/>
              <a:gd name="connsiteY0" fmla="*/ 204172 h 505138"/>
              <a:gd name="connsiteX1" fmla="*/ 68706 w 778542"/>
              <a:gd name="connsiteY1" fmla="*/ 140577 h 505138"/>
              <a:gd name="connsiteX2" fmla="*/ 106806 w 778542"/>
              <a:gd name="connsiteY2" fmla="*/ 147721 h 505138"/>
              <a:gd name="connsiteX3" fmla="*/ 216344 w 778542"/>
              <a:gd name="connsiteY3" fmla="*/ 142958 h 505138"/>
              <a:gd name="connsiteX4" fmla="*/ 444269 w 778542"/>
              <a:gd name="connsiteY4" fmla="*/ 7244 h 505138"/>
              <a:gd name="connsiteX5" fmla="*/ 604488 w 778542"/>
              <a:gd name="connsiteY5" fmla="*/ 38183 h 505138"/>
              <a:gd name="connsiteX6" fmla="*/ 770972 w 778542"/>
              <a:gd name="connsiteY6" fmla="*/ 482778 h 505138"/>
              <a:gd name="connsiteX7" fmla="*/ 315681 w 778542"/>
              <a:gd name="connsiteY7" fmla="*/ 427293 h 505138"/>
              <a:gd name="connsiteX8" fmla="*/ 299687 w 778542"/>
              <a:gd name="connsiteY8" fmla="*/ 297739 h 505138"/>
              <a:gd name="connsiteX9" fmla="*/ 9174 w 778542"/>
              <a:gd name="connsiteY9" fmla="*/ 423945 h 505138"/>
              <a:gd name="connsiteX10" fmla="*/ 72323 w 778542"/>
              <a:gd name="connsiteY10" fmla="*/ 204172 h 505138"/>
              <a:gd name="connsiteX0" fmla="*/ 72323 w 796609"/>
              <a:gd name="connsiteY0" fmla="*/ 208004 h 491593"/>
              <a:gd name="connsiteX1" fmla="*/ 68706 w 796609"/>
              <a:gd name="connsiteY1" fmla="*/ 144409 h 491593"/>
              <a:gd name="connsiteX2" fmla="*/ 106806 w 796609"/>
              <a:gd name="connsiteY2" fmla="*/ 151553 h 491593"/>
              <a:gd name="connsiteX3" fmla="*/ 216344 w 796609"/>
              <a:gd name="connsiteY3" fmla="*/ 146790 h 491593"/>
              <a:gd name="connsiteX4" fmla="*/ 444269 w 796609"/>
              <a:gd name="connsiteY4" fmla="*/ 11076 h 491593"/>
              <a:gd name="connsiteX5" fmla="*/ 604488 w 796609"/>
              <a:gd name="connsiteY5" fmla="*/ 42015 h 491593"/>
              <a:gd name="connsiteX6" fmla="*/ 718787 w 796609"/>
              <a:gd name="connsiteY6" fmla="*/ 308715 h 491593"/>
              <a:gd name="connsiteX7" fmla="*/ 770972 w 796609"/>
              <a:gd name="connsiteY7" fmla="*/ 486610 h 491593"/>
              <a:gd name="connsiteX8" fmla="*/ 315681 w 796609"/>
              <a:gd name="connsiteY8" fmla="*/ 431125 h 491593"/>
              <a:gd name="connsiteX9" fmla="*/ 299687 w 796609"/>
              <a:gd name="connsiteY9" fmla="*/ 301571 h 491593"/>
              <a:gd name="connsiteX10" fmla="*/ 9174 w 796609"/>
              <a:gd name="connsiteY10" fmla="*/ 427777 h 491593"/>
              <a:gd name="connsiteX11" fmla="*/ 72323 w 796609"/>
              <a:gd name="connsiteY11" fmla="*/ 208004 h 491593"/>
              <a:gd name="connsiteX0" fmla="*/ 72323 w 801103"/>
              <a:gd name="connsiteY0" fmla="*/ 208004 h 491593"/>
              <a:gd name="connsiteX1" fmla="*/ 68706 w 801103"/>
              <a:gd name="connsiteY1" fmla="*/ 144409 h 491593"/>
              <a:gd name="connsiteX2" fmla="*/ 106806 w 801103"/>
              <a:gd name="connsiteY2" fmla="*/ 151553 h 491593"/>
              <a:gd name="connsiteX3" fmla="*/ 216344 w 801103"/>
              <a:gd name="connsiteY3" fmla="*/ 146790 h 491593"/>
              <a:gd name="connsiteX4" fmla="*/ 444269 w 801103"/>
              <a:gd name="connsiteY4" fmla="*/ 11076 h 491593"/>
              <a:gd name="connsiteX5" fmla="*/ 604488 w 801103"/>
              <a:gd name="connsiteY5" fmla="*/ 42015 h 491593"/>
              <a:gd name="connsiteX6" fmla="*/ 718787 w 801103"/>
              <a:gd name="connsiteY6" fmla="*/ 308715 h 491593"/>
              <a:gd name="connsiteX7" fmla="*/ 770972 w 801103"/>
              <a:gd name="connsiteY7" fmla="*/ 486610 h 491593"/>
              <a:gd name="connsiteX8" fmla="*/ 315681 w 801103"/>
              <a:gd name="connsiteY8" fmla="*/ 431125 h 491593"/>
              <a:gd name="connsiteX9" fmla="*/ 299687 w 801103"/>
              <a:gd name="connsiteY9" fmla="*/ 301571 h 491593"/>
              <a:gd name="connsiteX10" fmla="*/ 9174 w 801103"/>
              <a:gd name="connsiteY10" fmla="*/ 427777 h 491593"/>
              <a:gd name="connsiteX11" fmla="*/ 72323 w 801103"/>
              <a:gd name="connsiteY11" fmla="*/ 208004 h 491593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315681 w 801103"/>
              <a:gd name="connsiteY9" fmla="*/ 431125 h 494141"/>
              <a:gd name="connsiteX10" fmla="*/ 299687 w 801103"/>
              <a:gd name="connsiteY10" fmla="*/ 301571 h 494141"/>
              <a:gd name="connsiteX11" fmla="*/ 9174 w 801103"/>
              <a:gd name="connsiteY11" fmla="*/ 427777 h 494141"/>
              <a:gd name="connsiteX12" fmla="*/ 72323 w 801103"/>
              <a:gd name="connsiteY12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315681 w 801103"/>
              <a:gd name="connsiteY10" fmla="*/ 431125 h 494141"/>
              <a:gd name="connsiteX11" fmla="*/ 299687 w 801103"/>
              <a:gd name="connsiteY11" fmla="*/ 301571 h 494141"/>
              <a:gd name="connsiteX12" fmla="*/ 9174 w 801103"/>
              <a:gd name="connsiteY12" fmla="*/ 427777 h 494141"/>
              <a:gd name="connsiteX13" fmla="*/ 72323 w 801103"/>
              <a:gd name="connsiteY13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9687 w 801103"/>
              <a:gd name="connsiteY12" fmla="*/ 301571 h 494141"/>
              <a:gd name="connsiteX13" fmla="*/ 9174 w 801103"/>
              <a:gd name="connsiteY13" fmla="*/ 427777 h 494141"/>
              <a:gd name="connsiteX14" fmla="*/ 72323 w 801103"/>
              <a:gd name="connsiteY14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9174 w 801103"/>
              <a:gd name="connsiteY14" fmla="*/ 427777 h 494141"/>
              <a:gd name="connsiteX15" fmla="*/ 72323 w 801103"/>
              <a:gd name="connsiteY15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163955 w 801103"/>
              <a:gd name="connsiteY14" fmla="*/ 315860 h 494141"/>
              <a:gd name="connsiteX15" fmla="*/ 9174 w 801103"/>
              <a:gd name="connsiteY15" fmla="*/ 427777 h 494141"/>
              <a:gd name="connsiteX16" fmla="*/ 72323 w 801103"/>
              <a:gd name="connsiteY16" fmla="*/ 208004 h 494141"/>
              <a:gd name="connsiteX0" fmla="*/ 72323 w 801103"/>
              <a:gd name="connsiteY0" fmla="*/ 199837 h 485974"/>
              <a:gd name="connsiteX1" fmla="*/ 68706 w 801103"/>
              <a:gd name="connsiteY1" fmla="*/ 136242 h 485974"/>
              <a:gd name="connsiteX2" fmla="*/ 106806 w 801103"/>
              <a:gd name="connsiteY2" fmla="*/ 143386 h 485974"/>
              <a:gd name="connsiteX3" fmla="*/ 216344 w 801103"/>
              <a:gd name="connsiteY3" fmla="*/ 138623 h 485974"/>
              <a:gd name="connsiteX4" fmla="*/ 344930 w 801103"/>
              <a:gd name="connsiteY4" fmla="*/ 24324 h 485974"/>
              <a:gd name="connsiteX5" fmla="*/ 444269 w 801103"/>
              <a:gd name="connsiteY5" fmla="*/ 2909 h 485974"/>
              <a:gd name="connsiteX6" fmla="*/ 604488 w 801103"/>
              <a:gd name="connsiteY6" fmla="*/ 33848 h 485974"/>
              <a:gd name="connsiteX7" fmla="*/ 718787 w 801103"/>
              <a:gd name="connsiteY7" fmla="*/ 300548 h 485974"/>
              <a:gd name="connsiteX8" fmla="*/ 770972 w 801103"/>
              <a:gd name="connsiteY8" fmla="*/ 478443 h 485974"/>
              <a:gd name="connsiteX9" fmla="*/ 671162 w 801103"/>
              <a:gd name="connsiteY9" fmla="*/ 431518 h 485974"/>
              <a:gd name="connsiteX10" fmla="*/ 471137 w 801103"/>
              <a:gd name="connsiteY10" fmla="*/ 276737 h 485974"/>
              <a:gd name="connsiteX11" fmla="*/ 418749 w 801103"/>
              <a:gd name="connsiteY11" fmla="*/ 360080 h 485974"/>
              <a:gd name="connsiteX12" fmla="*/ 315681 w 801103"/>
              <a:gd name="connsiteY12" fmla="*/ 422958 h 485974"/>
              <a:gd name="connsiteX13" fmla="*/ 290162 w 801103"/>
              <a:gd name="connsiteY13" fmla="*/ 388655 h 485974"/>
              <a:gd name="connsiteX14" fmla="*/ 299687 w 801103"/>
              <a:gd name="connsiteY14" fmla="*/ 293404 h 485974"/>
              <a:gd name="connsiteX15" fmla="*/ 163955 w 801103"/>
              <a:gd name="connsiteY15" fmla="*/ 307693 h 485974"/>
              <a:gd name="connsiteX16" fmla="*/ 9174 w 801103"/>
              <a:gd name="connsiteY16" fmla="*/ 419610 h 485974"/>
              <a:gd name="connsiteX17" fmla="*/ 72323 w 801103"/>
              <a:gd name="connsiteY17" fmla="*/ 199837 h 485974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718787 w 801103"/>
              <a:gd name="connsiteY8" fmla="*/ 324583 h 510009"/>
              <a:gd name="connsiteX9" fmla="*/ 770972 w 801103"/>
              <a:gd name="connsiteY9" fmla="*/ 502478 h 510009"/>
              <a:gd name="connsiteX10" fmla="*/ 671162 w 801103"/>
              <a:gd name="connsiteY10" fmla="*/ 455553 h 510009"/>
              <a:gd name="connsiteX11" fmla="*/ 471137 w 801103"/>
              <a:gd name="connsiteY11" fmla="*/ 300772 h 510009"/>
              <a:gd name="connsiteX12" fmla="*/ 418749 w 801103"/>
              <a:gd name="connsiteY12" fmla="*/ 384115 h 510009"/>
              <a:gd name="connsiteX13" fmla="*/ 315681 w 801103"/>
              <a:gd name="connsiteY13" fmla="*/ 446993 h 510009"/>
              <a:gd name="connsiteX14" fmla="*/ 290162 w 801103"/>
              <a:gd name="connsiteY14" fmla="*/ 412690 h 510009"/>
              <a:gd name="connsiteX15" fmla="*/ 299687 w 801103"/>
              <a:gd name="connsiteY15" fmla="*/ 317439 h 510009"/>
              <a:gd name="connsiteX16" fmla="*/ 163955 w 801103"/>
              <a:gd name="connsiteY16" fmla="*/ 331728 h 510009"/>
              <a:gd name="connsiteX17" fmla="*/ 9174 w 801103"/>
              <a:gd name="connsiteY17" fmla="*/ 443645 h 510009"/>
              <a:gd name="connsiteX18" fmla="*/ 72323 w 801103"/>
              <a:gd name="connsiteY18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40193 w 801103"/>
              <a:gd name="connsiteY8" fmla="*/ 229334 h 510009"/>
              <a:gd name="connsiteX9" fmla="*/ 718787 w 801103"/>
              <a:gd name="connsiteY9" fmla="*/ 324583 h 510009"/>
              <a:gd name="connsiteX10" fmla="*/ 770972 w 801103"/>
              <a:gd name="connsiteY10" fmla="*/ 502478 h 510009"/>
              <a:gd name="connsiteX11" fmla="*/ 671162 w 801103"/>
              <a:gd name="connsiteY11" fmla="*/ 455553 h 510009"/>
              <a:gd name="connsiteX12" fmla="*/ 471137 w 801103"/>
              <a:gd name="connsiteY12" fmla="*/ 300772 h 510009"/>
              <a:gd name="connsiteX13" fmla="*/ 418749 w 801103"/>
              <a:gd name="connsiteY13" fmla="*/ 384115 h 510009"/>
              <a:gd name="connsiteX14" fmla="*/ 315681 w 801103"/>
              <a:gd name="connsiteY14" fmla="*/ 446993 h 510009"/>
              <a:gd name="connsiteX15" fmla="*/ 290162 w 801103"/>
              <a:gd name="connsiteY15" fmla="*/ 412690 h 510009"/>
              <a:gd name="connsiteX16" fmla="*/ 299687 w 801103"/>
              <a:gd name="connsiteY16" fmla="*/ 317439 h 510009"/>
              <a:gd name="connsiteX17" fmla="*/ 163955 w 801103"/>
              <a:gd name="connsiteY17" fmla="*/ 331728 h 510009"/>
              <a:gd name="connsiteX18" fmla="*/ 9174 w 801103"/>
              <a:gd name="connsiteY18" fmla="*/ 443645 h 510009"/>
              <a:gd name="connsiteX19" fmla="*/ 72323 w 801103"/>
              <a:gd name="connsiteY19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4962 w 801103"/>
              <a:gd name="connsiteY8" fmla="*/ 174565 h 510009"/>
              <a:gd name="connsiteX9" fmla="*/ 540193 w 801103"/>
              <a:gd name="connsiteY9" fmla="*/ 229334 h 510009"/>
              <a:gd name="connsiteX10" fmla="*/ 718787 w 801103"/>
              <a:gd name="connsiteY10" fmla="*/ 324583 h 510009"/>
              <a:gd name="connsiteX11" fmla="*/ 770972 w 801103"/>
              <a:gd name="connsiteY11" fmla="*/ 502478 h 510009"/>
              <a:gd name="connsiteX12" fmla="*/ 671162 w 801103"/>
              <a:gd name="connsiteY12" fmla="*/ 455553 h 510009"/>
              <a:gd name="connsiteX13" fmla="*/ 471137 w 801103"/>
              <a:gd name="connsiteY13" fmla="*/ 300772 h 510009"/>
              <a:gd name="connsiteX14" fmla="*/ 418749 w 801103"/>
              <a:gd name="connsiteY14" fmla="*/ 384115 h 510009"/>
              <a:gd name="connsiteX15" fmla="*/ 315681 w 801103"/>
              <a:gd name="connsiteY15" fmla="*/ 446993 h 510009"/>
              <a:gd name="connsiteX16" fmla="*/ 290162 w 801103"/>
              <a:gd name="connsiteY16" fmla="*/ 412690 h 510009"/>
              <a:gd name="connsiteX17" fmla="*/ 299687 w 801103"/>
              <a:gd name="connsiteY17" fmla="*/ 317439 h 510009"/>
              <a:gd name="connsiteX18" fmla="*/ 163955 w 801103"/>
              <a:gd name="connsiteY18" fmla="*/ 331728 h 510009"/>
              <a:gd name="connsiteX19" fmla="*/ 9174 w 801103"/>
              <a:gd name="connsiteY19" fmla="*/ 443645 h 510009"/>
              <a:gd name="connsiteX20" fmla="*/ 72323 w 801103"/>
              <a:gd name="connsiteY20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718787 w 801103"/>
              <a:gd name="connsiteY11" fmla="*/ 324583 h 510009"/>
              <a:gd name="connsiteX12" fmla="*/ 770972 w 801103"/>
              <a:gd name="connsiteY12" fmla="*/ 502478 h 510009"/>
              <a:gd name="connsiteX13" fmla="*/ 671162 w 801103"/>
              <a:gd name="connsiteY13" fmla="*/ 455553 h 510009"/>
              <a:gd name="connsiteX14" fmla="*/ 471137 w 801103"/>
              <a:gd name="connsiteY14" fmla="*/ 300772 h 510009"/>
              <a:gd name="connsiteX15" fmla="*/ 418749 w 801103"/>
              <a:gd name="connsiteY15" fmla="*/ 384115 h 510009"/>
              <a:gd name="connsiteX16" fmla="*/ 315681 w 801103"/>
              <a:gd name="connsiteY16" fmla="*/ 446993 h 510009"/>
              <a:gd name="connsiteX17" fmla="*/ 290162 w 801103"/>
              <a:gd name="connsiteY17" fmla="*/ 412690 h 510009"/>
              <a:gd name="connsiteX18" fmla="*/ 299687 w 801103"/>
              <a:gd name="connsiteY18" fmla="*/ 317439 h 510009"/>
              <a:gd name="connsiteX19" fmla="*/ 163955 w 801103"/>
              <a:gd name="connsiteY19" fmla="*/ 331728 h 510009"/>
              <a:gd name="connsiteX20" fmla="*/ 9174 w 801103"/>
              <a:gd name="connsiteY20" fmla="*/ 443645 h 510009"/>
              <a:gd name="connsiteX21" fmla="*/ 72323 w 801103"/>
              <a:gd name="connsiteY21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661637 w 801103"/>
              <a:gd name="connsiteY11" fmla="*/ 300772 h 510009"/>
              <a:gd name="connsiteX12" fmla="*/ 718787 w 801103"/>
              <a:gd name="connsiteY12" fmla="*/ 324583 h 510009"/>
              <a:gd name="connsiteX13" fmla="*/ 770972 w 801103"/>
              <a:gd name="connsiteY13" fmla="*/ 502478 h 510009"/>
              <a:gd name="connsiteX14" fmla="*/ 671162 w 801103"/>
              <a:gd name="connsiteY14" fmla="*/ 455553 h 510009"/>
              <a:gd name="connsiteX15" fmla="*/ 471137 w 801103"/>
              <a:gd name="connsiteY15" fmla="*/ 300772 h 510009"/>
              <a:gd name="connsiteX16" fmla="*/ 418749 w 801103"/>
              <a:gd name="connsiteY16" fmla="*/ 384115 h 510009"/>
              <a:gd name="connsiteX17" fmla="*/ 315681 w 801103"/>
              <a:gd name="connsiteY17" fmla="*/ 446993 h 510009"/>
              <a:gd name="connsiteX18" fmla="*/ 290162 w 801103"/>
              <a:gd name="connsiteY18" fmla="*/ 412690 h 510009"/>
              <a:gd name="connsiteX19" fmla="*/ 299687 w 801103"/>
              <a:gd name="connsiteY19" fmla="*/ 317439 h 510009"/>
              <a:gd name="connsiteX20" fmla="*/ 163955 w 801103"/>
              <a:gd name="connsiteY20" fmla="*/ 331728 h 510009"/>
              <a:gd name="connsiteX21" fmla="*/ 9174 w 801103"/>
              <a:gd name="connsiteY21" fmla="*/ 443645 h 510009"/>
              <a:gd name="connsiteX22" fmla="*/ 72323 w 801103"/>
              <a:gd name="connsiteY22" fmla="*/ 223872 h 510009"/>
              <a:gd name="connsiteX0" fmla="*/ 72323 w 776061"/>
              <a:gd name="connsiteY0" fmla="*/ 223872 h 510009"/>
              <a:gd name="connsiteX1" fmla="*/ 68706 w 776061"/>
              <a:gd name="connsiteY1" fmla="*/ 160277 h 510009"/>
              <a:gd name="connsiteX2" fmla="*/ 106806 w 776061"/>
              <a:gd name="connsiteY2" fmla="*/ 167421 h 510009"/>
              <a:gd name="connsiteX3" fmla="*/ 216344 w 776061"/>
              <a:gd name="connsiteY3" fmla="*/ 162658 h 510009"/>
              <a:gd name="connsiteX4" fmla="*/ 344930 w 776061"/>
              <a:gd name="connsiteY4" fmla="*/ 48359 h 510009"/>
              <a:gd name="connsiteX5" fmla="*/ 444269 w 776061"/>
              <a:gd name="connsiteY5" fmla="*/ 26944 h 510009"/>
              <a:gd name="connsiteX6" fmla="*/ 513999 w 776061"/>
              <a:gd name="connsiteY6" fmla="*/ 733 h 510009"/>
              <a:gd name="connsiteX7" fmla="*/ 604488 w 776061"/>
              <a:gd name="connsiteY7" fmla="*/ 57883 h 510009"/>
              <a:gd name="connsiteX8" fmla="*/ 592580 w 776061"/>
              <a:gd name="connsiteY8" fmla="*/ 107890 h 510009"/>
              <a:gd name="connsiteX9" fmla="*/ 594962 w 776061"/>
              <a:gd name="connsiteY9" fmla="*/ 174565 h 510009"/>
              <a:gd name="connsiteX10" fmla="*/ 540193 w 776061"/>
              <a:gd name="connsiteY10" fmla="*/ 229334 h 510009"/>
              <a:gd name="connsiteX11" fmla="*/ 661637 w 776061"/>
              <a:gd name="connsiteY11" fmla="*/ 300772 h 510009"/>
              <a:gd name="connsiteX12" fmla="*/ 718787 w 776061"/>
              <a:gd name="connsiteY12" fmla="*/ 324583 h 510009"/>
              <a:gd name="connsiteX13" fmla="*/ 747362 w 776061"/>
              <a:gd name="connsiteY13" fmla="*/ 431740 h 510009"/>
              <a:gd name="connsiteX14" fmla="*/ 770972 w 776061"/>
              <a:gd name="connsiteY14" fmla="*/ 502478 h 510009"/>
              <a:gd name="connsiteX15" fmla="*/ 671162 w 776061"/>
              <a:gd name="connsiteY15" fmla="*/ 455553 h 510009"/>
              <a:gd name="connsiteX16" fmla="*/ 471137 w 776061"/>
              <a:gd name="connsiteY16" fmla="*/ 300772 h 510009"/>
              <a:gd name="connsiteX17" fmla="*/ 418749 w 776061"/>
              <a:gd name="connsiteY17" fmla="*/ 384115 h 510009"/>
              <a:gd name="connsiteX18" fmla="*/ 315681 w 776061"/>
              <a:gd name="connsiteY18" fmla="*/ 446993 h 510009"/>
              <a:gd name="connsiteX19" fmla="*/ 290162 w 776061"/>
              <a:gd name="connsiteY19" fmla="*/ 412690 h 510009"/>
              <a:gd name="connsiteX20" fmla="*/ 299687 w 776061"/>
              <a:gd name="connsiteY20" fmla="*/ 317439 h 510009"/>
              <a:gd name="connsiteX21" fmla="*/ 163955 w 776061"/>
              <a:gd name="connsiteY21" fmla="*/ 331728 h 510009"/>
              <a:gd name="connsiteX22" fmla="*/ 9174 w 776061"/>
              <a:gd name="connsiteY22" fmla="*/ 443645 h 510009"/>
              <a:gd name="connsiteX23" fmla="*/ 72323 w 776061"/>
              <a:gd name="connsiteY23" fmla="*/ 223872 h 510009"/>
              <a:gd name="connsiteX0" fmla="*/ 72323 w 778698"/>
              <a:gd name="connsiteY0" fmla="*/ 223872 h 510009"/>
              <a:gd name="connsiteX1" fmla="*/ 68706 w 778698"/>
              <a:gd name="connsiteY1" fmla="*/ 160277 h 510009"/>
              <a:gd name="connsiteX2" fmla="*/ 106806 w 778698"/>
              <a:gd name="connsiteY2" fmla="*/ 167421 h 510009"/>
              <a:gd name="connsiteX3" fmla="*/ 216344 w 778698"/>
              <a:gd name="connsiteY3" fmla="*/ 162658 h 510009"/>
              <a:gd name="connsiteX4" fmla="*/ 344930 w 778698"/>
              <a:gd name="connsiteY4" fmla="*/ 48359 h 510009"/>
              <a:gd name="connsiteX5" fmla="*/ 444269 w 778698"/>
              <a:gd name="connsiteY5" fmla="*/ 26944 h 510009"/>
              <a:gd name="connsiteX6" fmla="*/ 513999 w 778698"/>
              <a:gd name="connsiteY6" fmla="*/ 733 h 510009"/>
              <a:gd name="connsiteX7" fmla="*/ 604488 w 778698"/>
              <a:gd name="connsiteY7" fmla="*/ 57883 h 510009"/>
              <a:gd name="connsiteX8" fmla="*/ 592580 w 778698"/>
              <a:gd name="connsiteY8" fmla="*/ 107890 h 510009"/>
              <a:gd name="connsiteX9" fmla="*/ 594962 w 778698"/>
              <a:gd name="connsiteY9" fmla="*/ 174565 h 510009"/>
              <a:gd name="connsiteX10" fmla="*/ 540193 w 778698"/>
              <a:gd name="connsiteY10" fmla="*/ 229334 h 510009"/>
              <a:gd name="connsiteX11" fmla="*/ 661637 w 778698"/>
              <a:gd name="connsiteY11" fmla="*/ 300772 h 510009"/>
              <a:gd name="connsiteX12" fmla="*/ 718787 w 778698"/>
              <a:gd name="connsiteY12" fmla="*/ 324583 h 510009"/>
              <a:gd name="connsiteX13" fmla="*/ 778318 w 778698"/>
              <a:gd name="connsiteY13" fmla="*/ 388878 h 510009"/>
              <a:gd name="connsiteX14" fmla="*/ 747362 w 778698"/>
              <a:gd name="connsiteY14" fmla="*/ 431740 h 510009"/>
              <a:gd name="connsiteX15" fmla="*/ 770972 w 778698"/>
              <a:gd name="connsiteY15" fmla="*/ 502478 h 510009"/>
              <a:gd name="connsiteX16" fmla="*/ 671162 w 778698"/>
              <a:gd name="connsiteY16" fmla="*/ 455553 h 510009"/>
              <a:gd name="connsiteX17" fmla="*/ 471137 w 778698"/>
              <a:gd name="connsiteY17" fmla="*/ 300772 h 510009"/>
              <a:gd name="connsiteX18" fmla="*/ 418749 w 778698"/>
              <a:gd name="connsiteY18" fmla="*/ 384115 h 510009"/>
              <a:gd name="connsiteX19" fmla="*/ 315681 w 778698"/>
              <a:gd name="connsiteY19" fmla="*/ 446993 h 510009"/>
              <a:gd name="connsiteX20" fmla="*/ 290162 w 778698"/>
              <a:gd name="connsiteY20" fmla="*/ 412690 h 510009"/>
              <a:gd name="connsiteX21" fmla="*/ 299687 w 778698"/>
              <a:gd name="connsiteY21" fmla="*/ 317439 h 510009"/>
              <a:gd name="connsiteX22" fmla="*/ 163955 w 778698"/>
              <a:gd name="connsiteY22" fmla="*/ 331728 h 510009"/>
              <a:gd name="connsiteX23" fmla="*/ 9174 w 778698"/>
              <a:gd name="connsiteY23" fmla="*/ 443645 h 510009"/>
              <a:gd name="connsiteX24" fmla="*/ 72323 w 778698"/>
              <a:gd name="connsiteY24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661637 w 778341"/>
              <a:gd name="connsiteY11" fmla="*/ 300772 h 510009"/>
              <a:gd name="connsiteX12" fmla="*/ 718787 w 778341"/>
              <a:gd name="connsiteY12" fmla="*/ 324583 h 510009"/>
              <a:gd name="connsiteX13" fmla="*/ 749742 w 778341"/>
              <a:gd name="connsiteY13" fmla="*/ 369828 h 510009"/>
              <a:gd name="connsiteX14" fmla="*/ 778318 w 778341"/>
              <a:gd name="connsiteY14" fmla="*/ 388878 h 510009"/>
              <a:gd name="connsiteX15" fmla="*/ 747362 w 778341"/>
              <a:gd name="connsiteY15" fmla="*/ 431740 h 510009"/>
              <a:gd name="connsiteX16" fmla="*/ 770972 w 778341"/>
              <a:gd name="connsiteY16" fmla="*/ 502478 h 510009"/>
              <a:gd name="connsiteX17" fmla="*/ 671162 w 778341"/>
              <a:gd name="connsiteY17" fmla="*/ 455553 h 510009"/>
              <a:gd name="connsiteX18" fmla="*/ 471137 w 778341"/>
              <a:gd name="connsiteY18" fmla="*/ 300772 h 510009"/>
              <a:gd name="connsiteX19" fmla="*/ 418749 w 778341"/>
              <a:gd name="connsiteY19" fmla="*/ 384115 h 510009"/>
              <a:gd name="connsiteX20" fmla="*/ 315681 w 778341"/>
              <a:gd name="connsiteY20" fmla="*/ 446993 h 510009"/>
              <a:gd name="connsiteX21" fmla="*/ 290162 w 778341"/>
              <a:gd name="connsiteY21" fmla="*/ 412690 h 510009"/>
              <a:gd name="connsiteX22" fmla="*/ 299687 w 778341"/>
              <a:gd name="connsiteY22" fmla="*/ 317439 h 510009"/>
              <a:gd name="connsiteX23" fmla="*/ 163955 w 778341"/>
              <a:gd name="connsiteY23" fmla="*/ 331728 h 510009"/>
              <a:gd name="connsiteX24" fmla="*/ 9174 w 778341"/>
              <a:gd name="connsiteY24" fmla="*/ 443645 h 510009"/>
              <a:gd name="connsiteX25" fmla="*/ 72323 w 778341"/>
              <a:gd name="connsiteY25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471137 w 778341"/>
              <a:gd name="connsiteY19" fmla="*/ 300772 h 510009"/>
              <a:gd name="connsiteX20" fmla="*/ 418749 w 778341"/>
              <a:gd name="connsiteY20" fmla="*/ 384115 h 510009"/>
              <a:gd name="connsiteX21" fmla="*/ 315681 w 778341"/>
              <a:gd name="connsiteY21" fmla="*/ 446993 h 510009"/>
              <a:gd name="connsiteX22" fmla="*/ 290162 w 778341"/>
              <a:gd name="connsiteY22" fmla="*/ 412690 h 510009"/>
              <a:gd name="connsiteX23" fmla="*/ 299687 w 778341"/>
              <a:gd name="connsiteY23" fmla="*/ 317439 h 510009"/>
              <a:gd name="connsiteX24" fmla="*/ 163955 w 778341"/>
              <a:gd name="connsiteY24" fmla="*/ 331728 h 510009"/>
              <a:gd name="connsiteX25" fmla="*/ 9174 w 778341"/>
              <a:gd name="connsiteY25" fmla="*/ 443645 h 510009"/>
              <a:gd name="connsiteX26" fmla="*/ 72323 w 778341"/>
              <a:gd name="connsiteY26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471137 w 778341"/>
              <a:gd name="connsiteY20" fmla="*/ 300772 h 510009"/>
              <a:gd name="connsiteX21" fmla="*/ 418749 w 778341"/>
              <a:gd name="connsiteY21" fmla="*/ 384115 h 510009"/>
              <a:gd name="connsiteX22" fmla="*/ 315681 w 778341"/>
              <a:gd name="connsiteY22" fmla="*/ 446993 h 510009"/>
              <a:gd name="connsiteX23" fmla="*/ 290162 w 778341"/>
              <a:gd name="connsiteY23" fmla="*/ 412690 h 510009"/>
              <a:gd name="connsiteX24" fmla="*/ 299687 w 778341"/>
              <a:gd name="connsiteY24" fmla="*/ 317439 h 510009"/>
              <a:gd name="connsiteX25" fmla="*/ 163955 w 778341"/>
              <a:gd name="connsiteY25" fmla="*/ 331728 h 510009"/>
              <a:gd name="connsiteX26" fmla="*/ 9174 w 778341"/>
              <a:gd name="connsiteY26" fmla="*/ 443645 h 510009"/>
              <a:gd name="connsiteX27" fmla="*/ 72323 w 778341"/>
              <a:gd name="connsiteY27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502093 w 778341"/>
              <a:gd name="connsiteY20" fmla="*/ 279340 h 510009"/>
              <a:gd name="connsiteX21" fmla="*/ 471137 w 778341"/>
              <a:gd name="connsiteY21" fmla="*/ 300772 h 510009"/>
              <a:gd name="connsiteX22" fmla="*/ 418749 w 778341"/>
              <a:gd name="connsiteY22" fmla="*/ 384115 h 510009"/>
              <a:gd name="connsiteX23" fmla="*/ 315681 w 778341"/>
              <a:gd name="connsiteY23" fmla="*/ 446993 h 510009"/>
              <a:gd name="connsiteX24" fmla="*/ 290162 w 778341"/>
              <a:gd name="connsiteY24" fmla="*/ 412690 h 510009"/>
              <a:gd name="connsiteX25" fmla="*/ 299687 w 778341"/>
              <a:gd name="connsiteY25" fmla="*/ 317439 h 510009"/>
              <a:gd name="connsiteX26" fmla="*/ 163955 w 778341"/>
              <a:gd name="connsiteY26" fmla="*/ 331728 h 510009"/>
              <a:gd name="connsiteX27" fmla="*/ 9174 w 778341"/>
              <a:gd name="connsiteY27" fmla="*/ 443645 h 510009"/>
              <a:gd name="connsiteX28" fmla="*/ 72323 w 778341"/>
              <a:gd name="connsiteY28" fmla="*/ 223872 h 510009"/>
              <a:gd name="connsiteX0" fmla="*/ 399247 w 1105265"/>
              <a:gd name="connsiteY0" fmla="*/ 223872 h 510009"/>
              <a:gd name="connsiteX1" fmla="*/ 395630 w 1105265"/>
              <a:gd name="connsiteY1" fmla="*/ 160277 h 510009"/>
              <a:gd name="connsiteX2" fmla="*/ 433730 w 1105265"/>
              <a:gd name="connsiteY2" fmla="*/ 167421 h 510009"/>
              <a:gd name="connsiteX3" fmla="*/ 543268 w 1105265"/>
              <a:gd name="connsiteY3" fmla="*/ 162658 h 510009"/>
              <a:gd name="connsiteX4" fmla="*/ 671854 w 1105265"/>
              <a:gd name="connsiteY4" fmla="*/ 48359 h 510009"/>
              <a:gd name="connsiteX5" fmla="*/ 771193 w 1105265"/>
              <a:gd name="connsiteY5" fmla="*/ 26944 h 510009"/>
              <a:gd name="connsiteX6" fmla="*/ 840923 w 1105265"/>
              <a:gd name="connsiteY6" fmla="*/ 733 h 510009"/>
              <a:gd name="connsiteX7" fmla="*/ 931412 w 1105265"/>
              <a:gd name="connsiteY7" fmla="*/ 57883 h 510009"/>
              <a:gd name="connsiteX8" fmla="*/ 919504 w 1105265"/>
              <a:gd name="connsiteY8" fmla="*/ 107890 h 510009"/>
              <a:gd name="connsiteX9" fmla="*/ 921886 w 1105265"/>
              <a:gd name="connsiteY9" fmla="*/ 174565 h 510009"/>
              <a:gd name="connsiteX10" fmla="*/ 867117 w 1105265"/>
              <a:gd name="connsiteY10" fmla="*/ 229334 h 510009"/>
              <a:gd name="connsiteX11" fmla="*/ 905217 w 1105265"/>
              <a:gd name="connsiteY11" fmla="*/ 243622 h 510009"/>
              <a:gd name="connsiteX12" fmla="*/ 988561 w 1105265"/>
              <a:gd name="connsiteY12" fmla="*/ 300772 h 510009"/>
              <a:gd name="connsiteX13" fmla="*/ 1045711 w 1105265"/>
              <a:gd name="connsiteY13" fmla="*/ 324583 h 510009"/>
              <a:gd name="connsiteX14" fmla="*/ 1076666 w 1105265"/>
              <a:gd name="connsiteY14" fmla="*/ 369828 h 510009"/>
              <a:gd name="connsiteX15" fmla="*/ 1105242 w 1105265"/>
              <a:gd name="connsiteY15" fmla="*/ 388878 h 510009"/>
              <a:gd name="connsiteX16" fmla="*/ 1074286 w 1105265"/>
              <a:gd name="connsiteY16" fmla="*/ 431740 h 510009"/>
              <a:gd name="connsiteX17" fmla="*/ 1097896 w 1105265"/>
              <a:gd name="connsiteY17" fmla="*/ 502478 h 510009"/>
              <a:gd name="connsiteX18" fmla="*/ 998086 w 1105265"/>
              <a:gd name="connsiteY18" fmla="*/ 455553 h 510009"/>
              <a:gd name="connsiteX19" fmla="*/ 879023 w 1105265"/>
              <a:gd name="connsiteY19" fmla="*/ 296009 h 510009"/>
              <a:gd name="connsiteX20" fmla="*/ 829017 w 1105265"/>
              <a:gd name="connsiteY20" fmla="*/ 279340 h 510009"/>
              <a:gd name="connsiteX21" fmla="*/ 798061 w 1105265"/>
              <a:gd name="connsiteY21" fmla="*/ 300772 h 510009"/>
              <a:gd name="connsiteX22" fmla="*/ 745673 w 1105265"/>
              <a:gd name="connsiteY22" fmla="*/ 384115 h 510009"/>
              <a:gd name="connsiteX23" fmla="*/ 642605 w 1105265"/>
              <a:gd name="connsiteY23" fmla="*/ 446993 h 510009"/>
              <a:gd name="connsiteX24" fmla="*/ 617086 w 1105265"/>
              <a:gd name="connsiteY24" fmla="*/ 412690 h 510009"/>
              <a:gd name="connsiteX25" fmla="*/ 626611 w 1105265"/>
              <a:gd name="connsiteY25" fmla="*/ 317439 h 510009"/>
              <a:gd name="connsiteX26" fmla="*/ 490879 w 1105265"/>
              <a:gd name="connsiteY26" fmla="*/ 331728 h 510009"/>
              <a:gd name="connsiteX27" fmla="*/ 2723 w 1105265"/>
              <a:gd name="connsiteY27" fmla="*/ 503970 h 510009"/>
              <a:gd name="connsiteX28" fmla="*/ 399247 w 1105265"/>
              <a:gd name="connsiteY28" fmla="*/ 223872 h 510009"/>
              <a:gd name="connsiteX0" fmla="*/ 416120 w 1122138"/>
              <a:gd name="connsiteY0" fmla="*/ 223872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416120 w 1122138"/>
              <a:gd name="connsiteY29" fmla="*/ 223872 h 510009"/>
              <a:gd name="connsiteX0" fmla="*/ 193870 w 1122138"/>
              <a:gd name="connsiteY0" fmla="*/ 55597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193870 w 1122138"/>
              <a:gd name="connsiteY0" fmla="*/ 55597 h 510009"/>
              <a:gd name="connsiteX1" fmla="*/ 310903 w 1122138"/>
              <a:gd name="connsiteY1" fmla="*/ 360302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517184 w 1131570"/>
              <a:gd name="connsiteY26" fmla="*/ 3317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698159 w 1131570"/>
              <a:gd name="connsiteY3" fmla="*/ 48359 h 526410"/>
              <a:gd name="connsiteX4" fmla="*/ 797498 w 1131570"/>
              <a:gd name="connsiteY4" fmla="*/ 26944 h 526410"/>
              <a:gd name="connsiteX5" fmla="*/ 867228 w 1131570"/>
              <a:gd name="connsiteY5" fmla="*/ 733 h 526410"/>
              <a:gd name="connsiteX6" fmla="*/ 957717 w 1131570"/>
              <a:gd name="connsiteY6" fmla="*/ 57883 h 526410"/>
              <a:gd name="connsiteX7" fmla="*/ 945809 w 1131570"/>
              <a:gd name="connsiteY7" fmla="*/ 107890 h 526410"/>
              <a:gd name="connsiteX8" fmla="*/ 948191 w 1131570"/>
              <a:gd name="connsiteY8" fmla="*/ 174565 h 526410"/>
              <a:gd name="connsiteX9" fmla="*/ 893422 w 1131570"/>
              <a:gd name="connsiteY9" fmla="*/ 229334 h 526410"/>
              <a:gd name="connsiteX10" fmla="*/ 931522 w 1131570"/>
              <a:gd name="connsiteY10" fmla="*/ 243622 h 526410"/>
              <a:gd name="connsiteX11" fmla="*/ 1014866 w 1131570"/>
              <a:gd name="connsiteY11" fmla="*/ 300772 h 526410"/>
              <a:gd name="connsiteX12" fmla="*/ 1072016 w 1131570"/>
              <a:gd name="connsiteY12" fmla="*/ 324583 h 526410"/>
              <a:gd name="connsiteX13" fmla="*/ 1102971 w 1131570"/>
              <a:gd name="connsiteY13" fmla="*/ 369828 h 526410"/>
              <a:gd name="connsiteX14" fmla="*/ 1131547 w 1131570"/>
              <a:gd name="connsiteY14" fmla="*/ 388878 h 526410"/>
              <a:gd name="connsiteX15" fmla="*/ 1100591 w 1131570"/>
              <a:gd name="connsiteY15" fmla="*/ 431740 h 526410"/>
              <a:gd name="connsiteX16" fmla="*/ 1124201 w 1131570"/>
              <a:gd name="connsiteY16" fmla="*/ 502478 h 526410"/>
              <a:gd name="connsiteX17" fmla="*/ 1024391 w 1131570"/>
              <a:gd name="connsiteY17" fmla="*/ 455553 h 526410"/>
              <a:gd name="connsiteX18" fmla="*/ 905328 w 1131570"/>
              <a:gd name="connsiteY18" fmla="*/ 296009 h 526410"/>
              <a:gd name="connsiteX19" fmla="*/ 855322 w 1131570"/>
              <a:gd name="connsiteY19" fmla="*/ 279340 h 526410"/>
              <a:gd name="connsiteX20" fmla="*/ 824366 w 1131570"/>
              <a:gd name="connsiteY20" fmla="*/ 300772 h 526410"/>
              <a:gd name="connsiteX21" fmla="*/ 771978 w 1131570"/>
              <a:gd name="connsiteY21" fmla="*/ 384115 h 526410"/>
              <a:gd name="connsiteX22" fmla="*/ 668910 w 1131570"/>
              <a:gd name="connsiteY22" fmla="*/ 446993 h 526410"/>
              <a:gd name="connsiteX23" fmla="*/ 643391 w 1131570"/>
              <a:gd name="connsiteY23" fmla="*/ 412690 h 526410"/>
              <a:gd name="connsiteX24" fmla="*/ 652916 w 1131570"/>
              <a:gd name="connsiteY24" fmla="*/ 317439 h 526410"/>
              <a:gd name="connsiteX25" fmla="*/ 434634 w 1131570"/>
              <a:gd name="connsiteY25" fmla="*/ 509528 h 526410"/>
              <a:gd name="connsiteX26" fmla="*/ 228824 w 1131570"/>
              <a:gd name="connsiteY26" fmla="*/ 508734 h 526410"/>
              <a:gd name="connsiteX27" fmla="*/ 29028 w 1131570"/>
              <a:gd name="connsiteY27" fmla="*/ 503970 h 526410"/>
              <a:gd name="connsiteX28" fmla="*/ 63724 w 1131570"/>
              <a:gd name="connsiteY28" fmla="*/ 245209 h 526410"/>
              <a:gd name="connsiteX29" fmla="*/ 203302 w 1131570"/>
              <a:gd name="connsiteY29" fmla="*/ 55597 h 526410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652916 w 1131570"/>
              <a:gd name="connsiteY23" fmla="*/ 328065 h 537036"/>
              <a:gd name="connsiteX24" fmla="*/ 434634 w 1131570"/>
              <a:gd name="connsiteY24" fmla="*/ 520154 h 537036"/>
              <a:gd name="connsiteX25" fmla="*/ 228824 w 1131570"/>
              <a:gd name="connsiteY25" fmla="*/ 519360 h 537036"/>
              <a:gd name="connsiteX26" fmla="*/ 29028 w 1131570"/>
              <a:gd name="connsiteY26" fmla="*/ 514596 h 537036"/>
              <a:gd name="connsiteX27" fmla="*/ 63724 w 1131570"/>
              <a:gd name="connsiteY27" fmla="*/ 255835 h 537036"/>
              <a:gd name="connsiteX28" fmla="*/ 203302 w 1131570"/>
              <a:gd name="connsiteY28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434634 w 1131570"/>
              <a:gd name="connsiteY23" fmla="*/ 520154 h 537036"/>
              <a:gd name="connsiteX24" fmla="*/ 228824 w 1131570"/>
              <a:gd name="connsiteY24" fmla="*/ 519360 h 537036"/>
              <a:gd name="connsiteX25" fmla="*/ 29028 w 1131570"/>
              <a:gd name="connsiteY25" fmla="*/ 514596 h 537036"/>
              <a:gd name="connsiteX26" fmla="*/ 63724 w 1131570"/>
              <a:gd name="connsiteY26" fmla="*/ 255835 h 537036"/>
              <a:gd name="connsiteX27" fmla="*/ 203302 w 1131570"/>
              <a:gd name="connsiteY27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434634 w 1131570"/>
              <a:gd name="connsiteY22" fmla="*/ 520154 h 537036"/>
              <a:gd name="connsiteX23" fmla="*/ 228824 w 1131570"/>
              <a:gd name="connsiteY23" fmla="*/ 519360 h 537036"/>
              <a:gd name="connsiteX24" fmla="*/ 29028 w 1131570"/>
              <a:gd name="connsiteY24" fmla="*/ 514596 h 537036"/>
              <a:gd name="connsiteX25" fmla="*/ 63724 w 1131570"/>
              <a:gd name="connsiteY25" fmla="*/ 255835 h 537036"/>
              <a:gd name="connsiteX26" fmla="*/ 203302 w 1131570"/>
              <a:gd name="connsiteY26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434634 w 1131570"/>
              <a:gd name="connsiteY21" fmla="*/ 520154 h 537036"/>
              <a:gd name="connsiteX22" fmla="*/ 228824 w 1131570"/>
              <a:gd name="connsiteY22" fmla="*/ 519360 h 537036"/>
              <a:gd name="connsiteX23" fmla="*/ 29028 w 1131570"/>
              <a:gd name="connsiteY23" fmla="*/ 514596 h 537036"/>
              <a:gd name="connsiteX24" fmla="*/ 63724 w 1131570"/>
              <a:gd name="connsiteY24" fmla="*/ 255835 h 537036"/>
              <a:gd name="connsiteX25" fmla="*/ 203302 w 1131570"/>
              <a:gd name="connsiteY25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434634 w 1131570"/>
              <a:gd name="connsiteY20" fmla="*/ 520154 h 537036"/>
              <a:gd name="connsiteX21" fmla="*/ 228824 w 1131570"/>
              <a:gd name="connsiteY21" fmla="*/ 519360 h 537036"/>
              <a:gd name="connsiteX22" fmla="*/ 29028 w 1131570"/>
              <a:gd name="connsiteY22" fmla="*/ 514596 h 537036"/>
              <a:gd name="connsiteX23" fmla="*/ 63724 w 1131570"/>
              <a:gd name="connsiteY23" fmla="*/ 255835 h 537036"/>
              <a:gd name="connsiteX24" fmla="*/ 203302 w 1131570"/>
              <a:gd name="connsiteY24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434634 w 1131570"/>
              <a:gd name="connsiteY19" fmla="*/ 520154 h 537036"/>
              <a:gd name="connsiteX20" fmla="*/ 228824 w 1131570"/>
              <a:gd name="connsiteY20" fmla="*/ 519360 h 537036"/>
              <a:gd name="connsiteX21" fmla="*/ 29028 w 1131570"/>
              <a:gd name="connsiteY21" fmla="*/ 514596 h 537036"/>
              <a:gd name="connsiteX22" fmla="*/ 63724 w 1131570"/>
              <a:gd name="connsiteY22" fmla="*/ 255835 h 537036"/>
              <a:gd name="connsiteX23" fmla="*/ 203302 w 1131570"/>
              <a:gd name="connsiteY23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434634 w 1131570"/>
              <a:gd name="connsiteY18" fmla="*/ 520154 h 537036"/>
              <a:gd name="connsiteX19" fmla="*/ 228824 w 1131570"/>
              <a:gd name="connsiteY19" fmla="*/ 519360 h 537036"/>
              <a:gd name="connsiteX20" fmla="*/ 29028 w 1131570"/>
              <a:gd name="connsiteY20" fmla="*/ 514596 h 537036"/>
              <a:gd name="connsiteX21" fmla="*/ 63724 w 1131570"/>
              <a:gd name="connsiteY21" fmla="*/ 255835 h 537036"/>
              <a:gd name="connsiteX22" fmla="*/ 203302 w 1131570"/>
              <a:gd name="connsiteY22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434634 w 1131570"/>
              <a:gd name="connsiteY17" fmla="*/ 520154 h 537036"/>
              <a:gd name="connsiteX18" fmla="*/ 228824 w 1131570"/>
              <a:gd name="connsiteY18" fmla="*/ 519360 h 537036"/>
              <a:gd name="connsiteX19" fmla="*/ 29028 w 1131570"/>
              <a:gd name="connsiteY19" fmla="*/ 514596 h 537036"/>
              <a:gd name="connsiteX20" fmla="*/ 63724 w 1131570"/>
              <a:gd name="connsiteY20" fmla="*/ 255835 h 537036"/>
              <a:gd name="connsiteX21" fmla="*/ 203302 w 1131570"/>
              <a:gd name="connsiteY21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434634 w 1131570"/>
              <a:gd name="connsiteY16" fmla="*/ 520154 h 537036"/>
              <a:gd name="connsiteX17" fmla="*/ 228824 w 1131570"/>
              <a:gd name="connsiteY17" fmla="*/ 519360 h 537036"/>
              <a:gd name="connsiteX18" fmla="*/ 29028 w 1131570"/>
              <a:gd name="connsiteY18" fmla="*/ 514596 h 537036"/>
              <a:gd name="connsiteX19" fmla="*/ 63724 w 1131570"/>
              <a:gd name="connsiteY19" fmla="*/ 255835 h 537036"/>
              <a:gd name="connsiteX20" fmla="*/ 203302 w 1131570"/>
              <a:gd name="connsiteY20" fmla="*/ 66223 h 537036"/>
              <a:gd name="connsiteX0" fmla="*/ 203302 w 1161440"/>
              <a:gd name="connsiteY0" fmla="*/ 66223 h 537036"/>
              <a:gd name="connsiteX1" fmla="*/ 320335 w 1161440"/>
              <a:gd name="connsiteY1" fmla="*/ 370928 h 537036"/>
              <a:gd name="connsiteX2" fmla="*/ 431460 w 1161440"/>
              <a:gd name="connsiteY2" fmla="*/ 371722 h 537036"/>
              <a:gd name="connsiteX3" fmla="*/ 797498 w 1161440"/>
              <a:gd name="connsiteY3" fmla="*/ 37570 h 537036"/>
              <a:gd name="connsiteX4" fmla="*/ 867228 w 1161440"/>
              <a:gd name="connsiteY4" fmla="*/ 11359 h 537036"/>
              <a:gd name="connsiteX5" fmla="*/ 957717 w 1161440"/>
              <a:gd name="connsiteY5" fmla="*/ 68509 h 537036"/>
              <a:gd name="connsiteX6" fmla="*/ 945809 w 1161440"/>
              <a:gd name="connsiteY6" fmla="*/ 118516 h 537036"/>
              <a:gd name="connsiteX7" fmla="*/ 948191 w 1161440"/>
              <a:gd name="connsiteY7" fmla="*/ 185191 h 537036"/>
              <a:gd name="connsiteX8" fmla="*/ 893422 w 1161440"/>
              <a:gd name="connsiteY8" fmla="*/ 239960 h 537036"/>
              <a:gd name="connsiteX9" fmla="*/ 931522 w 1161440"/>
              <a:gd name="connsiteY9" fmla="*/ 254248 h 537036"/>
              <a:gd name="connsiteX10" fmla="*/ 1014866 w 1161440"/>
              <a:gd name="connsiteY10" fmla="*/ 311398 h 537036"/>
              <a:gd name="connsiteX11" fmla="*/ 1072016 w 1161440"/>
              <a:gd name="connsiteY11" fmla="*/ 335209 h 537036"/>
              <a:gd name="connsiteX12" fmla="*/ 1102971 w 1161440"/>
              <a:gd name="connsiteY12" fmla="*/ 380454 h 537036"/>
              <a:gd name="connsiteX13" fmla="*/ 1131547 w 1161440"/>
              <a:gd name="connsiteY13" fmla="*/ 399504 h 537036"/>
              <a:gd name="connsiteX14" fmla="*/ 1100591 w 1161440"/>
              <a:gd name="connsiteY14" fmla="*/ 442366 h 537036"/>
              <a:gd name="connsiteX15" fmla="*/ 434634 w 1161440"/>
              <a:gd name="connsiteY15" fmla="*/ 520154 h 537036"/>
              <a:gd name="connsiteX16" fmla="*/ 228824 w 1161440"/>
              <a:gd name="connsiteY16" fmla="*/ 519360 h 537036"/>
              <a:gd name="connsiteX17" fmla="*/ 29028 w 1161440"/>
              <a:gd name="connsiteY17" fmla="*/ 514596 h 537036"/>
              <a:gd name="connsiteX18" fmla="*/ 63724 w 1161440"/>
              <a:gd name="connsiteY18" fmla="*/ 255835 h 537036"/>
              <a:gd name="connsiteX19" fmla="*/ 203302 w 1161440"/>
              <a:gd name="connsiteY19" fmla="*/ 66223 h 537036"/>
              <a:gd name="connsiteX0" fmla="*/ 203302 w 1176377"/>
              <a:gd name="connsiteY0" fmla="*/ 66223 h 537036"/>
              <a:gd name="connsiteX1" fmla="*/ 320335 w 1176377"/>
              <a:gd name="connsiteY1" fmla="*/ 370928 h 537036"/>
              <a:gd name="connsiteX2" fmla="*/ 431460 w 1176377"/>
              <a:gd name="connsiteY2" fmla="*/ 371722 h 537036"/>
              <a:gd name="connsiteX3" fmla="*/ 797498 w 1176377"/>
              <a:gd name="connsiteY3" fmla="*/ 37570 h 537036"/>
              <a:gd name="connsiteX4" fmla="*/ 867228 w 1176377"/>
              <a:gd name="connsiteY4" fmla="*/ 11359 h 537036"/>
              <a:gd name="connsiteX5" fmla="*/ 957717 w 1176377"/>
              <a:gd name="connsiteY5" fmla="*/ 68509 h 537036"/>
              <a:gd name="connsiteX6" fmla="*/ 945809 w 1176377"/>
              <a:gd name="connsiteY6" fmla="*/ 118516 h 537036"/>
              <a:gd name="connsiteX7" fmla="*/ 948191 w 1176377"/>
              <a:gd name="connsiteY7" fmla="*/ 185191 h 537036"/>
              <a:gd name="connsiteX8" fmla="*/ 893422 w 1176377"/>
              <a:gd name="connsiteY8" fmla="*/ 239960 h 537036"/>
              <a:gd name="connsiteX9" fmla="*/ 931522 w 1176377"/>
              <a:gd name="connsiteY9" fmla="*/ 254248 h 537036"/>
              <a:gd name="connsiteX10" fmla="*/ 1014866 w 1176377"/>
              <a:gd name="connsiteY10" fmla="*/ 311398 h 537036"/>
              <a:gd name="connsiteX11" fmla="*/ 1072016 w 1176377"/>
              <a:gd name="connsiteY11" fmla="*/ 335209 h 537036"/>
              <a:gd name="connsiteX12" fmla="*/ 1102971 w 1176377"/>
              <a:gd name="connsiteY12" fmla="*/ 380454 h 537036"/>
              <a:gd name="connsiteX13" fmla="*/ 1131547 w 1176377"/>
              <a:gd name="connsiteY13" fmla="*/ 399504 h 537036"/>
              <a:gd name="connsiteX14" fmla="*/ 434634 w 1176377"/>
              <a:gd name="connsiteY14" fmla="*/ 520154 h 537036"/>
              <a:gd name="connsiteX15" fmla="*/ 228824 w 1176377"/>
              <a:gd name="connsiteY15" fmla="*/ 519360 h 537036"/>
              <a:gd name="connsiteX16" fmla="*/ 29028 w 1176377"/>
              <a:gd name="connsiteY16" fmla="*/ 514596 h 537036"/>
              <a:gd name="connsiteX17" fmla="*/ 63724 w 1176377"/>
              <a:gd name="connsiteY17" fmla="*/ 255835 h 537036"/>
              <a:gd name="connsiteX18" fmla="*/ 203302 w 1176377"/>
              <a:gd name="connsiteY18" fmla="*/ 66223 h 537036"/>
              <a:gd name="connsiteX0" fmla="*/ 203302 w 1145984"/>
              <a:gd name="connsiteY0" fmla="*/ 66223 h 537036"/>
              <a:gd name="connsiteX1" fmla="*/ 320335 w 1145984"/>
              <a:gd name="connsiteY1" fmla="*/ 370928 h 537036"/>
              <a:gd name="connsiteX2" fmla="*/ 431460 w 1145984"/>
              <a:gd name="connsiteY2" fmla="*/ 371722 h 537036"/>
              <a:gd name="connsiteX3" fmla="*/ 797498 w 1145984"/>
              <a:gd name="connsiteY3" fmla="*/ 37570 h 537036"/>
              <a:gd name="connsiteX4" fmla="*/ 867228 w 1145984"/>
              <a:gd name="connsiteY4" fmla="*/ 11359 h 537036"/>
              <a:gd name="connsiteX5" fmla="*/ 957717 w 1145984"/>
              <a:gd name="connsiteY5" fmla="*/ 68509 h 537036"/>
              <a:gd name="connsiteX6" fmla="*/ 945809 w 1145984"/>
              <a:gd name="connsiteY6" fmla="*/ 118516 h 537036"/>
              <a:gd name="connsiteX7" fmla="*/ 948191 w 1145984"/>
              <a:gd name="connsiteY7" fmla="*/ 185191 h 537036"/>
              <a:gd name="connsiteX8" fmla="*/ 893422 w 1145984"/>
              <a:gd name="connsiteY8" fmla="*/ 239960 h 537036"/>
              <a:gd name="connsiteX9" fmla="*/ 931522 w 1145984"/>
              <a:gd name="connsiteY9" fmla="*/ 254248 h 537036"/>
              <a:gd name="connsiteX10" fmla="*/ 1014866 w 1145984"/>
              <a:gd name="connsiteY10" fmla="*/ 311398 h 537036"/>
              <a:gd name="connsiteX11" fmla="*/ 1072016 w 1145984"/>
              <a:gd name="connsiteY11" fmla="*/ 335209 h 537036"/>
              <a:gd name="connsiteX12" fmla="*/ 1102971 w 1145984"/>
              <a:gd name="connsiteY12" fmla="*/ 380454 h 537036"/>
              <a:gd name="connsiteX13" fmla="*/ 434634 w 1145984"/>
              <a:gd name="connsiteY13" fmla="*/ 520154 h 537036"/>
              <a:gd name="connsiteX14" fmla="*/ 228824 w 1145984"/>
              <a:gd name="connsiteY14" fmla="*/ 519360 h 537036"/>
              <a:gd name="connsiteX15" fmla="*/ 29028 w 1145984"/>
              <a:gd name="connsiteY15" fmla="*/ 514596 h 537036"/>
              <a:gd name="connsiteX16" fmla="*/ 63724 w 1145984"/>
              <a:gd name="connsiteY16" fmla="*/ 255835 h 537036"/>
              <a:gd name="connsiteX17" fmla="*/ 203302 w 1145984"/>
              <a:gd name="connsiteY17" fmla="*/ 66223 h 537036"/>
              <a:gd name="connsiteX0" fmla="*/ 203302 w 1107384"/>
              <a:gd name="connsiteY0" fmla="*/ 66223 h 537036"/>
              <a:gd name="connsiteX1" fmla="*/ 320335 w 1107384"/>
              <a:gd name="connsiteY1" fmla="*/ 370928 h 537036"/>
              <a:gd name="connsiteX2" fmla="*/ 431460 w 1107384"/>
              <a:gd name="connsiteY2" fmla="*/ 371722 h 537036"/>
              <a:gd name="connsiteX3" fmla="*/ 797498 w 1107384"/>
              <a:gd name="connsiteY3" fmla="*/ 37570 h 537036"/>
              <a:gd name="connsiteX4" fmla="*/ 867228 w 1107384"/>
              <a:gd name="connsiteY4" fmla="*/ 11359 h 537036"/>
              <a:gd name="connsiteX5" fmla="*/ 957717 w 1107384"/>
              <a:gd name="connsiteY5" fmla="*/ 68509 h 537036"/>
              <a:gd name="connsiteX6" fmla="*/ 945809 w 1107384"/>
              <a:gd name="connsiteY6" fmla="*/ 118516 h 537036"/>
              <a:gd name="connsiteX7" fmla="*/ 948191 w 1107384"/>
              <a:gd name="connsiteY7" fmla="*/ 185191 h 537036"/>
              <a:gd name="connsiteX8" fmla="*/ 893422 w 1107384"/>
              <a:gd name="connsiteY8" fmla="*/ 239960 h 537036"/>
              <a:gd name="connsiteX9" fmla="*/ 931522 w 1107384"/>
              <a:gd name="connsiteY9" fmla="*/ 254248 h 537036"/>
              <a:gd name="connsiteX10" fmla="*/ 1014866 w 1107384"/>
              <a:gd name="connsiteY10" fmla="*/ 311398 h 537036"/>
              <a:gd name="connsiteX11" fmla="*/ 1072016 w 1107384"/>
              <a:gd name="connsiteY11" fmla="*/ 335209 h 537036"/>
              <a:gd name="connsiteX12" fmla="*/ 434634 w 1107384"/>
              <a:gd name="connsiteY12" fmla="*/ 520154 h 537036"/>
              <a:gd name="connsiteX13" fmla="*/ 228824 w 1107384"/>
              <a:gd name="connsiteY13" fmla="*/ 519360 h 537036"/>
              <a:gd name="connsiteX14" fmla="*/ 29028 w 1107384"/>
              <a:gd name="connsiteY14" fmla="*/ 514596 h 537036"/>
              <a:gd name="connsiteX15" fmla="*/ 63724 w 1107384"/>
              <a:gd name="connsiteY15" fmla="*/ 255835 h 537036"/>
              <a:gd name="connsiteX16" fmla="*/ 203302 w 1107384"/>
              <a:gd name="connsiteY16" fmla="*/ 66223 h 537036"/>
              <a:gd name="connsiteX0" fmla="*/ 203302 w 1040087"/>
              <a:gd name="connsiteY0" fmla="*/ 66223 h 537036"/>
              <a:gd name="connsiteX1" fmla="*/ 320335 w 1040087"/>
              <a:gd name="connsiteY1" fmla="*/ 370928 h 537036"/>
              <a:gd name="connsiteX2" fmla="*/ 431460 w 1040087"/>
              <a:gd name="connsiteY2" fmla="*/ 371722 h 537036"/>
              <a:gd name="connsiteX3" fmla="*/ 797498 w 1040087"/>
              <a:gd name="connsiteY3" fmla="*/ 37570 h 537036"/>
              <a:gd name="connsiteX4" fmla="*/ 867228 w 1040087"/>
              <a:gd name="connsiteY4" fmla="*/ 11359 h 537036"/>
              <a:gd name="connsiteX5" fmla="*/ 957717 w 1040087"/>
              <a:gd name="connsiteY5" fmla="*/ 68509 h 537036"/>
              <a:gd name="connsiteX6" fmla="*/ 945809 w 1040087"/>
              <a:gd name="connsiteY6" fmla="*/ 118516 h 537036"/>
              <a:gd name="connsiteX7" fmla="*/ 948191 w 1040087"/>
              <a:gd name="connsiteY7" fmla="*/ 185191 h 537036"/>
              <a:gd name="connsiteX8" fmla="*/ 893422 w 1040087"/>
              <a:gd name="connsiteY8" fmla="*/ 239960 h 537036"/>
              <a:gd name="connsiteX9" fmla="*/ 931522 w 1040087"/>
              <a:gd name="connsiteY9" fmla="*/ 254248 h 537036"/>
              <a:gd name="connsiteX10" fmla="*/ 1014866 w 1040087"/>
              <a:gd name="connsiteY10" fmla="*/ 311398 h 537036"/>
              <a:gd name="connsiteX11" fmla="*/ 434634 w 1040087"/>
              <a:gd name="connsiteY11" fmla="*/ 520154 h 537036"/>
              <a:gd name="connsiteX12" fmla="*/ 228824 w 1040087"/>
              <a:gd name="connsiteY12" fmla="*/ 519360 h 537036"/>
              <a:gd name="connsiteX13" fmla="*/ 29028 w 1040087"/>
              <a:gd name="connsiteY13" fmla="*/ 514596 h 537036"/>
              <a:gd name="connsiteX14" fmla="*/ 63724 w 1040087"/>
              <a:gd name="connsiteY14" fmla="*/ 255835 h 537036"/>
              <a:gd name="connsiteX15" fmla="*/ 203302 w 1040087"/>
              <a:gd name="connsiteY15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931522 w 962481"/>
              <a:gd name="connsiteY9" fmla="*/ 254248 h 537036"/>
              <a:gd name="connsiteX10" fmla="*/ 434634 w 962481"/>
              <a:gd name="connsiteY10" fmla="*/ 520154 h 537036"/>
              <a:gd name="connsiteX11" fmla="*/ 228824 w 962481"/>
              <a:gd name="connsiteY11" fmla="*/ 519360 h 537036"/>
              <a:gd name="connsiteX12" fmla="*/ 29028 w 962481"/>
              <a:gd name="connsiteY12" fmla="*/ 514596 h 537036"/>
              <a:gd name="connsiteX13" fmla="*/ 63724 w 962481"/>
              <a:gd name="connsiteY13" fmla="*/ 255835 h 537036"/>
              <a:gd name="connsiteX14" fmla="*/ 203302 w 962481"/>
              <a:gd name="connsiteY14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434634 w 962481"/>
              <a:gd name="connsiteY9" fmla="*/ 520154 h 537036"/>
              <a:gd name="connsiteX10" fmla="*/ 228824 w 962481"/>
              <a:gd name="connsiteY10" fmla="*/ 519360 h 537036"/>
              <a:gd name="connsiteX11" fmla="*/ 29028 w 962481"/>
              <a:gd name="connsiteY11" fmla="*/ 514596 h 537036"/>
              <a:gd name="connsiteX12" fmla="*/ 63724 w 962481"/>
              <a:gd name="connsiteY12" fmla="*/ 255835 h 537036"/>
              <a:gd name="connsiteX13" fmla="*/ 203302 w 962481"/>
              <a:gd name="connsiteY13" fmla="*/ 66223 h 537036"/>
              <a:gd name="connsiteX0" fmla="*/ 203302 w 985107"/>
              <a:gd name="connsiteY0" fmla="*/ 66223 h 539502"/>
              <a:gd name="connsiteX1" fmla="*/ 320335 w 985107"/>
              <a:gd name="connsiteY1" fmla="*/ 370928 h 539502"/>
              <a:gd name="connsiteX2" fmla="*/ 431460 w 985107"/>
              <a:gd name="connsiteY2" fmla="*/ 371722 h 539502"/>
              <a:gd name="connsiteX3" fmla="*/ 797498 w 985107"/>
              <a:gd name="connsiteY3" fmla="*/ 37570 h 539502"/>
              <a:gd name="connsiteX4" fmla="*/ 867228 w 985107"/>
              <a:gd name="connsiteY4" fmla="*/ 11359 h 539502"/>
              <a:gd name="connsiteX5" fmla="*/ 957717 w 985107"/>
              <a:gd name="connsiteY5" fmla="*/ 68509 h 539502"/>
              <a:gd name="connsiteX6" fmla="*/ 945809 w 985107"/>
              <a:gd name="connsiteY6" fmla="*/ 118516 h 539502"/>
              <a:gd name="connsiteX7" fmla="*/ 948191 w 985107"/>
              <a:gd name="connsiteY7" fmla="*/ 185191 h 539502"/>
              <a:gd name="connsiteX8" fmla="*/ 434634 w 985107"/>
              <a:gd name="connsiteY8" fmla="*/ 520154 h 539502"/>
              <a:gd name="connsiteX9" fmla="*/ 228824 w 985107"/>
              <a:gd name="connsiteY9" fmla="*/ 519360 h 539502"/>
              <a:gd name="connsiteX10" fmla="*/ 29028 w 985107"/>
              <a:gd name="connsiteY10" fmla="*/ 514596 h 539502"/>
              <a:gd name="connsiteX11" fmla="*/ 63724 w 985107"/>
              <a:gd name="connsiteY11" fmla="*/ 255835 h 539502"/>
              <a:gd name="connsiteX12" fmla="*/ 203302 w 985107"/>
              <a:gd name="connsiteY12" fmla="*/ 66223 h 539502"/>
              <a:gd name="connsiteX0" fmla="*/ 203302 w 992005"/>
              <a:gd name="connsiteY0" fmla="*/ 66223 h 544266"/>
              <a:gd name="connsiteX1" fmla="*/ 320335 w 992005"/>
              <a:gd name="connsiteY1" fmla="*/ 370928 h 544266"/>
              <a:gd name="connsiteX2" fmla="*/ 431460 w 992005"/>
              <a:gd name="connsiteY2" fmla="*/ 371722 h 544266"/>
              <a:gd name="connsiteX3" fmla="*/ 797498 w 992005"/>
              <a:gd name="connsiteY3" fmla="*/ 37570 h 544266"/>
              <a:gd name="connsiteX4" fmla="*/ 867228 w 992005"/>
              <a:gd name="connsiteY4" fmla="*/ 11359 h 544266"/>
              <a:gd name="connsiteX5" fmla="*/ 957717 w 992005"/>
              <a:gd name="connsiteY5" fmla="*/ 68509 h 544266"/>
              <a:gd name="connsiteX6" fmla="*/ 945809 w 992005"/>
              <a:gd name="connsiteY6" fmla="*/ 118516 h 544266"/>
              <a:gd name="connsiteX7" fmla="*/ 434634 w 992005"/>
              <a:gd name="connsiteY7" fmla="*/ 520154 h 544266"/>
              <a:gd name="connsiteX8" fmla="*/ 228824 w 992005"/>
              <a:gd name="connsiteY8" fmla="*/ 519360 h 544266"/>
              <a:gd name="connsiteX9" fmla="*/ 29028 w 992005"/>
              <a:gd name="connsiteY9" fmla="*/ 514596 h 544266"/>
              <a:gd name="connsiteX10" fmla="*/ 63724 w 992005"/>
              <a:gd name="connsiteY10" fmla="*/ 255835 h 544266"/>
              <a:gd name="connsiteX11" fmla="*/ 203302 w 992005"/>
              <a:gd name="connsiteY11" fmla="*/ 66223 h 544266"/>
              <a:gd name="connsiteX0" fmla="*/ 203302 w 978568"/>
              <a:gd name="connsiteY0" fmla="*/ 66223 h 547869"/>
              <a:gd name="connsiteX1" fmla="*/ 320335 w 978568"/>
              <a:gd name="connsiteY1" fmla="*/ 370928 h 547869"/>
              <a:gd name="connsiteX2" fmla="*/ 431460 w 978568"/>
              <a:gd name="connsiteY2" fmla="*/ 371722 h 547869"/>
              <a:gd name="connsiteX3" fmla="*/ 797498 w 978568"/>
              <a:gd name="connsiteY3" fmla="*/ 37570 h 547869"/>
              <a:gd name="connsiteX4" fmla="*/ 867228 w 978568"/>
              <a:gd name="connsiteY4" fmla="*/ 11359 h 547869"/>
              <a:gd name="connsiteX5" fmla="*/ 957717 w 978568"/>
              <a:gd name="connsiteY5" fmla="*/ 68509 h 547869"/>
              <a:gd name="connsiteX6" fmla="*/ 434634 w 978568"/>
              <a:gd name="connsiteY6" fmla="*/ 520154 h 547869"/>
              <a:gd name="connsiteX7" fmla="*/ 228824 w 978568"/>
              <a:gd name="connsiteY7" fmla="*/ 519360 h 547869"/>
              <a:gd name="connsiteX8" fmla="*/ 29028 w 978568"/>
              <a:gd name="connsiteY8" fmla="*/ 514596 h 547869"/>
              <a:gd name="connsiteX9" fmla="*/ 63724 w 978568"/>
              <a:gd name="connsiteY9" fmla="*/ 255835 h 547869"/>
              <a:gd name="connsiteX10" fmla="*/ 203302 w 978568"/>
              <a:gd name="connsiteY10" fmla="*/ 66223 h 547869"/>
              <a:gd name="connsiteX0" fmla="*/ 203302 w 892573"/>
              <a:gd name="connsiteY0" fmla="*/ 97763 h 583549"/>
              <a:gd name="connsiteX1" fmla="*/ 320335 w 892573"/>
              <a:gd name="connsiteY1" fmla="*/ 402468 h 583549"/>
              <a:gd name="connsiteX2" fmla="*/ 431460 w 892573"/>
              <a:gd name="connsiteY2" fmla="*/ 403262 h 583549"/>
              <a:gd name="connsiteX3" fmla="*/ 797498 w 892573"/>
              <a:gd name="connsiteY3" fmla="*/ 69110 h 583549"/>
              <a:gd name="connsiteX4" fmla="*/ 867228 w 892573"/>
              <a:gd name="connsiteY4" fmla="*/ 42899 h 583549"/>
              <a:gd name="connsiteX5" fmla="*/ 434634 w 892573"/>
              <a:gd name="connsiteY5" fmla="*/ 551694 h 583549"/>
              <a:gd name="connsiteX6" fmla="*/ 228824 w 892573"/>
              <a:gd name="connsiteY6" fmla="*/ 550900 h 583549"/>
              <a:gd name="connsiteX7" fmla="*/ 29028 w 892573"/>
              <a:gd name="connsiteY7" fmla="*/ 546136 h 583549"/>
              <a:gd name="connsiteX8" fmla="*/ 63724 w 892573"/>
              <a:gd name="connsiteY8" fmla="*/ 287375 h 583549"/>
              <a:gd name="connsiteX9" fmla="*/ 203302 w 892573"/>
              <a:gd name="connsiteY9" fmla="*/ 97763 h 583549"/>
              <a:gd name="connsiteX0" fmla="*/ 203302 w 797498"/>
              <a:gd name="connsiteY0" fmla="*/ 30085 h 513970"/>
              <a:gd name="connsiteX1" fmla="*/ 320335 w 797498"/>
              <a:gd name="connsiteY1" fmla="*/ 334790 h 513970"/>
              <a:gd name="connsiteX2" fmla="*/ 431460 w 797498"/>
              <a:gd name="connsiteY2" fmla="*/ 335584 h 513970"/>
              <a:gd name="connsiteX3" fmla="*/ 797498 w 797498"/>
              <a:gd name="connsiteY3" fmla="*/ 1432 h 513970"/>
              <a:gd name="connsiteX4" fmla="*/ 434634 w 797498"/>
              <a:gd name="connsiteY4" fmla="*/ 484016 h 513970"/>
              <a:gd name="connsiteX5" fmla="*/ 228824 w 797498"/>
              <a:gd name="connsiteY5" fmla="*/ 483222 h 513970"/>
              <a:gd name="connsiteX6" fmla="*/ 29028 w 797498"/>
              <a:gd name="connsiteY6" fmla="*/ 478458 h 513970"/>
              <a:gd name="connsiteX7" fmla="*/ 63724 w 797498"/>
              <a:gd name="connsiteY7" fmla="*/ 219697 h 513970"/>
              <a:gd name="connsiteX8" fmla="*/ 203302 w 797498"/>
              <a:gd name="connsiteY8" fmla="*/ 30085 h 513970"/>
              <a:gd name="connsiteX0" fmla="*/ 203302 w 565728"/>
              <a:gd name="connsiteY0" fmla="*/ 1570 h 485455"/>
              <a:gd name="connsiteX1" fmla="*/ 320335 w 565728"/>
              <a:gd name="connsiteY1" fmla="*/ 306275 h 485455"/>
              <a:gd name="connsiteX2" fmla="*/ 431460 w 565728"/>
              <a:gd name="connsiteY2" fmla="*/ 307069 h 485455"/>
              <a:gd name="connsiteX3" fmla="*/ 565723 w 565728"/>
              <a:gd name="connsiteY3" fmla="*/ 258667 h 485455"/>
              <a:gd name="connsiteX4" fmla="*/ 434634 w 565728"/>
              <a:gd name="connsiteY4" fmla="*/ 455501 h 485455"/>
              <a:gd name="connsiteX5" fmla="*/ 228824 w 565728"/>
              <a:gd name="connsiteY5" fmla="*/ 454707 h 485455"/>
              <a:gd name="connsiteX6" fmla="*/ 29028 w 565728"/>
              <a:gd name="connsiteY6" fmla="*/ 449943 h 485455"/>
              <a:gd name="connsiteX7" fmla="*/ 63724 w 565728"/>
              <a:gd name="connsiteY7" fmla="*/ 191182 h 485455"/>
              <a:gd name="connsiteX8" fmla="*/ 203302 w 565728"/>
              <a:gd name="connsiteY8" fmla="*/ 1570 h 485455"/>
              <a:gd name="connsiteX0" fmla="*/ 203302 w 566185"/>
              <a:gd name="connsiteY0" fmla="*/ 1570 h 485455"/>
              <a:gd name="connsiteX1" fmla="*/ 320335 w 566185"/>
              <a:gd name="connsiteY1" fmla="*/ 306275 h 485455"/>
              <a:gd name="connsiteX2" fmla="*/ 431460 w 566185"/>
              <a:gd name="connsiteY2" fmla="*/ 307069 h 485455"/>
              <a:gd name="connsiteX3" fmla="*/ 476476 w 566185"/>
              <a:gd name="connsiteY3" fmla="*/ 238806 h 485455"/>
              <a:gd name="connsiteX4" fmla="*/ 565723 w 566185"/>
              <a:gd name="connsiteY4" fmla="*/ 258667 h 485455"/>
              <a:gd name="connsiteX5" fmla="*/ 434634 w 566185"/>
              <a:gd name="connsiteY5" fmla="*/ 455501 h 485455"/>
              <a:gd name="connsiteX6" fmla="*/ 228824 w 566185"/>
              <a:gd name="connsiteY6" fmla="*/ 454707 h 485455"/>
              <a:gd name="connsiteX7" fmla="*/ 29028 w 566185"/>
              <a:gd name="connsiteY7" fmla="*/ 449943 h 485455"/>
              <a:gd name="connsiteX8" fmla="*/ 63724 w 566185"/>
              <a:gd name="connsiteY8" fmla="*/ 191182 h 485455"/>
              <a:gd name="connsiteX9" fmla="*/ 203302 w 566185"/>
              <a:gd name="connsiteY9" fmla="*/ 1570 h 485455"/>
              <a:gd name="connsiteX0" fmla="*/ 203302 w 556723"/>
              <a:gd name="connsiteY0" fmla="*/ 1570 h 485455"/>
              <a:gd name="connsiteX1" fmla="*/ 320335 w 556723"/>
              <a:gd name="connsiteY1" fmla="*/ 306275 h 485455"/>
              <a:gd name="connsiteX2" fmla="*/ 431460 w 556723"/>
              <a:gd name="connsiteY2" fmla="*/ 307069 h 485455"/>
              <a:gd name="connsiteX3" fmla="*/ 476476 w 556723"/>
              <a:gd name="connsiteY3" fmla="*/ 238806 h 485455"/>
              <a:gd name="connsiteX4" fmla="*/ 556198 w 556723"/>
              <a:gd name="connsiteY4" fmla="*/ 284067 h 485455"/>
              <a:gd name="connsiteX5" fmla="*/ 434634 w 556723"/>
              <a:gd name="connsiteY5" fmla="*/ 455501 h 485455"/>
              <a:gd name="connsiteX6" fmla="*/ 228824 w 556723"/>
              <a:gd name="connsiteY6" fmla="*/ 454707 h 485455"/>
              <a:gd name="connsiteX7" fmla="*/ 29028 w 556723"/>
              <a:gd name="connsiteY7" fmla="*/ 449943 h 485455"/>
              <a:gd name="connsiteX8" fmla="*/ 63724 w 556723"/>
              <a:gd name="connsiteY8" fmla="*/ 191182 h 485455"/>
              <a:gd name="connsiteX9" fmla="*/ 203302 w 556723"/>
              <a:gd name="connsiteY9" fmla="*/ 1570 h 485455"/>
              <a:gd name="connsiteX0" fmla="*/ 203302 w 556723"/>
              <a:gd name="connsiteY0" fmla="*/ 1570 h 548801"/>
              <a:gd name="connsiteX1" fmla="*/ 320335 w 556723"/>
              <a:gd name="connsiteY1" fmla="*/ 306275 h 548801"/>
              <a:gd name="connsiteX2" fmla="*/ 431460 w 556723"/>
              <a:gd name="connsiteY2" fmla="*/ 307069 h 548801"/>
              <a:gd name="connsiteX3" fmla="*/ 476476 w 556723"/>
              <a:gd name="connsiteY3" fmla="*/ 238806 h 548801"/>
              <a:gd name="connsiteX4" fmla="*/ 556198 w 556723"/>
              <a:gd name="connsiteY4" fmla="*/ 284067 h 548801"/>
              <a:gd name="connsiteX5" fmla="*/ 434634 w 556723"/>
              <a:gd name="connsiteY5" fmla="*/ 455501 h 548801"/>
              <a:gd name="connsiteX6" fmla="*/ 257399 w 556723"/>
              <a:gd name="connsiteY6" fmla="*/ 543607 h 548801"/>
              <a:gd name="connsiteX7" fmla="*/ 29028 w 556723"/>
              <a:gd name="connsiteY7" fmla="*/ 449943 h 548801"/>
              <a:gd name="connsiteX8" fmla="*/ 63724 w 556723"/>
              <a:gd name="connsiteY8" fmla="*/ 191182 h 548801"/>
              <a:gd name="connsiteX9" fmla="*/ 203302 w 556723"/>
              <a:gd name="connsiteY9" fmla="*/ 1570 h 548801"/>
              <a:gd name="connsiteX0" fmla="*/ 203302 w 556723"/>
              <a:gd name="connsiteY0" fmla="*/ 523 h 547754"/>
              <a:gd name="connsiteX1" fmla="*/ 212951 w 556723"/>
              <a:gd name="connsiteY1" fmla="*/ 139334 h 547754"/>
              <a:gd name="connsiteX2" fmla="*/ 320335 w 556723"/>
              <a:gd name="connsiteY2" fmla="*/ 305228 h 547754"/>
              <a:gd name="connsiteX3" fmla="*/ 431460 w 556723"/>
              <a:gd name="connsiteY3" fmla="*/ 306022 h 547754"/>
              <a:gd name="connsiteX4" fmla="*/ 476476 w 556723"/>
              <a:gd name="connsiteY4" fmla="*/ 237759 h 547754"/>
              <a:gd name="connsiteX5" fmla="*/ 556198 w 556723"/>
              <a:gd name="connsiteY5" fmla="*/ 283020 h 547754"/>
              <a:gd name="connsiteX6" fmla="*/ 434634 w 556723"/>
              <a:gd name="connsiteY6" fmla="*/ 454454 h 547754"/>
              <a:gd name="connsiteX7" fmla="*/ 257399 w 556723"/>
              <a:gd name="connsiteY7" fmla="*/ 542560 h 547754"/>
              <a:gd name="connsiteX8" fmla="*/ 29028 w 556723"/>
              <a:gd name="connsiteY8" fmla="*/ 448896 h 547754"/>
              <a:gd name="connsiteX9" fmla="*/ 63724 w 556723"/>
              <a:gd name="connsiteY9" fmla="*/ 190135 h 547754"/>
              <a:gd name="connsiteX10" fmla="*/ 203302 w 556723"/>
              <a:gd name="connsiteY10" fmla="*/ 523 h 547754"/>
              <a:gd name="connsiteX0" fmla="*/ 184215 w 537636"/>
              <a:gd name="connsiteY0" fmla="*/ 523 h 543152"/>
              <a:gd name="connsiteX1" fmla="*/ 193864 w 537636"/>
              <a:gd name="connsiteY1" fmla="*/ 139334 h 543152"/>
              <a:gd name="connsiteX2" fmla="*/ 301248 w 537636"/>
              <a:gd name="connsiteY2" fmla="*/ 305228 h 543152"/>
              <a:gd name="connsiteX3" fmla="*/ 412373 w 537636"/>
              <a:gd name="connsiteY3" fmla="*/ 306022 h 543152"/>
              <a:gd name="connsiteX4" fmla="*/ 457389 w 537636"/>
              <a:gd name="connsiteY4" fmla="*/ 237759 h 543152"/>
              <a:gd name="connsiteX5" fmla="*/ 537111 w 537636"/>
              <a:gd name="connsiteY5" fmla="*/ 283020 h 543152"/>
              <a:gd name="connsiteX6" fmla="*/ 415547 w 537636"/>
              <a:gd name="connsiteY6" fmla="*/ 454454 h 543152"/>
              <a:gd name="connsiteX7" fmla="*/ 238312 w 537636"/>
              <a:gd name="connsiteY7" fmla="*/ 542560 h 543152"/>
              <a:gd name="connsiteX8" fmla="*/ 120839 w 537636"/>
              <a:gd name="connsiteY8" fmla="*/ 463183 h 543152"/>
              <a:gd name="connsiteX9" fmla="*/ 9941 w 537636"/>
              <a:gd name="connsiteY9" fmla="*/ 448896 h 543152"/>
              <a:gd name="connsiteX10" fmla="*/ 44637 w 537636"/>
              <a:gd name="connsiteY10" fmla="*/ 190135 h 543152"/>
              <a:gd name="connsiteX11" fmla="*/ 184215 w 537636"/>
              <a:gd name="connsiteY11" fmla="*/ 523 h 543152"/>
              <a:gd name="connsiteX0" fmla="*/ 184215 w 537636"/>
              <a:gd name="connsiteY0" fmla="*/ 523 h 543030"/>
              <a:gd name="connsiteX1" fmla="*/ 193864 w 537636"/>
              <a:gd name="connsiteY1" fmla="*/ 139334 h 543030"/>
              <a:gd name="connsiteX2" fmla="*/ 301248 w 537636"/>
              <a:gd name="connsiteY2" fmla="*/ 305228 h 543030"/>
              <a:gd name="connsiteX3" fmla="*/ 412373 w 537636"/>
              <a:gd name="connsiteY3" fmla="*/ 306022 h 543030"/>
              <a:gd name="connsiteX4" fmla="*/ 457389 w 537636"/>
              <a:gd name="connsiteY4" fmla="*/ 237759 h 543030"/>
              <a:gd name="connsiteX5" fmla="*/ 537111 w 537636"/>
              <a:gd name="connsiteY5" fmla="*/ 283020 h 543030"/>
              <a:gd name="connsiteX6" fmla="*/ 415547 w 537636"/>
              <a:gd name="connsiteY6" fmla="*/ 454454 h 543030"/>
              <a:gd name="connsiteX7" fmla="*/ 247838 w 537636"/>
              <a:gd name="connsiteY7" fmla="*/ 440958 h 543030"/>
              <a:gd name="connsiteX8" fmla="*/ 238312 w 537636"/>
              <a:gd name="connsiteY8" fmla="*/ 542560 h 543030"/>
              <a:gd name="connsiteX9" fmla="*/ 120839 w 537636"/>
              <a:gd name="connsiteY9" fmla="*/ 463183 h 543030"/>
              <a:gd name="connsiteX10" fmla="*/ 9941 w 537636"/>
              <a:gd name="connsiteY10" fmla="*/ 448896 h 543030"/>
              <a:gd name="connsiteX11" fmla="*/ 44637 w 537636"/>
              <a:gd name="connsiteY11" fmla="*/ 190135 h 543030"/>
              <a:gd name="connsiteX12" fmla="*/ 184215 w 537636"/>
              <a:gd name="connsiteY12" fmla="*/ 523 h 543030"/>
              <a:gd name="connsiteX0" fmla="*/ 184215 w 537636"/>
              <a:gd name="connsiteY0" fmla="*/ 523 h 543029"/>
              <a:gd name="connsiteX1" fmla="*/ 193864 w 537636"/>
              <a:gd name="connsiteY1" fmla="*/ 139334 h 543029"/>
              <a:gd name="connsiteX2" fmla="*/ 301248 w 537636"/>
              <a:gd name="connsiteY2" fmla="*/ 305228 h 543029"/>
              <a:gd name="connsiteX3" fmla="*/ 412373 w 537636"/>
              <a:gd name="connsiteY3" fmla="*/ 306022 h 543029"/>
              <a:gd name="connsiteX4" fmla="*/ 457389 w 537636"/>
              <a:gd name="connsiteY4" fmla="*/ 237759 h 543029"/>
              <a:gd name="connsiteX5" fmla="*/ 537111 w 537636"/>
              <a:gd name="connsiteY5" fmla="*/ 283020 h 543029"/>
              <a:gd name="connsiteX6" fmla="*/ 415547 w 537636"/>
              <a:gd name="connsiteY6" fmla="*/ 454454 h 543029"/>
              <a:gd name="connsiteX7" fmla="*/ 343088 w 537636"/>
              <a:gd name="connsiteY7" fmla="*/ 421908 h 543029"/>
              <a:gd name="connsiteX8" fmla="*/ 247838 w 537636"/>
              <a:gd name="connsiteY8" fmla="*/ 440958 h 543029"/>
              <a:gd name="connsiteX9" fmla="*/ 238312 w 537636"/>
              <a:gd name="connsiteY9" fmla="*/ 542560 h 543029"/>
              <a:gd name="connsiteX10" fmla="*/ 120839 w 537636"/>
              <a:gd name="connsiteY10" fmla="*/ 463183 h 543029"/>
              <a:gd name="connsiteX11" fmla="*/ 9941 w 537636"/>
              <a:gd name="connsiteY11" fmla="*/ 448896 h 543029"/>
              <a:gd name="connsiteX12" fmla="*/ 44637 w 537636"/>
              <a:gd name="connsiteY12" fmla="*/ 190135 h 543029"/>
              <a:gd name="connsiteX13" fmla="*/ 184215 w 537636"/>
              <a:gd name="connsiteY13" fmla="*/ 523 h 543029"/>
              <a:gd name="connsiteX0" fmla="*/ 184215 w 537636"/>
              <a:gd name="connsiteY0" fmla="*/ 523 h 549351"/>
              <a:gd name="connsiteX1" fmla="*/ 193864 w 537636"/>
              <a:gd name="connsiteY1" fmla="*/ 139334 h 549351"/>
              <a:gd name="connsiteX2" fmla="*/ 301248 w 537636"/>
              <a:gd name="connsiteY2" fmla="*/ 305228 h 549351"/>
              <a:gd name="connsiteX3" fmla="*/ 412373 w 537636"/>
              <a:gd name="connsiteY3" fmla="*/ 306022 h 549351"/>
              <a:gd name="connsiteX4" fmla="*/ 457389 w 537636"/>
              <a:gd name="connsiteY4" fmla="*/ 237759 h 549351"/>
              <a:gd name="connsiteX5" fmla="*/ 537111 w 537636"/>
              <a:gd name="connsiteY5" fmla="*/ 283020 h 549351"/>
              <a:gd name="connsiteX6" fmla="*/ 415547 w 537636"/>
              <a:gd name="connsiteY6" fmla="*/ 454454 h 549351"/>
              <a:gd name="connsiteX7" fmla="*/ 343088 w 537636"/>
              <a:gd name="connsiteY7" fmla="*/ 421908 h 549351"/>
              <a:gd name="connsiteX8" fmla="*/ 247838 w 537636"/>
              <a:gd name="connsiteY8" fmla="*/ 440958 h 549351"/>
              <a:gd name="connsiteX9" fmla="*/ 203387 w 537636"/>
              <a:gd name="connsiteY9" fmla="*/ 548910 h 549351"/>
              <a:gd name="connsiteX10" fmla="*/ 120839 w 537636"/>
              <a:gd name="connsiteY10" fmla="*/ 463183 h 549351"/>
              <a:gd name="connsiteX11" fmla="*/ 9941 w 537636"/>
              <a:gd name="connsiteY11" fmla="*/ 448896 h 549351"/>
              <a:gd name="connsiteX12" fmla="*/ 44637 w 537636"/>
              <a:gd name="connsiteY12" fmla="*/ 190135 h 549351"/>
              <a:gd name="connsiteX13" fmla="*/ 184215 w 537636"/>
              <a:gd name="connsiteY13" fmla="*/ 523 h 549351"/>
              <a:gd name="connsiteX0" fmla="*/ 207342 w 560763"/>
              <a:gd name="connsiteY0" fmla="*/ 523 h 549351"/>
              <a:gd name="connsiteX1" fmla="*/ 216991 w 560763"/>
              <a:gd name="connsiteY1" fmla="*/ 139334 h 549351"/>
              <a:gd name="connsiteX2" fmla="*/ 324375 w 560763"/>
              <a:gd name="connsiteY2" fmla="*/ 305228 h 549351"/>
              <a:gd name="connsiteX3" fmla="*/ 435500 w 560763"/>
              <a:gd name="connsiteY3" fmla="*/ 306022 h 549351"/>
              <a:gd name="connsiteX4" fmla="*/ 480516 w 560763"/>
              <a:gd name="connsiteY4" fmla="*/ 237759 h 549351"/>
              <a:gd name="connsiteX5" fmla="*/ 560238 w 560763"/>
              <a:gd name="connsiteY5" fmla="*/ 283020 h 549351"/>
              <a:gd name="connsiteX6" fmla="*/ 438674 w 560763"/>
              <a:gd name="connsiteY6" fmla="*/ 454454 h 549351"/>
              <a:gd name="connsiteX7" fmla="*/ 366215 w 560763"/>
              <a:gd name="connsiteY7" fmla="*/ 421908 h 549351"/>
              <a:gd name="connsiteX8" fmla="*/ 270965 w 560763"/>
              <a:gd name="connsiteY8" fmla="*/ 440958 h 549351"/>
              <a:gd name="connsiteX9" fmla="*/ 226514 w 560763"/>
              <a:gd name="connsiteY9" fmla="*/ 548910 h 549351"/>
              <a:gd name="connsiteX10" fmla="*/ 143966 w 560763"/>
              <a:gd name="connsiteY10" fmla="*/ 463183 h 549351"/>
              <a:gd name="connsiteX11" fmla="*/ 33068 w 560763"/>
              <a:gd name="connsiteY11" fmla="*/ 448896 h 549351"/>
              <a:gd name="connsiteX12" fmla="*/ 1090 w 560763"/>
              <a:gd name="connsiteY12" fmla="*/ 320309 h 549351"/>
              <a:gd name="connsiteX13" fmla="*/ 67764 w 560763"/>
              <a:gd name="connsiteY13" fmla="*/ 190135 h 549351"/>
              <a:gd name="connsiteX14" fmla="*/ 207342 w 560763"/>
              <a:gd name="connsiteY14" fmla="*/ 523 h 549351"/>
              <a:gd name="connsiteX0" fmla="*/ 207342 w 560763"/>
              <a:gd name="connsiteY0" fmla="*/ 523 h 549351"/>
              <a:gd name="connsiteX1" fmla="*/ 216991 w 560763"/>
              <a:gd name="connsiteY1" fmla="*/ 139334 h 549351"/>
              <a:gd name="connsiteX2" fmla="*/ 324375 w 560763"/>
              <a:gd name="connsiteY2" fmla="*/ 305228 h 549351"/>
              <a:gd name="connsiteX3" fmla="*/ 435500 w 560763"/>
              <a:gd name="connsiteY3" fmla="*/ 306022 h 549351"/>
              <a:gd name="connsiteX4" fmla="*/ 480516 w 560763"/>
              <a:gd name="connsiteY4" fmla="*/ 237759 h 549351"/>
              <a:gd name="connsiteX5" fmla="*/ 560238 w 560763"/>
              <a:gd name="connsiteY5" fmla="*/ 283020 h 549351"/>
              <a:gd name="connsiteX6" fmla="*/ 438674 w 560763"/>
              <a:gd name="connsiteY6" fmla="*/ 454454 h 549351"/>
              <a:gd name="connsiteX7" fmla="*/ 366215 w 560763"/>
              <a:gd name="connsiteY7" fmla="*/ 421908 h 549351"/>
              <a:gd name="connsiteX8" fmla="*/ 270965 w 560763"/>
              <a:gd name="connsiteY8" fmla="*/ 440958 h 549351"/>
              <a:gd name="connsiteX9" fmla="*/ 226514 w 560763"/>
              <a:gd name="connsiteY9" fmla="*/ 548910 h 549351"/>
              <a:gd name="connsiteX10" fmla="*/ 205879 w 560763"/>
              <a:gd name="connsiteY10" fmla="*/ 470327 h 549351"/>
              <a:gd name="connsiteX11" fmla="*/ 33068 w 560763"/>
              <a:gd name="connsiteY11" fmla="*/ 448896 h 549351"/>
              <a:gd name="connsiteX12" fmla="*/ 1090 w 560763"/>
              <a:gd name="connsiteY12" fmla="*/ 320309 h 549351"/>
              <a:gd name="connsiteX13" fmla="*/ 67764 w 560763"/>
              <a:gd name="connsiteY13" fmla="*/ 190135 h 549351"/>
              <a:gd name="connsiteX14" fmla="*/ 207342 w 560763"/>
              <a:gd name="connsiteY14" fmla="*/ 523 h 549351"/>
              <a:gd name="connsiteX0" fmla="*/ 207342 w 560763"/>
              <a:gd name="connsiteY0" fmla="*/ 523 h 589712"/>
              <a:gd name="connsiteX1" fmla="*/ 216991 w 560763"/>
              <a:gd name="connsiteY1" fmla="*/ 139334 h 589712"/>
              <a:gd name="connsiteX2" fmla="*/ 324375 w 560763"/>
              <a:gd name="connsiteY2" fmla="*/ 305228 h 589712"/>
              <a:gd name="connsiteX3" fmla="*/ 435500 w 560763"/>
              <a:gd name="connsiteY3" fmla="*/ 306022 h 589712"/>
              <a:gd name="connsiteX4" fmla="*/ 480516 w 560763"/>
              <a:gd name="connsiteY4" fmla="*/ 237759 h 589712"/>
              <a:gd name="connsiteX5" fmla="*/ 560238 w 560763"/>
              <a:gd name="connsiteY5" fmla="*/ 283020 h 589712"/>
              <a:gd name="connsiteX6" fmla="*/ 438674 w 560763"/>
              <a:gd name="connsiteY6" fmla="*/ 454454 h 589712"/>
              <a:gd name="connsiteX7" fmla="*/ 366215 w 560763"/>
              <a:gd name="connsiteY7" fmla="*/ 421908 h 589712"/>
              <a:gd name="connsiteX8" fmla="*/ 270965 w 560763"/>
              <a:gd name="connsiteY8" fmla="*/ 440958 h 589712"/>
              <a:gd name="connsiteX9" fmla="*/ 278901 w 560763"/>
              <a:gd name="connsiteY9" fmla="*/ 589392 h 589712"/>
              <a:gd name="connsiteX10" fmla="*/ 205879 w 560763"/>
              <a:gd name="connsiteY10" fmla="*/ 470327 h 589712"/>
              <a:gd name="connsiteX11" fmla="*/ 33068 w 560763"/>
              <a:gd name="connsiteY11" fmla="*/ 448896 h 589712"/>
              <a:gd name="connsiteX12" fmla="*/ 1090 w 560763"/>
              <a:gd name="connsiteY12" fmla="*/ 320309 h 589712"/>
              <a:gd name="connsiteX13" fmla="*/ 67764 w 560763"/>
              <a:gd name="connsiteY13" fmla="*/ 190135 h 589712"/>
              <a:gd name="connsiteX14" fmla="*/ 207342 w 560763"/>
              <a:gd name="connsiteY14" fmla="*/ 523 h 589712"/>
              <a:gd name="connsiteX0" fmla="*/ 207342 w 560763"/>
              <a:gd name="connsiteY0" fmla="*/ 523 h 590791"/>
              <a:gd name="connsiteX1" fmla="*/ 216991 w 560763"/>
              <a:gd name="connsiteY1" fmla="*/ 139334 h 590791"/>
              <a:gd name="connsiteX2" fmla="*/ 324375 w 560763"/>
              <a:gd name="connsiteY2" fmla="*/ 305228 h 590791"/>
              <a:gd name="connsiteX3" fmla="*/ 435500 w 560763"/>
              <a:gd name="connsiteY3" fmla="*/ 306022 h 590791"/>
              <a:gd name="connsiteX4" fmla="*/ 480516 w 560763"/>
              <a:gd name="connsiteY4" fmla="*/ 237759 h 590791"/>
              <a:gd name="connsiteX5" fmla="*/ 560238 w 560763"/>
              <a:gd name="connsiteY5" fmla="*/ 283020 h 590791"/>
              <a:gd name="connsiteX6" fmla="*/ 438674 w 560763"/>
              <a:gd name="connsiteY6" fmla="*/ 454454 h 590791"/>
              <a:gd name="connsiteX7" fmla="*/ 366215 w 560763"/>
              <a:gd name="connsiteY7" fmla="*/ 421908 h 590791"/>
              <a:gd name="connsiteX8" fmla="*/ 394790 w 560763"/>
              <a:gd name="connsiteY8" fmla="*/ 555258 h 590791"/>
              <a:gd name="connsiteX9" fmla="*/ 278901 w 560763"/>
              <a:gd name="connsiteY9" fmla="*/ 589392 h 590791"/>
              <a:gd name="connsiteX10" fmla="*/ 205879 w 560763"/>
              <a:gd name="connsiteY10" fmla="*/ 470327 h 590791"/>
              <a:gd name="connsiteX11" fmla="*/ 33068 w 560763"/>
              <a:gd name="connsiteY11" fmla="*/ 448896 h 590791"/>
              <a:gd name="connsiteX12" fmla="*/ 1090 w 560763"/>
              <a:gd name="connsiteY12" fmla="*/ 320309 h 590791"/>
              <a:gd name="connsiteX13" fmla="*/ 67764 w 560763"/>
              <a:gd name="connsiteY13" fmla="*/ 190135 h 590791"/>
              <a:gd name="connsiteX14" fmla="*/ 207342 w 560763"/>
              <a:gd name="connsiteY14" fmla="*/ 523 h 590791"/>
              <a:gd name="connsiteX0" fmla="*/ 207342 w 560763"/>
              <a:gd name="connsiteY0" fmla="*/ 523 h 591191"/>
              <a:gd name="connsiteX1" fmla="*/ 216991 w 560763"/>
              <a:gd name="connsiteY1" fmla="*/ 139334 h 591191"/>
              <a:gd name="connsiteX2" fmla="*/ 324375 w 560763"/>
              <a:gd name="connsiteY2" fmla="*/ 305228 h 591191"/>
              <a:gd name="connsiteX3" fmla="*/ 435500 w 560763"/>
              <a:gd name="connsiteY3" fmla="*/ 306022 h 591191"/>
              <a:gd name="connsiteX4" fmla="*/ 480516 w 560763"/>
              <a:gd name="connsiteY4" fmla="*/ 237759 h 591191"/>
              <a:gd name="connsiteX5" fmla="*/ 560238 w 560763"/>
              <a:gd name="connsiteY5" fmla="*/ 283020 h 591191"/>
              <a:gd name="connsiteX6" fmla="*/ 438674 w 560763"/>
              <a:gd name="connsiteY6" fmla="*/ 454454 h 591191"/>
              <a:gd name="connsiteX7" fmla="*/ 394790 w 560763"/>
              <a:gd name="connsiteY7" fmla="*/ 555258 h 591191"/>
              <a:gd name="connsiteX8" fmla="*/ 278901 w 560763"/>
              <a:gd name="connsiteY8" fmla="*/ 589392 h 591191"/>
              <a:gd name="connsiteX9" fmla="*/ 205879 w 560763"/>
              <a:gd name="connsiteY9" fmla="*/ 470327 h 591191"/>
              <a:gd name="connsiteX10" fmla="*/ 33068 w 560763"/>
              <a:gd name="connsiteY10" fmla="*/ 448896 h 591191"/>
              <a:gd name="connsiteX11" fmla="*/ 1090 w 560763"/>
              <a:gd name="connsiteY11" fmla="*/ 320309 h 591191"/>
              <a:gd name="connsiteX12" fmla="*/ 67764 w 560763"/>
              <a:gd name="connsiteY12" fmla="*/ 190135 h 591191"/>
              <a:gd name="connsiteX13" fmla="*/ 207342 w 560763"/>
              <a:gd name="connsiteY13" fmla="*/ 523 h 591191"/>
              <a:gd name="connsiteX0" fmla="*/ 207342 w 560763"/>
              <a:gd name="connsiteY0" fmla="*/ 1297 h 591965"/>
              <a:gd name="connsiteX1" fmla="*/ 216991 w 560763"/>
              <a:gd name="connsiteY1" fmla="*/ 140108 h 591965"/>
              <a:gd name="connsiteX2" fmla="*/ 324375 w 560763"/>
              <a:gd name="connsiteY2" fmla="*/ 306002 h 591965"/>
              <a:gd name="connsiteX3" fmla="*/ 435500 w 560763"/>
              <a:gd name="connsiteY3" fmla="*/ 306796 h 591965"/>
              <a:gd name="connsiteX4" fmla="*/ 480516 w 560763"/>
              <a:gd name="connsiteY4" fmla="*/ 238533 h 591965"/>
              <a:gd name="connsiteX5" fmla="*/ 560238 w 560763"/>
              <a:gd name="connsiteY5" fmla="*/ 283794 h 591965"/>
              <a:gd name="connsiteX6" fmla="*/ 438674 w 560763"/>
              <a:gd name="connsiteY6" fmla="*/ 455228 h 591965"/>
              <a:gd name="connsiteX7" fmla="*/ 394790 w 560763"/>
              <a:gd name="connsiteY7" fmla="*/ 556032 h 591965"/>
              <a:gd name="connsiteX8" fmla="*/ 278901 w 560763"/>
              <a:gd name="connsiteY8" fmla="*/ 590166 h 591965"/>
              <a:gd name="connsiteX9" fmla="*/ 205879 w 560763"/>
              <a:gd name="connsiteY9" fmla="*/ 471101 h 591965"/>
              <a:gd name="connsiteX10" fmla="*/ 33068 w 560763"/>
              <a:gd name="connsiteY10" fmla="*/ 449670 h 591965"/>
              <a:gd name="connsiteX11" fmla="*/ 1090 w 560763"/>
              <a:gd name="connsiteY11" fmla="*/ 321083 h 591965"/>
              <a:gd name="connsiteX12" fmla="*/ 124914 w 560763"/>
              <a:gd name="connsiteY12" fmla="*/ 82959 h 591965"/>
              <a:gd name="connsiteX13" fmla="*/ 207342 w 560763"/>
              <a:gd name="connsiteY13" fmla="*/ 1297 h 591965"/>
              <a:gd name="connsiteX0" fmla="*/ 207342 w 560763"/>
              <a:gd name="connsiteY0" fmla="*/ 3036 h 593704"/>
              <a:gd name="connsiteX1" fmla="*/ 385266 w 560763"/>
              <a:gd name="connsiteY1" fmla="*/ 46597 h 593704"/>
              <a:gd name="connsiteX2" fmla="*/ 324375 w 560763"/>
              <a:gd name="connsiteY2" fmla="*/ 307741 h 593704"/>
              <a:gd name="connsiteX3" fmla="*/ 435500 w 560763"/>
              <a:gd name="connsiteY3" fmla="*/ 308535 h 593704"/>
              <a:gd name="connsiteX4" fmla="*/ 480516 w 560763"/>
              <a:gd name="connsiteY4" fmla="*/ 240272 h 593704"/>
              <a:gd name="connsiteX5" fmla="*/ 560238 w 560763"/>
              <a:gd name="connsiteY5" fmla="*/ 285533 h 593704"/>
              <a:gd name="connsiteX6" fmla="*/ 438674 w 560763"/>
              <a:gd name="connsiteY6" fmla="*/ 456967 h 593704"/>
              <a:gd name="connsiteX7" fmla="*/ 394790 w 560763"/>
              <a:gd name="connsiteY7" fmla="*/ 557771 h 593704"/>
              <a:gd name="connsiteX8" fmla="*/ 278901 w 560763"/>
              <a:gd name="connsiteY8" fmla="*/ 591905 h 593704"/>
              <a:gd name="connsiteX9" fmla="*/ 205879 w 560763"/>
              <a:gd name="connsiteY9" fmla="*/ 472840 h 593704"/>
              <a:gd name="connsiteX10" fmla="*/ 33068 w 560763"/>
              <a:gd name="connsiteY10" fmla="*/ 451409 h 593704"/>
              <a:gd name="connsiteX11" fmla="*/ 1090 w 560763"/>
              <a:gd name="connsiteY11" fmla="*/ 322822 h 593704"/>
              <a:gd name="connsiteX12" fmla="*/ 124914 w 560763"/>
              <a:gd name="connsiteY12" fmla="*/ 84698 h 593704"/>
              <a:gd name="connsiteX13" fmla="*/ 207342 w 560763"/>
              <a:gd name="connsiteY13" fmla="*/ 3036 h 593704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35500 w 560763"/>
              <a:gd name="connsiteY2" fmla="*/ 308556 h 593725"/>
              <a:gd name="connsiteX3" fmla="*/ 480516 w 560763"/>
              <a:gd name="connsiteY3" fmla="*/ 240293 h 593725"/>
              <a:gd name="connsiteX4" fmla="*/ 560238 w 560763"/>
              <a:gd name="connsiteY4" fmla="*/ 285554 h 593725"/>
              <a:gd name="connsiteX5" fmla="*/ 438674 w 560763"/>
              <a:gd name="connsiteY5" fmla="*/ 456988 h 593725"/>
              <a:gd name="connsiteX6" fmla="*/ 394790 w 560763"/>
              <a:gd name="connsiteY6" fmla="*/ 557792 h 593725"/>
              <a:gd name="connsiteX7" fmla="*/ 278901 w 560763"/>
              <a:gd name="connsiteY7" fmla="*/ 591926 h 593725"/>
              <a:gd name="connsiteX8" fmla="*/ 205879 w 560763"/>
              <a:gd name="connsiteY8" fmla="*/ 472861 h 593725"/>
              <a:gd name="connsiteX9" fmla="*/ 33068 w 560763"/>
              <a:gd name="connsiteY9" fmla="*/ 451430 h 593725"/>
              <a:gd name="connsiteX10" fmla="*/ 1090 w 560763"/>
              <a:gd name="connsiteY10" fmla="*/ 322843 h 593725"/>
              <a:gd name="connsiteX11" fmla="*/ 124914 w 560763"/>
              <a:gd name="connsiteY11" fmla="*/ 84719 h 593725"/>
              <a:gd name="connsiteX12" fmla="*/ 207342 w 560763"/>
              <a:gd name="connsiteY12" fmla="*/ 3057 h 593725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29955 w 560763"/>
              <a:gd name="connsiteY2" fmla="*/ 283620 h 593725"/>
              <a:gd name="connsiteX3" fmla="*/ 435500 w 560763"/>
              <a:gd name="connsiteY3" fmla="*/ 308556 h 593725"/>
              <a:gd name="connsiteX4" fmla="*/ 480516 w 560763"/>
              <a:gd name="connsiteY4" fmla="*/ 240293 h 593725"/>
              <a:gd name="connsiteX5" fmla="*/ 560238 w 560763"/>
              <a:gd name="connsiteY5" fmla="*/ 285554 h 593725"/>
              <a:gd name="connsiteX6" fmla="*/ 438674 w 560763"/>
              <a:gd name="connsiteY6" fmla="*/ 456988 h 593725"/>
              <a:gd name="connsiteX7" fmla="*/ 394790 w 560763"/>
              <a:gd name="connsiteY7" fmla="*/ 557792 h 593725"/>
              <a:gd name="connsiteX8" fmla="*/ 278901 w 560763"/>
              <a:gd name="connsiteY8" fmla="*/ 591926 h 593725"/>
              <a:gd name="connsiteX9" fmla="*/ 205879 w 560763"/>
              <a:gd name="connsiteY9" fmla="*/ 472861 h 593725"/>
              <a:gd name="connsiteX10" fmla="*/ 33068 w 560763"/>
              <a:gd name="connsiteY10" fmla="*/ 451430 h 593725"/>
              <a:gd name="connsiteX11" fmla="*/ 1090 w 560763"/>
              <a:gd name="connsiteY11" fmla="*/ 322843 h 593725"/>
              <a:gd name="connsiteX12" fmla="*/ 124914 w 560763"/>
              <a:gd name="connsiteY12" fmla="*/ 84719 h 593725"/>
              <a:gd name="connsiteX13" fmla="*/ 207342 w 560763"/>
              <a:gd name="connsiteY13" fmla="*/ 3057 h 593725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35500 w 560763"/>
              <a:gd name="connsiteY2" fmla="*/ 308556 h 593725"/>
              <a:gd name="connsiteX3" fmla="*/ 480516 w 560763"/>
              <a:gd name="connsiteY3" fmla="*/ 240293 h 593725"/>
              <a:gd name="connsiteX4" fmla="*/ 560238 w 560763"/>
              <a:gd name="connsiteY4" fmla="*/ 285554 h 593725"/>
              <a:gd name="connsiteX5" fmla="*/ 438674 w 560763"/>
              <a:gd name="connsiteY5" fmla="*/ 456988 h 593725"/>
              <a:gd name="connsiteX6" fmla="*/ 394790 w 560763"/>
              <a:gd name="connsiteY6" fmla="*/ 557792 h 593725"/>
              <a:gd name="connsiteX7" fmla="*/ 278901 w 560763"/>
              <a:gd name="connsiteY7" fmla="*/ 591926 h 593725"/>
              <a:gd name="connsiteX8" fmla="*/ 205879 w 560763"/>
              <a:gd name="connsiteY8" fmla="*/ 472861 h 593725"/>
              <a:gd name="connsiteX9" fmla="*/ 33068 w 560763"/>
              <a:gd name="connsiteY9" fmla="*/ 451430 h 593725"/>
              <a:gd name="connsiteX10" fmla="*/ 1090 w 560763"/>
              <a:gd name="connsiteY10" fmla="*/ 322843 h 593725"/>
              <a:gd name="connsiteX11" fmla="*/ 124914 w 560763"/>
              <a:gd name="connsiteY11" fmla="*/ 84719 h 593725"/>
              <a:gd name="connsiteX12" fmla="*/ 207342 w 560763"/>
              <a:gd name="connsiteY12" fmla="*/ 3057 h 593725"/>
              <a:gd name="connsiteX0" fmla="*/ 207342 w 560819"/>
              <a:gd name="connsiteY0" fmla="*/ 1732 h 592400"/>
              <a:gd name="connsiteX1" fmla="*/ 385266 w 560819"/>
              <a:gd name="connsiteY1" fmla="*/ 45293 h 592400"/>
              <a:gd name="connsiteX2" fmla="*/ 480516 w 560819"/>
              <a:gd name="connsiteY2" fmla="*/ 238968 h 592400"/>
              <a:gd name="connsiteX3" fmla="*/ 560238 w 560819"/>
              <a:gd name="connsiteY3" fmla="*/ 284229 h 592400"/>
              <a:gd name="connsiteX4" fmla="*/ 438674 w 560819"/>
              <a:gd name="connsiteY4" fmla="*/ 455663 h 592400"/>
              <a:gd name="connsiteX5" fmla="*/ 394790 w 560819"/>
              <a:gd name="connsiteY5" fmla="*/ 556467 h 592400"/>
              <a:gd name="connsiteX6" fmla="*/ 278901 w 560819"/>
              <a:gd name="connsiteY6" fmla="*/ 590601 h 592400"/>
              <a:gd name="connsiteX7" fmla="*/ 205879 w 560819"/>
              <a:gd name="connsiteY7" fmla="*/ 471536 h 592400"/>
              <a:gd name="connsiteX8" fmla="*/ 33068 w 560819"/>
              <a:gd name="connsiteY8" fmla="*/ 450105 h 592400"/>
              <a:gd name="connsiteX9" fmla="*/ 1090 w 560819"/>
              <a:gd name="connsiteY9" fmla="*/ 321518 h 592400"/>
              <a:gd name="connsiteX10" fmla="*/ 124914 w 560819"/>
              <a:gd name="connsiteY10" fmla="*/ 83394 h 592400"/>
              <a:gd name="connsiteX11" fmla="*/ 207342 w 560819"/>
              <a:gd name="connsiteY11" fmla="*/ 1732 h 592400"/>
              <a:gd name="connsiteX0" fmla="*/ 207342 w 481898"/>
              <a:gd name="connsiteY0" fmla="*/ 1732 h 592400"/>
              <a:gd name="connsiteX1" fmla="*/ 385266 w 481898"/>
              <a:gd name="connsiteY1" fmla="*/ 45293 h 592400"/>
              <a:gd name="connsiteX2" fmla="*/ 480516 w 481898"/>
              <a:gd name="connsiteY2" fmla="*/ 238968 h 592400"/>
              <a:gd name="connsiteX3" fmla="*/ 438674 w 481898"/>
              <a:gd name="connsiteY3" fmla="*/ 455663 h 592400"/>
              <a:gd name="connsiteX4" fmla="*/ 394790 w 481898"/>
              <a:gd name="connsiteY4" fmla="*/ 556467 h 592400"/>
              <a:gd name="connsiteX5" fmla="*/ 278901 w 481898"/>
              <a:gd name="connsiteY5" fmla="*/ 590601 h 592400"/>
              <a:gd name="connsiteX6" fmla="*/ 205879 w 481898"/>
              <a:gd name="connsiteY6" fmla="*/ 471536 h 592400"/>
              <a:gd name="connsiteX7" fmla="*/ 33068 w 481898"/>
              <a:gd name="connsiteY7" fmla="*/ 450105 h 592400"/>
              <a:gd name="connsiteX8" fmla="*/ 1090 w 481898"/>
              <a:gd name="connsiteY8" fmla="*/ 321518 h 592400"/>
              <a:gd name="connsiteX9" fmla="*/ 124914 w 481898"/>
              <a:gd name="connsiteY9" fmla="*/ 83394 h 592400"/>
              <a:gd name="connsiteX10" fmla="*/ 207342 w 481898"/>
              <a:gd name="connsiteY10" fmla="*/ 1732 h 592400"/>
              <a:gd name="connsiteX0" fmla="*/ 207342 w 481898"/>
              <a:gd name="connsiteY0" fmla="*/ 1732 h 593774"/>
              <a:gd name="connsiteX1" fmla="*/ 385266 w 481898"/>
              <a:gd name="connsiteY1" fmla="*/ 45293 h 593774"/>
              <a:gd name="connsiteX2" fmla="*/ 480516 w 481898"/>
              <a:gd name="connsiteY2" fmla="*/ 238968 h 593774"/>
              <a:gd name="connsiteX3" fmla="*/ 438674 w 481898"/>
              <a:gd name="connsiteY3" fmla="*/ 455663 h 593774"/>
              <a:gd name="connsiteX4" fmla="*/ 426540 w 481898"/>
              <a:gd name="connsiteY4" fmla="*/ 569167 h 593774"/>
              <a:gd name="connsiteX5" fmla="*/ 278901 w 481898"/>
              <a:gd name="connsiteY5" fmla="*/ 590601 h 593774"/>
              <a:gd name="connsiteX6" fmla="*/ 205879 w 481898"/>
              <a:gd name="connsiteY6" fmla="*/ 471536 h 593774"/>
              <a:gd name="connsiteX7" fmla="*/ 33068 w 481898"/>
              <a:gd name="connsiteY7" fmla="*/ 450105 h 593774"/>
              <a:gd name="connsiteX8" fmla="*/ 1090 w 481898"/>
              <a:gd name="connsiteY8" fmla="*/ 321518 h 593774"/>
              <a:gd name="connsiteX9" fmla="*/ 124914 w 481898"/>
              <a:gd name="connsiteY9" fmla="*/ 83394 h 593774"/>
              <a:gd name="connsiteX10" fmla="*/ 207342 w 481898"/>
              <a:gd name="connsiteY10" fmla="*/ 1732 h 593774"/>
              <a:gd name="connsiteX0" fmla="*/ 207342 w 481898"/>
              <a:gd name="connsiteY0" fmla="*/ 1732 h 593774"/>
              <a:gd name="connsiteX1" fmla="*/ 385266 w 481898"/>
              <a:gd name="connsiteY1" fmla="*/ 45293 h 593774"/>
              <a:gd name="connsiteX2" fmla="*/ 480516 w 481898"/>
              <a:gd name="connsiteY2" fmla="*/ 238968 h 593774"/>
              <a:gd name="connsiteX3" fmla="*/ 438674 w 481898"/>
              <a:gd name="connsiteY3" fmla="*/ 455663 h 593774"/>
              <a:gd name="connsiteX4" fmla="*/ 426540 w 481898"/>
              <a:gd name="connsiteY4" fmla="*/ 569167 h 593774"/>
              <a:gd name="connsiteX5" fmla="*/ 278901 w 481898"/>
              <a:gd name="connsiteY5" fmla="*/ 590601 h 593774"/>
              <a:gd name="connsiteX6" fmla="*/ 196354 w 481898"/>
              <a:gd name="connsiteY6" fmla="*/ 541386 h 593774"/>
              <a:gd name="connsiteX7" fmla="*/ 33068 w 481898"/>
              <a:gd name="connsiteY7" fmla="*/ 450105 h 593774"/>
              <a:gd name="connsiteX8" fmla="*/ 1090 w 481898"/>
              <a:gd name="connsiteY8" fmla="*/ 321518 h 593774"/>
              <a:gd name="connsiteX9" fmla="*/ 124914 w 481898"/>
              <a:gd name="connsiteY9" fmla="*/ 83394 h 593774"/>
              <a:gd name="connsiteX10" fmla="*/ 207342 w 481898"/>
              <a:gd name="connsiteY10" fmla="*/ 1732 h 593774"/>
              <a:gd name="connsiteX0" fmla="*/ 209012 w 483568"/>
              <a:gd name="connsiteY0" fmla="*/ 1732 h 593774"/>
              <a:gd name="connsiteX1" fmla="*/ 386936 w 483568"/>
              <a:gd name="connsiteY1" fmla="*/ 45293 h 593774"/>
              <a:gd name="connsiteX2" fmla="*/ 482186 w 483568"/>
              <a:gd name="connsiteY2" fmla="*/ 238968 h 593774"/>
              <a:gd name="connsiteX3" fmla="*/ 440344 w 483568"/>
              <a:gd name="connsiteY3" fmla="*/ 455663 h 593774"/>
              <a:gd name="connsiteX4" fmla="*/ 428210 w 483568"/>
              <a:gd name="connsiteY4" fmla="*/ 569167 h 593774"/>
              <a:gd name="connsiteX5" fmla="*/ 280571 w 483568"/>
              <a:gd name="connsiteY5" fmla="*/ 590601 h 593774"/>
              <a:gd name="connsiteX6" fmla="*/ 198024 w 483568"/>
              <a:gd name="connsiteY6" fmla="*/ 541386 h 593774"/>
              <a:gd name="connsiteX7" fmla="*/ 34738 w 483568"/>
              <a:gd name="connsiteY7" fmla="*/ 450105 h 593774"/>
              <a:gd name="connsiteX8" fmla="*/ 88725 w 483568"/>
              <a:gd name="connsiteY8" fmla="*/ 310869 h 593774"/>
              <a:gd name="connsiteX9" fmla="*/ 2760 w 483568"/>
              <a:gd name="connsiteY9" fmla="*/ 321518 h 593774"/>
              <a:gd name="connsiteX10" fmla="*/ 126584 w 483568"/>
              <a:gd name="connsiteY10" fmla="*/ 83394 h 593774"/>
              <a:gd name="connsiteX11" fmla="*/ 209012 w 483568"/>
              <a:gd name="connsiteY11" fmla="*/ 1732 h 593774"/>
              <a:gd name="connsiteX0" fmla="*/ 181257 w 455813"/>
              <a:gd name="connsiteY0" fmla="*/ 1732 h 593774"/>
              <a:gd name="connsiteX1" fmla="*/ 359181 w 455813"/>
              <a:gd name="connsiteY1" fmla="*/ 45293 h 593774"/>
              <a:gd name="connsiteX2" fmla="*/ 454431 w 455813"/>
              <a:gd name="connsiteY2" fmla="*/ 238968 h 593774"/>
              <a:gd name="connsiteX3" fmla="*/ 412589 w 455813"/>
              <a:gd name="connsiteY3" fmla="*/ 455663 h 593774"/>
              <a:gd name="connsiteX4" fmla="*/ 400455 w 455813"/>
              <a:gd name="connsiteY4" fmla="*/ 569167 h 593774"/>
              <a:gd name="connsiteX5" fmla="*/ 252816 w 455813"/>
              <a:gd name="connsiteY5" fmla="*/ 590601 h 593774"/>
              <a:gd name="connsiteX6" fmla="*/ 170269 w 455813"/>
              <a:gd name="connsiteY6" fmla="*/ 541386 h 593774"/>
              <a:gd name="connsiteX7" fmla="*/ 6983 w 455813"/>
              <a:gd name="connsiteY7" fmla="*/ 450105 h 593774"/>
              <a:gd name="connsiteX8" fmla="*/ 60970 w 455813"/>
              <a:gd name="connsiteY8" fmla="*/ 310869 h 593774"/>
              <a:gd name="connsiteX9" fmla="*/ 41680 w 455813"/>
              <a:gd name="connsiteY9" fmla="*/ 194518 h 593774"/>
              <a:gd name="connsiteX10" fmla="*/ 98829 w 455813"/>
              <a:gd name="connsiteY10" fmla="*/ 83394 h 593774"/>
              <a:gd name="connsiteX11" fmla="*/ 181257 w 455813"/>
              <a:gd name="connsiteY11" fmla="*/ 1732 h 593774"/>
              <a:gd name="connsiteX0" fmla="*/ 146065 w 420621"/>
              <a:gd name="connsiteY0" fmla="*/ 1732 h 593774"/>
              <a:gd name="connsiteX1" fmla="*/ 323989 w 420621"/>
              <a:gd name="connsiteY1" fmla="*/ 45293 h 593774"/>
              <a:gd name="connsiteX2" fmla="*/ 419239 w 420621"/>
              <a:gd name="connsiteY2" fmla="*/ 238968 h 593774"/>
              <a:gd name="connsiteX3" fmla="*/ 377397 w 420621"/>
              <a:gd name="connsiteY3" fmla="*/ 455663 h 593774"/>
              <a:gd name="connsiteX4" fmla="*/ 365263 w 420621"/>
              <a:gd name="connsiteY4" fmla="*/ 569167 h 593774"/>
              <a:gd name="connsiteX5" fmla="*/ 217624 w 420621"/>
              <a:gd name="connsiteY5" fmla="*/ 590601 h 593774"/>
              <a:gd name="connsiteX6" fmla="*/ 135077 w 420621"/>
              <a:gd name="connsiteY6" fmla="*/ 541386 h 593774"/>
              <a:gd name="connsiteX7" fmla="*/ 57516 w 420621"/>
              <a:gd name="connsiteY7" fmla="*/ 450105 h 593774"/>
              <a:gd name="connsiteX8" fmla="*/ 25778 w 420621"/>
              <a:gd name="connsiteY8" fmla="*/ 310869 h 593774"/>
              <a:gd name="connsiteX9" fmla="*/ 6488 w 420621"/>
              <a:gd name="connsiteY9" fmla="*/ 194518 h 593774"/>
              <a:gd name="connsiteX10" fmla="*/ 63637 w 420621"/>
              <a:gd name="connsiteY10" fmla="*/ 83394 h 593774"/>
              <a:gd name="connsiteX11" fmla="*/ 146065 w 420621"/>
              <a:gd name="connsiteY11" fmla="*/ 1732 h 593774"/>
              <a:gd name="connsiteX0" fmla="*/ 146065 w 420621"/>
              <a:gd name="connsiteY0" fmla="*/ 1732 h 605100"/>
              <a:gd name="connsiteX1" fmla="*/ 323989 w 420621"/>
              <a:gd name="connsiteY1" fmla="*/ 45293 h 605100"/>
              <a:gd name="connsiteX2" fmla="*/ 419239 w 420621"/>
              <a:gd name="connsiteY2" fmla="*/ 238968 h 605100"/>
              <a:gd name="connsiteX3" fmla="*/ 377397 w 420621"/>
              <a:gd name="connsiteY3" fmla="*/ 455663 h 605100"/>
              <a:gd name="connsiteX4" fmla="*/ 365263 w 420621"/>
              <a:gd name="connsiteY4" fmla="*/ 569167 h 605100"/>
              <a:gd name="connsiteX5" fmla="*/ 246199 w 420621"/>
              <a:gd name="connsiteY5" fmla="*/ 603301 h 605100"/>
              <a:gd name="connsiteX6" fmla="*/ 135077 w 420621"/>
              <a:gd name="connsiteY6" fmla="*/ 541386 h 605100"/>
              <a:gd name="connsiteX7" fmla="*/ 57516 w 420621"/>
              <a:gd name="connsiteY7" fmla="*/ 450105 h 605100"/>
              <a:gd name="connsiteX8" fmla="*/ 25778 w 420621"/>
              <a:gd name="connsiteY8" fmla="*/ 310869 h 605100"/>
              <a:gd name="connsiteX9" fmla="*/ 6488 w 420621"/>
              <a:gd name="connsiteY9" fmla="*/ 194518 h 605100"/>
              <a:gd name="connsiteX10" fmla="*/ 63637 w 420621"/>
              <a:gd name="connsiteY10" fmla="*/ 83394 h 605100"/>
              <a:gd name="connsiteX11" fmla="*/ 146065 w 420621"/>
              <a:gd name="connsiteY11" fmla="*/ 1732 h 605100"/>
              <a:gd name="connsiteX0" fmla="*/ 146065 w 435169"/>
              <a:gd name="connsiteY0" fmla="*/ 1732 h 605100"/>
              <a:gd name="connsiteX1" fmla="*/ 323989 w 435169"/>
              <a:gd name="connsiteY1" fmla="*/ 45293 h 605100"/>
              <a:gd name="connsiteX2" fmla="*/ 419239 w 435169"/>
              <a:gd name="connsiteY2" fmla="*/ 238968 h 605100"/>
              <a:gd name="connsiteX3" fmla="*/ 432178 w 435169"/>
              <a:gd name="connsiteY3" fmla="*/ 323569 h 605100"/>
              <a:gd name="connsiteX4" fmla="*/ 377397 w 435169"/>
              <a:gd name="connsiteY4" fmla="*/ 455663 h 605100"/>
              <a:gd name="connsiteX5" fmla="*/ 365263 w 435169"/>
              <a:gd name="connsiteY5" fmla="*/ 569167 h 605100"/>
              <a:gd name="connsiteX6" fmla="*/ 246199 w 435169"/>
              <a:gd name="connsiteY6" fmla="*/ 603301 h 605100"/>
              <a:gd name="connsiteX7" fmla="*/ 135077 w 435169"/>
              <a:gd name="connsiteY7" fmla="*/ 541386 h 605100"/>
              <a:gd name="connsiteX8" fmla="*/ 57516 w 435169"/>
              <a:gd name="connsiteY8" fmla="*/ 450105 h 605100"/>
              <a:gd name="connsiteX9" fmla="*/ 25778 w 435169"/>
              <a:gd name="connsiteY9" fmla="*/ 310869 h 605100"/>
              <a:gd name="connsiteX10" fmla="*/ 6488 w 435169"/>
              <a:gd name="connsiteY10" fmla="*/ 194518 h 605100"/>
              <a:gd name="connsiteX11" fmla="*/ 63637 w 435169"/>
              <a:gd name="connsiteY11" fmla="*/ 83394 h 605100"/>
              <a:gd name="connsiteX12" fmla="*/ 146065 w 435169"/>
              <a:gd name="connsiteY12" fmla="*/ 1732 h 60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35169" h="605100">
                <a:moveTo>
                  <a:pt x="146065" y="1732"/>
                </a:moveTo>
                <a:cubicBezTo>
                  <a:pt x="189457" y="-4618"/>
                  <a:pt x="278460" y="5754"/>
                  <a:pt x="323989" y="45293"/>
                </a:cubicBezTo>
                <a:cubicBezTo>
                  <a:pt x="369518" y="84832"/>
                  <a:pt x="404912" y="192589"/>
                  <a:pt x="419239" y="238968"/>
                </a:cubicBezTo>
                <a:cubicBezTo>
                  <a:pt x="433566" y="285347"/>
                  <a:pt x="439152" y="287453"/>
                  <a:pt x="432178" y="323569"/>
                </a:cubicBezTo>
                <a:cubicBezTo>
                  <a:pt x="425204" y="359685"/>
                  <a:pt x="384845" y="414730"/>
                  <a:pt x="377397" y="455663"/>
                </a:cubicBezTo>
                <a:cubicBezTo>
                  <a:pt x="369949" y="496596"/>
                  <a:pt x="391892" y="546677"/>
                  <a:pt x="365263" y="569167"/>
                </a:cubicBezTo>
                <a:cubicBezTo>
                  <a:pt x="338634" y="591657"/>
                  <a:pt x="282182" y="611239"/>
                  <a:pt x="246199" y="603301"/>
                </a:cubicBezTo>
                <a:cubicBezTo>
                  <a:pt x="210216" y="595364"/>
                  <a:pt x="173139" y="556997"/>
                  <a:pt x="135077" y="541386"/>
                </a:cubicBezTo>
                <a:cubicBezTo>
                  <a:pt x="97015" y="525775"/>
                  <a:pt x="90020" y="484820"/>
                  <a:pt x="57516" y="450105"/>
                </a:cubicBezTo>
                <a:cubicBezTo>
                  <a:pt x="25012" y="415390"/>
                  <a:pt x="31108" y="332300"/>
                  <a:pt x="25778" y="310869"/>
                </a:cubicBezTo>
                <a:cubicBezTo>
                  <a:pt x="20448" y="289438"/>
                  <a:pt x="-14109" y="236135"/>
                  <a:pt x="6488" y="194518"/>
                </a:cubicBezTo>
                <a:cubicBezTo>
                  <a:pt x="27085" y="152901"/>
                  <a:pt x="33495" y="140396"/>
                  <a:pt x="63637" y="83394"/>
                </a:cubicBezTo>
                <a:cubicBezTo>
                  <a:pt x="129724" y="36711"/>
                  <a:pt x="102673" y="8082"/>
                  <a:pt x="146065" y="1732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5" name="Пряма сполучна лінія 114"/>
          <p:cNvCxnSpPr/>
          <p:nvPr/>
        </p:nvCxnSpPr>
        <p:spPr>
          <a:xfrm flipH="1">
            <a:off x="6777245" y="2671792"/>
            <a:ext cx="1539016" cy="17856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16" name="Пряма сполучна лінія 115"/>
          <p:cNvCxnSpPr/>
          <p:nvPr/>
        </p:nvCxnSpPr>
        <p:spPr>
          <a:xfrm flipH="1" flipV="1">
            <a:off x="8316260" y="2671792"/>
            <a:ext cx="441205" cy="26215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17" name="Прямокутник 116"/>
          <p:cNvSpPr/>
          <p:nvPr/>
        </p:nvSpPr>
        <p:spPr>
          <a:xfrm>
            <a:off x="6795415" y="2330910"/>
            <a:ext cx="1512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Далекий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Схід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Овал 7"/>
          <p:cNvSpPr/>
          <p:nvPr/>
        </p:nvSpPr>
        <p:spPr>
          <a:xfrm>
            <a:off x="167577" y="3719071"/>
            <a:ext cx="993713" cy="1138914"/>
          </a:xfrm>
          <a:custGeom>
            <a:avLst/>
            <a:gdLst>
              <a:gd name="connsiteX0" fmla="*/ 0 w 720080"/>
              <a:gd name="connsiteY0" fmla="*/ 135015 h 270030"/>
              <a:gd name="connsiteX1" fmla="*/ 360040 w 720080"/>
              <a:gd name="connsiteY1" fmla="*/ 0 h 270030"/>
              <a:gd name="connsiteX2" fmla="*/ 720080 w 720080"/>
              <a:gd name="connsiteY2" fmla="*/ 135015 h 270030"/>
              <a:gd name="connsiteX3" fmla="*/ 360040 w 720080"/>
              <a:gd name="connsiteY3" fmla="*/ 270030 h 270030"/>
              <a:gd name="connsiteX4" fmla="*/ 0 w 720080"/>
              <a:gd name="connsiteY4" fmla="*/ 135015 h 270030"/>
              <a:gd name="connsiteX0" fmla="*/ 25 w 720105"/>
              <a:gd name="connsiteY0" fmla="*/ 227884 h 362899"/>
              <a:gd name="connsiteX1" fmla="*/ 374352 w 720105"/>
              <a:gd name="connsiteY1" fmla="*/ 0 h 362899"/>
              <a:gd name="connsiteX2" fmla="*/ 720105 w 720105"/>
              <a:gd name="connsiteY2" fmla="*/ 227884 h 362899"/>
              <a:gd name="connsiteX3" fmla="*/ 360065 w 720105"/>
              <a:gd name="connsiteY3" fmla="*/ 362899 h 362899"/>
              <a:gd name="connsiteX4" fmla="*/ 25 w 720105"/>
              <a:gd name="connsiteY4" fmla="*/ 227884 h 362899"/>
              <a:gd name="connsiteX0" fmla="*/ 3972 w 724052"/>
              <a:gd name="connsiteY0" fmla="*/ 227884 h 451005"/>
              <a:gd name="connsiteX1" fmla="*/ 378299 w 724052"/>
              <a:gd name="connsiteY1" fmla="*/ 0 h 451005"/>
              <a:gd name="connsiteX2" fmla="*/ 724052 w 724052"/>
              <a:gd name="connsiteY2" fmla="*/ 227884 h 451005"/>
              <a:gd name="connsiteX3" fmla="*/ 247330 w 724052"/>
              <a:gd name="connsiteY3" fmla="*/ 451005 h 451005"/>
              <a:gd name="connsiteX4" fmla="*/ 3972 w 724052"/>
              <a:gd name="connsiteY4" fmla="*/ 227884 h 451005"/>
              <a:gd name="connsiteX0" fmla="*/ 1970 w 722050"/>
              <a:gd name="connsiteY0" fmla="*/ 227884 h 452534"/>
              <a:gd name="connsiteX1" fmla="*/ 376297 w 722050"/>
              <a:gd name="connsiteY1" fmla="*/ 0 h 452534"/>
              <a:gd name="connsiteX2" fmla="*/ 722050 w 722050"/>
              <a:gd name="connsiteY2" fmla="*/ 227884 h 452534"/>
              <a:gd name="connsiteX3" fmla="*/ 245328 w 722050"/>
              <a:gd name="connsiteY3" fmla="*/ 451005 h 452534"/>
              <a:gd name="connsiteX4" fmla="*/ 229334 w 722050"/>
              <a:gd name="connsiteY4" fmla="*/ 321451 h 452534"/>
              <a:gd name="connsiteX5" fmla="*/ 1970 w 722050"/>
              <a:gd name="connsiteY5" fmla="*/ 227884 h 452534"/>
              <a:gd name="connsiteX0" fmla="*/ 80001 w 800081"/>
              <a:gd name="connsiteY0" fmla="*/ 227884 h 452457"/>
              <a:gd name="connsiteX1" fmla="*/ 454328 w 800081"/>
              <a:gd name="connsiteY1" fmla="*/ 0 h 452457"/>
              <a:gd name="connsiteX2" fmla="*/ 800081 w 800081"/>
              <a:gd name="connsiteY2" fmla="*/ 227884 h 452457"/>
              <a:gd name="connsiteX3" fmla="*/ 323359 w 800081"/>
              <a:gd name="connsiteY3" fmla="*/ 451005 h 452457"/>
              <a:gd name="connsiteX4" fmla="*/ 307365 w 800081"/>
              <a:gd name="connsiteY4" fmla="*/ 321451 h 452457"/>
              <a:gd name="connsiteX5" fmla="*/ 16852 w 800081"/>
              <a:gd name="connsiteY5" fmla="*/ 447657 h 452457"/>
              <a:gd name="connsiteX6" fmla="*/ 80001 w 800081"/>
              <a:gd name="connsiteY6" fmla="*/ 227884 h 452457"/>
              <a:gd name="connsiteX0" fmla="*/ 72323 w 792403"/>
              <a:gd name="connsiteY0" fmla="*/ 228467 h 453040"/>
              <a:gd name="connsiteX1" fmla="*/ 68706 w 792403"/>
              <a:gd name="connsiteY1" fmla="*/ 164872 h 453040"/>
              <a:gd name="connsiteX2" fmla="*/ 446650 w 792403"/>
              <a:gd name="connsiteY2" fmla="*/ 583 h 453040"/>
              <a:gd name="connsiteX3" fmla="*/ 792403 w 792403"/>
              <a:gd name="connsiteY3" fmla="*/ 228467 h 453040"/>
              <a:gd name="connsiteX4" fmla="*/ 315681 w 792403"/>
              <a:gd name="connsiteY4" fmla="*/ 451588 h 453040"/>
              <a:gd name="connsiteX5" fmla="*/ 299687 w 792403"/>
              <a:gd name="connsiteY5" fmla="*/ 322034 h 453040"/>
              <a:gd name="connsiteX6" fmla="*/ 9174 w 792403"/>
              <a:gd name="connsiteY6" fmla="*/ 448240 h 453040"/>
              <a:gd name="connsiteX7" fmla="*/ 72323 w 792403"/>
              <a:gd name="connsiteY7" fmla="*/ 228467 h 453040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216344 w 792403"/>
              <a:gd name="connsiteY2" fmla="*/ 167169 h 452956"/>
              <a:gd name="connsiteX3" fmla="*/ 446650 w 792403"/>
              <a:gd name="connsiteY3" fmla="*/ 499 h 452956"/>
              <a:gd name="connsiteX4" fmla="*/ 792403 w 792403"/>
              <a:gd name="connsiteY4" fmla="*/ 228383 h 452956"/>
              <a:gd name="connsiteX5" fmla="*/ 315681 w 792403"/>
              <a:gd name="connsiteY5" fmla="*/ 451504 h 452956"/>
              <a:gd name="connsiteX6" fmla="*/ 299687 w 792403"/>
              <a:gd name="connsiteY6" fmla="*/ 321950 h 452956"/>
              <a:gd name="connsiteX7" fmla="*/ 9174 w 792403"/>
              <a:gd name="connsiteY7" fmla="*/ 448156 h 452956"/>
              <a:gd name="connsiteX8" fmla="*/ 72323 w 792403"/>
              <a:gd name="connsiteY8" fmla="*/ 228383 h 452956"/>
              <a:gd name="connsiteX0" fmla="*/ 72323 w 792403"/>
              <a:gd name="connsiteY0" fmla="*/ 228383 h 452956"/>
              <a:gd name="connsiteX1" fmla="*/ 68706 w 792403"/>
              <a:gd name="connsiteY1" fmla="*/ 164788 h 452956"/>
              <a:gd name="connsiteX2" fmla="*/ 106806 w 792403"/>
              <a:gd name="connsiteY2" fmla="*/ 171932 h 452956"/>
              <a:gd name="connsiteX3" fmla="*/ 216344 w 792403"/>
              <a:gd name="connsiteY3" fmla="*/ 167169 h 452956"/>
              <a:gd name="connsiteX4" fmla="*/ 446650 w 792403"/>
              <a:gd name="connsiteY4" fmla="*/ 499 h 452956"/>
              <a:gd name="connsiteX5" fmla="*/ 792403 w 792403"/>
              <a:gd name="connsiteY5" fmla="*/ 228383 h 452956"/>
              <a:gd name="connsiteX6" fmla="*/ 315681 w 792403"/>
              <a:gd name="connsiteY6" fmla="*/ 451504 h 452956"/>
              <a:gd name="connsiteX7" fmla="*/ 299687 w 792403"/>
              <a:gd name="connsiteY7" fmla="*/ 321950 h 452956"/>
              <a:gd name="connsiteX8" fmla="*/ 9174 w 792403"/>
              <a:gd name="connsiteY8" fmla="*/ 448156 h 452956"/>
              <a:gd name="connsiteX9" fmla="*/ 72323 w 792403"/>
              <a:gd name="connsiteY9" fmla="*/ 228383 h 452956"/>
              <a:gd name="connsiteX0" fmla="*/ 72323 w 792403"/>
              <a:gd name="connsiteY0" fmla="*/ 197549 h 422122"/>
              <a:gd name="connsiteX1" fmla="*/ 68706 w 792403"/>
              <a:gd name="connsiteY1" fmla="*/ 133954 h 422122"/>
              <a:gd name="connsiteX2" fmla="*/ 106806 w 792403"/>
              <a:gd name="connsiteY2" fmla="*/ 141098 h 422122"/>
              <a:gd name="connsiteX3" fmla="*/ 216344 w 792403"/>
              <a:gd name="connsiteY3" fmla="*/ 136335 h 422122"/>
              <a:gd name="connsiteX4" fmla="*/ 444269 w 792403"/>
              <a:gd name="connsiteY4" fmla="*/ 621 h 422122"/>
              <a:gd name="connsiteX5" fmla="*/ 792403 w 792403"/>
              <a:gd name="connsiteY5" fmla="*/ 197549 h 422122"/>
              <a:gd name="connsiteX6" fmla="*/ 315681 w 792403"/>
              <a:gd name="connsiteY6" fmla="*/ 420670 h 422122"/>
              <a:gd name="connsiteX7" fmla="*/ 299687 w 792403"/>
              <a:gd name="connsiteY7" fmla="*/ 291116 h 422122"/>
              <a:gd name="connsiteX8" fmla="*/ 9174 w 792403"/>
              <a:gd name="connsiteY8" fmla="*/ 417322 h 422122"/>
              <a:gd name="connsiteX9" fmla="*/ 72323 w 792403"/>
              <a:gd name="connsiteY9" fmla="*/ 197549 h 422122"/>
              <a:gd name="connsiteX0" fmla="*/ 72323 w 799190"/>
              <a:gd name="connsiteY0" fmla="*/ 204172 h 428745"/>
              <a:gd name="connsiteX1" fmla="*/ 68706 w 799190"/>
              <a:gd name="connsiteY1" fmla="*/ 140577 h 428745"/>
              <a:gd name="connsiteX2" fmla="*/ 106806 w 799190"/>
              <a:gd name="connsiteY2" fmla="*/ 147721 h 428745"/>
              <a:gd name="connsiteX3" fmla="*/ 216344 w 799190"/>
              <a:gd name="connsiteY3" fmla="*/ 142958 h 428745"/>
              <a:gd name="connsiteX4" fmla="*/ 444269 w 799190"/>
              <a:gd name="connsiteY4" fmla="*/ 7244 h 428745"/>
              <a:gd name="connsiteX5" fmla="*/ 604488 w 799190"/>
              <a:gd name="connsiteY5" fmla="*/ 38183 h 428745"/>
              <a:gd name="connsiteX6" fmla="*/ 792403 w 799190"/>
              <a:gd name="connsiteY6" fmla="*/ 204172 h 428745"/>
              <a:gd name="connsiteX7" fmla="*/ 315681 w 799190"/>
              <a:gd name="connsiteY7" fmla="*/ 427293 h 428745"/>
              <a:gd name="connsiteX8" fmla="*/ 299687 w 799190"/>
              <a:gd name="connsiteY8" fmla="*/ 297739 h 428745"/>
              <a:gd name="connsiteX9" fmla="*/ 9174 w 799190"/>
              <a:gd name="connsiteY9" fmla="*/ 423945 h 428745"/>
              <a:gd name="connsiteX10" fmla="*/ 72323 w 799190"/>
              <a:gd name="connsiteY10" fmla="*/ 204172 h 428745"/>
              <a:gd name="connsiteX0" fmla="*/ 72323 w 778542"/>
              <a:gd name="connsiteY0" fmla="*/ 204172 h 505138"/>
              <a:gd name="connsiteX1" fmla="*/ 68706 w 778542"/>
              <a:gd name="connsiteY1" fmla="*/ 140577 h 505138"/>
              <a:gd name="connsiteX2" fmla="*/ 106806 w 778542"/>
              <a:gd name="connsiteY2" fmla="*/ 147721 h 505138"/>
              <a:gd name="connsiteX3" fmla="*/ 216344 w 778542"/>
              <a:gd name="connsiteY3" fmla="*/ 142958 h 505138"/>
              <a:gd name="connsiteX4" fmla="*/ 444269 w 778542"/>
              <a:gd name="connsiteY4" fmla="*/ 7244 h 505138"/>
              <a:gd name="connsiteX5" fmla="*/ 604488 w 778542"/>
              <a:gd name="connsiteY5" fmla="*/ 38183 h 505138"/>
              <a:gd name="connsiteX6" fmla="*/ 770972 w 778542"/>
              <a:gd name="connsiteY6" fmla="*/ 482778 h 505138"/>
              <a:gd name="connsiteX7" fmla="*/ 315681 w 778542"/>
              <a:gd name="connsiteY7" fmla="*/ 427293 h 505138"/>
              <a:gd name="connsiteX8" fmla="*/ 299687 w 778542"/>
              <a:gd name="connsiteY8" fmla="*/ 297739 h 505138"/>
              <a:gd name="connsiteX9" fmla="*/ 9174 w 778542"/>
              <a:gd name="connsiteY9" fmla="*/ 423945 h 505138"/>
              <a:gd name="connsiteX10" fmla="*/ 72323 w 778542"/>
              <a:gd name="connsiteY10" fmla="*/ 204172 h 505138"/>
              <a:gd name="connsiteX0" fmla="*/ 72323 w 796609"/>
              <a:gd name="connsiteY0" fmla="*/ 208004 h 491593"/>
              <a:gd name="connsiteX1" fmla="*/ 68706 w 796609"/>
              <a:gd name="connsiteY1" fmla="*/ 144409 h 491593"/>
              <a:gd name="connsiteX2" fmla="*/ 106806 w 796609"/>
              <a:gd name="connsiteY2" fmla="*/ 151553 h 491593"/>
              <a:gd name="connsiteX3" fmla="*/ 216344 w 796609"/>
              <a:gd name="connsiteY3" fmla="*/ 146790 h 491593"/>
              <a:gd name="connsiteX4" fmla="*/ 444269 w 796609"/>
              <a:gd name="connsiteY4" fmla="*/ 11076 h 491593"/>
              <a:gd name="connsiteX5" fmla="*/ 604488 w 796609"/>
              <a:gd name="connsiteY5" fmla="*/ 42015 h 491593"/>
              <a:gd name="connsiteX6" fmla="*/ 718787 w 796609"/>
              <a:gd name="connsiteY6" fmla="*/ 308715 h 491593"/>
              <a:gd name="connsiteX7" fmla="*/ 770972 w 796609"/>
              <a:gd name="connsiteY7" fmla="*/ 486610 h 491593"/>
              <a:gd name="connsiteX8" fmla="*/ 315681 w 796609"/>
              <a:gd name="connsiteY8" fmla="*/ 431125 h 491593"/>
              <a:gd name="connsiteX9" fmla="*/ 299687 w 796609"/>
              <a:gd name="connsiteY9" fmla="*/ 301571 h 491593"/>
              <a:gd name="connsiteX10" fmla="*/ 9174 w 796609"/>
              <a:gd name="connsiteY10" fmla="*/ 427777 h 491593"/>
              <a:gd name="connsiteX11" fmla="*/ 72323 w 796609"/>
              <a:gd name="connsiteY11" fmla="*/ 208004 h 491593"/>
              <a:gd name="connsiteX0" fmla="*/ 72323 w 801103"/>
              <a:gd name="connsiteY0" fmla="*/ 208004 h 491593"/>
              <a:gd name="connsiteX1" fmla="*/ 68706 w 801103"/>
              <a:gd name="connsiteY1" fmla="*/ 144409 h 491593"/>
              <a:gd name="connsiteX2" fmla="*/ 106806 w 801103"/>
              <a:gd name="connsiteY2" fmla="*/ 151553 h 491593"/>
              <a:gd name="connsiteX3" fmla="*/ 216344 w 801103"/>
              <a:gd name="connsiteY3" fmla="*/ 146790 h 491593"/>
              <a:gd name="connsiteX4" fmla="*/ 444269 w 801103"/>
              <a:gd name="connsiteY4" fmla="*/ 11076 h 491593"/>
              <a:gd name="connsiteX5" fmla="*/ 604488 w 801103"/>
              <a:gd name="connsiteY5" fmla="*/ 42015 h 491593"/>
              <a:gd name="connsiteX6" fmla="*/ 718787 w 801103"/>
              <a:gd name="connsiteY6" fmla="*/ 308715 h 491593"/>
              <a:gd name="connsiteX7" fmla="*/ 770972 w 801103"/>
              <a:gd name="connsiteY7" fmla="*/ 486610 h 491593"/>
              <a:gd name="connsiteX8" fmla="*/ 315681 w 801103"/>
              <a:gd name="connsiteY8" fmla="*/ 431125 h 491593"/>
              <a:gd name="connsiteX9" fmla="*/ 299687 w 801103"/>
              <a:gd name="connsiteY9" fmla="*/ 301571 h 491593"/>
              <a:gd name="connsiteX10" fmla="*/ 9174 w 801103"/>
              <a:gd name="connsiteY10" fmla="*/ 427777 h 491593"/>
              <a:gd name="connsiteX11" fmla="*/ 72323 w 801103"/>
              <a:gd name="connsiteY11" fmla="*/ 208004 h 491593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315681 w 801103"/>
              <a:gd name="connsiteY9" fmla="*/ 431125 h 494141"/>
              <a:gd name="connsiteX10" fmla="*/ 299687 w 801103"/>
              <a:gd name="connsiteY10" fmla="*/ 301571 h 494141"/>
              <a:gd name="connsiteX11" fmla="*/ 9174 w 801103"/>
              <a:gd name="connsiteY11" fmla="*/ 427777 h 494141"/>
              <a:gd name="connsiteX12" fmla="*/ 72323 w 801103"/>
              <a:gd name="connsiteY12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315681 w 801103"/>
              <a:gd name="connsiteY10" fmla="*/ 431125 h 494141"/>
              <a:gd name="connsiteX11" fmla="*/ 299687 w 801103"/>
              <a:gd name="connsiteY11" fmla="*/ 301571 h 494141"/>
              <a:gd name="connsiteX12" fmla="*/ 9174 w 801103"/>
              <a:gd name="connsiteY12" fmla="*/ 427777 h 494141"/>
              <a:gd name="connsiteX13" fmla="*/ 72323 w 801103"/>
              <a:gd name="connsiteY13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9687 w 801103"/>
              <a:gd name="connsiteY12" fmla="*/ 301571 h 494141"/>
              <a:gd name="connsiteX13" fmla="*/ 9174 w 801103"/>
              <a:gd name="connsiteY13" fmla="*/ 427777 h 494141"/>
              <a:gd name="connsiteX14" fmla="*/ 72323 w 801103"/>
              <a:gd name="connsiteY14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9174 w 801103"/>
              <a:gd name="connsiteY14" fmla="*/ 427777 h 494141"/>
              <a:gd name="connsiteX15" fmla="*/ 72323 w 801103"/>
              <a:gd name="connsiteY15" fmla="*/ 208004 h 494141"/>
              <a:gd name="connsiteX0" fmla="*/ 72323 w 801103"/>
              <a:gd name="connsiteY0" fmla="*/ 208004 h 494141"/>
              <a:gd name="connsiteX1" fmla="*/ 68706 w 801103"/>
              <a:gd name="connsiteY1" fmla="*/ 144409 h 494141"/>
              <a:gd name="connsiteX2" fmla="*/ 106806 w 801103"/>
              <a:gd name="connsiteY2" fmla="*/ 151553 h 494141"/>
              <a:gd name="connsiteX3" fmla="*/ 216344 w 801103"/>
              <a:gd name="connsiteY3" fmla="*/ 146790 h 494141"/>
              <a:gd name="connsiteX4" fmla="*/ 444269 w 801103"/>
              <a:gd name="connsiteY4" fmla="*/ 11076 h 494141"/>
              <a:gd name="connsiteX5" fmla="*/ 604488 w 801103"/>
              <a:gd name="connsiteY5" fmla="*/ 42015 h 494141"/>
              <a:gd name="connsiteX6" fmla="*/ 718787 w 801103"/>
              <a:gd name="connsiteY6" fmla="*/ 308715 h 494141"/>
              <a:gd name="connsiteX7" fmla="*/ 770972 w 801103"/>
              <a:gd name="connsiteY7" fmla="*/ 486610 h 494141"/>
              <a:gd name="connsiteX8" fmla="*/ 671162 w 801103"/>
              <a:gd name="connsiteY8" fmla="*/ 439685 h 494141"/>
              <a:gd name="connsiteX9" fmla="*/ 471137 w 801103"/>
              <a:gd name="connsiteY9" fmla="*/ 284904 h 494141"/>
              <a:gd name="connsiteX10" fmla="*/ 418749 w 801103"/>
              <a:gd name="connsiteY10" fmla="*/ 368247 h 494141"/>
              <a:gd name="connsiteX11" fmla="*/ 315681 w 801103"/>
              <a:gd name="connsiteY11" fmla="*/ 431125 h 494141"/>
              <a:gd name="connsiteX12" fmla="*/ 290162 w 801103"/>
              <a:gd name="connsiteY12" fmla="*/ 396822 h 494141"/>
              <a:gd name="connsiteX13" fmla="*/ 299687 w 801103"/>
              <a:gd name="connsiteY13" fmla="*/ 301571 h 494141"/>
              <a:gd name="connsiteX14" fmla="*/ 163955 w 801103"/>
              <a:gd name="connsiteY14" fmla="*/ 315860 h 494141"/>
              <a:gd name="connsiteX15" fmla="*/ 9174 w 801103"/>
              <a:gd name="connsiteY15" fmla="*/ 427777 h 494141"/>
              <a:gd name="connsiteX16" fmla="*/ 72323 w 801103"/>
              <a:gd name="connsiteY16" fmla="*/ 208004 h 494141"/>
              <a:gd name="connsiteX0" fmla="*/ 72323 w 801103"/>
              <a:gd name="connsiteY0" fmla="*/ 199837 h 485974"/>
              <a:gd name="connsiteX1" fmla="*/ 68706 w 801103"/>
              <a:gd name="connsiteY1" fmla="*/ 136242 h 485974"/>
              <a:gd name="connsiteX2" fmla="*/ 106806 w 801103"/>
              <a:gd name="connsiteY2" fmla="*/ 143386 h 485974"/>
              <a:gd name="connsiteX3" fmla="*/ 216344 w 801103"/>
              <a:gd name="connsiteY3" fmla="*/ 138623 h 485974"/>
              <a:gd name="connsiteX4" fmla="*/ 344930 w 801103"/>
              <a:gd name="connsiteY4" fmla="*/ 24324 h 485974"/>
              <a:gd name="connsiteX5" fmla="*/ 444269 w 801103"/>
              <a:gd name="connsiteY5" fmla="*/ 2909 h 485974"/>
              <a:gd name="connsiteX6" fmla="*/ 604488 w 801103"/>
              <a:gd name="connsiteY6" fmla="*/ 33848 h 485974"/>
              <a:gd name="connsiteX7" fmla="*/ 718787 w 801103"/>
              <a:gd name="connsiteY7" fmla="*/ 300548 h 485974"/>
              <a:gd name="connsiteX8" fmla="*/ 770972 w 801103"/>
              <a:gd name="connsiteY8" fmla="*/ 478443 h 485974"/>
              <a:gd name="connsiteX9" fmla="*/ 671162 w 801103"/>
              <a:gd name="connsiteY9" fmla="*/ 431518 h 485974"/>
              <a:gd name="connsiteX10" fmla="*/ 471137 w 801103"/>
              <a:gd name="connsiteY10" fmla="*/ 276737 h 485974"/>
              <a:gd name="connsiteX11" fmla="*/ 418749 w 801103"/>
              <a:gd name="connsiteY11" fmla="*/ 360080 h 485974"/>
              <a:gd name="connsiteX12" fmla="*/ 315681 w 801103"/>
              <a:gd name="connsiteY12" fmla="*/ 422958 h 485974"/>
              <a:gd name="connsiteX13" fmla="*/ 290162 w 801103"/>
              <a:gd name="connsiteY13" fmla="*/ 388655 h 485974"/>
              <a:gd name="connsiteX14" fmla="*/ 299687 w 801103"/>
              <a:gd name="connsiteY14" fmla="*/ 293404 h 485974"/>
              <a:gd name="connsiteX15" fmla="*/ 163955 w 801103"/>
              <a:gd name="connsiteY15" fmla="*/ 307693 h 485974"/>
              <a:gd name="connsiteX16" fmla="*/ 9174 w 801103"/>
              <a:gd name="connsiteY16" fmla="*/ 419610 h 485974"/>
              <a:gd name="connsiteX17" fmla="*/ 72323 w 801103"/>
              <a:gd name="connsiteY17" fmla="*/ 199837 h 485974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718787 w 801103"/>
              <a:gd name="connsiteY8" fmla="*/ 324583 h 510009"/>
              <a:gd name="connsiteX9" fmla="*/ 770972 w 801103"/>
              <a:gd name="connsiteY9" fmla="*/ 502478 h 510009"/>
              <a:gd name="connsiteX10" fmla="*/ 671162 w 801103"/>
              <a:gd name="connsiteY10" fmla="*/ 455553 h 510009"/>
              <a:gd name="connsiteX11" fmla="*/ 471137 w 801103"/>
              <a:gd name="connsiteY11" fmla="*/ 300772 h 510009"/>
              <a:gd name="connsiteX12" fmla="*/ 418749 w 801103"/>
              <a:gd name="connsiteY12" fmla="*/ 384115 h 510009"/>
              <a:gd name="connsiteX13" fmla="*/ 315681 w 801103"/>
              <a:gd name="connsiteY13" fmla="*/ 446993 h 510009"/>
              <a:gd name="connsiteX14" fmla="*/ 290162 w 801103"/>
              <a:gd name="connsiteY14" fmla="*/ 412690 h 510009"/>
              <a:gd name="connsiteX15" fmla="*/ 299687 w 801103"/>
              <a:gd name="connsiteY15" fmla="*/ 317439 h 510009"/>
              <a:gd name="connsiteX16" fmla="*/ 163955 w 801103"/>
              <a:gd name="connsiteY16" fmla="*/ 331728 h 510009"/>
              <a:gd name="connsiteX17" fmla="*/ 9174 w 801103"/>
              <a:gd name="connsiteY17" fmla="*/ 443645 h 510009"/>
              <a:gd name="connsiteX18" fmla="*/ 72323 w 801103"/>
              <a:gd name="connsiteY18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40193 w 801103"/>
              <a:gd name="connsiteY8" fmla="*/ 229334 h 510009"/>
              <a:gd name="connsiteX9" fmla="*/ 718787 w 801103"/>
              <a:gd name="connsiteY9" fmla="*/ 324583 h 510009"/>
              <a:gd name="connsiteX10" fmla="*/ 770972 w 801103"/>
              <a:gd name="connsiteY10" fmla="*/ 502478 h 510009"/>
              <a:gd name="connsiteX11" fmla="*/ 671162 w 801103"/>
              <a:gd name="connsiteY11" fmla="*/ 455553 h 510009"/>
              <a:gd name="connsiteX12" fmla="*/ 471137 w 801103"/>
              <a:gd name="connsiteY12" fmla="*/ 300772 h 510009"/>
              <a:gd name="connsiteX13" fmla="*/ 418749 w 801103"/>
              <a:gd name="connsiteY13" fmla="*/ 384115 h 510009"/>
              <a:gd name="connsiteX14" fmla="*/ 315681 w 801103"/>
              <a:gd name="connsiteY14" fmla="*/ 446993 h 510009"/>
              <a:gd name="connsiteX15" fmla="*/ 290162 w 801103"/>
              <a:gd name="connsiteY15" fmla="*/ 412690 h 510009"/>
              <a:gd name="connsiteX16" fmla="*/ 299687 w 801103"/>
              <a:gd name="connsiteY16" fmla="*/ 317439 h 510009"/>
              <a:gd name="connsiteX17" fmla="*/ 163955 w 801103"/>
              <a:gd name="connsiteY17" fmla="*/ 331728 h 510009"/>
              <a:gd name="connsiteX18" fmla="*/ 9174 w 801103"/>
              <a:gd name="connsiteY18" fmla="*/ 443645 h 510009"/>
              <a:gd name="connsiteX19" fmla="*/ 72323 w 801103"/>
              <a:gd name="connsiteY19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4962 w 801103"/>
              <a:gd name="connsiteY8" fmla="*/ 174565 h 510009"/>
              <a:gd name="connsiteX9" fmla="*/ 540193 w 801103"/>
              <a:gd name="connsiteY9" fmla="*/ 229334 h 510009"/>
              <a:gd name="connsiteX10" fmla="*/ 718787 w 801103"/>
              <a:gd name="connsiteY10" fmla="*/ 324583 h 510009"/>
              <a:gd name="connsiteX11" fmla="*/ 770972 w 801103"/>
              <a:gd name="connsiteY11" fmla="*/ 502478 h 510009"/>
              <a:gd name="connsiteX12" fmla="*/ 671162 w 801103"/>
              <a:gd name="connsiteY12" fmla="*/ 455553 h 510009"/>
              <a:gd name="connsiteX13" fmla="*/ 471137 w 801103"/>
              <a:gd name="connsiteY13" fmla="*/ 300772 h 510009"/>
              <a:gd name="connsiteX14" fmla="*/ 418749 w 801103"/>
              <a:gd name="connsiteY14" fmla="*/ 384115 h 510009"/>
              <a:gd name="connsiteX15" fmla="*/ 315681 w 801103"/>
              <a:gd name="connsiteY15" fmla="*/ 446993 h 510009"/>
              <a:gd name="connsiteX16" fmla="*/ 290162 w 801103"/>
              <a:gd name="connsiteY16" fmla="*/ 412690 h 510009"/>
              <a:gd name="connsiteX17" fmla="*/ 299687 w 801103"/>
              <a:gd name="connsiteY17" fmla="*/ 317439 h 510009"/>
              <a:gd name="connsiteX18" fmla="*/ 163955 w 801103"/>
              <a:gd name="connsiteY18" fmla="*/ 331728 h 510009"/>
              <a:gd name="connsiteX19" fmla="*/ 9174 w 801103"/>
              <a:gd name="connsiteY19" fmla="*/ 443645 h 510009"/>
              <a:gd name="connsiteX20" fmla="*/ 72323 w 801103"/>
              <a:gd name="connsiteY20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718787 w 801103"/>
              <a:gd name="connsiteY11" fmla="*/ 324583 h 510009"/>
              <a:gd name="connsiteX12" fmla="*/ 770972 w 801103"/>
              <a:gd name="connsiteY12" fmla="*/ 502478 h 510009"/>
              <a:gd name="connsiteX13" fmla="*/ 671162 w 801103"/>
              <a:gd name="connsiteY13" fmla="*/ 455553 h 510009"/>
              <a:gd name="connsiteX14" fmla="*/ 471137 w 801103"/>
              <a:gd name="connsiteY14" fmla="*/ 300772 h 510009"/>
              <a:gd name="connsiteX15" fmla="*/ 418749 w 801103"/>
              <a:gd name="connsiteY15" fmla="*/ 384115 h 510009"/>
              <a:gd name="connsiteX16" fmla="*/ 315681 w 801103"/>
              <a:gd name="connsiteY16" fmla="*/ 446993 h 510009"/>
              <a:gd name="connsiteX17" fmla="*/ 290162 w 801103"/>
              <a:gd name="connsiteY17" fmla="*/ 412690 h 510009"/>
              <a:gd name="connsiteX18" fmla="*/ 299687 w 801103"/>
              <a:gd name="connsiteY18" fmla="*/ 317439 h 510009"/>
              <a:gd name="connsiteX19" fmla="*/ 163955 w 801103"/>
              <a:gd name="connsiteY19" fmla="*/ 331728 h 510009"/>
              <a:gd name="connsiteX20" fmla="*/ 9174 w 801103"/>
              <a:gd name="connsiteY20" fmla="*/ 443645 h 510009"/>
              <a:gd name="connsiteX21" fmla="*/ 72323 w 801103"/>
              <a:gd name="connsiteY21" fmla="*/ 223872 h 510009"/>
              <a:gd name="connsiteX0" fmla="*/ 72323 w 801103"/>
              <a:gd name="connsiteY0" fmla="*/ 223872 h 510009"/>
              <a:gd name="connsiteX1" fmla="*/ 68706 w 801103"/>
              <a:gd name="connsiteY1" fmla="*/ 160277 h 510009"/>
              <a:gd name="connsiteX2" fmla="*/ 106806 w 801103"/>
              <a:gd name="connsiteY2" fmla="*/ 167421 h 510009"/>
              <a:gd name="connsiteX3" fmla="*/ 216344 w 801103"/>
              <a:gd name="connsiteY3" fmla="*/ 162658 h 510009"/>
              <a:gd name="connsiteX4" fmla="*/ 344930 w 801103"/>
              <a:gd name="connsiteY4" fmla="*/ 48359 h 510009"/>
              <a:gd name="connsiteX5" fmla="*/ 444269 w 801103"/>
              <a:gd name="connsiteY5" fmla="*/ 26944 h 510009"/>
              <a:gd name="connsiteX6" fmla="*/ 513999 w 801103"/>
              <a:gd name="connsiteY6" fmla="*/ 733 h 510009"/>
              <a:gd name="connsiteX7" fmla="*/ 604488 w 801103"/>
              <a:gd name="connsiteY7" fmla="*/ 57883 h 510009"/>
              <a:gd name="connsiteX8" fmla="*/ 592580 w 801103"/>
              <a:gd name="connsiteY8" fmla="*/ 107890 h 510009"/>
              <a:gd name="connsiteX9" fmla="*/ 594962 w 801103"/>
              <a:gd name="connsiteY9" fmla="*/ 174565 h 510009"/>
              <a:gd name="connsiteX10" fmla="*/ 540193 w 801103"/>
              <a:gd name="connsiteY10" fmla="*/ 229334 h 510009"/>
              <a:gd name="connsiteX11" fmla="*/ 661637 w 801103"/>
              <a:gd name="connsiteY11" fmla="*/ 300772 h 510009"/>
              <a:gd name="connsiteX12" fmla="*/ 718787 w 801103"/>
              <a:gd name="connsiteY12" fmla="*/ 324583 h 510009"/>
              <a:gd name="connsiteX13" fmla="*/ 770972 w 801103"/>
              <a:gd name="connsiteY13" fmla="*/ 502478 h 510009"/>
              <a:gd name="connsiteX14" fmla="*/ 671162 w 801103"/>
              <a:gd name="connsiteY14" fmla="*/ 455553 h 510009"/>
              <a:gd name="connsiteX15" fmla="*/ 471137 w 801103"/>
              <a:gd name="connsiteY15" fmla="*/ 300772 h 510009"/>
              <a:gd name="connsiteX16" fmla="*/ 418749 w 801103"/>
              <a:gd name="connsiteY16" fmla="*/ 384115 h 510009"/>
              <a:gd name="connsiteX17" fmla="*/ 315681 w 801103"/>
              <a:gd name="connsiteY17" fmla="*/ 446993 h 510009"/>
              <a:gd name="connsiteX18" fmla="*/ 290162 w 801103"/>
              <a:gd name="connsiteY18" fmla="*/ 412690 h 510009"/>
              <a:gd name="connsiteX19" fmla="*/ 299687 w 801103"/>
              <a:gd name="connsiteY19" fmla="*/ 317439 h 510009"/>
              <a:gd name="connsiteX20" fmla="*/ 163955 w 801103"/>
              <a:gd name="connsiteY20" fmla="*/ 331728 h 510009"/>
              <a:gd name="connsiteX21" fmla="*/ 9174 w 801103"/>
              <a:gd name="connsiteY21" fmla="*/ 443645 h 510009"/>
              <a:gd name="connsiteX22" fmla="*/ 72323 w 801103"/>
              <a:gd name="connsiteY22" fmla="*/ 223872 h 510009"/>
              <a:gd name="connsiteX0" fmla="*/ 72323 w 776061"/>
              <a:gd name="connsiteY0" fmla="*/ 223872 h 510009"/>
              <a:gd name="connsiteX1" fmla="*/ 68706 w 776061"/>
              <a:gd name="connsiteY1" fmla="*/ 160277 h 510009"/>
              <a:gd name="connsiteX2" fmla="*/ 106806 w 776061"/>
              <a:gd name="connsiteY2" fmla="*/ 167421 h 510009"/>
              <a:gd name="connsiteX3" fmla="*/ 216344 w 776061"/>
              <a:gd name="connsiteY3" fmla="*/ 162658 h 510009"/>
              <a:gd name="connsiteX4" fmla="*/ 344930 w 776061"/>
              <a:gd name="connsiteY4" fmla="*/ 48359 h 510009"/>
              <a:gd name="connsiteX5" fmla="*/ 444269 w 776061"/>
              <a:gd name="connsiteY5" fmla="*/ 26944 h 510009"/>
              <a:gd name="connsiteX6" fmla="*/ 513999 w 776061"/>
              <a:gd name="connsiteY6" fmla="*/ 733 h 510009"/>
              <a:gd name="connsiteX7" fmla="*/ 604488 w 776061"/>
              <a:gd name="connsiteY7" fmla="*/ 57883 h 510009"/>
              <a:gd name="connsiteX8" fmla="*/ 592580 w 776061"/>
              <a:gd name="connsiteY8" fmla="*/ 107890 h 510009"/>
              <a:gd name="connsiteX9" fmla="*/ 594962 w 776061"/>
              <a:gd name="connsiteY9" fmla="*/ 174565 h 510009"/>
              <a:gd name="connsiteX10" fmla="*/ 540193 w 776061"/>
              <a:gd name="connsiteY10" fmla="*/ 229334 h 510009"/>
              <a:gd name="connsiteX11" fmla="*/ 661637 w 776061"/>
              <a:gd name="connsiteY11" fmla="*/ 300772 h 510009"/>
              <a:gd name="connsiteX12" fmla="*/ 718787 w 776061"/>
              <a:gd name="connsiteY12" fmla="*/ 324583 h 510009"/>
              <a:gd name="connsiteX13" fmla="*/ 747362 w 776061"/>
              <a:gd name="connsiteY13" fmla="*/ 431740 h 510009"/>
              <a:gd name="connsiteX14" fmla="*/ 770972 w 776061"/>
              <a:gd name="connsiteY14" fmla="*/ 502478 h 510009"/>
              <a:gd name="connsiteX15" fmla="*/ 671162 w 776061"/>
              <a:gd name="connsiteY15" fmla="*/ 455553 h 510009"/>
              <a:gd name="connsiteX16" fmla="*/ 471137 w 776061"/>
              <a:gd name="connsiteY16" fmla="*/ 300772 h 510009"/>
              <a:gd name="connsiteX17" fmla="*/ 418749 w 776061"/>
              <a:gd name="connsiteY17" fmla="*/ 384115 h 510009"/>
              <a:gd name="connsiteX18" fmla="*/ 315681 w 776061"/>
              <a:gd name="connsiteY18" fmla="*/ 446993 h 510009"/>
              <a:gd name="connsiteX19" fmla="*/ 290162 w 776061"/>
              <a:gd name="connsiteY19" fmla="*/ 412690 h 510009"/>
              <a:gd name="connsiteX20" fmla="*/ 299687 w 776061"/>
              <a:gd name="connsiteY20" fmla="*/ 317439 h 510009"/>
              <a:gd name="connsiteX21" fmla="*/ 163955 w 776061"/>
              <a:gd name="connsiteY21" fmla="*/ 331728 h 510009"/>
              <a:gd name="connsiteX22" fmla="*/ 9174 w 776061"/>
              <a:gd name="connsiteY22" fmla="*/ 443645 h 510009"/>
              <a:gd name="connsiteX23" fmla="*/ 72323 w 776061"/>
              <a:gd name="connsiteY23" fmla="*/ 223872 h 510009"/>
              <a:gd name="connsiteX0" fmla="*/ 72323 w 778698"/>
              <a:gd name="connsiteY0" fmla="*/ 223872 h 510009"/>
              <a:gd name="connsiteX1" fmla="*/ 68706 w 778698"/>
              <a:gd name="connsiteY1" fmla="*/ 160277 h 510009"/>
              <a:gd name="connsiteX2" fmla="*/ 106806 w 778698"/>
              <a:gd name="connsiteY2" fmla="*/ 167421 h 510009"/>
              <a:gd name="connsiteX3" fmla="*/ 216344 w 778698"/>
              <a:gd name="connsiteY3" fmla="*/ 162658 h 510009"/>
              <a:gd name="connsiteX4" fmla="*/ 344930 w 778698"/>
              <a:gd name="connsiteY4" fmla="*/ 48359 h 510009"/>
              <a:gd name="connsiteX5" fmla="*/ 444269 w 778698"/>
              <a:gd name="connsiteY5" fmla="*/ 26944 h 510009"/>
              <a:gd name="connsiteX6" fmla="*/ 513999 w 778698"/>
              <a:gd name="connsiteY6" fmla="*/ 733 h 510009"/>
              <a:gd name="connsiteX7" fmla="*/ 604488 w 778698"/>
              <a:gd name="connsiteY7" fmla="*/ 57883 h 510009"/>
              <a:gd name="connsiteX8" fmla="*/ 592580 w 778698"/>
              <a:gd name="connsiteY8" fmla="*/ 107890 h 510009"/>
              <a:gd name="connsiteX9" fmla="*/ 594962 w 778698"/>
              <a:gd name="connsiteY9" fmla="*/ 174565 h 510009"/>
              <a:gd name="connsiteX10" fmla="*/ 540193 w 778698"/>
              <a:gd name="connsiteY10" fmla="*/ 229334 h 510009"/>
              <a:gd name="connsiteX11" fmla="*/ 661637 w 778698"/>
              <a:gd name="connsiteY11" fmla="*/ 300772 h 510009"/>
              <a:gd name="connsiteX12" fmla="*/ 718787 w 778698"/>
              <a:gd name="connsiteY12" fmla="*/ 324583 h 510009"/>
              <a:gd name="connsiteX13" fmla="*/ 778318 w 778698"/>
              <a:gd name="connsiteY13" fmla="*/ 388878 h 510009"/>
              <a:gd name="connsiteX14" fmla="*/ 747362 w 778698"/>
              <a:gd name="connsiteY14" fmla="*/ 431740 h 510009"/>
              <a:gd name="connsiteX15" fmla="*/ 770972 w 778698"/>
              <a:gd name="connsiteY15" fmla="*/ 502478 h 510009"/>
              <a:gd name="connsiteX16" fmla="*/ 671162 w 778698"/>
              <a:gd name="connsiteY16" fmla="*/ 455553 h 510009"/>
              <a:gd name="connsiteX17" fmla="*/ 471137 w 778698"/>
              <a:gd name="connsiteY17" fmla="*/ 300772 h 510009"/>
              <a:gd name="connsiteX18" fmla="*/ 418749 w 778698"/>
              <a:gd name="connsiteY18" fmla="*/ 384115 h 510009"/>
              <a:gd name="connsiteX19" fmla="*/ 315681 w 778698"/>
              <a:gd name="connsiteY19" fmla="*/ 446993 h 510009"/>
              <a:gd name="connsiteX20" fmla="*/ 290162 w 778698"/>
              <a:gd name="connsiteY20" fmla="*/ 412690 h 510009"/>
              <a:gd name="connsiteX21" fmla="*/ 299687 w 778698"/>
              <a:gd name="connsiteY21" fmla="*/ 317439 h 510009"/>
              <a:gd name="connsiteX22" fmla="*/ 163955 w 778698"/>
              <a:gd name="connsiteY22" fmla="*/ 331728 h 510009"/>
              <a:gd name="connsiteX23" fmla="*/ 9174 w 778698"/>
              <a:gd name="connsiteY23" fmla="*/ 443645 h 510009"/>
              <a:gd name="connsiteX24" fmla="*/ 72323 w 778698"/>
              <a:gd name="connsiteY24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661637 w 778341"/>
              <a:gd name="connsiteY11" fmla="*/ 300772 h 510009"/>
              <a:gd name="connsiteX12" fmla="*/ 718787 w 778341"/>
              <a:gd name="connsiteY12" fmla="*/ 324583 h 510009"/>
              <a:gd name="connsiteX13" fmla="*/ 749742 w 778341"/>
              <a:gd name="connsiteY13" fmla="*/ 369828 h 510009"/>
              <a:gd name="connsiteX14" fmla="*/ 778318 w 778341"/>
              <a:gd name="connsiteY14" fmla="*/ 388878 h 510009"/>
              <a:gd name="connsiteX15" fmla="*/ 747362 w 778341"/>
              <a:gd name="connsiteY15" fmla="*/ 431740 h 510009"/>
              <a:gd name="connsiteX16" fmla="*/ 770972 w 778341"/>
              <a:gd name="connsiteY16" fmla="*/ 502478 h 510009"/>
              <a:gd name="connsiteX17" fmla="*/ 671162 w 778341"/>
              <a:gd name="connsiteY17" fmla="*/ 455553 h 510009"/>
              <a:gd name="connsiteX18" fmla="*/ 471137 w 778341"/>
              <a:gd name="connsiteY18" fmla="*/ 300772 h 510009"/>
              <a:gd name="connsiteX19" fmla="*/ 418749 w 778341"/>
              <a:gd name="connsiteY19" fmla="*/ 384115 h 510009"/>
              <a:gd name="connsiteX20" fmla="*/ 315681 w 778341"/>
              <a:gd name="connsiteY20" fmla="*/ 446993 h 510009"/>
              <a:gd name="connsiteX21" fmla="*/ 290162 w 778341"/>
              <a:gd name="connsiteY21" fmla="*/ 412690 h 510009"/>
              <a:gd name="connsiteX22" fmla="*/ 299687 w 778341"/>
              <a:gd name="connsiteY22" fmla="*/ 317439 h 510009"/>
              <a:gd name="connsiteX23" fmla="*/ 163955 w 778341"/>
              <a:gd name="connsiteY23" fmla="*/ 331728 h 510009"/>
              <a:gd name="connsiteX24" fmla="*/ 9174 w 778341"/>
              <a:gd name="connsiteY24" fmla="*/ 443645 h 510009"/>
              <a:gd name="connsiteX25" fmla="*/ 72323 w 778341"/>
              <a:gd name="connsiteY25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471137 w 778341"/>
              <a:gd name="connsiteY19" fmla="*/ 300772 h 510009"/>
              <a:gd name="connsiteX20" fmla="*/ 418749 w 778341"/>
              <a:gd name="connsiteY20" fmla="*/ 384115 h 510009"/>
              <a:gd name="connsiteX21" fmla="*/ 315681 w 778341"/>
              <a:gd name="connsiteY21" fmla="*/ 446993 h 510009"/>
              <a:gd name="connsiteX22" fmla="*/ 290162 w 778341"/>
              <a:gd name="connsiteY22" fmla="*/ 412690 h 510009"/>
              <a:gd name="connsiteX23" fmla="*/ 299687 w 778341"/>
              <a:gd name="connsiteY23" fmla="*/ 317439 h 510009"/>
              <a:gd name="connsiteX24" fmla="*/ 163955 w 778341"/>
              <a:gd name="connsiteY24" fmla="*/ 331728 h 510009"/>
              <a:gd name="connsiteX25" fmla="*/ 9174 w 778341"/>
              <a:gd name="connsiteY25" fmla="*/ 443645 h 510009"/>
              <a:gd name="connsiteX26" fmla="*/ 72323 w 778341"/>
              <a:gd name="connsiteY26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471137 w 778341"/>
              <a:gd name="connsiteY20" fmla="*/ 300772 h 510009"/>
              <a:gd name="connsiteX21" fmla="*/ 418749 w 778341"/>
              <a:gd name="connsiteY21" fmla="*/ 384115 h 510009"/>
              <a:gd name="connsiteX22" fmla="*/ 315681 w 778341"/>
              <a:gd name="connsiteY22" fmla="*/ 446993 h 510009"/>
              <a:gd name="connsiteX23" fmla="*/ 290162 w 778341"/>
              <a:gd name="connsiteY23" fmla="*/ 412690 h 510009"/>
              <a:gd name="connsiteX24" fmla="*/ 299687 w 778341"/>
              <a:gd name="connsiteY24" fmla="*/ 317439 h 510009"/>
              <a:gd name="connsiteX25" fmla="*/ 163955 w 778341"/>
              <a:gd name="connsiteY25" fmla="*/ 331728 h 510009"/>
              <a:gd name="connsiteX26" fmla="*/ 9174 w 778341"/>
              <a:gd name="connsiteY26" fmla="*/ 443645 h 510009"/>
              <a:gd name="connsiteX27" fmla="*/ 72323 w 778341"/>
              <a:gd name="connsiteY27" fmla="*/ 223872 h 510009"/>
              <a:gd name="connsiteX0" fmla="*/ 72323 w 778341"/>
              <a:gd name="connsiteY0" fmla="*/ 223872 h 510009"/>
              <a:gd name="connsiteX1" fmla="*/ 68706 w 778341"/>
              <a:gd name="connsiteY1" fmla="*/ 160277 h 510009"/>
              <a:gd name="connsiteX2" fmla="*/ 106806 w 778341"/>
              <a:gd name="connsiteY2" fmla="*/ 167421 h 510009"/>
              <a:gd name="connsiteX3" fmla="*/ 216344 w 778341"/>
              <a:gd name="connsiteY3" fmla="*/ 162658 h 510009"/>
              <a:gd name="connsiteX4" fmla="*/ 344930 w 778341"/>
              <a:gd name="connsiteY4" fmla="*/ 48359 h 510009"/>
              <a:gd name="connsiteX5" fmla="*/ 444269 w 778341"/>
              <a:gd name="connsiteY5" fmla="*/ 26944 h 510009"/>
              <a:gd name="connsiteX6" fmla="*/ 513999 w 778341"/>
              <a:gd name="connsiteY6" fmla="*/ 733 h 510009"/>
              <a:gd name="connsiteX7" fmla="*/ 604488 w 778341"/>
              <a:gd name="connsiteY7" fmla="*/ 57883 h 510009"/>
              <a:gd name="connsiteX8" fmla="*/ 592580 w 778341"/>
              <a:gd name="connsiteY8" fmla="*/ 107890 h 510009"/>
              <a:gd name="connsiteX9" fmla="*/ 594962 w 778341"/>
              <a:gd name="connsiteY9" fmla="*/ 174565 h 510009"/>
              <a:gd name="connsiteX10" fmla="*/ 540193 w 778341"/>
              <a:gd name="connsiteY10" fmla="*/ 229334 h 510009"/>
              <a:gd name="connsiteX11" fmla="*/ 578293 w 778341"/>
              <a:gd name="connsiteY11" fmla="*/ 243622 h 510009"/>
              <a:gd name="connsiteX12" fmla="*/ 661637 w 778341"/>
              <a:gd name="connsiteY12" fmla="*/ 300772 h 510009"/>
              <a:gd name="connsiteX13" fmla="*/ 718787 w 778341"/>
              <a:gd name="connsiteY13" fmla="*/ 324583 h 510009"/>
              <a:gd name="connsiteX14" fmla="*/ 749742 w 778341"/>
              <a:gd name="connsiteY14" fmla="*/ 369828 h 510009"/>
              <a:gd name="connsiteX15" fmla="*/ 778318 w 778341"/>
              <a:gd name="connsiteY15" fmla="*/ 388878 h 510009"/>
              <a:gd name="connsiteX16" fmla="*/ 747362 w 778341"/>
              <a:gd name="connsiteY16" fmla="*/ 431740 h 510009"/>
              <a:gd name="connsiteX17" fmla="*/ 770972 w 778341"/>
              <a:gd name="connsiteY17" fmla="*/ 502478 h 510009"/>
              <a:gd name="connsiteX18" fmla="*/ 671162 w 778341"/>
              <a:gd name="connsiteY18" fmla="*/ 455553 h 510009"/>
              <a:gd name="connsiteX19" fmla="*/ 552099 w 778341"/>
              <a:gd name="connsiteY19" fmla="*/ 296009 h 510009"/>
              <a:gd name="connsiteX20" fmla="*/ 502093 w 778341"/>
              <a:gd name="connsiteY20" fmla="*/ 279340 h 510009"/>
              <a:gd name="connsiteX21" fmla="*/ 471137 w 778341"/>
              <a:gd name="connsiteY21" fmla="*/ 300772 h 510009"/>
              <a:gd name="connsiteX22" fmla="*/ 418749 w 778341"/>
              <a:gd name="connsiteY22" fmla="*/ 384115 h 510009"/>
              <a:gd name="connsiteX23" fmla="*/ 315681 w 778341"/>
              <a:gd name="connsiteY23" fmla="*/ 446993 h 510009"/>
              <a:gd name="connsiteX24" fmla="*/ 290162 w 778341"/>
              <a:gd name="connsiteY24" fmla="*/ 412690 h 510009"/>
              <a:gd name="connsiteX25" fmla="*/ 299687 w 778341"/>
              <a:gd name="connsiteY25" fmla="*/ 317439 h 510009"/>
              <a:gd name="connsiteX26" fmla="*/ 163955 w 778341"/>
              <a:gd name="connsiteY26" fmla="*/ 331728 h 510009"/>
              <a:gd name="connsiteX27" fmla="*/ 9174 w 778341"/>
              <a:gd name="connsiteY27" fmla="*/ 443645 h 510009"/>
              <a:gd name="connsiteX28" fmla="*/ 72323 w 778341"/>
              <a:gd name="connsiteY28" fmla="*/ 223872 h 510009"/>
              <a:gd name="connsiteX0" fmla="*/ 399247 w 1105265"/>
              <a:gd name="connsiteY0" fmla="*/ 223872 h 510009"/>
              <a:gd name="connsiteX1" fmla="*/ 395630 w 1105265"/>
              <a:gd name="connsiteY1" fmla="*/ 160277 h 510009"/>
              <a:gd name="connsiteX2" fmla="*/ 433730 w 1105265"/>
              <a:gd name="connsiteY2" fmla="*/ 167421 h 510009"/>
              <a:gd name="connsiteX3" fmla="*/ 543268 w 1105265"/>
              <a:gd name="connsiteY3" fmla="*/ 162658 h 510009"/>
              <a:gd name="connsiteX4" fmla="*/ 671854 w 1105265"/>
              <a:gd name="connsiteY4" fmla="*/ 48359 h 510009"/>
              <a:gd name="connsiteX5" fmla="*/ 771193 w 1105265"/>
              <a:gd name="connsiteY5" fmla="*/ 26944 h 510009"/>
              <a:gd name="connsiteX6" fmla="*/ 840923 w 1105265"/>
              <a:gd name="connsiteY6" fmla="*/ 733 h 510009"/>
              <a:gd name="connsiteX7" fmla="*/ 931412 w 1105265"/>
              <a:gd name="connsiteY7" fmla="*/ 57883 h 510009"/>
              <a:gd name="connsiteX8" fmla="*/ 919504 w 1105265"/>
              <a:gd name="connsiteY8" fmla="*/ 107890 h 510009"/>
              <a:gd name="connsiteX9" fmla="*/ 921886 w 1105265"/>
              <a:gd name="connsiteY9" fmla="*/ 174565 h 510009"/>
              <a:gd name="connsiteX10" fmla="*/ 867117 w 1105265"/>
              <a:gd name="connsiteY10" fmla="*/ 229334 h 510009"/>
              <a:gd name="connsiteX11" fmla="*/ 905217 w 1105265"/>
              <a:gd name="connsiteY11" fmla="*/ 243622 h 510009"/>
              <a:gd name="connsiteX12" fmla="*/ 988561 w 1105265"/>
              <a:gd name="connsiteY12" fmla="*/ 300772 h 510009"/>
              <a:gd name="connsiteX13" fmla="*/ 1045711 w 1105265"/>
              <a:gd name="connsiteY13" fmla="*/ 324583 h 510009"/>
              <a:gd name="connsiteX14" fmla="*/ 1076666 w 1105265"/>
              <a:gd name="connsiteY14" fmla="*/ 369828 h 510009"/>
              <a:gd name="connsiteX15" fmla="*/ 1105242 w 1105265"/>
              <a:gd name="connsiteY15" fmla="*/ 388878 h 510009"/>
              <a:gd name="connsiteX16" fmla="*/ 1074286 w 1105265"/>
              <a:gd name="connsiteY16" fmla="*/ 431740 h 510009"/>
              <a:gd name="connsiteX17" fmla="*/ 1097896 w 1105265"/>
              <a:gd name="connsiteY17" fmla="*/ 502478 h 510009"/>
              <a:gd name="connsiteX18" fmla="*/ 998086 w 1105265"/>
              <a:gd name="connsiteY18" fmla="*/ 455553 h 510009"/>
              <a:gd name="connsiteX19" fmla="*/ 879023 w 1105265"/>
              <a:gd name="connsiteY19" fmla="*/ 296009 h 510009"/>
              <a:gd name="connsiteX20" fmla="*/ 829017 w 1105265"/>
              <a:gd name="connsiteY20" fmla="*/ 279340 h 510009"/>
              <a:gd name="connsiteX21" fmla="*/ 798061 w 1105265"/>
              <a:gd name="connsiteY21" fmla="*/ 300772 h 510009"/>
              <a:gd name="connsiteX22" fmla="*/ 745673 w 1105265"/>
              <a:gd name="connsiteY22" fmla="*/ 384115 h 510009"/>
              <a:gd name="connsiteX23" fmla="*/ 642605 w 1105265"/>
              <a:gd name="connsiteY23" fmla="*/ 446993 h 510009"/>
              <a:gd name="connsiteX24" fmla="*/ 617086 w 1105265"/>
              <a:gd name="connsiteY24" fmla="*/ 412690 h 510009"/>
              <a:gd name="connsiteX25" fmla="*/ 626611 w 1105265"/>
              <a:gd name="connsiteY25" fmla="*/ 317439 h 510009"/>
              <a:gd name="connsiteX26" fmla="*/ 490879 w 1105265"/>
              <a:gd name="connsiteY26" fmla="*/ 331728 h 510009"/>
              <a:gd name="connsiteX27" fmla="*/ 2723 w 1105265"/>
              <a:gd name="connsiteY27" fmla="*/ 503970 h 510009"/>
              <a:gd name="connsiteX28" fmla="*/ 399247 w 1105265"/>
              <a:gd name="connsiteY28" fmla="*/ 223872 h 510009"/>
              <a:gd name="connsiteX0" fmla="*/ 416120 w 1122138"/>
              <a:gd name="connsiteY0" fmla="*/ 223872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416120 w 1122138"/>
              <a:gd name="connsiteY29" fmla="*/ 223872 h 510009"/>
              <a:gd name="connsiteX0" fmla="*/ 193870 w 1122138"/>
              <a:gd name="connsiteY0" fmla="*/ 55597 h 510009"/>
              <a:gd name="connsiteX1" fmla="*/ 412503 w 1122138"/>
              <a:gd name="connsiteY1" fmla="*/ 160277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193870 w 1122138"/>
              <a:gd name="connsiteY0" fmla="*/ 55597 h 510009"/>
              <a:gd name="connsiteX1" fmla="*/ 310903 w 1122138"/>
              <a:gd name="connsiteY1" fmla="*/ 360302 h 510009"/>
              <a:gd name="connsiteX2" fmla="*/ 450603 w 1122138"/>
              <a:gd name="connsiteY2" fmla="*/ 167421 h 510009"/>
              <a:gd name="connsiteX3" fmla="*/ 560141 w 1122138"/>
              <a:gd name="connsiteY3" fmla="*/ 162658 h 510009"/>
              <a:gd name="connsiteX4" fmla="*/ 688727 w 1122138"/>
              <a:gd name="connsiteY4" fmla="*/ 48359 h 510009"/>
              <a:gd name="connsiteX5" fmla="*/ 788066 w 1122138"/>
              <a:gd name="connsiteY5" fmla="*/ 26944 h 510009"/>
              <a:gd name="connsiteX6" fmla="*/ 857796 w 1122138"/>
              <a:gd name="connsiteY6" fmla="*/ 733 h 510009"/>
              <a:gd name="connsiteX7" fmla="*/ 948285 w 1122138"/>
              <a:gd name="connsiteY7" fmla="*/ 57883 h 510009"/>
              <a:gd name="connsiteX8" fmla="*/ 936377 w 1122138"/>
              <a:gd name="connsiteY8" fmla="*/ 107890 h 510009"/>
              <a:gd name="connsiteX9" fmla="*/ 938759 w 1122138"/>
              <a:gd name="connsiteY9" fmla="*/ 174565 h 510009"/>
              <a:gd name="connsiteX10" fmla="*/ 883990 w 1122138"/>
              <a:gd name="connsiteY10" fmla="*/ 229334 h 510009"/>
              <a:gd name="connsiteX11" fmla="*/ 922090 w 1122138"/>
              <a:gd name="connsiteY11" fmla="*/ 243622 h 510009"/>
              <a:gd name="connsiteX12" fmla="*/ 1005434 w 1122138"/>
              <a:gd name="connsiteY12" fmla="*/ 300772 h 510009"/>
              <a:gd name="connsiteX13" fmla="*/ 1062584 w 1122138"/>
              <a:gd name="connsiteY13" fmla="*/ 324583 h 510009"/>
              <a:gd name="connsiteX14" fmla="*/ 1093539 w 1122138"/>
              <a:gd name="connsiteY14" fmla="*/ 369828 h 510009"/>
              <a:gd name="connsiteX15" fmla="*/ 1122115 w 1122138"/>
              <a:gd name="connsiteY15" fmla="*/ 388878 h 510009"/>
              <a:gd name="connsiteX16" fmla="*/ 1091159 w 1122138"/>
              <a:gd name="connsiteY16" fmla="*/ 431740 h 510009"/>
              <a:gd name="connsiteX17" fmla="*/ 1114769 w 1122138"/>
              <a:gd name="connsiteY17" fmla="*/ 502478 h 510009"/>
              <a:gd name="connsiteX18" fmla="*/ 1014959 w 1122138"/>
              <a:gd name="connsiteY18" fmla="*/ 455553 h 510009"/>
              <a:gd name="connsiteX19" fmla="*/ 895896 w 1122138"/>
              <a:gd name="connsiteY19" fmla="*/ 296009 h 510009"/>
              <a:gd name="connsiteX20" fmla="*/ 845890 w 1122138"/>
              <a:gd name="connsiteY20" fmla="*/ 279340 h 510009"/>
              <a:gd name="connsiteX21" fmla="*/ 814934 w 1122138"/>
              <a:gd name="connsiteY21" fmla="*/ 300772 h 510009"/>
              <a:gd name="connsiteX22" fmla="*/ 762546 w 1122138"/>
              <a:gd name="connsiteY22" fmla="*/ 384115 h 510009"/>
              <a:gd name="connsiteX23" fmla="*/ 659478 w 1122138"/>
              <a:gd name="connsiteY23" fmla="*/ 446993 h 510009"/>
              <a:gd name="connsiteX24" fmla="*/ 633959 w 1122138"/>
              <a:gd name="connsiteY24" fmla="*/ 412690 h 510009"/>
              <a:gd name="connsiteX25" fmla="*/ 643484 w 1122138"/>
              <a:gd name="connsiteY25" fmla="*/ 317439 h 510009"/>
              <a:gd name="connsiteX26" fmla="*/ 507752 w 1122138"/>
              <a:gd name="connsiteY26" fmla="*/ 331728 h 510009"/>
              <a:gd name="connsiteX27" fmla="*/ 19596 w 1122138"/>
              <a:gd name="connsiteY27" fmla="*/ 503970 h 510009"/>
              <a:gd name="connsiteX28" fmla="*/ 54292 w 1122138"/>
              <a:gd name="connsiteY28" fmla="*/ 245209 h 510009"/>
              <a:gd name="connsiteX29" fmla="*/ 193870 w 1122138"/>
              <a:gd name="connsiteY29" fmla="*/ 55597 h 510009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517184 w 1131570"/>
              <a:gd name="connsiteY26" fmla="*/ 3317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60035 w 1131570"/>
              <a:gd name="connsiteY2" fmla="*/ 167421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569573 w 1131570"/>
              <a:gd name="connsiteY3" fmla="*/ 162658 h 526410"/>
              <a:gd name="connsiteX4" fmla="*/ 698159 w 1131570"/>
              <a:gd name="connsiteY4" fmla="*/ 48359 h 526410"/>
              <a:gd name="connsiteX5" fmla="*/ 797498 w 1131570"/>
              <a:gd name="connsiteY5" fmla="*/ 26944 h 526410"/>
              <a:gd name="connsiteX6" fmla="*/ 867228 w 1131570"/>
              <a:gd name="connsiteY6" fmla="*/ 733 h 526410"/>
              <a:gd name="connsiteX7" fmla="*/ 957717 w 1131570"/>
              <a:gd name="connsiteY7" fmla="*/ 57883 h 526410"/>
              <a:gd name="connsiteX8" fmla="*/ 945809 w 1131570"/>
              <a:gd name="connsiteY8" fmla="*/ 107890 h 526410"/>
              <a:gd name="connsiteX9" fmla="*/ 948191 w 1131570"/>
              <a:gd name="connsiteY9" fmla="*/ 174565 h 526410"/>
              <a:gd name="connsiteX10" fmla="*/ 893422 w 1131570"/>
              <a:gd name="connsiteY10" fmla="*/ 229334 h 526410"/>
              <a:gd name="connsiteX11" fmla="*/ 931522 w 1131570"/>
              <a:gd name="connsiteY11" fmla="*/ 243622 h 526410"/>
              <a:gd name="connsiteX12" fmla="*/ 1014866 w 1131570"/>
              <a:gd name="connsiteY12" fmla="*/ 300772 h 526410"/>
              <a:gd name="connsiteX13" fmla="*/ 1072016 w 1131570"/>
              <a:gd name="connsiteY13" fmla="*/ 324583 h 526410"/>
              <a:gd name="connsiteX14" fmla="*/ 1102971 w 1131570"/>
              <a:gd name="connsiteY14" fmla="*/ 369828 h 526410"/>
              <a:gd name="connsiteX15" fmla="*/ 1131547 w 1131570"/>
              <a:gd name="connsiteY15" fmla="*/ 388878 h 526410"/>
              <a:gd name="connsiteX16" fmla="*/ 1100591 w 1131570"/>
              <a:gd name="connsiteY16" fmla="*/ 431740 h 526410"/>
              <a:gd name="connsiteX17" fmla="*/ 1124201 w 1131570"/>
              <a:gd name="connsiteY17" fmla="*/ 502478 h 526410"/>
              <a:gd name="connsiteX18" fmla="*/ 1024391 w 1131570"/>
              <a:gd name="connsiteY18" fmla="*/ 455553 h 526410"/>
              <a:gd name="connsiteX19" fmla="*/ 905328 w 1131570"/>
              <a:gd name="connsiteY19" fmla="*/ 296009 h 526410"/>
              <a:gd name="connsiteX20" fmla="*/ 855322 w 1131570"/>
              <a:gd name="connsiteY20" fmla="*/ 279340 h 526410"/>
              <a:gd name="connsiteX21" fmla="*/ 824366 w 1131570"/>
              <a:gd name="connsiteY21" fmla="*/ 300772 h 526410"/>
              <a:gd name="connsiteX22" fmla="*/ 771978 w 1131570"/>
              <a:gd name="connsiteY22" fmla="*/ 384115 h 526410"/>
              <a:gd name="connsiteX23" fmla="*/ 668910 w 1131570"/>
              <a:gd name="connsiteY23" fmla="*/ 446993 h 526410"/>
              <a:gd name="connsiteX24" fmla="*/ 643391 w 1131570"/>
              <a:gd name="connsiteY24" fmla="*/ 412690 h 526410"/>
              <a:gd name="connsiteX25" fmla="*/ 652916 w 1131570"/>
              <a:gd name="connsiteY25" fmla="*/ 317439 h 526410"/>
              <a:gd name="connsiteX26" fmla="*/ 434634 w 1131570"/>
              <a:gd name="connsiteY26" fmla="*/ 509528 h 526410"/>
              <a:gd name="connsiteX27" fmla="*/ 228824 w 1131570"/>
              <a:gd name="connsiteY27" fmla="*/ 508734 h 526410"/>
              <a:gd name="connsiteX28" fmla="*/ 29028 w 1131570"/>
              <a:gd name="connsiteY28" fmla="*/ 503970 h 526410"/>
              <a:gd name="connsiteX29" fmla="*/ 63724 w 1131570"/>
              <a:gd name="connsiteY29" fmla="*/ 245209 h 526410"/>
              <a:gd name="connsiteX30" fmla="*/ 203302 w 1131570"/>
              <a:gd name="connsiteY30" fmla="*/ 55597 h 526410"/>
              <a:gd name="connsiteX0" fmla="*/ 203302 w 1131570"/>
              <a:gd name="connsiteY0" fmla="*/ 55597 h 526410"/>
              <a:gd name="connsiteX1" fmla="*/ 320335 w 1131570"/>
              <a:gd name="connsiteY1" fmla="*/ 360302 h 526410"/>
              <a:gd name="connsiteX2" fmla="*/ 431460 w 1131570"/>
              <a:gd name="connsiteY2" fmla="*/ 361096 h 526410"/>
              <a:gd name="connsiteX3" fmla="*/ 698159 w 1131570"/>
              <a:gd name="connsiteY3" fmla="*/ 48359 h 526410"/>
              <a:gd name="connsiteX4" fmla="*/ 797498 w 1131570"/>
              <a:gd name="connsiteY4" fmla="*/ 26944 h 526410"/>
              <a:gd name="connsiteX5" fmla="*/ 867228 w 1131570"/>
              <a:gd name="connsiteY5" fmla="*/ 733 h 526410"/>
              <a:gd name="connsiteX6" fmla="*/ 957717 w 1131570"/>
              <a:gd name="connsiteY6" fmla="*/ 57883 h 526410"/>
              <a:gd name="connsiteX7" fmla="*/ 945809 w 1131570"/>
              <a:gd name="connsiteY7" fmla="*/ 107890 h 526410"/>
              <a:gd name="connsiteX8" fmla="*/ 948191 w 1131570"/>
              <a:gd name="connsiteY8" fmla="*/ 174565 h 526410"/>
              <a:gd name="connsiteX9" fmla="*/ 893422 w 1131570"/>
              <a:gd name="connsiteY9" fmla="*/ 229334 h 526410"/>
              <a:gd name="connsiteX10" fmla="*/ 931522 w 1131570"/>
              <a:gd name="connsiteY10" fmla="*/ 243622 h 526410"/>
              <a:gd name="connsiteX11" fmla="*/ 1014866 w 1131570"/>
              <a:gd name="connsiteY11" fmla="*/ 300772 h 526410"/>
              <a:gd name="connsiteX12" fmla="*/ 1072016 w 1131570"/>
              <a:gd name="connsiteY12" fmla="*/ 324583 h 526410"/>
              <a:gd name="connsiteX13" fmla="*/ 1102971 w 1131570"/>
              <a:gd name="connsiteY13" fmla="*/ 369828 h 526410"/>
              <a:gd name="connsiteX14" fmla="*/ 1131547 w 1131570"/>
              <a:gd name="connsiteY14" fmla="*/ 388878 h 526410"/>
              <a:gd name="connsiteX15" fmla="*/ 1100591 w 1131570"/>
              <a:gd name="connsiteY15" fmla="*/ 431740 h 526410"/>
              <a:gd name="connsiteX16" fmla="*/ 1124201 w 1131570"/>
              <a:gd name="connsiteY16" fmla="*/ 502478 h 526410"/>
              <a:gd name="connsiteX17" fmla="*/ 1024391 w 1131570"/>
              <a:gd name="connsiteY17" fmla="*/ 455553 h 526410"/>
              <a:gd name="connsiteX18" fmla="*/ 905328 w 1131570"/>
              <a:gd name="connsiteY18" fmla="*/ 296009 h 526410"/>
              <a:gd name="connsiteX19" fmla="*/ 855322 w 1131570"/>
              <a:gd name="connsiteY19" fmla="*/ 279340 h 526410"/>
              <a:gd name="connsiteX20" fmla="*/ 824366 w 1131570"/>
              <a:gd name="connsiteY20" fmla="*/ 300772 h 526410"/>
              <a:gd name="connsiteX21" fmla="*/ 771978 w 1131570"/>
              <a:gd name="connsiteY21" fmla="*/ 384115 h 526410"/>
              <a:gd name="connsiteX22" fmla="*/ 668910 w 1131570"/>
              <a:gd name="connsiteY22" fmla="*/ 446993 h 526410"/>
              <a:gd name="connsiteX23" fmla="*/ 643391 w 1131570"/>
              <a:gd name="connsiteY23" fmla="*/ 412690 h 526410"/>
              <a:gd name="connsiteX24" fmla="*/ 652916 w 1131570"/>
              <a:gd name="connsiteY24" fmla="*/ 317439 h 526410"/>
              <a:gd name="connsiteX25" fmla="*/ 434634 w 1131570"/>
              <a:gd name="connsiteY25" fmla="*/ 509528 h 526410"/>
              <a:gd name="connsiteX26" fmla="*/ 228824 w 1131570"/>
              <a:gd name="connsiteY26" fmla="*/ 508734 h 526410"/>
              <a:gd name="connsiteX27" fmla="*/ 29028 w 1131570"/>
              <a:gd name="connsiteY27" fmla="*/ 503970 h 526410"/>
              <a:gd name="connsiteX28" fmla="*/ 63724 w 1131570"/>
              <a:gd name="connsiteY28" fmla="*/ 245209 h 526410"/>
              <a:gd name="connsiteX29" fmla="*/ 203302 w 1131570"/>
              <a:gd name="connsiteY29" fmla="*/ 55597 h 526410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652916 w 1131570"/>
              <a:gd name="connsiteY23" fmla="*/ 328065 h 537036"/>
              <a:gd name="connsiteX24" fmla="*/ 434634 w 1131570"/>
              <a:gd name="connsiteY24" fmla="*/ 520154 h 537036"/>
              <a:gd name="connsiteX25" fmla="*/ 228824 w 1131570"/>
              <a:gd name="connsiteY25" fmla="*/ 519360 h 537036"/>
              <a:gd name="connsiteX26" fmla="*/ 29028 w 1131570"/>
              <a:gd name="connsiteY26" fmla="*/ 514596 h 537036"/>
              <a:gd name="connsiteX27" fmla="*/ 63724 w 1131570"/>
              <a:gd name="connsiteY27" fmla="*/ 255835 h 537036"/>
              <a:gd name="connsiteX28" fmla="*/ 203302 w 1131570"/>
              <a:gd name="connsiteY28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643391 w 1131570"/>
              <a:gd name="connsiteY22" fmla="*/ 423316 h 537036"/>
              <a:gd name="connsiteX23" fmla="*/ 434634 w 1131570"/>
              <a:gd name="connsiteY23" fmla="*/ 520154 h 537036"/>
              <a:gd name="connsiteX24" fmla="*/ 228824 w 1131570"/>
              <a:gd name="connsiteY24" fmla="*/ 519360 h 537036"/>
              <a:gd name="connsiteX25" fmla="*/ 29028 w 1131570"/>
              <a:gd name="connsiteY25" fmla="*/ 514596 h 537036"/>
              <a:gd name="connsiteX26" fmla="*/ 63724 w 1131570"/>
              <a:gd name="connsiteY26" fmla="*/ 255835 h 537036"/>
              <a:gd name="connsiteX27" fmla="*/ 203302 w 1131570"/>
              <a:gd name="connsiteY27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668910 w 1131570"/>
              <a:gd name="connsiteY21" fmla="*/ 457619 h 537036"/>
              <a:gd name="connsiteX22" fmla="*/ 434634 w 1131570"/>
              <a:gd name="connsiteY22" fmla="*/ 520154 h 537036"/>
              <a:gd name="connsiteX23" fmla="*/ 228824 w 1131570"/>
              <a:gd name="connsiteY23" fmla="*/ 519360 h 537036"/>
              <a:gd name="connsiteX24" fmla="*/ 29028 w 1131570"/>
              <a:gd name="connsiteY24" fmla="*/ 514596 h 537036"/>
              <a:gd name="connsiteX25" fmla="*/ 63724 w 1131570"/>
              <a:gd name="connsiteY25" fmla="*/ 255835 h 537036"/>
              <a:gd name="connsiteX26" fmla="*/ 203302 w 1131570"/>
              <a:gd name="connsiteY26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771978 w 1131570"/>
              <a:gd name="connsiteY20" fmla="*/ 394741 h 537036"/>
              <a:gd name="connsiteX21" fmla="*/ 434634 w 1131570"/>
              <a:gd name="connsiteY21" fmla="*/ 520154 h 537036"/>
              <a:gd name="connsiteX22" fmla="*/ 228824 w 1131570"/>
              <a:gd name="connsiteY22" fmla="*/ 519360 h 537036"/>
              <a:gd name="connsiteX23" fmla="*/ 29028 w 1131570"/>
              <a:gd name="connsiteY23" fmla="*/ 514596 h 537036"/>
              <a:gd name="connsiteX24" fmla="*/ 63724 w 1131570"/>
              <a:gd name="connsiteY24" fmla="*/ 255835 h 537036"/>
              <a:gd name="connsiteX25" fmla="*/ 203302 w 1131570"/>
              <a:gd name="connsiteY25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824366 w 1131570"/>
              <a:gd name="connsiteY19" fmla="*/ 311398 h 537036"/>
              <a:gd name="connsiteX20" fmla="*/ 434634 w 1131570"/>
              <a:gd name="connsiteY20" fmla="*/ 520154 h 537036"/>
              <a:gd name="connsiteX21" fmla="*/ 228824 w 1131570"/>
              <a:gd name="connsiteY21" fmla="*/ 519360 h 537036"/>
              <a:gd name="connsiteX22" fmla="*/ 29028 w 1131570"/>
              <a:gd name="connsiteY22" fmla="*/ 514596 h 537036"/>
              <a:gd name="connsiteX23" fmla="*/ 63724 w 1131570"/>
              <a:gd name="connsiteY23" fmla="*/ 255835 h 537036"/>
              <a:gd name="connsiteX24" fmla="*/ 203302 w 1131570"/>
              <a:gd name="connsiteY24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855322 w 1131570"/>
              <a:gd name="connsiteY18" fmla="*/ 289966 h 537036"/>
              <a:gd name="connsiteX19" fmla="*/ 434634 w 1131570"/>
              <a:gd name="connsiteY19" fmla="*/ 520154 h 537036"/>
              <a:gd name="connsiteX20" fmla="*/ 228824 w 1131570"/>
              <a:gd name="connsiteY20" fmla="*/ 519360 h 537036"/>
              <a:gd name="connsiteX21" fmla="*/ 29028 w 1131570"/>
              <a:gd name="connsiteY21" fmla="*/ 514596 h 537036"/>
              <a:gd name="connsiteX22" fmla="*/ 63724 w 1131570"/>
              <a:gd name="connsiteY22" fmla="*/ 255835 h 537036"/>
              <a:gd name="connsiteX23" fmla="*/ 203302 w 1131570"/>
              <a:gd name="connsiteY23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905328 w 1131570"/>
              <a:gd name="connsiteY17" fmla="*/ 306635 h 537036"/>
              <a:gd name="connsiteX18" fmla="*/ 434634 w 1131570"/>
              <a:gd name="connsiteY18" fmla="*/ 520154 h 537036"/>
              <a:gd name="connsiteX19" fmla="*/ 228824 w 1131570"/>
              <a:gd name="connsiteY19" fmla="*/ 519360 h 537036"/>
              <a:gd name="connsiteX20" fmla="*/ 29028 w 1131570"/>
              <a:gd name="connsiteY20" fmla="*/ 514596 h 537036"/>
              <a:gd name="connsiteX21" fmla="*/ 63724 w 1131570"/>
              <a:gd name="connsiteY21" fmla="*/ 255835 h 537036"/>
              <a:gd name="connsiteX22" fmla="*/ 203302 w 1131570"/>
              <a:gd name="connsiteY22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1024391 w 1131570"/>
              <a:gd name="connsiteY16" fmla="*/ 466179 h 537036"/>
              <a:gd name="connsiteX17" fmla="*/ 434634 w 1131570"/>
              <a:gd name="connsiteY17" fmla="*/ 520154 h 537036"/>
              <a:gd name="connsiteX18" fmla="*/ 228824 w 1131570"/>
              <a:gd name="connsiteY18" fmla="*/ 519360 h 537036"/>
              <a:gd name="connsiteX19" fmla="*/ 29028 w 1131570"/>
              <a:gd name="connsiteY19" fmla="*/ 514596 h 537036"/>
              <a:gd name="connsiteX20" fmla="*/ 63724 w 1131570"/>
              <a:gd name="connsiteY20" fmla="*/ 255835 h 537036"/>
              <a:gd name="connsiteX21" fmla="*/ 203302 w 1131570"/>
              <a:gd name="connsiteY21" fmla="*/ 66223 h 537036"/>
              <a:gd name="connsiteX0" fmla="*/ 203302 w 1131570"/>
              <a:gd name="connsiteY0" fmla="*/ 66223 h 537036"/>
              <a:gd name="connsiteX1" fmla="*/ 320335 w 1131570"/>
              <a:gd name="connsiteY1" fmla="*/ 370928 h 537036"/>
              <a:gd name="connsiteX2" fmla="*/ 431460 w 1131570"/>
              <a:gd name="connsiteY2" fmla="*/ 371722 h 537036"/>
              <a:gd name="connsiteX3" fmla="*/ 797498 w 1131570"/>
              <a:gd name="connsiteY3" fmla="*/ 37570 h 537036"/>
              <a:gd name="connsiteX4" fmla="*/ 867228 w 1131570"/>
              <a:gd name="connsiteY4" fmla="*/ 11359 h 537036"/>
              <a:gd name="connsiteX5" fmla="*/ 957717 w 1131570"/>
              <a:gd name="connsiteY5" fmla="*/ 68509 h 537036"/>
              <a:gd name="connsiteX6" fmla="*/ 945809 w 1131570"/>
              <a:gd name="connsiteY6" fmla="*/ 118516 h 537036"/>
              <a:gd name="connsiteX7" fmla="*/ 948191 w 1131570"/>
              <a:gd name="connsiteY7" fmla="*/ 185191 h 537036"/>
              <a:gd name="connsiteX8" fmla="*/ 893422 w 1131570"/>
              <a:gd name="connsiteY8" fmla="*/ 239960 h 537036"/>
              <a:gd name="connsiteX9" fmla="*/ 931522 w 1131570"/>
              <a:gd name="connsiteY9" fmla="*/ 254248 h 537036"/>
              <a:gd name="connsiteX10" fmla="*/ 1014866 w 1131570"/>
              <a:gd name="connsiteY10" fmla="*/ 311398 h 537036"/>
              <a:gd name="connsiteX11" fmla="*/ 1072016 w 1131570"/>
              <a:gd name="connsiteY11" fmla="*/ 335209 h 537036"/>
              <a:gd name="connsiteX12" fmla="*/ 1102971 w 1131570"/>
              <a:gd name="connsiteY12" fmla="*/ 380454 h 537036"/>
              <a:gd name="connsiteX13" fmla="*/ 1131547 w 1131570"/>
              <a:gd name="connsiteY13" fmla="*/ 399504 h 537036"/>
              <a:gd name="connsiteX14" fmla="*/ 1100591 w 1131570"/>
              <a:gd name="connsiteY14" fmla="*/ 442366 h 537036"/>
              <a:gd name="connsiteX15" fmla="*/ 1124201 w 1131570"/>
              <a:gd name="connsiteY15" fmla="*/ 513104 h 537036"/>
              <a:gd name="connsiteX16" fmla="*/ 434634 w 1131570"/>
              <a:gd name="connsiteY16" fmla="*/ 520154 h 537036"/>
              <a:gd name="connsiteX17" fmla="*/ 228824 w 1131570"/>
              <a:gd name="connsiteY17" fmla="*/ 519360 h 537036"/>
              <a:gd name="connsiteX18" fmla="*/ 29028 w 1131570"/>
              <a:gd name="connsiteY18" fmla="*/ 514596 h 537036"/>
              <a:gd name="connsiteX19" fmla="*/ 63724 w 1131570"/>
              <a:gd name="connsiteY19" fmla="*/ 255835 h 537036"/>
              <a:gd name="connsiteX20" fmla="*/ 203302 w 1131570"/>
              <a:gd name="connsiteY20" fmla="*/ 66223 h 537036"/>
              <a:gd name="connsiteX0" fmla="*/ 203302 w 1161440"/>
              <a:gd name="connsiteY0" fmla="*/ 66223 h 537036"/>
              <a:gd name="connsiteX1" fmla="*/ 320335 w 1161440"/>
              <a:gd name="connsiteY1" fmla="*/ 370928 h 537036"/>
              <a:gd name="connsiteX2" fmla="*/ 431460 w 1161440"/>
              <a:gd name="connsiteY2" fmla="*/ 371722 h 537036"/>
              <a:gd name="connsiteX3" fmla="*/ 797498 w 1161440"/>
              <a:gd name="connsiteY3" fmla="*/ 37570 h 537036"/>
              <a:gd name="connsiteX4" fmla="*/ 867228 w 1161440"/>
              <a:gd name="connsiteY4" fmla="*/ 11359 h 537036"/>
              <a:gd name="connsiteX5" fmla="*/ 957717 w 1161440"/>
              <a:gd name="connsiteY5" fmla="*/ 68509 h 537036"/>
              <a:gd name="connsiteX6" fmla="*/ 945809 w 1161440"/>
              <a:gd name="connsiteY6" fmla="*/ 118516 h 537036"/>
              <a:gd name="connsiteX7" fmla="*/ 948191 w 1161440"/>
              <a:gd name="connsiteY7" fmla="*/ 185191 h 537036"/>
              <a:gd name="connsiteX8" fmla="*/ 893422 w 1161440"/>
              <a:gd name="connsiteY8" fmla="*/ 239960 h 537036"/>
              <a:gd name="connsiteX9" fmla="*/ 931522 w 1161440"/>
              <a:gd name="connsiteY9" fmla="*/ 254248 h 537036"/>
              <a:gd name="connsiteX10" fmla="*/ 1014866 w 1161440"/>
              <a:gd name="connsiteY10" fmla="*/ 311398 h 537036"/>
              <a:gd name="connsiteX11" fmla="*/ 1072016 w 1161440"/>
              <a:gd name="connsiteY11" fmla="*/ 335209 h 537036"/>
              <a:gd name="connsiteX12" fmla="*/ 1102971 w 1161440"/>
              <a:gd name="connsiteY12" fmla="*/ 380454 h 537036"/>
              <a:gd name="connsiteX13" fmla="*/ 1131547 w 1161440"/>
              <a:gd name="connsiteY13" fmla="*/ 399504 h 537036"/>
              <a:gd name="connsiteX14" fmla="*/ 1100591 w 1161440"/>
              <a:gd name="connsiteY14" fmla="*/ 442366 h 537036"/>
              <a:gd name="connsiteX15" fmla="*/ 434634 w 1161440"/>
              <a:gd name="connsiteY15" fmla="*/ 520154 h 537036"/>
              <a:gd name="connsiteX16" fmla="*/ 228824 w 1161440"/>
              <a:gd name="connsiteY16" fmla="*/ 519360 h 537036"/>
              <a:gd name="connsiteX17" fmla="*/ 29028 w 1161440"/>
              <a:gd name="connsiteY17" fmla="*/ 514596 h 537036"/>
              <a:gd name="connsiteX18" fmla="*/ 63724 w 1161440"/>
              <a:gd name="connsiteY18" fmla="*/ 255835 h 537036"/>
              <a:gd name="connsiteX19" fmla="*/ 203302 w 1161440"/>
              <a:gd name="connsiteY19" fmla="*/ 66223 h 537036"/>
              <a:gd name="connsiteX0" fmla="*/ 203302 w 1176377"/>
              <a:gd name="connsiteY0" fmla="*/ 66223 h 537036"/>
              <a:gd name="connsiteX1" fmla="*/ 320335 w 1176377"/>
              <a:gd name="connsiteY1" fmla="*/ 370928 h 537036"/>
              <a:gd name="connsiteX2" fmla="*/ 431460 w 1176377"/>
              <a:gd name="connsiteY2" fmla="*/ 371722 h 537036"/>
              <a:gd name="connsiteX3" fmla="*/ 797498 w 1176377"/>
              <a:gd name="connsiteY3" fmla="*/ 37570 h 537036"/>
              <a:gd name="connsiteX4" fmla="*/ 867228 w 1176377"/>
              <a:gd name="connsiteY4" fmla="*/ 11359 h 537036"/>
              <a:gd name="connsiteX5" fmla="*/ 957717 w 1176377"/>
              <a:gd name="connsiteY5" fmla="*/ 68509 h 537036"/>
              <a:gd name="connsiteX6" fmla="*/ 945809 w 1176377"/>
              <a:gd name="connsiteY6" fmla="*/ 118516 h 537036"/>
              <a:gd name="connsiteX7" fmla="*/ 948191 w 1176377"/>
              <a:gd name="connsiteY7" fmla="*/ 185191 h 537036"/>
              <a:gd name="connsiteX8" fmla="*/ 893422 w 1176377"/>
              <a:gd name="connsiteY8" fmla="*/ 239960 h 537036"/>
              <a:gd name="connsiteX9" fmla="*/ 931522 w 1176377"/>
              <a:gd name="connsiteY9" fmla="*/ 254248 h 537036"/>
              <a:gd name="connsiteX10" fmla="*/ 1014866 w 1176377"/>
              <a:gd name="connsiteY10" fmla="*/ 311398 h 537036"/>
              <a:gd name="connsiteX11" fmla="*/ 1072016 w 1176377"/>
              <a:gd name="connsiteY11" fmla="*/ 335209 h 537036"/>
              <a:gd name="connsiteX12" fmla="*/ 1102971 w 1176377"/>
              <a:gd name="connsiteY12" fmla="*/ 380454 h 537036"/>
              <a:gd name="connsiteX13" fmla="*/ 1131547 w 1176377"/>
              <a:gd name="connsiteY13" fmla="*/ 399504 h 537036"/>
              <a:gd name="connsiteX14" fmla="*/ 434634 w 1176377"/>
              <a:gd name="connsiteY14" fmla="*/ 520154 h 537036"/>
              <a:gd name="connsiteX15" fmla="*/ 228824 w 1176377"/>
              <a:gd name="connsiteY15" fmla="*/ 519360 h 537036"/>
              <a:gd name="connsiteX16" fmla="*/ 29028 w 1176377"/>
              <a:gd name="connsiteY16" fmla="*/ 514596 h 537036"/>
              <a:gd name="connsiteX17" fmla="*/ 63724 w 1176377"/>
              <a:gd name="connsiteY17" fmla="*/ 255835 h 537036"/>
              <a:gd name="connsiteX18" fmla="*/ 203302 w 1176377"/>
              <a:gd name="connsiteY18" fmla="*/ 66223 h 537036"/>
              <a:gd name="connsiteX0" fmla="*/ 203302 w 1145984"/>
              <a:gd name="connsiteY0" fmla="*/ 66223 h 537036"/>
              <a:gd name="connsiteX1" fmla="*/ 320335 w 1145984"/>
              <a:gd name="connsiteY1" fmla="*/ 370928 h 537036"/>
              <a:gd name="connsiteX2" fmla="*/ 431460 w 1145984"/>
              <a:gd name="connsiteY2" fmla="*/ 371722 h 537036"/>
              <a:gd name="connsiteX3" fmla="*/ 797498 w 1145984"/>
              <a:gd name="connsiteY3" fmla="*/ 37570 h 537036"/>
              <a:gd name="connsiteX4" fmla="*/ 867228 w 1145984"/>
              <a:gd name="connsiteY4" fmla="*/ 11359 h 537036"/>
              <a:gd name="connsiteX5" fmla="*/ 957717 w 1145984"/>
              <a:gd name="connsiteY5" fmla="*/ 68509 h 537036"/>
              <a:gd name="connsiteX6" fmla="*/ 945809 w 1145984"/>
              <a:gd name="connsiteY6" fmla="*/ 118516 h 537036"/>
              <a:gd name="connsiteX7" fmla="*/ 948191 w 1145984"/>
              <a:gd name="connsiteY7" fmla="*/ 185191 h 537036"/>
              <a:gd name="connsiteX8" fmla="*/ 893422 w 1145984"/>
              <a:gd name="connsiteY8" fmla="*/ 239960 h 537036"/>
              <a:gd name="connsiteX9" fmla="*/ 931522 w 1145984"/>
              <a:gd name="connsiteY9" fmla="*/ 254248 h 537036"/>
              <a:gd name="connsiteX10" fmla="*/ 1014866 w 1145984"/>
              <a:gd name="connsiteY10" fmla="*/ 311398 h 537036"/>
              <a:gd name="connsiteX11" fmla="*/ 1072016 w 1145984"/>
              <a:gd name="connsiteY11" fmla="*/ 335209 h 537036"/>
              <a:gd name="connsiteX12" fmla="*/ 1102971 w 1145984"/>
              <a:gd name="connsiteY12" fmla="*/ 380454 h 537036"/>
              <a:gd name="connsiteX13" fmla="*/ 434634 w 1145984"/>
              <a:gd name="connsiteY13" fmla="*/ 520154 h 537036"/>
              <a:gd name="connsiteX14" fmla="*/ 228824 w 1145984"/>
              <a:gd name="connsiteY14" fmla="*/ 519360 h 537036"/>
              <a:gd name="connsiteX15" fmla="*/ 29028 w 1145984"/>
              <a:gd name="connsiteY15" fmla="*/ 514596 h 537036"/>
              <a:gd name="connsiteX16" fmla="*/ 63724 w 1145984"/>
              <a:gd name="connsiteY16" fmla="*/ 255835 h 537036"/>
              <a:gd name="connsiteX17" fmla="*/ 203302 w 1145984"/>
              <a:gd name="connsiteY17" fmla="*/ 66223 h 537036"/>
              <a:gd name="connsiteX0" fmla="*/ 203302 w 1107384"/>
              <a:gd name="connsiteY0" fmla="*/ 66223 h 537036"/>
              <a:gd name="connsiteX1" fmla="*/ 320335 w 1107384"/>
              <a:gd name="connsiteY1" fmla="*/ 370928 h 537036"/>
              <a:gd name="connsiteX2" fmla="*/ 431460 w 1107384"/>
              <a:gd name="connsiteY2" fmla="*/ 371722 h 537036"/>
              <a:gd name="connsiteX3" fmla="*/ 797498 w 1107384"/>
              <a:gd name="connsiteY3" fmla="*/ 37570 h 537036"/>
              <a:gd name="connsiteX4" fmla="*/ 867228 w 1107384"/>
              <a:gd name="connsiteY4" fmla="*/ 11359 h 537036"/>
              <a:gd name="connsiteX5" fmla="*/ 957717 w 1107384"/>
              <a:gd name="connsiteY5" fmla="*/ 68509 h 537036"/>
              <a:gd name="connsiteX6" fmla="*/ 945809 w 1107384"/>
              <a:gd name="connsiteY6" fmla="*/ 118516 h 537036"/>
              <a:gd name="connsiteX7" fmla="*/ 948191 w 1107384"/>
              <a:gd name="connsiteY7" fmla="*/ 185191 h 537036"/>
              <a:gd name="connsiteX8" fmla="*/ 893422 w 1107384"/>
              <a:gd name="connsiteY8" fmla="*/ 239960 h 537036"/>
              <a:gd name="connsiteX9" fmla="*/ 931522 w 1107384"/>
              <a:gd name="connsiteY9" fmla="*/ 254248 h 537036"/>
              <a:gd name="connsiteX10" fmla="*/ 1014866 w 1107384"/>
              <a:gd name="connsiteY10" fmla="*/ 311398 h 537036"/>
              <a:gd name="connsiteX11" fmla="*/ 1072016 w 1107384"/>
              <a:gd name="connsiteY11" fmla="*/ 335209 h 537036"/>
              <a:gd name="connsiteX12" fmla="*/ 434634 w 1107384"/>
              <a:gd name="connsiteY12" fmla="*/ 520154 h 537036"/>
              <a:gd name="connsiteX13" fmla="*/ 228824 w 1107384"/>
              <a:gd name="connsiteY13" fmla="*/ 519360 h 537036"/>
              <a:gd name="connsiteX14" fmla="*/ 29028 w 1107384"/>
              <a:gd name="connsiteY14" fmla="*/ 514596 h 537036"/>
              <a:gd name="connsiteX15" fmla="*/ 63724 w 1107384"/>
              <a:gd name="connsiteY15" fmla="*/ 255835 h 537036"/>
              <a:gd name="connsiteX16" fmla="*/ 203302 w 1107384"/>
              <a:gd name="connsiteY16" fmla="*/ 66223 h 537036"/>
              <a:gd name="connsiteX0" fmla="*/ 203302 w 1040087"/>
              <a:gd name="connsiteY0" fmla="*/ 66223 h 537036"/>
              <a:gd name="connsiteX1" fmla="*/ 320335 w 1040087"/>
              <a:gd name="connsiteY1" fmla="*/ 370928 h 537036"/>
              <a:gd name="connsiteX2" fmla="*/ 431460 w 1040087"/>
              <a:gd name="connsiteY2" fmla="*/ 371722 h 537036"/>
              <a:gd name="connsiteX3" fmla="*/ 797498 w 1040087"/>
              <a:gd name="connsiteY3" fmla="*/ 37570 h 537036"/>
              <a:gd name="connsiteX4" fmla="*/ 867228 w 1040087"/>
              <a:gd name="connsiteY4" fmla="*/ 11359 h 537036"/>
              <a:gd name="connsiteX5" fmla="*/ 957717 w 1040087"/>
              <a:gd name="connsiteY5" fmla="*/ 68509 h 537036"/>
              <a:gd name="connsiteX6" fmla="*/ 945809 w 1040087"/>
              <a:gd name="connsiteY6" fmla="*/ 118516 h 537036"/>
              <a:gd name="connsiteX7" fmla="*/ 948191 w 1040087"/>
              <a:gd name="connsiteY7" fmla="*/ 185191 h 537036"/>
              <a:gd name="connsiteX8" fmla="*/ 893422 w 1040087"/>
              <a:gd name="connsiteY8" fmla="*/ 239960 h 537036"/>
              <a:gd name="connsiteX9" fmla="*/ 931522 w 1040087"/>
              <a:gd name="connsiteY9" fmla="*/ 254248 h 537036"/>
              <a:gd name="connsiteX10" fmla="*/ 1014866 w 1040087"/>
              <a:gd name="connsiteY10" fmla="*/ 311398 h 537036"/>
              <a:gd name="connsiteX11" fmla="*/ 434634 w 1040087"/>
              <a:gd name="connsiteY11" fmla="*/ 520154 h 537036"/>
              <a:gd name="connsiteX12" fmla="*/ 228824 w 1040087"/>
              <a:gd name="connsiteY12" fmla="*/ 519360 h 537036"/>
              <a:gd name="connsiteX13" fmla="*/ 29028 w 1040087"/>
              <a:gd name="connsiteY13" fmla="*/ 514596 h 537036"/>
              <a:gd name="connsiteX14" fmla="*/ 63724 w 1040087"/>
              <a:gd name="connsiteY14" fmla="*/ 255835 h 537036"/>
              <a:gd name="connsiteX15" fmla="*/ 203302 w 1040087"/>
              <a:gd name="connsiteY15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931522 w 962481"/>
              <a:gd name="connsiteY9" fmla="*/ 254248 h 537036"/>
              <a:gd name="connsiteX10" fmla="*/ 434634 w 962481"/>
              <a:gd name="connsiteY10" fmla="*/ 520154 h 537036"/>
              <a:gd name="connsiteX11" fmla="*/ 228824 w 962481"/>
              <a:gd name="connsiteY11" fmla="*/ 519360 h 537036"/>
              <a:gd name="connsiteX12" fmla="*/ 29028 w 962481"/>
              <a:gd name="connsiteY12" fmla="*/ 514596 h 537036"/>
              <a:gd name="connsiteX13" fmla="*/ 63724 w 962481"/>
              <a:gd name="connsiteY13" fmla="*/ 255835 h 537036"/>
              <a:gd name="connsiteX14" fmla="*/ 203302 w 962481"/>
              <a:gd name="connsiteY14" fmla="*/ 66223 h 537036"/>
              <a:gd name="connsiteX0" fmla="*/ 203302 w 962481"/>
              <a:gd name="connsiteY0" fmla="*/ 66223 h 537036"/>
              <a:gd name="connsiteX1" fmla="*/ 320335 w 962481"/>
              <a:gd name="connsiteY1" fmla="*/ 370928 h 537036"/>
              <a:gd name="connsiteX2" fmla="*/ 431460 w 962481"/>
              <a:gd name="connsiteY2" fmla="*/ 371722 h 537036"/>
              <a:gd name="connsiteX3" fmla="*/ 797498 w 962481"/>
              <a:gd name="connsiteY3" fmla="*/ 37570 h 537036"/>
              <a:gd name="connsiteX4" fmla="*/ 867228 w 962481"/>
              <a:gd name="connsiteY4" fmla="*/ 11359 h 537036"/>
              <a:gd name="connsiteX5" fmla="*/ 957717 w 962481"/>
              <a:gd name="connsiteY5" fmla="*/ 68509 h 537036"/>
              <a:gd name="connsiteX6" fmla="*/ 945809 w 962481"/>
              <a:gd name="connsiteY6" fmla="*/ 118516 h 537036"/>
              <a:gd name="connsiteX7" fmla="*/ 948191 w 962481"/>
              <a:gd name="connsiteY7" fmla="*/ 185191 h 537036"/>
              <a:gd name="connsiteX8" fmla="*/ 893422 w 962481"/>
              <a:gd name="connsiteY8" fmla="*/ 239960 h 537036"/>
              <a:gd name="connsiteX9" fmla="*/ 434634 w 962481"/>
              <a:gd name="connsiteY9" fmla="*/ 520154 h 537036"/>
              <a:gd name="connsiteX10" fmla="*/ 228824 w 962481"/>
              <a:gd name="connsiteY10" fmla="*/ 519360 h 537036"/>
              <a:gd name="connsiteX11" fmla="*/ 29028 w 962481"/>
              <a:gd name="connsiteY11" fmla="*/ 514596 h 537036"/>
              <a:gd name="connsiteX12" fmla="*/ 63724 w 962481"/>
              <a:gd name="connsiteY12" fmla="*/ 255835 h 537036"/>
              <a:gd name="connsiteX13" fmla="*/ 203302 w 962481"/>
              <a:gd name="connsiteY13" fmla="*/ 66223 h 537036"/>
              <a:gd name="connsiteX0" fmla="*/ 203302 w 985107"/>
              <a:gd name="connsiteY0" fmla="*/ 66223 h 539502"/>
              <a:gd name="connsiteX1" fmla="*/ 320335 w 985107"/>
              <a:gd name="connsiteY1" fmla="*/ 370928 h 539502"/>
              <a:gd name="connsiteX2" fmla="*/ 431460 w 985107"/>
              <a:gd name="connsiteY2" fmla="*/ 371722 h 539502"/>
              <a:gd name="connsiteX3" fmla="*/ 797498 w 985107"/>
              <a:gd name="connsiteY3" fmla="*/ 37570 h 539502"/>
              <a:gd name="connsiteX4" fmla="*/ 867228 w 985107"/>
              <a:gd name="connsiteY4" fmla="*/ 11359 h 539502"/>
              <a:gd name="connsiteX5" fmla="*/ 957717 w 985107"/>
              <a:gd name="connsiteY5" fmla="*/ 68509 h 539502"/>
              <a:gd name="connsiteX6" fmla="*/ 945809 w 985107"/>
              <a:gd name="connsiteY6" fmla="*/ 118516 h 539502"/>
              <a:gd name="connsiteX7" fmla="*/ 948191 w 985107"/>
              <a:gd name="connsiteY7" fmla="*/ 185191 h 539502"/>
              <a:gd name="connsiteX8" fmla="*/ 434634 w 985107"/>
              <a:gd name="connsiteY8" fmla="*/ 520154 h 539502"/>
              <a:gd name="connsiteX9" fmla="*/ 228824 w 985107"/>
              <a:gd name="connsiteY9" fmla="*/ 519360 h 539502"/>
              <a:gd name="connsiteX10" fmla="*/ 29028 w 985107"/>
              <a:gd name="connsiteY10" fmla="*/ 514596 h 539502"/>
              <a:gd name="connsiteX11" fmla="*/ 63724 w 985107"/>
              <a:gd name="connsiteY11" fmla="*/ 255835 h 539502"/>
              <a:gd name="connsiteX12" fmla="*/ 203302 w 985107"/>
              <a:gd name="connsiteY12" fmla="*/ 66223 h 539502"/>
              <a:gd name="connsiteX0" fmla="*/ 203302 w 992005"/>
              <a:gd name="connsiteY0" fmla="*/ 66223 h 544266"/>
              <a:gd name="connsiteX1" fmla="*/ 320335 w 992005"/>
              <a:gd name="connsiteY1" fmla="*/ 370928 h 544266"/>
              <a:gd name="connsiteX2" fmla="*/ 431460 w 992005"/>
              <a:gd name="connsiteY2" fmla="*/ 371722 h 544266"/>
              <a:gd name="connsiteX3" fmla="*/ 797498 w 992005"/>
              <a:gd name="connsiteY3" fmla="*/ 37570 h 544266"/>
              <a:gd name="connsiteX4" fmla="*/ 867228 w 992005"/>
              <a:gd name="connsiteY4" fmla="*/ 11359 h 544266"/>
              <a:gd name="connsiteX5" fmla="*/ 957717 w 992005"/>
              <a:gd name="connsiteY5" fmla="*/ 68509 h 544266"/>
              <a:gd name="connsiteX6" fmla="*/ 945809 w 992005"/>
              <a:gd name="connsiteY6" fmla="*/ 118516 h 544266"/>
              <a:gd name="connsiteX7" fmla="*/ 434634 w 992005"/>
              <a:gd name="connsiteY7" fmla="*/ 520154 h 544266"/>
              <a:gd name="connsiteX8" fmla="*/ 228824 w 992005"/>
              <a:gd name="connsiteY8" fmla="*/ 519360 h 544266"/>
              <a:gd name="connsiteX9" fmla="*/ 29028 w 992005"/>
              <a:gd name="connsiteY9" fmla="*/ 514596 h 544266"/>
              <a:gd name="connsiteX10" fmla="*/ 63724 w 992005"/>
              <a:gd name="connsiteY10" fmla="*/ 255835 h 544266"/>
              <a:gd name="connsiteX11" fmla="*/ 203302 w 992005"/>
              <a:gd name="connsiteY11" fmla="*/ 66223 h 544266"/>
              <a:gd name="connsiteX0" fmla="*/ 203302 w 978568"/>
              <a:gd name="connsiteY0" fmla="*/ 66223 h 547869"/>
              <a:gd name="connsiteX1" fmla="*/ 320335 w 978568"/>
              <a:gd name="connsiteY1" fmla="*/ 370928 h 547869"/>
              <a:gd name="connsiteX2" fmla="*/ 431460 w 978568"/>
              <a:gd name="connsiteY2" fmla="*/ 371722 h 547869"/>
              <a:gd name="connsiteX3" fmla="*/ 797498 w 978568"/>
              <a:gd name="connsiteY3" fmla="*/ 37570 h 547869"/>
              <a:gd name="connsiteX4" fmla="*/ 867228 w 978568"/>
              <a:gd name="connsiteY4" fmla="*/ 11359 h 547869"/>
              <a:gd name="connsiteX5" fmla="*/ 957717 w 978568"/>
              <a:gd name="connsiteY5" fmla="*/ 68509 h 547869"/>
              <a:gd name="connsiteX6" fmla="*/ 434634 w 978568"/>
              <a:gd name="connsiteY6" fmla="*/ 520154 h 547869"/>
              <a:gd name="connsiteX7" fmla="*/ 228824 w 978568"/>
              <a:gd name="connsiteY7" fmla="*/ 519360 h 547869"/>
              <a:gd name="connsiteX8" fmla="*/ 29028 w 978568"/>
              <a:gd name="connsiteY8" fmla="*/ 514596 h 547869"/>
              <a:gd name="connsiteX9" fmla="*/ 63724 w 978568"/>
              <a:gd name="connsiteY9" fmla="*/ 255835 h 547869"/>
              <a:gd name="connsiteX10" fmla="*/ 203302 w 978568"/>
              <a:gd name="connsiteY10" fmla="*/ 66223 h 547869"/>
              <a:gd name="connsiteX0" fmla="*/ 203302 w 892573"/>
              <a:gd name="connsiteY0" fmla="*/ 97763 h 583549"/>
              <a:gd name="connsiteX1" fmla="*/ 320335 w 892573"/>
              <a:gd name="connsiteY1" fmla="*/ 402468 h 583549"/>
              <a:gd name="connsiteX2" fmla="*/ 431460 w 892573"/>
              <a:gd name="connsiteY2" fmla="*/ 403262 h 583549"/>
              <a:gd name="connsiteX3" fmla="*/ 797498 w 892573"/>
              <a:gd name="connsiteY3" fmla="*/ 69110 h 583549"/>
              <a:gd name="connsiteX4" fmla="*/ 867228 w 892573"/>
              <a:gd name="connsiteY4" fmla="*/ 42899 h 583549"/>
              <a:gd name="connsiteX5" fmla="*/ 434634 w 892573"/>
              <a:gd name="connsiteY5" fmla="*/ 551694 h 583549"/>
              <a:gd name="connsiteX6" fmla="*/ 228824 w 892573"/>
              <a:gd name="connsiteY6" fmla="*/ 550900 h 583549"/>
              <a:gd name="connsiteX7" fmla="*/ 29028 w 892573"/>
              <a:gd name="connsiteY7" fmla="*/ 546136 h 583549"/>
              <a:gd name="connsiteX8" fmla="*/ 63724 w 892573"/>
              <a:gd name="connsiteY8" fmla="*/ 287375 h 583549"/>
              <a:gd name="connsiteX9" fmla="*/ 203302 w 892573"/>
              <a:gd name="connsiteY9" fmla="*/ 97763 h 583549"/>
              <a:gd name="connsiteX0" fmla="*/ 203302 w 797498"/>
              <a:gd name="connsiteY0" fmla="*/ 30085 h 513970"/>
              <a:gd name="connsiteX1" fmla="*/ 320335 w 797498"/>
              <a:gd name="connsiteY1" fmla="*/ 334790 h 513970"/>
              <a:gd name="connsiteX2" fmla="*/ 431460 w 797498"/>
              <a:gd name="connsiteY2" fmla="*/ 335584 h 513970"/>
              <a:gd name="connsiteX3" fmla="*/ 797498 w 797498"/>
              <a:gd name="connsiteY3" fmla="*/ 1432 h 513970"/>
              <a:gd name="connsiteX4" fmla="*/ 434634 w 797498"/>
              <a:gd name="connsiteY4" fmla="*/ 484016 h 513970"/>
              <a:gd name="connsiteX5" fmla="*/ 228824 w 797498"/>
              <a:gd name="connsiteY5" fmla="*/ 483222 h 513970"/>
              <a:gd name="connsiteX6" fmla="*/ 29028 w 797498"/>
              <a:gd name="connsiteY6" fmla="*/ 478458 h 513970"/>
              <a:gd name="connsiteX7" fmla="*/ 63724 w 797498"/>
              <a:gd name="connsiteY7" fmla="*/ 219697 h 513970"/>
              <a:gd name="connsiteX8" fmla="*/ 203302 w 797498"/>
              <a:gd name="connsiteY8" fmla="*/ 30085 h 513970"/>
              <a:gd name="connsiteX0" fmla="*/ 203302 w 565728"/>
              <a:gd name="connsiteY0" fmla="*/ 1570 h 485455"/>
              <a:gd name="connsiteX1" fmla="*/ 320335 w 565728"/>
              <a:gd name="connsiteY1" fmla="*/ 306275 h 485455"/>
              <a:gd name="connsiteX2" fmla="*/ 431460 w 565728"/>
              <a:gd name="connsiteY2" fmla="*/ 307069 h 485455"/>
              <a:gd name="connsiteX3" fmla="*/ 565723 w 565728"/>
              <a:gd name="connsiteY3" fmla="*/ 258667 h 485455"/>
              <a:gd name="connsiteX4" fmla="*/ 434634 w 565728"/>
              <a:gd name="connsiteY4" fmla="*/ 455501 h 485455"/>
              <a:gd name="connsiteX5" fmla="*/ 228824 w 565728"/>
              <a:gd name="connsiteY5" fmla="*/ 454707 h 485455"/>
              <a:gd name="connsiteX6" fmla="*/ 29028 w 565728"/>
              <a:gd name="connsiteY6" fmla="*/ 449943 h 485455"/>
              <a:gd name="connsiteX7" fmla="*/ 63724 w 565728"/>
              <a:gd name="connsiteY7" fmla="*/ 191182 h 485455"/>
              <a:gd name="connsiteX8" fmla="*/ 203302 w 565728"/>
              <a:gd name="connsiteY8" fmla="*/ 1570 h 485455"/>
              <a:gd name="connsiteX0" fmla="*/ 203302 w 566185"/>
              <a:gd name="connsiteY0" fmla="*/ 1570 h 485455"/>
              <a:gd name="connsiteX1" fmla="*/ 320335 w 566185"/>
              <a:gd name="connsiteY1" fmla="*/ 306275 h 485455"/>
              <a:gd name="connsiteX2" fmla="*/ 431460 w 566185"/>
              <a:gd name="connsiteY2" fmla="*/ 307069 h 485455"/>
              <a:gd name="connsiteX3" fmla="*/ 476476 w 566185"/>
              <a:gd name="connsiteY3" fmla="*/ 238806 h 485455"/>
              <a:gd name="connsiteX4" fmla="*/ 565723 w 566185"/>
              <a:gd name="connsiteY4" fmla="*/ 258667 h 485455"/>
              <a:gd name="connsiteX5" fmla="*/ 434634 w 566185"/>
              <a:gd name="connsiteY5" fmla="*/ 455501 h 485455"/>
              <a:gd name="connsiteX6" fmla="*/ 228824 w 566185"/>
              <a:gd name="connsiteY6" fmla="*/ 454707 h 485455"/>
              <a:gd name="connsiteX7" fmla="*/ 29028 w 566185"/>
              <a:gd name="connsiteY7" fmla="*/ 449943 h 485455"/>
              <a:gd name="connsiteX8" fmla="*/ 63724 w 566185"/>
              <a:gd name="connsiteY8" fmla="*/ 191182 h 485455"/>
              <a:gd name="connsiteX9" fmla="*/ 203302 w 566185"/>
              <a:gd name="connsiteY9" fmla="*/ 1570 h 485455"/>
              <a:gd name="connsiteX0" fmla="*/ 203302 w 556723"/>
              <a:gd name="connsiteY0" fmla="*/ 1570 h 485455"/>
              <a:gd name="connsiteX1" fmla="*/ 320335 w 556723"/>
              <a:gd name="connsiteY1" fmla="*/ 306275 h 485455"/>
              <a:gd name="connsiteX2" fmla="*/ 431460 w 556723"/>
              <a:gd name="connsiteY2" fmla="*/ 307069 h 485455"/>
              <a:gd name="connsiteX3" fmla="*/ 476476 w 556723"/>
              <a:gd name="connsiteY3" fmla="*/ 238806 h 485455"/>
              <a:gd name="connsiteX4" fmla="*/ 556198 w 556723"/>
              <a:gd name="connsiteY4" fmla="*/ 284067 h 485455"/>
              <a:gd name="connsiteX5" fmla="*/ 434634 w 556723"/>
              <a:gd name="connsiteY5" fmla="*/ 455501 h 485455"/>
              <a:gd name="connsiteX6" fmla="*/ 228824 w 556723"/>
              <a:gd name="connsiteY6" fmla="*/ 454707 h 485455"/>
              <a:gd name="connsiteX7" fmla="*/ 29028 w 556723"/>
              <a:gd name="connsiteY7" fmla="*/ 449943 h 485455"/>
              <a:gd name="connsiteX8" fmla="*/ 63724 w 556723"/>
              <a:gd name="connsiteY8" fmla="*/ 191182 h 485455"/>
              <a:gd name="connsiteX9" fmla="*/ 203302 w 556723"/>
              <a:gd name="connsiteY9" fmla="*/ 1570 h 485455"/>
              <a:gd name="connsiteX0" fmla="*/ 203302 w 556723"/>
              <a:gd name="connsiteY0" fmla="*/ 1570 h 548801"/>
              <a:gd name="connsiteX1" fmla="*/ 320335 w 556723"/>
              <a:gd name="connsiteY1" fmla="*/ 306275 h 548801"/>
              <a:gd name="connsiteX2" fmla="*/ 431460 w 556723"/>
              <a:gd name="connsiteY2" fmla="*/ 307069 h 548801"/>
              <a:gd name="connsiteX3" fmla="*/ 476476 w 556723"/>
              <a:gd name="connsiteY3" fmla="*/ 238806 h 548801"/>
              <a:gd name="connsiteX4" fmla="*/ 556198 w 556723"/>
              <a:gd name="connsiteY4" fmla="*/ 284067 h 548801"/>
              <a:gd name="connsiteX5" fmla="*/ 434634 w 556723"/>
              <a:gd name="connsiteY5" fmla="*/ 455501 h 548801"/>
              <a:gd name="connsiteX6" fmla="*/ 257399 w 556723"/>
              <a:gd name="connsiteY6" fmla="*/ 543607 h 548801"/>
              <a:gd name="connsiteX7" fmla="*/ 29028 w 556723"/>
              <a:gd name="connsiteY7" fmla="*/ 449943 h 548801"/>
              <a:gd name="connsiteX8" fmla="*/ 63724 w 556723"/>
              <a:gd name="connsiteY8" fmla="*/ 191182 h 548801"/>
              <a:gd name="connsiteX9" fmla="*/ 203302 w 556723"/>
              <a:gd name="connsiteY9" fmla="*/ 1570 h 548801"/>
              <a:gd name="connsiteX0" fmla="*/ 203302 w 556723"/>
              <a:gd name="connsiteY0" fmla="*/ 523 h 547754"/>
              <a:gd name="connsiteX1" fmla="*/ 212951 w 556723"/>
              <a:gd name="connsiteY1" fmla="*/ 139334 h 547754"/>
              <a:gd name="connsiteX2" fmla="*/ 320335 w 556723"/>
              <a:gd name="connsiteY2" fmla="*/ 305228 h 547754"/>
              <a:gd name="connsiteX3" fmla="*/ 431460 w 556723"/>
              <a:gd name="connsiteY3" fmla="*/ 306022 h 547754"/>
              <a:gd name="connsiteX4" fmla="*/ 476476 w 556723"/>
              <a:gd name="connsiteY4" fmla="*/ 237759 h 547754"/>
              <a:gd name="connsiteX5" fmla="*/ 556198 w 556723"/>
              <a:gd name="connsiteY5" fmla="*/ 283020 h 547754"/>
              <a:gd name="connsiteX6" fmla="*/ 434634 w 556723"/>
              <a:gd name="connsiteY6" fmla="*/ 454454 h 547754"/>
              <a:gd name="connsiteX7" fmla="*/ 257399 w 556723"/>
              <a:gd name="connsiteY7" fmla="*/ 542560 h 547754"/>
              <a:gd name="connsiteX8" fmla="*/ 29028 w 556723"/>
              <a:gd name="connsiteY8" fmla="*/ 448896 h 547754"/>
              <a:gd name="connsiteX9" fmla="*/ 63724 w 556723"/>
              <a:gd name="connsiteY9" fmla="*/ 190135 h 547754"/>
              <a:gd name="connsiteX10" fmla="*/ 203302 w 556723"/>
              <a:gd name="connsiteY10" fmla="*/ 523 h 547754"/>
              <a:gd name="connsiteX0" fmla="*/ 184215 w 537636"/>
              <a:gd name="connsiteY0" fmla="*/ 523 h 543152"/>
              <a:gd name="connsiteX1" fmla="*/ 193864 w 537636"/>
              <a:gd name="connsiteY1" fmla="*/ 139334 h 543152"/>
              <a:gd name="connsiteX2" fmla="*/ 301248 w 537636"/>
              <a:gd name="connsiteY2" fmla="*/ 305228 h 543152"/>
              <a:gd name="connsiteX3" fmla="*/ 412373 w 537636"/>
              <a:gd name="connsiteY3" fmla="*/ 306022 h 543152"/>
              <a:gd name="connsiteX4" fmla="*/ 457389 w 537636"/>
              <a:gd name="connsiteY4" fmla="*/ 237759 h 543152"/>
              <a:gd name="connsiteX5" fmla="*/ 537111 w 537636"/>
              <a:gd name="connsiteY5" fmla="*/ 283020 h 543152"/>
              <a:gd name="connsiteX6" fmla="*/ 415547 w 537636"/>
              <a:gd name="connsiteY6" fmla="*/ 454454 h 543152"/>
              <a:gd name="connsiteX7" fmla="*/ 238312 w 537636"/>
              <a:gd name="connsiteY7" fmla="*/ 542560 h 543152"/>
              <a:gd name="connsiteX8" fmla="*/ 120839 w 537636"/>
              <a:gd name="connsiteY8" fmla="*/ 463183 h 543152"/>
              <a:gd name="connsiteX9" fmla="*/ 9941 w 537636"/>
              <a:gd name="connsiteY9" fmla="*/ 448896 h 543152"/>
              <a:gd name="connsiteX10" fmla="*/ 44637 w 537636"/>
              <a:gd name="connsiteY10" fmla="*/ 190135 h 543152"/>
              <a:gd name="connsiteX11" fmla="*/ 184215 w 537636"/>
              <a:gd name="connsiteY11" fmla="*/ 523 h 543152"/>
              <a:gd name="connsiteX0" fmla="*/ 184215 w 537636"/>
              <a:gd name="connsiteY0" fmla="*/ 523 h 543030"/>
              <a:gd name="connsiteX1" fmla="*/ 193864 w 537636"/>
              <a:gd name="connsiteY1" fmla="*/ 139334 h 543030"/>
              <a:gd name="connsiteX2" fmla="*/ 301248 w 537636"/>
              <a:gd name="connsiteY2" fmla="*/ 305228 h 543030"/>
              <a:gd name="connsiteX3" fmla="*/ 412373 w 537636"/>
              <a:gd name="connsiteY3" fmla="*/ 306022 h 543030"/>
              <a:gd name="connsiteX4" fmla="*/ 457389 w 537636"/>
              <a:gd name="connsiteY4" fmla="*/ 237759 h 543030"/>
              <a:gd name="connsiteX5" fmla="*/ 537111 w 537636"/>
              <a:gd name="connsiteY5" fmla="*/ 283020 h 543030"/>
              <a:gd name="connsiteX6" fmla="*/ 415547 w 537636"/>
              <a:gd name="connsiteY6" fmla="*/ 454454 h 543030"/>
              <a:gd name="connsiteX7" fmla="*/ 247838 w 537636"/>
              <a:gd name="connsiteY7" fmla="*/ 440958 h 543030"/>
              <a:gd name="connsiteX8" fmla="*/ 238312 w 537636"/>
              <a:gd name="connsiteY8" fmla="*/ 542560 h 543030"/>
              <a:gd name="connsiteX9" fmla="*/ 120839 w 537636"/>
              <a:gd name="connsiteY9" fmla="*/ 463183 h 543030"/>
              <a:gd name="connsiteX10" fmla="*/ 9941 w 537636"/>
              <a:gd name="connsiteY10" fmla="*/ 448896 h 543030"/>
              <a:gd name="connsiteX11" fmla="*/ 44637 w 537636"/>
              <a:gd name="connsiteY11" fmla="*/ 190135 h 543030"/>
              <a:gd name="connsiteX12" fmla="*/ 184215 w 537636"/>
              <a:gd name="connsiteY12" fmla="*/ 523 h 543030"/>
              <a:gd name="connsiteX0" fmla="*/ 184215 w 537636"/>
              <a:gd name="connsiteY0" fmla="*/ 523 h 543029"/>
              <a:gd name="connsiteX1" fmla="*/ 193864 w 537636"/>
              <a:gd name="connsiteY1" fmla="*/ 139334 h 543029"/>
              <a:gd name="connsiteX2" fmla="*/ 301248 w 537636"/>
              <a:gd name="connsiteY2" fmla="*/ 305228 h 543029"/>
              <a:gd name="connsiteX3" fmla="*/ 412373 w 537636"/>
              <a:gd name="connsiteY3" fmla="*/ 306022 h 543029"/>
              <a:gd name="connsiteX4" fmla="*/ 457389 w 537636"/>
              <a:gd name="connsiteY4" fmla="*/ 237759 h 543029"/>
              <a:gd name="connsiteX5" fmla="*/ 537111 w 537636"/>
              <a:gd name="connsiteY5" fmla="*/ 283020 h 543029"/>
              <a:gd name="connsiteX6" fmla="*/ 415547 w 537636"/>
              <a:gd name="connsiteY6" fmla="*/ 454454 h 543029"/>
              <a:gd name="connsiteX7" fmla="*/ 343088 w 537636"/>
              <a:gd name="connsiteY7" fmla="*/ 421908 h 543029"/>
              <a:gd name="connsiteX8" fmla="*/ 247838 w 537636"/>
              <a:gd name="connsiteY8" fmla="*/ 440958 h 543029"/>
              <a:gd name="connsiteX9" fmla="*/ 238312 w 537636"/>
              <a:gd name="connsiteY9" fmla="*/ 542560 h 543029"/>
              <a:gd name="connsiteX10" fmla="*/ 120839 w 537636"/>
              <a:gd name="connsiteY10" fmla="*/ 463183 h 543029"/>
              <a:gd name="connsiteX11" fmla="*/ 9941 w 537636"/>
              <a:gd name="connsiteY11" fmla="*/ 448896 h 543029"/>
              <a:gd name="connsiteX12" fmla="*/ 44637 w 537636"/>
              <a:gd name="connsiteY12" fmla="*/ 190135 h 543029"/>
              <a:gd name="connsiteX13" fmla="*/ 184215 w 537636"/>
              <a:gd name="connsiteY13" fmla="*/ 523 h 543029"/>
              <a:gd name="connsiteX0" fmla="*/ 184215 w 537636"/>
              <a:gd name="connsiteY0" fmla="*/ 523 h 549351"/>
              <a:gd name="connsiteX1" fmla="*/ 193864 w 537636"/>
              <a:gd name="connsiteY1" fmla="*/ 139334 h 549351"/>
              <a:gd name="connsiteX2" fmla="*/ 301248 w 537636"/>
              <a:gd name="connsiteY2" fmla="*/ 305228 h 549351"/>
              <a:gd name="connsiteX3" fmla="*/ 412373 w 537636"/>
              <a:gd name="connsiteY3" fmla="*/ 306022 h 549351"/>
              <a:gd name="connsiteX4" fmla="*/ 457389 w 537636"/>
              <a:gd name="connsiteY4" fmla="*/ 237759 h 549351"/>
              <a:gd name="connsiteX5" fmla="*/ 537111 w 537636"/>
              <a:gd name="connsiteY5" fmla="*/ 283020 h 549351"/>
              <a:gd name="connsiteX6" fmla="*/ 415547 w 537636"/>
              <a:gd name="connsiteY6" fmla="*/ 454454 h 549351"/>
              <a:gd name="connsiteX7" fmla="*/ 343088 w 537636"/>
              <a:gd name="connsiteY7" fmla="*/ 421908 h 549351"/>
              <a:gd name="connsiteX8" fmla="*/ 247838 w 537636"/>
              <a:gd name="connsiteY8" fmla="*/ 440958 h 549351"/>
              <a:gd name="connsiteX9" fmla="*/ 203387 w 537636"/>
              <a:gd name="connsiteY9" fmla="*/ 548910 h 549351"/>
              <a:gd name="connsiteX10" fmla="*/ 120839 w 537636"/>
              <a:gd name="connsiteY10" fmla="*/ 463183 h 549351"/>
              <a:gd name="connsiteX11" fmla="*/ 9941 w 537636"/>
              <a:gd name="connsiteY11" fmla="*/ 448896 h 549351"/>
              <a:gd name="connsiteX12" fmla="*/ 44637 w 537636"/>
              <a:gd name="connsiteY12" fmla="*/ 190135 h 549351"/>
              <a:gd name="connsiteX13" fmla="*/ 184215 w 537636"/>
              <a:gd name="connsiteY13" fmla="*/ 523 h 549351"/>
              <a:gd name="connsiteX0" fmla="*/ 207342 w 560763"/>
              <a:gd name="connsiteY0" fmla="*/ 523 h 549351"/>
              <a:gd name="connsiteX1" fmla="*/ 216991 w 560763"/>
              <a:gd name="connsiteY1" fmla="*/ 139334 h 549351"/>
              <a:gd name="connsiteX2" fmla="*/ 324375 w 560763"/>
              <a:gd name="connsiteY2" fmla="*/ 305228 h 549351"/>
              <a:gd name="connsiteX3" fmla="*/ 435500 w 560763"/>
              <a:gd name="connsiteY3" fmla="*/ 306022 h 549351"/>
              <a:gd name="connsiteX4" fmla="*/ 480516 w 560763"/>
              <a:gd name="connsiteY4" fmla="*/ 237759 h 549351"/>
              <a:gd name="connsiteX5" fmla="*/ 560238 w 560763"/>
              <a:gd name="connsiteY5" fmla="*/ 283020 h 549351"/>
              <a:gd name="connsiteX6" fmla="*/ 438674 w 560763"/>
              <a:gd name="connsiteY6" fmla="*/ 454454 h 549351"/>
              <a:gd name="connsiteX7" fmla="*/ 366215 w 560763"/>
              <a:gd name="connsiteY7" fmla="*/ 421908 h 549351"/>
              <a:gd name="connsiteX8" fmla="*/ 270965 w 560763"/>
              <a:gd name="connsiteY8" fmla="*/ 440958 h 549351"/>
              <a:gd name="connsiteX9" fmla="*/ 226514 w 560763"/>
              <a:gd name="connsiteY9" fmla="*/ 548910 h 549351"/>
              <a:gd name="connsiteX10" fmla="*/ 143966 w 560763"/>
              <a:gd name="connsiteY10" fmla="*/ 463183 h 549351"/>
              <a:gd name="connsiteX11" fmla="*/ 33068 w 560763"/>
              <a:gd name="connsiteY11" fmla="*/ 448896 h 549351"/>
              <a:gd name="connsiteX12" fmla="*/ 1090 w 560763"/>
              <a:gd name="connsiteY12" fmla="*/ 320309 h 549351"/>
              <a:gd name="connsiteX13" fmla="*/ 67764 w 560763"/>
              <a:gd name="connsiteY13" fmla="*/ 190135 h 549351"/>
              <a:gd name="connsiteX14" fmla="*/ 207342 w 560763"/>
              <a:gd name="connsiteY14" fmla="*/ 523 h 549351"/>
              <a:gd name="connsiteX0" fmla="*/ 207342 w 560763"/>
              <a:gd name="connsiteY0" fmla="*/ 523 h 549351"/>
              <a:gd name="connsiteX1" fmla="*/ 216991 w 560763"/>
              <a:gd name="connsiteY1" fmla="*/ 139334 h 549351"/>
              <a:gd name="connsiteX2" fmla="*/ 324375 w 560763"/>
              <a:gd name="connsiteY2" fmla="*/ 305228 h 549351"/>
              <a:gd name="connsiteX3" fmla="*/ 435500 w 560763"/>
              <a:gd name="connsiteY3" fmla="*/ 306022 h 549351"/>
              <a:gd name="connsiteX4" fmla="*/ 480516 w 560763"/>
              <a:gd name="connsiteY4" fmla="*/ 237759 h 549351"/>
              <a:gd name="connsiteX5" fmla="*/ 560238 w 560763"/>
              <a:gd name="connsiteY5" fmla="*/ 283020 h 549351"/>
              <a:gd name="connsiteX6" fmla="*/ 438674 w 560763"/>
              <a:gd name="connsiteY6" fmla="*/ 454454 h 549351"/>
              <a:gd name="connsiteX7" fmla="*/ 366215 w 560763"/>
              <a:gd name="connsiteY7" fmla="*/ 421908 h 549351"/>
              <a:gd name="connsiteX8" fmla="*/ 270965 w 560763"/>
              <a:gd name="connsiteY8" fmla="*/ 440958 h 549351"/>
              <a:gd name="connsiteX9" fmla="*/ 226514 w 560763"/>
              <a:gd name="connsiteY9" fmla="*/ 548910 h 549351"/>
              <a:gd name="connsiteX10" fmla="*/ 205879 w 560763"/>
              <a:gd name="connsiteY10" fmla="*/ 470327 h 549351"/>
              <a:gd name="connsiteX11" fmla="*/ 33068 w 560763"/>
              <a:gd name="connsiteY11" fmla="*/ 448896 h 549351"/>
              <a:gd name="connsiteX12" fmla="*/ 1090 w 560763"/>
              <a:gd name="connsiteY12" fmla="*/ 320309 h 549351"/>
              <a:gd name="connsiteX13" fmla="*/ 67764 w 560763"/>
              <a:gd name="connsiteY13" fmla="*/ 190135 h 549351"/>
              <a:gd name="connsiteX14" fmla="*/ 207342 w 560763"/>
              <a:gd name="connsiteY14" fmla="*/ 523 h 549351"/>
              <a:gd name="connsiteX0" fmla="*/ 207342 w 560763"/>
              <a:gd name="connsiteY0" fmla="*/ 523 h 589712"/>
              <a:gd name="connsiteX1" fmla="*/ 216991 w 560763"/>
              <a:gd name="connsiteY1" fmla="*/ 139334 h 589712"/>
              <a:gd name="connsiteX2" fmla="*/ 324375 w 560763"/>
              <a:gd name="connsiteY2" fmla="*/ 305228 h 589712"/>
              <a:gd name="connsiteX3" fmla="*/ 435500 w 560763"/>
              <a:gd name="connsiteY3" fmla="*/ 306022 h 589712"/>
              <a:gd name="connsiteX4" fmla="*/ 480516 w 560763"/>
              <a:gd name="connsiteY4" fmla="*/ 237759 h 589712"/>
              <a:gd name="connsiteX5" fmla="*/ 560238 w 560763"/>
              <a:gd name="connsiteY5" fmla="*/ 283020 h 589712"/>
              <a:gd name="connsiteX6" fmla="*/ 438674 w 560763"/>
              <a:gd name="connsiteY6" fmla="*/ 454454 h 589712"/>
              <a:gd name="connsiteX7" fmla="*/ 366215 w 560763"/>
              <a:gd name="connsiteY7" fmla="*/ 421908 h 589712"/>
              <a:gd name="connsiteX8" fmla="*/ 270965 w 560763"/>
              <a:gd name="connsiteY8" fmla="*/ 440958 h 589712"/>
              <a:gd name="connsiteX9" fmla="*/ 278901 w 560763"/>
              <a:gd name="connsiteY9" fmla="*/ 589392 h 589712"/>
              <a:gd name="connsiteX10" fmla="*/ 205879 w 560763"/>
              <a:gd name="connsiteY10" fmla="*/ 470327 h 589712"/>
              <a:gd name="connsiteX11" fmla="*/ 33068 w 560763"/>
              <a:gd name="connsiteY11" fmla="*/ 448896 h 589712"/>
              <a:gd name="connsiteX12" fmla="*/ 1090 w 560763"/>
              <a:gd name="connsiteY12" fmla="*/ 320309 h 589712"/>
              <a:gd name="connsiteX13" fmla="*/ 67764 w 560763"/>
              <a:gd name="connsiteY13" fmla="*/ 190135 h 589712"/>
              <a:gd name="connsiteX14" fmla="*/ 207342 w 560763"/>
              <a:gd name="connsiteY14" fmla="*/ 523 h 589712"/>
              <a:gd name="connsiteX0" fmla="*/ 207342 w 560763"/>
              <a:gd name="connsiteY0" fmla="*/ 523 h 590791"/>
              <a:gd name="connsiteX1" fmla="*/ 216991 w 560763"/>
              <a:gd name="connsiteY1" fmla="*/ 139334 h 590791"/>
              <a:gd name="connsiteX2" fmla="*/ 324375 w 560763"/>
              <a:gd name="connsiteY2" fmla="*/ 305228 h 590791"/>
              <a:gd name="connsiteX3" fmla="*/ 435500 w 560763"/>
              <a:gd name="connsiteY3" fmla="*/ 306022 h 590791"/>
              <a:gd name="connsiteX4" fmla="*/ 480516 w 560763"/>
              <a:gd name="connsiteY4" fmla="*/ 237759 h 590791"/>
              <a:gd name="connsiteX5" fmla="*/ 560238 w 560763"/>
              <a:gd name="connsiteY5" fmla="*/ 283020 h 590791"/>
              <a:gd name="connsiteX6" fmla="*/ 438674 w 560763"/>
              <a:gd name="connsiteY6" fmla="*/ 454454 h 590791"/>
              <a:gd name="connsiteX7" fmla="*/ 366215 w 560763"/>
              <a:gd name="connsiteY7" fmla="*/ 421908 h 590791"/>
              <a:gd name="connsiteX8" fmla="*/ 394790 w 560763"/>
              <a:gd name="connsiteY8" fmla="*/ 555258 h 590791"/>
              <a:gd name="connsiteX9" fmla="*/ 278901 w 560763"/>
              <a:gd name="connsiteY9" fmla="*/ 589392 h 590791"/>
              <a:gd name="connsiteX10" fmla="*/ 205879 w 560763"/>
              <a:gd name="connsiteY10" fmla="*/ 470327 h 590791"/>
              <a:gd name="connsiteX11" fmla="*/ 33068 w 560763"/>
              <a:gd name="connsiteY11" fmla="*/ 448896 h 590791"/>
              <a:gd name="connsiteX12" fmla="*/ 1090 w 560763"/>
              <a:gd name="connsiteY12" fmla="*/ 320309 h 590791"/>
              <a:gd name="connsiteX13" fmla="*/ 67764 w 560763"/>
              <a:gd name="connsiteY13" fmla="*/ 190135 h 590791"/>
              <a:gd name="connsiteX14" fmla="*/ 207342 w 560763"/>
              <a:gd name="connsiteY14" fmla="*/ 523 h 590791"/>
              <a:gd name="connsiteX0" fmla="*/ 207342 w 560763"/>
              <a:gd name="connsiteY0" fmla="*/ 523 h 591191"/>
              <a:gd name="connsiteX1" fmla="*/ 216991 w 560763"/>
              <a:gd name="connsiteY1" fmla="*/ 139334 h 591191"/>
              <a:gd name="connsiteX2" fmla="*/ 324375 w 560763"/>
              <a:gd name="connsiteY2" fmla="*/ 305228 h 591191"/>
              <a:gd name="connsiteX3" fmla="*/ 435500 w 560763"/>
              <a:gd name="connsiteY3" fmla="*/ 306022 h 591191"/>
              <a:gd name="connsiteX4" fmla="*/ 480516 w 560763"/>
              <a:gd name="connsiteY4" fmla="*/ 237759 h 591191"/>
              <a:gd name="connsiteX5" fmla="*/ 560238 w 560763"/>
              <a:gd name="connsiteY5" fmla="*/ 283020 h 591191"/>
              <a:gd name="connsiteX6" fmla="*/ 438674 w 560763"/>
              <a:gd name="connsiteY6" fmla="*/ 454454 h 591191"/>
              <a:gd name="connsiteX7" fmla="*/ 394790 w 560763"/>
              <a:gd name="connsiteY7" fmla="*/ 555258 h 591191"/>
              <a:gd name="connsiteX8" fmla="*/ 278901 w 560763"/>
              <a:gd name="connsiteY8" fmla="*/ 589392 h 591191"/>
              <a:gd name="connsiteX9" fmla="*/ 205879 w 560763"/>
              <a:gd name="connsiteY9" fmla="*/ 470327 h 591191"/>
              <a:gd name="connsiteX10" fmla="*/ 33068 w 560763"/>
              <a:gd name="connsiteY10" fmla="*/ 448896 h 591191"/>
              <a:gd name="connsiteX11" fmla="*/ 1090 w 560763"/>
              <a:gd name="connsiteY11" fmla="*/ 320309 h 591191"/>
              <a:gd name="connsiteX12" fmla="*/ 67764 w 560763"/>
              <a:gd name="connsiteY12" fmla="*/ 190135 h 591191"/>
              <a:gd name="connsiteX13" fmla="*/ 207342 w 560763"/>
              <a:gd name="connsiteY13" fmla="*/ 523 h 591191"/>
              <a:gd name="connsiteX0" fmla="*/ 207342 w 560763"/>
              <a:gd name="connsiteY0" fmla="*/ 1297 h 591965"/>
              <a:gd name="connsiteX1" fmla="*/ 216991 w 560763"/>
              <a:gd name="connsiteY1" fmla="*/ 140108 h 591965"/>
              <a:gd name="connsiteX2" fmla="*/ 324375 w 560763"/>
              <a:gd name="connsiteY2" fmla="*/ 306002 h 591965"/>
              <a:gd name="connsiteX3" fmla="*/ 435500 w 560763"/>
              <a:gd name="connsiteY3" fmla="*/ 306796 h 591965"/>
              <a:gd name="connsiteX4" fmla="*/ 480516 w 560763"/>
              <a:gd name="connsiteY4" fmla="*/ 238533 h 591965"/>
              <a:gd name="connsiteX5" fmla="*/ 560238 w 560763"/>
              <a:gd name="connsiteY5" fmla="*/ 283794 h 591965"/>
              <a:gd name="connsiteX6" fmla="*/ 438674 w 560763"/>
              <a:gd name="connsiteY6" fmla="*/ 455228 h 591965"/>
              <a:gd name="connsiteX7" fmla="*/ 394790 w 560763"/>
              <a:gd name="connsiteY7" fmla="*/ 556032 h 591965"/>
              <a:gd name="connsiteX8" fmla="*/ 278901 w 560763"/>
              <a:gd name="connsiteY8" fmla="*/ 590166 h 591965"/>
              <a:gd name="connsiteX9" fmla="*/ 205879 w 560763"/>
              <a:gd name="connsiteY9" fmla="*/ 471101 h 591965"/>
              <a:gd name="connsiteX10" fmla="*/ 33068 w 560763"/>
              <a:gd name="connsiteY10" fmla="*/ 449670 h 591965"/>
              <a:gd name="connsiteX11" fmla="*/ 1090 w 560763"/>
              <a:gd name="connsiteY11" fmla="*/ 321083 h 591965"/>
              <a:gd name="connsiteX12" fmla="*/ 124914 w 560763"/>
              <a:gd name="connsiteY12" fmla="*/ 82959 h 591965"/>
              <a:gd name="connsiteX13" fmla="*/ 207342 w 560763"/>
              <a:gd name="connsiteY13" fmla="*/ 1297 h 591965"/>
              <a:gd name="connsiteX0" fmla="*/ 207342 w 560763"/>
              <a:gd name="connsiteY0" fmla="*/ 3036 h 593704"/>
              <a:gd name="connsiteX1" fmla="*/ 385266 w 560763"/>
              <a:gd name="connsiteY1" fmla="*/ 46597 h 593704"/>
              <a:gd name="connsiteX2" fmla="*/ 324375 w 560763"/>
              <a:gd name="connsiteY2" fmla="*/ 307741 h 593704"/>
              <a:gd name="connsiteX3" fmla="*/ 435500 w 560763"/>
              <a:gd name="connsiteY3" fmla="*/ 308535 h 593704"/>
              <a:gd name="connsiteX4" fmla="*/ 480516 w 560763"/>
              <a:gd name="connsiteY4" fmla="*/ 240272 h 593704"/>
              <a:gd name="connsiteX5" fmla="*/ 560238 w 560763"/>
              <a:gd name="connsiteY5" fmla="*/ 285533 h 593704"/>
              <a:gd name="connsiteX6" fmla="*/ 438674 w 560763"/>
              <a:gd name="connsiteY6" fmla="*/ 456967 h 593704"/>
              <a:gd name="connsiteX7" fmla="*/ 394790 w 560763"/>
              <a:gd name="connsiteY7" fmla="*/ 557771 h 593704"/>
              <a:gd name="connsiteX8" fmla="*/ 278901 w 560763"/>
              <a:gd name="connsiteY8" fmla="*/ 591905 h 593704"/>
              <a:gd name="connsiteX9" fmla="*/ 205879 w 560763"/>
              <a:gd name="connsiteY9" fmla="*/ 472840 h 593704"/>
              <a:gd name="connsiteX10" fmla="*/ 33068 w 560763"/>
              <a:gd name="connsiteY10" fmla="*/ 451409 h 593704"/>
              <a:gd name="connsiteX11" fmla="*/ 1090 w 560763"/>
              <a:gd name="connsiteY11" fmla="*/ 322822 h 593704"/>
              <a:gd name="connsiteX12" fmla="*/ 124914 w 560763"/>
              <a:gd name="connsiteY12" fmla="*/ 84698 h 593704"/>
              <a:gd name="connsiteX13" fmla="*/ 207342 w 560763"/>
              <a:gd name="connsiteY13" fmla="*/ 3036 h 593704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35500 w 560763"/>
              <a:gd name="connsiteY2" fmla="*/ 308556 h 593725"/>
              <a:gd name="connsiteX3" fmla="*/ 480516 w 560763"/>
              <a:gd name="connsiteY3" fmla="*/ 240293 h 593725"/>
              <a:gd name="connsiteX4" fmla="*/ 560238 w 560763"/>
              <a:gd name="connsiteY4" fmla="*/ 285554 h 593725"/>
              <a:gd name="connsiteX5" fmla="*/ 438674 w 560763"/>
              <a:gd name="connsiteY5" fmla="*/ 456988 h 593725"/>
              <a:gd name="connsiteX6" fmla="*/ 394790 w 560763"/>
              <a:gd name="connsiteY6" fmla="*/ 557792 h 593725"/>
              <a:gd name="connsiteX7" fmla="*/ 278901 w 560763"/>
              <a:gd name="connsiteY7" fmla="*/ 591926 h 593725"/>
              <a:gd name="connsiteX8" fmla="*/ 205879 w 560763"/>
              <a:gd name="connsiteY8" fmla="*/ 472861 h 593725"/>
              <a:gd name="connsiteX9" fmla="*/ 33068 w 560763"/>
              <a:gd name="connsiteY9" fmla="*/ 451430 h 593725"/>
              <a:gd name="connsiteX10" fmla="*/ 1090 w 560763"/>
              <a:gd name="connsiteY10" fmla="*/ 322843 h 593725"/>
              <a:gd name="connsiteX11" fmla="*/ 124914 w 560763"/>
              <a:gd name="connsiteY11" fmla="*/ 84719 h 593725"/>
              <a:gd name="connsiteX12" fmla="*/ 207342 w 560763"/>
              <a:gd name="connsiteY12" fmla="*/ 3057 h 593725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29955 w 560763"/>
              <a:gd name="connsiteY2" fmla="*/ 283620 h 593725"/>
              <a:gd name="connsiteX3" fmla="*/ 435500 w 560763"/>
              <a:gd name="connsiteY3" fmla="*/ 308556 h 593725"/>
              <a:gd name="connsiteX4" fmla="*/ 480516 w 560763"/>
              <a:gd name="connsiteY4" fmla="*/ 240293 h 593725"/>
              <a:gd name="connsiteX5" fmla="*/ 560238 w 560763"/>
              <a:gd name="connsiteY5" fmla="*/ 285554 h 593725"/>
              <a:gd name="connsiteX6" fmla="*/ 438674 w 560763"/>
              <a:gd name="connsiteY6" fmla="*/ 456988 h 593725"/>
              <a:gd name="connsiteX7" fmla="*/ 394790 w 560763"/>
              <a:gd name="connsiteY7" fmla="*/ 557792 h 593725"/>
              <a:gd name="connsiteX8" fmla="*/ 278901 w 560763"/>
              <a:gd name="connsiteY8" fmla="*/ 591926 h 593725"/>
              <a:gd name="connsiteX9" fmla="*/ 205879 w 560763"/>
              <a:gd name="connsiteY9" fmla="*/ 472861 h 593725"/>
              <a:gd name="connsiteX10" fmla="*/ 33068 w 560763"/>
              <a:gd name="connsiteY10" fmla="*/ 451430 h 593725"/>
              <a:gd name="connsiteX11" fmla="*/ 1090 w 560763"/>
              <a:gd name="connsiteY11" fmla="*/ 322843 h 593725"/>
              <a:gd name="connsiteX12" fmla="*/ 124914 w 560763"/>
              <a:gd name="connsiteY12" fmla="*/ 84719 h 593725"/>
              <a:gd name="connsiteX13" fmla="*/ 207342 w 560763"/>
              <a:gd name="connsiteY13" fmla="*/ 3057 h 593725"/>
              <a:gd name="connsiteX0" fmla="*/ 207342 w 560763"/>
              <a:gd name="connsiteY0" fmla="*/ 3057 h 593725"/>
              <a:gd name="connsiteX1" fmla="*/ 385266 w 560763"/>
              <a:gd name="connsiteY1" fmla="*/ 46618 h 593725"/>
              <a:gd name="connsiteX2" fmla="*/ 435500 w 560763"/>
              <a:gd name="connsiteY2" fmla="*/ 308556 h 593725"/>
              <a:gd name="connsiteX3" fmla="*/ 480516 w 560763"/>
              <a:gd name="connsiteY3" fmla="*/ 240293 h 593725"/>
              <a:gd name="connsiteX4" fmla="*/ 560238 w 560763"/>
              <a:gd name="connsiteY4" fmla="*/ 285554 h 593725"/>
              <a:gd name="connsiteX5" fmla="*/ 438674 w 560763"/>
              <a:gd name="connsiteY5" fmla="*/ 456988 h 593725"/>
              <a:gd name="connsiteX6" fmla="*/ 394790 w 560763"/>
              <a:gd name="connsiteY6" fmla="*/ 557792 h 593725"/>
              <a:gd name="connsiteX7" fmla="*/ 278901 w 560763"/>
              <a:gd name="connsiteY7" fmla="*/ 591926 h 593725"/>
              <a:gd name="connsiteX8" fmla="*/ 205879 w 560763"/>
              <a:gd name="connsiteY8" fmla="*/ 472861 h 593725"/>
              <a:gd name="connsiteX9" fmla="*/ 33068 w 560763"/>
              <a:gd name="connsiteY9" fmla="*/ 451430 h 593725"/>
              <a:gd name="connsiteX10" fmla="*/ 1090 w 560763"/>
              <a:gd name="connsiteY10" fmla="*/ 322843 h 593725"/>
              <a:gd name="connsiteX11" fmla="*/ 124914 w 560763"/>
              <a:gd name="connsiteY11" fmla="*/ 84719 h 593725"/>
              <a:gd name="connsiteX12" fmla="*/ 207342 w 560763"/>
              <a:gd name="connsiteY12" fmla="*/ 3057 h 593725"/>
              <a:gd name="connsiteX0" fmla="*/ 207342 w 560819"/>
              <a:gd name="connsiteY0" fmla="*/ 1732 h 592400"/>
              <a:gd name="connsiteX1" fmla="*/ 385266 w 560819"/>
              <a:gd name="connsiteY1" fmla="*/ 45293 h 592400"/>
              <a:gd name="connsiteX2" fmla="*/ 480516 w 560819"/>
              <a:gd name="connsiteY2" fmla="*/ 238968 h 592400"/>
              <a:gd name="connsiteX3" fmla="*/ 560238 w 560819"/>
              <a:gd name="connsiteY3" fmla="*/ 284229 h 592400"/>
              <a:gd name="connsiteX4" fmla="*/ 438674 w 560819"/>
              <a:gd name="connsiteY4" fmla="*/ 455663 h 592400"/>
              <a:gd name="connsiteX5" fmla="*/ 394790 w 560819"/>
              <a:gd name="connsiteY5" fmla="*/ 556467 h 592400"/>
              <a:gd name="connsiteX6" fmla="*/ 278901 w 560819"/>
              <a:gd name="connsiteY6" fmla="*/ 590601 h 592400"/>
              <a:gd name="connsiteX7" fmla="*/ 205879 w 560819"/>
              <a:gd name="connsiteY7" fmla="*/ 471536 h 592400"/>
              <a:gd name="connsiteX8" fmla="*/ 33068 w 560819"/>
              <a:gd name="connsiteY8" fmla="*/ 450105 h 592400"/>
              <a:gd name="connsiteX9" fmla="*/ 1090 w 560819"/>
              <a:gd name="connsiteY9" fmla="*/ 321518 h 592400"/>
              <a:gd name="connsiteX10" fmla="*/ 124914 w 560819"/>
              <a:gd name="connsiteY10" fmla="*/ 83394 h 592400"/>
              <a:gd name="connsiteX11" fmla="*/ 207342 w 560819"/>
              <a:gd name="connsiteY11" fmla="*/ 1732 h 592400"/>
              <a:gd name="connsiteX0" fmla="*/ 207342 w 481898"/>
              <a:gd name="connsiteY0" fmla="*/ 1732 h 592400"/>
              <a:gd name="connsiteX1" fmla="*/ 385266 w 481898"/>
              <a:gd name="connsiteY1" fmla="*/ 45293 h 592400"/>
              <a:gd name="connsiteX2" fmla="*/ 480516 w 481898"/>
              <a:gd name="connsiteY2" fmla="*/ 238968 h 592400"/>
              <a:gd name="connsiteX3" fmla="*/ 438674 w 481898"/>
              <a:gd name="connsiteY3" fmla="*/ 455663 h 592400"/>
              <a:gd name="connsiteX4" fmla="*/ 394790 w 481898"/>
              <a:gd name="connsiteY4" fmla="*/ 556467 h 592400"/>
              <a:gd name="connsiteX5" fmla="*/ 278901 w 481898"/>
              <a:gd name="connsiteY5" fmla="*/ 590601 h 592400"/>
              <a:gd name="connsiteX6" fmla="*/ 205879 w 481898"/>
              <a:gd name="connsiteY6" fmla="*/ 471536 h 592400"/>
              <a:gd name="connsiteX7" fmla="*/ 33068 w 481898"/>
              <a:gd name="connsiteY7" fmla="*/ 450105 h 592400"/>
              <a:gd name="connsiteX8" fmla="*/ 1090 w 481898"/>
              <a:gd name="connsiteY8" fmla="*/ 321518 h 592400"/>
              <a:gd name="connsiteX9" fmla="*/ 124914 w 481898"/>
              <a:gd name="connsiteY9" fmla="*/ 83394 h 592400"/>
              <a:gd name="connsiteX10" fmla="*/ 207342 w 481898"/>
              <a:gd name="connsiteY10" fmla="*/ 1732 h 592400"/>
              <a:gd name="connsiteX0" fmla="*/ 207342 w 481898"/>
              <a:gd name="connsiteY0" fmla="*/ 1732 h 593774"/>
              <a:gd name="connsiteX1" fmla="*/ 385266 w 481898"/>
              <a:gd name="connsiteY1" fmla="*/ 45293 h 593774"/>
              <a:gd name="connsiteX2" fmla="*/ 480516 w 481898"/>
              <a:gd name="connsiteY2" fmla="*/ 238968 h 593774"/>
              <a:gd name="connsiteX3" fmla="*/ 438674 w 481898"/>
              <a:gd name="connsiteY3" fmla="*/ 455663 h 593774"/>
              <a:gd name="connsiteX4" fmla="*/ 426540 w 481898"/>
              <a:gd name="connsiteY4" fmla="*/ 569167 h 593774"/>
              <a:gd name="connsiteX5" fmla="*/ 278901 w 481898"/>
              <a:gd name="connsiteY5" fmla="*/ 590601 h 593774"/>
              <a:gd name="connsiteX6" fmla="*/ 205879 w 481898"/>
              <a:gd name="connsiteY6" fmla="*/ 471536 h 593774"/>
              <a:gd name="connsiteX7" fmla="*/ 33068 w 481898"/>
              <a:gd name="connsiteY7" fmla="*/ 450105 h 593774"/>
              <a:gd name="connsiteX8" fmla="*/ 1090 w 481898"/>
              <a:gd name="connsiteY8" fmla="*/ 321518 h 593774"/>
              <a:gd name="connsiteX9" fmla="*/ 124914 w 481898"/>
              <a:gd name="connsiteY9" fmla="*/ 83394 h 593774"/>
              <a:gd name="connsiteX10" fmla="*/ 207342 w 481898"/>
              <a:gd name="connsiteY10" fmla="*/ 1732 h 593774"/>
              <a:gd name="connsiteX0" fmla="*/ 207342 w 481898"/>
              <a:gd name="connsiteY0" fmla="*/ 1732 h 593774"/>
              <a:gd name="connsiteX1" fmla="*/ 385266 w 481898"/>
              <a:gd name="connsiteY1" fmla="*/ 45293 h 593774"/>
              <a:gd name="connsiteX2" fmla="*/ 480516 w 481898"/>
              <a:gd name="connsiteY2" fmla="*/ 238968 h 593774"/>
              <a:gd name="connsiteX3" fmla="*/ 438674 w 481898"/>
              <a:gd name="connsiteY3" fmla="*/ 455663 h 593774"/>
              <a:gd name="connsiteX4" fmla="*/ 426540 w 481898"/>
              <a:gd name="connsiteY4" fmla="*/ 569167 h 593774"/>
              <a:gd name="connsiteX5" fmla="*/ 278901 w 481898"/>
              <a:gd name="connsiteY5" fmla="*/ 590601 h 593774"/>
              <a:gd name="connsiteX6" fmla="*/ 196354 w 481898"/>
              <a:gd name="connsiteY6" fmla="*/ 541386 h 593774"/>
              <a:gd name="connsiteX7" fmla="*/ 33068 w 481898"/>
              <a:gd name="connsiteY7" fmla="*/ 450105 h 593774"/>
              <a:gd name="connsiteX8" fmla="*/ 1090 w 481898"/>
              <a:gd name="connsiteY8" fmla="*/ 321518 h 593774"/>
              <a:gd name="connsiteX9" fmla="*/ 124914 w 481898"/>
              <a:gd name="connsiteY9" fmla="*/ 83394 h 593774"/>
              <a:gd name="connsiteX10" fmla="*/ 207342 w 481898"/>
              <a:gd name="connsiteY10" fmla="*/ 1732 h 593774"/>
              <a:gd name="connsiteX0" fmla="*/ 209012 w 483568"/>
              <a:gd name="connsiteY0" fmla="*/ 1732 h 593774"/>
              <a:gd name="connsiteX1" fmla="*/ 386936 w 483568"/>
              <a:gd name="connsiteY1" fmla="*/ 45293 h 593774"/>
              <a:gd name="connsiteX2" fmla="*/ 482186 w 483568"/>
              <a:gd name="connsiteY2" fmla="*/ 238968 h 593774"/>
              <a:gd name="connsiteX3" fmla="*/ 440344 w 483568"/>
              <a:gd name="connsiteY3" fmla="*/ 455663 h 593774"/>
              <a:gd name="connsiteX4" fmla="*/ 428210 w 483568"/>
              <a:gd name="connsiteY4" fmla="*/ 569167 h 593774"/>
              <a:gd name="connsiteX5" fmla="*/ 280571 w 483568"/>
              <a:gd name="connsiteY5" fmla="*/ 590601 h 593774"/>
              <a:gd name="connsiteX6" fmla="*/ 198024 w 483568"/>
              <a:gd name="connsiteY6" fmla="*/ 541386 h 593774"/>
              <a:gd name="connsiteX7" fmla="*/ 34738 w 483568"/>
              <a:gd name="connsiteY7" fmla="*/ 450105 h 593774"/>
              <a:gd name="connsiteX8" fmla="*/ 88725 w 483568"/>
              <a:gd name="connsiteY8" fmla="*/ 310869 h 593774"/>
              <a:gd name="connsiteX9" fmla="*/ 2760 w 483568"/>
              <a:gd name="connsiteY9" fmla="*/ 321518 h 593774"/>
              <a:gd name="connsiteX10" fmla="*/ 126584 w 483568"/>
              <a:gd name="connsiteY10" fmla="*/ 83394 h 593774"/>
              <a:gd name="connsiteX11" fmla="*/ 209012 w 483568"/>
              <a:gd name="connsiteY11" fmla="*/ 1732 h 593774"/>
              <a:gd name="connsiteX0" fmla="*/ 181257 w 455813"/>
              <a:gd name="connsiteY0" fmla="*/ 1732 h 593774"/>
              <a:gd name="connsiteX1" fmla="*/ 359181 w 455813"/>
              <a:gd name="connsiteY1" fmla="*/ 45293 h 593774"/>
              <a:gd name="connsiteX2" fmla="*/ 454431 w 455813"/>
              <a:gd name="connsiteY2" fmla="*/ 238968 h 593774"/>
              <a:gd name="connsiteX3" fmla="*/ 412589 w 455813"/>
              <a:gd name="connsiteY3" fmla="*/ 455663 h 593774"/>
              <a:gd name="connsiteX4" fmla="*/ 400455 w 455813"/>
              <a:gd name="connsiteY4" fmla="*/ 569167 h 593774"/>
              <a:gd name="connsiteX5" fmla="*/ 252816 w 455813"/>
              <a:gd name="connsiteY5" fmla="*/ 590601 h 593774"/>
              <a:gd name="connsiteX6" fmla="*/ 170269 w 455813"/>
              <a:gd name="connsiteY6" fmla="*/ 541386 h 593774"/>
              <a:gd name="connsiteX7" fmla="*/ 6983 w 455813"/>
              <a:gd name="connsiteY7" fmla="*/ 450105 h 593774"/>
              <a:gd name="connsiteX8" fmla="*/ 60970 w 455813"/>
              <a:gd name="connsiteY8" fmla="*/ 310869 h 593774"/>
              <a:gd name="connsiteX9" fmla="*/ 41680 w 455813"/>
              <a:gd name="connsiteY9" fmla="*/ 194518 h 593774"/>
              <a:gd name="connsiteX10" fmla="*/ 98829 w 455813"/>
              <a:gd name="connsiteY10" fmla="*/ 83394 h 593774"/>
              <a:gd name="connsiteX11" fmla="*/ 181257 w 455813"/>
              <a:gd name="connsiteY11" fmla="*/ 1732 h 593774"/>
              <a:gd name="connsiteX0" fmla="*/ 146065 w 420621"/>
              <a:gd name="connsiteY0" fmla="*/ 1732 h 593774"/>
              <a:gd name="connsiteX1" fmla="*/ 323989 w 420621"/>
              <a:gd name="connsiteY1" fmla="*/ 45293 h 593774"/>
              <a:gd name="connsiteX2" fmla="*/ 419239 w 420621"/>
              <a:gd name="connsiteY2" fmla="*/ 238968 h 593774"/>
              <a:gd name="connsiteX3" fmla="*/ 377397 w 420621"/>
              <a:gd name="connsiteY3" fmla="*/ 455663 h 593774"/>
              <a:gd name="connsiteX4" fmla="*/ 365263 w 420621"/>
              <a:gd name="connsiteY4" fmla="*/ 569167 h 593774"/>
              <a:gd name="connsiteX5" fmla="*/ 217624 w 420621"/>
              <a:gd name="connsiteY5" fmla="*/ 590601 h 593774"/>
              <a:gd name="connsiteX6" fmla="*/ 135077 w 420621"/>
              <a:gd name="connsiteY6" fmla="*/ 541386 h 593774"/>
              <a:gd name="connsiteX7" fmla="*/ 57516 w 420621"/>
              <a:gd name="connsiteY7" fmla="*/ 450105 h 593774"/>
              <a:gd name="connsiteX8" fmla="*/ 25778 w 420621"/>
              <a:gd name="connsiteY8" fmla="*/ 310869 h 593774"/>
              <a:gd name="connsiteX9" fmla="*/ 6488 w 420621"/>
              <a:gd name="connsiteY9" fmla="*/ 194518 h 593774"/>
              <a:gd name="connsiteX10" fmla="*/ 63637 w 420621"/>
              <a:gd name="connsiteY10" fmla="*/ 83394 h 593774"/>
              <a:gd name="connsiteX11" fmla="*/ 146065 w 420621"/>
              <a:gd name="connsiteY11" fmla="*/ 1732 h 593774"/>
              <a:gd name="connsiteX0" fmla="*/ 146065 w 420621"/>
              <a:gd name="connsiteY0" fmla="*/ 1732 h 605100"/>
              <a:gd name="connsiteX1" fmla="*/ 323989 w 420621"/>
              <a:gd name="connsiteY1" fmla="*/ 45293 h 605100"/>
              <a:gd name="connsiteX2" fmla="*/ 419239 w 420621"/>
              <a:gd name="connsiteY2" fmla="*/ 238968 h 605100"/>
              <a:gd name="connsiteX3" fmla="*/ 377397 w 420621"/>
              <a:gd name="connsiteY3" fmla="*/ 455663 h 605100"/>
              <a:gd name="connsiteX4" fmla="*/ 365263 w 420621"/>
              <a:gd name="connsiteY4" fmla="*/ 569167 h 605100"/>
              <a:gd name="connsiteX5" fmla="*/ 246199 w 420621"/>
              <a:gd name="connsiteY5" fmla="*/ 603301 h 605100"/>
              <a:gd name="connsiteX6" fmla="*/ 135077 w 420621"/>
              <a:gd name="connsiteY6" fmla="*/ 541386 h 605100"/>
              <a:gd name="connsiteX7" fmla="*/ 57516 w 420621"/>
              <a:gd name="connsiteY7" fmla="*/ 450105 h 605100"/>
              <a:gd name="connsiteX8" fmla="*/ 25778 w 420621"/>
              <a:gd name="connsiteY8" fmla="*/ 310869 h 605100"/>
              <a:gd name="connsiteX9" fmla="*/ 6488 w 420621"/>
              <a:gd name="connsiteY9" fmla="*/ 194518 h 605100"/>
              <a:gd name="connsiteX10" fmla="*/ 63637 w 420621"/>
              <a:gd name="connsiteY10" fmla="*/ 83394 h 605100"/>
              <a:gd name="connsiteX11" fmla="*/ 146065 w 420621"/>
              <a:gd name="connsiteY11" fmla="*/ 1732 h 605100"/>
              <a:gd name="connsiteX0" fmla="*/ 146065 w 435169"/>
              <a:gd name="connsiteY0" fmla="*/ 1732 h 605100"/>
              <a:gd name="connsiteX1" fmla="*/ 323989 w 435169"/>
              <a:gd name="connsiteY1" fmla="*/ 45293 h 605100"/>
              <a:gd name="connsiteX2" fmla="*/ 419239 w 435169"/>
              <a:gd name="connsiteY2" fmla="*/ 238968 h 605100"/>
              <a:gd name="connsiteX3" fmla="*/ 432178 w 435169"/>
              <a:gd name="connsiteY3" fmla="*/ 323569 h 605100"/>
              <a:gd name="connsiteX4" fmla="*/ 377397 w 435169"/>
              <a:gd name="connsiteY4" fmla="*/ 455663 h 605100"/>
              <a:gd name="connsiteX5" fmla="*/ 365263 w 435169"/>
              <a:gd name="connsiteY5" fmla="*/ 569167 h 605100"/>
              <a:gd name="connsiteX6" fmla="*/ 246199 w 435169"/>
              <a:gd name="connsiteY6" fmla="*/ 603301 h 605100"/>
              <a:gd name="connsiteX7" fmla="*/ 135077 w 435169"/>
              <a:gd name="connsiteY7" fmla="*/ 541386 h 605100"/>
              <a:gd name="connsiteX8" fmla="*/ 57516 w 435169"/>
              <a:gd name="connsiteY8" fmla="*/ 450105 h 605100"/>
              <a:gd name="connsiteX9" fmla="*/ 25778 w 435169"/>
              <a:gd name="connsiteY9" fmla="*/ 310869 h 605100"/>
              <a:gd name="connsiteX10" fmla="*/ 6488 w 435169"/>
              <a:gd name="connsiteY10" fmla="*/ 194518 h 605100"/>
              <a:gd name="connsiteX11" fmla="*/ 63637 w 435169"/>
              <a:gd name="connsiteY11" fmla="*/ 83394 h 605100"/>
              <a:gd name="connsiteX12" fmla="*/ 146065 w 435169"/>
              <a:gd name="connsiteY12" fmla="*/ 1732 h 605100"/>
              <a:gd name="connsiteX0" fmla="*/ 146065 w 450637"/>
              <a:gd name="connsiteY0" fmla="*/ 1732 h 682303"/>
              <a:gd name="connsiteX1" fmla="*/ 323989 w 450637"/>
              <a:gd name="connsiteY1" fmla="*/ 45293 h 682303"/>
              <a:gd name="connsiteX2" fmla="*/ 419239 w 450637"/>
              <a:gd name="connsiteY2" fmla="*/ 238968 h 682303"/>
              <a:gd name="connsiteX3" fmla="*/ 432178 w 450637"/>
              <a:gd name="connsiteY3" fmla="*/ 323569 h 682303"/>
              <a:gd name="connsiteX4" fmla="*/ 377397 w 450637"/>
              <a:gd name="connsiteY4" fmla="*/ 455663 h 682303"/>
              <a:gd name="connsiteX5" fmla="*/ 446225 w 450637"/>
              <a:gd name="connsiteY5" fmla="*/ 678705 h 682303"/>
              <a:gd name="connsiteX6" fmla="*/ 246199 w 450637"/>
              <a:gd name="connsiteY6" fmla="*/ 603301 h 682303"/>
              <a:gd name="connsiteX7" fmla="*/ 135077 w 450637"/>
              <a:gd name="connsiteY7" fmla="*/ 541386 h 682303"/>
              <a:gd name="connsiteX8" fmla="*/ 57516 w 450637"/>
              <a:gd name="connsiteY8" fmla="*/ 450105 h 682303"/>
              <a:gd name="connsiteX9" fmla="*/ 25778 w 450637"/>
              <a:gd name="connsiteY9" fmla="*/ 310869 h 682303"/>
              <a:gd name="connsiteX10" fmla="*/ 6488 w 450637"/>
              <a:gd name="connsiteY10" fmla="*/ 194518 h 682303"/>
              <a:gd name="connsiteX11" fmla="*/ 63637 w 450637"/>
              <a:gd name="connsiteY11" fmla="*/ 83394 h 682303"/>
              <a:gd name="connsiteX12" fmla="*/ 146065 w 450637"/>
              <a:gd name="connsiteY12" fmla="*/ 1732 h 682303"/>
              <a:gd name="connsiteX0" fmla="*/ 146065 w 503395"/>
              <a:gd name="connsiteY0" fmla="*/ 1732 h 953522"/>
              <a:gd name="connsiteX1" fmla="*/ 323989 w 503395"/>
              <a:gd name="connsiteY1" fmla="*/ 45293 h 953522"/>
              <a:gd name="connsiteX2" fmla="*/ 419239 w 503395"/>
              <a:gd name="connsiteY2" fmla="*/ 238968 h 953522"/>
              <a:gd name="connsiteX3" fmla="*/ 432178 w 503395"/>
              <a:gd name="connsiteY3" fmla="*/ 323569 h 953522"/>
              <a:gd name="connsiteX4" fmla="*/ 377397 w 503395"/>
              <a:gd name="connsiteY4" fmla="*/ 455663 h 953522"/>
              <a:gd name="connsiteX5" fmla="*/ 446225 w 503395"/>
              <a:gd name="connsiteY5" fmla="*/ 678705 h 953522"/>
              <a:gd name="connsiteX6" fmla="*/ 496230 w 503395"/>
              <a:gd name="connsiteY6" fmla="*/ 953345 h 953522"/>
              <a:gd name="connsiteX7" fmla="*/ 135077 w 503395"/>
              <a:gd name="connsiteY7" fmla="*/ 541386 h 953522"/>
              <a:gd name="connsiteX8" fmla="*/ 57516 w 503395"/>
              <a:gd name="connsiteY8" fmla="*/ 450105 h 953522"/>
              <a:gd name="connsiteX9" fmla="*/ 25778 w 503395"/>
              <a:gd name="connsiteY9" fmla="*/ 310869 h 953522"/>
              <a:gd name="connsiteX10" fmla="*/ 6488 w 503395"/>
              <a:gd name="connsiteY10" fmla="*/ 194518 h 953522"/>
              <a:gd name="connsiteX11" fmla="*/ 63637 w 503395"/>
              <a:gd name="connsiteY11" fmla="*/ 83394 h 953522"/>
              <a:gd name="connsiteX12" fmla="*/ 146065 w 503395"/>
              <a:gd name="connsiteY12" fmla="*/ 1732 h 953522"/>
              <a:gd name="connsiteX0" fmla="*/ 146065 w 499966"/>
              <a:gd name="connsiteY0" fmla="*/ 1732 h 974394"/>
              <a:gd name="connsiteX1" fmla="*/ 323989 w 499966"/>
              <a:gd name="connsiteY1" fmla="*/ 45293 h 974394"/>
              <a:gd name="connsiteX2" fmla="*/ 419239 w 499966"/>
              <a:gd name="connsiteY2" fmla="*/ 238968 h 974394"/>
              <a:gd name="connsiteX3" fmla="*/ 432178 w 499966"/>
              <a:gd name="connsiteY3" fmla="*/ 323569 h 974394"/>
              <a:gd name="connsiteX4" fmla="*/ 377397 w 499966"/>
              <a:gd name="connsiteY4" fmla="*/ 455663 h 974394"/>
              <a:gd name="connsiteX5" fmla="*/ 446225 w 499966"/>
              <a:gd name="connsiteY5" fmla="*/ 678705 h 974394"/>
              <a:gd name="connsiteX6" fmla="*/ 496230 w 499966"/>
              <a:gd name="connsiteY6" fmla="*/ 953345 h 974394"/>
              <a:gd name="connsiteX7" fmla="*/ 204493 w 499966"/>
              <a:gd name="connsiteY7" fmla="*/ 935598 h 974394"/>
              <a:gd name="connsiteX8" fmla="*/ 135077 w 499966"/>
              <a:gd name="connsiteY8" fmla="*/ 541386 h 974394"/>
              <a:gd name="connsiteX9" fmla="*/ 57516 w 499966"/>
              <a:gd name="connsiteY9" fmla="*/ 450105 h 974394"/>
              <a:gd name="connsiteX10" fmla="*/ 25778 w 499966"/>
              <a:gd name="connsiteY10" fmla="*/ 310869 h 974394"/>
              <a:gd name="connsiteX11" fmla="*/ 6488 w 499966"/>
              <a:gd name="connsiteY11" fmla="*/ 194518 h 974394"/>
              <a:gd name="connsiteX12" fmla="*/ 63637 w 499966"/>
              <a:gd name="connsiteY12" fmla="*/ 83394 h 974394"/>
              <a:gd name="connsiteX13" fmla="*/ 146065 w 499966"/>
              <a:gd name="connsiteY13" fmla="*/ 1732 h 974394"/>
              <a:gd name="connsiteX0" fmla="*/ 146065 w 498715"/>
              <a:gd name="connsiteY0" fmla="*/ 1732 h 1023939"/>
              <a:gd name="connsiteX1" fmla="*/ 323989 w 498715"/>
              <a:gd name="connsiteY1" fmla="*/ 45293 h 1023939"/>
              <a:gd name="connsiteX2" fmla="*/ 419239 w 498715"/>
              <a:gd name="connsiteY2" fmla="*/ 238968 h 1023939"/>
              <a:gd name="connsiteX3" fmla="*/ 432178 w 498715"/>
              <a:gd name="connsiteY3" fmla="*/ 323569 h 1023939"/>
              <a:gd name="connsiteX4" fmla="*/ 377397 w 498715"/>
              <a:gd name="connsiteY4" fmla="*/ 455663 h 1023939"/>
              <a:gd name="connsiteX5" fmla="*/ 446225 w 498715"/>
              <a:gd name="connsiteY5" fmla="*/ 678705 h 1023939"/>
              <a:gd name="connsiteX6" fmla="*/ 496230 w 498715"/>
              <a:gd name="connsiteY6" fmla="*/ 953345 h 1023939"/>
              <a:gd name="connsiteX7" fmla="*/ 364036 w 498715"/>
              <a:gd name="connsiteY7" fmla="*/ 1023704 h 1023939"/>
              <a:gd name="connsiteX8" fmla="*/ 204493 w 498715"/>
              <a:gd name="connsiteY8" fmla="*/ 935598 h 1023939"/>
              <a:gd name="connsiteX9" fmla="*/ 135077 w 498715"/>
              <a:gd name="connsiteY9" fmla="*/ 541386 h 1023939"/>
              <a:gd name="connsiteX10" fmla="*/ 57516 w 498715"/>
              <a:gd name="connsiteY10" fmla="*/ 450105 h 1023939"/>
              <a:gd name="connsiteX11" fmla="*/ 25778 w 498715"/>
              <a:gd name="connsiteY11" fmla="*/ 310869 h 1023939"/>
              <a:gd name="connsiteX12" fmla="*/ 6488 w 498715"/>
              <a:gd name="connsiteY12" fmla="*/ 194518 h 1023939"/>
              <a:gd name="connsiteX13" fmla="*/ 63637 w 498715"/>
              <a:gd name="connsiteY13" fmla="*/ 83394 h 1023939"/>
              <a:gd name="connsiteX14" fmla="*/ 146065 w 498715"/>
              <a:gd name="connsiteY14" fmla="*/ 1732 h 1023939"/>
              <a:gd name="connsiteX0" fmla="*/ 146065 w 500223"/>
              <a:gd name="connsiteY0" fmla="*/ 1732 h 1023939"/>
              <a:gd name="connsiteX1" fmla="*/ 323989 w 500223"/>
              <a:gd name="connsiteY1" fmla="*/ 45293 h 1023939"/>
              <a:gd name="connsiteX2" fmla="*/ 419239 w 500223"/>
              <a:gd name="connsiteY2" fmla="*/ 238968 h 1023939"/>
              <a:gd name="connsiteX3" fmla="*/ 432178 w 500223"/>
              <a:gd name="connsiteY3" fmla="*/ 323569 h 1023939"/>
              <a:gd name="connsiteX4" fmla="*/ 377397 w 500223"/>
              <a:gd name="connsiteY4" fmla="*/ 455663 h 1023939"/>
              <a:gd name="connsiteX5" fmla="*/ 437856 w 500223"/>
              <a:gd name="connsiteY5" fmla="*/ 518879 h 1023939"/>
              <a:gd name="connsiteX6" fmla="*/ 446225 w 500223"/>
              <a:gd name="connsiteY6" fmla="*/ 678705 h 1023939"/>
              <a:gd name="connsiteX7" fmla="*/ 496230 w 500223"/>
              <a:gd name="connsiteY7" fmla="*/ 953345 h 1023939"/>
              <a:gd name="connsiteX8" fmla="*/ 364036 w 500223"/>
              <a:gd name="connsiteY8" fmla="*/ 1023704 h 1023939"/>
              <a:gd name="connsiteX9" fmla="*/ 204493 w 500223"/>
              <a:gd name="connsiteY9" fmla="*/ 935598 h 1023939"/>
              <a:gd name="connsiteX10" fmla="*/ 135077 w 500223"/>
              <a:gd name="connsiteY10" fmla="*/ 541386 h 1023939"/>
              <a:gd name="connsiteX11" fmla="*/ 57516 w 500223"/>
              <a:gd name="connsiteY11" fmla="*/ 450105 h 1023939"/>
              <a:gd name="connsiteX12" fmla="*/ 25778 w 500223"/>
              <a:gd name="connsiteY12" fmla="*/ 310869 h 1023939"/>
              <a:gd name="connsiteX13" fmla="*/ 6488 w 500223"/>
              <a:gd name="connsiteY13" fmla="*/ 194518 h 1023939"/>
              <a:gd name="connsiteX14" fmla="*/ 63637 w 500223"/>
              <a:gd name="connsiteY14" fmla="*/ 83394 h 1023939"/>
              <a:gd name="connsiteX15" fmla="*/ 146065 w 500223"/>
              <a:gd name="connsiteY15" fmla="*/ 1732 h 1023939"/>
              <a:gd name="connsiteX0" fmla="*/ 146065 w 500223"/>
              <a:gd name="connsiteY0" fmla="*/ 1732 h 1023939"/>
              <a:gd name="connsiteX1" fmla="*/ 323989 w 500223"/>
              <a:gd name="connsiteY1" fmla="*/ 45293 h 1023939"/>
              <a:gd name="connsiteX2" fmla="*/ 419239 w 500223"/>
              <a:gd name="connsiteY2" fmla="*/ 238968 h 1023939"/>
              <a:gd name="connsiteX3" fmla="*/ 432178 w 500223"/>
              <a:gd name="connsiteY3" fmla="*/ 323569 h 1023939"/>
              <a:gd name="connsiteX4" fmla="*/ 377397 w 500223"/>
              <a:gd name="connsiteY4" fmla="*/ 455663 h 1023939"/>
              <a:gd name="connsiteX5" fmla="*/ 409281 w 500223"/>
              <a:gd name="connsiteY5" fmla="*/ 437917 h 1023939"/>
              <a:gd name="connsiteX6" fmla="*/ 437856 w 500223"/>
              <a:gd name="connsiteY6" fmla="*/ 518879 h 1023939"/>
              <a:gd name="connsiteX7" fmla="*/ 446225 w 500223"/>
              <a:gd name="connsiteY7" fmla="*/ 678705 h 1023939"/>
              <a:gd name="connsiteX8" fmla="*/ 496230 w 500223"/>
              <a:gd name="connsiteY8" fmla="*/ 953345 h 1023939"/>
              <a:gd name="connsiteX9" fmla="*/ 364036 w 500223"/>
              <a:gd name="connsiteY9" fmla="*/ 1023704 h 1023939"/>
              <a:gd name="connsiteX10" fmla="*/ 204493 w 500223"/>
              <a:gd name="connsiteY10" fmla="*/ 935598 h 1023939"/>
              <a:gd name="connsiteX11" fmla="*/ 135077 w 500223"/>
              <a:gd name="connsiteY11" fmla="*/ 541386 h 1023939"/>
              <a:gd name="connsiteX12" fmla="*/ 57516 w 500223"/>
              <a:gd name="connsiteY12" fmla="*/ 450105 h 1023939"/>
              <a:gd name="connsiteX13" fmla="*/ 25778 w 500223"/>
              <a:gd name="connsiteY13" fmla="*/ 310869 h 1023939"/>
              <a:gd name="connsiteX14" fmla="*/ 6488 w 500223"/>
              <a:gd name="connsiteY14" fmla="*/ 194518 h 1023939"/>
              <a:gd name="connsiteX15" fmla="*/ 63637 w 500223"/>
              <a:gd name="connsiteY15" fmla="*/ 83394 h 1023939"/>
              <a:gd name="connsiteX16" fmla="*/ 146065 w 500223"/>
              <a:gd name="connsiteY16" fmla="*/ 1732 h 1023939"/>
              <a:gd name="connsiteX0" fmla="*/ 146065 w 684728"/>
              <a:gd name="connsiteY0" fmla="*/ 1732 h 1023939"/>
              <a:gd name="connsiteX1" fmla="*/ 323989 w 684728"/>
              <a:gd name="connsiteY1" fmla="*/ 45293 h 1023939"/>
              <a:gd name="connsiteX2" fmla="*/ 419239 w 684728"/>
              <a:gd name="connsiteY2" fmla="*/ 238968 h 1023939"/>
              <a:gd name="connsiteX3" fmla="*/ 684590 w 684728"/>
              <a:gd name="connsiteY3" fmla="*/ 302138 h 1023939"/>
              <a:gd name="connsiteX4" fmla="*/ 377397 w 684728"/>
              <a:gd name="connsiteY4" fmla="*/ 455663 h 1023939"/>
              <a:gd name="connsiteX5" fmla="*/ 409281 w 684728"/>
              <a:gd name="connsiteY5" fmla="*/ 437917 h 1023939"/>
              <a:gd name="connsiteX6" fmla="*/ 437856 w 684728"/>
              <a:gd name="connsiteY6" fmla="*/ 518879 h 1023939"/>
              <a:gd name="connsiteX7" fmla="*/ 446225 w 684728"/>
              <a:gd name="connsiteY7" fmla="*/ 678705 h 1023939"/>
              <a:gd name="connsiteX8" fmla="*/ 496230 w 684728"/>
              <a:gd name="connsiteY8" fmla="*/ 953345 h 1023939"/>
              <a:gd name="connsiteX9" fmla="*/ 364036 w 684728"/>
              <a:gd name="connsiteY9" fmla="*/ 1023704 h 1023939"/>
              <a:gd name="connsiteX10" fmla="*/ 204493 w 684728"/>
              <a:gd name="connsiteY10" fmla="*/ 935598 h 1023939"/>
              <a:gd name="connsiteX11" fmla="*/ 135077 w 684728"/>
              <a:gd name="connsiteY11" fmla="*/ 541386 h 1023939"/>
              <a:gd name="connsiteX12" fmla="*/ 57516 w 684728"/>
              <a:gd name="connsiteY12" fmla="*/ 450105 h 1023939"/>
              <a:gd name="connsiteX13" fmla="*/ 25778 w 684728"/>
              <a:gd name="connsiteY13" fmla="*/ 310869 h 1023939"/>
              <a:gd name="connsiteX14" fmla="*/ 6488 w 684728"/>
              <a:gd name="connsiteY14" fmla="*/ 194518 h 1023939"/>
              <a:gd name="connsiteX15" fmla="*/ 63637 w 684728"/>
              <a:gd name="connsiteY15" fmla="*/ 83394 h 1023939"/>
              <a:gd name="connsiteX16" fmla="*/ 146065 w 684728"/>
              <a:gd name="connsiteY16" fmla="*/ 1732 h 1023939"/>
              <a:gd name="connsiteX0" fmla="*/ 146065 w 684793"/>
              <a:gd name="connsiteY0" fmla="*/ 1732 h 1023939"/>
              <a:gd name="connsiteX1" fmla="*/ 323989 w 684793"/>
              <a:gd name="connsiteY1" fmla="*/ 45293 h 1023939"/>
              <a:gd name="connsiteX2" fmla="*/ 502583 w 684793"/>
              <a:gd name="connsiteY2" fmla="*/ 203249 h 1023939"/>
              <a:gd name="connsiteX3" fmla="*/ 684590 w 684793"/>
              <a:gd name="connsiteY3" fmla="*/ 302138 h 1023939"/>
              <a:gd name="connsiteX4" fmla="*/ 377397 w 684793"/>
              <a:gd name="connsiteY4" fmla="*/ 455663 h 1023939"/>
              <a:gd name="connsiteX5" fmla="*/ 409281 w 684793"/>
              <a:gd name="connsiteY5" fmla="*/ 437917 h 1023939"/>
              <a:gd name="connsiteX6" fmla="*/ 437856 w 684793"/>
              <a:gd name="connsiteY6" fmla="*/ 518879 h 1023939"/>
              <a:gd name="connsiteX7" fmla="*/ 446225 w 684793"/>
              <a:gd name="connsiteY7" fmla="*/ 678705 h 1023939"/>
              <a:gd name="connsiteX8" fmla="*/ 496230 w 684793"/>
              <a:gd name="connsiteY8" fmla="*/ 953345 h 1023939"/>
              <a:gd name="connsiteX9" fmla="*/ 364036 w 684793"/>
              <a:gd name="connsiteY9" fmla="*/ 1023704 h 1023939"/>
              <a:gd name="connsiteX10" fmla="*/ 204493 w 684793"/>
              <a:gd name="connsiteY10" fmla="*/ 935598 h 1023939"/>
              <a:gd name="connsiteX11" fmla="*/ 135077 w 684793"/>
              <a:gd name="connsiteY11" fmla="*/ 541386 h 1023939"/>
              <a:gd name="connsiteX12" fmla="*/ 57516 w 684793"/>
              <a:gd name="connsiteY12" fmla="*/ 450105 h 1023939"/>
              <a:gd name="connsiteX13" fmla="*/ 25778 w 684793"/>
              <a:gd name="connsiteY13" fmla="*/ 310869 h 1023939"/>
              <a:gd name="connsiteX14" fmla="*/ 6488 w 684793"/>
              <a:gd name="connsiteY14" fmla="*/ 194518 h 1023939"/>
              <a:gd name="connsiteX15" fmla="*/ 63637 w 684793"/>
              <a:gd name="connsiteY15" fmla="*/ 83394 h 1023939"/>
              <a:gd name="connsiteX16" fmla="*/ 146065 w 684793"/>
              <a:gd name="connsiteY16" fmla="*/ 1732 h 1023939"/>
              <a:gd name="connsiteX0" fmla="*/ 146065 w 684838"/>
              <a:gd name="connsiteY0" fmla="*/ 1732 h 1023939"/>
              <a:gd name="connsiteX1" fmla="*/ 323989 w 684838"/>
              <a:gd name="connsiteY1" fmla="*/ 45293 h 1023939"/>
              <a:gd name="connsiteX2" fmla="*/ 378324 w 684838"/>
              <a:gd name="connsiteY2" fmla="*/ 180742 h 1023939"/>
              <a:gd name="connsiteX3" fmla="*/ 502583 w 684838"/>
              <a:gd name="connsiteY3" fmla="*/ 203249 h 1023939"/>
              <a:gd name="connsiteX4" fmla="*/ 684590 w 684838"/>
              <a:gd name="connsiteY4" fmla="*/ 302138 h 1023939"/>
              <a:gd name="connsiteX5" fmla="*/ 377397 w 684838"/>
              <a:gd name="connsiteY5" fmla="*/ 455663 h 1023939"/>
              <a:gd name="connsiteX6" fmla="*/ 409281 w 684838"/>
              <a:gd name="connsiteY6" fmla="*/ 437917 h 1023939"/>
              <a:gd name="connsiteX7" fmla="*/ 437856 w 684838"/>
              <a:gd name="connsiteY7" fmla="*/ 518879 h 1023939"/>
              <a:gd name="connsiteX8" fmla="*/ 446225 w 684838"/>
              <a:gd name="connsiteY8" fmla="*/ 678705 h 1023939"/>
              <a:gd name="connsiteX9" fmla="*/ 496230 w 684838"/>
              <a:gd name="connsiteY9" fmla="*/ 953345 h 1023939"/>
              <a:gd name="connsiteX10" fmla="*/ 364036 w 684838"/>
              <a:gd name="connsiteY10" fmla="*/ 1023704 h 1023939"/>
              <a:gd name="connsiteX11" fmla="*/ 204493 w 684838"/>
              <a:gd name="connsiteY11" fmla="*/ 935598 h 1023939"/>
              <a:gd name="connsiteX12" fmla="*/ 135077 w 684838"/>
              <a:gd name="connsiteY12" fmla="*/ 541386 h 1023939"/>
              <a:gd name="connsiteX13" fmla="*/ 57516 w 684838"/>
              <a:gd name="connsiteY13" fmla="*/ 450105 h 1023939"/>
              <a:gd name="connsiteX14" fmla="*/ 25778 w 684838"/>
              <a:gd name="connsiteY14" fmla="*/ 310869 h 1023939"/>
              <a:gd name="connsiteX15" fmla="*/ 6488 w 684838"/>
              <a:gd name="connsiteY15" fmla="*/ 194518 h 1023939"/>
              <a:gd name="connsiteX16" fmla="*/ 63637 w 684838"/>
              <a:gd name="connsiteY16" fmla="*/ 83394 h 1023939"/>
              <a:gd name="connsiteX17" fmla="*/ 146065 w 684838"/>
              <a:gd name="connsiteY17" fmla="*/ 1732 h 1023939"/>
              <a:gd name="connsiteX0" fmla="*/ 86534 w 684838"/>
              <a:gd name="connsiteY0" fmla="*/ 499 h 1067950"/>
              <a:gd name="connsiteX1" fmla="*/ 323989 w 684838"/>
              <a:gd name="connsiteY1" fmla="*/ 89304 h 1067950"/>
              <a:gd name="connsiteX2" fmla="*/ 378324 w 684838"/>
              <a:gd name="connsiteY2" fmla="*/ 224753 h 1067950"/>
              <a:gd name="connsiteX3" fmla="*/ 502583 w 684838"/>
              <a:gd name="connsiteY3" fmla="*/ 247260 h 1067950"/>
              <a:gd name="connsiteX4" fmla="*/ 684590 w 684838"/>
              <a:gd name="connsiteY4" fmla="*/ 346149 h 1067950"/>
              <a:gd name="connsiteX5" fmla="*/ 377397 w 684838"/>
              <a:gd name="connsiteY5" fmla="*/ 499674 h 1067950"/>
              <a:gd name="connsiteX6" fmla="*/ 409281 w 684838"/>
              <a:gd name="connsiteY6" fmla="*/ 481928 h 1067950"/>
              <a:gd name="connsiteX7" fmla="*/ 437856 w 684838"/>
              <a:gd name="connsiteY7" fmla="*/ 562890 h 1067950"/>
              <a:gd name="connsiteX8" fmla="*/ 446225 w 684838"/>
              <a:gd name="connsiteY8" fmla="*/ 722716 h 1067950"/>
              <a:gd name="connsiteX9" fmla="*/ 496230 w 684838"/>
              <a:gd name="connsiteY9" fmla="*/ 997356 h 1067950"/>
              <a:gd name="connsiteX10" fmla="*/ 364036 w 684838"/>
              <a:gd name="connsiteY10" fmla="*/ 1067715 h 1067950"/>
              <a:gd name="connsiteX11" fmla="*/ 204493 w 684838"/>
              <a:gd name="connsiteY11" fmla="*/ 979609 h 1067950"/>
              <a:gd name="connsiteX12" fmla="*/ 135077 w 684838"/>
              <a:gd name="connsiteY12" fmla="*/ 585397 h 1067950"/>
              <a:gd name="connsiteX13" fmla="*/ 57516 w 684838"/>
              <a:gd name="connsiteY13" fmla="*/ 494116 h 1067950"/>
              <a:gd name="connsiteX14" fmla="*/ 25778 w 684838"/>
              <a:gd name="connsiteY14" fmla="*/ 354880 h 1067950"/>
              <a:gd name="connsiteX15" fmla="*/ 6488 w 684838"/>
              <a:gd name="connsiteY15" fmla="*/ 238529 h 1067950"/>
              <a:gd name="connsiteX16" fmla="*/ 63637 w 684838"/>
              <a:gd name="connsiteY16" fmla="*/ 127405 h 1067950"/>
              <a:gd name="connsiteX17" fmla="*/ 86534 w 684838"/>
              <a:gd name="connsiteY17" fmla="*/ 499 h 1067950"/>
              <a:gd name="connsiteX0" fmla="*/ 86534 w 684838"/>
              <a:gd name="connsiteY0" fmla="*/ 73579 h 1141030"/>
              <a:gd name="connsiteX1" fmla="*/ 242592 w 684838"/>
              <a:gd name="connsiteY1" fmla="*/ 2558 h 1141030"/>
              <a:gd name="connsiteX2" fmla="*/ 323989 w 684838"/>
              <a:gd name="connsiteY2" fmla="*/ 162384 h 1141030"/>
              <a:gd name="connsiteX3" fmla="*/ 378324 w 684838"/>
              <a:gd name="connsiteY3" fmla="*/ 297833 h 1141030"/>
              <a:gd name="connsiteX4" fmla="*/ 502583 w 684838"/>
              <a:gd name="connsiteY4" fmla="*/ 320340 h 1141030"/>
              <a:gd name="connsiteX5" fmla="*/ 684590 w 684838"/>
              <a:gd name="connsiteY5" fmla="*/ 419229 h 1141030"/>
              <a:gd name="connsiteX6" fmla="*/ 377397 w 684838"/>
              <a:gd name="connsiteY6" fmla="*/ 572754 h 1141030"/>
              <a:gd name="connsiteX7" fmla="*/ 409281 w 684838"/>
              <a:gd name="connsiteY7" fmla="*/ 555008 h 1141030"/>
              <a:gd name="connsiteX8" fmla="*/ 437856 w 684838"/>
              <a:gd name="connsiteY8" fmla="*/ 635970 h 1141030"/>
              <a:gd name="connsiteX9" fmla="*/ 446225 w 684838"/>
              <a:gd name="connsiteY9" fmla="*/ 795796 h 1141030"/>
              <a:gd name="connsiteX10" fmla="*/ 496230 w 684838"/>
              <a:gd name="connsiteY10" fmla="*/ 1070436 h 1141030"/>
              <a:gd name="connsiteX11" fmla="*/ 364036 w 684838"/>
              <a:gd name="connsiteY11" fmla="*/ 1140795 h 1141030"/>
              <a:gd name="connsiteX12" fmla="*/ 204493 w 684838"/>
              <a:gd name="connsiteY12" fmla="*/ 1052689 h 1141030"/>
              <a:gd name="connsiteX13" fmla="*/ 135077 w 684838"/>
              <a:gd name="connsiteY13" fmla="*/ 658477 h 1141030"/>
              <a:gd name="connsiteX14" fmla="*/ 57516 w 684838"/>
              <a:gd name="connsiteY14" fmla="*/ 567196 h 1141030"/>
              <a:gd name="connsiteX15" fmla="*/ 25778 w 684838"/>
              <a:gd name="connsiteY15" fmla="*/ 427960 h 1141030"/>
              <a:gd name="connsiteX16" fmla="*/ 6488 w 684838"/>
              <a:gd name="connsiteY16" fmla="*/ 311609 h 1141030"/>
              <a:gd name="connsiteX17" fmla="*/ 63637 w 684838"/>
              <a:gd name="connsiteY17" fmla="*/ 200485 h 1141030"/>
              <a:gd name="connsiteX18" fmla="*/ 86534 w 684838"/>
              <a:gd name="connsiteY18" fmla="*/ 73579 h 1141030"/>
              <a:gd name="connsiteX0" fmla="*/ 86534 w 684838"/>
              <a:gd name="connsiteY0" fmla="*/ 73579 h 1141030"/>
              <a:gd name="connsiteX1" fmla="*/ 242592 w 684838"/>
              <a:gd name="connsiteY1" fmla="*/ 2558 h 1141030"/>
              <a:gd name="connsiteX2" fmla="*/ 283508 w 684838"/>
              <a:gd name="connsiteY2" fmla="*/ 152859 h 1141030"/>
              <a:gd name="connsiteX3" fmla="*/ 378324 w 684838"/>
              <a:gd name="connsiteY3" fmla="*/ 297833 h 1141030"/>
              <a:gd name="connsiteX4" fmla="*/ 502583 w 684838"/>
              <a:gd name="connsiteY4" fmla="*/ 320340 h 1141030"/>
              <a:gd name="connsiteX5" fmla="*/ 684590 w 684838"/>
              <a:gd name="connsiteY5" fmla="*/ 419229 h 1141030"/>
              <a:gd name="connsiteX6" fmla="*/ 377397 w 684838"/>
              <a:gd name="connsiteY6" fmla="*/ 572754 h 1141030"/>
              <a:gd name="connsiteX7" fmla="*/ 409281 w 684838"/>
              <a:gd name="connsiteY7" fmla="*/ 555008 h 1141030"/>
              <a:gd name="connsiteX8" fmla="*/ 437856 w 684838"/>
              <a:gd name="connsiteY8" fmla="*/ 635970 h 1141030"/>
              <a:gd name="connsiteX9" fmla="*/ 446225 w 684838"/>
              <a:gd name="connsiteY9" fmla="*/ 795796 h 1141030"/>
              <a:gd name="connsiteX10" fmla="*/ 496230 w 684838"/>
              <a:gd name="connsiteY10" fmla="*/ 1070436 h 1141030"/>
              <a:gd name="connsiteX11" fmla="*/ 364036 w 684838"/>
              <a:gd name="connsiteY11" fmla="*/ 1140795 h 1141030"/>
              <a:gd name="connsiteX12" fmla="*/ 204493 w 684838"/>
              <a:gd name="connsiteY12" fmla="*/ 1052689 h 1141030"/>
              <a:gd name="connsiteX13" fmla="*/ 135077 w 684838"/>
              <a:gd name="connsiteY13" fmla="*/ 658477 h 1141030"/>
              <a:gd name="connsiteX14" fmla="*/ 57516 w 684838"/>
              <a:gd name="connsiteY14" fmla="*/ 567196 h 1141030"/>
              <a:gd name="connsiteX15" fmla="*/ 25778 w 684838"/>
              <a:gd name="connsiteY15" fmla="*/ 427960 h 1141030"/>
              <a:gd name="connsiteX16" fmla="*/ 6488 w 684838"/>
              <a:gd name="connsiteY16" fmla="*/ 311609 h 1141030"/>
              <a:gd name="connsiteX17" fmla="*/ 63637 w 684838"/>
              <a:gd name="connsiteY17" fmla="*/ 200485 h 1141030"/>
              <a:gd name="connsiteX18" fmla="*/ 86534 w 684838"/>
              <a:gd name="connsiteY18" fmla="*/ 73579 h 1141030"/>
              <a:gd name="connsiteX0" fmla="*/ 108949 w 707253"/>
              <a:gd name="connsiteY0" fmla="*/ 73056 h 1140507"/>
              <a:gd name="connsiteX1" fmla="*/ 265007 w 707253"/>
              <a:gd name="connsiteY1" fmla="*/ 2035 h 1140507"/>
              <a:gd name="connsiteX2" fmla="*/ 305923 w 707253"/>
              <a:gd name="connsiteY2" fmla="*/ 152336 h 1140507"/>
              <a:gd name="connsiteX3" fmla="*/ 400739 w 707253"/>
              <a:gd name="connsiteY3" fmla="*/ 297310 h 1140507"/>
              <a:gd name="connsiteX4" fmla="*/ 524998 w 707253"/>
              <a:gd name="connsiteY4" fmla="*/ 319817 h 1140507"/>
              <a:gd name="connsiteX5" fmla="*/ 707005 w 707253"/>
              <a:gd name="connsiteY5" fmla="*/ 418706 h 1140507"/>
              <a:gd name="connsiteX6" fmla="*/ 399812 w 707253"/>
              <a:gd name="connsiteY6" fmla="*/ 572231 h 1140507"/>
              <a:gd name="connsiteX7" fmla="*/ 431696 w 707253"/>
              <a:gd name="connsiteY7" fmla="*/ 554485 h 1140507"/>
              <a:gd name="connsiteX8" fmla="*/ 460271 w 707253"/>
              <a:gd name="connsiteY8" fmla="*/ 635447 h 1140507"/>
              <a:gd name="connsiteX9" fmla="*/ 468640 w 707253"/>
              <a:gd name="connsiteY9" fmla="*/ 795273 h 1140507"/>
              <a:gd name="connsiteX10" fmla="*/ 518645 w 707253"/>
              <a:gd name="connsiteY10" fmla="*/ 1069913 h 1140507"/>
              <a:gd name="connsiteX11" fmla="*/ 386451 w 707253"/>
              <a:gd name="connsiteY11" fmla="*/ 1140272 h 1140507"/>
              <a:gd name="connsiteX12" fmla="*/ 226908 w 707253"/>
              <a:gd name="connsiteY12" fmla="*/ 1052166 h 1140507"/>
              <a:gd name="connsiteX13" fmla="*/ 157492 w 707253"/>
              <a:gd name="connsiteY13" fmla="*/ 657954 h 1140507"/>
              <a:gd name="connsiteX14" fmla="*/ 79931 w 707253"/>
              <a:gd name="connsiteY14" fmla="*/ 566673 h 1140507"/>
              <a:gd name="connsiteX15" fmla="*/ 48193 w 707253"/>
              <a:gd name="connsiteY15" fmla="*/ 427437 h 1140507"/>
              <a:gd name="connsiteX16" fmla="*/ 28903 w 707253"/>
              <a:gd name="connsiteY16" fmla="*/ 311086 h 1140507"/>
              <a:gd name="connsiteX17" fmla="*/ 7471 w 707253"/>
              <a:gd name="connsiteY17" fmla="*/ 95187 h 1140507"/>
              <a:gd name="connsiteX18" fmla="*/ 108949 w 707253"/>
              <a:gd name="connsiteY18" fmla="*/ 73056 h 1140507"/>
              <a:gd name="connsiteX0" fmla="*/ 380997 w 979301"/>
              <a:gd name="connsiteY0" fmla="*/ 73056 h 1140507"/>
              <a:gd name="connsiteX1" fmla="*/ 537055 w 979301"/>
              <a:gd name="connsiteY1" fmla="*/ 2035 h 1140507"/>
              <a:gd name="connsiteX2" fmla="*/ 577971 w 979301"/>
              <a:gd name="connsiteY2" fmla="*/ 152336 h 1140507"/>
              <a:gd name="connsiteX3" fmla="*/ 672787 w 979301"/>
              <a:gd name="connsiteY3" fmla="*/ 297310 h 1140507"/>
              <a:gd name="connsiteX4" fmla="*/ 797046 w 979301"/>
              <a:gd name="connsiteY4" fmla="*/ 319817 h 1140507"/>
              <a:gd name="connsiteX5" fmla="*/ 979053 w 979301"/>
              <a:gd name="connsiteY5" fmla="*/ 418706 h 1140507"/>
              <a:gd name="connsiteX6" fmla="*/ 671860 w 979301"/>
              <a:gd name="connsiteY6" fmla="*/ 572231 h 1140507"/>
              <a:gd name="connsiteX7" fmla="*/ 703744 w 979301"/>
              <a:gd name="connsiteY7" fmla="*/ 554485 h 1140507"/>
              <a:gd name="connsiteX8" fmla="*/ 732319 w 979301"/>
              <a:gd name="connsiteY8" fmla="*/ 635447 h 1140507"/>
              <a:gd name="connsiteX9" fmla="*/ 740688 w 979301"/>
              <a:gd name="connsiteY9" fmla="*/ 795273 h 1140507"/>
              <a:gd name="connsiteX10" fmla="*/ 790693 w 979301"/>
              <a:gd name="connsiteY10" fmla="*/ 1069913 h 1140507"/>
              <a:gd name="connsiteX11" fmla="*/ 658499 w 979301"/>
              <a:gd name="connsiteY11" fmla="*/ 1140272 h 1140507"/>
              <a:gd name="connsiteX12" fmla="*/ 498956 w 979301"/>
              <a:gd name="connsiteY12" fmla="*/ 1052166 h 1140507"/>
              <a:gd name="connsiteX13" fmla="*/ 429540 w 979301"/>
              <a:gd name="connsiteY13" fmla="*/ 657954 h 1140507"/>
              <a:gd name="connsiteX14" fmla="*/ 351979 w 979301"/>
              <a:gd name="connsiteY14" fmla="*/ 566673 h 1140507"/>
              <a:gd name="connsiteX15" fmla="*/ 320241 w 979301"/>
              <a:gd name="connsiteY15" fmla="*/ 427437 h 1140507"/>
              <a:gd name="connsiteX16" fmla="*/ 913 w 979301"/>
              <a:gd name="connsiteY16" fmla="*/ 406336 h 1140507"/>
              <a:gd name="connsiteX17" fmla="*/ 279519 w 979301"/>
              <a:gd name="connsiteY17" fmla="*/ 95187 h 1140507"/>
              <a:gd name="connsiteX18" fmla="*/ 380997 w 979301"/>
              <a:gd name="connsiteY18" fmla="*/ 73056 h 1140507"/>
              <a:gd name="connsiteX0" fmla="*/ 381500 w 979804"/>
              <a:gd name="connsiteY0" fmla="*/ 73056 h 1140507"/>
              <a:gd name="connsiteX1" fmla="*/ 537558 w 979804"/>
              <a:gd name="connsiteY1" fmla="*/ 2035 h 1140507"/>
              <a:gd name="connsiteX2" fmla="*/ 578474 w 979804"/>
              <a:gd name="connsiteY2" fmla="*/ 152336 h 1140507"/>
              <a:gd name="connsiteX3" fmla="*/ 673290 w 979804"/>
              <a:gd name="connsiteY3" fmla="*/ 297310 h 1140507"/>
              <a:gd name="connsiteX4" fmla="*/ 797549 w 979804"/>
              <a:gd name="connsiteY4" fmla="*/ 319817 h 1140507"/>
              <a:gd name="connsiteX5" fmla="*/ 979556 w 979804"/>
              <a:gd name="connsiteY5" fmla="*/ 418706 h 1140507"/>
              <a:gd name="connsiteX6" fmla="*/ 672363 w 979804"/>
              <a:gd name="connsiteY6" fmla="*/ 572231 h 1140507"/>
              <a:gd name="connsiteX7" fmla="*/ 704247 w 979804"/>
              <a:gd name="connsiteY7" fmla="*/ 554485 h 1140507"/>
              <a:gd name="connsiteX8" fmla="*/ 732822 w 979804"/>
              <a:gd name="connsiteY8" fmla="*/ 635447 h 1140507"/>
              <a:gd name="connsiteX9" fmla="*/ 741191 w 979804"/>
              <a:gd name="connsiteY9" fmla="*/ 795273 h 1140507"/>
              <a:gd name="connsiteX10" fmla="*/ 791196 w 979804"/>
              <a:gd name="connsiteY10" fmla="*/ 1069913 h 1140507"/>
              <a:gd name="connsiteX11" fmla="*/ 659002 w 979804"/>
              <a:gd name="connsiteY11" fmla="*/ 1140272 h 1140507"/>
              <a:gd name="connsiteX12" fmla="*/ 499459 w 979804"/>
              <a:gd name="connsiteY12" fmla="*/ 1052166 h 1140507"/>
              <a:gd name="connsiteX13" fmla="*/ 430043 w 979804"/>
              <a:gd name="connsiteY13" fmla="*/ 657954 h 1140507"/>
              <a:gd name="connsiteX14" fmla="*/ 352482 w 979804"/>
              <a:gd name="connsiteY14" fmla="*/ 566673 h 1140507"/>
              <a:gd name="connsiteX15" fmla="*/ 196919 w 979804"/>
              <a:gd name="connsiteY15" fmla="*/ 591744 h 1140507"/>
              <a:gd name="connsiteX16" fmla="*/ 1416 w 979804"/>
              <a:gd name="connsiteY16" fmla="*/ 406336 h 1140507"/>
              <a:gd name="connsiteX17" fmla="*/ 280022 w 979804"/>
              <a:gd name="connsiteY17" fmla="*/ 95187 h 1140507"/>
              <a:gd name="connsiteX18" fmla="*/ 381500 w 979804"/>
              <a:gd name="connsiteY18" fmla="*/ 73056 h 1140507"/>
              <a:gd name="connsiteX0" fmla="*/ 386965 w 985269"/>
              <a:gd name="connsiteY0" fmla="*/ 73056 h 1140507"/>
              <a:gd name="connsiteX1" fmla="*/ 543023 w 985269"/>
              <a:gd name="connsiteY1" fmla="*/ 2035 h 1140507"/>
              <a:gd name="connsiteX2" fmla="*/ 583939 w 985269"/>
              <a:gd name="connsiteY2" fmla="*/ 152336 h 1140507"/>
              <a:gd name="connsiteX3" fmla="*/ 678755 w 985269"/>
              <a:gd name="connsiteY3" fmla="*/ 297310 h 1140507"/>
              <a:gd name="connsiteX4" fmla="*/ 803014 w 985269"/>
              <a:gd name="connsiteY4" fmla="*/ 319817 h 1140507"/>
              <a:gd name="connsiteX5" fmla="*/ 985021 w 985269"/>
              <a:gd name="connsiteY5" fmla="*/ 418706 h 1140507"/>
              <a:gd name="connsiteX6" fmla="*/ 677828 w 985269"/>
              <a:gd name="connsiteY6" fmla="*/ 572231 h 1140507"/>
              <a:gd name="connsiteX7" fmla="*/ 709712 w 985269"/>
              <a:gd name="connsiteY7" fmla="*/ 554485 h 1140507"/>
              <a:gd name="connsiteX8" fmla="*/ 738287 w 985269"/>
              <a:gd name="connsiteY8" fmla="*/ 635447 h 1140507"/>
              <a:gd name="connsiteX9" fmla="*/ 746656 w 985269"/>
              <a:gd name="connsiteY9" fmla="*/ 795273 h 1140507"/>
              <a:gd name="connsiteX10" fmla="*/ 796661 w 985269"/>
              <a:gd name="connsiteY10" fmla="*/ 1069913 h 1140507"/>
              <a:gd name="connsiteX11" fmla="*/ 664467 w 985269"/>
              <a:gd name="connsiteY11" fmla="*/ 1140272 h 1140507"/>
              <a:gd name="connsiteX12" fmla="*/ 504924 w 985269"/>
              <a:gd name="connsiteY12" fmla="*/ 1052166 h 1140507"/>
              <a:gd name="connsiteX13" fmla="*/ 435508 w 985269"/>
              <a:gd name="connsiteY13" fmla="*/ 657954 h 1140507"/>
              <a:gd name="connsiteX14" fmla="*/ 357947 w 985269"/>
              <a:gd name="connsiteY14" fmla="*/ 566673 h 1140507"/>
              <a:gd name="connsiteX15" fmla="*/ 202384 w 985269"/>
              <a:gd name="connsiteY15" fmla="*/ 591744 h 1140507"/>
              <a:gd name="connsiteX16" fmla="*/ 85824 w 985269"/>
              <a:gd name="connsiteY16" fmla="*/ 549722 h 1140507"/>
              <a:gd name="connsiteX17" fmla="*/ 6881 w 985269"/>
              <a:gd name="connsiteY17" fmla="*/ 406336 h 1140507"/>
              <a:gd name="connsiteX18" fmla="*/ 285487 w 985269"/>
              <a:gd name="connsiteY18" fmla="*/ 95187 h 1140507"/>
              <a:gd name="connsiteX19" fmla="*/ 386965 w 985269"/>
              <a:gd name="connsiteY19" fmla="*/ 73056 h 1140507"/>
              <a:gd name="connsiteX0" fmla="*/ 386965 w 985269"/>
              <a:gd name="connsiteY0" fmla="*/ 73056 h 1140507"/>
              <a:gd name="connsiteX1" fmla="*/ 543023 w 985269"/>
              <a:gd name="connsiteY1" fmla="*/ 2035 h 1140507"/>
              <a:gd name="connsiteX2" fmla="*/ 583939 w 985269"/>
              <a:gd name="connsiteY2" fmla="*/ 152336 h 1140507"/>
              <a:gd name="connsiteX3" fmla="*/ 678755 w 985269"/>
              <a:gd name="connsiteY3" fmla="*/ 297310 h 1140507"/>
              <a:gd name="connsiteX4" fmla="*/ 803014 w 985269"/>
              <a:gd name="connsiteY4" fmla="*/ 319817 h 1140507"/>
              <a:gd name="connsiteX5" fmla="*/ 985021 w 985269"/>
              <a:gd name="connsiteY5" fmla="*/ 418706 h 1140507"/>
              <a:gd name="connsiteX6" fmla="*/ 677828 w 985269"/>
              <a:gd name="connsiteY6" fmla="*/ 572231 h 1140507"/>
              <a:gd name="connsiteX7" fmla="*/ 709712 w 985269"/>
              <a:gd name="connsiteY7" fmla="*/ 554485 h 1140507"/>
              <a:gd name="connsiteX8" fmla="*/ 738287 w 985269"/>
              <a:gd name="connsiteY8" fmla="*/ 635447 h 1140507"/>
              <a:gd name="connsiteX9" fmla="*/ 746656 w 985269"/>
              <a:gd name="connsiteY9" fmla="*/ 795273 h 1140507"/>
              <a:gd name="connsiteX10" fmla="*/ 796661 w 985269"/>
              <a:gd name="connsiteY10" fmla="*/ 1069913 h 1140507"/>
              <a:gd name="connsiteX11" fmla="*/ 664467 w 985269"/>
              <a:gd name="connsiteY11" fmla="*/ 1140272 h 1140507"/>
              <a:gd name="connsiteX12" fmla="*/ 504924 w 985269"/>
              <a:gd name="connsiteY12" fmla="*/ 1052166 h 1140507"/>
              <a:gd name="connsiteX13" fmla="*/ 435508 w 985269"/>
              <a:gd name="connsiteY13" fmla="*/ 657954 h 1140507"/>
              <a:gd name="connsiteX14" fmla="*/ 334135 w 985269"/>
              <a:gd name="connsiteY14" fmla="*/ 673829 h 1140507"/>
              <a:gd name="connsiteX15" fmla="*/ 202384 w 985269"/>
              <a:gd name="connsiteY15" fmla="*/ 591744 h 1140507"/>
              <a:gd name="connsiteX16" fmla="*/ 85824 w 985269"/>
              <a:gd name="connsiteY16" fmla="*/ 549722 h 1140507"/>
              <a:gd name="connsiteX17" fmla="*/ 6881 w 985269"/>
              <a:gd name="connsiteY17" fmla="*/ 406336 h 1140507"/>
              <a:gd name="connsiteX18" fmla="*/ 285487 w 985269"/>
              <a:gd name="connsiteY18" fmla="*/ 95187 h 1140507"/>
              <a:gd name="connsiteX19" fmla="*/ 386965 w 985269"/>
              <a:gd name="connsiteY19" fmla="*/ 73056 h 1140507"/>
              <a:gd name="connsiteX0" fmla="*/ 386965 w 985269"/>
              <a:gd name="connsiteY0" fmla="*/ 73056 h 1140507"/>
              <a:gd name="connsiteX1" fmla="*/ 543023 w 985269"/>
              <a:gd name="connsiteY1" fmla="*/ 2035 h 1140507"/>
              <a:gd name="connsiteX2" fmla="*/ 583939 w 985269"/>
              <a:gd name="connsiteY2" fmla="*/ 152336 h 1140507"/>
              <a:gd name="connsiteX3" fmla="*/ 678755 w 985269"/>
              <a:gd name="connsiteY3" fmla="*/ 297310 h 1140507"/>
              <a:gd name="connsiteX4" fmla="*/ 803014 w 985269"/>
              <a:gd name="connsiteY4" fmla="*/ 319817 h 1140507"/>
              <a:gd name="connsiteX5" fmla="*/ 985021 w 985269"/>
              <a:gd name="connsiteY5" fmla="*/ 418706 h 1140507"/>
              <a:gd name="connsiteX6" fmla="*/ 677828 w 985269"/>
              <a:gd name="connsiteY6" fmla="*/ 572231 h 1140507"/>
              <a:gd name="connsiteX7" fmla="*/ 709712 w 985269"/>
              <a:gd name="connsiteY7" fmla="*/ 554485 h 1140507"/>
              <a:gd name="connsiteX8" fmla="*/ 738287 w 985269"/>
              <a:gd name="connsiteY8" fmla="*/ 635447 h 1140507"/>
              <a:gd name="connsiteX9" fmla="*/ 746656 w 985269"/>
              <a:gd name="connsiteY9" fmla="*/ 795273 h 1140507"/>
              <a:gd name="connsiteX10" fmla="*/ 796661 w 985269"/>
              <a:gd name="connsiteY10" fmla="*/ 1069913 h 1140507"/>
              <a:gd name="connsiteX11" fmla="*/ 664467 w 985269"/>
              <a:gd name="connsiteY11" fmla="*/ 1140272 h 1140507"/>
              <a:gd name="connsiteX12" fmla="*/ 504924 w 985269"/>
              <a:gd name="connsiteY12" fmla="*/ 1052166 h 1140507"/>
              <a:gd name="connsiteX13" fmla="*/ 392646 w 985269"/>
              <a:gd name="connsiteY13" fmla="*/ 829404 h 1140507"/>
              <a:gd name="connsiteX14" fmla="*/ 334135 w 985269"/>
              <a:gd name="connsiteY14" fmla="*/ 673829 h 1140507"/>
              <a:gd name="connsiteX15" fmla="*/ 202384 w 985269"/>
              <a:gd name="connsiteY15" fmla="*/ 591744 h 1140507"/>
              <a:gd name="connsiteX16" fmla="*/ 85824 w 985269"/>
              <a:gd name="connsiteY16" fmla="*/ 549722 h 1140507"/>
              <a:gd name="connsiteX17" fmla="*/ 6881 w 985269"/>
              <a:gd name="connsiteY17" fmla="*/ 406336 h 1140507"/>
              <a:gd name="connsiteX18" fmla="*/ 285487 w 985269"/>
              <a:gd name="connsiteY18" fmla="*/ 95187 h 1140507"/>
              <a:gd name="connsiteX19" fmla="*/ 386965 w 985269"/>
              <a:gd name="connsiteY19" fmla="*/ 73056 h 1140507"/>
              <a:gd name="connsiteX0" fmla="*/ 386965 w 985269"/>
              <a:gd name="connsiteY0" fmla="*/ 73056 h 1140507"/>
              <a:gd name="connsiteX1" fmla="*/ 543023 w 985269"/>
              <a:gd name="connsiteY1" fmla="*/ 2035 h 1140507"/>
              <a:gd name="connsiteX2" fmla="*/ 583939 w 985269"/>
              <a:gd name="connsiteY2" fmla="*/ 152336 h 1140507"/>
              <a:gd name="connsiteX3" fmla="*/ 678755 w 985269"/>
              <a:gd name="connsiteY3" fmla="*/ 297310 h 1140507"/>
              <a:gd name="connsiteX4" fmla="*/ 803014 w 985269"/>
              <a:gd name="connsiteY4" fmla="*/ 319817 h 1140507"/>
              <a:gd name="connsiteX5" fmla="*/ 985021 w 985269"/>
              <a:gd name="connsiteY5" fmla="*/ 418706 h 1140507"/>
              <a:gd name="connsiteX6" fmla="*/ 677828 w 985269"/>
              <a:gd name="connsiteY6" fmla="*/ 572231 h 1140507"/>
              <a:gd name="connsiteX7" fmla="*/ 709712 w 985269"/>
              <a:gd name="connsiteY7" fmla="*/ 554485 h 1140507"/>
              <a:gd name="connsiteX8" fmla="*/ 738287 w 985269"/>
              <a:gd name="connsiteY8" fmla="*/ 635447 h 1140507"/>
              <a:gd name="connsiteX9" fmla="*/ 746656 w 985269"/>
              <a:gd name="connsiteY9" fmla="*/ 795273 h 1140507"/>
              <a:gd name="connsiteX10" fmla="*/ 796661 w 985269"/>
              <a:gd name="connsiteY10" fmla="*/ 1069913 h 1140507"/>
              <a:gd name="connsiteX11" fmla="*/ 664467 w 985269"/>
              <a:gd name="connsiteY11" fmla="*/ 1140272 h 1140507"/>
              <a:gd name="connsiteX12" fmla="*/ 504924 w 985269"/>
              <a:gd name="connsiteY12" fmla="*/ 1052166 h 1140507"/>
              <a:gd name="connsiteX13" fmla="*/ 443012 w 985269"/>
              <a:gd name="connsiteY13" fmla="*/ 971203 h 1140507"/>
              <a:gd name="connsiteX14" fmla="*/ 392646 w 985269"/>
              <a:gd name="connsiteY14" fmla="*/ 829404 h 1140507"/>
              <a:gd name="connsiteX15" fmla="*/ 334135 w 985269"/>
              <a:gd name="connsiteY15" fmla="*/ 673829 h 1140507"/>
              <a:gd name="connsiteX16" fmla="*/ 202384 w 985269"/>
              <a:gd name="connsiteY16" fmla="*/ 591744 h 1140507"/>
              <a:gd name="connsiteX17" fmla="*/ 85824 w 985269"/>
              <a:gd name="connsiteY17" fmla="*/ 549722 h 1140507"/>
              <a:gd name="connsiteX18" fmla="*/ 6881 w 985269"/>
              <a:gd name="connsiteY18" fmla="*/ 406336 h 1140507"/>
              <a:gd name="connsiteX19" fmla="*/ 285487 w 985269"/>
              <a:gd name="connsiteY19" fmla="*/ 95187 h 1140507"/>
              <a:gd name="connsiteX20" fmla="*/ 386965 w 985269"/>
              <a:gd name="connsiteY20" fmla="*/ 73056 h 1140507"/>
              <a:gd name="connsiteX0" fmla="*/ 386965 w 986142"/>
              <a:gd name="connsiteY0" fmla="*/ 73056 h 1140507"/>
              <a:gd name="connsiteX1" fmla="*/ 543023 w 986142"/>
              <a:gd name="connsiteY1" fmla="*/ 2035 h 1140507"/>
              <a:gd name="connsiteX2" fmla="*/ 583939 w 986142"/>
              <a:gd name="connsiteY2" fmla="*/ 152336 h 1140507"/>
              <a:gd name="connsiteX3" fmla="*/ 678755 w 986142"/>
              <a:gd name="connsiteY3" fmla="*/ 297310 h 1140507"/>
              <a:gd name="connsiteX4" fmla="*/ 803014 w 986142"/>
              <a:gd name="connsiteY4" fmla="*/ 319817 h 1140507"/>
              <a:gd name="connsiteX5" fmla="*/ 985021 w 986142"/>
              <a:gd name="connsiteY5" fmla="*/ 418706 h 1140507"/>
              <a:gd name="connsiteX6" fmla="*/ 709712 w 986142"/>
              <a:gd name="connsiteY6" fmla="*/ 554485 h 1140507"/>
              <a:gd name="connsiteX7" fmla="*/ 738287 w 986142"/>
              <a:gd name="connsiteY7" fmla="*/ 635447 h 1140507"/>
              <a:gd name="connsiteX8" fmla="*/ 746656 w 986142"/>
              <a:gd name="connsiteY8" fmla="*/ 795273 h 1140507"/>
              <a:gd name="connsiteX9" fmla="*/ 796661 w 986142"/>
              <a:gd name="connsiteY9" fmla="*/ 1069913 h 1140507"/>
              <a:gd name="connsiteX10" fmla="*/ 664467 w 986142"/>
              <a:gd name="connsiteY10" fmla="*/ 1140272 h 1140507"/>
              <a:gd name="connsiteX11" fmla="*/ 504924 w 986142"/>
              <a:gd name="connsiteY11" fmla="*/ 1052166 h 1140507"/>
              <a:gd name="connsiteX12" fmla="*/ 443012 w 986142"/>
              <a:gd name="connsiteY12" fmla="*/ 971203 h 1140507"/>
              <a:gd name="connsiteX13" fmla="*/ 392646 w 986142"/>
              <a:gd name="connsiteY13" fmla="*/ 829404 h 1140507"/>
              <a:gd name="connsiteX14" fmla="*/ 334135 w 986142"/>
              <a:gd name="connsiteY14" fmla="*/ 673829 h 1140507"/>
              <a:gd name="connsiteX15" fmla="*/ 202384 w 986142"/>
              <a:gd name="connsiteY15" fmla="*/ 591744 h 1140507"/>
              <a:gd name="connsiteX16" fmla="*/ 85824 w 986142"/>
              <a:gd name="connsiteY16" fmla="*/ 549722 h 1140507"/>
              <a:gd name="connsiteX17" fmla="*/ 6881 w 986142"/>
              <a:gd name="connsiteY17" fmla="*/ 406336 h 1140507"/>
              <a:gd name="connsiteX18" fmla="*/ 285487 w 986142"/>
              <a:gd name="connsiteY18" fmla="*/ 95187 h 1140507"/>
              <a:gd name="connsiteX19" fmla="*/ 386965 w 986142"/>
              <a:gd name="connsiteY19" fmla="*/ 73056 h 1140507"/>
              <a:gd name="connsiteX0" fmla="*/ 386965 w 985124"/>
              <a:gd name="connsiteY0" fmla="*/ 73056 h 1140507"/>
              <a:gd name="connsiteX1" fmla="*/ 543023 w 985124"/>
              <a:gd name="connsiteY1" fmla="*/ 2035 h 1140507"/>
              <a:gd name="connsiteX2" fmla="*/ 583939 w 985124"/>
              <a:gd name="connsiteY2" fmla="*/ 152336 h 1140507"/>
              <a:gd name="connsiteX3" fmla="*/ 678755 w 985124"/>
              <a:gd name="connsiteY3" fmla="*/ 297310 h 1140507"/>
              <a:gd name="connsiteX4" fmla="*/ 803014 w 985124"/>
              <a:gd name="connsiteY4" fmla="*/ 319817 h 1140507"/>
              <a:gd name="connsiteX5" fmla="*/ 985021 w 985124"/>
              <a:gd name="connsiteY5" fmla="*/ 418706 h 1140507"/>
              <a:gd name="connsiteX6" fmla="*/ 733524 w 985124"/>
              <a:gd name="connsiteY6" fmla="*/ 506860 h 1140507"/>
              <a:gd name="connsiteX7" fmla="*/ 709712 w 985124"/>
              <a:gd name="connsiteY7" fmla="*/ 554485 h 1140507"/>
              <a:gd name="connsiteX8" fmla="*/ 738287 w 985124"/>
              <a:gd name="connsiteY8" fmla="*/ 635447 h 1140507"/>
              <a:gd name="connsiteX9" fmla="*/ 746656 w 985124"/>
              <a:gd name="connsiteY9" fmla="*/ 795273 h 1140507"/>
              <a:gd name="connsiteX10" fmla="*/ 796661 w 985124"/>
              <a:gd name="connsiteY10" fmla="*/ 1069913 h 1140507"/>
              <a:gd name="connsiteX11" fmla="*/ 664467 w 985124"/>
              <a:gd name="connsiteY11" fmla="*/ 1140272 h 1140507"/>
              <a:gd name="connsiteX12" fmla="*/ 504924 w 985124"/>
              <a:gd name="connsiteY12" fmla="*/ 1052166 h 1140507"/>
              <a:gd name="connsiteX13" fmla="*/ 443012 w 985124"/>
              <a:gd name="connsiteY13" fmla="*/ 971203 h 1140507"/>
              <a:gd name="connsiteX14" fmla="*/ 392646 w 985124"/>
              <a:gd name="connsiteY14" fmla="*/ 829404 h 1140507"/>
              <a:gd name="connsiteX15" fmla="*/ 334135 w 985124"/>
              <a:gd name="connsiteY15" fmla="*/ 673829 h 1140507"/>
              <a:gd name="connsiteX16" fmla="*/ 202384 w 985124"/>
              <a:gd name="connsiteY16" fmla="*/ 591744 h 1140507"/>
              <a:gd name="connsiteX17" fmla="*/ 85824 w 985124"/>
              <a:gd name="connsiteY17" fmla="*/ 549722 h 1140507"/>
              <a:gd name="connsiteX18" fmla="*/ 6881 w 985124"/>
              <a:gd name="connsiteY18" fmla="*/ 406336 h 1140507"/>
              <a:gd name="connsiteX19" fmla="*/ 285487 w 985124"/>
              <a:gd name="connsiteY19" fmla="*/ 95187 h 1140507"/>
              <a:gd name="connsiteX20" fmla="*/ 386965 w 985124"/>
              <a:gd name="connsiteY20" fmla="*/ 73056 h 1140507"/>
              <a:gd name="connsiteX0" fmla="*/ 386965 w 985021"/>
              <a:gd name="connsiteY0" fmla="*/ 73056 h 1140507"/>
              <a:gd name="connsiteX1" fmla="*/ 543023 w 985021"/>
              <a:gd name="connsiteY1" fmla="*/ 2035 h 1140507"/>
              <a:gd name="connsiteX2" fmla="*/ 583939 w 985021"/>
              <a:gd name="connsiteY2" fmla="*/ 152336 h 1140507"/>
              <a:gd name="connsiteX3" fmla="*/ 678755 w 985021"/>
              <a:gd name="connsiteY3" fmla="*/ 297310 h 1140507"/>
              <a:gd name="connsiteX4" fmla="*/ 803014 w 985021"/>
              <a:gd name="connsiteY4" fmla="*/ 319817 h 1140507"/>
              <a:gd name="connsiteX5" fmla="*/ 985021 w 985021"/>
              <a:gd name="connsiteY5" fmla="*/ 418706 h 1140507"/>
              <a:gd name="connsiteX6" fmla="*/ 821630 w 985021"/>
              <a:gd name="connsiteY6" fmla="*/ 509241 h 1140507"/>
              <a:gd name="connsiteX7" fmla="*/ 733524 w 985021"/>
              <a:gd name="connsiteY7" fmla="*/ 506860 h 1140507"/>
              <a:gd name="connsiteX8" fmla="*/ 709712 w 985021"/>
              <a:gd name="connsiteY8" fmla="*/ 554485 h 1140507"/>
              <a:gd name="connsiteX9" fmla="*/ 738287 w 985021"/>
              <a:gd name="connsiteY9" fmla="*/ 635447 h 1140507"/>
              <a:gd name="connsiteX10" fmla="*/ 746656 w 985021"/>
              <a:gd name="connsiteY10" fmla="*/ 795273 h 1140507"/>
              <a:gd name="connsiteX11" fmla="*/ 796661 w 985021"/>
              <a:gd name="connsiteY11" fmla="*/ 1069913 h 1140507"/>
              <a:gd name="connsiteX12" fmla="*/ 664467 w 985021"/>
              <a:gd name="connsiteY12" fmla="*/ 1140272 h 1140507"/>
              <a:gd name="connsiteX13" fmla="*/ 504924 w 985021"/>
              <a:gd name="connsiteY13" fmla="*/ 1052166 h 1140507"/>
              <a:gd name="connsiteX14" fmla="*/ 443012 w 985021"/>
              <a:gd name="connsiteY14" fmla="*/ 971203 h 1140507"/>
              <a:gd name="connsiteX15" fmla="*/ 392646 w 985021"/>
              <a:gd name="connsiteY15" fmla="*/ 829404 h 1140507"/>
              <a:gd name="connsiteX16" fmla="*/ 334135 w 985021"/>
              <a:gd name="connsiteY16" fmla="*/ 673829 h 1140507"/>
              <a:gd name="connsiteX17" fmla="*/ 202384 w 985021"/>
              <a:gd name="connsiteY17" fmla="*/ 591744 h 1140507"/>
              <a:gd name="connsiteX18" fmla="*/ 85824 w 985021"/>
              <a:gd name="connsiteY18" fmla="*/ 549722 h 1140507"/>
              <a:gd name="connsiteX19" fmla="*/ 6881 w 985021"/>
              <a:gd name="connsiteY19" fmla="*/ 406336 h 1140507"/>
              <a:gd name="connsiteX20" fmla="*/ 285487 w 985021"/>
              <a:gd name="connsiteY20" fmla="*/ 95187 h 1140507"/>
              <a:gd name="connsiteX21" fmla="*/ 386965 w 985021"/>
              <a:gd name="connsiteY21" fmla="*/ 73056 h 1140507"/>
              <a:gd name="connsiteX0" fmla="*/ 386965 w 986785"/>
              <a:gd name="connsiteY0" fmla="*/ 73056 h 1140507"/>
              <a:gd name="connsiteX1" fmla="*/ 543023 w 986785"/>
              <a:gd name="connsiteY1" fmla="*/ 2035 h 1140507"/>
              <a:gd name="connsiteX2" fmla="*/ 583939 w 986785"/>
              <a:gd name="connsiteY2" fmla="*/ 152336 h 1140507"/>
              <a:gd name="connsiteX3" fmla="*/ 678755 w 986785"/>
              <a:gd name="connsiteY3" fmla="*/ 297310 h 1140507"/>
              <a:gd name="connsiteX4" fmla="*/ 803014 w 986785"/>
              <a:gd name="connsiteY4" fmla="*/ 319817 h 1140507"/>
              <a:gd name="connsiteX5" fmla="*/ 985021 w 986785"/>
              <a:gd name="connsiteY5" fmla="*/ 418706 h 1140507"/>
              <a:gd name="connsiteX6" fmla="*/ 874018 w 986785"/>
              <a:gd name="connsiteY6" fmla="*/ 437803 h 1140507"/>
              <a:gd name="connsiteX7" fmla="*/ 821630 w 986785"/>
              <a:gd name="connsiteY7" fmla="*/ 509241 h 1140507"/>
              <a:gd name="connsiteX8" fmla="*/ 733524 w 986785"/>
              <a:gd name="connsiteY8" fmla="*/ 506860 h 1140507"/>
              <a:gd name="connsiteX9" fmla="*/ 709712 w 986785"/>
              <a:gd name="connsiteY9" fmla="*/ 554485 h 1140507"/>
              <a:gd name="connsiteX10" fmla="*/ 738287 w 986785"/>
              <a:gd name="connsiteY10" fmla="*/ 635447 h 1140507"/>
              <a:gd name="connsiteX11" fmla="*/ 746656 w 986785"/>
              <a:gd name="connsiteY11" fmla="*/ 795273 h 1140507"/>
              <a:gd name="connsiteX12" fmla="*/ 796661 w 986785"/>
              <a:gd name="connsiteY12" fmla="*/ 1069913 h 1140507"/>
              <a:gd name="connsiteX13" fmla="*/ 664467 w 986785"/>
              <a:gd name="connsiteY13" fmla="*/ 1140272 h 1140507"/>
              <a:gd name="connsiteX14" fmla="*/ 504924 w 986785"/>
              <a:gd name="connsiteY14" fmla="*/ 1052166 h 1140507"/>
              <a:gd name="connsiteX15" fmla="*/ 443012 w 986785"/>
              <a:gd name="connsiteY15" fmla="*/ 971203 h 1140507"/>
              <a:gd name="connsiteX16" fmla="*/ 392646 w 986785"/>
              <a:gd name="connsiteY16" fmla="*/ 829404 h 1140507"/>
              <a:gd name="connsiteX17" fmla="*/ 334135 w 986785"/>
              <a:gd name="connsiteY17" fmla="*/ 673829 h 1140507"/>
              <a:gd name="connsiteX18" fmla="*/ 202384 w 986785"/>
              <a:gd name="connsiteY18" fmla="*/ 591744 h 1140507"/>
              <a:gd name="connsiteX19" fmla="*/ 85824 w 986785"/>
              <a:gd name="connsiteY19" fmla="*/ 549722 h 1140507"/>
              <a:gd name="connsiteX20" fmla="*/ 6881 w 986785"/>
              <a:gd name="connsiteY20" fmla="*/ 406336 h 1140507"/>
              <a:gd name="connsiteX21" fmla="*/ 285487 w 986785"/>
              <a:gd name="connsiteY21" fmla="*/ 95187 h 1140507"/>
              <a:gd name="connsiteX22" fmla="*/ 386965 w 986785"/>
              <a:gd name="connsiteY22" fmla="*/ 73056 h 1140507"/>
              <a:gd name="connsiteX0" fmla="*/ 386965 w 985177"/>
              <a:gd name="connsiteY0" fmla="*/ 73056 h 1140507"/>
              <a:gd name="connsiteX1" fmla="*/ 543023 w 985177"/>
              <a:gd name="connsiteY1" fmla="*/ 2035 h 1140507"/>
              <a:gd name="connsiteX2" fmla="*/ 583939 w 985177"/>
              <a:gd name="connsiteY2" fmla="*/ 152336 h 1140507"/>
              <a:gd name="connsiteX3" fmla="*/ 678755 w 985177"/>
              <a:gd name="connsiteY3" fmla="*/ 297310 h 1140507"/>
              <a:gd name="connsiteX4" fmla="*/ 803014 w 985177"/>
              <a:gd name="connsiteY4" fmla="*/ 319817 h 1140507"/>
              <a:gd name="connsiteX5" fmla="*/ 845443 w 985177"/>
              <a:gd name="connsiteY5" fmla="*/ 368747 h 1140507"/>
              <a:gd name="connsiteX6" fmla="*/ 985021 w 985177"/>
              <a:gd name="connsiteY6" fmla="*/ 418706 h 1140507"/>
              <a:gd name="connsiteX7" fmla="*/ 874018 w 985177"/>
              <a:gd name="connsiteY7" fmla="*/ 437803 h 1140507"/>
              <a:gd name="connsiteX8" fmla="*/ 821630 w 985177"/>
              <a:gd name="connsiteY8" fmla="*/ 509241 h 1140507"/>
              <a:gd name="connsiteX9" fmla="*/ 733524 w 985177"/>
              <a:gd name="connsiteY9" fmla="*/ 506860 h 1140507"/>
              <a:gd name="connsiteX10" fmla="*/ 709712 w 985177"/>
              <a:gd name="connsiteY10" fmla="*/ 554485 h 1140507"/>
              <a:gd name="connsiteX11" fmla="*/ 738287 w 985177"/>
              <a:gd name="connsiteY11" fmla="*/ 635447 h 1140507"/>
              <a:gd name="connsiteX12" fmla="*/ 746656 w 985177"/>
              <a:gd name="connsiteY12" fmla="*/ 795273 h 1140507"/>
              <a:gd name="connsiteX13" fmla="*/ 796661 w 985177"/>
              <a:gd name="connsiteY13" fmla="*/ 1069913 h 1140507"/>
              <a:gd name="connsiteX14" fmla="*/ 664467 w 985177"/>
              <a:gd name="connsiteY14" fmla="*/ 1140272 h 1140507"/>
              <a:gd name="connsiteX15" fmla="*/ 504924 w 985177"/>
              <a:gd name="connsiteY15" fmla="*/ 1052166 h 1140507"/>
              <a:gd name="connsiteX16" fmla="*/ 443012 w 985177"/>
              <a:gd name="connsiteY16" fmla="*/ 971203 h 1140507"/>
              <a:gd name="connsiteX17" fmla="*/ 392646 w 985177"/>
              <a:gd name="connsiteY17" fmla="*/ 829404 h 1140507"/>
              <a:gd name="connsiteX18" fmla="*/ 334135 w 985177"/>
              <a:gd name="connsiteY18" fmla="*/ 673829 h 1140507"/>
              <a:gd name="connsiteX19" fmla="*/ 202384 w 985177"/>
              <a:gd name="connsiteY19" fmla="*/ 591744 h 1140507"/>
              <a:gd name="connsiteX20" fmla="*/ 85824 w 985177"/>
              <a:gd name="connsiteY20" fmla="*/ 549722 h 1140507"/>
              <a:gd name="connsiteX21" fmla="*/ 6881 w 985177"/>
              <a:gd name="connsiteY21" fmla="*/ 406336 h 1140507"/>
              <a:gd name="connsiteX22" fmla="*/ 285487 w 985177"/>
              <a:gd name="connsiteY22" fmla="*/ 95187 h 1140507"/>
              <a:gd name="connsiteX23" fmla="*/ 386965 w 985177"/>
              <a:gd name="connsiteY23" fmla="*/ 73056 h 1140507"/>
              <a:gd name="connsiteX0" fmla="*/ 382326 w 980538"/>
              <a:gd name="connsiteY0" fmla="*/ 73056 h 1140507"/>
              <a:gd name="connsiteX1" fmla="*/ 538384 w 980538"/>
              <a:gd name="connsiteY1" fmla="*/ 2035 h 1140507"/>
              <a:gd name="connsiteX2" fmla="*/ 579300 w 980538"/>
              <a:gd name="connsiteY2" fmla="*/ 152336 h 1140507"/>
              <a:gd name="connsiteX3" fmla="*/ 674116 w 980538"/>
              <a:gd name="connsiteY3" fmla="*/ 297310 h 1140507"/>
              <a:gd name="connsiteX4" fmla="*/ 798375 w 980538"/>
              <a:gd name="connsiteY4" fmla="*/ 319817 h 1140507"/>
              <a:gd name="connsiteX5" fmla="*/ 840804 w 980538"/>
              <a:gd name="connsiteY5" fmla="*/ 368747 h 1140507"/>
              <a:gd name="connsiteX6" fmla="*/ 980382 w 980538"/>
              <a:gd name="connsiteY6" fmla="*/ 418706 h 1140507"/>
              <a:gd name="connsiteX7" fmla="*/ 869379 w 980538"/>
              <a:gd name="connsiteY7" fmla="*/ 437803 h 1140507"/>
              <a:gd name="connsiteX8" fmla="*/ 816991 w 980538"/>
              <a:gd name="connsiteY8" fmla="*/ 509241 h 1140507"/>
              <a:gd name="connsiteX9" fmla="*/ 728885 w 980538"/>
              <a:gd name="connsiteY9" fmla="*/ 506860 h 1140507"/>
              <a:gd name="connsiteX10" fmla="*/ 705073 w 980538"/>
              <a:gd name="connsiteY10" fmla="*/ 554485 h 1140507"/>
              <a:gd name="connsiteX11" fmla="*/ 733648 w 980538"/>
              <a:gd name="connsiteY11" fmla="*/ 635447 h 1140507"/>
              <a:gd name="connsiteX12" fmla="*/ 742017 w 980538"/>
              <a:gd name="connsiteY12" fmla="*/ 795273 h 1140507"/>
              <a:gd name="connsiteX13" fmla="*/ 792022 w 980538"/>
              <a:gd name="connsiteY13" fmla="*/ 1069913 h 1140507"/>
              <a:gd name="connsiteX14" fmla="*/ 659828 w 980538"/>
              <a:gd name="connsiteY14" fmla="*/ 1140272 h 1140507"/>
              <a:gd name="connsiteX15" fmla="*/ 500285 w 980538"/>
              <a:gd name="connsiteY15" fmla="*/ 1052166 h 1140507"/>
              <a:gd name="connsiteX16" fmla="*/ 438373 w 980538"/>
              <a:gd name="connsiteY16" fmla="*/ 971203 h 1140507"/>
              <a:gd name="connsiteX17" fmla="*/ 388007 w 980538"/>
              <a:gd name="connsiteY17" fmla="*/ 829404 h 1140507"/>
              <a:gd name="connsiteX18" fmla="*/ 329496 w 980538"/>
              <a:gd name="connsiteY18" fmla="*/ 673829 h 1140507"/>
              <a:gd name="connsiteX19" fmla="*/ 197745 w 980538"/>
              <a:gd name="connsiteY19" fmla="*/ 591744 h 1140507"/>
              <a:gd name="connsiteX20" fmla="*/ 81185 w 980538"/>
              <a:gd name="connsiteY20" fmla="*/ 549722 h 1140507"/>
              <a:gd name="connsiteX21" fmla="*/ 2242 w 980538"/>
              <a:gd name="connsiteY21" fmla="*/ 406336 h 1140507"/>
              <a:gd name="connsiteX22" fmla="*/ 28798 w 980538"/>
              <a:gd name="connsiteY22" fmla="*/ 206822 h 1140507"/>
              <a:gd name="connsiteX23" fmla="*/ 280848 w 980538"/>
              <a:gd name="connsiteY23" fmla="*/ 95187 h 1140507"/>
              <a:gd name="connsiteX24" fmla="*/ 382326 w 980538"/>
              <a:gd name="connsiteY24" fmla="*/ 73056 h 1140507"/>
              <a:gd name="connsiteX0" fmla="*/ 395501 w 993713"/>
              <a:gd name="connsiteY0" fmla="*/ 73056 h 1140507"/>
              <a:gd name="connsiteX1" fmla="*/ 551559 w 993713"/>
              <a:gd name="connsiteY1" fmla="*/ 2035 h 1140507"/>
              <a:gd name="connsiteX2" fmla="*/ 592475 w 993713"/>
              <a:gd name="connsiteY2" fmla="*/ 152336 h 1140507"/>
              <a:gd name="connsiteX3" fmla="*/ 687291 w 993713"/>
              <a:gd name="connsiteY3" fmla="*/ 297310 h 1140507"/>
              <a:gd name="connsiteX4" fmla="*/ 811550 w 993713"/>
              <a:gd name="connsiteY4" fmla="*/ 319817 h 1140507"/>
              <a:gd name="connsiteX5" fmla="*/ 853979 w 993713"/>
              <a:gd name="connsiteY5" fmla="*/ 368747 h 1140507"/>
              <a:gd name="connsiteX6" fmla="*/ 993557 w 993713"/>
              <a:gd name="connsiteY6" fmla="*/ 418706 h 1140507"/>
              <a:gd name="connsiteX7" fmla="*/ 882554 w 993713"/>
              <a:gd name="connsiteY7" fmla="*/ 437803 h 1140507"/>
              <a:gd name="connsiteX8" fmla="*/ 830166 w 993713"/>
              <a:gd name="connsiteY8" fmla="*/ 509241 h 1140507"/>
              <a:gd name="connsiteX9" fmla="*/ 742060 w 993713"/>
              <a:gd name="connsiteY9" fmla="*/ 506860 h 1140507"/>
              <a:gd name="connsiteX10" fmla="*/ 718248 w 993713"/>
              <a:gd name="connsiteY10" fmla="*/ 554485 h 1140507"/>
              <a:gd name="connsiteX11" fmla="*/ 746823 w 993713"/>
              <a:gd name="connsiteY11" fmla="*/ 635447 h 1140507"/>
              <a:gd name="connsiteX12" fmla="*/ 755192 w 993713"/>
              <a:gd name="connsiteY12" fmla="*/ 795273 h 1140507"/>
              <a:gd name="connsiteX13" fmla="*/ 805197 w 993713"/>
              <a:gd name="connsiteY13" fmla="*/ 1069913 h 1140507"/>
              <a:gd name="connsiteX14" fmla="*/ 673003 w 993713"/>
              <a:gd name="connsiteY14" fmla="*/ 1140272 h 1140507"/>
              <a:gd name="connsiteX15" fmla="*/ 513460 w 993713"/>
              <a:gd name="connsiteY15" fmla="*/ 1052166 h 1140507"/>
              <a:gd name="connsiteX16" fmla="*/ 451548 w 993713"/>
              <a:gd name="connsiteY16" fmla="*/ 971203 h 1140507"/>
              <a:gd name="connsiteX17" fmla="*/ 401182 w 993713"/>
              <a:gd name="connsiteY17" fmla="*/ 829404 h 1140507"/>
              <a:gd name="connsiteX18" fmla="*/ 342671 w 993713"/>
              <a:gd name="connsiteY18" fmla="*/ 673829 h 1140507"/>
              <a:gd name="connsiteX19" fmla="*/ 210920 w 993713"/>
              <a:gd name="connsiteY19" fmla="*/ 591744 h 1140507"/>
              <a:gd name="connsiteX20" fmla="*/ 94360 w 993713"/>
              <a:gd name="connsiteY20" fmla="*/ 549722 h 1140507"/>
              <a:gd name="connsiteX21" fmla="*/ 15417 w 993713"/>
              <a:gd name="connsiteY21" fmla="*/ 406336 h 1140507"/>
              <a:gd name="connsiteX22" fmla="*/ 1491 w 993713"/>
              <a:gd name="connsiteY22" fmla="*/ 373510 h 1140507"/>
              <a:gd name="connsiteX23" fmla="*/ 41973 w 993713"/>
              <a:gd name="connsiteY23" fmla="*/ 206822 h 1140507"/>
              <a:gd name="connsiteX24" fmla="*/ 294023 w 993713"/>
              <a:gd name="connsiteY24" fmla="*/ 95187 h 1140507"/>
              <a:gd name="connsiteX25" fmla="*/ 395501 w 993713"/>
              <a:gd name="connsiteY25" fmla="*/ 73056 h 1140507"/>
              <a:gd name="connsiteX0" fmla="*/ 395501 w 993713"/>
              <a:gd name="connsiteY0" fmla="*/ 73056 h 1140507"/>
              <a:gd name="connsiteX1" fmla="*/ 551559 w 993713"/>
              <a:gd name="connsiteY1" fmla="*/ 2035 h 1140507"/>
              <a:gd name="connsiteX2" fmla="*/ 592475 w 993713"/>
              <a:gd name="connsiteY2" fmla="*/ 152336 h 1140507"/>
              <a:gd name="connsiteX3" fmla="*/ 687291 w 993713"/>
              <a:gd name="connsiteY3" fmla="*/ 297310 h 1140507"/>
              <a:gd name="connsiteX4" fmla="*/ 811550 w 993713"/>
              <a:gd name="connsiteY4" fmla="*/ 319817 h 1140507"/>
              <a:gd name="connsiteX5" fmla="*/ 853979 w 993713"/>
              <a:gd name="connsiteY5" fmla="*/ 368747 h 1140507"/>
              <a:gd name="connsiteX6" fmla="*/ 993557 w 993713"/>
              <a:gd name="connsiteY6" fmla="*/ 418706 h 1140507"/>
              <a:gd name="connsiteX7" fmla="*/ 882554 w 993713"/>
              <a:gd name="connsiteY7" fmla="*/ 437803 h 1140507"/>
              <a:gd name="connsiteX8" fmla="*/ 830166 w 993713"/>
              <a:gd name="connsiteY8" fmla="*/ 509241 h 1140507"/>
              <a:gd name="connsiteX9" fmla="*/ 742060 w 993713"/>
              <a:gd name="connsiteY9" fmla="*/ 506860 h 1140507"/>
              <a:gd name="connsiteX10" fmla="*/ 718248 w 993713"/>
              <a:gd name="connsiteY10" fmla="*/ 554485 h 1140507"/>
              <a:gd name="connsiteX11" fmla="*/ 746823 w 993713"/>
              <a:gd name="connsiteY11" fmla="*/ 635447 h 1140507"/>
              <a:gd name="connsiteX12" fmla="*/ 755192 w 993713"/>
              <a:gd name="connsiteY12" fmla="*/ 795273 h 1140507"/>
              <a:gd name="connsiteX13" fmla="*/ 805197 w 993713"/>
              <a:gd name="connsiteY13" fmla="*/ 1069913 h 1140507"/>
              <a:gd name="connsiteX14" fmla="*/ 673003 w 993713"/>
              <a:gd name="connsiteY14" fmla="*/ 1140272 h 1140507"/>
              <a:gd name="connsiteX15" fmla="*/ 513460 w 993713"/>
              <a:gd name="connsiteY15" fmla="*/ 1052166 h 1140507"/>
              <a:gd name="connsiteX16" fmla="*/ 451548 w 993713"/>
              <a:gd name="connsiteY16" fmla="*/ 971203 h 1140507"/>
              <a:gd name="connsiteX17" fmla="*/ 401182 w 993713"/>
              <a:gd name="connsiteY17" fmla="*/ 829404 h 1140507"/>
              <a:gd name="connsiteX18" fmla="*/ 342671 w 993713"/>
              <a:gd name="connsiteY18" fmla="*/ 673829 h 1140507"/>
              <a:gd name="connsiteX19" fmla="*/ 210920 w 993713"/>
              <a:gd name="connsiteY19" fmla="*/ 591744 h 1140507"/>
              <a:gd name="connsiteX20" fmla="*/ 94360 w 993713"/>
              <a:gd name="connsiteY20" fmla="*/ 549722 h 1140507"/>
              <a:gd name="connsiteX21" fmla="*/ 15417 w 993713"/>
              <a:gd name="connsiteY21" fmla="*/ 406336 h 1140507"/>
              <a:gd name="connsiteX22" fmla="*/ 1491 w 993713"/>
              <a:gd name="connsiteY22" fmla="*/ 373510 h 1140507"/>
              <a:gd name="connsiteX23" fmla="*/ 41973 w 993713"/>
              <a:gd name="connsiteY23" fmla="*/ 206822 h 1140507"/>
              <a:gd name="connsiteX24" fmla="*/ 163417 w 993713"/>
              <a:gd name="connsiteY24" fmla="*/ 173485 h 1140507"/>
              <a:gd name="connsiteX25" fmla="*/ 294023 w 993713"/>
              <a:gd name="connsiteY25" fmla="*/ 95187 h 1140507"/>
              <a:gd name="connsiteX26" fmla="*/ 395501 w 993713"/>
              <a:gd name="connsiteY26" fmla="*/ 73056 h 1140507"/>
              <a:gd name="connsiteX0" fmla="*/ 395501 w 993713"/>
              <a:gd name="connsiteY0" fmla="*/ 73123 h 1140574"/>
              <a:gd name="connsiteX1" fmla="*/ 551559 w 993713"/>
              <a:gd name="connsiteY1" fmla="*/ 2102 h 1140574"/>
              <a:gd name="connsiteX2" fmla="*/ 592475 w 993713"/>
              <a:gd name="connsiteY2" fmla="*/ 152403 h 1140574"/>
              <a:gd name="connsiteX3" fmla="*/ 687291 w 993713"/>
              <a:gd name="connsiteY3" fmla="*/ 297377 h 1140574"/>
              <a:gd name="connsiteX4" fmla="*/ 811550 w 993713"/>
              <a:gd name="connsiteY4" fmla="*/ 319884 h 1140574"/>
              <a:gd name="connsiteX5" fmla="*/ 853979 w 993713"/>
              <a:gd name="connsiteY5" fmla="*/ 368814 h 1140574"/>
              <a:gd name="connsiteX6" fmla="*/ 993557 w 993713"/>
              <a:gd name="connsiteY6" fmla="*/ 418773 h 1140574"/>
              <a:gd name="connsiteX7" fmla="*/ 882554 w 993713"/>
              <a:gd name="connsiteY7" fmla="*/ 437870 h 1140574"/>
              <a:gd name="connsiteX8" fmla="*/ 830166 w 993713"/>
              <a:gd name="connsiteY8" fmla="*/ 509308 h 1140574"/>
              <a:gd name="connsiteX9" fmla="*/ 742060 w 993713"/>
              <a:gd name="connsiteY9" fmla="*/ 506927 h 1140574"/>
              <a:gd name="connsiteX10" fmla="*/ 718248 w 993713"/>
              <a:gd name="connsiteY10" fmla="*/ 554552 h 1140574"/>
              <a:gd name="connsiteX11" fmla="*/ 746823 w 993713"/>
              <a:gd name="connsiteY11" fmla="*/ 635514 h 1140574"/>
              <a:gd name="connsiteX12" fmla="*/ 755192 w 993713"/>
              <a:gd name="connsiteY12" fmla="*/ 795340 h 1140574"/>
              <a:gd name="connsiteX13" fmla="*/ 805197 w 993713"/>
              <a:gd name="connsiteY13" fmla="*/ 1069980 h 1140574"/>
              <a:gd name="connsiteX14" fmla="*/ 673003 w 993713"/>
              <a:gd name="connsiteY14" fmla="*/ 1140339 h 1140574"/>
              <a:gd name="connsiteX15" fmla="*/ 513460 w 993713"/>
              <a:gd name="connsiteY15" fmla="*/ 1052233 h 1140574"/>
              <a:gd name="connsiteX16" fmla="*/ 451548 w 993713"/>
              <a:gd name="connsiteY16" fmla="*/ 971270 h 1140574"/>
              <a:gd name="connsiteX17" fmla="*/ 401182 w 993713"/>
              <a:gd name="connsiteY17" fmla="*/ 829471 h 1140574"/>
              <a:gd name="connsiteX18" fmla="*/ 342671 w 993713"/>
              <a:gd name="connsiteY18" fmla="*/ 673896 h 1140574"/>
              <a:gd name="connsiteX19" fmla="*/ 210920 w 993713"/>
              <a:gd name="connsiteY19" fmla="*/ 591811 h 1140574"/>
              <a:gd name="connsiteX20" fmla="*/ 94360 w 993713"/>
              <a:gd name="connsiteY20" fmla="*/ 549789 h 1140574"/>
              <a:gd name="connsiteX21" fmla="*/ 15417 w 993713"/>
              <a:gd name="connsiteY21" fmla="*/ 406403 h 1140574"/>
              <a:gd name="connsiteX22" fmla="*/ 1491 w 993713"/>
              <a:gd name="connsiteY22" fmla="*/ 373577 h 1140574"/>
              <a:gd name="connsiteX23" fmla="*/ 41973 w 993713"/>
              <a:gd name="connsiteY23" fmla="*/ 206889 h 1140574"/>
              <a:gd name="connsiteX24" fmla="*/ 163417 w 993713"/>
              <a:gd name="connsiteY24" fmla="*/ 173552 h 1140574"/>
              <a:gd name="connsiteX25" fmla="*/ 294023 w 993713"/>
              <a:gd name="connsiteY25" fmla="*/ 95254 h 1140574"/>
              <a:gd name="connsiteX26" fmla="*/ 344392 w 993713"/>
              <a:gd name="connsiteY26" fmla="*/ 111639 h 1140574"/>
              <a:gd name="connsiteX27" fmla="*/ 395501 w 993713"/>
              <a:gd name="connsiteY27" fmla="*/ 73123 h 1140574"/>
              <a:gd name="connsiteX0" fmla="*/ 395501 w 993713"/>
              <a:gd name="connsiteY0" fmla="*/ 73123 h 1140574"/>
              <a:gd name="connsiteX1" fmla="*/ 551559 w 993713"/>
              <a:gd name="connsiteY1" fmla="*/ 2102 h 1140574"/>
              <a:gd name="connsiteX2" fmla="*/ 606329 w 993713"/>
              <a:gd name="connsiteY2" fmla="*/ 78302 h 1140574"/>
              <a:gd name="connsiteX3" fmla="*/ 592475 w 993713"/>
              <a:gd name="connsiteY3" fmla="*/ 152403 h 1140574"/>
              <a:gd name="connsiteX4" fmla="*/ 687291 w 993713"/>
              <a:gd name="connsiteY4" fmla="*/ 297377 h 1140574"/>
              <a:gd name="connsiteX5" fmla="*/ 811550 w 993713"/>
              <a:gd name="connsiteY5" fmla="*/ 319884 h 1140574"/>
              <a:gd name="connsiteX6" fmla="*/ 853979 w 993713"/>
              <a:gd name="connsiteY6" fmla="*/ 368814 h 1140574"/>
              <a:gd name="connsiteX7" fmla="*/ 993557 w 993713"/>
              <a:gd name="connsiteY7" fmla="*/ 418773 h 1140574"/>
              <a:gd name="connsiteX8" fmla="*/ 882554 w 993713"/>
              <a:gd name="connsiteY8" fmla="*/ 437870 h 1140574"/>
              <a:gd name="connsiteX9" fmla="*/ 830166 w 993713"/>
              <a:gd name="connsiteY9" fmla="*/ 509308 h 1140574"/>
              <a:gd name="connsiteX10" fmla="*/ 742060 w 993713"/>
              <a:gd name="connsiteY10" fmla="*/ 506927 h 1140574"/>
              <a:gd name="connsiteX11" fmla="*/ 718248 w 993713"/>
              <a:gd name="connsiteY11" fmla="*/ 554552 h 1140574"/>
              <a:gd name="connsiteX12" fmla="*/ 746823 w 993713"/>
              <a:gd name="connsiteY12" fmla="*/ 635514 h 1140574"/>
              <a:gd name="connsiteX13" fmla="*/ 755192 w 993713"/>
              <a:gd name="connsiteY13" fmla="*/ 795340 h 1140574"/>
              <a:gd name="connsiteX14" fmla="*/ 805197 w 993713"/>
              <a:gd name="connsiteY14" fmla="*/ 1069980 h 1140574"/>
              <a:gd name="connsiteX15" fmla="*/ 673003 w 993713"/>
              <a:gd name="connsiteY15" fmla="*/ 1140339 h 1140574"/>
              <a:gd name="connsiteX16" fmla="*/ 513460 w 993713"/>
              <a:gd name="connsiteY16" fmla="*/ 1052233 h 1140574"/>
              <a:gd name="connsiteX17" fmla="*/ 451548 w 993713"/>
              <a:gd name="connsiteY17" fmla="*/ 971270 h 1140574"/>
              <a:gd name="connsiteX18" fmla="*/ 401182 w 993713"/>
              <a:gd name="connsiteY18" fmla="*/ 829471 h 1140574"/>
              <a:gd name="connsiteX19" fmla="*/ 342671 w 993713"/>
              <a:gd name="connsiteY19" fmla="*/ 673896 h 1140574"/>
              <a:gd name="connsiteX20" fmla="*/ 210920 w 993713"/>
              <a:gd name="connsiteY20" fmla="*/ 591811 h 1140574"/>
              <a:gd name="connsiteX21" fmla="*/ 94360 w 993713"/>
              <a:gd name="connsiteY21" fmla="*/ 549789 h 1140574"/>
              <a:gd name="connsiteX22" fmla="*/ 15417 w 993713"/>
              <a:gd name="connsiteY22" fmla="*/ 406403 h 1140574"/>
              <a:gd name="connsiteX23" fmla="*/ 1491 w 993713"/>
              <a:gd name="connsiteY23" fmla="*/ 373577 h 1140574"/>
              <a:gd name="connsiteX24" fmla="*/ 41973 w 993713"/>
              <a:gd name="connsiteY24" fmla="*/ 206889 h 1140574"/>
              <a:gd name="connsiteX25" fmla="*/ 163417 w 993713"/>
              <a:gd name="connsiteY25" fmla="*/ 173552 h 1140574"/>
              <a:gd name="connsiteX26" fmla="*/ 294023 w 993713"/>
              <a:gd name="connsiteY26" fmla="*/ 95254 h 1140574"/>
              <a:gd name="connsiteX27" fmla="*/ 344392 w 993713"/>
              <a:gd name="connsiteY27" fmla="*/ 111639 h 1140574"/>
              <a:gd name="connsiteX28" fmla="*/ 395501 w 993713"/>
              <a:gd name="connsiteY28" fmla="*/ 73123 h 1140574"/>
              <a:gd name="connsiteX0" fmla="*/ 395501 w 993713"/>
              <a:gd name="connsiteY0" fmla="*/ 71463 h 1138914"/>
              <a:gd name="connsiteX1" fmla="*/ 461073 w 993713"/>
              <a:gd name="connsiteY1" fmla="*/ 55210 h 1138914"/>
              <a:gd name="connsiteX2" fmla="*/ 551559 w 993713"/>
              <a:gd name="connsiteY2" fmla="*/ 442 h 1138914"/>
              <a:gd name="connsiteX3" fmla="*/ 606329 w 993713"/>
              <a:gd name="connsiteY3" fmla="*/ 76642 h 1138914"/>
              <a:gd name="connsiteX4" fmla="*/ 592475 w 993713"/>
              <a:gd name="connsiteY4" fmla="*/ 150743 h 1138914"/>
              <a:gd name="connsiteX5" fmla="*/ 687291 w 993713"/>
              <a:gd name="connsiteY5" fmla="*/ 295717 h 1138914"/>
              <a:gd name="connsiteX6" fmla="*/ 811550 w 993713"/>
              <a:gd name="connsiteY6" fmla="*/ 318224 h 1138914"/>
              <a:gd name="connsiteX7" fmla="*/ 853979 w 993713"/>
              <a:gd name="connsiteY7" fmla="*/ 367154 h 1138914"/>
              <a:gd name="connsiteX8" fmla="*/ 993557 w 993713"/>
              <a:gd name="connsiteY8" fmla="*/ 417113 h 1138914"/>
              <a:gd name="connsiteX9" fmla="*/ 882554 w 993713"/>
              <a:gd name="connsiteY9" fmla="*/ 436210 h 1138914"/>
              <a:gd name="connsiteX10" fmla="*/ 830166 w 993713"/>
              <a:gd name="connsiteY10" fmla="*/ 507648 h 1138914"/>
              <a:gd name="connsiteX11" fmla="*/ 742060 w 993713"/>
              <a:gd name="connsiteY11" fmla="*/ 505267 h 1138914"/>
              <a:gd name="connsiteX12" fmla="*/ 718248 w 993713"/>
              <a:gd name="connsiteY12" fmla="*/ 552892 h 1138914"/>
              <a:gd name="connsiteX13" fmla="*/ 746823 w 993713"/>
              <a:gd name="connsiteY13" fmla="*/ 633854 h 1138914"/>
              <a:gd name="connsiteX14" fmla="*/ 755192 w 993713"/>
              <a:gd name="connsiteY14" fmla="*/ 793680 h 1138914"/>
              <a:gd name="connsiteX15" fmla="*/ 805197 w 993713"/>
              <a:gd name="connsiteY15" fmla="*/ 1068320 h 1138914"/>
              <a:gd name="connsiteX16" fmla="*/ 673003 w 993713"/>
              <a:gd name="connsiteY16" fmla="*/ 1138679 h 1138914"/>
              <a:gd name="connsiteX17" fmla="*/ 513460 w 993713"/>
              <a:gd name="connsiteY17" fmla="*/ 1050573 h 1138914"/>
              <a:gd name="connsiteX18" fmla="*/ 451548 w 993713"/>
              <a:gd name="connsiteY18" fmla="*/ 969610 h 1138914"/>
              <a:gd name="connsiteX19" fmla="*/ 401182 w 993713"/>
              <a:gd name="connsiteY19" fmla="*/ 827811 h 1138914"/>
              <a:gd name="connsiteX20" fmla="*/ 342671 w 993713"/>
              <a:gd name="connsiteY20" fmla="*/ 672236 h 1138914"/>
              <a:gd name="connsiteX21" fmla="*/ 210920 w 993713"/>
              <a:gd name="connsiteY21" fmla="*/ 590151 h 1138914"/>
              <a:gd name="connsiteX22" fmla="*/ 94360 w 993713"/>
              <a:gd name="connsiteY22" fmla="*/ 548129 h 1138914"/>
              <a:gd name="connsiteX23" fmla="*/ 15417 w 993713"/>
              <a:gd name="connsiteY23" fmla="*/ 404743 h 1138914"/>
              <a:gd name="connsiteX24" fmla="*/ 1491 w 993713"/>
              <a:gd name="connsiteY24" fmla="*/ 371917 h 1138914"/>
              <a:gd name="connsiteX25" fmla="*/ 41973 w 993713"/>
              <a:gd name="connsiteY25" fmla="*/ 205229 h 1138914"/>
              <a:gd name="connsiteX26" fmla="*/ 163417 w 993713"/>
              <a:gd name="connsiteY26" fmla="*/ 171892 h 1138914"/>
              <a:gd name="connsiteX27" fmla="*/ 294023 w 993713"/>
              <a:gd name="connsiteY27" fmla="*/ 93594 h 1138914"/>
              <a:gd name="connsiteX28" fmla="*/ 344392 w 993713"/>
              <a:gd name="connsiteY28" fmla="*/ 109979 h 1138914"/>
              <a:gd name="connsiteX29" fmla="*/ 395501 w 993713"/>
              <a:gd name="connsiteY29" fmla="*/ 71463 h 113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93713" h="1138914">
                <a:moveTo>
                  <a:pt x="395501" y="71463"/>
                </a:moveTo>
                <a:cubicBezTo>
                  <a:pt x="414948" y="62335"/>
                  <a:pt x="435063" y="67047"/>
                  <a:pt x="461073" y="55210"/>
                </a:cubicBezTo>
                <a:cubicBezTo>
                  <a:pt x="487083" y="43373"/>
                  <a:pt x="524175" y="-5114"/>
                  <a:pt x="551559" y="442"/>
                </a:cubicBezTo>
                <a:cubicBezTo>
                  <a:pt x="581538" y="511"/>
                  <a:pt x="599510" y="51592"/>
                  <a:pt x="606329" y="76642"/>
                </a:cubicBezTo>
                <a:cubicBezTo>
                  <a:pt x="613148" y="101692"/>
                  <a:pt x="573822" y="113437"/>
                  <a:pt x="592475" y="150743"/>
                </a:cubicBezTo>
                <a:cubicBezTo>
                  <a:pt x="635153" y="167481"/>
                  <a:pt x="657525" y="269391"/>
                  <a:pt x="687291" y="295717"/>
                </a:cubicBezTo>
                <a:cubicBezTo>
                  <a:pt x="717057" y="322043"/>
                  <a:pt x="783372" y="309890"/>
                  <a:pt x="811550" y="318224"/>
                </a:cubicBezTo>
                <a:cubicBezTo>
                  <a:pt x="839728" y="326558"/>
                  <a:pt x="823645" y="350673"/>
                  <a:pt x="853979" y="367154"/>
                </a:cubicBezTo>
                <a:cubicBezTo>
                  <a:pt x="884314" y="383636"/>
                  <a:pt x="989192" y="402032"/>
                  <a:pt x="993557" y="417113"/>
                </a:cubicBezTo>
                <a:cubicBezTo>
                  <a:pt x="997922" y="432194"/>
                  <a:pt x="909786" y="421121"/>
                  <a:pt x="882554" y="436210"/>
                </a:cubicBezTo>
                <a:cubicBezTo>
                  <a:pt x="855322" y="451299"/>
                  <a:pt x="857947" y="502092"/>
                  <a:pt x="830166" y="507648"/>
                </a:cubicBezTo>
                <a:cubicBezTo>
                  <a:pt x="802385" y="513204"/>
                  <a:pt x="757935" y="492964"/>
                  <a:pt x="742060" y="505267"/>
                </a:cubicBezTo>
                <a:cubicBezTo>
                  <a:pt x="726185" y="517570"/>
                  <a:pt x="724598" y="533445"/>
                  <a:pt x="718248" y="552892"/>
                </a:cubicBezTo>
                <a:cubicBezTo>
                  <a:pt x="711898" y="572339"/>
                  <a:pt x="735109" y="598088"/>
                  <a:pt x="746823" y="633854"/>
                </a:cubicBezTo>
                <a:cubicBezTo>
                  <a:pt x="758537" y="669620"/>
                  <a:pt x="739510" y="723650"/>
                  <a:pt x="755192" y="793680"/>
                </a:cubicBezTo>
                <a:cubicBezTo>
                  <a:pt x="770874" y="863710"/>
                  <a:pt x="824054" y="1019948"/>
                  <a:pt x="805197" y="1068320"/>
                </a:cubicBezTo>
                <a:cubicBezTo>
                  <a:pt x="786340" y="1116692"/>
                  <a:pt x="721626" y="1141637"/>
                  <a:pt x="673003" y="1138679"/>
                </a:cubicBezTo>
                <a:cubicBezTo>
                  <a:pt x="624380" y="1135721"/>
                  <a:pt x="546797" y="1082323"/>
                  <a:pt x="513460" y="1050573"/>
                </a:cubicBezTo>
                <a:cubicBezTo>
                  <a:pt x="480123" y="1018823"/>
                  <a:pt x="470261" y="1006737"/>
                  <a:pt x="451548" y="969610"/>
                </a:cubicBezTo>
                <a:cubicBezTo>
                  <a:pt x="432835" y="932483"/>
                  <a:pt x="422900" y="873801"/>
                  <a:pt x="401182" y="827811"/>
                </a:cubicBezTo>
                <a:cubicBezTo>
                  <a:pt x="379464" y="781821"/>
                  <a:pt x="375175" y="706951"/>
                  <a:pt x="342671" y="672236"/>
                </a:cubicBezTo>
                <a:cubicBezTo>
                  <a:pt x="310167" y="637521"/>
                  <a:pt x="253099" y="599326"/>
                  <a:pt x="210920" y="590151"/>
                </a:cubicBezTo>
                <a:cubicBezTo>
                  <a:pt x="168741" y="580976"/>
                  <a:pt x="126944" y="579030"/>
                  <a:pt x="94360" y="548129"/>
                </a:cubicBezTo>
                <a:cubicBezTo>
                  <a:pt x="61776" y="517228"/>
                  <a:pt x="28117" y="433715"/>
                  <a:pt x="15417" y="404743"/>
                </a:cubicBezTo>
                <a:cubicBezTo>
                  <a:pt x="2717" y="375771"/>
                  <a:pt x="-2935" y="405169"/>
                  <a:pt x="1491" y="371917"/>
                </a:cubicBezTo>
                <a:cubicBezTo>
                  <a:pt x="5917" y="338665"/>
                  <a:pt x="18160" y="241742"/>
                  <a:pt x="41973" y="205229"/>
                </a:cubicBezTo>
                <a:cubicBezTo>
                  <a:pt x="65786" y="168716"/>
                  <a:pt x="121409" y="190498"/>
                  <a:pt x="163417" y="171892"/>
                </a:cubicBezTo>
                <a:cubicBezTo>
                  <a:pt x="205425" y="153286"/>
                  <a:pt x="264654" y="110263"/>
                  <a:pt x="294023" y="93594"/>
                </a:cubicBezTo>
                <a:cubicBezTo>
                  <a:pt x="323392" y="76925"/>
                  <a:pt x="327479" y="113667"/>
                  <a:pt x="344392" y="109979"/>
                </a:cubicBezTo>
                <a:cubicBezTo>
                  <a:pt x="361305" y="106291"/>
                  <a:pt x="376054" y="80591"/>
                  <a:pt x="395501" y="71463"/>
                </a:cubicBezTo>
                <a:close/>
              </a:path>
            </a:pathLst>
          </a:custGeom>
          <a:noFill/>
          <a:ln w="1905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19" name="Пряма сполучна лінія 118"/>
          <p:cNvCxnSpPr/>
          <p:nvPr/>
        </p:nvCxnSpPr>
        <p:spPr>
          <a:xfrm flipV="1">
            <a:off x="752673" y="3509718"/>
            <a:ext cx="1181707" cy="599583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cxnSp>
        <p:nvCxnSpPr>
          <p:cNvPr id="120" name="Пряма сполучна лінія 119"/>
          <p:cNvCxnSpPr/>
          <p:nvPr/>
        </p:nvCxnSpPr>
        <p:spPr>
          <a:xfrm flipH="1">
            <a:off x="1916054" y="3511855"/>
            <a:ext cx="2997656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21" name="Прямокутник 120"/>
          <p:cNvSpPr/>
          <p:nvPr/>
        </p:nvSpPr>
        <p:spPr>
          <a:xfrm>
            <a:off x="1935035" y="3186005"/>
            <a:ext cx="2952000" cy="28800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anchor="ctr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Чорне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море і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півострів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Крим</a:t>
            </a: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45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9" grpId="0" animBg="1"/>
      <p:bldP spid="112" grpId="0" uiExpand="1" build="p" animBg="1"/>
      <p:bldP spid="114" grpId="0" animBg="1"/>
      <p:bldP spid="117" grpId="0" uiExpand="1" build="p" animBg="1"/>
      <p:bldP spid="118" grpId="0" animBg="1"/>
      <p:bldP spid="121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9" t="41229" b="15873"/>
          <a:stretch/>
        </p:blipFill>
        <p:spPr bwMode="auto">
          <a:xfrm>
            <a:off x="10185" y="3944"/>
            <a:ext cx="9141455" cy="68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3882711" y="1763815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Овал 1"/>
          <p:cNvSpPr/>
          <p:nvPr/>
        </p:nvSpPr>
        <p:spPr>
          <a:xfrm rot="21401362">
            <a:off x="750176" y="600545"/>
            <a:ext cx="2355875" cy="2590733"/>
          </a:xfrm>
          <a:custGeom>
            <a:avLst/>
            <a:gdLst>
              <a:gd name="connsiteX0" fmla="*/ 0 w 1506527"/>
              <a:gd name="connsiteY0" fmla="*/ 467562 h 935123"/>
              <a:gd name="connsiteX1" fmla="*/ 753264 w 1506527"/>
              <a:gd name="connsiteY1" fmla="*/ 0 h 935123"/>
              <a:gd name="connsiteX2" fmla="*/ 1506528 w 1506527"/>
              <a:gd name="connsiteY2" fmla="*/ 467562 h 935123"/>
              <a:gd name="connsiteX3" fmla="*/ 753264 w 1506527"/>
              <a:gd name="connsiteY3" fmla="*/ 935124 h 935123"/>
              <a:gd name="connsiteX4" fmla="*/ 0 w 1506527"/>
              <a:gd name="connsiteY4" fmla="*/ 467562 h 935123"/>
              <a:gd name="connsiteX0" fmla="*/ 1141 w 1507669"/>
              <a:gd name="connsiteY0" fmla="*/ 1979378 h 2446940"/>
              <a:gd name="connsiteX1" fmla="*/ 899103 w 1507669"/>
              <a:gd name="connsiteY1" fmla="*/ 0 h 2446940"/>
              <a:gd name="connsiteX2" fmla="*/ 1507669 w 1507669"/>
              <a:gd name="connsiteY2" fmla="*/ 1979378 h 2446940"/>
              <a:gd name="connsiteX3" fmla="*/ 754405 w 1507669"/>
              <a:gd name="connsiteY3" fmla="*/ 2446940 h 2446940"/>
              <a:gd name="connsiteX4" fmla="*/ 1141 w 1507669"/>
              <a:gd name="connsiteY4" fmla="*/ 1979378 h 2446940"/>
              <a:gd name="connsiteX0" fmla="*/ 398 w 2169263"/>
              <a:gd name="connsiteY0" fmla="*/ 1883945 h 2447862"/>
              <a:gd name="connsiteX1" fmla="*/ 1560697 w 2169263"/>
              <a:gd name="connsiteY1" fmla="*/ 126 h 2447862"/>
              <a:gd name="connsiteX2" fmla="*/ 2169263 w 2169263"/>
              <a:gd name="connsiteY2" fmla="*/ 1979504 h 2447862"/>
              <a:gd name="connsiteX3" fmla="*/ 1415999 w 2169263"/>
              <a:gd name="connsiteY3" fmla="*/ 2447066 h 2447862"/>
              <a:gd name="connsiteX4" fmla="*/ 398 w 2169263"/>
              <a:gd name="connsiteY4" fmla="*/ 1883945 h 2447862"/>
              <a:gd name="connsiteX0" fmla="*/ 398 w 2311505"/>
              <a:gd name="connsiteY0" fmla="*/ 1887180 h 2450898"/>
              <a:gd name="connsiteX1" fmla="*/ 1560697 w 2311505"/>
              <a:gd name="connsiteY1" fmla="*/ 3361 h 2450898"/>
              <a:gd name="connsiteX2" fmla="*/ 2265883 w 2311505"/>
              <a:gd name="connsiteY2" fmla="*/ 1440798 h 2450898"/>
              <a:gd name="connsiteX3" fmla="*/ 2169263 w 2311505"/>
              <a:gd name="connsiteY3" fmla="*/ 1982739 h 2450898"/>
              <a:gd name="connsiteX4" fmla="*/ 1415999 w 2311505"/>
              <a:gd name="connsiteY4" fmla="*/ 2450301 h 2450898"/>
              <a:gd name="connsiteX5" fmla="*/ 398 w 2311505"/>
              <a:gd name="connsiteY5" fmla="*/ 1887180 h 2450898"/>
              <a:gd name="connsiteX0" fmla="*/ 398 w 2323482"/>
              <a:gd name="connsiteY0" fmla="*/ 1909472 h 2473190"/>
              <a:gd name="connsiteX1" fmla="*/ 1560697 w 2323482"/>
              <a:gd name="connsiteY1" fmla="*/ 25653 h 2473190"/>
              <a:gd name="connsiteX2" fmla="*/ 2275362 w 2323482"/>
              <a:gd name="connsiteY2" fmla="*/ 859381 h 2473190"/>
              <a:gd name="connsiteX3" fmla="*/ 2265883 w 2323482"/>
              <a:gd name="connsiteY3" fmla="*/ 1463090 h 2473190"/>
              <a:gd name="connsiteX4" fmla="*/ 2169263 w 2323482"/>
              <a:gd name="connsiteY4" fmla="*/ 2005031 h 2473190"/>
              <a:gd name="connsiteX5" fmla="*/ 1415999 w 2323482"/>
              <a:gd name="connsiteY5" fmla="*/ 2472593 h 2473190"/>
              <a:gd name="connsiteX6" fmla="*/ 398 w 2323482"/>
              <a:gd name="connsiteY6" fmla="*/ 1909472 h 2473190"/>
              <a:gd name="connsiteX0" fmla="*/ 709 w 2323793"/>
              <a:gd name="connsiteY0" fmla="*/ 1909647 h 2473365"/>
              <a:gd name="connsiteX1" fmla="*/ 1610714 w 2323793"/>
              <a:gd name="connsiteY1" fmla="*/ 369487 h 2473365"/>
              <a:gd name="connsiteX2" fmla="*/ 1561008 w 2323793"/>
              <a:gd name="connsiteY2" fmla="*/ 25828 h 2473365"/>
              <a:gd name="connsiteX3" fmla="*/ 2275673 w 2323793"/>
              <a:gd name="connsiteY3" fmla="*/ 859556 h 2473365"/>
              <a:gd name="connsiteX4" fmla="*/ 2266194 w 2323793"/>
              <a:gd name="connsiteY4" fmla="*/ 1463265 h 2473365"/>
              <a:gd name="connsiteX5" fmla="*/ 2169574 w 2323793"/>
              <a:gd name="connsiteY5" fmla="*/ 2005206 h 2473365"/>
              <a:gd name="connsiteX6" fmla="*/ 1416310 w 2323793"/>
              <a:gd name="connsiteY6" fmla="*/ 2472768 h 2473365"/>
              <a:gd name="connsiteX7" fmla="*/ 709 w 2323793"/>
              <a:gd name="connsiteY7" fmla="*/ 1909647 h 2473365"/>
              <a:gd name="connsiteX0" fmla="*/ 586 w 2323670"/>
              <a:gd name="connsiteY0" fmla="*/ 1896623 h 2460341"/>
              <a:gd name="connsiteX1" fmla="*/ 1246417 w 2323670"/>
              <a:gd name="connsiteY1" fmla="*/ 494412 h 2460341"/>
              <a:gd name="connsiteX2" fmla="*/ 1610591 w 2323670"/>
              <a:gd name="connsiteY2" fmla="*/ 356463 h 2460341"/>
              <a:gd name="connsiteX3" fmla="*/ 1560885 w 2323670"/>
              <a:gd name="connsiteY3" fmla="*/ 12804 h 2460341"/>
              <a:gd name="connsiteX4" fmla="*/ 2275550 w 2323670"/>
              <a:gd name="connsiteY4" fmla="*/ 846532 h 2460341"/>
              <a:gd name="connsiteX5" fmla="*/ 2266071 w 2323670"/>
              <a:gd name="connsiteY5" fmla="*/ 1450241 h 2460341"/>
              <a:gd name="connsiteX6" fmla="*/ 2169451 w 2323670"/>
              <a:gd name="connsiteY6" fmla="*/ 1992182 h 2460341"/>
              <a:gd name="connsiteX7" fmla="*/ 1416187 w 2323670"/>
              <a:gd name="connsiteY7" fmla="*/ 2459744 h 2460341"/>
              <a:gd name="connsiteX8" fmla="*/ 586 w 2323670"/>
              <a:gd name="connsiteY8" fmla="*/ 1896623 h 2460341"/>
              <a:gd name="connsiteX0" fmla="*/ 363 w 2323447"/>
              <a:gd name="connsiteY0" fmla="*/ 1896623 h 2460341"/>
              <a:gd name="connsiteX1" fmla="*/ 1554000 w 2323447"/>
              <a:gd name="connsiteY1" fmla="*/ 1440867 h 2460341"/>
              <a:gd name="connsiteX2" fmla="*/ 1246194 w 2323447"/>
              <a:gd name="connsiteY2" fmla="*/ 494412 h 2460341"/>
              <a:gd name="connsiteX3" fmla="*/ 1610368 w 2323447"/>
              <a:gd name="connsiteY3" fmla="*/ 356463 h 2460341"/>
              <a:gd name="connsiteX4" fmla="*/ 1560662 w 2323447"/>
              <a:gd name="connsiteY4" fmla="*/ 12804 h 2460341"/>
              <a:gd name="connsiteX5" fmla="*/ 2275327 w 2323447"/>
              <a:gd name="connsiteY5" fmla="*/ 846532 h 2460341"/>
              <a:gd name="connsiteX6" fmla="*/ 2265848 w 2323447"/>
              <a:gd name="connsiteY6" fmla="*/ 1450241 h 2460341"/>
              <a:gd name="connsiteX7" fmla="*/ 2169228 w 2323447"/>
              <a:gd name="connsiteY7" fmla="*/ 1992182 h 2460341"/>
              <a:gd name="connsiteX8" fmla="*/ 1415964 w 2323447"/>
              <a:gd name="connsiteY8" fmla="*/ 2459744 h 2460341"/>
              <a:gd name="connsiteX9" fmla="*/ 363 w 2323447"/>
              <a:gd name="connsiteY9" fmla="*/ 1896623 h 2460341"/>
              <a:gd name="connsiteX0" fmla="*/ 18957 w 2342041"/>
              <a:gd name="connsiteY0" fmla="*/ 1896623 h 2460341"/>
              <a:gd name="connsiteX1" fmla="*/ 681517 w 2342041"/>
              <a:gd name="connsiteY1" fmla="*/ 1561058 h 2460341"/>
              <a:gd name="connsiteX2" fmla="*/ 1572594 w 2342041"/>
              <a:gd name="connsiteY2" fmla="*/ 1440867 h 2460341"/>
              <a:gd name="connsiteX3" fmla="*/ 1264788 w 2342041"/>
              <a:gd name="connsiteY3" fmla="*/ 494412 h 2460341"/>
              <a:gd name="connsiteX4" fmla="*/ 1628962 w 2342041"/>
              <a:gd name="connsiteY4" fmla="*/ 356463 h 2460341"/>
              <a:gd name="connsiteX5" fmla="*/ 1579256 w 2342041"/>
              <a:gd name="connsiteY5" fmla="*/ 12804 h 2460341"/>
              <a:gd name="connsiteX6" fmla="*/ 2293921 w 2342041"/>
              <a:gd name="connsiteY6" fmla="*/ 846532 h 2460341"/>
              <a:gd name="connsiteX7" fmla="*/ 2284442 w 2342041"/>
              <a:gd name="connsiteY7" fmla="*/ 1450241 h 2460341"/>
              <a:gd name="connsiteX8" fmla="*/ 2187822 w 2342041"/>
              <a:gd name="connsiteY8" fmla="*/ 1992182 h 2460341"/>
              <a:gd name="connsiteX9" fmla="*/ 1434558 w 2342041"/>
              <a:gd name="connsiteY9" fmla="*/ 2459744 h 2460341"/>
              <a:gd name="connsiteX10" fmla="*/ 18957 w 2342041"/>
              <a:gd name="connsiteY10" fmla="*/ 1896623 h 2460341"/>
              <a:gd name="connsiteX0" fmla="*/ 5252 w 2328336"/>
              <a:gd name="connsiteY0" fmla="*/ 1896623 h 2495071"/>
              <a:gd name="connsiteX1" fmla="*/ 667812 w 2328336"/>
              <a:gd name="connsiteY1" fmla="*/ 1561058 h 2495071"/>
              <a:gd name="connsiteX2" fmla="*/ 1558889 w 2328336"/>
              <a:gd name="connsiteY2" fmla="*/ 1440867 h 2495071"/>
              <a:gd name="connsiteX3" fmla="*/ 1251083 w 2328336"/>
              <a:gd name="connsiteY3" fmla="*/ 494412 h 2495071"/>
              <a:gd name="connsiteX4" fmla="*/ 1615257 w 2328336"/>
              <a:gd name="connsiteY4" fmla="*/ 356463 h 2495071"/>
              <a:gd name="connsiteX5" fmla="*/ 1565551 w 2328336"/>
              <a:gd name="connsiteY5" fmla="*/ 12804 h 2495071"/>
              <a:gd name="connsiteX6" fmla="*/ 2280216 w 2328336"/>
              <a:gd name="connsiteY6" fmla="*/ 846532 h 2495071"/>
              <a:gd name="connsiteX7" fmla="*/ 2270737 w 2328336"/>
              <a:gd name="connsiteY7" fmla="*/ 1450241 h 2495071"/>
              <a:gd name="connsiteX8" fmla="*/ 2174117 w 2328336"/>
              <a:gd name="connsiteY8" fmla="*/ 1992182 h 2495071"/>
              <a:gd name="connsiteX9" fmla="*/ 1420853 w 2328336"/>
              <a:gd name="connsiteY9" fmla="*/ 2459744 h 2495071"/>
              <a:gd name="connsiteX10" fmla="*/ 415812 w 2328336"/>
              <a:gd name="connsiteY10" fmla="*/ 2398803 h 2495071"/>
              <a:gd name="connsiteX11" fmla="*/ 5252 w 2328336"/>
              <a:gd name="connsiteY11" fmla="*/ 1896623 h 2495071"/>
              <a:gd name="connsiteX0" fmla="*/ 22616 w 2345700"/>
              <a:gd name="connsiteY0" fmla="*/ 1896623 h 2482019"/>
              <a:gd name="connsiteX1" fmla="*/ 685176 w 2345700"/>
              <a:gd name="connsiteY1" fmla="*/ 1561058 h 2482019"/>
              <a:gd name="connsiteX2" fmla="*/ 1576253 w 2345700"/>
              <a:gd name="connsiteY2" fmla="*/ 1440867 h 2482019"/>
              <a:gd name="connsiteX3" fmla="*/ 1268447 w 2345700"/>
              <a:gd name="connsiteY3" fmla="*/ 494412 h 2482019"/>
              <a:gd name="connsiteX4" fmla="*/ 1632621 w 2345700"/>
              <a:gd name="connsiteY4" fmla="*/ 356463 h 2482019"/>
              <a:gd name="connsiteX5" fmla="*/ 1582915 w 2345700"/>
              <a:gd name="connsiteY5" fmla="*/ 12804 h 2482019"/>
              <a:gd name="connsiteX6" fmla="*/ 2297580 w 2345700"/>
              <a:gd name="connsiteY6" fmla="*/ 846532 h 2482019"/>
              <a:gd name="connsiteX7" fmla="*/ 2288101 w 2345700"/>
              <a:gd name="connsiteY7" fmla="*/ 1450241 h 2482019"/>
              <a:gd name="connsiteX8" fmla="*/ 2191481 w 2345700"/>
              <a:gd name="connsiteY8" fmla="*/ 1992182 h 2482019"/>
              <a:gd name="connsiteX9" fmla="*/ 1438217 w 2345700"/>
              <a:gd name="connsiteY9" fmla="*/ 2459744 h 2482019"/>
              <a:gd name="connsiteX10" fmla="*/ 433176 w 2345700"/>
              <a:gd name="connsiteY10" fmla="*/ 2398803 h 2482019"/>
              <a:gd name="connsiteX11" fmla="*/ 179927 w 2345700"/>
              <a:gd name="connsiteY11" fmla="*/ 2433449 h 2482019"/>
              <a:gd name="connsiteX12" fmla="*/ 22616 w 2345700"/>
              <a:gd name="connsiteY12" fmla="*/ 1896623 h 2482019"/>
              <a:gd name="connsiteX0" fmla="*/ 20261 w 2343345"/>
              <a:gd name="connsiteY0" fmla="*/ 1896623 h 2482019"/>
              <a:gd name="connsiteX1" fmla="*/ 682821 w 2343345"/>
              <a:gd name="connsiteY1" fmla="*/ 1561058 h 2482019"/>
              <a:gd name="connsiteX2" fmla="*/ 1573898 w 2343345"/>
              <a:gd name="connsiteY2" fmla="*/ 1440867 h 2482019"/>
              <a:gd name="connsiteX3" fmla="*/ 1266092 w 2343345"/>
              <a:gd name="connsiteY3" fmla="*/ 494412 h 2482019"/>
              <a:gd name="connsiteX4" fmla="*/ 1630266 w 2343345"/>
              <a:gd name="connsiteY4" fmla="*/ 356463 h 2482019"/>
              <a:gd name="connsiteX5" fmla="*/ 1580560 w 2343345"/>
              <a:gd name="connsiteY5" fmla="*/ 12804 h 2482019"/>
              <a:gd name="connsiteX6" fmla="*/ 2295225 w 2343345"/>
              <a:gd name="connsiteY6" fmla="*/ 846532 h 2482019"/>
              <a:gd name="connsiteX7" fmla="*/ 2285746 w 2343345"/>
              <a:gd name="connsiteY7" fmla="*/ 1450241 h 2482019"/>
              <a:gd name="connsiteX8" fmla="*/ 2189126 w 2343345"/>
              <a:gd name="connsiteY8" fmla="*/ 1992182 h 2482019"/>
              <a:gd name="connsiteX9" fmla="*/ 1435862 w 2343345"/>
              <a:gd name="connsiteY9" fmla="*/ 2459744 h 2482019"/>
              <a:gd name="connsiteX10" fmla="*/ 430821 w 2343345"/>
              <a:gd name="connsiteY10" fmla="*/ 2398803 h 2482019"/>
              <a:gd name="connsiteX11" fmla="*/ 177572 w 2343345"/>
              <a:gd name="connsiteY11" fmla="*/ 2433449 h 2482019"/>
              <a:gd name="connsiteX12" fmla="*/ 171107 w 2343345"/>
              <a:gd name="connsiteY12" fmla="*/ 2256568 h 2482019"/>
              <a:gd name="connsiteX13" fmla="*/ 20261 w 2343345"/>
              <a:gd name="connsiteY13" fmla="*/ 1896623 h 2482019"/>
              <a:gd name="connsiteX0" fmla="*/ 20261 w 2343345"/>
              <a:gd name="connsiteY0" fmla="*/ 1896623 h 2530639"/>
              <a:gd name="connsiteX1" fmla="*/ 682821 w 2343345"/>
              <a:gd name="connsiteY1" fmla="*/ 1561058 h 2530639"/>
              <a:gd name="connsiteX2" fmla="*/ 1573898 w 2343345"/>
              <a:gd name="connsiteY2" fmla="*/ 1440867 h 2530639"/>
              <a:gd name="connsiteX3" fmla="*/ 1266092 w 2343345"/>
              <a:gd name="connsiteY3" fmla="*/ 494412 h 2530639"/>
              <a:gd name="connsiteX4" fmla="*/ 1630266 w 2343345"/>
              <a:gd name="connsiteY4" fmla="*/ 356463 h 2530639"/>
              <a:gd name="connsiteX5" fmla="*/ 1580560 w 2343345"/>
              <a:gd name="connsiteY5" fmla="*/ 12804 h 2530639"/>
              <a:gd name="connsiteX6" fmla="*/ 2295225 w 2343345"/>
              <a:gd name="connsiteY6" fmla="*/ 846532 h 2530639"/>
              <a:gd name="connsiteX7" fmla="*/ 2285746 w 2343345"/>
              <a:gd name="connsiteY7" fmla="*/ 1450241 h 2530639"/>
              <a:gd name="connsiteX8" fmla="*/ 2189126 w 2343345"/>
              <a:gd name="connsiteY8" fmla="*/ 1992182 h 2530639"/>
              <a:gd name="connsiteX9" fmla="*/ 1435862 w 2343345"/>
              <a:gd name="connsiteY9" fmla="*/ 2459744 h 2530639"/>
              <a:gd name="connsiteX10" fmla="*/ 649452 w 2343345"/>
              <a:gd name="connsiteY10" fmla="*/ 2522761 h 2530639"/>
              <a:gd name="connsiteX11" fmla="*/ 430821 w 2343345"/>
              <a:gd name="connsiteY11" fmla="*/ 2398803 h 2530639"/>
              <a:gd name="connsiteX12" fmla="*/ 177572 w 2343345"/>
              <a:gd name="connsiteY12" fmla="*/ 2433449 h 2530639"/>
              <a:gd name="connsiteX13" fmla="*/ 171107 w 2343345"/>
              <a:gd name="connsiteY13" fmla="*/ 2256568 h 2530639"/>
              <a:gd name="connsiteX14" fmla="*/ 20261 w 2343345"/>
              <a:gd name="connsiteY14" fmla="*/ 1896623 h 2530639"/>
              <a:gd name="connsiteX0" fmla="*/ 20261 w 2343345"/>
              <a:gd name="connsiteY0" fmla="*/ 1896623 h 2588169"/>
              <a:gd name="connsiteX1" fmla="*/ 682821 w 2343345"/>
              <a:gd name="connsiteY1" fmla="*/ 1561058 h 2588169"/>
              <a:gd name="connsiteX2" fmla="*/ 1573898 w 2343345"/>
              <a:gd name="connsiteY2" fmla="*/ 1440867 h 2588169"/>
              <a:gd name="connsiteX3" fmla="*/ 1266092 w 2343345"/>
              <a:gd name="connsiteY3" fmla="*/ 494412 h 2588169"/>
              <a:gd name="connsiteX4" fmla="*/ 1630266 w 2343345"/>
              <a:gd name="connsiteY4" fmla="*/ 356463 h 2588169"/>
              <a:gd name="connsiteX5" fmla="*/ 1580560 w 2343345"/>
              <a:gd name="connsiteY5" fmla="*/ 12804 h 2588169"/>
              <a:gd name="connsiteX6" fmla="*/ 2295225 w 2343345"/>
              <a:gd name="connsiteY6" fmla="*/ 846532 h 2588169"/>
              <a:gd name="connsiteX7" fmla="*/ 2285746 w 2343345"/>
              <a:gd name="connsiteY7" fmla="*/ 1450241 h 2588169"/>
              <a:gd name="connsiteX8" fmla="*/ 2189126 w 2343345"/>
              <a:gd name="connsiteY8" fmla="*/ 1992182 h 2588169"/>
              <a:gd name="connsiteX9" fmla="*/ 1435862 w 2343345"/>
              <a:gd name="connsiteY9" fmla="*/ 2459744 h 2588169"/>
              <a:gd name="connsiteX10" fmla="*/ 1180037 w 2343345"/>
              <a:gd name="connsiteY10" fmla="*/ 2586847 h 2588169"/>
              <a:gd name="connsiteX11" fmla="*/ 649452 w 2343345"/>
              <a:gd name="connsiteY11" fmla="*/ 2522761 h 2588169"/>
              <a:gd name="connsiteX12" fmla="*/ 430821 w 2343345"/>
              <a:gd name="connsiteY12" fmla="*/ 2398803 h 2588169"/>
              <a:gd name="connsiteX13" fmla="*/ 177572 w 2343345"/>
              <a:gd name="connsiteY13" fmla="*/ 2433449 h 2588169"/>
              <a:gd name="connsiteX14" fmla="*/ 171107 w 2343345"/>
              <a:gd name="connsiteY14" fmla="*/ 2256568 h 2588169"/>
              <a:gd name="connsiteX15" fmla="*/ 20261 w 2343345"/>
              <a:gd name="connsiteY15" fmla="*/ 1896623 h 258816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1435862 w 2343345"/>
              <a:gd name="connsiteY9" fmla="*/ 2459744 h 2589449"/>
              <a:gd name="connsiteX10" fmla="*/ 1180037 w 2343345"/>
              <a:gd name="connsiteY10" fmla="*/ 2586847 h 2589449"/>
              <a:gd name="connsiteX11" fmla="*/ 924214 w 2343345"/>
              <a:gd name="connsiteY11" fmla="*/ 2514804 h 2589449"/>
              <a:gd name="connsiteX12" fmla="*/ 649452 w 2343345"/>
              <a:gd name="connsiteY12" fmla="*/ 2522761 h 2589449"/>
              <a:gd name="connsiteX13" fmla="*/ 430821 w 2343345"/>
              <a:gd name="connsiteY13" fmla="*/ 2398803 h 2589449"/>
              <a:gd name="connsiteX14" fmla="*/ 177572 w 2343345"/>
              <a:gd name="connsiteY14" fmla="*/ 2433449 h 2589449"/>
              <a:gd name="connsiteX15" fmla="*/ 171107 w 2343345"/>
              <a:gd name="connsiteY15" fmla="*/ 2256568 h 2589449"/>
              <a:gd name="connsiteX16" fmla="*/ 20261 w 2343345"/>
              <a:gd name="connsiteY16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435862 w 2343345"/>
              <a:gd name="connsiteY10" fmla="*/ 2459744 h 2589449"/>
              <a:gd name="connsiteX11" fmla="*/ 1180037 w 2343345"/>
              <a:gd name="connsiteY11" fmla="*/ 2586847 h 2589449"/>
              <a:gd name="connsiteX12" fmla="*/ 924214 w 2343345"/>
              <a:gd name="connsiteY12" fmla="*/ 2514804 h 2589449"/>
              <a:gd name="connsiteX13" fmla="*/ 649452 w 2343345"/>
              <a:gd name="connsiteY13" fmla="*/ 2522761 h 2589449"/>
              <a:gd name="connsiteX14" fmla="*/ 430821 w 2343345"/>
              <a:gd name="connsiteY14" fmla="*/ 2398803 h 2589449"/>
              <a:gd name="connsiteX15" fmla="*/ 177572 w 2343345"/>
              <a:gd name="connsiteY15" fmla="*/ 2433449 h 2589449"/>
              <a:gd name="connsiteX16" fmla="*/ 171107 w 2343345"/>
              <a:gd name="connsiteY16" fmla="*/ 2256568 h 2589449"/>
              <a:gd name="connsiteX17" fmla="*/ 20261 w 2343345"/>
              <a:gd name="connsiteY17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688812 w 2343345"/>
              <a:gd name="connsiteY10" fmla="*/ 2368214 h 2589449"/>
              <a:gd name="connsiteX11" fmla="*/ 1435862 w 2343345"/>
              <a:gd name="connsiteY11" fmla="*/ 2459744 h 2589449"/>
              <a:gd name="connsiteX12" fmla="*/ 1180037 w 2343345"/>
              <a:gd name="connsiteY12" fmla="*/ 2586847 h 2589449"/>
              <a:gd name="connsiteX13" fmla="*/ 924214 w 2343345"/>
              <a:gd name="connsiteY13" fmla="*/ 2514804 h 2589449"/>
              <a:gd name="connsiteX14" fmla="*/ 649452 w 2343345"/>
              <a:gd name="connsiteY14" fmla="*/ 2522761 h 2589449"/>
              <a:gd name="connsiteX15" fmla="*/ 430821 w 2343345"/>
              <a:gd name="connsiteY15" fmla="*/ 2398803 h 2589449"/>
              <a:gd name="connsiteX16" fmla="*/ 177572 w 2343345"/>
              <a:gd name="connsiteY16" fmla="*/ 2433449 h 2589449"/>
              <a:gd name="connsiteX17" fmla="*/ 171107 w 2343345"/>
              <a:gd name="connsiteY17" fmla="*/ 2256568 h 2589449"/>
              <a:gd name="connsiteX18" fmla="*/ 20261 w 2343345"/>
              <a:gd name="connsiteY18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217744 w 2343345"/>
              <a:gd name="connsiteY9" fmla="*/ 2172213 h 2589449"/>
              <a:gd name="connsiteX10" fmla="*/ 2161771 w 2343345"/>
              <a:gd name="connsiteY10" fmla="*/ 2273926 h 2589449"/>
              <a:gd name="connsiteX11" fmla="*/ 1688812 w 2343345"/>
              <a:gd name="connsiteY11" fmla="*/ 2368214 h 2589449"/>
              <a:gd name="connsiteX12" fmla="*/ 1435862 w 2343345"/>
              <a:gd name="connsiteY12" fmla="*/ 2459744 h 2589449"/>
              <a:gd name="connsiteX13" fmla="*/ 1180037 w 2343345"/>
              <a:gd name="connsiteY13" fmla="*/ 2586847 h 2589449"/>
              <a:gd name="connsiteX14" fmla="*/ 924214 w 2343345"/>
              <a:gd name="connsiteY14" fmla="*/ 2514804 h 2589449"/>
              <a:gd name="connsiteX15" fmla="*/ 649452 w 2343345"/>
              <a:gd name="connsiteY15" fmla="*/ 2522761 h 2589449"/>
              <a:gd name="connsiteX16" fmla="*/ 430821 w 2343345"/>
              <a:gd name="connsiteY16" fmla="*/ 2398803 h 2589449"/>
              <a:gd name="connsiteX17" fmla="*/ 177572 w 2343345"/>
              <a:gd name="connsiteY17" fmla="*/ 2433449 h 2589449"/>
              <a:gd name="connsiteX18" fmla="*/ 171107 w 2343345"/>
              <a:gd name="connsiteY18" fmla="*/ 2256568 h 2589449"/>
              <a:gd name="connsiteX19" fmla="*/ 20261 w 2343345"/>
              <a:gd name="connsiteY19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89126 w 2346395"/>
              <a:gd name="connsiteY9" fmla="*/ 1992182 h 2589449"/>
              <a:gd name="connsiteX10" fmla="*/ 2217744 w 2346395"/>
              <a:gd name="connsiteY10" fmla="*/ 2172213 h 2589449"/>
              <a:gd name="connsiteX11" fmla="*/ 2161771 w 2346395"/>
              <a:gd name="connsiteY11" fmla="*/ 2273926 h 2589449"/>
              <a:gd name="connsiteX12" fmla="*/ 1688812 w 2346395"/>
              <a:gd name="connsiteY12" fmla="*/ 2368214 h 2589449"/>
              <a:gd name="connsiteX13" fmla="*/ 1435862 w 2346395"/>
              <a:gd name="connsiteY13" fmla="*/ 2459744 h 2589449"/>
              <a:gd name="connsiteX14" fmla="*/ 1180037 w 2346395"/>
              <a:gd name="connsiteY14" fmla="*/ 2586847 h 2589449"/>
              <a:gd name="connsiteX15" fmla="*/ 924214 w 2346395"/>
              <a:gd name="connsiteY15" fmla="*/ 2514804 h 2589449"/>
              <a:gd name="connsiteX16" fmla="*/ 649452 w 2346395"/>
              <a:gd name="connsiteY16" fmla="*/ 2522761 h 2589449"/>
              <a:gd name="connsiteX17" fmla="*/ 430821 w 2346395"/>
              <a:gd name="connsiteY17" fmla="*/ 2398803 h 2589449"/>
              <a:gd name="connsiteX18" fmla="*/ 177572 w 2346395"/>
              <a:gd name="connsiteY18" fmla="*/ 2433449 h 2589449"/>
              <a:gd name="connsiteX19" fmla="*/ 171107 w 2346395"/>
              <a:gd name="connsiteY19" fmla="*/ 2256568 h 2589449"/>
              <a:gd name="connsiteX20" fmla="*/ 20261 w 2346395"/>
              <a:gd name="connsiteY20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89126 w 2346395"/>
              <a:gd name="connsiteY10" fmla="*/ 1992182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29355 w 2346395"/>
              <a:gd name="connsiteY11" fmla="*/ 2177656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73898 w 2347413"/>
              <a:gd name="connsiteY2" fmla="*/ 1440867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98809 w 2347413"/>
              <a:gd name="connsiteY2" fmla="*/ 1463775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266092 w 2347413"/>
              <a:gd name="connsiteY4" fmla="*/ 494412 h 2589449"/>
              <a:gd name="connsiteX5" fmla="*/ 1630266 w 2347413"/>
              <a:gd name="connsiteY5" fmla="*/ 356463 h 2589449"/>
              <a:gd name="connsiteX6" fmla="*/ 1580560 w 2347413"/>
              <a:gd name="connsiteY6" fmla="*/ 12804 h 2589449"/>
              <a:gd name="connsiteX7" fmla="*/ 2295225 w 2347413"/>
              <a:gd name="connsiteY7" fmla="*/ 846532 h 2589449"/>
              <a:gd name="connsiteX8" fmla="*/ 2285746 w 2347413"/>
              <a:gd name="connsiteY8" fmla="*/ 1450241 h 2589449"/>
              <a:gd name="connsiteX9" fmla="*/ 2264915 w 2347413"/>
              <a:gd name="connsiteY9" fmla="*/ 1645420 h 2589449"/>
              <a:gd name="connsiteX10" fmla="*/ 2191848 w 2347413"/>
              <a:gd name="connsiteY10" fmla="*/ 1712751 h 2589449"/>
              <a:gd name="connsiteX11" fmla="*/ 2149530 w 2347413"/>
              <a:gd name="connsiteY11" fmla="*/ 1908277 h 2589449"/>
              <a:gd name="connsiteX12" fmla="*/ 2173213 w 2347413"/>
              <a:gd name="connsiteY12" fmla="*/ 2019884 h 2589449"/>
              <a:gd name="connsiteX13" fmla="*/ 2229355 w 2347413"/>
              <a:gd name="connsiteY13" fmla="*/ 2177656 h 2589449"/>
              <a:gd name="connsiteX14" fmla="*/ 2161771 w 2347413"/>
              <a:gd name="connsiteY14" fmla="*/ 2273926 h 2589449"/>
              <a:gd name="connsiteX15" fmla="*/ 1688812 w 2347413"/>
              <a:gd name="connsiteY15" fmla="*/ 2368214 h 2589449"/>
              <a:gd name="connsiteX16" fmla="*/ 1435862 w 2347413"/>
              <a:gd name="connsiteY16" fmla="*/ 2459744 h 2589449"/>
              <a:gd name="connsiteX17" fmla="*/ 1180037 w 2347413"/>
              <a:gd name="connsiteY17" fmla="*/ 2586847 h 2589449"/>
              <a:gd name="connsiteX18" fmla="*/ 924214 w 2347413"/>
              <a:gd name="connsiteY18" fmla="*/ 2514804 h 2589449"/>
              <a:gd name="connsiteX19" fmla="*/ 649452 w 2347413"/>
              <a:gd name="connsiteY19" fmla="*/ 2522761 h 2589449"/>
              <a:gd name="connsiteX20" fmla="*/ 430821 w 2347413"/>
              <a:gd name="connsiteY20" fmla="*/ 2398803 h 2589449"/>
              <a:gd name="connsiteX21" fmla="*/ 177572 w 2347413"/>
              <a:gd name="connsiteY21" fmla="*/ 2433449 h 2589449"/>
              <a:gd name="connsiteX22" fmla="*/ 171107 w 2347413"/>
              <a:gd name="connsiteY22" fmla="*/ 2256568 h 2589449"/>
              <a:gd name="connsiteX23" fmla="*/ 20261 w 2347413"/>
              <a:gd name="connsiteY23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542220 w 2347413"/>
              <a:gd name="connsiteY4" fmla="*/ 1026390 h 2589449"/>
              <a:gd name="connsiteX5" fmla="*/ 1266092 w 2347413"/>
              <a:gd name="connsiteY5" fmla="*/ 494412 h 2589449"/>
              <a:gd name="connsiteX6" fmla="*/ 1630266 w 2347413"/>
              <a:gd name="connsiteY6" fmla="*/ 356463 h 2589449"/>
              <a:gd name="connsiteX7" fmla="*/ 1580560 w 2347413"/>
              <a:gd name="connsiteY7" fmla="*/ 12804 h 2589449"/>
              <a:gd name="connsiteX8" fmla="*/ 2295225 w 2347413"/>
              <a:gd name="connsiteY8" fmla="*/ 846532 h 2589449"/>
              <a:gd name="connsiteX9" fmla="*/ 2285746 w 2347413"/>
              <a:gd name="connsiteY9" fmla="*/ 1450241 h 2589449"/>
              <a:gd name="connsiteX10" fmla="*/ 2264915 w 2347413"/>
              <a:gd name="connsiteY10" fmla="*/ 1645420 h 2589449"/>
              <a:gd name="connsiteX11" fmla="*/ 2191848 w 2347413"/>
              <a:gd name="connsiteY11" fmla="*/ 1712751 h 2589449"/>
              <a:gd name="connsiteX12" fmla="*/ 2149530 w 2347413"/>
              <a:gd name="connsiteY12" fmla="*/ 1908277 h 2589449"/>
              <a:gd name="connsiteX13" fmla="*/ 2173213 w 2347413"/>
              <a:gd name="connsiteY13" fmla="*/ 2019884 h 2589449"/>
              <a:gd name="connsiteX14" fmla="*/ 2229355 w 2347413"/>
              <a:gd name="connsiteY14" fmla="*/ 2177656 h 2589449"/>
              <a:gd name="connsiteX15" fmla="*/ 2161771 w 2347413"/>
              <a:gd name="connsiteY15" fmla="*/ 2273926 h 2589449"/>
              <a:gd name="connsiteX16" fmla="*/ 1688812 w 2347413"/>
              <a:gd name="connsiteY16" fmla="*/ 2368214 h 2589449"/>
              <a:gd name="connsiteX17" fmla="*/ 1435862 w 2347413"/>
              <a:gd name="connsiteY17" fmla="*/ 2459744 h 2589449"/>
              <a:gd name="connsiteX18" fmla="*/ 1180037 w 2347413"/>
              <a:gd name="connsiteY18" fmla="*/ 2586847 h 2589449"/>
              <a:gd name="connsiteX19" fmla="*/ 924214 w 2347413"/>
              <a:gd name="connsiteY19" fmla="*/ 2514804 h 2589449"/>
              <a:gd name="connsiteX20" fmla="*/ 649452 w 2347413"/>
              <a:gd name="connsiteY20" fmla="*/ 2522761 h 2589449"/>
              <a:gd name="connsiteX21" fmla="*/ 430821 w 2347413"/>
              <a:gd name="connsiteY21" fmla="*/ 2398803 h 2589449"/>
              <a:gd name="connsiteX22" fmla="*/ 177572 w 2347413"/>
              <a:gd name="connsiteY22" fmla="*/ 2433449 h 2589449"/>
              <a:gd name="connsiteX23" fmla="*/ 171107 w 2347413"/>
              <a:gd name="connsiteY23" fmla="*/ 2256568 h 2589449"/>
              <a:gd name="connsiteX24" fmla="*/ 20261 w 2347413"/>
              <a:gd name="connsiteY24" fmla="*/ 1896623 h 2589449"/>
              <a:gd name="connsiteX0" fmla="*/ 20261 w 2333098"/>
              <a:gd name="connsiteY0" fmla="*/ 1918621 h 2611447"/>
              <a:gd name="connsiteX1" fmla="*/ 682821 w 2333098"/>
              <a:gd name="connsiteY1" fmla="*/ 1583056 h 2611447"/>
              <a:gd name="connsiteX2" fmla="*/ 1388250 w 2333098"/>
              <a:gd name="connsiteY2" fmla="*/ 1607165 h 2611447"/>
              <a:gd name="connsiteX3" fmla="*/ 1598809 w 2333098"/>
              <a:gd name="connsiteY3" fmla="*/ 1485773 h 2611447"/>
              <a:gd name="connsiteX4" fmla="*/ 1542220 w 2333098"/>
              <a:gd name="connsiteY4" fmla="*/ 1048388 h 2611447"/>
              <a:gd name="connsiteX5" fmla="*/ 1266092 w 2333098"/>
              <a:gd name="connsiteY5" fmla="*/ 516410 h 2611447"/>
              <a:gd name="connsiteX6" fmla="*/ 1630266 w 2333098"/>
              <a:gd name="connsiteY6" fmla="*/ 378461 h 2611447"/>
              <a:gd name="connsiteX7" fmla="*/ 1580560 w 2333098"/>
              <a:gd name="connsiteY7" fmla="*/ 34802 h 2611447"/>
              <a:gd name="connsiteX8" fmla="*/ 1909199 w 2333098"/>
              <a:gd name="connsiteY8" fmla="*/ 105983 h 2611447"/>
              <a:gd name="connsiteX9" fmla="*/ 2295225 w 2333098"/>
              <a:gd name="connsiteY9" fmla="*/ 868530 h 2611447"/>
              <a:gd name="connsiteX10" fmla="*/ 2285746 w 2333098"/>
              <a:gd name="connsiteY10" fmla="*/ 1472239 h 2611447"/>
              <a:gd name="connsiteX11" fmla="*/ 2264915 w 2333098"/>
              <a:gd name="connsiteY11" fmla="*/ 1667418 h 2611447"/>
              <a:gd name="connsiteX12" fmla="*/ 2191848 w 2333098"/>
              <a:gd name="connsiteY12" fmla="*/ 1734749 h 2611447"/>
              <a:gd name="connsiteX13" fmla="*/ 2149530 w 2333098"/>
              <a:gd name="connsiteY13" fmla="*/ 1930275 h 2611447"/>
              <a:gd name="connsiteX14" fmla="*/ 2173213 w 2333098"/>
              <a:gd name="connsiteY14" fmla="*/ 2041882 h 2611447"/>
              <a:gd name="connsiteX15" fmla="*/ 2229355 w 2333098"/>
              <a:gd name="connsiteY15" fmla="*/ 2199654 h 2611447"/>
              <a:gd name="connsiteX16" fmla="*/ 2161771 w 2333098"/>
              <a:gd name="connsiteY16" fmla="*/ 2295924 h 2611447"/>
              <a:gd name="connsiteX17" fmla="*/ 1688812 w 2333098"/>
              <a:gd name="connsiteY17" fmla="*/ 2390212 h 2611447"/>
              <a:gd name="connsiteX18" fmla="*/ 1435862 w 2333098"/>
              <a:gd name="connsiteY18" fmla="*/ 2481742 h 2611447"/>
              <a:gd name="connsiteX19" fmla="*/ 1180037 w 2333098"/>
              <a:gd name="connsiteY19" fmla="*/ 2608845 h 2611447"/>
              <a:gd name="connsiteX20" fmla="*/ 924214 w 2333098"/>
              <a:gd name="connsiteY20" fmla="*/ 2536802 h 2611447"/>
              <a:gd name="connsiteX21" fmla="*/ 649452 w 2333098"/>
              <a:gd name="connsiteY21" fmla="*/ 2544759 h 2611447"/>
              <a:gd name="connsiteX22" fmla="*/ 430821 w 2333098"/>
              <a:gd name="connsiteY22" fmla="*/ 2420801 h 2611447"/>
              <a:gd name="connsiteX23" fmla="*/ 177572 w 2333098"/>
              <a:gd name="connsiteY23" fmla="*/ 2455447 h 2611447"/>
              <a:gd name="connsiteX24" fmla="*/ 171107 w 2333098"/>
              <a:gd name="connsiteY24" fmla="*/ 2278566 h 2611447"/>
              <a:gd name="connsiteX25" fmla="*/ 20261 w 2333098"/>
              <a:gd name="connsiteY25" fmla="*/ 1918621 h 2611447"/>
              <a:gd name="connsiteX0" fmla="*/ 20261 w 2310314"/>
              <a:gd name="connsiteY0" fmla="*/ 1900075 h 2592901"/>
              <a:gd name="connsiteX1" fmla="*/ 682821 w 2310314"/>
              <a:gd name="connsiteY1" fmla="*/ 1564510 h 2592901"/>
              <a:gd name="connsiteX2" fmla="*/ 1388250 w 2310314"/>
              <a:gd name="connsiteY2" fmla="*/ 1588619 h 2592901"/>
              <a:gd name="connsiteX3" fmla="*/ 1598809 w 2310314"/>
              <a:gd name="connsiteY3" fmla="*/ 1467227 h 2592901"/>
              <a:gd name="connsiteX4" fmla="*/ 1542220 w 2310314"/>
              <a:gd name="connsiteY4" fmla="*/ 1029842 h 2592901"/>
              <a:gd name="connsiteX5" fmla="*/ 1266092 w 2310314"/>
              <a:gd name="connsiteY5" fmla="*/ 497864 h 2592901"/>
              <a:gd name="connsiteX6" fmla="*/ 1630266 w 2310314"/>
              <a:gd name="connsiteY6" fmla="*/ 359915 h 2592901"/>
              <a:gd name="connsiteX7" fmla="*/ 1580560 w 2310314"/>
              <a:gd name="connsiteY7" fmla="*/ 16256 h 2592901"/>
              <a:gd name="connsiteX8" fmla="*/ 1909199 w 2310314"/>
              <a:gd name="connsiteY8" fmla="*/ 87437 h 2592901"/>
              <a:gd name="connsiteX9" fmla="*/ 2056356 w 2310314"/>
              <a:gd name="connsiteY9" fmla="*/ 429882 h 2592901"/>
              <a:gd name="connsiteX10" fmla="*/ 2295225 w 2310314"/>
              <a:gd name="connsiteY10" fmla="*/ 849984 h 2592901"/>
              <a:gd name="connsiteX11" fmla="*/ 2285746 w 2310314"/>
              <a:gd name="connsiteY11" fmla="*/ 1453693 h 2592901"/>
              <a:gd name="connsiteX12" fmla="*/ 2264915 w 2310314"/>
              <a:gd name="connsiteY12" fmla="*/ 1648872 h 2592901"/>
              <a:gd name="connsiteX13" fmla="*/ 2191848 w 2310314"/>
              <a:gd name="connsiteY13" fmla="*/ 1716203 h 2592901"/>
              <a:gd name="connsiteX14" fmla="*/ 2149530 w 2310314"/>
              <a:gd name="connsiteY14" fmla="*/ 1911729 h 2592901"/>
              <a:gd name="connsiteX15" fmla="*/ 2173213 w 2310314"/>
              <a:gd name="connsiteY15" fmla="*/ 2023336 h 2592901"/>
              <a:gd name="connsiteX16" fmla="*/ 2229355 w 2310314"/>
              <a:gd name="connsiteY16" fmla="*/ 2181108 h 2592901"/>
              <a:gd name="connsiteX17" fmla="*/ 2161771 w 2310314"/>
              <a:gd name="connsiteY17" fmla="*/ 2277378 h 2592901"/>
              <a:gd name="connsiteX18" fmla="*/ 1688812 w 2310314"/>
              <a:gd name="connsiteY18" fmla="*/ 2371666 h 2592901"/>
              <a:gd name="connsiteX19" fmla="*/ 1435862 w 2310314"/>
              <a:gd name="connsiteY19" fmla="*/ 2463196 h 2592901"/>
              <a:gd name="connsiteX20" fmla="*/ 1180037 w 2310314"/>
              <a:gd name="connsiteY20" fmla="*/ 2590299 h 2592901"/>
              <a:gd name="connsiteX21" fmla="*/ 924214 w 2310314"/>
              <a:gd name="connsiteY21" fmla="*/ 2518256 h 2592901"/>
              <a:gd name="connsiteX22" fmla="*/ 649452 w 2310314"/>
              <a:gd name="connsiteY22" fmla="*/ 2526213 h 2592901"/>
              <a:gd name="connsiteX23" fmla="*/ 430821 w 2310314"/>
              <a:gd name="connsiteY23" fmla="*/ 2402255 h 2592901"/>
              <a:gd name="connsiteX24" fmla="*/ 177572 w 2310314"/>
              <a:gd name="connsiteY24" fmla="*/ 2436901 h 2592901"/>
              <a:gd name="connsiteX25" fmla="*/ 171107 w 2310314"/>
              <a:gd name="connsiteY25" fmla="*/ 2260020 h 2592901"/>
              <a:gd name="connsiteX26" fmla="*/ 20261 w 2310314"/>
              <a:gd name="connsiteY26" fmla="*/ 1900075 h 2592901"/>
              <a:gd name="connsiteX0" fmla="*/ 20261 w 2311070"/>
              <a:gd name="connsiteY0" fmla="*/ 1900075 h 2592901"/>
              <a:gd name="connsiteX1" fmla="*/ 682821 w 2311070"/>
              <a:gd name="connsiteY1" fmla="*/ 1564510 h 2592901"/>
              <a:gd name="connsiteX2" fmla="*/ 1388250 w 2311070"/>
              <a:gd name="connsiteY2" fmla="*/ 1588619 h 2592901"/>
              <a:gd name="connsiteX3" fmla="*/ 1598809 w 2311070"/>
              <a:gd name="connsiteY3" fmla="*/ 1467227 h 2592901"/>
              <a:gd name="connsiteX4" fmla="*/ 1542220 w 2311070"/>
              <a:gd name="connsiteY4" fmla="*/ 1029842 h 2592901"/>
              <a:gd name="connsiteX5" fmla="*/ 1266092 w 2311070"/>
              <a:gd name="connsiteY5" fmla="*/ 497864 h 2592901"/>
              <a:gd name="connsiteX6" fmla="*/ 1630266 w 2311070"/>
              <a:gd name="connsiteY6" fmla="*/ 359915 h 2592901"/>
              <a:gd name="connsiteX7" fmla="*/ 1580560 w 2311070"/>
              <a:gd name="connsiteY7" fmla="*/ 16256 h 2592901"/>
              <a:gd name="connsiteX8" fmla="*/ 1909199 w 2311070"/>
              <a:gd name="connsiteY8" fmla="*/ 87437 h 2592901"/>
              <a:gd name="connsiteX9" fmla="*/ 2056356 w 2311070"/>
              <a:gd name="connsiteY9" fmla="*/ 429882 h 2592901"/>
              <a:gd name="connsiteX10" fmla="*/ 2296227 w 2311070"/>
              <a:gd name="connsiteY10" fmla="*/ 873894 h 2592901"/>
              <a:gd name="connsiteX11" fmla="*/ 2285746 w 2311070"/>
              <a:gd name="connsiteY11" fmla="*/ 1453693 h 2592901"/>
              <a:gd name="connsiteX12" fmla="*/ 2264915 w 2311070"/>
              <a:gd name="connsiteY12" fmla="*/ 1648872 h 2592901"/>
              <a:gd name="connsiteX13" fmla="*/ 2191848 w 2311070"/>
              <a:gd name="connsiteY13" fmla="*/ 1716203 h 2592901"/>
              <a:gd name="connsiteX14" fmla="*/ 2149530 w 2311070"/>
              <a:gd name="connsiteY14" fmla="*/ 1911729 h 2592901"/>
              <a:gd name="connsiteX15" fmla="*/ 2173213 w 2311070"/>
              <a:gd name="connsiteY15" fmla="*/ 2023336 h 2592901"/>
              <a:gd name="connsiteX16" fmla="*/ 2229355 w 2311070"/>
              <a:gd name="connsiteY16" fmla="*/ 2181108 h 2592901"/>
              <a:gd name="connsiteX17" fmla="*/ 2161771 w 2311070"/>
              <a:gd name="connsiteY17" fmla="*/ 2277378 h 2592901"/>
              <a:gd name="connsiteX18" fmla="*/ 1688812 w 2311070"/>
              <a:gd name="connsiteY18" fmla="*/ 2371666 h 2592901"/>
              <a:gd name="connsiteX19" fmla="*/ 1435862 w 2311070"/>
              <a:gd name="connsiteY19" fmla="*/ 2463196 h 2592901"/>
              <a:gd name="connsiteX20" fmla="*/ 1180037 w 2311070"/>
              <a:gd name="connsiteY20" fmla="*/ 2590299 h 2592901"/>
              <a:gd name="connsiteX21" fmla="*/ 924214 w 2311070"/>
              <a:gd name="connsiteY21" fmla="*/ 2518256 h 2592901"/>
              <a:gd name="connsiteX22" fmla="*/ 649452 w 2311070"/>
              <a:gd name="connsiteY22" fmla="*/ 2526213 h 2592901"/>
              <a:gd name="connsiteX23" fmla="*/ 430821 w 2311070"/>
              <a:gd name="connsiteY23" fmla="*/ 2402255 h 2592901"/>
              <a:gd name="connsiteX24" fmla="*/ 177572 w 2311070"/>
              <a:gd name="connsiteY24" fmla="*/ 2436901 h 2592901"/>
              <a:gd name="connsiteX25" fmla="*/ 171107 w 2311070"/>
              <a:gd name="connsiteY25" fmla="*/ 2260020 h 2592901"/>
              <a:gd name="connsiteX26" fmla="*/ 20261 w 2311070"/>
              <a:gd name="connsiteY26" fmla="*/ 1900075 h 2592901"/>
              <a:gd name="connsiteX0" fmla="*/ 20261 w 2351052"/>
              <a:gd name="connsiteY0" fmla="*/ 1900075 h 2592901"/>
              <a:gd name="connsiteX1" fmla="*/ 682821 w 2351052"/>
              <a:gd name="connsiteY1" fmla="*/ 1564510 h 2592901"/>
              <a:gd name="connsiteX2" fmla="*/ 1388250 w 2351052"/>
              <a:gd name="connsiteY2" fmla="*/ 1588619 h 2592901"/>
              <a:gd name="connsiteX3" fmla="*/ 1598809 w 2351052"/>
              <a:gd name="connsiteY3" fmla="*/ 1467227 h 2592901"/>
              <a:gd name="connsiteX4" fmla="*/ 1542220 w 2351052"/>
              <a:gd name="connsiteY4" fmla="*/ 1029842 h 2592901"/>
              <a:gd name="connsiteX5" fmla="*/ 1266092 w 2351052"/>
              <a:gd name="connsiteY5" fmla="*/ 497864 h 2592901"/>
              <a:gd name="connsiteX6" fmla="*/ 1630266 w 2351052"/>
              <a:gd name="connsiteY6" fmla="*/ 359915 h 2592901"/>
              <a:gd name="connsiteX7" fmla="*/ 1580560 w 2351052"/>
              <a:gd name="connsiteY7" fmla="*/ 16256 h 2592901"/>
              <a:gd name="connsiteX8" fmla="*/ 1909199 w 2351052"/>
              <a:gd name="connsiteY8" fmla="*/ 87437 h 2592901"/>
              <a:gd name="connsiteX9" fmla="*/ 2056356 w 2351052"/>
              <a:gd name="connsiteY9" fmla="*/ 429882 h 2592901"/>
              <a:gd name="connsiteX10" fmla="*/ 2296227 w 2351052"/>
              <a:gd name="connsiteY10" fmla="*/ 873894 h 2592901"/>
              <a:gd name="connsiteX11" fmla="*/ 2350906 w 2351052"/>
              <a:gd name="connsiteY11" fmla="*/ 1069465 h 2592901"/>
              <a:gd name="connsiteX12" fmla="*/ 2285746 w 2351052"/>
              <a:gd name="connsiteY12" fmla="*/ 1453693 h 2592901"/>
              <a:gd name="connsiteX13" fmla="*/ 2264915 w 2351052"/>
              <a:gd name="connsiteY13" fmla="*/ 1648872 h 2592901"/>
              <a:gd name="connsiteX14" fmla="*/ 2191848 w 2351052"/>
              <a:gd name="connsiteY14" fmla="*/ 1716203 h 2592901"/>
              <a:gd name="connsiteX15" fmla="*/ 2149530 w 2351052"/>
              <a:gd name="connsiteY15" fmla="*/ 1911729 h 2592901"/>
              <a:gd name="connsiteX16" fmla="*/ 2173213 w 2351052"/>
              <a:gd name="connsiteY16" fmla="*/ 2023336 h 2592901"/>
              <a:gd name="connsiteX17" fmla="*/ 2229355 w 2351052"/>
              <a:gd name="connsiteY17" fmla="*/ 2181108 h 2592901"/>
              <a:gd name="connsiteX18" fmla="*/ 2161771 w 2351052"/>
              <a:gd name="connsiteY18" fmla="*/ 2277378 h 2592901"/>
              <a:gd name="connsiteX19" fmla="*/ 1688812 w 2351052"/>
              <a:gd name="connsiteY19" fmla="*/ 2371666 h 2592901"/>
              <a:gd name="connsiteX20" fmla="*/ 1435862 w 2351052"/>
              <a:gd name="connsiteY20" fmla="*/ 2463196 h 2592901"/>
              <a:gd name="connsiteX21" fmla="*/ 1180037 w 2351052"/>
              <a:gd name="connsiteY21" fmla="*/ 2590299 h 2592901"/>
              <a:gd name="connsiteX22" fmla="*/ 924214 w 2351052"/>
              <a:gd name="connsiteY22" fmla="*/ 2518256 h 2592901"/>
              <a:gd name="connsiteX23" fmla="*/ 649452 w 2351052"/>
              <a:gd name="connsiteY23" fmla="*/ 2526213 h 2592901"/>
              <a:gd name="connsiteX24" fmla="*/ 430821 w 2351052"/>
              <a:gd name="connsiteY24" fmla="*/ 2402255 h 2592901"/>
              <a:gd name="connsiteX25" fmla="*/ 177572 w 2351052"/>
              <a:gd name="connsiteY25" fmla="*/ 2436901 h 2592901"/>
              <a:gd name="connsiteX26" fmla="*/ 171107 w 2351052"/>
              <a:gd name="connsiteY26" fmla="*/ 2260020 h 2592901"/>
              <a:gd name="connsiteX27" fmla="*/ 20261 w 2351052"/>
              <a:gd name="connsiteY27" fmla="*/ 1900075 h 2592901"/>
              <a:gd name="connsiteX0" fmla="*/ 20261 w 2350958"/>
              <a:gd name="connsiteY0" fmla="*/ 1900075 h 2592901"/>
              <a:gd name="connsiteX1" fmla="*/ 682821 w 2350958"/>
              <a:gd name="connsiteY1" fmla="*/ 1564510 h 2592901"/>
              <a:gd name="connsiteX2" fmla="*/ 1388250 w 2350958"/>
              <a:gd name="connsiteY2" fmla="*/ 1588619 h 2592901"/>
              <a:gd name="connsiteX3" fmla="*/ 1598809 w 2350958"/>
              <a:gd name="connsiteY3" fmla="*/ 1467227 h 2592901"/>
              <a:gd name="connsiteX4" fmla="*/ 1542220 w 2350958"/>
              <a:gd name="connsiteY4" fmla="*/ 1029842 h 2592901"/>
              <a:gd name="connsiteX5" fmla="*/ 1266092 w 2350958"/>
              <a:gd name="connsiteY5" fmla="*/ 497864 h 2592901"/>
              <a:gd name="connsiteX6" fmla="*/ 1630266 w 2350958"/>
              <a:gd name="connsiteY6" fmla="*/ 359915 h 2592901"/>
              <a:gd name="connsiteX7" fmla="*/ 1580560 w 2350958"/>
              <a:gd name="connsiteY7" fmla="*/ 16256 h 2592901"/>
              <a:gd name="connsiteX8" fmla="*/ 1909199 w 2350958"/>
              <a:gd name="connsiteY8" fmla="*/ 87437 h 2592901"/>
              <a:gd name="connsiteX9" fmla="*/ 2056356 w 2350958"/>
              <a:gd name="connsiteY9" fmla="*/ 429882 h 2592901"/>
              <a:gd name="connsiteX10" fmla="*/ 2293889 w 2350958"/>
              <a:gd name="connsiteY10" fmla="*/ 818102 h 2592901"/>
              <a:gd name="connsiteX11" fmla="*/ 2296227 w 2350958"/>
              <a:gd name="connsiteY11" fmla="*/ 873894 h 2592901"/>
              <a:gd name="connsiteX12" fmla="*/ 2350906 w 2350958"/>
              <a:gd name="connsiteY12" fmla="*/ 1069465 h 2592901"/>
              <a:gd name="connsiteX13" fmla="*/ 2285746 w 2350958"/>
              <a:gd name="connsiteY13" fmla="*/ 1453693 h 2592901"/>
              <a:gd name="connsiteX14" fmla="*/ 2264915 w 2350958"/>
              <a:gd name="connsiteY14" fmla="*/ 1648872 h 2592901"/>
              <a:gd name="connsiteX15" fmla="*/ 2191848 w 2350958"/>
              <a:gd name="connsiteY15" fmla="*/ 1716203 h 2592901"/>
              <a:gd name="connsiteX16" fmla="*/ 2149530 w 2350958"/>
              <a:gd name="connsiteY16" fmla="*/ 1911729 h 2592901"/>
              <a:gd name="connsiteX17" fmla="*/ 2173213 w 2350958"/>
              <a:gd name="connsiteY17" fmla="*/ 2023336 h 2592901"/>
              <a:gd name="connsiteX18" fmla="*/ 2229355 w 2350958"/>
              <a:gd name="connsiteY18" fmla="*/ 2181108 h 2592901"/>
              <a:gd name="connsiteX19" fmla="*/ 2161771 w 2350958"/>
              <a:gd name="connsiteY19" fmla="*/ 2277378 h 2592901"/>
              <a:gd name="connsiteX20" fmla="*/ 1688812 w 2350958"/>
              <a:gd name="connsiteY20" fmla="*/ 2371666 h 2592901"/>
              <a:gd name="connsiteX21" fmla="*/ 1435862 w 2350958"/>
              <a:gd name="connsiteY21" fmla="*/ 2463196 h 2592901"/>
              <a:gd name="connsiteX22" fmla="*/ 1180037 w 2350958"/>
              <a:gd name="connsiteY22" fmla="*/ 2590299 h 2592901"/>
              <a:gd name="connsiteX23" fmla="*/ 924214 w 2350958"/>
              <a:gd name="connsiteY23" fmla="*/ 2518256 h 2592901"/>
              <a:gd name="connsiteX24" fmla="*/ 649452 w 2350958"/>
              <a:gd name="connsiteY24" fmla="*/ 2526213 h 2592901"/>
              <a:gd name="connsiteX25" fmla="*/ 430821 w 2350958"/>
              <a:gd name="connsiteY25" fmla="*/ 2402255 h 2592901"/>
              <a:gd name="connsiteX26" fmla="*/ 177572 w 2350958"/>
              <a:gd name="connsiteY26" fmla="*/ 2436901 h 2592901"/>
              <a:gd name="connsiteX27" fmla="*/ 171107 w 2350958"/>
              <a:gd name="connsiteY27" fmla="*/ 2260020 h 2592901"/>
              <a:gd name="connsiteX28" fmla="*/ 20261 w 2350958"/>
              <a:gd name="connsiteY28" fmla="*/ 1900075 h 2592901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266092 w 2350958"/>
              <a:gd name="connsiteY5" fmla="*/ 487426 h 2582463"/>
              <a:gd name="connsiteX6" fmla="*/ 1630266 w 2350958"/>
              <a:gd name="connsiteY6" fmla="*/ 349477 h 2582463"/>
              <a:gd name="connsiteX7" fmla="*/ 1573159 w 2350958"/>
              <a:gd name="connsiteY7" fmla="*/ 195902 h 2582463"/>
              <a:gd name="connsiteX8" fmla="*/ 1580560 w 2350958"/>
              <a:gd name="connsiteY8" fmla="*/ 5818 h 2582463"/>
              <a:gd name="connsiteX9" fmla="*/ 1909199 w 2350958"/>
              <a:gd name="connsiteY9" fmla="*/ 76999 h 2582463"/>
              <a:gd name="connsiteX10" fmla="*/ 2056356 w 2350958"/>
              <a:gd name="connsiteY10" fmla="*/ 419444 h 2582463"/>
              <a:gd name="connsiteX11" fmla="*/ 2293889 w 2350958"/>
              <a:gd name="connsiteY11" fmla="*/ 807664 h 2582463"/>
              <a:gd name="connsiteX12" fmla="*/ 2296227 w 2350958"/>
              <a:gd name="connsiteY12" fmla="*/ 863456 h 2582463"/>
              <a:gd name="connsiteX13" fmla="*/ 2350906 w 2350958"/>
              <a:gd name="connsiteY13" fmla="*/ 1059027 h 2582463"/>
              <a:gd name="connsiteX14" fmla="*/ 2285746 w 2350958"/>
              <a:gd name="connsiteY14" fmla="*/ 1443255 h 2582463"/>
              <a:gd name="connsiteX15" fmla="*/ 2264915 w 2350958"/>
              <a:gd name="connsiteY15" fmla="*/ 1638434 h 2582463"/>
              <a:gd name="connsiteX16" fmla="*/ 2191848 w 2350958"/>
              <a:gd name="connsiteY16" fmla="*/ 1705765 h 2582463"/>
              <a:gd name="connsiteX17" fmla="*/ 2149530 w 2350958"/>
              <a:gd name="connsiteY17" fmla="*/ 1901291 h 2582463"/>
              <a:gd name="connsiteX18" fmla="*/ 2173213 w 2350958"/>
              <a:gd name="connsiteY18" fmla="*/ 2012898 h 2582463"/>
              <a:gd name="connsiteX19" fmla="*/ 2229355 w 2350958"/>
              <a:gd name="connsiteY19" fmla="*/ 2170670 h 2582463"/>
              <a:gd name="connsiteX20" fmla="*/ 2161771 w 2350958"/>
              <a:gd name="connsiteY20" fmla="*/ 2266940 h 2582463"/>
              <a:gd name="connsiteX21" fmla="*/ 1688812 w 2350958"/>
              <a:gd name="connsiteY21" fmla="*/ 2361228 h 2582463"/>
              <a:gd name="connsiteX22" fmla="*/ 1435862 w 2350958"/>
              <a:gd name="connsiteY22" fmla="*/ 2452758 h 2582463"/>
              <a:gd name="connsiteX23" fmla="*/ 1180037 w 2350958"/>
              <a:gd name="connsiteY23" fmla="*/ 2579861 h 2582463"/>
              <a:gd name="connsiteX24" fmla="*/ 924214 w 2350958"/>
              <a:gd name="connsiteY24" fmla="*/ 2507818 h 2582463"/>
              <a:gd name="connsiteX25" fmla="*/ 649452 w 2350958"/>
              <a:gd name="connsiteY25" fmla="*/ 2515775 h 2582463"/>
              <a:gd name="connsiteX26" fmla="*/ 430821 w 2350958"/>
              <a:gd name="connsiteY26" fmla="*/ 2391817 h 2582463"/>
              <a:gd name="connsiteX27" fmla="*/ 177572 w 2350958"/>
              <a:gd name="connsiteY27" fmla="*/ 2426463 h 2582463"/>
              <a:gd name="connsiteX28" fmla="*/ 171107 w 2350958"/>
              <a:gd name="connsiteY28" fmla="*/ 2249582 h 2582463"/>
              <a:gd name="connsiteX29" fmla="*/ 20261 w 2350958"/>
              <a:gd name="connsiteY29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630266 w 2350958"/>
              <a:gd name="connsiteY7" fmla="*/ 349477 h 2582463"/>
              <a:gd name="connsiteX8" fmla="*/ 1573159 w 2350958"/>
              <a:gd name="connsiteY8" fmla="*/ 195902 h 2582463"/>
              <a:gd name="connsiteX9" fmla="*/ 1580560 w 2350958"/>
              <a:gd name="connsiteY9" fmla="*/ 5818 h 2582463"/>
              <a:gd name="connsiteX10" fmla="*/ 1909199 w 2350958"/>
              <a:gd name="connsiteY10" fmla="*/ 76999 h 2582463"/>
              <a:gd name="connsiteX11" fmla="*/ 2056356 w 2350958"/>
              <a:gd name="connsiteY11" fmla="*/ 419444 h 2582463"/>
              <a:gd name="connsiteX12" fmla="*/ 2293889 w 2350958"/>
              <a:gd name="connsiteY12" fmla="*/ 807664 h 2582463"/>
              <a:gd name="connsiteX13" fmla="*/ 2296227 w 2350958"/>
              <a:gd name="connsiteY13" fmla="*/ 863456 h 2582463"/>
              <a:gd name="connsiteX14" fmla="*/ 2350906 w 2350958"/>
              <a:gd name="connsiteY14" fmla="*/ 1059027 h 2582463"/>
              <a:gd name="connsiteX15" fmla="*/ 2285746 w 2350958"/>
              <a:gd name="connsiteY15" fmla="*/ 1443255 h 2582463"/>
              <a:gd name="connsiteX16" fmla="*/ 2264915 w 2350958"/>
              <a:gd name="connsiteY16" fmla="*/ 1638434 h 2582463"/>
              <a:gd name="connsiteX17" fmla="*/ 2191848 w 2350958"/>
              <a:gd name="connsiteY17" fmla="*/ 1705765 h 2582463"/>
              <a:gd name="connsiteX18" fmla="*/ 2149530 w 2350958"/>
              <a:gd name="connsiteY18" fmla="*/ 1901291 h 2582463"/>
              <a:gd name="connsiteX19" fmla="*/ 2173213 w 2350958"/>
              <a:gd name="connsiteY19" fmla="*/ 2012898 h 2582463"/>
              <a:gd name="connsiteX20" fmla="*/ 2229355 w 2350958"/>
              <a:gd name="connsiteY20" fmla="*/ 2170670 h 2582463"/>
              <a:gd name="connsiteX21" fmla="*/ 2161771 w 2350958"/>
              <a:gd name="connsiteY21" fmla="*/ 2266940 h 2582463"/>
              <a:gd name="connsiteX22" fmla="*/ 1688812 w 2350958"/>
              <a:gd name="connsiteY22" fmla="*/ 2361228 h 2582463"/>
              <a:gd name="connsiteX23" fmla="*/ 1435862 w 2350958"/>
              <a:gd name="connsiteY23" fmla="*/ 2452758 h 2582463"/>
              <a:gd name="connsiteX24" fmla="*/ 1180037 w 2350958"/>
              <a:gd name="connsiteY24" fmla="*/ 2579861 h 2582463"/>
              <a:gd name="connsiteX25" fmla="*/ 924214 w 2350958"/>
              <a:gd name="connsiteY25" fmla="*/ 2507818 h 2582463"/>
              <a:gd name="connsiteX26" fmla="*/ 649452 w 2350958"/>
              <a:gd name="connsiteY26" fmla="*/ 2515775 h 2582463"/>
              <a:gd name="connsiteX27" fmla="*/ 430821 w 2350958"/>
              <a:gd name="connsiteY27" fmla="*/ 2391817 h 2582463"/>
              <a:gd name="connsiteX28" fmla="*/ 177572 w 2350958"/>
              <a:gd name="connsiteY28" fmla="*/ 2426463 h 2582463"/>
              <a:gd name="connsiteX29" fmla="*/ 171107 w 2350958"/>
              <a:gd name="connsiteY29" fmla="*/ 2249582 h 2582463"/>
              <a:gd name="connsiteX30" fmla="*/ 20261 w 2350958"/>
              <a:gd name="connsiteY30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12555 w 2350958"/>
              <a:gd name="connsiteY6" fmla="*/ 505797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490781 w 2350958"/>
              <a:gd name="connsiteY8" fmla="*/ 465439 h 2582463"/>
              <a:gd name="connsiteX9" fmla="*/ 1630266 w 2350958"/>
              <a:gd name="connsiteY9" fmla="*/ 349477 h 2582463"/>
              <a:gd name="connsiteX10" fmla="*/ 1573159 w 2350958"/>
              <a:gd name="connsiteY10" fmla="*/ 195902 h 2582463"/>
              <a:gd name="connsiteX11" fmla="*/ 1580560 w 2350958"/>
              <a:gd name="connsiteY11" fmla="*/ 5818 h 2582463"/>
              <a:gd name="connsiteX12" fmla="*/ 1909199 w 2350958"/>
              <a:gd name="connsiteY12" fmla="*/ 76999 h 2582463"/>
              <a:gd name="connsiteX13" fmla="*/ 2056356 w 2350958"/>
              <a:gd name="connsiteY13" fmla="*/ 419444 h 2582463"/>
              <a:gd name="connsiteX14" fmla="*/ 2293889 w 2350958"/>
              <a:gd name="connsiteY14" fmla="*/ 807664 h 2582463"/>
              <a:gd name="connsiteX15" fmla="*/ 2296227 w 2350958"/>
              <a:gd name="connsiteY15" fmla="*/ 863456 h 2582463"/>
              <a:gd name="connsiteX16" fmla="*/ 2350906 w 2350958"/>
              <a:gd name="connsiteY16" fmla="*/ 1059027 h 2582463"/>
              <a:gd name="connsiteX17" fmla="*/ 2285746 w 2350958"/>
              <a:gd name="connsiteY17" fmla="*/ 1443255 h 2582463"/>
              <a:gd name="connsiteX18" fmla="*/ 2264915 w 2350958"/>
              <a:gd name="connsiteY18" fmla="*/ 1638434 h 2582463"/>
              <a:gd name="connsiteX19" fmla="*/ 2191848 w 2350958"/>
              <a:gd name="connsiteY19" fmla="*/ 1705765 h 2582463"/>
              <a:gd name="connsiteX20" fmla="*/ 2149530 w 2350958"/>
              <a:gd name="connsiteY20" fmla="*/ 1901291 h 2582463"/>
              <a:gd name="connsiteX21" fmla="*/ 2173213 w 2350958"/>
              <a:gd name="connsiteY21" fmla="*/ 2012898 h 2582463"/>
              <a:gd name="connsiteX22" fmla="*/ 2229355 w 2350958"/>
              <a:gd name="connsiteY22" fmla="*/ 2170670 h 2582463"/>
              <a:gd name="connsiteX23" fmla="*/ 2161771 w 2350958"/>
              <a:gd name="connsiteY23" fmla="*/ 2266940 h 2582463"/>
              <a:gd name="connsiteX24" fmla="*/ 1688812 w 2350958"/>
              <a:gd name="connsiteY24" fmla="*/ 2361228 h 2582463"/>
              <a:gd name="connsiteX25" fmla="*/ 1435862 w 2350958"/>
              <a:gd name="connsiteY25" fmla="*/ 2452758 h 2582463"/>
              <a:gd name="connsiteX26" fmla="*/ 1180037 w 2350958"/>
              <a:gd name="connsiteY26" fmla="*/ 2579861 h 2582463"/>
              <a:gd name="connsiteX27" fmla="*/ 924214 w 2350958"/>
              <a:gd name="connsiteY27" fmla="*/ 2507818 h 2582463"/>
              <a:gd name="connsiteX28" fmla="*/ 649452 w 2350958"/>
              <a:gd name="connsiteY28" fmla="*/ 2515775 h 2582463"/>
              <a:gd name="connsiteX29" fmla="*/ 430821 w 2350958"/>
              <a:gd name="connsiteY29" fmla="*/ 2391817 h 2582463"/>
              <a:gd name="connsiteX30" fmla="*/ 177572 w 2350958"/>
              <a:gd name="connsiteY30" fmla="*/ 2426463 h 2582463"/>
              <a:gd name="connsiteX31" fmla="*/ 171107 w 2350958"/>
              <a:gd name="connsiteY31" fmla="*/ 2249582 h 2582463"/>
              <a:gd name="connsiteX32" fmla="*/ 20261 w 2350958"/>
              <a:gd name="connsiteY32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299911 w 2350958"/>
              <a:gd name="connsiteY8" fmla="*/ 466324 h 2582463"/>
              <a:gd name="connsiteX9" fmla="*/ 1490781 w 2350958"/>
              <a:gd name="connsiteY9" fmla="*/ 465439 h 2582463"/>
              <a:gd name="connsiteX10" fmla="*/ 1630266 w 2350958"/>
              <a:gd name="connsiteY10" fmla="*/ 349477 h 2582463"/>
              <a:gd name="connsiteX11" fmla="*/ 1573159 w 2350958"/>
              <a:gd name="connsiteY11" fmla="*/ 195902 h 2582463"/>
              <a:gd name="connsiteX12" fmla="*/ 1580560 w 2350958"/>
              <a:gd name="connsiteY12" fmla="*/ 5818 h 2582463"/>
              <a:gd name="connsiteX13" fmla="*/ 1909199 w 2350958"/>
              <a:gd name="connsiteY13" fmla="*/ 76999 h 2582463"/>
              <a:gd name="connsiteX14" fmla="*/ 2056356 w 2350958"/>
              <a:gd name="connsiteY14" fmla="*/ 419444 h 2582463"/>
              <a:gd name="connsiteX15" fmla="*/ 2293889 w 2350958"/>
              <a:gd name="connsiteY15" fmla="*/ 807664 h 2582463"/>
              <a:gd name="connsiteX16" fmla="*/ 2296227 w 2350958"/>
              <a:gd name="connsiteY16" fmla="*/ 863456 h 2582463"/>
              <a:gd name="connsiteX17" fmla="*/ 2350906 w 2350958"/>
              <a:gd name="connsiteY17" fmla="*/ 1059027 h 2582463"/>
              <a:gd name="connsiteX18" fmla="*/ 2285746 w 2350958"/>
              <a:gd name="connsiteY18" fmla="*/ 1443255 h 2582463"/>
              <a:gd name="connsiteX19" fmla="*/ 2264915 w 2350958"/>
              <a:gd name="connsiteY19" fmla="*/ 1638434 h 2582463"/>
              <a:gd name="connsiteX20" fmla="*/ 2191848 w 2350958"/>
              <a:gd name="connsiteY20" fmla="*/ 1705765 h 2582463"/>
              <a:gd name="connsiteX21" fmla="*/ 2149530 w 2350958"/>
              <a:gd name="connsiteY21" fmla="*/ 1901291 h 2582463"/>
              <a:gd name="connsiteX22" fmla="*/ 2173213 w 2350958"/>
              <a:gd name="connsiteY22" fmla="*/ 2012898 h 2582463"/>
              <a:gd name="connsiteX23" fmla="*/ 2229355 w 2350958"/>
              <a:gd name="connsiteY23" fmla="*/ 2170670 h 2582463"/>
              <a:gd name="connsiteX24" fmla="*/ 2161771 w 2350958"/>
              <a:gd name="connsiteY24" fmla="*/ 2266940 h 2582463"/>
              <a:gd name="connsiteX25" fmla="*/ 1688812 w 2350958"/>
              <a:gd name="connsiteY25" fmla="*/ 2361228 h 2582463"/>
              <a:gd name="connsiteX26" fmla="*/ 1435862 w 2350958"/>
              <a:gd name="connsiteY26" fmla="*/ 2452758 h 2582463"/>
              <a:gd name="connsiteX27" fmla="*/ 1180037 w 2350958"/>
              <a:gd name="connsiteY27" fmla="*/ 2579861 h 2582463"/>
              <a:gd name="connsiteX28" fmla="*/ 924214 w 2350958"/>
              <a:gd name="connsiteY28" fmla="*/ 2507818 h 2582463"/>
              <a:gd name="connsiteX29" fmla="*/ 649452 w 2350958"/>
              <a:gd name="connsiteY29" fmla="*/ 2515775 h 2582463"/>
              <a:gd name="connsiteX30" fmla="*/ 430821 w 2350958"/>
              <a:gd name="connsiteY30" fmla="*/ 2391817 h 2582463"/>
              <a:gd name="connsiteX31" fmla="*/ 177572 w 2350958"/>
              <a:gd name="connsiteY31" fmla="*/ 2426463 h 2582463"/>
              <a:gd name="connsiteX32" fmla="*/ 171107 w 2350958"/>
              <a:gd name="connsiteY32" fmla="*/ 2249582 h 2582463"/>
              <a:gd name="connsiteX33" fmla="*/ 20261 w 2350958"/>
              <a:gd name="connsiteY33" fmla="*/ 1889637 h 258246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98809 w 2350958"/>
              <a:gd name="connsiteY3" fmla="*/ 1465059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98809 w 2350958"/>
              <a:gd name="connsiteY4" fmla="*/ 1465059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423944 w 2350958"/>
              <a:gd name="connsiteY7" fmla="*/ 763227 h 2590733"/>
              <a:gd name="connsiteX8" fmla="*/ 1319913 w 2350958"/>
              <a:gd name="connsiteY8" fmla="*/ 623636 h 2590733"/>
              <a:gd name="connsiteX9" fmla="*/ 1212555 w 2350958"/>
              <a:gd name="connsiteY9" fmla="*/ 514067 h 2590733"/>
              <a:gd name="connsiteX10" fmla="*/ 1299911 w 2350958"/>
              <a:gd name="connsiteY10" fmla="*/ 474594 h 2590733"/>
              <a:gd name="connsiteX11" fmla="*/ 1490781 w 2350958"/>
              <a:gd name="connsiteY11" fmla="*/ 473709 h 2590733"/>
              <a:gd name="connsiteX12" fmla="*/ 1630266 w 2350958"/>
              <a:gd name="connsiteY12" fmla="*/ 357747 h 2590733"/>
              <a:gd name="connsiteX13" fmla="*/ 1573159 w 2350958"/>
              <a:gd name="connsiteY13" fmla="*/ 204172 h 2590733"/>
              <a:gd name="connsiteX14" fmla="*/ 1580560 w 2350958"/>
              <a:gd name="connsiteY14" fmla="*/ 14088 h 2590733"/>
              <a:gd name="connsiteX15" fmla="*/ 1846073 w 2350958"/>
              <a:gd name="connsiteY15" fmla="*/ 21986 h 2590733"/>
              <a:gd name="connsiteX16" fmla="*/ 1909199 w 2350958"/>
              <a:gd name="connsiteY16" fmla="*/ 85269 h 2590733"/>
              <a:gd name="connsiteX17" fmla="*/ 2056356 w 2350958"/>
              <a:gd name="connsiteY17" fmla="*/ 427714 h 2590733"/>
              <a:gd name="connsiteX18" fmla="*/ 2293889 w 2350958"/>
              <a:gd name="connsiteY18" fmla="*/ 815934 h 2590733"/>
              <a:gd name="connsiteX19" fmla="*/ 2296227 w 2350958"/>
              <a:gd name="connsiteY19" fmla="*/ 871726 h 2590733"/>
              <a:gd name="connsiteX20" fmla="*/ 2350906 w 2350958"/>
              <a:gd name="connsiteY20" fmla="*/ 1067297 h 2590733"/>
              <a:gd name="connsiteX21" fmla="*/ 2285746 w 2350958"/>
              <a:gd name="connsiteY21" fmla="*/ 1451525 h 2590733"/>
              <a:gd name="connsiteX22" fmla="*/ 2264915 w 2350958"/>
              <a:gd name="connsiteY22" fmla="*/ 1646704 h 2590733"/>
              <a:gd name="connsiteX23" fmla="*/ 2191848 w 2350958"/>
              <a:gd name="connsiteY23" fmla="*/ 1714035 h 2590733"/>
              <a:gd name="connsiteX24" fmla="*/ 2149530 w 2350958"/>
              <a:gd name="connsiteY24" fmla="*/ 1909561 h 2590733"/>
              <a:gd name="connsiteX25" fmla="*/ 2173213 w 2350958"/>
              <a:gd name="connsiteY25" fmla="*/ 2021168 h 2590733"/>
              <a:gd name="connsiteX26" fmla="*/ 2229355 w 2350958"/>
              <a:gd name="connsiteY26" fmla="*/ 2178940 h 2590733"/>
              <a:gd name="connsiteX27" fmla="*/ 2161771 w 2350958"/>
              <a:gd name="connsiteY27" fmla="*/ 2275210 h 2590733"/>
              <a:gd name="connsiteX28" fmla="*/ 1688812 w 2350958"/>
              <a:gd name="connsiteY28" fmla="*/ 2369498 h 2590733"/>
              <a:gd name="connsiteX29" fmla="*/ 1435862 w 2350958"/>
              <a:gd name="connsiteY29" fmla="*/ 2461028 h 2590733"/>
              <a:gd name="connsiteX30" fmla="*/ 1180037 w 2350958"/>
              <a:gd name="connsiteY30" fmla="*/ 2588131 h 2590733"/>
              <a:gd name="connsiteX31" fmla="*/ 924214 w 2350958"/>
              <a:gd name="connsiteY31" fmla="*/ 2516088 h 2590733"/>
              <a:gd name="connsiteX32" fmla="*/ 649452 w 2350958"/>
              <a:gd name="connsiteY32" fmla="*/ 2524045 h 2590733"/>
              <a:gd name="connsiteX33" fmla="*/ 430821 w 2350958"/>
              <a:gd name="connsiteY33" fmla="*/ 2400087 h 2590733"/>
              <a:gd name="connsiteX34" fmla="*/ 177572 w 2350958"/>
              <a:gd name="connsiteY34" fmla="*/ 2434733 h 2590733"/>
              <a:gd name="connsiteX35" fmla="*/ 171107 w 2350958"/>
              <a:gd name="connsiteY35" fmla="*/ 2257852 h 2590733"/>
              <a:gd name="connsiteX36" fmla="*/ 20261 w 2350958"/>
              <a:gd name="connsiteY36" fmla="*/ 1897907 h 2590733"/>
              <a:gd name="connsiteX0" fmla="*/ 7484 w 2338181"/>
              <a:gd name="connsiteY0" fmla="*/ 1897907 h 2590733"/>
              <a:gd name="connsiteX1" fmla="*/ 92216 w 2338181"/>
              <a:gd name="connsiteY1" fmla="*/ 1710197 h 2590733"/>
              <a:gd name="connsiteX2" fmla="*/ 670044 w 2338181"/>
              <a:gd name="connsiteY2" fmla="*/ 1562342 h 2590733"/>
              <a:gd name="connsiteX3" fmla="*/ 1375473 w 2338181"/>
              <a:gd name="connsiteY3" fmla="*/ 1586451 h 2590733"/>
              <a:gd name="connsiteX4" fmla="*/ 1542766 w 2338181"/>
              <a:gd name="connsiteY4" fmla="*/ 1498334 h 2590733"/>
              <a:gd name="connsiteX5" fmla="*/ 1610036 w 2338181"/>
              <a:gd name="connsiteY5" fmla="*/ 1366268 h 2590733"/>
              <a:gd name="connsiteX6" fmla="*/ 1529443 w 2338181"/>
              <a:gd name="connsiteY6" fmla="*/ 1027674 h 2590733"/>
              <a:gd name="connsiteX7" fmla="*/ 1447966 w 2338181"/>
              <a:gd name="connsiteY7" fmla="*/ 786822 h 2590733"/>
              <a:gd name="connsiteX8" fmla="*/ 1411167 w 2338181"/>
              <a:gd name="connsiteY8" fmla="*/ 763227 h 2590733"/>
              <a:gd name="connsiteX9" fmla="*/ 1307136 w 2338181"/>
              <a:gd name="connsiteY9" fmla="*/ 623636 h 2590733"/>
              <a:gd name="connsiteX10" fmla="*/ 1199778 w 2338181"/>
              <a:gd name="connsiteY10" fmla="*/ 514067 h 2590733"/>
              <a:gd name="connsiteX11" fmla="*/ 1287134 w 2338181"/>
              <a:gd name="connsiteY11" fmla="*/ 474594 h 2590733"/>
              <a:gd name="connsiteX12" fmla="*/ 1478004 w 2338181"/>
              <a:gd name="connsiteY12" fmla="*/ 473709 h 2590733"/>
              <a:gd name="connsiteX13" fmla="*/ 1617489 w 2338181"/>
              <a:gd name="connsiteY13" fmla="*/ 357747 h 2590733"/>
              <a:gd name="connsiteX14" fmla="*/ 1560382 w 2338181"/>
              <a:gd name="connsiteY14" fmla="*/ 204172 h 2590733"/>
              <a:gd name="connsiteX15" fmla="*/ 1567783 w 2338181"/>
              <a:gd name="connsiteY15" fmla="*/ 14088 h 2590733"/>
              <a:gd name="connsiteX16" fmla="*/ 1833296 w 2338181"/>
              <a:gd name="connsiteY16" fmla="*/ 21986 h 2590733"/>
              <a:gd name="connsiteX17" fmla="*/ 1896422 w 2338181"/>
              <a:gd name="connsiteY17" fmla="*/ 85269 h 2590733"/>
              <a:gd name="connsiteX18" fmla="*/ 2043579 w 2338181"/>
              <a:gd name="connsiteY18" fmla="*/ 427714 h 2590733"/>
              <a:gd name="connsiteX19" fmla="*/ 2281112 w 2338181"/>
              <a:gd name="connsiteY19" fmla="*/ 815934 h 2590733"/>
              <a:gd name="connsiteX20" fmla="*/ 2283450 w 2338181"/>
              <a:gd name="connsiteY20" fmla="*/ 871726 h 2590733"/>
              <a:gd name="connsiteX21" fmla="*/ 2338129 w 2338181"/>
              <a:gd name="connsiteY21" fmla="*/ 1067297 h 2590733"/>
              <a:gd name="connsiteX22" fmla="*/ 2272969 w 2338181"/>
              <a:gd name="connsiteY22" fmla="*/ 1451525 h 2590733"/>
              <a:gd name="connsiteX23" fmla="*/ 2252138 w 2338181"/>
              <a:gd name="connsiteY23" fmla="*/ 1646704 h 2590733"/>
              <a:gd name="connsiteX24" fmla="*/ 2179071 w 2338181"/>
              <a:gd name="connsiteY24" fmla="*/ 1714035 h 2590733"/>
              <a:gd name="connsiteX25" fmla="*/ 2136753 w 2338181"/>
              <a:gd name="connsiteY25" fmla="*/ 1909561 h 2590733"/>
              <a:gd name="connsiteX26" fmla="*/ 2160436 w 2338181"/>
              <a:gd name="connsiteY26" fmla="*/ 2021168 h 2590733"/>
              <a:gd name="connsiteX27" fmla="*/ 2216578 w 2338181"/>
              <a:gd name="connsiteY27" fmla="*/ 2178940 h 2590733"/>
              <a:gd name="connsiteX28" fmla="*/ 2148994 w 2338181"/>
              <a:gd name="connsiteY28" fmla="*/ 2275210 h 2590733"/>
              <a:gd name="connsiteX29" fmla="*/ 1676035 w 2338181"/>
              <a:gd name="connsiteY29" fmla="*/ 2369498 h 2590733"/>
              <a:gd name="connsiteX30" fmla="*/ 1423085 w 2338181"/>
              <a:gd name="connsiteY30" fmla="*/ 2461028 h 2590733"/>
              <a:gd name="connsiteX31" fmla="*/ 1167260 w 2338181"/>
              <a:gd name="connsiteY31" fmla="*/ 2588131 h 2590733"/>
              <a:gd name="connsiteX32" fmla="*/ 911437 w 2338181"/>
              <a:gd name="connsiteY32" fmla="*/ 2516088 h 2590733"/>
              <a:gd name="connsiteX33" fmla="*/ 636675 w 2338181"/>
              <a:gd name="connsiteY33" fmla="*/ 2524045 h 2590733"/>
              <a:gd name="connsiteX34" fmla="*/ 418044 w 2338181"/>
              <a:gd name="connsiteY34" fmla="*/ 2400087 h 2590733"/>
              <a:gd name="connsiteX35" fmla="*/ 164795 w 2338181"/>
              <a:gd name="connsiteY35" fmla="*/ 2434733 h 2590733"/>
              <a:gd name="connsiteX36" fmla="*/ 158330 w 2338181"/>
              <a:gd name="connsiteY36" fmla="*/ 2257852 h 2590733"/>
              <a:gd name="connsiteX37" fmla="*/ 7484 w 2338181"/>
              <a:gd name="connsiteY37" fmla="*/ 1897907 h 2590733"/>
              <a:gd name="connsiteX0" fmla="*/ 905 w 2331602"/>
              <a:gd name="connsiteY0" fmla="*/ 1897907 h 2590733"/>
              <a:gd name="connsiteX1" fmla="*/ 85637 w 2331602"/>
              <a:gd name="connsiteY1" fmla="*/ 1710197 h 2590733"/>
              <a:gd name="connsiteX2" fmla="*/ 663465 w 2331602"/>
              <a:gd name="connsiteY2" fmla="*/ 1562342 h 2590733"/>
              <a:gd name="connsiteX3" fmla="*/ 1368894 w 2331602"/>
              <a:gd name="connsiteY3" fmla="*/ 1586451 h 2590733"/>
              <a:gd name="connsiteX4" fmla="*/ 1536187 w 2331602"/>
              <a:gd name="connsiteY4" fmla="*/ 1498334 h 2590733"/>
              <a:gd name="connsiteX5" fmla="*/ 1603457 w 2331602"/>
              <a:gd name="connsiteY5" fmla="*/ 1366268 h 2590733"/>
              <a:gd name="connsiteX6" fmla="*/ 1522864 w 2331602"/>
              <a:gd name="connsiteY6" fmla="*/ 1027674 h 2590733"/>
              <a:gd name="connsiteX7" fmla="*/ 1441387 w 2331602"/>
              <a:gd name="connsiteY7" fmla="*/ 786822 h 2590733"/>
              <a:gd name="connsiteX8" fmla="*/ 1404588 w 2331602"/>
              <a:gd name="connsiteY8" fmla="*/ 763227 h 2590733"/>
              <a:gd name="connsiteX9" fmla="*/ 1300557 w 2331602"/>
              <a:gd name="connsiteY9" fmla="*/ 623636 h 2590733"/>
              <a:gd name="connsiteX10" fmla="*/ 1193199 w 2331602"/>
              <a:gd name="connsiteY10" fmla="*/ 514067 h 2590733"/>
              <a:gd name="connsiteX11" fmla="*/ 1280555 w 2331602"/>
              <a:gd name="connsiteY11" fmla="*/ 474594 h 2590733"/>
              <a:gd name="connsiteX12" fmla="*/ 1471425 w 2331602"/>
              <a:gd name="connsiteY12" fmla="*/ 473709 h 2590733"/>
              <a:gd name="connsiteX13" fmla="*/ 1610910 w 2331602"/>
              <a:gd name="connsiteY13" fmla="*/ 357747 h 2590733"/>
              <a:gd name="connsiteX14" fmla="*/ 1553803 w 2331602"/>
              <a:gd name="connsiteY14" fmla="*/ 204172 h 2590733"/>
              <a:gd name="connsiteX15" fmla="*/ 1561204 w 2331602"/>
              <a:gd name="connsiteY15" fmla="*/ 14088 h 2590733"/>
              <a:gd name="connsiteX16" fmla="*/ 1826717 w 2331602"/>
              <a:gd name="connsiteY16" fmla="*/ 21986 h 2590733"/>
              <a:gd name="connsiteX17" fmla="*/ 1889843 w 2331602"/>
              <a:gd name="connsiteY17" fmla="*/ 85269 h 2590733"/>
              <a:gd name="connsiteX18" fmla="*/ 2037000 w 2331602"/>
              <a:gd name="connsiteY18" fmla="*/ 427714 h 2590733"/>
              <a:gd name="connsiteX19" fmla="*/ 2274533 w 2331602"/>
              <a:gd name="connsiteY19" fmla="*/ 815934 h 2590733"/>
              <a:gd name="connsiteX20" fmla="*/ 2276871 w 2331602"/>
              <a:gd name="connsiteY20" fmla="*/ 871726 h 2590733"/>
              <a:gd name="connsiteX21" fmla="*/ 2331550 w 2331602"/>
              <a:gd name="connsiteY21" fmla="*/ 1067297 h 2590733"/>
              <a:gd name="connsiteX22" fmla="*/ 2266390 w 2331602"/>
              <a:gd name="connsiteY22" fmla="*/ 1451525 h 2590733"/>
              <a:gd name="connsiteX23" fmla="*/ 2245559 w 2331602"/>
              <a:gd name="connsiteY23" fmla="*/ 1646704 h 2590733"/>
              <a:gd name="connsiteX24" fmla="*/ 2172492 w 2331602"/>
              <a:gd name="connsiteY24" fmla="*/ 1714035 h 2590733"/>
              <a:gd name="connsiteX25" fmla="*/ 2130174 w 2331602"/>
              <a:gd name="connsiteY25" fmla="*/ 1909561 h 2590733"/>
              <a:gd name="connsiteX26" fmla="*/ 2153857 w 2331602"/>
              <a:gd name="connsiteY26" fmla="*/ 2021168 h 2590733"/>
              <a:gd name="connsiteX27" fmla="*/ 2209999 w 2331602"/>
              <a:gd name="connsiteY27" fmla="*/ 2178940 h 2590733"/>
              <a:gd name="connsiteX28" fmla="*/ 2142415 w 2331602"/>
              <a:gd name="connsiteY28" fmla="*/ 2275210 h 2590733"/>
              <a:gd name="connsiteX29" fmla="*/ 1669456 w 2331602"/>
              <a:gd name="connsiteY29" fmla="*/ 2369498 h 2590733"/>
              <a:gd name="connsiteX30" fmla="*/ 1416506 w 2331602"/>
              <a:gd name="connsiteY30" fmla="*/ 2461028 h 2590733"/>
              <a:gd name="connsiteX31" fmla="*/ 1160681 w 2331602"/>
              <a:gd name="connsiteY31" fmla="*/ 2588131 h 2590733"/>
              <a:gd name="connsiteX32" fmla="*/ 904858 w 2331602"/>
              <a:gd name="connsiteY32" fmla="*/ 2516088 h 2590733"/>
              <a:gd name="connsiteX33" fmla="*/ 630096 w 2331602"/>
              <a:gd name="connsiteY33" fmla="*/ 2524045 h 2590733"/>
              <a:gd name="connsiteX34" fmla="*/ 411465 w 2331602"/>
              <a:gd name="connsiteY34" fmla="*/ 2400087 h 2590733"/>
              <a:gd name="connsiteX35" fmla="*/ 158216 w 2331602"/>
              <a:gd name="connsiteY35" fmla="*/ 2434733 h 2590733"/>
              <a:gd name="connsiteX36" fmla="*/ 151751 w 2331602"/>
              <a:gd name="connsiteY36" fmla="*/ 2257852 h 2590733"/>
              <a:gd name="connsiteX37" fmla="*/ 47722 w 2331602"/>
              <a:gd name="connsiteY37" fmla="*/ 2118261 h 2590733"/>
              <a:gd name="connsiteX38" fmla="*/ 905 w 2331602"/>
              <a:gd name="connsiteY38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687738 w 2355875"/>
              <a:gd name="connsiteY3" fmla="*/ 1562342 h 2590733"/>
              <a:gd name="connsiteX4" fmla="*/ 1393167 w 2355875"/>
              <a:gd name="connsiteY4" fmla="*/ 1586451 h 2590733"/>
              <a:gd name="connsiteX5" fmla="*/ 1560460 w 2355875"/>
              <a:gd name="connsiteY5" fmla="*/ 1498334 h 2590733"/>
              <a:gd name="connsiteX6" fmla="*/ 1627730 w 2355875"/>
              <a:gd name="connsiteY6" fmla="*/ 1366268 h 2590733"/>
              <a:gd name="connsiteX7" fmla="*/ 1547137 w 2355875"/>
              <a:gd name="connsiteY7" fmla="*/ 1027674 h 2590733"/>
              <a:gd name="connsiteX8" fmla="*/ 1465660 w 2355875"/>
              <a:gd name="connsiteY8" fmla="*/ 786822 h 2590733"/>
              <a:gd name="connsiteX9" fmla="*/ 1428861 w 2355875"/>
              <a:gd name="connsiteY9" fmla="*/ 763227 h 2590733"/>
              <a:gd name="connsiteX10" fmla="*/ 1324830 w 2355875"/>
              <a:gd name="connsiteY10" fmla="*/ 623636 h 2590733"/>
              <a:gd name="connsiteX11" fmla="*/ 1217472 w 2355875"/>
              <a:gd name="connsiteY11" fmla="*/ 514067 h 2590733"/>
              <a:gd name="connsiteX12" fmla="*/ 1304828 w 2355875"/>
              <a:gd name="connsiteY12" fmla="*/ 474594 h 2590733"/>
              <a:gd name="connsiteX13" fmla="*/ 1495698 w 2355875"/>
              <a:gd name="connsiteY13" fmla="*/ 473709 h 2590733"/>
              <a:gd name="connsiteX14" fmla="*/ 1635183 w 2355875"/>
              <a:gd name="connsiteY14" fmla="*/ 357747 h 2590733"/>
              <a:gd name="connsiteX15" fmla="*/ 1578076 w 2355875"/>
              <a:gd name="connsiteY15" fmla="*/ 204172 h 2590733"/>
              <a:gd name="connsiteX16" fmla="*/ 1585477 w 2355875"/>
              <a:gd name="connsiteY16" fmla="*/ 14088 h 2590733"/>
              <a:gd name="connsiteX17" fmla="*/ 1850990 w 2355875"/>
              <a:gd name="connsiteY17" fmla="*/ 21986 h 2590733"/>
              <a:gd name="connsiteX18" fmla="*/ 1914116 w 2355875"/>
              <a:gd name="connsiteY18" fmla="*/ 85269 h 2590733"/>
              <a:gd name="connsiteX19" fmla="*/ 2061273 w 2355875"/>
              <a:gd name="connsiteY19" fmla="*/ 427714 h 2590733"/>
              <a:gd name="connsiteX20" fmla="*/ 2298806 w 2355875"/>
              <a:gd name="connsiteY20" fmla="*/ 815934 h 2590733"/>
              <a:gd name="connsiteX21" fmla="*/ 2301144 w 2355875"/>
              <a:gd name="connsiteY21" fmla="*/ 871726 h 2590733"/>
              <a:gd name="connsiteX22" fmla="*/ 2355823 w 2355875"/>
              <a:gd name="connsiteY22" fmla="*/ 1067297 h 2590733"/>
              <a:gd name="connsiteX23" fmla="*/ 2290663 w 2355875"/>
              <a:gd name="connsiteY23" fmla="*/ 1451525 h 2590733"/>
              <a:gd name="connsiteX24" fmla="*/ 2269832 w 2355875"/>
              <a:gd name="connsiteY24" fmla="*/ 1646704 h 2590733"/>
              <a:gd name="connsiteX25" fmla="*/ 2196765 w 2355875"/>
              <a:gd name="connsiteY25" fmla="*/ 1714035 h 2590733"/>
              <a:gd name="connsiteX26" fmla="*/ 2154447 w 2355875"/>
              <a:gd name="connsiteY26" fmla="*/ 1909561 h 2590733"/>
              <a:gd name="connsiteX27" fmla="*/ 2178130 w 2355875"/>
              <a:gd name="connsiteY27" fmla="*/ 2021168 h 2590733"/>
              <a:gd name="connsiteX28" fmla="*/ 2234272 w 2355875"/>
              <a:gd name="connsiteY28" fmla="*/ 2178940 h 2590733"/>
              <a:gd name="connsiteX29" fmla="*/ 2166688 w 2355875"/>
              <a:gd name="connsiteY29" fmla="*/ 2275210 h 2590733"/>
              <a:gd name="connsiteX30" fmla="*/ 1693729 w 2355875"/>
              <a:gd name="connsiteY30" fmla="*/ 2369498 h 2590733"/>
              <a:gd name="connsiteX31" fmla="*/ 1440779 w 2355875"/>
              <a:gd name="connsiteY31" fmla="*/ 2461028 h 2590733"/>
              <a:gd name="connsiteX32" fmla="*/ 1184954 w 2355875"/>
              <a:gd name="connsiteY32" fmla="*/ 2588131 h 2590733"/>
              <a:gd name="connsiteX33" fmla="*/ 929131 w 2355875"/>
              <a:gd name="connsiteY33" fmla="*/ 2516088 h 2590733"/>
              <a:gd name="connsiteX34" fmla="*/ 654369 w 2355875"/>
              <a:gd name="connsiteY34" fmla="*/ 2524045 h 2590733"/>
              <a:gd name="connsiteX35" fmla="*/ 435738 w 2355875"/>
              <a:gd name="connsiteY35" fmla="*/ 2400087 h 2590733"/>
              <a:gd name="connsiteX36" fmla="*/ 182489 w 2355875"/>
              <a:gd name="connsiteY36" fmla="*/ 2434733 h 2590733"/>
              <a:gd name="connsiteX37" fmla="*/ 176024 w 2355875"/>
              <a:gd name="connsiteY37" fmla="*/ 2257852 h 2590733"/>
              <a:gd name="connsiteX38" fmla="*/ 71995 w 2355875"/>
              <a:gd name="connsiteY38" fmla="*/ 2118261 h 2590733"/>
              <a:gd name="connsiteX39" fmla="*/ 25178 w 2355875"/>
              <a:gd name="connsiteY39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564638 w 2355875"/>
              <a:gd name="connsiteY3" fmla="*/ 1559992 h 2590733"/>
              <a:gd name="connsiteX4" fmla="*/ 687738 w 2355875"/>
              <a:gd name="connsiteY4" fmla="*/ 1562342 h 2590733"/>
              <a:gd name="connsiteX5" fmla="*/ 1393167 w 2355875"/>
              <a:gd name="connsiteY5" fmla="*/ 1586451 h 2590733"/>
              <a:gd name="connsiteX6" fmla="*/ 1560460 w 2355875"/>
              <a:gd name="connsiteY6" fmla="*/ 1498334 h 2590733"/>
              <a:gd name="connsiteX7" fmla="*/ 1627730 w 2355875"/>
              <a:gd name="connsiteY7" fmla="*/ 1366268 h 2590733"/>
              <a:gd name="connsiteX8" fmla="*/ 1547137 w 2355875"/>
              <a:gd name="connsiteY8" fmla="*/ 1027674 h 2590733"/>
              <a:gd name="connsiteX9" fmla="*/ 1465660 w 2355875"/>
              <a:gd name="connsiteY9" fmla="*/ 786822 h 2590733"/>
              <a:gd name="connsiteX10" fmla="*/ 1428861 w 2355875"/>
              <a:gd name="connsiteY10" fmla="*/ 763227 h 2590733"/>
              <a:gd name="connsiteX11" fmla="*/ 1324830 w 2355875"/>
              <a:gd name="connsiteY11" fmla="*/ 623636 h 2590733"/>
              <a:gd name="connsiteX12" fmla="*/ 1217472 w 2355875"/>
              <a:gd name="connsiteY12" fmla="*/ 514067 h 2590733"/>
              <a:gd name="connsiteX13" fmla="*/ 1304828 w 2355875"/>
              <a:gd name="connsiteY13" fmla="*/ 474594 h 2590733"/>
              <a:gd name="connsiteX14" fmla="*/ 1495698 w 2355875"/>
              <a:gd name="connsiteY14" fmla="*/ 473709 h 2590733"/>
              <a:gd name="connsiteX15" fmla="*/ 1635183 w 2355875"/>
              <a:gd name="connsiteY15" fmla="*/ 357747 h 2590733"/>
              <a:gd name="connsiteX16" fmla="*/ 1578076 w 2355875"/>
              <a:gd name="connsiteY16" fmla="*/ 204172 h 2590733"/>
              <a:gd name="connsiteX17" fmla="*/ 1585477 w 2355875"/>
              <a:gd name="connsiteY17" fmla="*/ 14088 h 2590733"/>
              <a:gd name="connsiteX18" fmla="*/ 1850990 w 2355875"/>
              <a:gd name="connsiteY18" fmla="*/ 21986 h 2590733"/>
              <a:gd name="connsiteX19" fmla="*/ 1914116 w 2355875"/>
              <a:gd name="connsiteY19" fmla="*/ 85269 h 2590733"/>
              <a:gd name="connsiteX20" fmla="*/ 2061273 w 2355875"/>
              <a:gd name="connsiteY20" fmla="*/ 427714 h 2590733"/>
              <a:gd name="connsiteX21" fmla="*/ 2298806 w 2355875"/>
              <a:gd name="connsiteY21" fmla="*/ 815934 h 2590733"/>
              <a:gd name="connsiteX22" fmla="*/ 2301144 w 2355875"/>
              <a:gd name="connsiteY22" fmla="*/ 871726 h 2590733"/>
              <a:gd name="connsiteX23" fmla="*/ 2355823 w 2355875"/>
              <a:gd name="connsiteY23" fmla="*/ 1067297 h 2590733"/>
              <a:gd name="connsiteX24" fmla="*/ 2290663 w 2355875"/>
              <a:gd name="connsiteY24" fmla="*/ 1451525 h 2590733"/>
              <a:gd name="connsiteX25" fmla="*/ 2269832 w 2355875"/>
              <a:gd name="connsiteY25" fmla="*/ 1646704 h 2590733"/>
              <a:gd name="connsiteX26" fmla="*/ 2196765 w 2355875"/>
              <a:gd name="connsiteY26" fmla="*/ 1714035 h 2590733"/>
              <a:gd name="connsiteX27" fmla="*/ 2154447 w 2355875"/>
              <a:gd name="connsiteY27" fmla="*/ 1909561 h 2590733"/>
              <a:gd name="connsiteX28" fmla="*/ 2178130 w 2355875"/>
              <a:gd name="connsiteY28" fmla="*/ 2021168 h 2590733"/>
              <a:gd name="connsiteX29" fmla="*/ 2234272 w 2355875"/>
              <a:gd name="connsiteY29" fmla="*/ 2178940 h 2590733"/>
              <a:gd name="connsiteX30" fmla="*/ 2166688 w 2355875"/>
              <a:gd name="connsiteY30" fmla="*/ 2275210 h 2590733"/>
              <a:gd name="connsiteX31" fmla="*/ 1693729 w 2355875"/>
              <a:gd name="connsiteY31" fmla="*/ 2369498 h 2590733"/>
              <a:gd name="connsiteX32" fmla="*/ 1440779 w 2355875"/>
              <a:gd name="connsiteY32" fmla="*/ 2461028 h 2590733"/>
              <a:gd name="connsiteX33" fmla="*/ 1184954 w 2355875"/>
              <a:gd name="connsiteY33" fmla="*/ 2588131 h 2590733"/>
              <a:gd name="connsiteX34" fmla="*/ 929131 w 2355875"/>
              <a:gd name="connsiteY34" fmla="*/ 2516088 h 2590733"/>
              <a:gd name="connsiteX35" fmla="*/ 654369 w 2355875"/>
              <a:gd name="connsiteY35" fmla="*/ 2524045 h 2590733"/>
              <a:gd name="connsiteX36" fmla="*/ 435738 w 2355875"/>
              <a:gd name="connsiteY36" fmla="*/ 2400087 h 2590733"/>
              <a:gd name="connsiteX37" fmla="*/ 182489 w 2355875"/>
              <a:gd name="connsiteY37" fmla="*/ 2434733 h 2590733"/>
              <a:gd name="connsiteX38" fmla="*/ 176024 w 2355875"/>
              <a:gd name="connsiteY38" fmla="*/ 2257852 h 2590733"/>
              <a:gd name="connsiteX39" fmla="*/ 71995 w 2355875"/>
              <a:gd name="connsiteY39" fmla="*/ 2118261 h 2590733"/>
              <a:gd name="connsiteX40" fmla="*/ 25178 w 2355875"/>
              <a:gd name="connsiteY40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393167 w 2355875"/>
              <a:gd name="connsiteY6" fmla="*/ 1586451 h 2590733"/>
              <a:gd name="connsiteX7" fmla="*/ 1560460 w 2355875"/>
              <a:gd name="connsiteY7" fmla="*/ 1498334 h 2590733"/>
              <a:gd name="connsiteX8" fmla="*/ 1627730 w 2355875"/>
              <a:gd name="connsiteY8" fmla="*/ 1366268 h 2590733"/>
              <a:gd name="connsiteX9" fmla="*/ 1547137 w 2355875"/>
              <a:gd name="connsiteY9" fmla="*/ 1027674 h 2590733"/>
              <a:gd name="connsiteX10" fmla="*/ 1465660 w 2355875"/>
              <a:gd name="connsiteY10" fmla="*/ 786822 h 2590733"/>
              <a:gd name="connsiteX11" fmla="*/ 1428861 w 2355875"/>
              <a:gd name="connsiteY11" fmla="*/ 763227 h 2590733"/>
              <a:gd name="connsiteX12" fmla="*/ 1324830 w 2355875"/>
              <a:gd name="connsiteY12" fmla="*/ 623636 h 2590733"/>
              <a:gd name="connsiteX13" fmla="*/ 1217472 w 2355875"/>
              <a:gd name="connsiteY13" fmla="*/ 514067 h 2590733"/>
              <a:gd name="connsiteX14" fmla="*/ 1304828 w 2355875"/>
              <a:gd name="connsiteY14" fmla="*/ 474594 h 2590733"/>
              <a:gd name="connsiteX15" fmla="*/ 1495698 w 2355875"/>
              <a:gd name="connsiteY15" fmla="*/ 473709 h 2590733"/>
              <a:gd name="connsiteX16" fmla="*/ 1635183 w 2355875"/>
              <a:gd name="connsiteY16" fmla="*/ 357747 h 2590733"/>
              <a:gd name="connsiteX17" fmla="*/ 1578076 w 2355875"/>
              <a:gd name="connsiteY17" fmla="*/ 204172 h 2590733"/>
              <a:gd name="connsiteX18" fmla="*/ 1585477 w 2355875"/>
              <a:gd name="connsiteY18" fmla="*/ 14088 h 2590733"/>
              <a:gd name="connsiteX19" fmla="*/ 1850990 w 2355875"/>
              <a:gd name="connsiteY19" fmla="*/ 21986 h 2590733"/>
              <a:gd name="connsiteX20" fmla="*/ 1914116 w 2355875"/>
              <a:gd name="connsiteY20" fmla="*/ 85269 h 2590733"/>
              <a:gd name="connsiteX21" fmla="*/ 2061273 w 2355875"/>
              <a:gd name="connsiteY21" fmla="*/ 427714 h 2590733"/>
              <a:gd name="connsiteX22" fmla="*/ 2298806 w 2355875"/>
              <a:gd name="connsiteY22" fmla="*/ 815934 h 2590733"/>
              <a:gd name="connsiteX23" fmla="*/ 2301144 w 2355875"/>
              <a:gd name="connsiteY23" fmla="*/ 871726 h 2590733"/>
              <a:gd name="connsiteX24" fmla="*/ 2355823 w 2355875"/>
              <a:gd name="connsiteY24" fmla="*/ 1067297 h 2590733"/>
              <a:gd name="connsiteX25" fmla="*/ 2290663 w 2355875"/>
              <a:gd name="connsiteY25" fmla="*/ 1451525 h 2590733"/>
              <a:gd name="connsiteX26" fmla="*/ 2269832 w 2355875"/>
              <a:gd name="connsiteY26" fmla="*/ 1646704 h 2590733"/>
              <a:gd name="connsiteX27" fmla="*/ 2196765 w 2355875"/>
              <a:gd name="connsiteY27" fmla="*/ 1714035 h 2590733"/>
              <a:gd name="connsiteX28" fmla="*/ 2154447 w 2355875"/>
              <a:gd name="connsiteY28" fmla="*/ 1909561 h 2590733"/>
              <a:gd name="connsiteX29" fmla="*/ 2178130 w 2355875"/>
              <a:gd name="connsiteY29" fmla="*/ 2021168 h 2590733"/>
              <a:gd name="connsiteX30" fmla="*/ 2234272 w 2355875"/>
              <a:gd name="connsiteY30" fmla="*/ 2178940 h 2590733"/>
              <a:gd name="connsiteX31" fmla="*/ 2166688 w 2355875"/>
              <a:gd name="connsiteY31" fmla="*/ 2275210 h 2590733"/>
              <a:gd name="connsiteX32" fmla="*/ 1693729 w 2355875"/>
              <a:gd name="connsiteY32" fmla="*/ 2369498 h 2590733"/>
              <a:gd name="connsiteX33" fmla="*/ 1440779 w 2355875"/>
              <a:gd name="connsiteY33" fmla="*/ 2461028 h 2590733"/>
              <a:gd name="connsiteX34" fmla="*/ 1184954 w 2355875"/>
              <a:gd name="connsiteY34" fmla="*/ 2588131 h 2590733"/>
              <a:gd name="connsiteX35" fmla="*/ 929131 w 2355875"/>
              <a:gd name="connsiteY35" fmla="*/ 2516088 h 2590733"/>
              <a:gd name="connsiteX36" fmla="*/ 654369 w 2355875"/>
              <a:gd name="connsiteY36" fmla="*/ 2524045 h 2590733"/>
              <a:gd name="connsiteX37" fmla="*/ 435738 w 2355875"/>
              <a:gd name="connsiteY37" fmla="*/ 2400087 h 2590733"/>
              <a:gd name="connsiteX38" fmla="*/ 182489 w 2355875"/>
              <a:gd name="connsiteY38" fmla="*/ 2434733 h 2590733"/>
              <a:gd name="connsiteX39" fmla="*/ 176024 w 2355875"/>
              <a:gd name="connsiteY39" fmla="*/ 2257852 h 2590733"/>
              <a:gd name="connsiteX40" fmla="*/ 71995 w 2355875"/>
              <a:gd name="connsiteY40" fmla="*/ 2118261 h 2590733"/>
              <a:gd name="connsiteX41" fmla="*/ 25178 w 2355875"/>
              <a:gd name="connsiteY41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146795 w 2355875"/>
              <a:gd name="connsiteY6" fmla="*/ 1598437 h 2590733"/>
              <a:gd name="connsiteX7" fmla="*/ 1393167 w 2355875"/>
              <a:gd name="connsiteY7" fmla="*/ 1586451 h 2590733"/>
              <a:gd name="connsiteX8" fmla="*/ 1560460 w 2355875"/>
              <a:gd name="connsiteY8" fmla="*/ 1498334 h 2590733"/>
              <a:gd name="connsiteX9" fmla="*/ 1627730 w 2355875"/>
              <a:gd name="connsiteY9" fmla="*/ 1366268 h 2590733"/>
              <a:gd name="connsiteX10" fmla="*/ 1547137 w 2355875"/>
              <a:gd name="connsiteY10" fmla="*/ 1027674 h 2590733"/>
              <a:gd name="connsiteX11" fmla="*/ 1465660 w 2355875"/>
              <a:gd name="connsiteY11" fmla="*/ 786822 h 2590733"/>
              <a:gd name="connsiteX12" fmla="*/ 1428861 w 2355875"/>
              <a:gd name="connsiteY12" fmla="*/ 763227 h 2590733"/>
              <a:gd name="connsiteX13" fmla="*/ 1324830 w 2355875"/>
              <a:gd name="connsiteY13" fmla="*/ 623636 h 2590733"/>
              <a:gd name="connsiteX14" fmla="*/ 1217472 w 2355875"/>
              <a:gd name="connsiteY14" fmla="*/ 514067 h 2590733"/>
              <a:gd name="connsiteX15" fmla="*/ 1304828 w 2355875"/>
              <a:gd name="connsiteY15" fmla="*/ 474594 h 2590733"/>
              <a:gd name="connsiteX16" fmla="*/ 1495698 w 2355875"/>
              <a:gd name="connsiteY16" fmla="*/ 473709 h 2590733"/>
              <a:gd name="connsiteX17" fmla="*/ 1635183 w 2355875"/>
              <a:gd name="connsiteY17" fmla="*/ 357747 h 2590733"/>
              <a:gd name="connsiteX18" fmla="*/ 1578076 w 2355875"/>
              <a:gd name="connsiteY18" fmla="*/ 204172 h 2590733"/>
              <a:gd name="connsiteX19" fmla="*/ 1585477 w 2355875"/>
              <a:gd name="connsiteY19" fmla="*/ 14088 h 2590733"/>
              <a:gd name="connsiteX20" fmla="*/ 1850990 w 2355875"/>
              <a:gd name="connsiteY20" fmla="*/ 21986 h 2590733"/>
              <a:gd name="connsiteX21" fmla="*/ 1914116 w 2355875"/>
              <a:gd name="connsiteY21" fmla="*/ 85269 h 2590733"/>
              <a:gd name="connsiteX22" fmla="*/ 2061273 w 2355875"/>
              <a:gd name="connsiteY22" fmla="*/ 427714 h 2590733"/>
              <a:gd name="connsiteX23" fmla="*/ 2298806 w 2355875"/>
              <a:gd name="connsiteY23" fmla="*/ 815934 h 2590733"/>
              <a:gd name="connsiteX24" fmla="*/ 2301144 w 2355875"/>
              <a:gd name="connsiteY24" fmla="*/ 871726 h 2590733"/>
              <a:gd name="connsiteX25" fmla="*/ 2355823 w 2355875"/>
              <a:gd name="connsiteY25" fmla="*/ 1067297 h 2590733"/>
              <a:gd name="connsiteX26" fmla="*/ 2290663 w 2355875"/>
              <a:gd name="connsiteY26" fmla="*/ 1451525 h 2590733"/>
              <a:gd name="connsiteX27" fmla="*/ 2269832 w 2355875"/>
              <a:gd name="connsiteY27" fmla="*/ 1646704 h 2590733"/>
              <a:gd name="connsiteX28" fmla="*/ 2196765 w 2355875"/>
              <a:gd name="connsiteY28" fmla="*/ 1714035 h 2590733"/>
              <a:gd name="connsiteX29" fmla="*/ 2154447 w 2355875"/>
              <a:gd name="connsiteY29" fmla="*/ 1909561 h 2590733"/>
              <a:gd name="connsiteX30" fmla="*/ 2178130 w 2355875"/>
              <a:gd name="connsiteY30" fmla="*/ 2021168 h 2590733"/>
              <a:gd name="connsiteX31" fmla="*/ 2234272 w 2355875"/>
              <a:gd name="connsiteY31" fmla="*/ 2178940 h 2590733"/>
              <a:gd name="connsiteX32" fmla="*/ 2166688 w 2355875"/>
              <a:gd name="connsiteY32" fmla="*/ 2275210 h 2590733"/>
              <a:gd name="connsiteX33" fmla="*/ 1693729 w 2355875"/>
              <a:gd name="connsiteY33" fmla="*/ 2369498 h 2590733"/>
              <a:gd name="connsiteX34" fmla="*/ 1440779 w 2355875"/>
              <a:gd name="connsiteY34" fmla="*/ 2461028 h 2590733"/>
              <a:gd name="connsiteX35" fmla="*/ 1184954 w 2355875"/>
              <a:gd name="connsiteY35" fmla="*/ 2588131 h 2590733"/>
              <a:gd name="connsiteX36" fmla="*/ 929131 w 2355875"/>
              <a:gd name="connsiteY36" fmla="*/ 2516088 h 2590733"/>
              <a:gd name="connsiteX37" fmla="*/ 654369 w 2355875"/>
              <a:gd name="connsiteY37" fmla="*/ 2524045 h 2590733"/>
              <a:gd name="connsiteX38" fmla="*/ 435738 w 2355875"/>
              <a:gd name="connsiteY38" fmla="*/ 2400087 h 2590733"/>
              <a:gd name="connsiteX39" fmla="*/ 182489 w 2355875"/>
              <a:gd name="connsiteY39" fmla="*/ 2434733 h 2590733"/>
              <a:gd name="connsiteX40" fmla="*/ 176024 w 2355875"/>
              <a:gd name="connsiteY40" fmla="*/ 2257852 h 2590733"/>
              <a:gd name="connsiteX41" fmla="*/ 71995 w 2355875"/>
              <a:gd name="connsiteY41" fmla="*/ 2118261 h 2590733"/>
              <a:gd name="connsiteX42" fmla="*/ 25178 w 2355875"/>
              <a:gd name="connsiteY42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60460 w 2355875"/>
              <a:gd name="connsiteY9" fmla="*/ 1498334 h 2590733"/>
              <a:gd name="connsiteX10" fmla="*/ 1627730 w 2355875"/>
              <a:gd name="connsiteY10" fmla="*/ 1366268 h 2590733"/>
              <a:gd name="connsiteX11" fmla="*/ 1547137 w 2355875"/>
              <a:gd name="connsiteY11" fmla="*/ 1027674 h 2590733"/>
              <a:gd name="connsiteX12" fmla="*/ 1465660 w 2355875"/>
              <a:gd name="connsiteY12" fmla="*/ 786822 h 2590733"/>
              <a:gd name="connsiteX13" fmla="*/ 1428861 w 2355875"/>
              <a:gd name="connsiteY13" fmla="*/ 763227 h 2590733"/>
              <a:gd name="connsiteX14" fmla="*/ 1324830 w 2355875"/>
              <a:gd name="connsiteY14" fmla="*/ 623636 h 2590733"/>
              <a:gd name="connsiteX15" fmla="*/ 1217472 w 2355875"/>
              <a:gd name="connsiteY15" fmla="*/ 514067 h 2590733"/>
              <a:gd name="connsiteX16" fmla="*/ 1304828 w 2355875"/>
              <a:gd name="connsiteY16" fmla="*/ 474594 h 2590733"/>
              <a:gd name="connsiteX17" fmla="*/ 1495698 w 2355875"/>
              <a:gd name="connsiteY17" fmla="*/ 473709 h 2590733"/>
              <a:gd name="connsiteX18" fmla="*/ 1635183 w 2355875"/>
              <a:gd name="connsiteY18" fmla="*/ 357747 h 2590733"/>
              <a:gd name="connsiteX19" fmla="*/ 1578076 w 2355875"/>
              <a:gd name="connsiteY19" fmla="*/ 204172 h 2590733"/>
              <a:gd name="connsiteX20" fmla="*/ 1585477 w 2355875"/>
              <a:gd name="connsiteY20" fmla="*/ 14088 h 2590733"/>
              <a:gd name="connsiteX21" fmla="*/ 1850990 w 2355875"/>
              <a:gd name="connsiteY21" fmla="*/ 21986 h 2590733"/>
              <a:gd name="connsiteX22" fmla="*/ 1914116 w 2355875"/>
              <a:gd name="connsiteY22" fmla="*/ 85269 h 2590733"/>
              <a:gd name="connsiteX23" fmla="*/ 2061273 w 2355875"/>
              <a:gd name="connsiteY23" fmla="*/ 427714 h 2590733"/>
              <a:gd name="connsiteX24" fmla="*/ 2298806 w 2355875"/>
              <a:gd name="connsiteY24" fmla="*/ 815934 h 2590733"/>
              <a:gd name="connsiteX25" fmla="*/ 2301144 w 2355875"/>
              <a:gd name="connsiteY25" fmla="*/ 871726 h 2590733"/>
              <a:gd name="connsiteX26" fmla="*/ 2355823 w 2355875"/>
              <a:gd name="connsiteY26" fmla="*/ 1067297 h 2590733"/>
              <a:gd name="connsiteX27" fmla="*/ 2290663 w 2355875"/>
              <a:gd name="connsiteY27" fmla="*/ 1451525 h 2590733"/>
              <a:gd name="connsiteX28" fmla="*/ 2269832 w 2355875"/>
              <a:gd name="connsiteY28" fmla="*/ 1646704 h 2590733"/>
              <a:gd name="connsiteX29" fmla="*/ 2196765 w 2355875"/>
              <a:gd name="connsiteY29" fmla="*/ 1714035 h 2590733"/>
              <a:gd name="connsiteX30" fmla="*/ 2154447 w 2355875"/>
              <a:gd name="connsiteY30" fmla="*/ 1909561 h 2590733"/>
              <a:gd name="connsiteX31" fmla="*/ 2178130 w 2355875"/>
              <a:gd name="connsiteY31" fmla="*/ 2021168 h 2590733"/>
              <a:gd name="connsiteX32" fmla="*/ 2234272 w 2355875"/>
              <a:gd name="connsiteY32" fmla="*/ 2178940 h 2590733"/>
              <a:gd name="connsiteX33" fmla="*/ 2166688 w 2355875"/>
              <a:gd name="connsiteY33" fmla="*/ 2275210 h 2590733"/>
              <a:gd name="connsiteX34" fmla="*/ 1693729 w 2355875"/>
              <a:gd name="connsiteY34" fmla="*/ 2369498 h 2590733"/>
              <a:gd name="connsiteX35" fmla="*/ 1440779 w 2355875"/>
              <a:gd name="connsiteY35" fmla="*/ 2461028 h 2590733"/>
              <a:gd name="connsiteX36" fmla="*/ 1184954 w 2355875"/>
              <a:gd name="connsiteY36" fmla="*/ 2588131 h 2590733"/>
              <a:gd name="connsiteX37" fmla="*/ 929131 w 2355875"/>
              <a:gd name="connsiteY37" fmla="*/ 2516088 h 2590733"/>
              <a:gd name="connsiteX38" fmla="*/ 654369 w 2355875"/>
              <a:gd name="connsiteY38" fmla="*/ 2524045 h 2590733"/>
              <a:gd name="connsiteX39" fmla="*/ 435738 w 2355875"/>
              <a:gd name="connsiteY39" fmla="*/ 2400087 h 2590733"/>
              <a:gd name="connsiteX40" fmla="*/ 182489 w 2355875"/>
              <a:gd name="connsiteY40" fmla="*/ 2434733 h 2590733"/>
              <a:gd name="connsiteX41" fmla="*/ 176024 w 2355875"/>
              <a:gd name="connsiteY41" fmla="*/ 2257852 h 2590733"/>
              <a:gd name="connsiteX42" fmla="*/ 71995 w 2355875"/>
              <a:gd name="connsiteY42" fmla="*/ 2118261 h 2590733"/>
              <a:gd name="connsiteX43" fmla="*/ 25178 w 2355875"/>
              <a:gd name="connsiteY43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07650 w 2355875"/>
              <a:gd name="connsiteY9" fmla="*/ 1545369 h 2590733"/>
              <a:gd name="connsiteX10" fmla="*/ 1560460 w 2355875"/>
              <a:gd name="connsiteY10" fmla="*/ 1498334 h 2590733"/>
              <a:gd name="connsiteX11" fmla="*/ 1627730 w 2355875"/>
              <a:gd name="connsiteY11" fmla="*/ 1366268 h 2590733"/>
              <a:gd name="connsiteX12" fmla="*/ 1547137 w 2355875"/>
              <a:gd name="connsiteY12" fmla="*/ 1027674 h 2590733"/>
              <a:gd name="connsiteX13" fmla="*/ 1465660 w 2355875"/>
              <a:gd name="connsiteY13" fmla="*/ 786822 h 2590733"/>
              <a:gd name="connsiteX14" fmla="*/ 1428861 w 2355875"/>
              <a:gd name="connsiteY14" fmla="*/ 763227 h 2590733"/>
              <a:gd name="connsiteX15" fmla="*/ 1324830 w 2355875"/>
              <a:gd name="connsiteY15" fmla="*/ 623636 h 2590733"/>
              <a:gd name="connsiteX16" fmla="*/ 1217472 w 2355875"/>
              <a:gd name="connsiteY16" fmla="*/ 514067 h 2590733"/>
              <a:gd name="connsiteX17" fmla="*/ 1304828 w 2355875"/>
              <a:gd name="connsiteY17" fmla="*/ 474594 h 2590733"/>
              <a:gd name="connsiteX18" fmla="*/ 1495698 w 2355875"/>
              <a:gd name="connsiteY18" fmla="*/ 473709 h 2590733"/>
              <a:gd name="connsiteX19" fmla="*/ 1635183 w 2355875"/>
              <a:gd name="connsiteY19" fmla="*/ 357747 h 2590733"/>
              <a:gd name="connsiteX20" fmla="*/ 1578076 w 2355875"/>
              <a:gd name="connsiteY20" fmla="*/ 204172 h 2590733"/>
              <a:gd name="connsiteX21" fmla="*/ 1585477 w 2355875"/>
              <a:gd name="connsiteY21" fmla="*/ 14088 h 2590733"/>
              <a:gd name="connsiteX22" fmla="*/ 1850990 w 2355875"/>
              <a:gd name="connsiteY22" fmla="*/ 21986 h 2590733"/>
              <a:gd name="connsiteX23" fmla="*/ 1914116 w 2355875"/>
              <a:gd name="connsiteY23" fmla="*/ 85269 h 2590733"/>
              <a:gd name="connsiteX24" fmla="*/ 2061273 w 2355875"/>
              <a:gd name="connsiteY24" fmla="*/ 427714 h 2590733"/>
              <a:gd name="connsiteX25" fmla="*/ 2298806 w 2355875"/>
              <a:gd name="connsiteY25" fmla="*/ 815934 h 2590733"/>
              <a:gd name="connsiteX26" fmla="*/ 2301144 w 2355875"/>
              <a:gd name="connsiteY26" fmla="*/ 871726 h 2590733"/>
              <a:gd name="connsiteX27" fmla="*/ 2355823 w 2355875"/>
              <a:gd name="connsiteY27" fmla="*/ 1067297 h 2590733"/>
              <a:gd name="connsiteX28" fmla="*/ 2290663 w 2355875"/>
              <a:gd name="connsiteY28" fmla="*/ 1451525 h 2590733"/>
              <a:gd name="connsiteX29" fmla="*/ 2269832 w 2355875"/>
              <a:gd name="connsiteY29" fmla="*/ 1646704 h 2590733"/>
              <a:gd name="connsiteX30" fmla="*/ 2196765 w 2355875"/>
              <a:gd name="connsiteY30" fmla="*/ 1714035 h 2590733"/>
              <a:gd name="connsiteX31" fmla="*/ 2154447 w 2355875"/>
              <a:gd name="connsiteY31" fmla="*/ 1909561 h 2590733"/>
              <a:gd name="connsiteX32" fmla="*/ 2178130 w 2355875"/>
              <a:gd name="connsiteY32" fmla="*/ 2021168 h 2590733"/>
              <a:gd name="connsiteX33" fmla="*/ 2234272 w 2355875"/>
              <a:gd name="connsiteY33" fmla="*/ 2178940 h 2590733"/>
              <a:gd name="connsiteX34" fmla="*/ 2166688 w 2355875"/>
              <a:gd name="connsiteY34" fmla="*/ 2275210 h 2590733"/>
              <a:gd name="connsiteX35" fmla="*/ 1693729 w 2355875"/>
              <a:gd name="connsiteY35" fmla="*/ 2369498 h 2590733"/>
              <a:gd name="connsiteX36" fmla="*/ 1440779 w 2355875"/>
              <a:gd name="connsiteY36" fmla="*/ 2461028 h 2590733"/>
              <a:gd name="connsiteX37" fmla="*/ 1184954 w 2355875"/>
              <a:gd name="connsiteY37" fmla="*/ 2588131 h 2590733"/>
              <a:gd name="connsiteX38" fmla="*/ 929131 w 2355875"/>
              <a:gd name="connsiteY38" fmla="*/ 2516088 h 2590733"/>
              <a:gd name="connsiteX39" fmla="*/ 654369 w 2355875"/>
              <a:gd name="connsiteY39" fmla="*/ 2524045 h 2590733"/>
              <a:gd name="connsiteX40" fmla="*/ 435738 w 2355875"/>
              <a:gd name="connsiteY40" fmla="*/ 2400087 h 2590733"/>
              <a:gd name="connsiteX41" fmla="*/ 182489 w 2355875"/>
              <a:gd name="connsiteY41" fmla="*/ 2434733 h 2590733"/>
              <a:gd name="connsiteX42" fmla="*/ 176024 w 2355875"/>
              <a:gd name="connsiteY42" fmla="*/ 2257852 h 2590733"/>
              <a:gd name="connsiteX43" fmla="*/ 71995 w 2355875"/>
              <a:gd name="connsiteY43" fmla="*/ 2118261 h 2590733"/>
              <a:gd name="connsiteX44" fmla="*/ 25178 w 2355875"/>
              <a:gd name="connsiteY44" fmla="*/ 1897907 h 259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355875" h="2590733">
                <a:moveTo>
                  <a:pt x="25178" y="1897907"/>
                </a:moveTo>
                <a:cubicBezTo>
                  <a:pt x="13907" y="1859091"/>
                  <a:pt x="-9754" y="1916652"/>
                  <a:pt x="4368" y="1885367"/>
                </a:cubicBezTo>
                <a:cubicBezTo>
                  <a:pt x="18490" y="1854082"/>
                  <a:pt x="44397" y="1756895"/>
                  <a:pt x="109910" y="1710197"/>
                </a:cubicBezTo>
                <a:cubicBezTo>
                  <a:pt x="175423" y="1663499"/>
                  <a:pt x="317764" y="1656227"/>
                  <a:pt x="393552" y="1631193"/>
                </a:cubicBezTo>
                <a:cubicBezTo>
                  <a:pt x="469340" y="1606159"/>
                  <a:pt x="516256" y="1567132"/>
                  <a:pt x="564638" y="1559992"/>
                </a:cubicBezTo>
                <a:cubicBezTo>
                  <a:pt x="613021" y="1552852"/>
                  <a:pt x="629099" y="1558950"/>
                  <a:pt x="687738" y="1562342"/>
                </a:cubicBezTo>
                <a:cubicBezTo>
                  <a:pt x="746377" y="1565734"/>
                  <a:pt x="871793" y="1518924"/>
                  <a:pt x="948302" y="1524940"/>
                </a:cubicBezTo>
                <a:cubicBezTo>
                  <a:pt x="1024811" y="1530956"/>
                  <a:pt x="1067346" y="1597419"/>
                  <a:pt x="1146795" y="1598437"/>
                </a:cubicBezTo>
                <a:cubicBezTo>
                  <a:pt x="1226244" y="1599455"/>
                  <a:pt x="1329688" y="1591127"/>
                  <a:pt x="1393167" y="1586451"/>
                </a:cubicBezTo>
                <a:cubicBezTo>
                  <a:pt x="1456646" y="1581775"/>
                  <a:pt x="1479768" y="1560055"/>
                  <a:pt x="1507650" y="1545369"/>
                </a:cubicBezTo>
                <a:cubicBezTo>
                  <a:pt x="1535532" y="1530683"/>
                  <a:pt x="1543783" y="1532353"/>
                  <a:pt x="1560460" y="1498334"/>
                </a:cubicBezTo>
                <a:cubicBezTo>
                  <a:pt x="1590182" y="1458709"/>
                  <a:pt x="1629951" y="1444711"/>
                  <a:pt x="1627730" y="1366268"/>
                </a:cubicBezTo>
                <a:cubicBezTo>
                  <a:pt x="1625510" y="1287825"/>
                  <a:pt x="1564777" y="1121321"/>
                  <a:pt x="1547137" y="1027674"/>
                </a:cubicBezTo>
                <a:cubicBezTo>
                  <a:pt x="1529497" y="934027"/>
                  <a:pt x="1483604" y="833975"/>
                  <a:pt x="1465660" y="786822"/>
                </a:cubicBezTo>
                <a:cubicBezTo>
                  <a:pt x="1447716" y="739669"/>
                  <a:pt x="1452333" y="790425"/>
                  <a:pt x="1428861" y="763227"/>
                </a:cubicBezTo>
                <a:cubicBezTo>
                  <a:pt x="1405389" y="736029"/>
                  <a:pt x="1361830" y="662084"/>
                  <a:pt x="1324830" y="623636"/>
                </a:cubicBezTo>
                <a:cubicBezTo>
                  <a:pt x="1287830" y="585188"/>
                  <a:pt x="1222642" y="534641"/>
                  <a:pt x="1217472" y="514067"/>
                </a:cubicBezTo>
                <a:cubicBezTo>
                  <a:pt x="1212302" y="493493"/>
                  <a:pt x="1258457" y="481320"/>
                  <a:pt x="1304828" y="474594"/>
                </a:cubicBezTo>
                <a:cubicBezTo>
                  <a:pt x="1351199" y="467868"/>
                  <a:pt x="1438802" y="497450"/>
                  <a:pt x="1495698" y="473709"/>
                </a:cubicBezTo>
                <a:cubicBezTo>
                  <a:pt x="1552594" y="449968"/>
                  <a:pt x="1622537" y="390806"/>
                  <a:pt x="1635183" y="357747"/>
                </a:cubicBezTo>
                <a:cubicBezTo>
                  <a:pt x="1647829" y="324688"/>
                  <a:pt x="1586360" y="261448"/>
                  <a:pt x="1578076" y="204172"/>
                </a:cubicBezTo>
                <a:cubicBezTo>
                  <a:pt x="1569792" y="146896"/>
                  <a:pt x="1539991" y="44452"/>
                  <a:pt x="1585477" y="14088"/>
                </a:cubicBezTo>
                <a:cubicBezTo>
                  <a:pt x="1630963" y="-16276"/>
                  <a:pt x="1796217" y="10123"/>
                  <a:pt x="1850990" y="21986"/>
                </a:cubicBezTo>
                <a:cubicBezTo>
                  <a:pt x="1905763" y="33850"/>
                  <a:pt x="1875716" y="20634"/>
                  <a:pt x="1914116" y="85269"/>
                </a:cubicBezTo>
                <a:cubicBezTo>
                  <a:pt x="1952516" y="149904"/>
                  <a:pt x="2001517" y="306189"/>
                  <a:pt x="2061273" y="427714"/>
                </a:cubicBezTo>
                <a:cubicBezTo>
                  <a:pt x="2121029" y="549239"/>
                  <a:pt x="2258828" y="741932"/>
                  <a:pt x="2298806" y="815934"/>
                </a:cubicBezTo>
                <a:cubicBezTo>
                  <a:pt x="2338785" y="889936"/>
                  <a:pt x="2287283" y="829580"/>
                  <a:pt x="2301144" y="871726"/>
                </a:cubicBezTo>
                <a:cubicBezTo>
                  <a:pt x="2315005" y="913872"/>
                  <a:pt x="2357570" y="970664"/>
                  <a:pt x="2355823" y="1067297"/>
                </a:cubicBezTo>
                <a:cubicBezTo>
                  <a:pt x="2354076" y="1163930"/>
                  <a:pt x="2298678" y="1354194"/>
                  <a:pt x="2290663" y="1451525"/>
                </a:cubicBezTo>
                <a:cubicBezTo>
                  <a:pt x="2282648" y="1548856"/>
                  <a:pt x="2285482" y="1602952"/>
                  <a:pt x="2269832" y="1646704"/>
                </a:cubicBezTo>
                <a:cubicBezTo>
                  <a:pt x="2254182" y="1690456"/>
                  <a:pt x="2210213" y="1667108"/>
                  <a:pt x="2196765" y="1714035"/>
                </a:cubicBezTo>
                <a:cubicBezTo>
                  <a:pt x="2183317" y="1760962"/>
                  <a:pt x="2154901" y="1862989"/>
                  <a:pt x="2154447" y="1909561"/>
                </a:cubicBezTo>
                <a:cubicBezTo>
                  <a:pt x="2153993" y="1956133"/>
                  <a:pt x="2173169" y="1976357"/>
                  <a:pt x="2178130" y="2021168"/>
                </a:cubicBezTo>
                <a:cubicBezTo>
                  <a:pt x="2183091" y="2065979"/>
                  <a:pt x="2238831" y="2131983"/>
                  <a:pt x="2234272" y="2178940"/>
                </a:cubicBezTo>
                <a:cubicBezTo>
                  <a:pt x="2229713" y="2225897"/>
                  <a:pt x="2249244" y="2236256"/>
                  <a:pt x="2166688" y="2275210"/>
                </a:cubicBezTo>
                <a:cubicBezTo>
                  <a:pt x="2084132" y="2314164"/>
                  <a:pt x="1814714" y="2338528"/>
                  <a:pt x="1693729" y="2369498"/>
                </a:cubicBezTo>
                <a:cubicBezTo>
                  <a:pt x="1572744" y="2400468"/>
                  <a:pt x="1525575" y="2424589"/>
                  <a:pt x="1440779" y="2461028"/>
                </a:cubicBezTo>
                <a:cubicBezTo>
                  <a:pt x="1355983" y="2497467"/>
                  <a:pt x="1271921" y="2570307"/>
                  <a:pt x="1184954" y="2588131"/>
                </a:cubicBezTo>
                <a:cubicBezTo>
                  <a:pt x="1097987" y="2605955"/>
                  <a:pt x="1017562" y="2526769"/>
                  <a:pt x="929131" y="2516088"/>
                </a:cubicBezTo>
                <a:cubicBezTo>
                  <a:pt x="840700" y="2505407"/>
                  <a:pt x="734908" y="2552026"/>
                  <a:pt x="654369" y="2524045"/>
                </a:cubicBezTo>
                <a:cubicBezTo>
                  <a:pt x="573830" y="2496064"/>
                  <a:pt x="514882" y="2399497"/>
                  <a:pt x="435738" y="2400087"/>
                </a:cubicBezTo>
                <a:cubicBezTo>
                  <a:pt x="356594" y="2400677"/>
                  <a:pt x="238493" y="2451621"/>
                  <a:pt x="182489" y="2434733"/>
                </a:cubicBezTo>
                <a:cubicBezTo>
                  <a:pt x="126486" y="2417845"/>
                  <a:pt x="191231" y="2317965"/>
                  <a:pt x="176024" y="2257852"/>
                </a:cubicBezTo>
                <a:cubicBezTo>
                  <a:pt x="160817" y="2197739"/>
                  <a:pt x="97136" y="2178252"/>
                  <a:pt x="71995" y="2118261"/>
                </a:cubicBezTo>
                <a:cubicBezTo>
                  <a:pt x="46854" y="2058270"/>
                  <a:pt x="36449" y="1936723"/>
                  <a:pt x="25178" y="189790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7" name="Прямокутник 56"/>
          <p:cNvSpPr/>
          <p:nvPr/>
        </p:nvSpPr>
        <p:spPr>
          <a:xfrm>
            <a:off x="4502874" y="335558"/>
            <a:ext cx="4682692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  <a:r>
              <a:rPr lang="uk-UA" sz="16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</a:t>
            </a:r>
            <a:endParaRPr lang="uk-UA" sz="11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    </a:t>
            </a:r>
          </a:p>
          <a:p>
            <a:pPr algn="ctr"/>
            <a:endParaRPr lang="uk-UA" sz="20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endParaRPr lang="uk-UA" sz="20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         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8" name="Прямокутник 57"/>
          <p:cNvSpPr/>
          <p:nvPr/>
        </p:nvSpPr>
        <p:spPr>
          <a:xfrm>
            <a:off x="4118481" y="4982978"/>
            <a:ext cx="22268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Османська </a:t>
            </a:r>
          </a:p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9" name="Овал 58"/>
          <p:cNvSpPr/>
          <p:nvPr/>
        </p:nvSpPr>
        <p:spPr>
          <a:xfrm>
            <a:off x="3392781" y="4422549"/>
            <a:ext cx="158579" cy="158579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Прямокутник 59"/>
          <p:cNvSpPr/>
          <p:nvPr/>
        </p:nvSpPr>
        <p:spPr>
          <a:xfrm>
            <a:off x="2878325" y="4571836"/>
            <a:ext cx="133363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СТАМБУЛ</a:t>
            </a:r>
            <a:endParaRPr lang="uk-UA" sz="2000" b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Овал 60"/>
          <p:cNvSpPr/>
          <p:nvPr/>
        </p:nvSpPr>
        <p:spPr>
          <a:xfrm>
            <a:off x="5719596" y="403129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Прямокутник 61"/>
          <p:cNvSpPr/>
          <p:nvPr/>
        </p:nvSpPr>
        <p:spPr>
          <a:xfrm>
            <a:off x="5247334" y="4005064"/>
            <a:ext cx="69281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Синоп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4032306" y="1576537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4" name="Прямокутник 63"/>
          <p:cNvSpPr/>
          <p:nvPr/>
        </p:nvSpPr>
        <p:spPr>
          <a:xfrm>
            <a:off x="3780627" y="1268760"/>
            <a:ext cx="6473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Одеса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Овал 64"/>
          <p:cNvSpPr/>
          <p:nvPr/>
        </p:nvSpPr>
        <p:spPr>
          <a:xfrm>
            <a:off x="5095272" y="260161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Прямокутник 65"/>
          <p:cNvSpPr/>
          <p:nvPr/>
        </p:nvSpPr>
        <p:spPr>
          <a:xfrm>
            <a:off x="-68836" y="404664"/>
            <a:ext cx="2374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Австрійська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7" name="Прямокутник 66"/>
          <p:cNvSpPr/>
          <p:nvPr/>
        </p:nvSpPr>
        <p:spPr>
          <a:xfrm>
            <a:off x="363949" y="1224557"/>
            <a:ext cx="15408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8" name="Прямокутник 67"/>
          <p:cNvSpPr/>
          <p:nvPr/>
        </p:nvSpPr>
        <p:spPr>
          <a:xfrm>
            <a:off x="363949" y="6010834"/>
            <a:ext cx="10406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Греція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9" name="Прямокутник 68"/>
          <p:cNvSpPr/>
          <p:nvPr/>
        </p:nvSpPr>
        <p:spPr>
          <a:xfrm rot="3980916">
            <a:off x="2186348" y="1025369"/>
            <a:ext cx="11571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Молдова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кутник 69"/>
          <p:cNvSpPr/>
          <p:nvPr/>
        </p:nvSpPr>
        <p:spPr>
          <a:xfrm rot="20328360">
            <a:off x="1300024" y="2366224"/>
            <a:ext cx="13644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Волощина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Овал 70"/>
          <p:cNvSpPr/>
          <p:nvPr/>
        </p:nvSpPr>
        <p:spPr>
          <a:xfrm>
            <a:off x="4482431" y="142264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2" name="Прямокутник 71"/>
          <p:cNvSpPr/>
          <p:nvPr/>
        </p:nvSpPr>
        <p:spPr>
          <a:xfrm>
            <a:off x="4194397" y="1114871"/>
            <a:ext cx="72007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Очаків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4563285" y="157653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4" name="Прямокутник 73"/>
          <p:cNvSpPr/>
          <p:nvPr/>
        </p:nvSpPr>
        <p:spPr>
          <a:xfrm>
            <a:off x="4563285" y="1523911"/>
            <a:ext cx="80990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Кінбурн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кутник 74"/>
          <p:cNvSpPr/>
          <p:nvPr/>
        </p:nvSpPr>
        <p:spPr>
          <a:xfrm>
            <a:off x="6477350" y="0"/>
            <a:ext cx="2671648" cy="69705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1853-1856 рр.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6" name="Прямокутник 75"/>
          <p:cNvSpPr/>
          <p:nvPr/>
        </p:nvSpPr>
        <p:spPr>
          <a:xfrm>
            <a:off x="6228184" y="5479723"/>
            <a:ext cx="2920814" cy="1378278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7" name="Picture 15" descr="C:\Documents and Settings\Admin\Мои документы\Завантаження\0656dc398664594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46768"/>
            <a:ext cx="560361" cy="4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Прямокутник 77"/>
          <p:cNvSpPr/>
          <p:nvPr/>
        </p:nvSpPr>
        <p:spPr>
          <a:xfrm>
            <a:off x="6671114" y="5540261"/>
            <a:ext cx="2509398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російський 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9" name="Прямокутник 78"/>
          <p:cNvSpPr/>
          <p:nvPr/>
        </p:nvSpPr>
        <p:spPr>
          <a:xfrm>
            <a:off x="6588224" y="6165304"/>
            <a:ext cx="2626967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англо-французький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0" name="Групувати 79"/>
          <p:cNvGrpSpPr/>
          <p:nvPr/>
        </p:nvGrpSpPr>
        <p:grpSpPr>
          <a:xfrm>
            <a:off x="3872227" y="2268878"/>
            <a:ext cx="987805" cy="584058"/>
            <a:chOff x="3880255" y="2141410"/>
            <a:chExt cx="987805" cy="584058"/>
          </a:xfrm>
        </p:grpSpPr>
        <p:pic>
          <p:nvPicPr>
            <p:cNvPr id="81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5692">
                          <a14:foregroundMark x1="19075" y1="40323" x2="19075" y2="403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309" y="2141410"/>
              <a:ext cx="717751" cy="515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5692">
                          <a14:foregroundMark x1="42169" y1="21667" x2="42169" y2="21667"/>
                          <a14:foregroundMark x1="57831" y1="15000" x2="57831" y2="1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255" y="2477767"/>
              <a:ext cx="344699" cy="24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3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5181">
                          <a14:foregroundMark x1="42169" y1="23333" x2="42169" y2="23333"/>
                          <a14:foregroundMark x1="55422" y1="15000" x2="55422" y2="1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56" y="2162833"/>
              <a:ext cx="344699" cy="24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4" name="Прямокутник 83"/>
          <p:cNvSpPr/>
          <p:nvPr/>
        </p:nvSpPr>
        <p:spPr>
          <a:xfrm>
            <a:off x="4788024" y="2348880"/>
            <a:ext cx="12197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5" name="Picture 2" descr="H:\9 клас\Вибух200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305" y="2176391"/>
            <a:ext cx="486000" cy="60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00" y="1555200"/>
            <a:ext cx="1788005" cy="143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32" y="2027199"/>
            <a:ext cx="722543" cy="5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33" y="2316217"/>
            <a:ext cx="722543" cy="5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76" y="1006089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" descr="D:\Книжки\ШКОЛА\9 клас\Вибух\Вибух5-сек.gif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401" y="885084"/>
            <a:ext cx="540000" cy="67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4427984" y="284027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3403824" y="282163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5888040" y="1576537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6278005" y="6168861"/>
            <a:ext cx="584087" cy="30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Овал 94"/>
          <p:cNvSpPr/>
          <p:nvPr/>
        </p:nvSpPr>
        <p:spPr>
          <a:xfrm>
            <a:off x="6764347" y="252592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6" name="Прямокутник 95"/>
          <p:cNvSpPr/>
          <p:nvPr/>
        </p:nvSpPr>
        <p:spPr>
          <a:xfrm>
            <a:off x="6732240" y="2393885"/>
            <a:ext cx="124348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Новоросійськ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Овал 96"/>
          <p:cNvSpPr/>
          <p:nvPr/>
        </p:nvSpPr>
        <p:spPr>
          <a:xfrm>
            <a:off x="6242005" y="2191951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Прямокутник 97"/>
          <p:cNvSpPr/>
          <p:nvPr/>
        </p:nvSpPr>
        <p:spPr>
          <a:xfrm>
            <a:off x="5742130" y="2078850"/>
            <a:ext cx="56412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Керч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9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6176072" y="264381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80" y="1947200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3" descr="D:\Книжки\ШКОЛА\9 клас\Вибух\Вибух2-сек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32168"/>
            <a:ext cx="540000" cy="67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3" descr="D:\Книжки\ШКОЛА\9 клас\Вибух\Вибух2-сек.gif"/>
          <p:cNvPicPr>
            <a:picLocks noChangeAspect="1" noChangeArrowheads="1" noCrop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035" y="998730"/>
            <a:ext cx="540000" cy="67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Прямокутник 102"/>
          <p:cNvSpPr/>
          <p:nvPr/>
        </p:nvSpPr>
        <p:spPr>
          <a:xfrm>
            <a:off x="3957568" y="3297178"/>
            <a:ext cx="3149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Чорне море</a:t>
            </a:r>
            <a:endParaRPr lang="uk-UA" i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104" name="Овал 103"/>
          <p:cNvSpPr/>
          <p:nvPr/>
        </p:nvSpPr>
        <p:spPr>
          <a:xfrm>
            <a:off x="8809018" y="466300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" name="Прямокутник 104"/>
          <p:cNvSpPr/>
          <p:nvPr/>
        </p:nvSpPr>
        <p:spPr>
          <a:xfrm>
            <a:off x="8475588" y="4786408"/>
            <a:ext cx="5661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Карс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17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892480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держава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Суспільні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Російській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Східна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(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Кримська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)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війна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відродження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Російській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імперіях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3" t="18416" r="46488" b="2217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4243975" y="4412305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 flipH="1">
            <a:off x="7137285" y="1178750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2091674" y="5334016"/>
            <a:ext cx="149021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Балтійське </a:t>
            </a:r>
          </a:p>
          <a:p>
            <a:endParaRPr lang="uk-UA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uk-UA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море</a:t>
            </a:r>
            <a:endParaRPr lang="uk-UA" i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6327195" y="3383995"/>
            <a:ext cx="279756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</a:p>
          <a:p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</a:t>
            </a:r>
          </a:p>
          <a:p>
            <a:endParaRPr lang="uk-UA" sz="20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endParaRPr lang="uk-UA" sz="20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endParaRPr lang="uk-UA" sz="20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r>
              <a:rPr lang="uk-UA" sz="2000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746575" y="4082777"/>
            <a:ext cx="14943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Швеція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-74000" y="6390485"/>
            <a:ext cx="100059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Данія </a:t>
            </a:r>
            <a:endParaRPr lang="uk-UA" sz="24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 rot="18080891">
            <a:off x="-439020" y="1974417"/>
            <a:ext cx="2770695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Новвегія</a:t>
            </a:r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uk-UA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 унії зі Швецією  з 1814)</a:t>
            </a:r>
            <a:endParaRPr lang="uk-UA" sz="2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517105" y="6411578"/>
            <a:ext cx="3631893" cy="424445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6012160" y="6242339"/>
            <a:ext cx="3113021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англо-французький флот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5607115" y="6422359"/>
            <a:ext cx="584087" cy="30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кутник 12"/>
          <p:cNvSpPr/>
          <p:nvPr/>
        </p:nvSpPr>
        <p:spPr>
          <a:xfrm>
            <a:off x="1619672" y="0"/>
            <a:ext cx="7524328" cy="3600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війна. Військові дії на Балтійському і Білому морях</a:t>
            </a:r>
          </a:p>
        </p:txBody>
      </p:sp>
      <p:sp>
        <p:nvSpPr>
          <p:cNvPr id="14" name="Овал 13"/>
          <p:cNvSpPr/>
          <p:nvPr/>
        </p:nvSpPr>
        <p:spPr>
          <a:xfrm>
            <a:off x="5607115" y="4669037"/>
            <a:ext cx="158579" cy="158579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4983759" y="4779150"/>
            <a:ext cx="246856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САНКТ-ПЕТЕРБУРГ</a:t>
            </a:r>
            <a:endParaRPr lang="uk-UA" sz="2000" b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189167" y="4929495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3896925" y="4914165"/>
            <a:ext cx="69410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Ревель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225167" y="4518125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3414105" y="4375164"/>
            <a:ext cx="88306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Свеаборг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5535163" y="4595552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5549859" y="4364236"/>
            <a:ext cx="119295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Кронштадт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4" descr="D:\Книжки\ШКОЛА\9 клас\Вибух\Вибух5-сек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17432"/>
            <a:ext cx="540000" cy="67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D:\Книжки\ШКОЛА\9 клас\Вибух\Вибух2-сек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35" y="3972428"/>
            <a:ext cx="540000" cy="67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95" y="4374105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Овал 24"/>
          <p:cNvSpPr/>
          <p:nvPr/>
        </p:nvSpPr>
        <p:spPr>
          <a:xfrm>
            <a:off x="8166709" y="2063634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Прямокутник 25"/>
          <p:cNvSpPr/>
          <p:nvPr/>
        </p:nvSpPr>
        <p:spPr>
          <a:xfrm>
            <a:off x="7791138" y="2135634"/>
            <a:ext cx="1235403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Архангельськ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4" descr="D:\Книжки\ШКОЛА\9 клас\Вибух\Вибух5-сек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435" y="1493785"/>
            <a:ext cx="540000" cy="67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6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t="18202" r="45321" b="2639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 flipH="1">
            <a:off x="4977045" y="3564015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6237185" y="5184195"/>
            <a:ext cx="21499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Тихий океан</a:t>
            </a:r>
            <a:endParaRPr lang="uk-UA" sz="2800" i="1" dirty="0">
              <a:solidFill>
                <a:srgbClr val="0070C0"/>
              </a:solidFill>
              <a:latin typeface="Calibri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269972" y="413665"/>
            <a:ext cx="6282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                           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 rot="3679953">
            <a:off x="-52750" y="6202723"/>
            <a:ext cx="9813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Корея</a:t>
            </a:r>
            <a:endParaRPr lang="uk-UA" sz="24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 rot="18150791">
            <a:off x="1682524" y="6159652"/>
            <a:ext cx="107593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Японія</a:t>
            </a:r>
            <a:endParaRPr lang="uk-UA" sz="24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116505" y="4323292"/>
            <a:ext cx="9813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Китай</a:t>
            </a:r>
            <a:endParaRPr lang="uk-UA" sz="24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24273" y="3353607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4104716" y="3346248"/>
            <a:ext cx="150239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Петропавловськ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90" y="2811776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5517105" y="6411578"/>
            <a:ext cx="3631893" cy="424445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6012160" y="6242339"/>
            <a:ext cx="3113021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англо-французький флот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5607115" y="6422359"/>
            <a:ext cx="584087" cy="30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кутник 14"/>
          <p:cNvSpPr/>
          <p:nvPr/>
        </p:nvSpPr>
        <p:spPr>
          <a:xfrm>
            <a:off x="3131840" y="0"/>
            <a:ext cx="6012160" cy="3600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війна. Військові дії на Далекому Сході</a:t>
            </a:r>
          </a:p>
        </p:txBody>
      </p:sp>
    </p:spTree>
    <p:extLst>
      <p:ext uri="{BB962C8B-B14F-4D97-AF65-F5344CB8AC3E}">
        <p14:creationId xmlns:p14="http://schemas.microsoft.com/office/powerpoint/2010/main" val="523655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9" t="41229" b="15873"/>
          <a:stretch/>
        </p:blipFill>
        <p:spPr bwMode="auto">
          <a:xfrm>
            <a:off x="10185" y="3944"/>
            <a:ext cx="9141455" cy="68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3882711" y="1763815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1"/>
          <p:cNvSpPr/>
          <p:nvPr/>
        </p:nvSpPr>
        <p:spPr>
          <a:xfrm rot="21401362">
            <a:off x="750176" y="600545"/>
            <a:ext cx="2355875" cy="2590733"/>
          </a:xfrm>
          <a:custGeom>
            <a:avLst/>
            <a:gdLst>
              <a:gd name="connsiteX0" fmla="*/ 0 w 1506527"/>
              <a:gd name="connsiteY0" fmla="*/ 467562 h 935123"/>
              <a:gd name="connsiteX1" fmla="*/ 753264 w 1506527"/>
              <a:gd name="connsiteY1" fmla="*/ 0 h 935123"/>
              <a:gd name="connsiteX2" fmla="*/ 1506528 w 1506527"/>
              <a:gd name="connsiteY2" fmla="*/ 467562 h 935123"/>
              <a:gd name="connsiteX3" fmla="*/ 753264 w 1506527"/>
              <a:gd name="connsiteY3" fmla="*/ 935124 h 935123"/>
              <a:gd name="connsiteX4" fmla="*/ 0 w 1506527"/>
              <a:gd name="connsiteY4" fmla="*/ 467562 h 935123"/>
              <a:gd name="connsiteX0" fmla="*/ 1141 w 1507669"/>
              <a:gd name="connsiteY0" fmla="*/ 1979378 h 2446940"/>
              <a:gd name="connsiteX1" fmla="*/ 899103 w 1507669"/>
              <a:gd name="connsiteY1" fmla="*/ 0 h 2446940"/>
              <a:gd name="connsiteX2" fmla="*/ 1507669 w 1507669"/>
              <a:gd name="connsiteY2" fmla="*/ 1979378 h 2446940"/>
              <a:gd name="connsiteX3" fmla="*/ 754405 w 1507669"/>
              <a:gd name="connsiteY3" fmla="*/ 2446940 h 2446940"/>
              <a:gd name="connsiteX4" fmla="*/ 1141 w 1507669"/>
              <a:gd name="connsiteY4" fmla="*/ 1979378 h 2446940"/>
              <a:gd name="connsiteX0" fmla="*/ 398 w 2169263"/>
              <a:gd name="connsiteY0" fmla="*/ 1883945 h 2447862"/>
              <a:gd name="connsiteX1" fmla="*/ 1560697 w 2169263"/>
              <a:gd name="connsiteY1" fmla="*/ 126 h 2447862"/>
              <a:gd name="connsiteX2" fmla="*/ 2169263 w 2169263"/>
              <a:gd name="connsiteY2" fmla="*/ 1979504 h 2447862"/>
              <a:gd name="connsiteX3" fmla="*/ 1415999 w 2169263"/>
              <a:gd name="connsiteY3" fmla="*/ 2447066 h 2447862"/>
              <a:gd name="connsiteX4" fmla="*/ 398 w 2169263"/>
              <a:gd name="connsiteY4" fmla="*/ 1883945 h 2447862"/>
              <a:gd name="connsiteX0" fmla="*/ 398 w 2311505"/>
              <a:gd name="connsiteY0" fmla="*/ 1887180 h 2450898"/>
              <a:gd name="connsiteX1" fmla="*/ 1560697 w 2311505"/>
              <a:gd name="connsiteY1" fmla="*/ 3361 h 2450898"/>
              <a:gd name="connsiteX2" fmla="*/ 2265883 w 2311505"/>
              <a:gd name="connsiteY2" fmla="*/ 1440798 h 2450898"/>
              <a:gd name="connsiteX3" fmla="*/ 2169263 w 2311505"/>
              <a:gd name="connsiteY3" fmla="*/ 1982739 h 2450898"/>
              <a:gd name="connsiteX4" fmla="*/ 1415999 w 2311505"/>
              <a:gd name="connsiteY4" fmla="*/ 2450301 h 2450898"/>
              <a:gd name="connsiteX5" fmla="*/ 398 w 2311505"/>
              <a:gd name="connsiteY5" fmla="*/ 1887180 h 2450898"/>
              <a:gd name="connsiteX0" fmla="*/ 398 w 2323482"/>
              <a:gd name="connsiteY0" fmla="*/ 1909472 h 2473190"/>
              <a:gd name="connsiteX1" fmla="*/ 1560697 w 2323482"/>
              <a:gd name="connsiteY1" fmla="*/ 25653 h 2473190"/>
              <a:gd name="connsiteX2" fmla="*/ 2275362 w 2323482"/>
              <a:gd name="connsiteY2" fmla="*/ 859381 h 2473190"/>
              <a:gd name="connsiteX3" fmla="*/ 2265883 w 2323482"/>
              <a:gd name="connsiteY3" fmla="*/ 1463090 h 2473190"/>
              <a:gd name="connsiteX4" fmla="*/ 2169263 w 2323482"/>
              <a:gd name="connsiteY4" fmla="*/ 2005031 h 2473190"/>
              <a:gd name="connsiteX5" fmla="*/ 1415999 w 2323482"/>
              <a:gd name="connsiteY5" fmla="*/ 2472593 h 2473190"/>
              <a:gd name="connsiteX6" fmla="*/ 398 w 2323482"/>
              <a:gd name="connsiteY6" fmla="*/ 1909472 h 2473190"/>
              <a:gd name="connsiteX0" fmla="*/ 709 w 2323793"/>
              <a:gd name="connsiteY0" fmla="*/ 1909647 h 2473365"/>
              <a:gd name="connsiteX1" fmla="*/ 1610714 w 2323793"/>
              <a:gd name="connsiteY1" fmla="*/ 369487 h 2473365"/>
              <a:gd name="connsiteX2" fmla="*/ 1561008 w 2323793"/>
              <a:gd name="connsiteY2" fmla="*/ 25828 h 2473365"/>
              <a:gd name="connsiteX3" fmla="*/ 2275673 w 2323793"/>
              <a:gd name="connsiteY3" fmla="*/ 859556 h 2473365"/>
              <a:gd name="connsiteX4" fmla="*/ 2266194 w 2323793"/>
              <a:gd name="connsiteY4" fmla="*/ 1463265 h 2473365"/>
              <a:gd name="connsiteX5" fmla="*/ 2169574 w 2323793"/>
              <a:gd name="connsiteY5" fmla="*/ 2005206 h 2473365"/>
              <a:gd name="connsiteX6" fmla="*/ 1416310 w 2323793"/>
              <a:gd name="connsiteY6" fmla="*/ 2472768 h 2473365"/>
              <a:gd name="connsiteX7" fmla="*/ 709 w 2323793"/>
              <a:gd name="connsiteY7" fmla="*/ 1909647 h 2473365"/>
              <a:gd name="connsiteX0" fmla="*/ 586 w 2323670"/>
              <a:gd name="connsiteY0" fmla="*/ 1896623 h 2460341"/>
              <a:gd name="connsiteX1" fmla="*/ 1246417 w 2323670"/>
              <a:gd name="connsiteY1" fmla="*/ 494412 h 2460341"/>
              <a:gd name="connsiteX2" fmla="*/ 1610591 w 2323670"/>
              <a:gd name="connsiteY2" fmla="*/ 356463 h 2460341"/>
              <a:gd name="connsiteX3" fmla="*/ 1560885 w 2323670"/>
              <a:gd name="connsiteY3" fmla="*/ 12804 h 2460341"/>
              <a:gd name="connsiteX4" fmla="*/ 2275550 w 2323670"/>
              <a:gd name="connsiteY4" fmla="*/ 846532 h 2460341"/>
              <a:gd name="connsiteX5" fmla="*/ 2266071 w 2323670"/>
              <a:gd name="connsiteY5" fmla="*/ 1450241 h 2460341"/>
              <a:gd name="connsiteX6" fmla="*/ 2169451 w 2323670"/>
              <a:gd name="connsiteY6" fmla="*/ 1992182 h 2460341"/>
              <a:gd name="connsiteX7" fmla="*/ 1416187 w 2323670"/>
              <a:gd name="connsiteY7" fmla="*/ 2459744 h 2460341"/>
              <a:gd name="connsiteX8" fmla="*/ 586 w 2323670"/>
              <a:gd name="connsiteY8" fmla="*/ 1896623 h 2460341"/>
              <a:gd name="connsiteX0" fmla="*/ 363 w 2323447"/>
              <a:gd name="connsiteY0" fmla="*/ 1896623 h 2460341"/>
              <a:gd name="connsiteX1" fmla="*/ 1554000 w 2323447"/>
              <a:gd name="connsiteY1" fmla="*/ 1440867 h 2460341"/>
              <a:gd name="connsiteX2" fmla="*/ 1246194 w 2323447"/>
              <a:gd name="connsiteY2" fmla="*/ 494412 h 2460341"/>
              <a:gd name="connsiteX3" fmla="*/ 1610368 w 2323447"/>
              <a:gd name="connsiteY3" fmla="*/ 356463 h 2460341"/>
              <a:gd name="connsiteX4" fmla="*/ 1560662 w 2323447"/>
              <a:gd name="connsiteY4" fmla="*/ 12804 h 2460341"/>
              <a:gd name="connsiteX5" fmla="*/ 2275327 w 2323447"/>
              <a:gd name="connsiteY5" fmla="*/ 846532 h 2460341"/>
              <a:gd name="connsiteX6" fmla="*/ 2265848 w 2323447"/>
              <a:gd name="connsiteY6" fmla="*/ 1450241 h 2460341"/>
              <a:gd name="connsiteX7" fmla="*/ 2169228 w 2323447"/>
              <a:gd name="connsiteY7" fmla="*/ 1992182 h 2460341"/>
              <a:gd name="connsiteX8" fmla="*/ 1415964 w 2323447"/>
              <a:gd name="connsiteY8" fmla="*/ 2459744 h 2460341"/>
              <a:gd name="connsiteX9" fmla="*/ 363 w 2323447"/>
              <a:gd name="connsiteY9" fmla="*/ 1896623 h 2460341"/>
              <a:gd name="connsiteX0" fmla="*/ 18957 w 2342041"/>
              <a:gd name="connsiteY0" fmla="*/ 1896623 h 2460341"/>
              <a:gd name="connsiteX1" fmla="*/ 681517 w 2342041"/>
              <a:gd name="connsiteY1" fmla="*/ 1561058 h 2460341"/>
              <a:gd name="connsiteX2" fmla="*/ 1572594 w 2342041"/>
              <a:gd name="connsiteY2" fmla="*/ 1440867 h 2460341"/>
              <a:gd name="connsiteX3" fmla="*/ 1264788 w 2342041"/>
              <a:gd name="connsiteY3" fmla="*/ 494412 h 2460341"/>
              <a:gd name="connsiteX4" fmla="*/ 1628962 w 2342041"/>
              <a:gd name="connsiteY4" fmla="*/ 356463 h 2460341"/>
              <a:gd name="connsiteX5" fmla="*/ 1579256 w 2342041"/>
              <a:gd name="connsiteY5" fmla="*/ 12804 h 2460341"/>
              <a:gd name="connsiteX6" fmla="*/ 2293921 w 2342041"/>
              <a:gd name="connsiteY6" fmla="*/ 846532 h 2460341"/>
              <a:gd name="connsiteX7" fmla="*/ 2284442 w 2342041"/>
              <a:gd name="connsiteY7" fmla="*/ 1450241 h 2460341"/>
              <a:gd name="connsiteX8" fmla="*/ 2187822 w 2342041"/>
              <a:gd name="connsiteY8" fmla="*/ 1992182 h 2460341"/>
              <a:gd name="connsiteX9" fmla="*/ 1434558 w 2342041"/>
              <a:gd name="connsiteY9" fmla="*/ 2459744 h 2460341"/>
              <a:gd name="connsiteX10" fmla="*/ 18957 w 2342041"/>
              <a:gd name="connsiteY10" fmla="*/ 1896623 h 2460341"/>
              <a:gd name="connsiteX0" fmla="*/ 5252 w 2328336"/>
              <a:gd name="connsiteY0" fmla="*/ 1896623 h 2495071"/>
              <a:gd name="connsiteX1" fmla="*/ 667812 w 2328336"/>
              <a:gd name="connsiteY1" fmla="*/ 1561058 h 2495071"/>
              <a:gd name="connsiteX2" fmla="*/ 1558889 w 2328336"/>
              <a:gd name="connsiteY2" fmla="*/ 1440867 h 2495071"/>
              <a:gd name="connsiteX3" fmla="*/ 1251083 w 2328336"/>
              <a:gd name="connsiteY3" fmla="*/ 494412 h 2495071"/>
              <a:gd name="connsiteX4" fmla="*/ 1615257 w 2328336"/>
              <a:gd name="connsiteY4" fmla="*/ 356463 h 2495071"/>
              <a:gd name="connsiteX5" fmla="*/ 1565551 w 2328336"/>
              <a:gd name="connsiteY5" fmla="*/ 12804 h 2495071"/>
              <a:gd name="connsiteX6" fmla="*/ 2280216 w 2328336"/>
              <a:gd name="connsiteY6" fmla="*/ 846532 h 2495071"/>
              <a:gd name="connsiteX7" fmla="*/ 2270737 w 2328336"/>
              <a:gd name="connsiteY7" fmla="*/ 1450241 h 2495071"/>
              <a:gd name="connsiteX8" fmla="*/ 2174117 w 2328336"/>
              <a:gd name="connsiteY8" fmla="*/ 1992182 h 2495071"/>
              <a:gd name="connsiteX9" fmla="*/ 1420853 w 2328336"/>
              <a:gd name="connsiteY9" fmla="*/ 2459744 h 2495071"/>
              <a:gd name="connsiteX10" fmla="*/ 415812 w 2328336"/>
              <a:gd name="connsiteY10" fmla="*/ 2398803 h 2495071"/>
              <a:gd name="connsiteX11" fmla="*/ 5252 w 2328336"/>
              <a:gd name="connsiteY11" fmla="*/ 1896623 h 2495071"/>
              <a:gd name="connsiteX0" fmla="*/ 22616 w 2345700"/>
              <a:gd name="connsiteY0" fmla="*/ 1896623 h 2482019"/>
              <a:gd name="connsiteX1" fmla="*/ 685176 w 2345700"/>
              <a:gd name="connsiteY1" fmla="*/ 1561058 h 2482019"/>
              <a:gd name="connsiteX2" fmla="*/ 1576253 w 2345700"/>
              <a:gd name="connsiteY2" fmla="*/ 1440867 h 2482019"/>
              <a:gd name="connsiteX3" fmla="*/ 1268447 w 2345700"/>
              <a:gd name="connsiteY3" fmla="*/ 494412 h 2482019"/>
              <a:gd name="connsiteX4" fmla="*/ 1632621 w 2345700"/>
              <a:gd name="connsiteY4" fmla="*/ 356463 h 2482019"/>
              <a:gd name="connsiteX5" fmla="*/ 1582915 w 2345700"/>
              <a:gd name="connsiteY5" fmla="*/ 12804 h 2482019"/>
              <a:gd name="connsiteX6" fmla="*/ 2297580 w 2345700"/>
              <a:gd name="connsiteY6" fmla="*/ 846532 h 2482019"/>
              <a:gd name="connsiteX7" fmla="*/ 2288101 w 2345700"/>
              <a:gd name="connsiteY7" fmla="*/ 1450241 h 2482019"/>
              <a:gd name="connsiteX8" fmla="*/ 2191481 w 2345700"/>
              <a:gd name="connsiteY8" fmla="*/ 1992182 h 2482019"/>
              <a:gd name="connsiteX9" fmla="*/ 1438217 w 2345700"/>
              <a:gd name="connsiteY9" fmla="*/ 2459744 h 2482019"/>
              <a:gd name="connsiteX10" fmla="*/ 433176 w 2345700"/>
              <a:gd name="connsiteY10" fmla="*/ 2398803 h 2482019"/>
              <a:gd name="connsiteX11" fmla="*/ 179927 w 2345700"/>
              <a:gd name="connsiteY11" fmla="*/ 2433449 h 2482019"/>
              <a:gd name="connsiteX12" fmla="*/ 22616 w 2345700"/>
              <a:gd name="connsiteY12" fmla="*/ 1896623 h 2482019"/>
              <a:gd name="connsiteX0" fmla="*/ 20261 w 2343345"/>
              <a:gd name="connsiteY0" fmla="*/ 1896623 h 2482019"/>
              <a:gd name="connsiteX1" fmla="*/ 682821 w 2343345"/>
              <a:gd name="connsiteY1" fmla="*/ 1561058 h 2482019"/>
              <a:gd name="connsiteX2" fmla="*/ 1573898 w 2343345"/>
              <a:gd name="connsiteY2" fmla="*/ 1440867 h 2482019"/>
              <a:gd name="connsiteX3" fmla="*/ 1266092 w 2343345"/>
              <a:gd name="connsiteY3" fmla="*/ 494412 h 2482019"/>
              <a:gd name="connsiteX4" fmla="*/ 1630266 w 2343345"/>
              <a:gd name="connsiteY4" fmla="*/ 356463 h 2482019"/>
              <a:gd name="connsiteX5" fmla="*/ 1580560 w 2343345"/>
              <a:gd name="connsiteY5" fmla="*/ 12804 h 2482019"/>
              <a:gd name="connsiteX6" fmla="*/ 2295225 w 2343345"/>
              <a:gd name="connsiteY6" fmla="*/ 846532 h 2482019"/>
              <a:gd name="connsiteX7" fmla="*/ 2285746 w 2343345"/>
              <a:gd name="connsiteY7" fmla="*/ 1450241 h 2482019"/>
              <a:gd name="connsiteX8" fmla="*/ 2189126 w 2343345"/>
              <a:gd name="connsiteY8" fmla="*/ 1992182 h 2482019"/>
              <a:gd name="connsiteX9" fmla="*/ 1435862 w 2343345"/>
              <a:gd name="connsiteY9" fmla="*/ 2459744 h 2482019"/>
              <a:gd name="connsiteX10" fmla="*/ 430821 w 2343345"/>
              <a:gd name="connsiteY10" fmla="*/ 2398803 h 2482019"/>
              <a:gd name="connsiteX11" fmla="*/ 177572 w 2343345"/>
              <a:gd name="connsiteY11" fmla="*/ 2433449 h 2482019"/>
              <a:gd name="connsiteX12" fmla="*/ 171107 w 2343345"/>
              <a:gd name="connsiteY12" fmla="*/ 2256568 h 2482019"/>
              <a:gd name="connsiteX13" fmla="*/ 20261 w 2343345"/>
              <a:gd name="connsiteY13" fmla="*/ 1896623 h 2482019"/>
              <a:gd name="connsiteX0" fmla="*/ 20261 w 2343345"/>
              <a:gd name="connsiteY0" fmla="*/ 1896623 h 2530639"/>
              <a:gd name="connsiteX1" fmla="*/ 682821 w 2343345"/>
              <a:gd name="connsiteY1" fmla="*/ 1561058 h 2530639"/>
              <a:gd name="connsiteX2" fmla="*/ 1573898 w 2343345"/>
              <a:gd name="connsiteY2" fmla="*/ 1440867 h 2530639"/>
              <a:gd name="connsiteX3" fmla="*/ 1266092 w 2343345"/>
              <a:gd name="connsiteY3" fmla="*/ 494412 h 2530639"/>
              <a:gd name="connsiteX4" fmla="*/ 1630266 w 2343345"/>
              <a:gd name="connsiteY4" fmla="*/ 356463 h 2530639"/>
              <a:gd name="connsiteX5" fmla="*/ 1580560 w 2343345"/>
              <a:gd name="connsiteY5" fmla="*/ 12804 h 2530639"/>
              <a:gd name="connsiteX6" fmla="*/ 2295225 w 2343345"/>
              <a:gd name="connsiteY6" fmla="*/ 846532 h 2530639"/>
              <a:gd name="connsiteX7" fmla="*/ 2285746 w 2343345"/>
              <a:gd name="connsiteY7" fmla="*/ 1450241 h 2530639"/>
              <a:gd name="connsiteX8" fmla="*/ 2189126 w 2343345"/>
              <a:gd name="connsiteY8" fmla="*/ 1992182 h 2530639"/>
              <a:gd name="connsiteX9" fmla="*/ 1435862 w 2343345"/>
              <a:gd name="connsiteY9" fmla="*/ 2459744 h 2530639"/>
              <a:gd name="connsiteX10" fmla="*/ 649452 w 2343345"/>
              <a:gd name="connsiteY10" fmla="*/ 2522761 h 2530639"/>
              <a:gd name="connsiteX11" fmla="*/ 430821 w 2343345"/>
              <a:gd name="connsiteY11" fmla="*/ 2398803 h 2530639"/>
              <a:gd name="connsiteX12" fmla="*/ 177572 w 2343345"/>
              <a:gd name="connsiteY12" fmla="*/ 2433449 h 2530639"/>
              <a:gd name="connsiteX13" fmla="*/ 171107 w 2343345"/>
              <a:gd name="connsiteY13" fmla="*/ 2256568 h 2530639"/>
              <a:gd name="connsiteX14" fmla="*/ 20261 w 2343345"/>
              <a:gd name="connsiteY14" fmla="*/ 1896623 h 2530639"/>
              <a:gd name="connsiteX0" fmla="*/ 20261 w 2343345"/>
              <a:gd name="connsiteY0" fmla="*/ 1896623 h 2588169"/>
              <a:gd name="connsiteX1" fmla="*/ 682821 w 2343345"/>
              <a:gd name="connsiteY1" fmla="*/ 1561058 h 2588169"/>
              <a:gd name="connsiteX2" fmla="*/ 1573898 w 2343345"/>
              <a:gd name="connsiteY2" fmla="*/ 1440867 h 2588169"/>
              <a:gd name="connsiteX3" fmla="*/ 1266092 w 2343345"/>
              <a:gd name="connsiteY3" fmla="*/ 494412 h 2588169"/>
              <a:gd name="connsiteX4" fmla="*/ 1630266 w 2343345"/>
              <a:gd name="connsiteY4" fmla="*/ 356463 h 2588169"/>
              <a:gd name="connsiteX5" fmla="*/ 1580560 w 2343345"/>
              <a:gd name="connsiteY5" fmla="*/ 12804 h 2588169"/>
              <a:gd name="connsiteX6" fmla="*/ 2295225 w 2343345"/>
              <a:gd name="connsiteY6" fmla="*/ 846532 h 2588169"/>
              <a:gd name="connsiteX7" fmla="*/ 2285746 w 2343345"/>
              <a:gd name="connsiteY7" fmla="*/ 1450241 h 2588169"/>
              <a:gd name="connsiteX8" fmla="*/ 2189126 w 2343345"/>
              <a:gd name="connsiteY8" fmla="*/ 1992182 h 2588169"/>
              <a:gd name="connsiteX9" fmla="*/ 1435862 w 2343345"/>
              <a:gd name="connsiteY9" fmla="*/ 2459744 h 2588169"/>
              <a:gd name="connsiteX10" fmla="*/ 1180037 w 2343345"/>
              <a:gd name="connsiteY10" fmla="*/ 2586847 h 2588169"/>
              <a:gd name="connsiteX11" fmla="*/ 649452 w 2343345"/>
              <a:gd name="connsiteY11" fmla="*/ 2522761 h 2588169"/>
              <a:gd name="connsiteX12" fmla="*/ 430821 w 2343345"/>
              <a:gd name="connsiteY12" fmla="*/ 2398803 h 2588169"/>
              <a:gd name="connsiteX13" fmla="*/ 177572 w 2343345"/>
              <a:gd name="connsiteY13" fmla="*/ 2433449 h 2588169"/>
              <a:gd name="connsiteX14" fmla="*/ 171107 w 2343345"/>
              <a:gd name="connsiteY14" fmla="*/ 2256568 h 2588169"/>
              <a:gd name="connsiteX15" fmla="*/ 20261 w 2343345"/>
              <a:gd name="connsiteY15" fmla="*/ 1896623 h 258816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1435862 w 2343345"/>
              <a:gd name="connsiteY9" fmla="*/ 2459744 h 2589449"/>
              <a:gd name="connsiteX10" fmla="*/ 1180037 w 2343345"/>
              <a:gd name="connsiteY10" fmla="*/ 2586847 h 2589449"/>
              <a:gd name="connsiteX11" fmla="*/ 924214 w 2343345"/>
              <a:gd name="connsiteY11" fmla="*/ 2514804 h 2589449"/>
              <a:gd name="connsiteX12" fmla="*/ 649452 w 2343345"/>
              <a:gd name="connsiteY12" fmla="*/ 2522761 h 2589449"/>
              <a:gd name="connsiteX13" fmla="*/ 430821 w 2343345"/>
              <a:gd name="connsiteY13" fmla="*/ 2398803 h 2589449"/>
              <a:gd name="connsiteX14" fmla="*/ 177572 w 2343345"/>
              <a:gd name="connsiteY14" fmla="*/ 2433449 h 2589449"/>
              <a:gd name="connsiteX15" fmla="*/ 171107 w 2343345"/>
              <a:gd name="connsiteY15" fmla="*/ 2256568 h 2589449"/>
              <a:gd name="connsiteX16" fmla="*/ 20261 w 2343345"/>
              <a:gd name="connsiteY16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435862 w 2343345"/>
              <a:gd name="connsiteY10" fmla="*/ 2459744 h 2589449"/>
              <a:gd name="connsiteX11" fmla="*/ 1180037 w 2343345"/>
              <a:gd name="connsiteY11" fmla="*/ 2586847 h 2589449"/>
              <a:gd name="connsiteX12" fmla="*/ 924214 w 2343345"/>
              <a:gd name="connsiteY12" fmla="*/ 2514804 h 2589449"/>
              <a:gd name="connsiteX13" fmla="*/ 649452 w 2343345"/>
              <a:gd name="connsiteY13" fmla="*/ 2522761 h 2589449"/>
              <a:gd name="connsiteX14" fmla="*/ 430821 w 2343345"/>
              <a:gd name="connsiteY14" fmla="*/ 2398803 h 2589449"/>
              <a:gd name="connsiteX15" fmla="*/ 177572 w 2343345"/>
              <a:gd name="connsiteY15" fmla="*/ 2433449 h 2589449"/>
              <a:gd name="connsiteX16" fmla="*/ 171107 w 2343345"/>
              <a:gd name="connsiteY16" fmla="*/ 2256568 h 2589449"/>
              <a:gd name="connsiteX17" fmla="*/ 20261 w 2343345"/>
              <a:gd name="connsiteY17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688812 w 2343345"/>
              <a:gd name="connsiteY10" fmla="*/ 2368214 h 2589449"/>
              <a:gd name="connsiteX11" fmla="*/ 1435862 w 2343345"/>
              <a:gd name="connsiteY11" fmla="*/ 2459744 h 2589449"/>
              <a:gd name="connsiteX12" fmla="*/ 1180037 w 2343345"/>
              <a:gd name="connsiteY12" fmla="*/ 2586847 h 2589449"/>
              <a:gd name="connsiteX13" fmla="*/ 924214 w 2343345"/>
              <a:gd name="connsiteY13" fmla="*/ 2514804 h 2589449"/>
              <a:gd name="connsiteX14" fmla="*/ 649452 w 2343345"/>
              <a:gd name="connsiteY14" fmla="*/ 2522761 h 2589449"/>
              <a:gd name="connsiteX15" fmla="*/ 430821 w 2343345"/>
              <a:gd name="connsiteY15" fmla="*/ 2398803 h 2589449"/>
              <a:gd name="connsiteX16" fmla="*/ 177572 w 2343345"/>
              <a:gd name="connsiteY16" fmla="*/ 2433449 h 2589449"/>
              <a:gd name="connsiteX17" fmla="*/ 171107 w 2343345"/>
              <a:gd name="connsiteY17" fmla="*/ 2256568 h 2589449"/>
              <a:gd name="connsiteX18" fmla="*/ 20261 w 2343345"/>
              <a:gd name="connsiteY18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217744 w 2343345"/>
              <a:gd name="connsiteY9" fmla="*/ 2172213 h 2589449"/>
              <a:gd name="connsiteX10" fmla="*/ 2161771 w 2343345"/>
              <a:gd name="connsiteY10" fmla="*/ 2273926 h 2589449"/>
              <a:gd name="connsiteX11" fmla="*/ 1688812 w 2343345"/>
              <a:gd name="connsiteY11" fmla="*/ 2368214 h 2589449"/>
              <a:gd name="connsiteX12" fmla="*/ 1435862 w 2343345"/>
              <a:gd name="connsiteY12" fmla="*/ 2459744 h 2589449"/>
              <a:gd name="connsiteX13" fmla="*/ 1180037 w 2343345"/>
              <a:gd name="connsiteY13" fmla="*/ 2586847 h 2589449"/>
              <a:gd name="connsiteX14" fmla="*/ 924214 w 2343345"/>
              <a:gd name="connsiteY14" fmla="*/ 2514804 h 2589449"/>
              <a:gd name="connsiteX15" fmla="*/ 649452 w 2343345"/>
              <a:gd name="connsiteY15" fmla="*/ 2522761 h 2589449"/>
              <a:gd name="connsiteX16" fmla="*/ 430821 w 2343345"/>
              <a:gd name="connsiteY16" fmla="*/ 2398803 h 2589449"/>
              <a:gd name="connsiteX17" fmla="*/ 177572 w 2343345"/>
              <a:gd name="connsiteY17" fmla="*/ 2433449 h 2589449"/>
              <a:gd name="connsiteX18" fmla="*/ 171107 w 2343345"/>
              <a:gd name="connsiteY18" fmla="*/ 2256568 h 2589449"/>
              <a:gd name="connsiteX19" fmla="*/ 20261 w 2343345"/>
              <a:gd name="connsiteY19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89126 w 2346395"/>
              <a:gd name="connsiteY9" fmla="*/ 1992182 h 2589449"/>
              <a:gd name="connsiteX10" fmla="*/ 2217744 w 2346395"/>
              <a:gd name="connsiteY10" fmla="*/ 2172213 h 2589449"/>
              <a:gd name="connsiteX11" fmla="*/ 2161771 w 2346395"/>
              <a:gd name="connsiteY11" fmla="*/ 2273926 h 2589449"/>
              <a:gd name="connsiteX12" fmla="*/ 1688812 w 2346395"/>
              <a:gd name="connsiteY12" fmla="*/ 2368214 h 2589449"/>
              <a:gd name="connsiteX13" fmla="*/ 1435862 w 2346395"/>
              <a:gd name="connsiteY13" fmla="*/ 2459744 h 2589449"/>
              <a:gd name="connsiteX14" fmla="*/ 1180037 w 2346395"/>
              <a:gd name="connsiteY14" fmla="*/ 2586847 h 2589449"/>
              <a:gd name="connsiteX15" fmla="*/ 924214 w 2346395"/>
              <a:gd name="connsiteY15" fmla="*/ 2514804 h 2589449"/>
              <a:gd name="connsiteX16" fmla="*/ 649452 w 2346395"/>
              <a:gd name="connsiteY16" fmla="*/ 2522761 h 2589449"/>
              <a:gd name="connsiteX17" fmla="*/ 430821 w 2346395"/>
              <a:gd name="connsiteY17" fmla="*/ 2398803 h 2589449"/>
              <a:gd name="connsiteX18" fmla="*/ 177572 w 2346395"/>
              <a:gd name="connsiteY18" fmla="*/ 2433449 h 2589449"/>
              <a:gd name="connsiteX19" fmla="*/ 171107 w 2346395"/>
              <a:gd name="connsiteY19" fmla="*/ 2256568 h 2589449"/>
              <a:gd name="connsiteX20" fmla="*/ 20261 w 2346395"/>
              <a:gd name="connsiteY20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89126 w 2346395"/>
              <a:gd name="connsiteY10" fmla="*/ 1992182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29355 w 2346395"/>
              <a:gd name="connsiteY11" fmla="*/ 2177656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73898 w 2347413"/>
              <a:gd name="connsiteY2" fmla="*/ 1440867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98809 w 2347413"/>
              <a:gd name="connsiteY2" fmla="*/ 1463775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266092 w 2347413"/>
              <a:gd name="connsiteY4" fmla="*/ 494412 h 2589449"/>
              <a:gd name="connsiteX5" fmla="*/ 1630266 w 2347413"/>
              <a:gd name="connsiteY5" fmla="*/ 356463 h 2589449"/>
              <a:gd name="connsiteX6" fmla="*/ 1580560 w 2347413"/>
              <a:gd name="connsiteY6" fmla="*/ 12804 h 2589449"/>
              <a:gd name="connsiteX7" fmla="*/ 2295225 w 2347413"/>
              <a:gd name="connsiteY7" fmla="*/ 846532 h 2589449"/>
              <a:gd name="connsiteX8" fmla="*/ 2285746 w 2347413"/>
              <a:gd name="connsiteY8" fmla="*/ 1450241 h 2589449"/>
              <a:gd name="connsiteX9" fmla="*/ 2264915 w 2347413"/>
              <a:gd name="connsiteY9" fmla="*/ 1645420 h 2589449"/>
              <a:gd name="connsiteX10" fmla="*/ 2191848 w 2347413"/>
              <a:gd name="connsiteY10" fmla="*/ 1712751 h 2589449"/>
              <a:gd name="connsiteX11" fmla="*/ 2149530 w 2347413"/>
              <a:gd name="connsiteY11" fmla="*/ 1908277 h 2589449"/>
              <a:gd name="connsiteX12" fmla="*/ 2173213 w 2347413"/>
              <a:gd name="connsiteY12" fmla="*/ 2019884 h 2589449"/>
              <a:gd name="connsiteX13" fmla="*/ 2229355 w 2347413"/>
              <a:gd name="connsiteY13" fmla="*/ 2177656 h 2589449"/>
              <a:gd name="connsiteX14" fmla="*/ 2161771 w 2347413"/>
              <a:gd name="connsiteY14" fmla="*/ 2273926 h 2589449"/>
              <a:gd name="connsiteX15" fmla="*/ 1688812 w 2347413"/>
              <a:gd name="connsiteY15" fmla="*/ 2368214 h 2589449"/>
              <a:gd name="connsiteX16" fmla="*/ 1435862 w 2347413"/>
              <a:gd name="connsiteY16" fmla="*/ 2459744 h 2589449"/>
              <a:gd name="connsiteX17" fmla="*/ 1180037 w 2347413"/>
              <a:gd name="connsiteY17" fmla="*/ 2586847 h 2589449"/>
              <a:gd name="connsiteX18" fmla="*/ 924214 w 2347413"/>
              <a:gd name="connsiteY18" fmla="*/ 2514804 h 2589449"/>
              <a:gd name="connsiteX19" fmla="*/ 649452 w 2347413"/>
              <a:gd name="connsiteY19" fmla="*/ 2522761 h 2589449"/>
              <a:gd name="connsiteX20" fmla="*/ 430821 w 2347413"/>
              <a:gd name="connsiteY20" fmla="*/ 2398803 h 2589449"/>
              <a:gd name="connsiteX21" fmla="*/ 177572 w 2347413"/>
              <a:gd name="connsiteY21" fmla="*/ 2433449 h 2589449"/>
              <a:gd name="connsiteX22" fmla="*/ 171107 w 2347413"/>
              <a:gd name="connsiteY22" fmla="*/ 2256568 h 2589449"/>
              <a:gd name="connsiteX23" fmla="*/ 20261 w 2347413"/>
              <a:gd name="connsiteY23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542220 w 2347413"/>
              <a:gd name="connsiteY4" fmla="*/ 1026390 h 2589449"/>
              <a:gd name="connsiteX5" fmla="*/ 1266092 w 2347413"/>
              <a:gd name="connsiteY5" fmla="*/ 494412 h 2589449"/>
              <a:gd name="connsiteX6" fmla="*/ 1630266 w 2347413"/>
              <a:gd name="connsiteY6" fmla="*/ 356463 h 2589449"/>
              <a:gd name="connsiteX7" fmla="*/ 1580560 w 2347413"/>
              <a:gd name="connsiteY7" fmla="*/ 12804 h 2589449"/>
              <a:gd name="connsiteX8" fmla="*/ 2295225 w 2347413"/>
              <a:gd name="connsiteY8" fmla="*/ 846532 h 2589449"/>
              <a:gd name="connsiteX9" fmla="*/ 2285746 w 2347413"/>
              <a:gd name="connsiteY9" fmla="*/ 1450241 h 2589449"/>
              <a:gd name="connsiteX10" fmla="*/ 2264915 w 2347413"/>
              <a:gd name="connsiteY10" fmla="*/ 1645420 h 2589449"/>
              <a:gd name="connsiteX11" fmla="*/ 2191848 w 2347413"/>
              <a:gd name="connsiteY11" fmla="*/ 1712751 h 2589449"/>
              <a:gd name="connsiteX12" fmla="*/ 2149530 w 2347413"/>
              <a:gd name="connsiteY12" fmla="*/ 1908277 h 2589449"/>
              <a:gd name="connsiteX13" fmla="*/ 2173213 w 2347413"/>
              <a:gd name="connsiteY13" fmla="*/ 2019884 h 2589449"/>
              <a:gd name="connsiteX14" fmla="*/ 2229355 w 2347413"/>
              <a:gd name="connsiteY14" fmla="*/ 2177656 h 2589449"/>
              <a:gd name="connsiteX15" fmla="*/ 2161771 w 2347413"/>
              <a:gd name="connsiteY15" fmla="*/ 2273926 h 2589449"/>
              <a:gd name="connsiteX16" fmla="*/ 1688812 w 2347413"/>
              <a:gd name="connsiteY16" fmla="*/ 2368214 h 2589449"/>
              <a:gd name="connsiteX17" fmla="*/ 1435862 w 2347413"/>
              <a:gd name="connsiteY17" fmla="*/ 2459744 h 2589449"/>
              <a:gd name="connsiteX18" fmla="*/ 1180037 w 2347413"/>
              <a:gd name="connsiteY18" fmla="*/ 2586847 h 2589449"/>
              <a:gd name="connsiteX19" fmla="*/ 924214 w 2347413"/>
              <a:gd name="connsiteY19" fmla="*/ 2514804 h 2589449"/>
              <a:gd name="connsiteX20" fmla="*/ 649452 w 2347413"/>
              <a:gd name="connsiteY20" fmla="*/ 2522761 h 2589449"/>
              <a:gd name="connsiteX21" fmla="*/ 430821 w 2347413"/>
              <a:gd name="connsiteY21" fmla="*/ 2398803 h 2589449"/>
              <a:gd name="connsiteX22" fmla="*/ 177572 w 2347413"/>
              <a:gd name="connsiteY22" fmla="*/ 2433449 h 2589449"/>
              <a:gd name="connsiteX23" fmla="*/ 171107 w 2347413"/>
              <a:gd name="connsiteY23" fmla="*/ 2256568 h 2589449"/>
              <a:gd name="connsiteX24" fmla="*/ 20261 w 2347413"/>
              <a:gd name="connsiteY24" fmla="*/ 1896623 h 2589449"/>
              <a:gd name="connsiteX0" fmla="*/ 20261 w 2333098"/>
              <a:gd name="connsiteY0" fmla="*/ 1918621 h 2611447"/>
              <a:gd name="connsiteX1" fmla="*/ 682821 w 2333098"/>
              <a:gd name="connsiteY1" fmla="*/ 1583056 h 2611447"/>
              <a:gd name="connsiteX2" fmla="*/ 1388250 w 2333098"/>
              <a:gd name="connsiteY2" fmla="*/ 1607165 h 2611447"/>
              <a:gd name="connsiteX3" fmla="*/ 1598809 w 2333098"/>
              <a:gd name="connsiteY3" fmla="*/ 1485773 h 2611447"/>
              <a:gd name="connsiteX4" fmla="*/ 1542220 w 2333098"/>
              <a:gd name="connsiteY4" fmla="*/ 1048388 h 2611447"/>
              <a:gd name="connsiteX5" fmla="*/ 1266092 w 2333098"/>
              <a:gd name="connsiteY5" fmla="*/ 516410 h 2611447"/>
              <a:gd name="connsiteX6" fmla="*/ 1630266 w 2333098"/>
              <a:gd name="connsiteY6" fmla="*/ 378461 h 2611447"/>
              <a:gd name="connsiteX7" fmla="*/ 1580560 w 2333098"/>
              <a:gd name="connsiteY7" fmla="*/ 34802 h 2611447"/>
              <a:gd name="connsiteX8" fmla="*/ 1909199 w 2333098"/>
              <a:gd name="connsiteY8" fmla="*/ 105983 h 2611447"/>
              <a:gd name="connsiteX9" fmla="*/ 2295225 w 2333098"/>
              <a:gd name="connsiteY9" fmla="*/ 868530 h 2611447"/>
              <a:gd name="connsiteX10" fmla="*/ 2285746 w 2333098"/>
              <a:gd name="connsiteY10" fmla="*/ 1472239 h 2611447"/>
              <a:gd name="connsiteX11" fmla="*/ 2264915 w 2333098"/>
              <a:gd name="connsiteY11" fmla="*/ 1667418 h 2611447"/>
              <a:gd name="connsiteX12" fmla="*/ 2191848 w 2333098"/>
              <a:gd name="connsiteY12" fmla="*/ 1734749 h 2611447"/>
              <a:gd name="connsiteX13" fmla="*/ 2149530 w 2333098"/>
              <a:gd name="connsiteY13" fmla="*/ 1930275 h 2611447"/>
              <a:gd name="connsiteX14" fmla="*/ 2173213 w 2333098"/>
              <a:gd name="connsiteY14" fmla="*/ 2041882 h 2611447"/>
              <a:gd name="connsiteX15" fmla="*/ 2229355 w 2333098"/>
              <a:gd name="connsiteY15" fmla="*/ 2199654 h 2611447"/>
              <a:gd name="connsiteX16" fmla="*/ 2161771 w 2333098"/>
              <a:gd name="connsiteY16" fmla="*/ 2295924 h 2611447"/>
              <a:gd name="connsiteX17" fmla="*/ 1688812 w 2333098"/>
              <a:gd name="connsiteY17" fmla="*/ 2390212 h 2611447"/>
              <a:gd name="connsiteX18" fmla="*/ 1435862 w 2333098"/>
              <a:gd name="connsiteY18" fmla="*/ 2481742 h 2611447"/>
              <a:gd name="connsiteX19" fmla="*/ 1180037 w 2333098"/>
              <a:gd name="connsiteY19" fmla="*/ 2608845 h 2611447"/>
              <a:gd name="connsiteX20" fmla="*/ 924214 w 2333098"/>
              <a:gd name="connsiteY20" fmla="*/ 2536802 h 2611447"/>
              <a:gd name="connsiteX21" fmla="*/ 649452 w 2333098"/>
              <a:gd name="connsiteY21" fmla="*/ 2544759 h 2611447"/>
              <a:gd name="connsiteX22" fmla="*/ 430821 w 2333098"/>
              <a:gd name="connsiteY22" fmla="*/ 2420801 h 2611447"/>
              <a:gd name="connsiteX23" fmla="*/ 177572 w 2333098"/>
              <a:gd name="connsiteY23" fmla="*/ 2455447 h 2611447"/>
              <a:gd name="connsiteX24" fmla="*/ 171107 w 2333098"/>
              <a:gd name="connsiteY24" fmla="*/ 2278566 h 2611447"/>
              <a:gd name="connsiteX25" fmla="*/ 20261 w 2333098"/>
              <a:gd name="connsiteY25" fmla="*/ 1918621 h 2611447"/>
              <a:gd name="connsiteX0" fmla="*/ 20261 w 2310314"/>
              <a:gd name="connsiteY0" fmla="*/ 1900075 h 2592901"/>
              <a:gd name="connsiteX1" fmla="*/ 682821 w 2310314"/>
              <a:gd name="connsiteY1" fmla="*/ 1564510 h 2592901"/>
              <a:gd name="connsiteX2" fmla="*/ 1388250 w 2310314"/>
              <a:gd name="connsiteY2" fmla="*/ 1588619 h 2592901"/>
              <a:gd name="connsiteX3" fmla="*/ 1598809 w 2310314"/>
              <a:gd name="connsiteY3" fmla="*/ 1467227 h 2592901"/>
              <a:gd name="connsiteX4" fmla="*/ 1542220 w 2310314"/>
              <a:gd name="connsiteY4" fmla="*/ 1029842 h 2592901"/>
              <a:gd name="connsiteX5" fmla="*/ 1266092 w 2310314"/>
              <a:gd name="connsiteY5" fmla="*/ 497864 h 2592901"/>
              <a:gd name="connsiteX6" fmla="*/ 1630266 w 2310314"/>
              <a:gd name="connsiteY6" fmla="*/ 359915 h 2592901"/>
              <a:gd name="connsiteX7" fmla="*/ 1580560 w 2310314"/>
              <a:gd name="connsiteY7" fmla="*/ 16256 h 2592901"/>
              <a:gd name="connsiteX8" fmla="*/ 1909199 w 2310314"/>
              <a:gd name="connsiteY8" fmla="*/ 87437 h 2592901"/>
              <a:gd name="connsiteX9" fmla="*/ 2056356 w 2310314"/>
              <a:gd name="connsiteY9" fmla="*/ 429882 h 2592901"/>
              <a:gd name="connsiteX10" fmla="*/ 2295225 w 2310314"/>
              <a:gd name="connsiteY10" fmla="*/ 849984 h 2592901"/>
              <a:gd name="connsiteX11" fmla="*/ 2285746 w 2310314"/>
              <a:gd name="connsiteY11" fmla="*/ 1453693 h 2592901"/>
              <a:gd name="connsiteX12" fmla="*/ 2264915 w 2310314"/>
              <a:gd name="connsiteY12" fmla="*/ 1648872 h 2592901"/>
              <a:gd name="connsiteX13" fmla="*/ 2191848 w 2310314"/>
              <a:gd name="connsiteY13" fmla="*/ 1716203 h 2592901"/>
              <a:gd name="connsiteX14" fmla="*/ 2149530 w 2310314"/>
              <a:gd name="connsiteY14" fmla="*/ 1911729 h 2592901"/>
              <a:gd name="connsiteX15" fmla="*/ 2173213 w 2310314"/>
              <a:gd name="connsiteY15" fmla="*/ 2023336 h 2592901"/>
              <a:gd name="connsiteX16" fmla="*/ 2229355 w 2310314"/>
              <a:gd name="connsiteY16" fmla="*/ 2181108 h 2592901"/>
              <a:gd name="connsiteX17" fmla="*/ 2161771 w 2310314"/>
              <a:gd name="connsiteY17" fmla="*/ 2277378 h 2592901"/>
              <a:gd name="connsiteX18" fmla="*/ 1688812 w 2310314"/>
              <a:gd name="connsiteY18" fmla="*/ 2371666 h 2592901"/>
              <a:gd name="connsiteX19" fmla="*/ 1435862 w 2310314"/>
              <a:gd name="connsiteY19" fmla="*/ 2463196 h 2592901"/>
              <a:gd name="connsiteX20" fmla="*/ 1180037 w 2310314"/>
              <a:gd name="connsiteY20" fmla="*/ 2590299 h 2592901"/>
              <a:gd name="connsiteX21" fmla="*/ 924214 w 2310314"/>
              <a:gd name="connsiteY21" fmla="*/ 2518256 h 2592901"/>
              <a:gd name="connsiteX22" fmla="*/ 649452 w 2310314"/>
              <a:gd name="connsiteY22" fmla="*/ 2526213 h 2592901"/>
              <a:gd name="connsiteX23" fmla="*/ 430821 w 2310314"/>
              <a:gd name="connsiteY23" fmla="*/ 2402255 h 2592901"/>
              <a:gd name="connsiteX24" fmla="*/ 177572 w 2310314"/>
              <a:gd name="connsiteY24" fmla="*/ 2436901 h 2592901"/>
              <a:gd name="connsiteX25" fmla="*/ 171107 w 2310314"/>
              <a:gd name="connsiteY25" fmla="*/ 2260020 h 2592901"/>
              <a:gd name="connsiteX26" fmla="*/ 20261 w 2310314"/>
              <a:gd name="connsiteY26" fmla="*/ 1900075 h 2592901"/>
              <a:gd name="connsiteX0" fmla="*/ 20261 w 2311070"/>
              <a:gd name="connsiteY0" fmla="*/ 1900075 h 2592901"/>
              <a:gd name="connsiteX1" fmla="*/ 682821 w 2311070"/>
              <a:gd name="connsiteY1" fmla="*/ 1564510 h 2592901"/>
              <a:gd name="connsiteX2" fmla="*/ 1388250 w 2311070"/>
              <a:gd name="connsiteY2" fmla="*/ 1588619 h 2592901"/>
              <a:gd name="connsiteX3" fmla="*/ 1598809 w 2311070"/>
              <a:gd name="connsiteY3" fmla="*/ 1467227 h 2592901"/>
              <a:gd name="connsiteX4" fmla="*/ 1542220 w 2311070"/>
              <a:gd name="connsiteY4" fmla="*/ 1029842 h 2592901"/>
              <a:gd name="connsiteX5" fmla="*/ 1266092 w 2311070"/>
              <a:gd name="connsiteY5" fmla="*/ 497864 h 2592901"/>
              <a:gd name="connsiteX6" fmla="*/ 1630266 w 2311070"/>
              <a:gd name="connsiteY6" fmla="*/ 359915 h 2592901"/>
              <a:gd name="connsiteX7" fmla="*/ 1580560 w 2311070"/>
              <a:gd name="connsiteY7" fmla="*/ 16256 h 2592901"/>
              <a:gd name="connsiteX8" fmla="*/ 1909199 w 2311070"/>
              <a:gd name="connsiteY8" fmla="*/ 87437 h 2592901"/>
              <a:gd name="connsiteX9" fmla="*/ 2056356 w 2311070"/>
              <a:gd name="connsiteY9" fmla="*/ 429882 h 2592901"/>
              <a:gd name="connsiteX10" fmla="*/ 2296227 w 2311070"/>
              <a:gd name="connsiteY10" fmla="*/ 873894 h 2592901"/>
              <a:gd name="connsiteX11" fmla="*/ 2285746 w 2311070"/>
              <a:gd name="connsiteY11" fmla="*/ 1453693 h 2592901"/>
              <a:gd name="connsiteX12" fmla="*/ 2264915 w 2311070"/>
              <a:gd name="connsiteY12" fmla="*/ 1648872 h 2592901"/>
              <a:gd name="connsiteX13" fmla="*/ 2191848 w 2311070"/>
              <a:gd name="connsiteY13" fmla="*/ 1716203 h 2592901"/>
              <a:gd name="connsiteX14" fmla="*/ 2149530 w 2311070"/>
              <a:gd name="connsiteY14" fmla="*/ 1911729 h 2592901"/>
              <a:gd name="connsiteX15" fmla="*/ 2173213 w 2311070"/>
              <a:gd name="connsiteY15" fmla="*/ 2023336 h 2592901"/>
              <a:gd name="connsiteX16" fmla="*/ 2229355 w 2311070"/>
              <a:gd name="connsiteY16" fmla="*/ 2181108 h 2592901"/>
              <a:gd name="connsiteX17" fmla="*/ 2161771 w 2311070"/>
              <a:gd name="connsiteY17" fmla="*/ 2277378 h 2592901"/>
              <a:gd name="connsiteX18" fmla="*/ 1688812 w 2311070"/>
              <a:gd name="connsiteY18" fmla="*/ 2371666 h 2592901"/>
              <a:gd name="connsiteX19" fmla="*/ 1435862 w 2311070"/>
              <a:gd name="connsiteY19" fmla="*/ 2463196 h 2592901"/>
              <a:gd name="connsiteX20" fmla="*/ 1180037 w 2311070"/>
              <a:gd name="connsiteY20" fmla="*/ 2590299 h 2592901"/>
              <a:gd name="connsiteX21" fmla="*/ 924214 w 2311070"/>
              <a:gd name="connsiteY21" fmla="*/ 2518256 h 2592901"/>
              <a:gd name="connsiteX22" fmla="*/ 649452 w 2311070"/>
              <a:gd name="connsiteY22" fmla="*/ 2526213 h 2592901"/>
              <a:gd name="connsiteX23" fmla="*/ 430821 w 2311070"/>
              <a:gd name="connsiteY23" fmla="*/ 2402255 h 2592901"/>
              <a:gd name="connsiteX24" fmla="*/ 177572 w 2311070"/>
              <a:gd name="connsiteY24" fmla="*/ 2436901 h 2592901"/>
              <a:gd name="connsiteX25" fmla="*/ 171107 w 2311070"/>
              <a:gd name="connsiteY25" fmla="*/ 2260020 h 2592901"/>
              <a:gd name="connsiteX26" fmla="*/ 20261 w 2311070"/>
              <a:gd name="connsiteY26" fmla="*/ 1900075 h 2592901"/>
              <a:gd name="connsiteX0" fmla="*/ 20261 w 2351052"/>
              <a:gd name="connsiteY0" fmla="*/ 1900075 h 2592901"/>
              <a:gd name="connsiteX1" fmla="*/ 682821 w 2351052"/>
              <a:gd name="connsiteY1" fmla="*/ 1564510 h 2592901"/>
              <a:gd name="connsiteX2" fmla="*/ 1388250 w 2351052"/>
              <a:gd name="connsiteY2" fmla="*/ 1588619 h 2592901"/>
              <a:gd name="connsiteX3" fmla="*/ 1598809 w 2351052"/>
              <a:gd name="connsiteY3" fmla="*/ 1467227 h 2592901"/>
              <a:gd name="connsiteX4" fmla="*/ 1542220 w 2351052"/>
              <a:gd name="connsiteY4" fmla="*/ 1029842 h 2592901"/>
              <a:gd name="connsiteX5" fmla="*/ 1266092 w 2351052"/>
              <a:gd name="connsiteY5" fmla="*/ 497864 h 2592901"/>
              <a:gd name="connsiteX6" fmla="*/ 1630266 w 2351052"/>
              <a:gd name="connsiteY6" fmla="*/ 359915 h 2592901"/>
              <a:gd name="connsiteX7" fmla="*/ 1580560 w 2351052"/>
              <a:gd name="connsiteY7" fmla="*/ 16256 h 2592901"/>
              <a:gd name="connsiteX8" fmla="*/ 1909199 w 2351052"/>
              <a:gd name="connsiteY8" fmla="*/ 87437 h 2592901"/>
              <a:gd name="connsiteX9" fmla="*/ 2056356 w 2351052"/>
              <a:gd name="connsiteY9" fmla="*/ 429882 h 2592901"/>
              <a:gd name="connsiteX10" fmla="*/ 2296227 w 2351052"/>
              <a:gd name="connsiteY10" fmla="*/ 873894 h 2592901"/>
              <a:gd name="connsiteX11" fmla="*/ 2350906 w 2351052"/>
              <a:gd name="connsiteY11" fmla="*/ 1069465 h 2592901"/>
              <a:gd name="connsiteX12" fmla="*/ 2285746 w 2351052"/>
              <a:gd name="connsiteY12" fmla="*/ 1453693 h 2592901"/>
              <a:gd name="connsiteX13" fmla="*/ 2264915 w 2351052"/>
              <a:gd name="connsiteY13" fmla="*/ 1648872 h 2592901"/>
              <a:gd name="connsiteX14" fmla="*/ 2191848 w 2351052"/>
              <a:gd name="connsiteY14" fmla="*/ 1716203 h 2592901"/>
              <a:gd name="connsiteX15" fmla="*/ 2149530 w 2351052"/>
              <a:gd name="connsiteY15" fmla="*/ 1911729 h 2592901"/>
              <a:gd name="connsiteX16" fmla="*/ 2173213 w 2351052"/>
              <a:gd name="connsiteY16" fmla="*/ 2023336 h 2592901"/>
              <a:gd name="connsiteX17" fmla="*/ 2229355 w 2351052"/>
              <a:gd name="connsiteY17" fmla="*/ 2181108 h 2592901"/>
              <a:gd name="connsiteX18" fmla="*/ 2161771 w 2351052"/>
              <a:gd name="connsiteY18" fmla="*/ 2277378 h 2592901"/>
              <a:gd name="connsiteX19" fmla="*/ 1688812 w 2351052"/>
              <a:gd name="connsiteY19" fmla="*/ 2371666 h 2592901"/>
              <a:gd name="connsiteX20" fmla="*/ 1435862 w 2351052"/>
              <a:gd name="connsiteY20" fmla="*/ 2463196 h 2592901"/>
              <a:gd name="connsiteX21" fmla="*/ 1180037 w 2351052"/>
              <a:gd name="connsiteY21" fmla="*/ 2590299 h 2592901"/>
              <a:gd name="connsiteX22" fmla="*/ 924214 w 2351052"/>
              <a:gd name="connsiteY22" fmla="*/ 2518256 h 2592901"/>
              <a:gd name="connsiteX23" fmla="*/ 649452 w 2351052"/>
              <a:gd name="connsiteY23" fmla="*/ 2526213 h 2592901"/>
              <a:gd name="connsiteX24" fmla="*/ 430821 w 2351052"/>
              <a:gd name="connsiteY24" fmla="*/ 2402255 h 2592901"/>
              <a:gd name="connsiteX25" fmla="*/ 177572 w 2351052"/>
              <a:gd name="connsiteY25" fmla="*/ 2436901 h 2592901"/>
              <a:gd name="connsiteX26" fmla="*/ 171107 w 2351052"/>
              <a:gd name="connsiteY26" fmla="*/ 2260020 h 2592901"/>
              <a:gd name="connsiteX27" fmla="*/ 20261 w 2351052"/>
              <a:gd name="connsiteY27" fmla="*/ 1900075 h 2592901"/>
              <a:gd name="connsiteX0" fmla="*/ 20261 w 2350958"/>
              <a:gd name="connsiteY0" fmla="*/ 1900075 h 2592901"/>
              <a:gd name="connsiteX1" fmla="*/ 682821 w 2350958"/>
              <a:gd name="connsiteY1" fmla="*/ 1564510 h 2592901"/>
              <a:gd name="connsiteX2" fmla="*/ 1388250 w 2350958"/>
              <a:gd name="connsiteY2" fmla="*/ 1588619 h 2592901"/>
              <a:gd name="connsiteX3" fmla="*/ 1598809 w 2350958"/>
              <a:gd name="connsiteY3" fmla="*/ 1467227 h 2592901"/>
              <a:gd name="connsiteX4" fmla="*/ 1542220 w 2350958"/>
              <a:gd name="connsiteY4" fmla="*/ 1029842 h 2592901"/>
              <a:gd name="connsiteX5" fmla="*/ 1266092 w 2350958"/>
              <a:gd name="connsiteY5" fmla="*/ 497864 h 2592901"/>
              <a:gd name="connsiteX6" fmla="*/ 1630266 w 2350958"/>
              <a:gd name="connsiteY6" fmla="*/ 359915 h 2592901"/>
              <a:gd name="connsiteX7" fmla="*/ 1580560 w 2350958"/>
              <a:gd name="connsiteY7" fmla="*/ 16256 h 2592901"/>
              <a:gd name="connsiteX8" fmla="*/ 1909199 w 2350958"/>
              <a:gd name="connsiteY8" fmla="*/ 87437 h 2592901"/>
              <a:gd name="connsiteX9" fmla="*/ 2056356 w 2350958"/>
              <a:gd name="connsiteY9" fmla="*/ 429882 h 2592901"/>
              <a:gd name="connsiteX10" fmla="*/ 2293889 w 2350958"/>
              <a:gd name="connsiteY10" fmla="*/ 818102 h 2592901"/>
              <a:gd name="connsiteX11" fmla="*/ 2296227 w 2350958"/>
              <a:gd name="connsiteY11" fmla="*/ 873894 h 2592901"/>
              <a:gd name="connsiteX12" fmla="*/ 2350906 w 2350958"/>
              <a:gd name="connsiteY12" fmla="*/ 1069465 h 2592901"/>
              <a:gd name="connsiteX13" fmla="*/ 2285746 w 2350958"/>
              <a:gd name="connsiteY13" fmla="*/ 1453693 h 2592901"/>
              <a:gd name="connsiteX14" fmla="*/ 2264915 w 2350958"/>
              <a:gd name="connsiteY14" fmla="*/ 1648872 h 2592901"/>
              <a:gd name="connsiteX15" fmla="*/ 2191848 w 2350958"/>
              <a:gd name="connsiteY15" fmla="*/ 1716203 h 2592901"/>
              <a:gd name="connsiteX16" fmla="*/ 2149530 w 2350958"/>
              <a:gd name="connsiteY16" fmla="*/ 1911729 h 2592901"/>
              <a:gd name="connsiteX17" fmla="*/ 2173213 w 2350958"/>
              <a:gd name="connsiteY17" fmla="*/ 2023336 h 2592901"/>
              <a:gd name="connsiteX18" fmla="*/ 2229355 w 2350958"/>
              <a:gd name="connsiteY18" fmla="*/ 2181108 h 2592901"/>
              <a:gd name="connsiteX19" fmla="*/ 2161771 w 2350958"/>
              <a:gd name="connsiteY19" fmla="*/ 2277378 h 2592901"/>
              <a:gd name="connsiteX20" fmla="*/ 1688812 w 2350958"/>
              <a:gd name="connsiteY20" fmla="*/ 2371666 h 2592901"/>
              <a:gd name="connsiteX21" fmla="*/ 1435862 w 2350958"/>
              <a:gd name="connsiteY21" fmla="*/ 2463196 h 2592901"/>
              <a:gd name="connsiteX22" fmla="*/ 1180037 w 2350958"/>
              <a:gd name="connsiteY22" fmla="*/ 2590299 h 2592901"/>
              <a:gd name="connsiteX23" fmla="*/ 924214 w 2350958"/>
              <a:gd name="connsiteY23" fmla="*/ 2518256 h 2592901"/>
              <a:gd name="connsiteX24" fmla="*/ 649452 w 2350958"/>
              <a:gd name="connsiteY24" fmla="*/ 2526213 h 2592901"/>
              <a:gd name="connsiteX25" fmla="*/ 430821 w 2350958"/>
              <a:gd name="connsiteY25" fmla="*/ 2402255 h 2592901"/>
              <a:gd name="connsiteX26" fmla="*/ 177572 w 2350958"/>
              <a:gd name="connsiteY26" fmla="*/ 2436901 h 2592901"/>
              <a:gd name="connsiteX27" fmla="*/ 171107 w 2350958"/>
              <a:gd name="connsiteY27" fmla="*/ 2260020 h 2592901"/>
              <a:gd name="connsiteX28" fmla="*/ 20261 w 2350958"/>
              <a:gd name="connsiteY28" fmla="*/ 1900075 h 2592901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266092 w 2350958"/>
              <a:gd name="connsiteY5" fmla="*/ 487426 h 2582463"/>
              <a:gd name="connsiteX6" fmla="*/ 1630266 w 2350958"/>
              <a:gd name="connsiteY6" fmla="*/ 349477 h 2582463"/>
              <a:gd name="connsiteX7" fmla="*/ 1573159 w 2350958"/>
              <a:gd name="connsiteY7" fmla="*/ 195902 h 2582463"/>
              <a:gd name="connsiteX8" fmla="*/ 1580560 w 2350958"/>
              <a:gd name="connsiteY8" fmla="*/ 5818 h 2582463"/>
              <a:gd name="connsiteX9" fmla="*/ 1909199 w 2350958"/>
              <a:gd name="connsiteY9" fmla="*/ 76999 h 2582463"/>
              <a:gd name="connsiteX10" fmla="*/ 2056356 w 2350958"/>
              <a:gd name="connsiteY10" fmla="*/ 419444 h 2582463"/>
              <a:gd name="connsiteX11" fmla="*/ 2293889 w 2350958"/>
              <a:gd name="connsiteY11" fmla="*/ 807664 h 2582463"/>
              <a:gd name="connsiteX12" fmla="*/ 2296227 w 2350958"/>
              <a:gd name="connsiteY12" fmla="*/ 863456 h 2582463"/>
              <a:gd name="connsiteX13" fmla="*/ 2350906 w 2350958"/>
              <a:gd name="connsiteY13" fmla="*/ 1059027 h 2582463"/>
              <a:gd name="connsiteX14" fmla="*/ 2285746 w 2350958"/>
              <a:gd name="connsiteY14" fmla="*/ 1443255 h 2582463"/>
              <a:gd name="connsiteX15" fmla="*/ 2264915 w 2350958"/>
              <a:gd name="connsiteY15" fmla="*/ 1638434 h 2582463"/>
              <a:gd name="connsiteX16" fmla="*/ 2191848 w 2350958"/>
              <a:gd name="connsiteY16" fmla="*/ 1705765 h 2582463"/>
              <a:gd name="connsiteX17" fmla="*/ 2149530 w 2350958"/>
              <a:gd name="connsiteY17" fmla="*/ 1901291 h 2582463"/>
              <a:gd name="connsiteX18" fmla="*/ 2173213 w 2350958"/>
              <a:gd name="connsiteY18" fmla="*/ 2012898 h 2582463"/>
              <a:gd name="connsiteX19" fmla="*/ 2229355 w 2350958"/>
              <a:gd name="connsiteY19" fmla="*/ 2170670 h 2582463"/>
              <a:gd name="connsiteX20" fmla="*/ 2161771 w 2350958"/>
              <a:gd name="connsiteY20" fmla="*/ 2266940 h 2582463"/>
              <a:gd name="connsiteX21" fmla="*/ 1688812 w 2350958"/>
              <a:gd name="connsiteY21" fmla="*/ 2361228 h 2582463"/>
              <a:gd name="connsiteX22" fmla="*/ 1435862 w 2350958"/>
              <a:gd name="connsiteY22" fmla="*/ 2452758 h 2582463"/>
              <a:gd name="connsiteX23" fmla="*/ 1180037 w 2350958"/>
              <a:gd name="connsiteY23" fmla="*/ 2579861 h 2582463"/>
              <a:gd name="connsiteX24" fmla="*/ 924214 w 2350958"/>
              <a:gd name="connsiteY24" fmla="*/ 2507818 h 2582463"/>
              <a:gd name="connsiteX25" fmla="*/ 649452 w 2350958"/>
              <a:gd name="connsiteY25" fmla="*/ 2515775 h 2582463"/>
              <a:gd name="connsiteX26" fmla="*/ 430821 w 2350958"/>
              <a:gd name="connsiteY26" fmla="*/ 2391817 h 2582463"/>
              <a:gd name="connsiteX27" fmla="*/ 177572 w 2350958"/>
              <a:gd name="connsiteY27" fmla="*/ 2426463 h 2582463"/>
              <a:gd name="connsiteX28" fmla="*/ 171107 w 2350958"/>
              <a:gd name="connsiteY28" fmla="*/ 2249582 h 2582463"/>
              <a:gd name="connsiteX29" fmla="*/ 20261 w 2350958"/>
              <a:gd name="connsiteY29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630266 w 2350958"/>
              <a:gd name="connsiteY7" fmla="*/ 349477 h 2582463"/>
              <a:gd name="connsiteX8" fmla="*/ 1573159 w 2350958"/>
              <a:gd name="connsiteY8" fmla="*/ 195902 h 2582463"/>
              <a:gd name="connsiteX9" fmla="*/ 1580560 w 2350958"/>
              <a:gd name="connsiteY9" fmla="*/ 5818 h 2582463"/>
              <a:gd name="connsiteX10" fmla="*/ 1909199 w 2350958"/>
              <a:gd name="connsiteY10" fmla="*/ 76999 h 2582463"/>
              <a:gd name="connsiteX11" fmla="*/ 2056356 w 2350958"/>
              <a:gd name="connsiteY11" fmla="*/ 419444 h 2582463"/>
              <a:gd name="connsiteX12" fmla="*/ 2293889 w 2350958"/>
              <a:gd name="connsiteY12" fmla="*/ 807664 h 2582463"/>
              <a:gd name="connsiteX13" fmla="*/ 2296227 w 2350958"/>
              <a:gd name="connsiteY13" fmla="*/ 863456 h 2582463"/>
              <a:gd name="connsiteX14" fmla="*/ 2350906 w 2350958"/>
              <a:gd name="connsiteY14" fmla="*/ 1059027 h 2582463"/>
              <a:gd name="connsiteX15" fmla="*/ 2285746 w 2350958"/>
              <a:gd name="connsiteY15" fmla="*/ 1443255 h 2582463"/>
              <a:gd name="connsiteX16" fmla="*/ 2264915 w 2350958"/>
              <a:gd name="connsiteY16" fmla="*/ 1638434 h 2582463"/>
              <a:gd name="connsiteX17" fmla="*/ 2191848 w 2350958"/>
              <a:gd name="connsiteY17" fmla="*/ 1705765 h 2582463"/>
              <a:gd name="connsiteX18" fmla="*/ 2149530 w 2350958"/>
              <a:gd name="connsiteY18" fmla="*/ 1901291 h 2582463"/>
              <a:gd name="connsiteX19" fmla="*/ 2173213 w 2350958"/>
              <a:gd name="connsiteY19" fmla="*/ 2012898 h 2582463"/>
              <a:gd name="connsiteX20" fmla="*/ 2229355 w 2350958"/>
              <a:gd name="connsiteY20" fmla="*/ 2170670 h 2582463"/>
              <a:gd name="connsiteX21" fmla="*/ 2161771 w 2350958"/>
              <a:gd name="connsiteY21" fmla="*/ 2266940 h 2582463"/>
              <a:gd name="connsiteX22" fmla="*/ 1688812 w 2350958"/>
              <a:gd name="connsiteY22" fmla="*/ 2361228 h 2582463"/>
              <a:gd name="connsiteX23" fmla="*/ 1435862 w 2350958"/>
              <a:gd name="connsiteY23" fmla="*/ 2452758 h 2582463"/>
              <a:gd name="connsiteX24" fmla="*/ 1180037 w 2350958"/>
              <a:gd name="connsiteY24" fmla="*/ 2579861 h 2582463"/>
              <a:gd name="connsiteX25" fmla="*/ 924214 w 2350958"/>
              <a:gd name="connsiteY25" fmla="*/ 2507818 h 2582463"/>
              <a:gd name="connsiteX26" fmla="*/ 649452 w 2350958"/>
              <a:gd name="connsiteY26" fmla="*/ 2515775 h 2582463"/>
              <a:gd name="connsiteX27" fmla="*/ 430821 w 2350958"/>
              <a:gd name="connsiteY27" fmla="*/ 2391817 h 2582463"/>
              <a:gd name="connsiteX28" fmla="*/ 177572 w 2350958"/>
              <a:gd name="connsiteY28" fmla="*/ 2426463 h 2582463"/>
              <a:gd name="connsiteX29" fmla="*/ 171107 w 2350958"/>
              <a:gd name="connsiteY29" fmla="*/ 2249582 h 2582463"/>
              <a:gd name="connsiteX30" fmla="*/ 20261 w 2350958"/>
              <a:gd name="connsiteY30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12555 w 2350958"/>
              <a:gd name="connsiteY6" fmla="*/ 505797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490781 w 2350958"/>
              <a:gd name="connsiteY8" fmla="*/ 465439 h 2582463"/>
              <a:gd name="connsiteX9" fmla="*/ 1630266 w 2350958"/>
              <a:gd name="connsiteY9" fmla="*/ 349477 h 2582463"/>
              <a:gd name="connsiteX10" fmla="*/ 1573159 w 2350958"/>
              <a:gd name="connsiteY10" fmla="*/ 195902 h 2582463"/>
              <a:gd name="connsiteX11" fmla="*/ 1580560 w 2350958"/>
              <a:gd name="connsiteY11" fmla="*/ 5818 h 2582463"/>
              <a:gd name="connsiteX12" fmla="*/ 1909199 w 2350958"/>
              <a:gd name="connsiteY12" fmla="*/ 76999 h 2582463"/>
              <a:gd name="connsiteX13" fmla="*/ 2056356 w 2350958"/>
              <a:gd name="connsiteY13" fmla="*/ 419444 h 2582463"/>
              <a:gd name="connsiteX14" fmla="*/ 2293889 w 2350958"/>
              <a:gd name="connsiteY14" fmla="*/ 807664 h 2582463"/>
              <a:gd name="connsiteX15" fmla="*/ 2296227 w 2350958"/>
              <a:gd name="connsiteY15" fmla="*/ 863456 h 2582463"/>
              <a:gd name="connsiteX16" fmla="*/ 2350906 w 2350958"/>
              <a:gd name="connsiteY16" fmla="*/ 1059027 h 2582463"/>
              <a:gd name="connsiteX17" fmla="*/ 2285746 w 2350958"/>
              <a:gd name="connsiteY17" fmla="*/ 1443255 h 2582463"/>
              <a:gd name="connsiteX18" fmla="*/ 2264915 w 2350958"/>
              <a:gd name="connsiteY18" fmla="*/ 1638434 h 2582463"/>
              <a:gd name="connsiteX19" fmla="*/ 2191848 w 2350958"/>
              <a:gd name="connsiteY19" fmla="*/ 1705765 h 2582463"/>
              <a:gd name="connsiteX20" fmla="*/ 2149530 w 2350958"/>
              <a:gd name="connsiteY20" fmla="*/ 1901291 h 2582463"/>
              <a:gd name="connsiteX21" fmla="*/ 2173213 w 2350958"/>
              <a:gd name="connsiteY21" fmla="*/ 2012898 h 2582463"/>
              <a:gd name="connsiteX22" fmla="*/ 2229355 w 2350958"/>
              <a:gd name="connsiteY22" fmla="*/ 2170670 h 2582463"/>
              <a:gd name="connsiteX23" fmla="*/ 2161771 w 2350958"/>
              <a:gd name="connsiteY23" fmla="*/ 2266940 h 2582463"/>
              <a:gd name="connsiteX24" fmla="*/ 1688812 w 2350958"/>
              <a:gd name="connsiteY24" fmla="*/ 2361228 h 2582463"/>
              <a:gd name="connsiteX25" fmla="*/ 1435862 w 2350958"/>
              <a:gd name="connsiteY25" fmla="*/ 2452758 h 2582463"/>
              <a:gd name="connsiteX26" fmla="*/ 1180037 w 2350958"/>
              <a:gd name="connsiteY26" fmla="*/ 2579861 h 2582463"/>
              <a:gd name="connsiteX27" fmla="*/ 924214 w 2350958"/>
              <a:gd name="connsiteY27" fmla="*/ 2507818 h 2582463"/>
              <a:gd name="connsiteX28" fmla="*/ 649452 w 2350958"/>
              <a:gd name="connsiteY28" fmla="*/ 2515775 h 2582463"/>
              <a:gd name="connsiteX29" fmla="*/ 430821 w 2350958"/>
              <a:gd name="connsiteY29" fmla="*/ 2391817 h 2582463"/>
              <a:gd name="connsiteX30" fmla="*/ 177572 w 2350958"/>
              <a:gd name="connsiteY30" fmla="*/ 2426463 h 2582463"/>
              <a:gd name="connsiteX31" fmla="*/ 171107 w 2350958"/>
              <a:gd name="connsiteY31" fmla="*/ 2249582 h 2582463"/>
              <a:gd name="connsiteX32" fmla="*/ 20261 w 2350958"/>
              <a:gd name="connsiteY32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299911 w 2350958"/>
              <a:gd name="connsiteY8" fmla="*/ 466324 h 2582463"/>
              <a:gd name="connsiteX9" fmla="*/ 1490781 w 2350958"/>
              <a:gd name="connsiteY9" fmla="*/ 465439 h 2582463"/>
              <a:gd name="connsiteX10" fmla="*/ 1630266 w 2350958"/>
              <a:gd name="connsiteY10" fmla="*/ 349477 h 2582463"/>
              <a:gd name="connsiteX11" fmla="*/ 1573159 w 2350958"/>
              <a:gd name="connsiteY11" fmla="*/ 195902 h 2582463"/>
              <a:gd name="connsiteX12" fmla="*/ 1580560 w 2350958"/>
              <a:gd name="connsiteY12" fmla="*/ 5818 h 2582463"/>
              <a:gd name="connsiteX13" fmla="*/ 1909199 w 2350958"/>
              <a:gd name="connsiteY13" fmla="*/ 76999 h 2582463"/>
              <a:gd name="connsiteX14" fmla="*/ 2056356 w 2350958"/>
              <a:gd name="connsiteY14" fmla="*/ 419444 h 2582463"/>
              <a:gd name="connsiteX15" fmla="*/ 2293889 w 2350958"/>
              <a:gd name="connsiteY15" fmla="*/ 807664 h 2582463"/>
              <a:gd name="connsiteX16" fmla="*/ 2296227 w 2350958"/>
              <a:gd name="connsiteY16" fmla="*/ 863456 h 2582463"/>
              <a:gd name="connsiteX17" fmla="*/ 2350906 w 2350958"/>
              <a:gd name="connsiteY17" fmla="*/ 1059027 h 2582463"/>
              <a:gd name="connsiteX18" fmla="*/ 2285746 w 2350958"/>
              <a:gd name="connsiteY18" fmla="*/ 1443255 h 2582463"/>
              <a:gd name="connsiteX19" fmla="*/ 2264915 w 2350958"/>
              <a:gd name="connsiteY19" fmla="*/ 1638434 h 2582463"/>
              <a:gd name="connsiteX20" fmla="*/ 2191848 w 2350958"/>
              <a:gd name="connsiteY20" fmla="*/ 1705765 h 2582463"/>
              <a:gd name="connsiteX21" fmla="*/ 2149530 w 2350958"/>
              <a:gd name="connsiteY21" fmla="*/ 1901291 h 2582463"/>
              <a:gd name="connsiteX22" fmla="*/ 2173213 w 2350958"/>
              <a:gd name="connsiteY22" fmla="*/ 2012898 h 2582463"/>
              <a:gd name="connsiteX23" fmla="*/ 2229355 w 2350958"/>
              <a:gd name="connsiteY23" fmla="*/ 2170670 h 2582463"/>
              <a:gd name="connsiteX24" fmla="*/ 2161771 w 2350958"/>
              <a:gd name="connsiteY24" fmla="*/ 2266940 h 2582463"/>
              <a:gd name="connsiteX25" fmla="*/ 1688812 w 2350958"/>
              <a:gd name="connsiteY25" fmla="*/ 2361228 h 2582463"/>
              <a:gd name="connsiteX26" fmla="*/ 1435862 w 2350958"/>
              <a:gd name="connsiteY26" fmla="*/ 2452758 h 2582463"/>
              <a:gd name="connsiteX27" fmla="*/ 1180037 w 2350958"/>
              <a:gd name="connsiteY27" fmla="*/ 2579861 h 2582463"/>
              <a:gd name="connsiteX28" fmla="*/ 924214 w 2350958"/>
              <a:gd name="connsiteY28" fmla="*/ 2507818 h 2582463"/>
              <a:gd name="connsiteX29" fmla="*/ 649452 w 2350958"/>
              <a:gd name="connsiteY29" fmla="*/ 2515775 h 2582463"/>
              <a:gd name="connsiteX30" fmla="*/ 430821 w 2350958"/>
              <a:gd name="connsiteY30" fmla="*/ 2391817 h 2582463"/>
              <a:gd name="connsiteX31" fmla="*/ 177572 w 2350958"/>
              <a:gd name="connsiteY31" fmla="*/ 2426463 h 2582463"/>
              <a:gd name="connsiteX32" fmla="*/ 171107 w 2350958"/>
              <a:gd name="connsiteY32" fmla="*/ 2249582 h 2582463"/>
              <a:gd name="connsiteX33" fmla="*/ 20261 w 2350958"/>
              <a:gd name="connsiteY33" fmla="*/ 1889637 h 258246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98809 w 2350958"/>
              <a:gd name="connsiteY3" fmla="*/ 1465059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98809 w 2350958"/>
              <a:gd name="connsiteY4" fmla="*/ 1465059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423944 w 2350958"/>
              <a:gd name="connsiteY7" fmla="*/ 763227 h 2590733"/>
              <a:gd name="connsiteX8" fmla="*/ 1319913 w 2350958"/>
              <a:gd name="connsiteY8" fmla="*/ 623636 h 2590733"/>
              <a:gd name="connsiteX9" fmla="*/ 1212555 w 2350958"/>
              <a:gd name="connsiteY9" fmla="*/ 514067 h 2590733"/>
              <a:gd name="connsiteX10" fmla="*/ 1299911 w 2350958"/>
              <a:gd name="connsiteY10" fmla="*/ 474594 h 2590733"/>
              <a:gd name="connsiteX11" fmla="*/ 1490781 w 2350958"/>
              <a:gd name="connsiteY11" fmla="*/ 473709 h 2590733"/>
              <a:gd name="connsiteX12" fmla="*/ 1630266 w 2350958"/>
              <a:gd name="connsiteY12" fmla="*/ 357747 h 2590733"/>
              <a:gd name="connsiteX13" fmla="*/ 1573159 w 2350958"/>
              <a:gd name="connsiteY13" fmla="*/ 204172 h 2590733"/>
              <a:gd name="connsiteX14" fmla="*/ 1580560 w 2350958"/>
              <a:gd name="connsiteY14" fmla="*/ 14088 h 2590733"/>
              <a:gd name="connsiteX15" fmla="*/ 1846073 w 2350958"/>
              <a:gd name="connsiteY15" fmla="*/ 21986 h 2590733"/>
              <a:gd name="connsiteX16" fmla="*/ 1909199 w 2350958"/>
              <a:gd name="connsiteY16" fmla="*/ 85269 h 2590733"/>
              <a:gd name="connsiteX17" fmla="*/ 2056356 w 2350958"/>
              <a:gd name="connsiteY17" fmla="*/ 427714 h 2590733"/>
              <a:gd name="connsiteX18" fmla="*/ 2293889 w 2350958"/>
              <a:gd name="connsiteY18" fmla="*/ 815934 h 2590733"/>
              <a:gd name="connsiteX19" fmla="*/ 2296227 w 2350958"/>
              <a:gd name="connsiteY19" fmla="*/ 871726 h 2590733"/>
              <a:gd name="connsiteX20" fmla="*/ 2350906 w 2350958"/>
              <a:gd name="connsiteY20" fmla="*/ 1067297 h 2590733"/>
              <a:gd name="connsiteX21" fmla="*/ 2285746 w 2350958"/>
              <a:gd name="connsiteY21" fmla="*/ 1451525 h 2590733"/>
              <a:gd name="connsiteX22" fmla="*/ 2264915 w 2350958"/>
              <a:gd name="connsiteY22" fmla="*/ 1646704 h 2590733"/>
              <a:gd name="connsiteX23" fmla="*/ 2191848 w 2350958"/>
              <a:gd name="connsiteY23" fmla="*/ 1714035 h 2590733"/>
              <a:gd name="connsiteX24" fmla="*/ 2149530 w 2350958"/>
              <a:gd name="connsiteY24" fmla="*/ 1909561 h 2590733"/>
              <a:gd name="connsiteX25" fmla="*/ 2173213 w 2350958"/>
              <a:gd name="connsiteY25" fmla="*/ 2021168 h 2590733"/>
              <a:gd name="connsiteX26" fmla="*/ 2229355 w 2350958"/>
              <a:gd name="connsiteY26" fmla="*/ 2178940 h 2590733"/>
              <a:gd name="connsiteX27" fmla="*/ 2161771 w 2350958"/>
              <a:gd name="connsiteY27" fmla="*/ 2275210 h 2590733"/>
              <a:gd name="connsiteX28" fmla="*/ 1688812 w 2350958"/>
              <a:gd name="connsiteY28" fmla="*/ 2369498 h 2590733"/>
              <a:gd name="connsiteX29" fmla="*/ 1435862 w 2350958"/>
              <a:gd name="connsiteY29" fmla="*/ 2461028 h 2590733"/>
              <a:gd name="connsiteX30" fmla="*/ 1180037 w 2350958"/>
              <a:gd name="connsiteY30" fmla="*/ 2588131 h 2590733"/>
              <a:gd name="connsiteX31" fmla="*/ 924214 w 2350958"/>
              <a:gd name="connsiteY31" fmla="*/ 2516088 h 2590733"/>
              <a:gd name="connsiteX32" fmla="*/ 649452 w 2350958"/>
              <a:gd name="connsiteY32" fmla="*/ 2524045 h 2590733"/>
              <a:gd name="connsiteX33" fmla="*/ 430821 w 2350958"/>
              <a:gd name="connsiteY33" fmla="*/ 2400087 h 2590733"/>
              <a:gd name="connsiteX34" fmla="*/ 177572 w 2350958"/>
              <a:gd name="connsiteY34" fmla="*/ 2434733 h 2590733"/>
              <a:gd name="connsiteX35" fmla="*/ 171107 w 2350958"/>
              <a:gd name="connsiteY35" fmla="*/ 2257852 h 2590733"/>
              <a:gd name="connsiteX36" fmla="*/ 20261 w 2350958"/>
              <a:gd name="connsiteY36" fmla="*/ 1897907 h 2590733"/>
              <a:gd name="connsiteX0" fmla="*/ 7484 w 2338181"/>
              <a:gd name="connsiteY0" fmla="*/ 1897907 h 2590733"/>
              <a:gd name="connsiteX1" fmla="*/ 92216 w 2338181"/>
              <a:gd name="connsiteY1" fmla="*/ 1710197 h 2590733"/>
              <a:gd name="connsiteX2" fmla="*/ 670044 w 2338181"/>
              <a:gd name="connsiteY2" fmla="*/ 1562342 h 2590733"/>
              <a:gd name="connsiteX3" fmla="*/ 1375473 w 2338181"/>
              <a:gd name="connsiteY3" fmla="*/ 1586451 h 2590733"/>
              <a:gd name="connsiteX4" fmla="*/ 1542766 w 2338181"/>
              <a:gd name="connsiteY4" fmla="*/ 1498334 h 2590733"/>
              <a:gd name="connsiteX5" fmla="*/ 1610036 w 2338181"/>
              <a:gd name="connsiteY5" fmla="*/ 1366268 h 2590733"/>
              <a:gd name="connsiteX6" fmla="*/ 1529443 w 2338181"/>
              <a:gd name="connsiteY6" fmla="*/ 1027674 h 2590733"/>
              <a:gd name="connsiteX7" fmla="*/ 1447966 w 2338181"/>
              <a:gd name="connsiteY7" fmla="*/ 786822 h 2590733"/>
              <a:gd name="connsiteX8" fmla="*/ 1411167 w 2338181"/>
              <a:gd name="connsiteY8" fmla="*/ 763227 h 2590733"/>
              <a:gd name="connsiteX9" fmla="*/ 1307136 w 2338181"/>
              <a:gd name="connsiteY9" fmla="*/ 623636 h 2590733"/>
              <a:gd name="connsiteX10" fmla="*/ 1199778 w 2338181"/>
              <a:gd name="connsiteY10" fmla="*/ 514067 h 2590733"/>
              <a:gd name="connsiteX11" fmla="*/ 1287134 w 2338181"/>
              <a:gd name="connsiteY11" fmla="*/ 474594 h 2590733"/>
              <a:gd name="connsiteX12" fmla="*/ 1478004 w 2338181"/>
              <a:gd name="connsiteY12" fmla="*/ 473709 h 2590733"/>
              <a:gd name="connsiteX13" fmla="*/ 1617489 w 2338181"/>
              <a:gd name="connsiteY13" fmla="*/ 357747 h 2590733"/>
              <a:gd name="connsiteX14" fmla="*/ 1560382 w 2338181"/>
              <a:gd name="connsiteY14" fmla="*/ 204172 h 2590733"/>
              <a:gd name="connsiteX15" fmla="*/ 1567783 w 2338181"/>
              <a:gd name="connsiteY15" fmla="*/ 14088 h 2590733"/>
              <a:gd name="connsiteX16" fmla="*/ 1833296 w 2338181"/>
              <a:gd name="connsiteY16" fmla="*/ 21986 h 2590733"/>
              <a:gd name="connsiteX17" fmla="*/ 1896422 w 2338181"/>
              <a:gd name="connsiteY17" fmla="*/ 85269 h 2590733"/>
              <a:gd name="connsiteX18" fmla="*/ 2043579 w 2338181"/>
              <a:gd name="connsiteY18" fmla="*/ 427714 h 2590733"/>
              <a:gd name="connsiteX19" fmla="*/ 2281112 w 2338181"/>
              <a:gd name="connsiteY19" fmla="*/ 815934 h 2590733"/>
              <a:gd name="connsiteX20" fmla="*/ 2283450 w 2338181"/>
              <a:gd name="connsiteY20" fmla="*/ 871726 h 2590733"/>
              <a:gd name="connsiteX21" fmla="*/ 2338129 w 2338181"/>
              <a:gd name="connsiteY21" fmla="*/ 1067297 h 2590733"/>
              <a:gd name="connsiteX22" fmla="*/ 2272969 w 2338181"/>
              <a:gd name="connsiteY22" fmla="*/ 1451525 h 2590733"/>
              <a:gd name="connsiteX23" fmla="*/ 2252138 w 2338181"/>
              <a:gd name="connsiteY23" fmla="*/ 1646704 h 2590733"/>
              <a:gd name="connsiteX24" fmla="*/ 2179071 w 2338181"/>
              <a:gd name="connsiteY24" fmla="*/ 1714035 h 2590733"/>
              <a:gd name="connsiteX25" fmla="*/ 2136753 w 2338181"/>
              <a:gd name="connsiteY25" fmla="*/ 1909561 h 2590733"/>
              <a:gd name="connsiteX26" fmla="*/ 2160436 w 2338181"/>
              <a:gd name="connsiteY26" fmla="*/ 2021168 h 2590733"/>
              <a:gd name="connsiteX27" fmla="*/ 2216578 w 2338181"/>
              <a:gd name="connsiteY27" fmla="*/ 2178940 h 2590733"/>
              <a:gd name="connsiteX28" fmla="*/ 2148994 w 2338181"/>
              <a:gd name="connsiteY28" fmla="*/ 2275210 h 2590733"/>
              <a:gd name="connsiteX29" fmla="*/ 1676035 w 2338181"/>
              <a:gd name="connsiteY29" fmla="*/ 2369498 h 2590733"/>
              <a:gd name="connsiteX30" fmla="*/ 1423085 w 2338181"/>
              <a:gd name="connsiteY30" fmla="*/ 2461028 h 2590733"/>
              <a:gd name="connsiteX31" fmla="*/ 1167260 w 2338181"/>
              <a:gd name="connsiteY31" fmla="*/ 2588131 h 2590733"/>
              <a:gd name="connsiteX32" fmla="*/ 911437 w 2338181"/>
              <a:gd name="connsiteY32" fmla="*/ 2516088 h 2590733"/>
              <a:gd name="connsiteX33" fmla="*/ 636675 w 2338181"/>
              <a:gd name="connsiteY33" fmla="*/ 2524045 h 2590733"/>
              <a:gd name="connsiteX34" fmla="*/ 418044 w 2338181"/>
              <a:gd name="connsiteY34" fmla="*/ 2400087 h 2590733"/>
              <a:gd name="connsiteX35" fmla="*/ 164795 w 2338181"/>
              <a:gd name="connsiteY35" fmla="*/ 2434733 h 2590733"/>
              <a:gd name="connsiteX36" fmla="*/ 158330 w 2338181"/>
              <a:gd name="connsiteY36" fmla="*/ 2257852 h 2590733"/>
              <a:gd name="connsiteX37" fmla="*/ 7484 w 2338181"/>
              <a:gd name="connsiteY37" fmla="*/ 1897907 h 2590733"/>
              <a:gd name="connsiteX0" fmla="*/ 905 w 2331602"/>
              <a:gd name="connsiteY0" fmla="*/ 1897907 h 2590733"/>
              <a:gd name="connsiteX1" fmla="*/ 85637 w 2331602"/>
              <a:gd name="connsiteY1" fmla="*/ 1710197 h 2590733"/>
              <a:gd name="connsiteX2" fmla="*/ 663465 w 2331602"/>
              <a:gd name="connsiteY2" fmla="*/ 1562342 h 2590733"/>
              <a:gd name="connsiteX3" fmla="*/ 1368894 w 2331602"/>
              <a:gd name="connsiteY3" fmla="*/ 1586451 h 2590733"/>
              <a:gd name="connsiteX4" fmla="*/ 1536187 w 2331602"/>
              <a:gd name="connsiteY4" fmla="*/ 1498334 h 2590733"/>
              <a:gd name="connsiteX5" fmla="*/ 1603457 w 2331602"/>
              <a:gd name="connsiteY5" fmla="*/ 1366268 h 2590733"/>
              <a:gd name="connsiteX6" fmla="*/ 1522864 w 2331602"/>
              <a:gd name="connsiteY6" fmla="*/ 1027674 h 2590733"/>
              <a:gd name="connsiteX7" fmla="*/ 1441387 w 2331602"/>
              <a:gd name="connsiteY7" fmla="*/ 786822 h 2590733"/>
              <a:gd name="connsiteX8" fmla="*/ 1404588 w 2331602"/>
              <a:gd name="connsiteY8" fmla="*/ 763227 h 2590733"/>
              <a:gd name="connsiteX9" fmla="*/ 1300557 w 2331602"/>
              <a:gd name="connsiteY9" fmla="*/ 623636 h 2590733"/>
              <a:gd name="connsiteX10" fmla="*/ 1193199 w 2331602"/>
              <a:gd name="connsiteY10" fmla="*/ 514067 h 2590733"/>
              <a:gd name="connsiteX11" fmla="*/ 1280555 w 2331602"/>
              <a:gd name="connsiteY11" fmla="*/ 474594 h 2590733"/>
              <a:gd name="connsiteX12" fmla="*/ 1471425 w 2331602"/>
              <a:gd name="connsiteY12" fmla="*/ 473709 h 2590733"/>
              <a:gd name="connsiteX13" fmla="*/ 1610910 w 2331602"/>
              <a:gd name="connsiteY13" fmla="*/ 357747 h 2590733"/>
              <a:gd name="connsiteX14" fmla="*/ 1553803 w 2331602"/>
              <a:gd name="connsiteY14" fmla="*/ 204172 h 2590733"/>
              <a:gd name="connsiteX15" fmla="*/ 1561204 w 2331602"/>
              <a:gd name="connsiteY15" fmla="*/ 14088 h 2590733"/>
              <a:gd name="connsiteX16" fmla="*/ 1826717 w 2331602"/>
              <a:gd name="connsiteY16" fmla="*/ 21986 h 2590733"/>
              <a:gd name="connsiteX17" fmla="*/ 1889843 w 2331602"/>
              <a:gd name="connsiteY17" fmla="*/ 85269 h 2590733"/>
              <a:gd name="connsiteX18" fmla="*/ 2037000 w 2331602"/>
              <a:gd name="connsiteY18" fmla="*/ 427714 h 2590733"/>
              <a:gd name="connsiteX19" fmla="*/ 2274533 w 2331602"/>
              <a:gd name="connsiteY19" fmla="*/ 815934 h 2590733"/>
              <a:gd name="connsiteX20" fmla="*/ 2276871 w 2331602"/>
              <a:gd name="connsiteY20" fmla="*/ 871726 h 2590733"/>
              <a:gd name="connsiteX21" fmla="*/ 2331550 w 2331602"/>
              <a:gd name="connsiteY21" fmla="*/ 1067297 h 2590733"/>
              <a:gd name="connsiteX22" fmla="*/ 2266390 w 2331602"/>
              <a:gd name="connsiteY22" fmla="*/ 1451525 h 2590733"/>
              <a:gd name="connsiteX23" fmla="*/ 2245559 w 2331602"/>
              <a:gd name="connsiteY23" fmla="*/ 1646704 h 2590733"/>
              <a:gd name="connsiteX24" fmla="*/ 2172492 w 2331602"/>
              <a:gd name="connsiteY24" fmla="*/ 1714035 h 2590733"/>
              <a:gd name="connsiteX25" fmla="*/ 2130174 w 2331602"/>
              <a:gd name="connsiteY25" fmla="*/ 1909561 h 2590733"/>
              <a:gd name="connsiteX26" fmla="*/ 2153857 w 2331602"/>
              <a:gd name="connsiteY26" fmla="*/ 2021168 h 2590733"/>
              <a:gd name="connsiteX27" fmla="*/ 2209999 w 2331602"/>
              <a:gd name="connsiteY27" fmla="*/ 2178940 h 2590733"/>
              <a:gd name="connsiteX28" fmla="*/ 2142415 w 2331602"/>
              <a:gd name="connsiteY28" fmla="*/ 2275210 h 2590733"/>
              <a:gd name="connsiteX29" fmla="*/ 1669456 w 2331602"/>
              <a:gd name="connsiteY29" fmla="*/ 2369498 h 2590733"/>
              <a:gd name="connsiteX30" fmla="*/ 1416506 w 2331602"/>
              <a:gd name="connsiteY30" fmla="*/ 2461028 h 2590733"/>
              <a:gd name="connsiteX31" fmla="*/ 1160681 w 2331602"/>
              <a:gd name="connsiteY31" fmla="*/ 2588131 h 2590733"/>
              <a:gd name="connsiteX32" fmla="*/ 904858 w 2331602"/>
              <a:gd name="connsiteY32" fmla="*/ 2516088 h 2590733"/>
              <a:gd name="connsiteX33" fmla="*/ 630096 w 2331602"/>
              <a:gd name="connsiteY33" fmla="*/ 2524045 h 2590733"/>
              <a:gd name="connsiteX34" fmla="*/ 411465 w 2331602"/>
              <a:gd name="connsiteY34" fmla="*/ 2400087 h 2590733"/>
              <a:gd name="connsiteX35" fmla="*/ 158216 w 2331602"/>
              <a:gd name="connsiteY35" fmla="*/ 2434733 h 2590733"/>
              <a:gd name="connsiteX36" fmla="*/ 151751 w 2331602"/>
              <a:gd name="connsiteY36" fmla="*/ 2257852 h 2590733"/>
              <a:gd name="connsiteX37" fmla="*/ 47722 w 2331602"/>
              <a:gd name="connsiteY37" fmla="*/ 2118261 h 2590733"/>
              <a:gd name="connsiteX38" fmla="*/ 905 w 2331602"/>
              <a:gd name="connsiteY38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687738 w 2355875"/>
              <a:gd name="connsiteY3" fmla="*/ 1562342 h 2590733"/>
              <a:gd name="connsiteX4" fmla="*/ 1393167 w 2355875"/>
              <a:gd name="connsiteY4" fmla="*/ 1586451 h 2590733"/>
              <a:gd name="connsiteX5" fmla="*/ 1560460 w 2355875"/>
              <a:gd name="connsiteY5" fmla="*/ 1498334 h 2590733"/>
              <a:gd name="connsiteX6" fmla="*/ 1627730 w 2355875"/>
              <a:gd name="connsiteY6" fmla="*/ 1366268 h 2590733"/>
              <a:gd name="connsiteX7" fmla="*/ 1547137 w 2355875"/>
              <a:gd name="connsiteY7" fmla="*/ 1027674 h 2590733"/>
              <a:gd name="connsiteX8" fmla="*/ 1465660 w 2355875"/>
              <a:gd name="connsiteY8" fmla="*/ 786822 h 2590733"/>
              <a:gd name="connsiteX9" fmla="*/ 1428861 w 2355875"/>
              <a:gd name="connsiteY9" fmla="*/ 763227 h 2590733"/>
              <a:gd name="connsiteX10" fmla="*/ 1324830 w 2355875"/>
              <a:gd name="connsiteY10" fmla="*/ 623636 h 2590733"/>
              <a:gd name="connsiteX11" fmla="*/ 1217472 w 2355875"/>
              <a:gd name="connsiteY11" fmla="*/ 514067 h 2590733"/>
              <a:gd name="connsiteX12" fmla="*/ 1304828 w 2355875"/>
              <a:gd name="connsiteY12" fmla="*/ 474594 h 2590733"/>
              <a:gd name="connsiteX13" fmla="*/ 1495698 w 2355875"/>
              <a:gd name="connsiteY13" fmla="*/ 473709 h 2590733"/>
              <a:gd name="connsiteX14" fmla="*/ 1635183 w 2355875"/>
              <a:gd name="connsiteY14" fmla="*/ 357747 h 2590733"/>
              <a:gd name="connsiteX15" fmla="*/ 1578076 w 2355875"/>
              <a:gd name="connsiteY15" fmla="*/ 204172 h 2590733"/>
              <a:gd name="connsiteX16" fmla="*/ 1585477 w 2355875"/>
              <a:gd name="connsiteY16" fmla="*/ 14088 h 2590733"/>
              <a:gd name="connsiteX17" fmla="*/ 1850990 w 2355875"/>
              <a:gd name="connsiteY17" fmla="*/ 21986 h 2590733"/>
              <a:gd name="connsiteX18" fmla="*/ 1914116 w 2355875"/>
              <a:gd name="connsiteY18" fmla="*/ 85269 h 2590733"/>
              <a:gd name="connsiteX19" fmla="*/ 2061273 w 2355875"/>
              <a:gd name="connsiteY19" fmla="*/ 427714 h 2590733"/>
              <a:gd name="connsiteX20" fmla="*/ 2298806 w 2355875"/>
              <a:gd name="connsiteY20" fmla="*/ 815934 h 2590733"/>
              <a:gd name="connsiteX21" fmla="*/ 2301144 w 2355875"/>
              <a:gd name="connsiteY21" fmla="*/ 871726 h 2590733"/>
              <a:gd name="connsiteX22" fmla="*/ 2355823 w 2355875"/>
              <a:gd name="connsiteY22" fmla="*/ 1067297 h 2590733"/>
              <a:gd name="connsiteX23" fmla="*/ 2290663 w 2355875"/>
              <a:gd name="connsiteY23" fmla="*/ 1451525 h 2590733"/>
              <a:gd name="connsiteX24" fmla="*/ 2269832 w 2355875"/>
              <a:gd name="connsiteY24" fmla="*/ 1646704 h 2590733"/>
              <a:gd name="connsiteX25" fmla="*/ 2196765 w 2355875"/>
              <a:gd name="connsiteY25" fmla="*/ 1714035 h 2590733"/>
              <a:gd name="connsiteX26" fmla="*/ 2154447 w 2355875"/>
              <a:gd name="connsiteY26" fmla="*/ 1909561 h 2590733"/>
              <a:gd name="connsiteX27" fmla="*/ 2178130 w 2355875"/>
              <a:gd name="connsiteY27" fmla="*/ 2021168 h 2590733"/>
              <a:gd name="connsiteX28" fmla="*/ 2234272 w 2355875"/>
              <a:gd name="connsiteY28" fmla="*/ 2178940 h 2590733"/>
              <a:gd name="connsiteX29" fmla="*/ 2166688 w 2355875"/>
              <a:gd name="connsiteY29" fmla="*/ 2275210 h 2590733"/>
              <a:gd name="connsiteX30" fmla="*/ 1693729 w 2355875"/>
              <a:gd name="connsiteY30" fmla="*/ 2369498 h 2590733"/>
              <a:gd name="connsiteX31" fmla="*/ 1440779 w 2355875"/>
              <a:gd name="connsiteY31" fmla="*/ 2461028 h 2590733"/>
              <a:gd name="connsiteX32" fmla="*/ 1184954 w 2355875"/>
              <a:gd name="connsiteY32" fmla="*/ 2588131 h 2590733"/>
              <a:gd name="connsiteX33" fmla="*/ 929131 w 2355875"/>
              <a:gd name="connsiteY33" fmla="*/ 2516088 h 2590733"/>
              <a:gd name="connsiteX34" fmla="*/ 654369 w 2355875"/>
              <a:gd name="connsiteY34" fmla="*/ 2524045 h 2590733"/>
              <a:gd name="connsiteX35" fmla="*/ 435738 w 2355875"/>
              <a:gd name="connsiteY35" fmla="*/ 2400087 h 2590733"/>
              <a:gd name="connsiteX36" fmla="*/ 182489 w 2355875"/>
              <a:gd name="connsiteY36" fmla="*/ 2434733 h 2590733"/>
              <a:gd name="connsiteX37" fmla="*/ 176024 w 2355875"/>
              <a:gd name="connsiteY37" fmla="*/ 2257852 h 2590733"/>
              <a:gd name="connsiteX38" fmla="*/ 71995 w 2355875"/>
              <a:gd name="connsiteY38" fmla="*/ 2118261 h 2590733"/>
              <a:gd name="connsiteX39" fmla="*/ 25178 w 2355875"/>
              <a:gd name="connsiteY39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564638 w 2355875"/>
              <a:gd name="connsiteY3" fmla="*/ 1559992 h 2590733"/>
              <a:gd name="connsiteX4" fmla="*/ 687738 w 2355875"/>
              <a:gd name="connsiteY4" fmla="*/ 1562342 h 2590733"/>
              <a:gd name="connsiteX5" fmla="*/ 1393167 w 2355875"/>
              <a:gd name="connsiteY5" fmla="*/ 1586451 h 2590733"/>
              <a:gd name="connsiteX6" fmla="*/ 1560460 w 2355875"/>
              <a:gd name="connsiteY6" fmla="*/ 1498334 h 2590733"/>
              <a:gd name="connsiteX7" fmla="*/ 1627730 w 2355875"/>
              <a:gd name="connsiteY7" fmla="*/ 1366268 h 2590733"/>
              <a:gd name="connsiteX8" fmla="*/ 1547137 w 2355875"/>
              <a:gd name="connsiteY8" fmla="*/ 1027674 h 2590733"/>
              <a:gd name="connsiteX9" fmla="*/ 1465660 w 2355875"/>
              <a:gd name="connsiteY9" fmla="*/ 786822 h 2590733"/>
              <a:gd name="connsiteX10" fmla="*/ 1428861 w 2355875"/>
              <a:gd name="connsiteY10" fmla="*/ 763227 h 2590733"/>
              <a:gd name="connsiteX11" fmla="*/ 1324830 w 2355875"/>
              <a:gd name="connsiteY11" fmla="*/ 623636 h 2590733"/>
              <a:gd name="connsiteX12" fmla="*/ 1217472 w 2355875"/>
              <a:gd name="connsiteY12" fmla="*/ 514067 h 2590733"/>
              <a:gd name="connsiteX13" fmla="*/ 1304828 w 2355875"/>
              <a:gd name="connsiteY13" fmla="*/ 474594 h 2590733"/>
              <a:gd name="connsiteX14" fmla="*/ 1495698 w 2355875"/>
              <a:gd name="connsiteY14" fmla="*/ 473709 h 2590733"/>
              <a:gd name="connsiteX15" fmla="*/ 1635183 w 2355875"/>
              <a:gd name="connsiteY15" fmla="*/ 357747 h 2590733"/>
              <a:gd name="connsiteX16" fmla="*/ 1578076 w 2355875"/>
              <a:gd name="connsiteY16" fmla="*/ 204172 h 2590733"/>
              <a:gd name="connsiteX17" fmla="*/ 1585477 w 2355875"/>
              <a:gd name="connsiteY17" fmla="*/ 14088 h 2590733"/>
              <a:gd name="connsiteX18" fmla="*/ 1850990 w 2355875"/>
              <a:gd name="connsiteY18" fmla="*/ 21986 h 2590733"/>
              <a:gd name="connsiteX19" fmla="*/ 1914116 w 2355875"/>
              <a:gd name="connsiteY19" fmla="*/ 85269 h 2590733"/>
              <a:gd name="connsiteX20" fmla="*/ 2061273 w 2355875"/>
              <a:gd name="connsiteY20" fmla="*/ 427714 h 2590733"/>
              <a:gd name="connsiteX21" fmla="*/ 2298806 w 2355875"/>
              <a:gd name="connsiteY21" fmla="*/ 815934 h 2590733"/>
              <a:gd name="connsiteX22" fmla="*/ 2301144 w 2355875"/>
              <a:gd name="connsiteY22" fmla="*/ 871726 h 2590733"/>
              <a:gd name="connsiteX23" fmla="*/ 2355823 w 2355875"/>
              <a:gd name="connsiteY23" fmla="*/ 1067297 h 2590733"/>
              <a:gd name="connsiteX24" fmla="*/ 2290663 w 2355875"/>
              <a:gd name="connsiteY24" fmla="*/ 1451525 h 2590733"/>
              <a:gd name="connsiteX25" fmla="*/ 2269832 w 2355875"/>
              <a:gd name="connsiteY25" fmla="*/ 1646704 h 2590733"/>
              <a:gd name="connsiteX26" fmla="*/ 2196765 w 2355875"/>
              <a:gd name="connsiteY26" fmla="*/ 1714035 h 2590733"/>
              <a:gd name="connsiteX27" fmla="*/ 2154447 w 2355875"/>
              <a:gd name="connsiteY27" fmla="*/ 1909561 h 2590733"/>
              <a:gd name="connsiteX28" fmla="*/ 2178130 w 2355875"/>
              <a:gd name="connsiteY28" fmla="*/ 2021168 h 2590733"/>
              <a:gd name="connsiteX29" fmla="*/ 2234272 w 2355875"/>
              <a:gd name="connsiteY29" fmla="*/ 2178940 h 2590733"/>
              <a:gd name="connsiteX30" fmla="*/ 2166688 w 2355875"/>
              <a:gd name="connsiteY30" fmla="*/ 2275210 h 2590733"/>
              <a:gd name="connsiteX31" fmla="*/ 1693729 w 2355875"/>
              <a:gd name="connsiteY31" fmla="*/ 2369498 h 2590733"/>
              <a:gd name="connsiteX32" fmla="*/ 1440779 w 2355875"/>
              <a:gd name="connsiteY32" fmla="*/ 2461028 h 2590733"/>
              <a:gd name="connsiteX33" fmla="*/ 1184954 w 2355875"/>
              <a:gd name="connsiteY33" fmla="*/ 2588131 h 2590733"/>
              <a:gd name="connsiteX34" fmla="*/ 929131 w 2355875"/>
              <a:gd name="connsiteY34" fmla="*/ 2516088 h 2590733"/>
              <a:gd name="connsiteX35" fmla="*/ 654369 w 2355875"/>
              <a:gd name="connsiteY35" fmla="*/ 2524045 h 2590733"/>
              <a:gd name="connsiteX36" fmla="*/ 435738 w 2355875"/>
              <a:gd name="connsiteY36" fmla="*/ 2400087 h 2590733"/>
              <a:gd name="connsiteX37" fmla="*/ 182489 w 2355875"/>
              <a:gd name="connsiteY37" fmla="*/ 2434733 h 2590733"/>
              <a:gd name="connsiteX38" fmla="*/ 176024 w 2355875"/>
              <a:gd name="connsiteY38" fmla="*/ 2257852 h 2590733"/>
              <a:gd name="connsiteX39" fmla="*/ 71995 w 2355875"/>
              <a:gd name="connsiteY39" fmla="*/ 2118261 h 2590733"/>
              <a:gd name="connsiteX40" fmla="*/ 25178 w 2355875"/>
              <a:gd name="connsiteY40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393167 w 2355875"/>
              <a:gd name="connsiteY6" fmla="*/ 1586451 h 2590733"/>
              <a:gd name="connsiteX7" fmla="*/ 1560460 w 2355875"/>
              <a:gd name="connsiteY7" fmla="*/ 1498334 h 2590733"/>
              <a:gd name="connsiteX8" fmla="*/ 1627730 w 2355875"/>
              <a:gd name="connsiteY8" fmla="*/ 1366268 h 2590733"/>
              <a:gd name="connsiteX9" fmla="*/ 1547137 w 2355875"/>
              <a:gd name="connsiteY9" fmla="*/ 1027674 h 2590733"/>
              <a:gd name="connsiteX10" fmla="*/ 1465660 w 2355875"/>
              <a:gd name="connsiteY10" fmla="*/ 786822 h 2590733"/>
              <a:gd name="connsiteX11" fmla="*/ 1428861 w 2355875"/>
              <a:gd name="connsiteY11" fmla="*/ 763227 h 2590733"/>
              <a:gd name="connsiteX12" fmla="*/ 1324830 w 2355875"/>
              <a:gd name="connsiteY12" fmla="*/ 623636 h 2590733"/>
              <a:gd name="connsiteX13" fmla="*/ 1217472 w 2355875"/>
              <a:gd name="connsiteY13" fmla="*/ 514067 h 2590733"/>
              <a:gd name="connsiteX14" fmla="*/ 1304828 w 2355875"/>
              <a:gd name="connsiteY14" fmla="*/ 474594 h 2590733"/>
              <a:gd name="connsiteX15" fmla="*/ 1495698 w 2355875"/>
              <a:gd name="connsiteY15" fmla="*/ 473709 h 2590733"/>
              <a:gd name="connsiteX16" fmla="*/ 1635183 w 2355875"/>
              <a:gd name="connsiteY16" fmla="*/ 357747 h 2590733"/>
              <a:gd name="connsiteX17" fmla="*/ 1578076 w 2355875"/>
              <a:gd name="connsiteY17" fmla="*/ 204172 h 2590733"/>
              <a:gd name="connsiteX18" fmla="*/ 1585477 w 2355875"/>
              <a:gd name="connsiteY18" fmla="*/ 14088 h 2590733"/>
              <a:gd name="connsiteX19" fmla="*/ 1850990 w 2355875"/>
              <a:gd name="connsiteY19" fmla="*/ 21986 h 2590733"/>
              <a:gd name="connsiteX20" fmla="*/ 1914116 w 2355875"/>
              <a:gd name="connsiteY20" fmla="*/ 85269 h 2590733"/>
              <a:gd name="connsiteX21" fmla="*/ 2061273 w 2355875"/>
              <a:gd name="connsiteY21" fmla="*/ 427714 h 2590733"/>
              <a:gd name="connsiteX22" fmla="*/ 2298806 w 2355875"/>
              <a:gd name="connsiteY22" fmla="*/ 815934 h 2590733"/>
              <a:gd name="connsiteX23" fmla="*/ 2301144 w 2355875"/>
              <a:gd name="connsiteY23" fmla="*/ 871726 h 2590733"/>
              <a:gd name="connsiteX24" fmla="*/ 2355823 w 2355875"/>
              <a:gd name="connsiteY24" fmla="*/ 1067297 h 2590733"/>
              <a:gd name="connsiteX25" fmla="*/ 2290663 w 2355875"/>
              <a:gd name="connsiteY25" fmla="*/ 1451525 h 2590733"/>
              <a:gd name="connsiteX26" fmla="*/ 2269832 w 2355875"/>
              <a:gd name="connsiteY26" fmla="*/ 1646704 h 2590733"/>
              <a:gd name="connsiteX27" fmla="*/ 2196765 w 2355875"/>
              <a:gd name="connsiteY27" fmla="*/ 1714035 h 2590733"/>
              <a:gd name="connsiteX28" fmla="*/ 2154447 w 2355875"/>
              <a:gd name="connsiteY28" fmla="*/ 1909561 h 2590733"/>
              <a:gd name="connsiteX29" fmla="*/ 2178130 w 2355875"/>
              <a:gd name="connsiteY29" fmla="*/ 2021168 h 2590733"/>
              <a:gd name="connsiteX30" fmla="*/ 2234272 w 2355875"/>
              <a:gd name="connsiteY30" fmla="*/ 2178940 h 2590733"/>
              <a:gd name="connsiteX31" fmla="*/ 2166688 w 2355875"/>
              <a:gd name="connsiteY31" fmla="*/ 2275210 h 2590733"/>
              <a:gd name="connsiteX32" fmla="*/ 1693729 w 2355875"/>
              <a:gd name="connsiteY32" fmla="*/ 2369498 h 2590733"/>
              <a:gd name="connsiteX33" fmla="*/ 1440779 w 2355875"/>
              <a:gd name="connsiteY33" fmla="*/ 2461028 h 2590733"/>
              <a:gd name="connsiteX34" fmla="*/ 1184954 w 2355875"/>
              <a:gd name="connsiteY34" fmla="*/ 2588131 h 2590733"/>
              <a:gd name="connsiteX35" fmla="*/ 929131 w 2355875"/>
              <a:gd name="connsiteY35" fmla="*/ 2516088 h 2590733"/>
              <a:gd name="connsiteX36" fmla="*/ 654369 w 2355875"/>
              <a:gd name="connsiteY36" fmla="*/ 2524045 h 2590733"/>
              <a:gd name="connsiteX37" fmla="*/ 435738 w 2355875"/>
              <a:gd name="connsiteY37" fmla="*/ 2400087 h 2590733"/>
              <a:gd name="connsiteX38" fmla="*/ 182489 w 2355875"/>
              <a:gd name="connsiteY38" fmla="*/ 2434733 h 2590733"/>
              <a:gd name="connsiteX39" fmla="*/ 176024 w 2355875"/>
              <a:gd name="connsiteY39" fmla="*/ 2257852 h 2590733"/>
              <a:gd name="connsiteX40" fmla="*/ 71995 w 2355875"/>
              <a:gd name="connsiteY40" fmla="*/ 2118261 h 2590733"/>
              <a:gd name="connsiteX41" fmla="*/ 25178 w 2355875"/>
              <a:gd name="connsiteY41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146795 w 2355875"/>
              <a:gd name="connsiteY6" fmla="*/ 1598437 h 2590733"/>
              <a:gd name="connsiteX7" fmla="*/ 1393167 w 2355875"/>
              <a:gd name="connsiteY7" fmla="*/ 1586451 h 2590733"/>
              <a:gd name="connsiteX8" fmla="*/ 1560460 w 2355875"/>
              <a:gd name="connsiteY8" fmla="*/ 1498334 h 2590733"/>
              <a:gd name="connsiteX9" fmla="*/ 1627730 w 2355875"/>
              <a:gd name="connsiteY9" fmla="*/ 1366268 h 2590733"/>
              <a:gd name="connsiteX10" fmla="*/ 1547137 w 2355875"/>
              <a:gd name="connsiteY10" fmla="*/ 1027674 h 2590733"/>
              <a:gd name="connsiteX11" fmla="*/ 1465660 w 2355875"/>
              <a:gd name="connsiteY11" fmla="*/ 786822 h 2590733"/>
              <a:gd name="connsiteX12" fmla="*/ 1428861 w 2355875"/>
              <a:gd name="connsiteY12" fmla="*/ 763227 h 2590733"/>
              <a:gd name="connsiteX13" fmla="*/ 1324830 w 2355875"/>
              <a:gd name="connsiteY13" fmla="*/ 623636 h 2590733"/>
              <a:gd name="connsiteX14" fmla="*/ 1217472 w 2355875"/>
              <a:gd name="connsiteY14" fmla="*/ 514067 h 2590733"/>
              <a:gd name="connsiteX15" fmla="*/ 1304828 w 2355875"/>
              <a:gd name="connsiteY15" fmla="*/ 474594 h 2590733"/>
              <a:gd name="connsiteX16" fmla="*/ 1495698 w 2355875"/>
              <a:gd name="connsiteY16" fmla="*/ 473709 h 2590733"/>
              <a:gd name="connsiteX17" fmla="*/ 1635183 w 2355875"/>
              <a:gd name="connsiteY17" fmla="*/ 357747 h 2590733"/>
              <a:gd name="connsiteX18" fmla="*/ 1578076 w 2355875"/>
              <a:gd name="connsiteY18" fmla="*/ 204172 h 2590733"/>
              <a:gd name="connsiteX19" fmla="*/ 1585477 w 2355875"/>
              <a:gd name="connsiteY19" fmla="*/ 14088 h 2590733"/>
              <a:gd name="connsiteX20" fmla="*/ 1850990 w 2355875"/>
              <a:gd name="connsiteY20" fmla="*/ 21986 h 2590733"/>
              <a:gd name="connsiteX21" fmla="*/ 1914116 w 2355875"/>
              <a:gd name="connsiteY21" fmla="*/ 85269 h 2590733"/>
              <a:gd name="connsiteX22" fmla="*/ 2061273 w 2355875"/>
              <a:gd name="connsiteY22" fmla="*/ 427714 h 2590733"/>
              <a:gd name="connsiteX23" fmla="*/ 2298806 w 2355875"/>
              <a:gd name="connsiteY23" fmla="*/ 815934 h 2590733"/>
              <a:gd name="connsiteX24" fmla="*/ 2301144 w 2355875"/>
              <a:gd name="connsiteY24" fmla="*/ 871726 h 2590733"/>
              <a:gd name="connsiteX25" fmla="*/ 2355823 w 2355875"/>
              <a:gd name="connsiteY25" fmla="*/ 1067297 h 2590733"/>
              <a:gd name="connsiteX26" fmla="*/ 2290663 w 2355875"/>
              <a:gd name="connsiteY26" fmla="*/ 1451525 h 2590733"/>
              <a:gd name="connsiteX27" fmla="*/ 2269832 w 2355875"/>
              <a:gd name="connsiteY27" fmla="*/ 1646704 h 2590733"/>
              <a:gd name="connsiteX28" fmla="*/ 2196765 w 2355875"/>
              <a:gd name="connsiteY28" fmla="*/ 1714035 h 2590733"/>
              <a:gd name="connsiteX29" fmla="*/ 2154447 w 2355875"/>
              <a:gd name="connsiteY29" fmla="*/ 1909561 h 2590733"/>
              <a:gd name="connsiteX30" fmla="*/ 2178130 w 2355875"/>
              <a:gd name="connsiteY30" fmla="*/ 2021168 h 2590733"/>
              <a:gd name="connsiteX31" fmla="*/ 2234272 w 2355875"/>
              <a:gd name="connsiteY31" fmla="*/ 2178940 h 2590733"/>
              <a:gd name="connsiteX32" fmla="*/ 2166688 w 2355875"/>
              <a:gd name="connsiteY32" fmla="*/ 2275210 h 2590733"/>
              <a:gd name="connsiteX33" fmla="*/ 1693729 w 2355875"/>
              <a:gd name="connsiteY33" fmla="*/ 2369498 h 2590733"/>
              <a:gd name="connsiteX34" fmla="*/ 1440779 w 2355875"/>
              <a:gd name="connsiteY34" fmla="*/ 2461028 h 2590733"/>
              <a:gd name="connsiteX35" fmla="*/ 1184954 w 2355875"/>
              <a:gd name="connsiteY35" fmla="*/ 2588131 h 2590733"/>
              <a:gd name="connsiteX36" fmla="*/ 929131 w 2355875"/>
              <a:gd name="connsiteY36" fmla="*/ 2516088 h 2590733"/>
              <a:gd name="connsiteX37" fmla="*/ 654369 w 2355875"/>
              <a:gd name="connsiteY37" fmla="*/ 2524045 h 2590733"/>
              <a:gd name="connsiteX38" fmla="*/ 435738 w 2355875"/>
              <a:gd name="connsiteY38" fmla="*/ 2400087 h 2590733"/>
              <a:gd name="connsiteX39" fmla="*/ 182489 w 2355875"/>
              <a:gd name="connsiteY39" fmla="*/ 2434733 h 2590733"/>
              <a:gd name="connsiteX40" fmla="*/ 176024 w 2355875"/>
              <a:gd name="connsiteY40" fmla="*/ 2257852 h 2590733"/>
              <a:gd name="connsiteX41" fmla="*/ 71995 w 2355875"/>
              <a:gd name="connsiteY41" fmla="*/ 2118261 h 2590733"/>
              <a:gd name="connsiteX42" fmla="*/ 25178 w 2355875"/>
              <a:gd name="connsiteY42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60460 w 2355875"/>
              <a:gd name="connsiteY9" fmla="*/ 1498334 h 2590733"/>
              <a:gd name="connsiteX10" fmla="*/ 1627730 w 2355875"/>
              <a:gd name="connsiteY10" fmla="*/ 1366268 h 2590733"/>
              <a:gd name="connsiteX11" fmla="*/ 1547137 w 2355875"/>
              <a:gd name="connsiteY11" fmla="*/ 1027674 h 2590733"/>
              <a:gd name="connsiteX12" fmla="*/ 1465660 w 2355875"/>
              <a:gd name="connsiteY12" fmla="*/ 786822 h 2590733"/>
              <a:gd name="connsiteX13" fmla="*/ 1428861 w 2355875"/>
              <a:gd name="connsiteY13" fmla="*/ 763227 h 2590733"/>
              <a:gd name="connsiteX14" fmla="*/ 1324830 w 2355875"/>
              <a:gd name="connsiteY14" fmla="*/ 623636 h 2590733"/>
              <a:gd name="connsiteX15" fmla="*/ 1217472 w 2355875"/>
              <a:gd name="connsiteY15" fmla="*/ 514067 h 2590733"/>
              <a:gd name="connsiteX16" fmla="*/ 1304828 w 2355875"/>
              <a:gd name="connsiteY16" fmla="*/ 474594 h 2590733"/>
              <a:gd name="connsiteX17" fmla="*/ 1495698 w 2355875"/>
              <a:gd name="connsiteY17" fmla="*/ 473709 h 2590733"/>
              <a:gd name="connsiteX18" fmla="*/ 1635183 w 2355875"/>
              <a:gd name="connsiteY18" fmla="*/ 357747 h 2590733"/>
              <a:gd name="connsiteX19" fmla="*/ 1578076 w 2355875"/>
              <a:gd name="connsiteY19" fmla="*/ 204172 h 2590733"/>
              <a:gd name="connsiteX20" fmla="*/ 1585477 w 2355875"/>
              <a:gd name="connsiteY20" fmla="*/ 14088 h 2590733"/>
              <a:gd name="connsiteX21" fmla="*/ 1850990 w 2355875"/>
              <a:gd name="connsiteY21" fmla="*/ 21986 h 2590733"/>
              <a:gd name="connsiteX22" fmla="*/ 1914116 w 2355875"/>
              <a:gd name="connsiteY22" fmla="*/ 85269 h 2590733"/>
              <a:gd name="connsiteX23" fmla="*/ 2061273 w 2355875"/>
              <a:gd name="connsiteY23" fmla="*/ 427714 h 2590733"/>
              <a:gd name="connsiteX24" fmla="*/ 2298806 w 2355875"/>
              <a:gd name="connsiteY24" fmla="*/ 815934 h 2590733"/>
              <a:gd name="connsiteX25" fmla="*/ 2301144 w 2355875"/>
              <a:gd name="connsiteY25" fmla="*/ 871726 h 2590733"/>
              <a:gd name="connsiteX26" fmla="*/ 2355823 w 2355875"/>
              <a:gd name="connsiteY26" fmla="*/ 1067297 h 2590733"/>
              <a:gd name="connsiteX27" fmla="*/ 2290663 w 2355875"/>
              <a:gd name="connsiteY27" fmla="*/ 1451525 h 2590733"/>
              <a:gd name="connsiteX28" fmla="*/ 2269832 w 2355875"/>
              <a:gd name="connsiteY28" fmla="*/ 1646704 h 2590733"/>
              <a:gd name="connsiteX29" fmla="*/ 2196765 w 2355875"/>
              <a:gd name="connsiteY29" fmla="*/ 1714035 h 2590733"/>
              <a:gd name="connsiteX30" fmla="*/ 2154447 w 2355875"/>
              <a:gd name="connsiteY30" fmla="*/ 1909561 h 2590733"/>
              <a:gd name="connsiteX31" fmla="*/ 2178130 w 2355875"/>
              <a:gd name="connsiteY31" fmla="*/ 2021168 h 2590733"/>
              <a:gd name="connsiteX32" fmla="*/ 2234272 w 2355875"/>
              <a:gd name="connsiteY32" fmla="*/ 2178940 h 2590733"/>
              <a:gd name="connsiteX33" fmla="*/ 2166688 w 2355875"/>
              <a:gd name="connsiteY33" fmla="*/ 2275210 h 2590733"/>
              <a:gd name="connsiteX34" fmla="*/ 1693729 w 2355875"/>
              <a:gd name="connsiteY34" fmla="*/ 2369498 h 2590733"/>
              <a:gd name="connsiteX35" fmla="*/ 1440779 w 2355875"/>
              <a:gd name="connsiteY35" fmla="*/ 2461028 h 2590733"/>
              <a:gd name="connsiteX36" fmla="*/ 1184954 w 2355875"/>
              <a:gd name="connsiteY36" fmla="*/ 2588131 h 2590733"/>
              <a:gd name="connsiteX37" fmla="*/ 929131 w 2355875"/>
              <a:gd name="connsiteY37" fmla="*/ 2516088 h 2590733"/>
              <a:gd name="connsiteX38" fmla="*/ 654369 w 2355875"/>
              <a:gd name="connsiteY38" fmla="*/ 2524045 h 2590733"/>
              <a:gd name="connsiteX39" fmla="*/ 435738 w 2355875"/>
              <a:gd name="connsiteY39" fmla="*/ 2400087 h 2590733"/>
              <a:gd name="connsiteX40" fmla="*/ 182489 w 2355875"/>
              <a:gd name="connsiteY40" fmla="*/ 2434733 h 2590733"/>
              <a:gd name="connsiteX41" fmla="*/ 176024 w 2355875"/>
              <a:gd name="connsiteY41" fmla="*/ 2257852 h 2590733"/>
              <a:gd name="connsiteX42" fmla="*/ 71995 w 2355875"/>
              <a:gd name="connsiteY42" fmla="*/ 2118261 h 2590733"/>
              <a:gd name="connsiteX43" fmla="*/ 25178 w 2355875"/>
              <a:gd name="connsiteY43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07650 w 2355875"/>
              <a:gd name="connsiteY9" fmla="*/ 1545369 h 2590733"/>
              <a:gd name="connsiteX10" fmla="*/ 1560460 w 2355875"/>
              <a:gd name="connsiteY10" fmla="*/ 1498334 h 2590733"/>
              <a:gd name="connsiteX11" fmla="*/ 1627730 w 2355875"/>
              <a:gd name="connsiteY11" fmla="*/ 1366268 h 2590733"/>
              <a:gd name="connsiteX12" fmla="*/ 1547137 w 2355875"/>
              <a:gd name="connsiteY12" fmla="*/ 1027674 h 2590733"/>
              <a:gd name="connsiteX13" fmla="*/ 1465660 w 2355875"/>
              <a:gd name="connsiteY13" fmla="*/ 786822 h 2590733"/>
              <a:gd name="connsiteX14" fmla="*/ 1428861 w 2355875"/>
              <a:gd name="connsiteY14" fmla="*/ 763227 h 2590733"/>
              <a:gd name="connsiteX15" fmla="*/ 1324830 w 2355875"/>
              <a:gd name="connsiteY15" fmla="*/ 623636 h 2590733"/>
              <a:gd name="connsiteX16" fmla="*/ 1217472 w 2355875"/>
              <a:gd name="connsiteY16" fmla="*/ 514067 h 2590733"/>
              <a:gd name="connsiteX17" fmla="*/ 1304828 w 2355875"/>
              <a:gd name="connsiteY17" fmla="*/ 474594 h 2590733"/>
              <a:gd name="connsiteX18" fmla="*/ 1495698 w 2355875"/>
              <a:gd name="connsiteY18" fmla="*/ 473709 h 2590733"/>
              <a:gd name="connsiteX19" fmla="*/ 1635183 w 2355875"/>
              <a:gd name="connsiteY19" fmla="*/ 357747 h 2590733"/>
              <a:gd name="connsiteX20" fmla="*/ 1578076 w 2355875"/>
              <a:gd name="connsiteY20" fmla="*/ 204172 h 2590733"/>
              <a:gd name="connsiteX21" fmla="*/ 1585477 w 2355875"/>
              <a:gd name="connsiteY21" fmla="*/ 14088 h 2590733"/>
              <a:gd name="connsiteX22" fmla="*/ 1850990 w 2355875"/>
              <a:gd name="connsiteY22" fmla="*/ 21986 h 2590733"/>
              <a:gd name="connsiteX23" fmla="*/ 1914116 w 2355875"/>
              <a:gd name="connsiteY23" fmla="*/ 85269 h 2590733"/>
              <a:gd name="connsiteX24" fmla="*/ 2061273 w 2355875"/>
              <a:gd name="connsiteY24" fmla="*/ 427714 h 2590733"/>
              <a:gd name="connsiteX25" fmla="*/ 2298806 w 2355875"/>
              <a:gd name="connsiteY25" fmla="*/ 815934 h 2590733"/>
              <a:gd name="connsiteX26" fmla="*/ 2301144 w 2355875"/>
              <a:gd name="connsiteY26" fmla="*/ 871726 h 2590733"/>
              <a:gd name="connsiteX27" fmla="*/ 2355823 w 2355875"/>
              <a:gd name="connsiteY27" fmla="*/ 1067297 h 2590733"/>
              <a:gd name="connsiteX28" fmla="*/ 2290663 w 2355875"/>
              <a:gd name="connsiteY28" fmla="*/ 1451525 h 2590733"/>
              <a:gd name="connsiteX29" fmla="*/ 2269832 w 2355875"/>
              <a:gd name="connsiteY29" fmla="*/ 1646704 h 2590733"/>
              <a:gd name="connsiteX30" fmla="*/ 2196765 w 2355875"/>
              <a:gd name="connsiteY30" fmla="*/ 1714035 h 2590733"/>
              <a:gd name="connsiteX31" fmla="*/ 2154447 w 2355875"/>
              <a:gd name="connsiteY31" fmla="*/ 1909561 h 2590733"/>
              <a:gd name="connsiteX32" fmla="*/ 2178130 w 2355875"/>
              <a:gd name="connsiteY32" fmla="*/ 2021168 h 2590733"/>
              <a:gd name="connsiteX33" fmla="*/ 2234272 w 2355875"/>
              <a:gd name="connsiteY33" fmla="*/ 2178940 h 2590733"/>
              <a:gd name="connsiteX34" fmla="*/ 2166688 w 2355875"/>
              <a:gd name="connsiteY34" fmla="*/ 2275210 h 2590733"/>
              <a:gd name="connsiteX35" fmla="*/ 1693729 w 2355875"/>
              <a:gd name="connsiteY35" fmla="*/ 2369498 h 2590733"/>
              <a:gd name="connsiteX36" fmla="*/ 1440779 w 2355875"/>
              <a:gd name="connsiteY36" fmla="*/ 2461028 h 2590733"/>
              <a:gd name="connsiteX37" fmla="*/ 1184954 w 2355875"/>
              <a:gd name="connsiteY37" fmla="*/ 2588131 h 2590733"/>
              <a:gd name="connsiteX38" fmla="*/ 929131 w 2355875"/>
              <a:gd name="connsiteY38" fmla="*/ 2516088 h 2590733"/>
              <a:gd name="connsiteX39" fmla="*/ 654369 w 2355875"/>
              <a:gd name="connsiteY39" fmla="*/ 2524045 h 2590733"/>
              <a:gd name="connsiteX40" fmla="*/ 435738 w 2355875"/>
              <a:gd name="connsiteY40" fmla="*/ 2400087 h 2590733"/>
              <a:gd name="connsiteX41" fmla="*/ 182489 w 2355875"/>
              <a:gd name="connsiteY41" fmla="*/ 2434733 h 2590733"/>
              <a:gd name="connsiteX42" fmla="*/ 176024 w 2355875"/>
              <a:gd name="connsiteY42" fmla="*/ 2257852 h 2590733"/>
              <a:gd name="connsiteX43" fmla="*/ 71995 w 2355875"/>
              <a:gd name="connsiteY43" fmla="*/ 2118261 h 2590733"/>
              <a:gd name="connsiteX44" fmla="*/ 25178 w 2355875"/>
              <a:gd name="connsiteY44" fmla="*/ 1897907 h 259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355875" h="2590733">
                <a:moveTo>
                  <a:pt x="25178" y="1897907"/>
                </a:moveTo>
                <a:cubicBezTo>
                  <a:pt x="13907" y="1859091"/>
                  <a:pt x="-9754" y="1916652"/>
                  <a:pt x="4368" y="1885367"/>
                </a:cubicBezTo>
                <a:cubicBezTo>
                  <a:pt x="18490" y="1854082"/>
                  <a:pt x="44397" y="1756895"/>
                  <a:pt x="109910" y="1710197"/>
                </a:cubicBezTo>
                <a:cubicBezTo>
                  <a:pt x="175423" y="1663499"/>
                  <a:pt x="317764" y="1656227"/>
                  <a:pt x="393552" y="1631193"/>
                </a:cubicBezTo>
                <a:cubicBezTo>
                  <a:pt x="469340" y="1606159"/>
                  <a:pt x="516256" y="1567132"/>
                  <a:pt x="564638" y="1559992"/>
                </a:cubicBezTo>
                <a:cubicBezTo>
                  <a:pt x="613021" y="1552852"/>
                  <a:pt x="629099" y="1558950"/>
                  <a:pt x="687738" y="1562342"/>
                </a:cubicBezTo>
                <a:cubicBezTo>
                  <a:pt x="746377" y="1565734"/>
                  <a:pt x="871793" y="1518924"/>
                  <a:pt x="948302" y="1524940"/>
                </a:cubicBezTo>
                <a:cubicBezTo>
                  <a:pt x="1024811" y="1530956"/>
                  <a:pt x="1067346" y="1597419"/>
                  <a:pt x="1146795" y="1598437"/>
                </a:cubicBezTo>
                <a:cubicBezTo>
                  <a:pt x="1226244" y="1599455"/>
                  <a:pt x="1329688" y="1591127"/>
                  <a:pt x="1393167" y="1586451"/>
                </a:cubicBezTo>
                <a:cubicBezTo>
                  <a:pt x="1456646" y="1581775"/>
                  <a:pt x="1479768" y="1560055"/>
                  <a:pt x="1507650" y="1545369"/>
                </a:cubicBezTo>
                <a:cubicBezTo>
                  <a:pt x="1535532" y="1530683"/>
                  <a:pt x="1543783" y="1532353"/>
                  <a:pt x="1560460" y="1498334"/>
                </a:cubicBezTo>
                <a:cubicBezTo>
                  <a:pt x="1590182" y="1458709"/>
                  <a:pt x="1629951" y="1444711"/>
                  <a:pt x="1627730" y="1366268"/>
                </a:cubicBezTo>
                <a:cubicBezTo>
                  <a:pt x="1625510" y="1287825"/>
                  <a:pt x="1564777" y="1121321"/>
                  <a:pt x="1547137" y="1027674"/>
                </a:cubicBezTo>
                <a:cubicBezTo>
                  <a:pt x="1529497" y="934027"/>
                  <a:pt x="1483604" y="833975"/>
                  <a:pt x="1465660" y="786822"/>
                </a:cubicBezTo>
                <a:cubicBezTo>
                  <a:pt x="1447716" y="739669"/>
                  <a:pt x="1452333" y="790425"/>
                  <a:pt x="1428861" y="763227"/>
                </a:cubicBezTo>
                <a:cubicBezTo>
                  <a:pt x="1405389" y="736029"/>
                  <a:pt x="1361830" y="662084"/>
                  <a:pt x="1324830" y="623636"/>
                </a:cubicBezTo>
                <a:cubicBezTo>
                  <a:pt x="1287830" y="585188"/>
                  <a:pt x="1222642" y="534641"/>
                  <a:pt x="1217472" y="514067"/>
                </a:cubicBezTo>
                <a:cubicBezTo>
                  <a:pt x="1212302" y="493493"/>
                  <a:pt x="1258457" y="481320"/>
                  <a:pt x="1304828" y="474594"/>
                </a:cubicBezTo>
                <a:cubicBezTo>
                  <a:pt x="1351199" y="467868"/>
                  <a:pt x="1438802" y="497450"/>
                  <a:pt x="1495698" y="473709"/>
                </a:cubicBezTo>
                <a:cubicBezTo>
                  <a:pt x="1552594" y="449968"/>
                  <a:pt x="1622537" y="390806"/>
                  <a:pt x="1635183" y="357747"/>
                </a:cubicBezTo>
                <a:cubicBezTo>
                  <a:pt x="1647829" y="324688"/>
                  <a:pt x="1586360" y="261448"/>
                  <a:pt x="1578076" y="204172"/>
                </a:cubicBezTo>
                <a:cubicBezTo>
                  <a:pt x="1569792" y="146896"/>
                  <a:pt x="1539991" y="44452"/>
                  <a:pt x="1585477" y="14088"/>
                </a:cubicBezTo>
                <a:cubicBezTo>
                  <a:pt x="1630963" y="-16276"/>
                  <a:pt x="1796217" y="10123"/>
                  <a:pt x="1850990" y="21986"/>
                </a:cubicBezTo>
                <a:cubicBezTo>
                  <a:pt x="1905763" y="33850"/>
                  <a:pt x="1875716" y="20634"/>
                  <a:pt x="1914116" y="85269"/>
                </a:cubicBezTo>
                <a:cubicBezTo>
                  <a:pt x="1952516" y="149904"/>
                  <a:pt x="2001517" y="306189"/>
                  <a:pt x="2061273" y="427714"/>
                </a:cubicBezTo>
                <a:cubicBezTo>
                  <a:pt x="2121029" y="549239"/>
                  <a:pt x="2258828" y="741932"/>
                  <a:pt x="2298806" y="815934"/>
                </a:cubicBezTo>
                <a:cubicBezTo>
                  <a:pt x="2338785" y="889936"/>
                  <a:pt x="2287283" y="829580"/>
                  <a:pt x="2301144" y="871726"/>
                </a:cubicBezTo>
                <a:cubicBezTo>
                  <a:pt x="2315005" y="913872"/>
                  <a:pt x="2357570" y="970664"/>
                  <a:pt x="2355823" y="1067297"/>
                </a:cubicBezTo>
                <a:cubicBezTo>
                  <a:pt x="2354076" y="1163930"/>
                  <a:pt x="2298678" y="1354194"/>
                  <a:pt x="2290663" y="1451525"/>
                </a:cubicBezTo>
                <a:cubicBezTo>
                  <a:pt x="2282648" y="1548856"/>
                  <a:pt x="2285482" y="1602952"/>
                  <a:pt x="2269832" y="1646704"/>
                </a:cubicBezTo>
                <a:cubicBezTo>
                  <a:pt x="2254182" y="1690456"/>
                  <a:pt x="2210213" y="1667108"/>
                  <a:pt x="2196765" y="1714035"/>
                </a:cubicBezTo>
                <a:cubicBezTo>
                  <a:pt x="2183317" y="1760962"/>
                  <a:pt x="2154901" y="1862989"/>
                  <a:pt x="2154447" y="1909561"/>
                </a:cubicBezTo>
                <a:cubicBezTo>
                  <a:pt x="2153993" y="1956133"/>
                  <a:pt x="2173169" y="1976357"/>
                  <a:pt x="2178130" y="2021168"/>
                </a:cubicBezTo>
                <a:cubicBezTo>
                  <a:pt x="2183091" y="2065979"/>
                  <a:pt x="2238831" y="2131983"/>
                  <a:pt x="2234272" y="2178940"/>
                </a:cubicBezTo>
                <a:cubicBezTo>
                  <a:pt x="2229713" y="2225897"/>
                  <a:pt x="2249244" y="2236256"/>
                  <a:pt x="2166688" y="2275210"/>
                </a:cubicBezTo>
                <a:cubicBezTo>
                  <a:pt x="2084132" y="2314164"/>
                  <a:pt x="1814714" y="2338528"/>
                  <a:pt x="1693729" y="2369498"/>
                </a:cubicBezTo>
                <a:cubicBezTo>
                  <a:pt x="1572744" y="2400468"/>
                  <a:pt x="1525575" y="2424589"/>
                  <a:pt x="1440779" y="2461028"/>
                </a:cubicBezTo>
                <a:cubicBezTo>
                  <a:pt x="1355983" y="2497467"/>
                  <a:pt x="1271921" y="2570307"/>
                  <a:pt x="1184954" y="2588131"/>
                </a:cubicBezTo>
                <a:cubicBezTo>
                  <a:pt x="1097987" y="2605955"/>
                  <a:pt x="1017562" y="2526769"/>
                  <a:pt x="929131" y="2516088"/>
                </a:cubicBezTo>
                <a:cubicBezTo>
                  <a:pt x="840700" y="2505407"/>
                  <a:pt x="734908" y="2552026"/>
                  <a:pt x="654369" y="2524045"/>
                </a:cubicBezTo>
                <a:cubicBezTo>
                  <a:pt x="573830" y="2496064"/>
                  <a:pt x="514882" y="2399497"/>
                  <a:pt x="435738" y="2400087"/>
                </a:cubicBezTo>
                <a:cubicBezTo>
                  <a:pt x="356594" y="2400677"/>
                  <a:pt x="238493" y="2451621"/>
                  <a:pt x="182489" y="2434733"/>
                </a:cubicBezTo>
                <a:cubicBezTo>
                  <a:pt x="126486" y="2417845"/>
                  <a:pt x="191231" y="2317965"/>
                  <a:pt x="176024" y="2257852"/>
                </a:cubicBezTo>
                <a:cubicBezTo>
                  <a:pt x="160817" y="2197739"/>
                  <a:pt x="97136" y="2178252"/>
                  <a:pt x="71995" y="2118261"/>
                </a:cubicBezTo>
                <a:cubicBezTo>
                  <a:pt x="46854" y="2058270"/>
                  <a:pt x="36449" y="1936723"/>
                  <a:pt x="25178" y="1897907"/>
                </a:cubicBez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502874" y="335558"/>
            <a:ext cx="4682692" cy="20005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  <a:r>
              <a:rPr lang="uk-UA" sz="16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</a:t>
            </a:r>
            <a:endParaRPr lang="uk-UA" sz="11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    </a:t>
            </a:r>
          </a:p>
          <a:p>
            <a:pPr algn="ctr"/>
            <a:endParaRPr lang="uk-UA" sz="20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endParaRPr lang="uk-UA" sz="20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         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4118481" y="4982978"/>
            <a:ext cx="22268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Османська </a:t>
            </a:r>
          </a:p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392781" y="4422549"/>
            <a:ext cx="158579" cy="158579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878325" y="4571836"/>
            <a:ext cx="133363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СТАМБУЛ</a:t>
            </a:r>
            <a:endParaRPr lang="uk-UA" sz="2000" b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719596" y="403129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5247334" y="4005064"/>
            <a:ext cx="692818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Синоп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032306" y="1576537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3780627" y="1268760"/>
            <a:ext cx="6473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Одеса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095272" y="260161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-68836" y="404664"/>
            <a:ext cx="2374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Австрійська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363949" y="1224557"/>
            <a:ext cx="15408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363949" y="6010834"/>
            <a:ext cx="10406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Греція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 rot="3980916">
            <a:off x="2186348" y="1025369"/>
            <a:ext cx="11571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Молдова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 rot="20328360">
            <a:off x="1300024" y="2366224"/>
            <a:ext cx="13644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Волощина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4482431" y="142264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4194397" y="1114871"/>
            <a:ext cx="720070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Очаків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563285" y="157653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кутник 21"/>
          <p:cNvSpPr/>
          <p:nvPr/>
        </p:nvSpPr>
        <p:spPr>
          <a:xfrm>
            <a:off x="4563285" y="1523911"/>
            <a:ext cx="80990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Кінбурн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кутник 22"/>
          <p:cNvSpPr/>
          <p:nvPr/>
        </p:nvSpPr>
        <p:spPr>
          <a:xfrm>
            <a:off x="6477350" y="0"/>
            <a:ext cx="2671648" cy="69705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1853-1856 рр.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6228184" y="5479723"/>
            <a:ext cx="2920814" cy="1378278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25" name="Picture 15" descr="C:\Documents and Settings\Admin\Мои документы\Завантаження\0656dc398664594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646768"/>
            <a:ext cx="560361" cy="4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кутник 25"/>
          <p:cNvSpPr/>
          <p:nvPr/>
        </p:nvSpPr>
        <p:spPr>
          <a:xfrm>
            <a:off x="6671114" y="5540261"/>
            <a:ext cx="2509398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російський 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Прямокутник 26"/>
          <p:cNvSpPr/>
          <p:nvPr/>
        </p:nvSpPr>
        <p:spPr>
          <a:xfrm>
            <a:off x="6588224" y="6165304"/>
            <a:ext cx="2626967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англо-французький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28" name="Групувати 27"/>
          <p:cNvGrpSpPr/>
          <p:nvPr/>
        </p:nvGrpSpPr>
        <p:grpSpPr>
          <a:xfrm>
            <a:off x="3872227" y="2268878"/>
            <a:ext cx="987805" cy="584058"/>
            <a:chOff x="3880255" y="2141410"/>
            <a:chExt cx="987805" cy="584058"/>
          </a:xfrm>
        </p:grpSpPr>
        <p:pic>
          <p:nvPicPr>
            <p:cNvPr id="29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95692">
                          <a14:foregroundMark x1="19075" y1="40323" x2="19075" y2="403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309" y="2141410"/>
              <a:ext cx="717751" cy="515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5692">
                          <a14:foregroundMark x1="42169" y1="21667" x2="42169" y2="21667"/>
                          <a14:foregroundMark x1="57831" y1="15000" x2="57831" y2="1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0255" y="2477767"/>
              <a:ext cx="344699" cy="24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15" descr="C:\Documents and Settings\Admin\Мои документы\Завантаження\0656dc398664594.bmp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100000" l="0" r="95181">
                          <a14:foregroundMark x1="42169" y1="23333" x2="42169" y2="23333"/>
                          <a14:foregroundMark x1="55422" y1="15000" x2="55422" y2="15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5956" y="2162833"/>
              <a:ext cx="344699" cy="247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Прямокутник 31"/>
          <p:cNvSpPr/>
          <p:nvPr/>
        </p:nvSpPr>
        <p:spPr>
          <a:xfrm>
            <a:off x="4788024" y="2348880"/>
            <a:ext cx="12197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32" y="2027199"/>
            <a:ext cx="722543" cy="5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433" y="2316217"/>
            <a:ext cx="722543" cy="57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олілінія 34"/>
          <p:cNvSpPr/>
          <p:nvPr/>
        </p:nvSpPr>
        <p:spPr>
          <a:xfrm>
            <a:off x="4743450" y="2070100"/>
            <a:ext cx="418632" cy="400050"/>
          </a:xfrm>
          <a:custGeom>
            <a:avLst/>
            <a:gdLst>
              <a:gd name="connsiteX0" fmla="*/ 0 w 381000"/>
              <a:gd name="connsiteY0" fmla="*/ 0 h 342900"/>
              <a:gd name="connsiteX1" fmla="*/ 234950 w 381000"/>
              <a:gd name="connsiteY1" fmla="*/ 63500 h 342900"/>
              <a:gd name="connsiteX2" fmla="*/ 381000 w 381000"/>
              <a:gd name="connsiteY2" fmla="*/ 342900 h 342900"/>
              <a:gd name="connsiteX0" fmla="*/ 0 w 390525"/>
              <a:gd name="connsiteY0" fmla="*/ 0 h 400050"/>
              <a:gd name="connsiteX1" fmla="*/ 234950 w 390525"/>
              <a:gd name="connsiteY1" fmla="*/ 63500 h 400050"/>
              <a:gd name="connsiteX2" fmla="*/ 390525 w 390525"/>
              <a:gd name="connsiteY2" fmla="*/ 400050 h 400050"/>
              <a:gd name="connsiteX0" fmla="*/ 0 w 391365"/>
              <a:gd name="connsiteY0" fmla="*/ 0 h 400050"/>
              <a:gd name="connsiteX1" fmla="*/ 234950 w 391365"/>
              <a:gd name="connsiteY1" fmla="*/ 63500 h 400050"/>
              <a:gd name="connsiteX2" fmla="*/ 390525 w 391365"/>
              <a:gd name="connsiteY2" fmla="*/ 400050 h 400050"/>
              <a:gd name="connsiteX0" fmla="*/ 0 w 396553"/>
              <a:gd name="connsiteY0" fmla="*/ 0 h 400050"/>
              <a:gd name="connsiteX1" fmla="*/ 234950 w 396553"/>
              <a:gd name="connsiteY1" fmla="*/ 63500 h 400050"/>
              <a:gd name="connsiteX2" fmla="*/ 390525 w 396553"/>
              <a:gd name="connsiteY2" fmla="*/ 400050 h 400050"/>
              <a:gd name="connsiteX0" fmla="*/ 0 w 421997"/>
              <a:gd name="connsiteY0" fmla="*/ 0 h 400050"/>
              <a:gd name="connsiteX1" fmla="*/ 234950 w 421997"/>
              <a:gd name="connsiteY1" fmla="*/ 63500 h 400050"/>
              <a:gd name="connsiteX2" fmla="*/ 416719 w 421997"/>
              <a:gd name="connsiteY2" fmla="*/ 400050 h 400050"/>
              <a:gd name="connsiteX0" fmla="*/ 0 w 418450"/>
              <a:gd name="connsiteY0" fmla="*/ 0 h 400050"/>
              <a:gd name="connsiteX1" fmla="*/ 234950 w 418450"/>
              <a:gd name="connsiteY1" fmla="*/ 63500 h 400050"/>
              <a:gd name="connsiteX2" fmla="*/ 416719 w 418450"/>
              <a:gd name="connsiteY2" fmla="*/ 400050 h 400050"/>
              <a:gd name="connsiteX0" fmla="*/ 0 w 418632"/>
              <a:gd name="connsiteY0" fmla="*/ 0 h 400050"/>
              <a:gd name="connsiteX1" fmla="*/ 234950 w 418632"/>
              <a:gd name="connsiteY1" fmla="*/ 63500 h 400050"/>
              <a:gd name="connsiteX2" fmla="*/ 416719 w 418632"/>
              <a:gd name="connsiteY2" fmla="*/ 400050 h 400050"/>
              <a:gd name="connsiteX0" fmla="*/ 0 w 418632"/>
              <a:gd name="connsiteY0" fmla="*/ 0 h 400050"/>
              <a:gd name="connsiteX1" fmla="*/ 234950 w 418632"/>
              <a:gd name="connsiteY1" fmla="*/ 53975 h 400050"/>
              <a:gd name="connsiteX2" fmla="*/ 416719 w 418632"/>
              <a:gd name="connsiteY2" fmla="*/ 400050 h 4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18632" h="400050">
                <a:moveTo>
                  <a:pt x="0" y="0"/>
                </a:moveTo>
                <a:cubicBezTo>
                  <a:pt x="85725" y="3175"/>
                  <a:pt x="151210" y="-10319"/>
                  <a:pt x="234950" y="53975"/>
                </a:cubicBezTo>
                <a:cubicBezTo>
                  <a:pt x="318690" y="118269"/>
                  <a:pt x="434975" y="238920"/>
                  <a:pt x="416719" y="40005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ysDot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Полілінія 35"/>
          <p:cNvSpPr/>
          <p:nvPr/>
        </p:nvSpPr>
        <p:spPr>
          <a:xfrm>
            <a:off x="5130800" y="2693193"/>
            <a:ext cx="117118" cy="299245"/>
          </a:xfrm>
          <a:custGeom>
            <a:avLst/>
            <a:gdLst>
              <a:gd name="connsiteX0" fmla="*/ 0 w 101074"/>
              <a:gd name="connsiteY0" fmla="*/ 254000 h 254000"/>
              <a:gd name="connsiteX1" fmla="*/ 95250 w 101074"/>
              <a:gd name="connsiteY1" fmla="*/ 107950 h 254000"/>
              <a:gd name="connsiteX2" fmla="*/ 82550 w 101074"/>
              <a:gd name="connsiteY2" fmla="*/ 0 h 254000"/>
              <a:gd name="connsiteX0" fmla="*/ 0 w 99851"/>
              <a:gd name="connsiteY0" fmla="*/ 292100 h 292100"/>
              <a:gd name="connsiteX1" fmla="*/ 95250 w 99851"/>
              <a:gd name="connsiteY1" fmla="*/ 146050 h 292100"/>
              <a:gd name="connsiteX2" fmla="*/ 77788 w 99851"/>
              <a:gd name="connsiteY2" fmla="*/ 0 h 292100"/>
              <a:gd name="connsiteX0" fmla="*/ 0 w 117056"/>
              <a:gd name="connsiteY0" fmla="*/ 292100 h 292100"/>
              <a:gd name="connsiteX1" fmla="*/ 114300 w 117056"/>
              <a:gd name="connsiteY1" fmla="*/ 193675 h 292100"/>
              <a:gd name="connsiteX2" fmla="*/ 77788 w 117056"/>
              <a:gd name="connsiteY2" fmla="*/ 0 h 292100"/>
              <a:gd name="connsiteX0" fmla="*/ 0 w 97034"/>
              <a:gd name="connsiteY0" fmla="*/ 306388 h 306388"/>
              <a:gd name="connsiteX1" fmla="*/ 95250 w 97034"/>
              <a:gd name="connsiteY1" fmla="*/ 193675 h 306388"/>
              <a:gd name="connsiteX2" fmla="*/ 58738 w 97034"/>
              <a:gd name="connsiteY2" fmla="*/ 0 h 306388"/>
              <a:gd name="connsiteX0" fmla="*/ 0 w 97034"/>
              <a:gd name="connsiteY0" fmla="*/ 306388 h 306388"/>
              <a:gd name="connsiteX1" fmla="*/ 95250 w 97034"/>
              <a:gd name="connsiteY1" fmla="*/ 193675 h 306388"/>
              <a:gd name="connsiteX2" fmla="*/ 58738 w 97034"/>
              <a:gd name="connsiteY2" fmla="*/ 0 h 306388"/>
              <a:gd name="connsiteX0" fmla="*/ 0 w 95861"/>
              <a:gd name="connsiteY0" fmla="*/ 299245 h 299245"/>
              <a:gd name="connsiteX1" fmla="*/ 95250 w 95861"/>
              <a:gd name="connsiteY1" fmla="*/ 186532 h 299245"/>
              <a:gd name="connsiteX2" fmla="*/ 39688 w 95861"/>
              <a:gd name="connsiteY2" fmla="*/ 0 h 299245"/>
              <a:gd name="connsiteX0" fmla="*/ 0 w 117118"/>
              <a:gd name="connsiteY0" fmla="*/ 299245 h 299245"/>
              <a:gd name="connsiteX1" fmla="*/ 116681 w 117118"/>
              <a:gd name="connsiteY1" fmla="*/ 191295 h 299245"/>
              <a:gd name="connsiteX2" fmla="*/ 39688 w 117118"/>
              <a:gd name="connsiteY2" fmla="*/ 0 h 2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7118" h="299245">
                <a:moveTo>
                  <a:pt x="0" y="299245"/>
                </a:moveTo>
                <a:cubicBezTo>
                  <a:pt x="69321" y="268817"/>
                  <a:pt x="110066" y="241169"/>
                  <a:pt x="116681" y="191295"/>
                </a:cubicBezTo>
                <a:cubicBezTo>
                  <a:pt x="123296" y="141421"/>
                  <a:pt x="52917" y="32808"/>
                  <a:pt x="39688" y="0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ysDot"/>
            <a:headEnd type="none" w="med" len="med"/>
            <a:tailEnd type="triangle" w="med" len="me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7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76" y="1006089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 descr="D:\Книжки\ШКОЛА\9 клас\Вибух\Вибух5-сек.gif"/>
          <p:cNvPicPr>
            <a:picLocks noChangeAspect="1" noChangeArrowheads="1" noCrop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1401" y="885084"/>
            <a:ext cx="540000" cy="67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4427984" y="284027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3403824" y="282163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5888040" y="1576537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6278005" y="6168861"/>
            <a:ext cx="584087" cy="30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Овал 42"/>
          <p:cNvSpPr/>
          <p:nvPr/>
        </p:nvSpPr>
        <p:spPr>
          <a:xfrm>
            <a:off x="6764347" y="2525926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Прямокутник 43"/>
          <p:cNvSpPr/>
          <p:nvPr/>
        </p:nvSpPr>
        <p:spPr>
          <a:xfrm>
            <a:off x="6732240" y="2393885"/>
            <a:ext cx="1243482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Новоросійськ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6242005" y="2191951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6" name="Прямокутник 45"/>
          <p:cNvSpPr/>
          <p:nvPr/>
        </p:nvSpPr>
        <p:spPr>
          <a:xfrm>
            <a:off x="5742130" y="2078850"/>
            <a:ext cx="56412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Керч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7" name="Picture 2" descr="C:\Users\Admin\Downloads\kisspng-warship-maritime-transport-stock-illustration-cargo-ship-5a8043dbc61a27.6437613015183554198114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42" r="53808" b="62770"/>
          <a:stretch/>
        </p:blipFill>
        <p:spPr bwMode="auto">
          <a:xfrm>
            <a:off x="6176072" y="2643811"/>
            <a:ext cx="824304" cy="355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D:\Книжки\ШКОЛА\9 клас\Вибух\Вибух0-сек.gif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80" y="1947200"/>
            <a:ext cx="540000" cy="67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3" descr="D:\Книжки\ШКОЛА\9 клас\Вибух\Вибух2-сек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32168"/>
            <a:ext cx="540000" cy="67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" descr="D:\Книжки\ШКОЛА\9 клас\Вибух\Вибух2-сек.gif"/>
          <p:cNvPicPr>
            <a:picLocks noChangeAspect="1" noChangeArrowheads="1" noCrop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7035" y="998730"/>
            <a:ext cx="540000" cy="671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кутник 50"/>
          <p:cNvSpPr/>
          <p:nvPr/>
        </p:nvSpPr>
        <p:spPr>
          <a:xfrm>
            <a:off x="3957568" y="3297178"/>
            <a:ext cx="3149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Чорне море</a:t>
            </a:r>
            <a:endParaRPr lang="uk-UA" i="1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52" name="Picture 9" descr="C:\Documents and Settings\Admin\Мои документы\Завантаження\0_4d966_5684367c_L.jpg.gif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00" y="1555200"/>
            <a:ext cx="1788005" cy="143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Овал 53"/>
          <p:cNvSpPr/>
          <p:nvPr/>
        </p:nvSpPr>
        <p:spPr>
          <a:xfrm>
            <a:off x="8809018" y="466300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8475588" y="4786408"/>
            <a:ext cx="5661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Карс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9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79" t="41229" b="15873"/>
          <a:stretch/>
        </p:blipFill>
        <p:spPr bwMode="auto">
          <a:xfrm>
            <a:off x="10185" y="3944"/>
            <a:ext cx="9141455" cy="685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4502874" y="335558"/>
            <a:ext cx="427873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Російська </a:t>
            </a:r>
            <a:r>
              <a:rPr lang="uk-UA" sz="16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</a:t>
            </a:r>
            <a:endParaRPr lang="uk-UA" sz="1100" dirty="0" smtClean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  <a:p>
            <a:pPr algn="ctr"/>
            <a:r>
              <a:rPr lang="uk-UA" sz="2000" dirty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</a:t>
            </a:r>
            <a:r>
              <a:rPr lang="uk-UA" sz="20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                                                            </a:t>
            </a:r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4118481" y="4982978"/>
            <a:ext cx="222689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Османська </a:t>
            </a:r>
          </a:p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95272" y="260161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-68836" y="404664"/>
            <a:ext cx="2374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Австрійська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363949" y="1224557"/>
            <a:ext cx="154080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2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імперія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8" name="Овал 1"/>
          <p:cNvSpPr/>
          <p:nvPr/>
        </p:nvSpPr>
        <p:spPr>
          <a:xfrm rot="21401362">
            <a:off x="750176" y="600545"/>
            <a:ext cx="2355875" cy="2590733"/>
          </a:xfrm>
          <a:custGeom>
            <a:avLst/>
            <a:gdLst>
              <a:gd name="connsiteX0" fmla="*/ 0 w 1506527"/>
              <a:gd name="connsiteY0" fmla="*/ 467562 h 935123"/>
              <a:gd name="connsiteX1" fmla="*/ 753264 w 1506527"/>
              <a:gd name="connsiteY1" fmla="*/ 0 h 935123"/>
              <a:gd name="connsiteX2" fmla="*/ 1506528 w 1506527"/>
              <a:gd name="connsiteY2" fmla="*/ 467562 h 935123"/>
              <a:gd name="connsiteX3" fmla="*/ 753264 w 1506527"/>
              <a:gd name="connsiteY3" fmla="*/ 935124 h 935123"/>
              <a:gd name="connsiteX4" fmla="*/ 0 w 1506527"/>
              <a:gd name="connsiteY4" fmla="*/ 467562 h 935123"/>
              <a:gd name="connsiteX0" fmla="*/ 1141 w 1507669"/>
              <a:gd name="connsiteY0" fmla="*/ 1979378 h 2446940"/>
              <a:gd name="connsiteX1" fmla="*/ 899103 w 1507669"/>
              <a:gd name="connsiteY1" fmla="*/ 0 h 2446940"/>
              <a:gd name="connsiteX2" fmla="*/ 1507669 w 1507669"/>
              <a:gd name="connsiteY2" fmla="*/ 1979378 h 2446940"/>
              <a:gd name="connsiteX3" fmla="*/ 754405 w 1507669"/>
              <a:gd name="connsiteY3" fmla="*/ 2446940 h 2446940"/>
              <a:gd name="connsiteX4" fmla="*/ 1141 w 1507669"/>
              <a:gd name="connsiteY4" fmla="*/ 1979378 h 2446940"/>
              <a:gd name="connsiteX0" fmla="*/ 398 w 2169263"/>
              <a:gd name="connsiteY0" fmla="*/ 1883945 h 2447862"/>
              <a:gd name="connsiteX1" fmla="*/ 1560697 w 2169263"/>
              <a:gd name="connsiteY1" fmla="*/ 126 h 2447862"/>
              <a:gd name="connsiteX2" fmla="*/ 2169263 w 2169263"/>
              <a:gd name="connsiteY2" fmla="*/ 1979504 h 2447862"/>
              <a:gd name="connsiteX3" fmla="*/ 1415999 w 2169263"/>
              <a:gd name="connsiteY3" fmla="*/ 2447066 h 2447862"/>
              <a:gd name="connsiteX4" fmla="*/ 398 w 2169263"/>
              <a:gd name="connsiteY4" fmla="*/ 1883945 h 2447862"/>
              <a:gd name="connsiteX0" fmla="*/ 398 w 2311505"/>
              <a:gd name="connsiteY0" fmla="*/ 1887180 h 2450898"/>
              <a:gd name="connsiteX1" fmla="*/ 1560697 w 2311505"/>
              <a:gd name="connsiteY1" fmla="*/ 3361 h 2450898"/>
              <a:gd name="connsiteX2" fmla="*/ 2265883 w 2311505"/>
              <a:gd name="connsiteY2" fmla="*/ 1440798 h 2450898"/>
              <a:gd name="connsiteX3" fmla="*/ 2169263 w 2311505"/>
              <a:gd name="connsiteY3" fmla="*/ 1982739 h 2450898"/>
              <a:gd name="connsiteX4" fmla="*/ 1415999 w 2311505"/>
              <a:gd name="connsiteY4" fmla="*/ 2450301 h 2450898"/>
              <a:gd name="connsiteX5" fmla="*/ 398 w 2311505"/>
              <a:gd name="connsiteY5" fmla="*/ 1887180 h 2450898"/>
              <a:gd name="connsiteX0" fmla="*/ 398 w 2323482"/>
              <a:gd name="connsiteY0" fmla="*/ 1909472 h 2473190"/>
              <a:gd name="connsiteX1" fmla="*/ 1560697 w 2323482"/>
              <a:gd name="connsiteY1" fmla="*/ 25653 h 2473190"/>
              <a:gd name="connsiteX2" fmla="*/ 2275362 w 2323482"/>
              <a:gd name="connsiteY2" fmla="*/ 859381 h 2473190"/>
              <a:gd name="connsiteX3" fmla="*/ 2265883 w 2323482"/>
              <a:gd name="connsiteY3" fmla="*/ 1463090 h 2473190"/>
              <a:gd name="connsiteX4" fmla="*/ 2169263 w 2323482"/>
              <a:gd name="connsiteY4" fmla="*/ 2005031 h 2473190"/>
              <a:gd name="connsiteX5" fmla="*/ 1415999 w 2323482"/>
              <a:gd name="connsiteY5" fmla="*/ 2472593 h 2473190"/>
              <a:gd name="connsiteX6" fmla="*/ 398 w 2323482"/>
              <a:gd name="connsiteY6" fmla="*/ 1909472 h 2473190"/>
              <a:gd name="connsiteX0" fmla="*/ 709 w 2323793"/>
              <a:gd name="connsiteY0" fmla="*/ 1909647 h 2473365"/>
              <a:gd name="connsiteX1" fmla="*/ 1610714 w 2323793"/>
              <a:gd name="connsiteY1" fmla="*/ 369487 h 2473365"/>
              <a:gd name="connsiteX2" fmla="*/ 1561008 w 2323793"/>
              <a:gd name="connsiteY2" fmla="*/ 25828 h 2473365"/>
              <a:gd name="connsiteX3" fmla="*/ 2275673 w 2323793"/>
              <a:gd name="connsiteY3" fmla="*/ 859556 h 2473365"/>
              <a:gd name="connsiteX4" fmla="*/ 2266194 w 2323793"/>
              <a:gd name="connsiteY4" fmla="*/ 1463265 h 2473365"/>
              <a:gd name="connsiteX5" fmla="*/ 2169574 w 2323793"/>
              <a:gd name="connsiteY5" fmla="*/ 2005206 h 2473365"/>
              <a:gd name="connsiteX6" fmla="*/ 1416310 w 2323793"/>
              <a:gd name="connsiteY6" fmla="*/ 2472768 h 2473365"/>
              <a:gd name="connsiteX7" fmla="*/ 709 w 2323793"/>
              <a:gd name="connsiteY7" fmla="*/ 1909647 h 2473365"/>
              <a:gd name="connsiteX0" fmla="*/ 586 w 2323670"/>
              <a:gd name="connsiteY0" fmla="*/ 1896623 h 2460341"/>
              <a:gd name="connsiteX1" fmla="*/ 1246417 w 2323670"/>
              <a:gd name="connsiteY1" fmla="*/ 494412 h 2460341"/>
              <a:gd name="connsiteX2" fmla="*/ 1610591 w 2323670"/>
              <a:gd name="connsiteY2" fmla="*/ 356463 h 2460341"/>
              <a:gd name="connsiteX3" fmla="*/ 1560885 w 2323670"/>
              <a:gd name="connsiteY3" fmla="*/ 12804 h 2460341"/>
              <a:gd name="connsiteX4" fmla="*/ 2275550 w 2323670"/>
              <a:gd name="connsiteY4" fmla="*/ 846532 h 2460341"/>
              <a:gd name="connsiteX5" fmla="*/ 2266071 w 2323670"/>
              <a:gd name="connsiteY5" fmla="*/ 1450241 h 2460341"/>
              <a:gd name="connsiteX6" fmla="*/ 2169451 w 2323670"/>
              <a:gd name="connsiteY6" fmla="*/ 1992182 h 2460341"/>
              <a:gd name="connsiteX7" fmla="*/ 1416187 w 2323670"/>
              <a:gd name="connsiteY7" fmla="*/ 2459744 h 2460341"/>
              <a:gd name="connsiteX8" fmla="*/ 586 w 2323670"/>
              <a:gd name="connsiteY8" fmla="*/ 1896623 h 2460341"/>
              <a:gd name="connsiteX0" fmla="*/ 363 w 2323447"/>
              <a:gd name="connsiteY0" fmla="*/ 1896623 h 2460341"/>
              <a:gd name="connsiteX1" fmla="*/ 1554000 w 2323447"/>
              <a:gd name="connsiteY1" fmla="*/ 1440867 h 2460341"/>
              <a:gd name="connsiteX2" fmla="*/ 1246194 w 2323447"/>
              <a:gd name="connsiteY2" fmla="*/ 494412 h 2460341"/>
              <a:gd name="connsiteX3" fmla="*/ 1610368 w 2323447"/>
              <a:gd name="connsiteY3" fmla="*/ 356463 h 2460341"/>
              <a:gd name="connsiteX4" fmla="*/ 1560662 w 2323447"/>
              <a:gd name="connsiteY4" fmla="*/ 12804 h 2460341"/>
              <a:gd name="connsiteX5" fmla="*/ 2275327 w 2323447"/>
              <a:gd name="connsiteY5" fmla="*/ 846532 h 2460341"/>
              <a:gd name="connsiteX6" fmla="*/ 2265848 w 2323447"/>
              <a:gd name="connsiteY6" fmla="*/ 1450241 h 2460341"/>
              <a:gd name="connsiteX7" fmla="*/ 2169228 w 2323447"/>
              <a:gd name="connsiteY7" fmla="*/ 1992182 h 2460341"/>
              <a:gd name="connsiteX8" fmla="*/ 1415964 w 2323447"/>
              <a:gd name="connsiteY8" fmla="*/ 2459744 h 2460341"/>
              <a:gd name="connsiteX9" fmla="*/ 363 w 2323447"/>
              <a:gd name="connsiteY9" fmla="*/ 1896623 h 2460341"/>
              <a:gd name="connsiteX0" fmla="*/ 18957 w 2342041"/>
              <a:gd name="connsiteY0" fmla="*/ 1896623 h 2460341"/>
              <a:gd name="connsiteX1" fmla="*/ 681517 w 2342041"/>
              <a:gd name="connsiteY1" fmla="*/ 1561058 h 2460341"/>
              <a:gd name="connsiteX2" fmla="*/ 1572594 w 2342041"/>
              <a:gd name="connsiteY2" fmla="*/ 1440867 h 2460341"/>
              <a:gd name="connsiteX3" fmla="*/ 1264788 w 2342041"/>
              <a:gd name="connsiteY3" fmla="*/ 494412 h 2460341"/>
              <a:gd name="connsiteX4" fmla="*/ 1628962 w 2342041"/>
              <a:gd name="connsiteY4" fmla="*/ 356463 h 2460341"/>
              <a:gd name="connsiteX5" fmla="*/ 1579256 w 2342041"/>
              <a:gd name="connsiteY5" fmla="*/ 12804 h 2460341"/>
              <a:gd name="connsiteX6" fmla="*/ 2293921 w 2342041"/>
              <a:gd name="connsiteY6" fmla="*/ 846532 h 2460341"/>
              <a:gd name="connsiteX7" fmla="*/ 2284442 w 2342041"/>
              <a:gd name="connsiteY7" fmla="*/ 1450241 h 2460341"/>
              <a:gd name="connsiteX8" fmla="*/ 2187822 w 2342041"/>
              <a:gd name="connsiteY8" fmla="*/ 1992182 h 2460341"/>
              <a:gd name="connsiteX9" fmla="*/ 1434558 w 2342041"/>
              <a:gd name="connsiteY9" fmla="*/ 2459744 h 2460341"/>
              <a:gd name="connsiteX10" fmla="*/ 18957 w 2342041"/>
              <a:gd name="connsiteY10" fmla="*/ 1896623 h 2460341"/>
              <a:gd name="connsiteX0" fmla="*/ 5252 w 2328336"/>
              <a:gd name="connsiteY0" fmla="*/ 1896623 h 2495071"/>
              <a:gd name="connsiteX1" fmla="*/ 667812 w 2328336"/>
              <a:gd name="connsiteY1" fmla="*/ 1561058 h 2495071"/>
              <a:gd name="connsiteX2" fmla="*/ 1558889 w 2328336"/>
              <a:gd name="connsiteY2" fmla="*/ 1440867 h 2495071"/>
              <a:gd name="connsiteX3" fmla="*/ 1251083 w 2328336"/>
              <a:gd name="connsiteY3" fmla="*/ 494412 h 2495071"/>
              <a:gd name="connsiteX4" fmla="*/ 1615257 w 2328336"/>
              <a:gd name="connsiteY4" fmla="*/ 356463 h 2495071"/>
              <a:gd name="connsiteX5" fmla="*/ 1565551 w 2328336"/>
              <a:gd name="connsiteY5" fmla="*/ 12804 h 2495071"/>
              <a:gd name="connsiteX6" fmla="*/ 2280216 w 2328336"/>
              <a:gd name="connsiteY6" fmla="*/ 846532 h 2495071"/>
              <a:gd name="connsiteX7" fmla="*/ 2270737 w 2328336"/>
              <a:gd name="connsiteY7" fmla="*/ 1450241 h 2495071"/>
              <a:gd name="connsiteX8" fmla="*/ 2174117 w 2328336"/>
              <a:gd name="connsiteY8" fmla="*/ 1992182 h 2495071"/>
              <a:gd name="connsiteX9" fmla="*/ 1420853 w 2328336"/>
              <a:gd name="connsiteY9" fmla="*/ 2459744 h 2495071"/>
              <a:gd name="connsiteX10" fmla="*/ 415812 w 2328336"/>
              <a:gd name="connsiteY10" fmla="*/ 2398803 h 2495071"/>
              <a:gd name="connsiteX11" fmla="*/ 5252 w 2328336"/>
              <a:gd name="connsiteY11" fmla="*/ 1896623 h 2495071"/>
              <a:gd name="connsiteX0" fmla="*/ 22616 w 2345700"/>
              <a:gd name="connsiteY0" fmla="*/ 1896623 h 2482019"/>
              <a:gd name="connsiteX1" fmla="*/ 685176 w 2345700"/>
              <a:gd name="connsiteY1" fmla="*/ 1561058 h 2482019"/>
              <a:gd name="connsiteX2" fmla="*/ 1576253 w 2345700"/>
              <a:gd name="connsiteY2" fmla="*/ 1440867 h 2482019"/>
              <a:gd name="connsiteX3" fmla="*/ 1268447 w 2345700"/>
              <a:gd name="connsiteY3" fmla="*/ 494412 h 2482019"/>
              <a:gd name="connsiteX4" fmla="*/ 1632621 w 2345700"/>
              <a:gd name="connsiteY4" fmla="*/ 356463 h 2482019"/>
              <a:gd name="connsiteX5" fmla="*/ 1582915 w 2345700"/>
              <a:gd name="connsiteY5" fmla="*/ 12804 h 2482019"/>
              <a:gd name="connsiteX6" fmla="*/ 2297580 w 2345700"/>
              <a:gd name="connsiteY6" fmla="*/ 846532 h 2482019"/>
              <a:gd name="connsiteX7" fmla="*/ 2288101 w 2345700"/>
              <a:gd name="connsiteY7" fmla="*/ 1450241 h 2482019"/>
              <a:gd name="connsiteX8" fmla="*/ 2191481 w 2345700"/>
              <a:gd name="connsiteY8" fmla="*/ 1992182 h 2482019"/>
              <a:gd name="connsiteX9" fmla="*/ 1438217 w 2345700"/>
              <a:gd name="connsiteY9" fmla="*/ 2459744 h 2482019"/>
              <a:gd name="connsiteX10" fmla="*/ 433176 w 2345700"/>
              <a:gd name="connsiteY10" fmla="*/ 2398803 h 2482019"/>
              <a:gd name="connsiteX11" fmla="*/ 179927 w 2345700"/>
              <a:gd name="connsiteY11" fmla="*/ 2433449 h 2482019"/>
              <a:gd name="connsiteX12" fmla="*/ 22616 w 2345700"/>
              <a:gd name="connsiteY12" fmla="*/ 1896623 h 2482019"/>
              <a:gd name="connsiteX0" fmla="*/ 20261 w 2343345"/>
              <a:gd name="connsiteY0" fmla="*/ 1896623 h 2482019"/>
              <a:gd name="connsiteX1" fmla="*/ 682821 w 2343345"/>
              <a:gd name="connsiteY1" fmla="*/ 1561058 h 2482019"/>
              <a:gd name="connsiteX2" fmla="*/ 1573898 w 2343345"/>
              <a:gd name="connsiteY2" fmla="*/ 1440867 h 2482019"/>
              <a:gd name="connsiteX3" fmla="*/ 1266092 w 2343345"/>
              <a:gd name="connsiteY3" fmla="*/ 494412 h 2482019"/>
              <a:gd name="connsiteX4" fmla="*/ 1630266 w 2343345"/>
              <a:gd name="connsiteY4" fmla="*/ 356463 h 2482019"/>
              <a:gd name="connsiteX5" fmla="*/ 1580560 w 2343345"/>
              <a:gd name="connsiteY5" fmla="*/ 12804 h 2482019"/>
              <a:gd name="connsiteX6" fmla="*/ 2295225 w 2343345"/>
              <a:gd name="connsiteY6" fmla="*/ 846532 h 2482019"/>
              <a:gd name="connsiteX7" fmla="*/ 2285746 w 2343345"/>
              <a:gd name="connsiteY7" fmla="*/ 1450241 h 2482019"/>
              <a:gd name="connsiteX8" fmla="*/ 2189126 w 2343345"/>
              <a:gd name="connsiteY8" fmla="*/ 1992182 h 2482019"/>
              <a:gd name="connsiteX9" fmla="*/ 1435862 w 2343345"/>
              <a:gd name="connsiteY9" fmla="*/ 2459744 h 2482019"/>
              <a:gd name="connsiteX10" fmla="*/ 430821 w 2343345"/>
              <a:gd name="connsiteY10" fmla="*/ 2398803 h 2482019"/>
              <a:gd name="connsiteX11" fmla="*/ 177572 w 2343345"/>
              <a:gd name="connsiteY11" fmla="*/ 2433449 h 2482019"/>
              <a:gd name="connsiteX12" fmla="*/ 171107 w 2343345"/>
              <a:gd name="connsiteY12" fmla="*/ 2256568 h 2482019"/>
              <a:gd name="connsiteX13" fmla="*/ 20261 w 2343345"/>
              <a:gd name="connsiteY13" fmla="*/ 1896623 h 2482019"/>
              <a:gd name="connsiteX0" fmla="*/ 20261 w 2343345"/>
              <a:gd name="connsiteY0" fmla="*/ 1896623 h 2530639"/>
              <a:gd name="connsiteX1" fmla="*/ 682821 w 2343345"/>
              <a:gd name="connsiteY1" fmla="*/ 1561058 h 2530639"/>
              <a:gd name="connsiteX2" fmla="*/ 1573898 w 2343345"/>
              <a:gd name="connsiteY2" fmla="*/ 1440867 h 2530639"/>
              <a:gd name="connsiteX3" fmla="*/ 1266092 w 2343345"/>
              <a:gd name="connsiteY3" fmla="*/ 494412 h 2530639"/>
              <a:gd name="connsiteX4" fmla="*/ 1630266 w 2343345"/>
              <a:gd name="connsiteY4" fmla="*/ 356463 h 2530639"/>
              <a:gd name="connsiteX5" fmla="*/ 1580560 w 2343345"/>
              <a:gd name="connsiteY5" fmla="*/ 12804 h 2530639"/>
              <a:gd name="connsiteX6" fmla="*/ 2295225 w 2343345"/>
              <a:gd name="connsiteY6" fmla="*/ 846532 h 2530639"/>
              <a:gd name="connsiteX7" fmla="*/ 2285746 w 2343345"/>
              <a:gd name="connsiteY7" fmla="*/ 1450241 h 2530639"/>
              <a:gd name="connsiteX8" fmla="*/ 2189126 w 2343345"/>
              <a:gd name="connsiteY8" fmla="*/ 1992182 h 2530639"/>
              <a:gd name="connsiteX9" fmla="*/ 1435862 w 2343345"/>
              <a:gd name="connsiteY9" fmla="*/ 2459744 h 2530639"/>
              <a:gd name="connsiteX10" fmla="*/ 649452 w 2343345"/>
              <a:gd name="connsiteY10" fmla="*/ 2522761 h 2530639"/>
              <a:gd name="connsiteX11" fmla="*/ 430821 w 2343345"/>
              <a:gd name="connsiteY11" fmla="*/ 2398803 h 2530639"/>
              <a:gd name="connsiteX12" fmla="*/ 177572 w 2343345"/>
              <a:gd name="connsiteY12" fmla="*/ 2433449 h 2530639"/>
              <a:gd name="connsiteX13" fmla="*/ 171107 w 2343345"/>
              <a:gd name="connsiteY13" fmla="*/ 2256568 h 2530639"/>
              <a:gd name="connsiteX14" fmla="*/ 20261 w 2343345"/>
              <a:gd name="connsiteY14" fmla="*/ 1896623 h 2530639"/>
              <a:gd name="connsiteX0" fmla="*/ 20261 w 2343345"/>
              <a:gd name="connsiteY0" fmla="*/ 1896623 h 2588169"/>
              <a:gd name="connsiteX1" fmla="*/ 682821 w 2343345"/>
              <a:gd name="connsiteY1" fmla="*/ 1561058 h 2588169"/>
              <a:gd name="connsiteX2" fmla="*/ 1573898 w 2343345"/>
              <a:gd name="connsiteY2" fmla="*/ 1440867 h 2588169"/>
              <a:gd name="connsiteX3" fmla="*/ 1266092 w 2343345"/>
              <a:gd name="connsiteY3" fmla="*/ 494412 h 2588169"/>
              <a:gd name="connsiteX4" fmla="*/ 1630266 w 2343345"/>
              <a:gd name="connsiteY4" fmla="*/ 356463 h 2588169"/>
              <a:gd name="connsiteX5" fmla="*/ 1580560 w 2343345"/>
              <a:gd name="connsiteY5" fmla="*/ 12804 h 2588169"/>
              <a:gd name="connsiteX6" fmla="*/ 2295225 w 2343345"/>
              <a:gd name="connsiteY6" fmla="*/ 846532 h 2588169"/>
              <a:gd name="connsiteX7" fmla="*/ 2285746 w 2343345"/>
              <a:gd name="connsiteY7" fmla="*/ 1450241 h 2588169"/>
              <a:gd name="connsiteX8" fmla="*/ 2189126 w 2343345"/>
              <a:gd name="connsiteY8" fmla="*/ 1992182 h 2588169"/>
              <a:gd name="connsiteX9" fmla="*/ 1435862 w 2343345"/>
              <a:gd name="connsiteY9" fmla="*/ 2459744 h 2588169"/>
              <a:gd name="connsiteX10" fmla="*/ 1180037 w 2343345"/>
              <a:gd name="connsiteY10" fmla="*/ 2586847 h 2588169"/>
              <a:gd name="connsiteX11" fmla="*/ 649452 w 2343345"/>
              <a:gd name="connsiteY11" fmla="*/ 2522761 h 2588169"/>
              <a:gd name="connsiteX12" fmla="*/ 430821 w 2343345"/>
              <a:gd name="connsiteY12" fmla="*/ 2398803 h 2588169"/>
              <a:gd name="connsiteX13" fmla="*/ 177572 w 2343345"/>
              <a:gd name="connsiteY13" fmla="*/ 2433449 h 2588169"/>
              <a:gd name="connsiteX14" fmla="*/ 171107 w 2343345"/>
              <a:gd name="connsiteY14" fmla="*/ 2256568 h 2588169"/>
              <a:gd name="connsiteX15" fmla="*/ 20261 w 2343345"/>
              <a:gd name="connsiteY15" fmla="*/ 1896623 h 258816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1435862 w 2343345"/>
              <a:gd name="connsiteY9" fmla="*/ 2459744 h 2589449"/>
              <a:gd name="connsiteX10" fmla="*/ 1180037 w 2343345"/>
              <a:gd name="connsiteY10" fmla="*/ 2586847 h 2589449"/>
              <a:gd name="connsiteX11" fmla="*/ 924214 w 2343345"/>
              <a:gd name="connsiteY11" fmla="*/ 2514804 h 2589449"/>
              <a:gd name="connsiteX12" fmla="*/ 649452 w 2343345"/>
              <a:gd name="connsiteY12" fmla="*/ 2522761 h 2589449"/>
              <a:gd name="connsiteX13" fmla="*/ 430821 w 2343345"/>
              <a:gd name="connsiteY13" fmla="*/ 2398803 h 2589449"/>
              <a:gd name="connsiteX14" fmla="*/ 177572 w 2343345"/>
              <a:gd name="connsiteY14" fmla="*/ 2433449 h 2589449"/>
              <a:gd name="connsiteX15" fmla="*/ 171107 w 2343345"/>
              <a:gd name="connsiteY15" fmla="*/ 2256568 h 2589449"/>
              <a:gd name="connsiteX16" fmla="*/ 20261 w 2343345"/>
              <a:gd name="connsiteY16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435862 w 2343345"/>
              <a:gd name="connsiteY10" fmla="*/ 2459744 h 2589449"/>
              <a:gd name="connsiteX11" fmla="*/ 1180037 w 2343345"/>
              <a:gd name="connsiteY11" fmla="*/ 2586847 h 2589449"/>
              <a:gd name="connsiteX12" fmla="*/ 924214 w 2343345"/>
              <a:gd name="connsiteY12" fmla="*/ 2514804 h 2589449"/>
              <a:gd name="connsiteX13" fmla="*/ 649452 w 2343345"/>
              <a:gd name="connsiteY13" fmla="*/ 2522761 h 2589449"/>
              <a:gd name="connsiteX14" fmla="*/ 430821 w 2343345"/>
              <a:gd name="connsiteY14" fmla="*/ 2398803 h 2589449"/>
              <a:gd name="connsiteX15" fmla="*/ 177572 w 2343345"/>
              <a:gd name="connsiteY15" fmla="*/ 2433449 h 2589449"/>
              <a:gd name="connsiteX16" fmla="*/ 171107 w 2343345"/>
              <a:gd name="connsiteY16" fmla="*/ 2256568 h 2589449"/>
              <a:gd name="connsiteX17" fmla="*/ 20261 w 2343345"/>
              <a:gd name="connsiteY17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161771 w 2343345"/>
              <a:gd name="connsiteY9" fmla="*/ 2273926 h 2589449"/>
              <a:gd name="connsiteX10" fmla="*/ 1688812 w 2343345"/>
              <a:gd name="connsiteY10" fmla="*/ 2368214 h 2589449"/>
              <a:gd name="connsiteX11" fmla="*/ 1435862 w 2343345"/>
              <a:gd name="connsiteY11" fmla="*/ 2459744 h 2589449"/>
              <a:gd name="connsiteX12" fmla="*/ 1180037 w 2343345"/>
              <a:gd name="connsiteY12" fmla="*/ 2586847 h 2589449"/>
              <a:gd name="connsiteX13" fmla="*/ 924214 w 2343345"/>
              <a:gd name="connsiteY13" fmla="*/ 2514804 h 2589449"/>
              <a:gd name="connsiteX14" fmla="*/ 649452 w 2343345"/>
              <a:gd name="connsiteY14" fmla="*/ 2522761 h 2589449"/>
              <a:gd name="connsiteX15" fmla="*/ 430821 w 2343345"/>
              <a:gd name="connsiteY15" fmla="*/ 2398803 h 2589449"/>
              <a:gd name="connsiteX16" fmla="*/ 177572 w 2343345"/>
              <a:gd name="connsiteY16" fmla="*/ 2433449 h 2589449"/>
              <a:gd name="connsiteX17" fmla="*/ 171107 w 2343345"/>
              <a:gd name="connsiteY17" fmla="*/ 2256568 h 2589449"/>
              <a:gd name="connsiteX18" fmla="*/ 20261 w 2343345"/>
              <a:gd name="connsiteY18" fmla="*/ 1896623 h 2589449"/>
              <a:gd name="connsiteX0" fmla="*/ 20261 w 2343345"/>
              <a:gd name="connsiteY0" fmla="*/ 1896623 h 2589449"/>
              <a:gd name="connsiteX1" fmla="*/ 682821 w 2343345"/>
              <a:gd name="connsiteY1" fmla="*/ 1561058 h 2589449"/>
              <a:gd name="connsiteX2" fmla="*/ 1573898 w 2343345"/>
              <a:gd name="connsiteY2" fmla="*/ 1440867 h 2589449"/>
              <a:gd name="connsiteX3" fmla="*/ 1266092 w 2343345"/>
              <a:gd name="connsiteY3" fmla="*/ 494412 h 2589449"/>
              <a:gd name="connsiteX4" fmla="*/ 1630266 w 2343345"/>
              <a:gd name="connsiteY4" fmla="*/ 356463 h 2589449"/>
              <a:gd name="connsiteX5" fmla="*/ 1580560 w 2343345"/>
              <a:gd name="connsiteY5" fmla="*/ 12804 h 2589449"/>
              <a:gd name="connsiteX6" fmla="*/ 2295225 w 2343345"/>
              <a:gd name="connsiteY6" fmla="*/ 846532 h 2589449"/>
              <a:gd name="connsiteX7" fmla="*/ 2285746 w 2343345"/>
              <a:gd name="connsiteY7" fmla="*/ 1450241 h 2589449"/>
              <a:gd name="connsiteX8" fmla="*/ 2189126 w 2343345"/>
              <a:gd name="connsiteY8" fmla="*/ 1992182 h 2589449"/>
              <a:gd name="connsiteX9" fmla="*/ 2217744 w 2343345"/>
              <a:gd name="connsiteY9" fmla="*/ 2172213 h 2589449"/>
              <a:gd name="connsiteX10" fmla="*/ 2161771 w 2343345"/>
              <a:gd name="connsiteY10" fmla="*/ 2273926 h 2589449"/>
              <a:gd name="connsiteX11" fmla="*/ 1688812 w 2343345"/>
              <a:gd name="connsiteY11" fmla="*/ 2368214 h 2589449"/>
              <a:gd name="connsiteX12" fmla="*/ 1435862 w 2343345"/>
              <a:gd name="connsiteY12" fmla="*/ 2459744 h 2589449"/>
              <a:gd name="connsiteX13" fmla="*/ 1180037 w 2343345"/>
              <a:gd name="connsiteY13" fmla="*/ 2586847 h 2589449"/>
              <a:gd name="connsiteX14" fmla="*/ 924214 w 2343345"/>
              <a:gd name="connsiteY14" fmla="*/ 2514804 h 2589449"/>
              <a:gd name="connsiteX15" fmla="*/ 649452 w 2343345"/>
              <a:gd name="connsiteY15" fmla="*/ 2522761 h 2589449"/>
              <a:gd name="connsiteX16" fmla="*/ 430821 w 2343345"/>
              <a:gd name="connsiteY16" fmla="*/ 2398803 h 2589449"/>
              <a:gd name="connsiteX17" fmla="*/ 177572 w 2343345"/>
              <a:gd name="connsiteY17" fmla="*/ 2433449 h 2589449"/>
              <a:gd name="connsiteX18" fmla="*/ 171107 w 2343345"/>
              <a:gd name="connsiteY18" fmla="*/ 2256568 h 2589449"/>
              <a:gd name="connsiteX19" fmla="*/ 20261 w 2343345"/>
              <a:gd name="connsiteY19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89126 w 2346395"/>
              <a:gd name="connsiteY9" fmla="*/ 1992182 h 2589449"/>
              <a:gd name="connsiteX10" fmla="*/ 2217744 w 2346395"/>
              <a:gd name="connsiteY10" fmla="*/ 2172213 h 2589449"/>
              <a:gd name="connsiteX11" fmla="*/ 2161771 w 2346395"/>
              <a:gd name="connsiteY11" fmla="*/ 2273926 h 2589449"/>
              <a:gd name="connsiteX12" fmla="*/ 1688812 w 2346395"/>
              <a:gd name="connsiteY12" fmla="*/ 2368214 h 2589449"/>
              <a:gd name="connsiteX13" fmla="*/ 1435862 w 2346395"/>
              <a:gd name="connsiteY13" fmla="*/ 2459744 h 2589449"/>
              <a:gd name="connsiteX14" fmla="*/ 1180037 w 2346395"/>
              <a:gd name="connsiteY14" fmla="*/ 2586847 h 2589449"/>
              <a:gd name="connsiteX15" fmla="*/ 924214 w 2346395"/>
              <a:gd name="connsiteY15" fmla="*/ 2514804 h 2589449"/>
              <a:gd name="connsiteX16" fmla="*/ 649452 w 2346395"/>
              <a:gd name="connsiteY16" fmla="*/ 2522761 h 2589449"/>
              <a:gd name="connsiteX17" fmla="*/ 430821 w 2346395"/>
              <a:gd name="connsiteY17" fmla="*/ 2398803 h 2589449"/>
              <a:gd name="connsiteX18" fmla="*/ 177572 w 2346395"/>
              <a:gd name="connsiteY18" fmla="*/ 2433449 h 2589449"/>
              <a:gd name="connsiteX19" fmla="*/ 171107 w 2346395"/>
              <a:gd name="connsiteY19" fmla="*/ 2256568 h 2589449"/>
              <a:gd name="connsiteX20" fmla="*/ 20261 w 2346395"/>
              <a:gd name="connsiteY20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89126 w 2346395"/>
              <a:gd name="connsiteY10" fmla="*/ 1992182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17744 w 2346395"/>
              <a:gd name="connsiteY11" fmla="*/ 2172213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6395"/>
              <a:gd name="connsiteY0" fmla="*/ 1896623 h 2589449"/>
              <a:gd name="connsiteX1" fmla="*/ 682821 w 2346395"/>
              <a:gd name="connsiteY1" fmla="*/ 1561058 h 2589449"/>
              <a:gd name="connsiteX2" fmla="*/ 1573898 w 2346395"/>
              <a:gd name="connsiteY2" fmla="*/ 1440867 h 2589449"/>
              <a:gd name="connsiteX3" fmla="*/ 1266092 w 2346395"/>
              <a:gd name="connsiteY3" fmla="*/ 494412 h 2589449"/>
              <a:gd name="connsiteX4" fmla="*/ 1630266 w 2346395"/>
              <a:gd name="connsiteY4" fmla="*/ 356463 h 2589449"/>
              <a:gd name="connsiteX5" fmla="*/ 1580560 w 2346395"/>
              <a:gd name="connsiteY5" fmla="*/ 12804 h 2589449"/>
              <a:gd name="connsiteX6" fmla="*/ 2295225 w 2346395"/>
              <a:gd name="connsiteY6" fmla="*/ 846532 h 2589449"/>
              <a:gd name="connsiteX7" fmla="*/ 2285746 w 2346395"/>
              <a:gd name="connsiteY7" fmla="*/ 1450241 h 2589449"/>
              <a:gd name="connsiteX8" fmla="*/ 2191848 w 2346395"/>
              <a:gd name="connsiteY8" fmla="*/ 1712751 h 2589449"/>
              <a:gd name="connsiteX9" fmla="*/ 2149530 w 2346395"/>
              <a:gd name="connsiteY9" fmla="*/ 1908277 h 2589449"/>
              <a:gd name="connsiteX10" fmla="*/ 2173213 w 2346395"/>
              <a:gd name="connsiteY10" fmla="*/ 2019884 h 2589449"/>
              <a:gd name="connsiteX11" fmla="*/ 2229355 w 2346395"/>
              <a:gd name="connsiteY11" fmla="*/ 2177656 h 2589449"/>
              <a:gd name="connsiteX12" fmla="*/ 2161771 w 2346395"/>
              <a:gd name="connsiteY12" fmla="*/ 2273926 h 2589449"/>
              <a:gd name="connsiteX13" fmla="*/ 1688812 w 2346395"/>
              <a:gd name="connsiteY13" fmla="*/ 2368214 h 2589449"/>
              <a:gd name="connsiteX14" fmla="*/ 1435862 w 2346395"/>
              <a:gd name="connsiteY14" fmla="*/ 2459744 h 2589449"/>
              <a:gd name="connsiteX15" fmla="*/ 1180037 w 2346395"/>
              <a:gd name="connsiteY15" fmla="*/ 2586847 h 2589449"/>
              <a:gd name="connsiteX16" fmla="*/ 924214 w 2346395"/>
              <a:gd name="connsiteY16" fmla="*/ 2514804 h 2589449"/>
              <a:gd name="connsiteX17" fmla="*/ 649452 w 2346395"/>
              <a:gd name="connsiteY17" fmla="*/ 2522761 h 2589449"/>
              <a:gd name="connsiteX18" fmla="*/ 430821 w 2346395"/>
              <a:gd name="connsiteY18" fmla="*/ 2398803 h 2589449"/>
              <a:gd name="connsiteX19" fmla="*/ 177572 w 2346395"/>
              <a:gd name="connsiteY19" fmla="*/ 2433449 h 2589449"/>
              <a:gd name="connsiteX20" fmla="*/ 171107 w 2346395"/>
              <a:gd name="connsiteY20" fmla="*/ 2256568 h 2589449"/>
              <a:gd name="connsiteX21" fmla="*/ 20261 w 2346395"/>
              <a:gd name="connsiteY21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73898 w 2347413"/>
              <a:gd name="connsiteY2" fmla="*/ 1440867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598809 w 2347413"/>
              <a:gd name="connsiteY2" fmla="*/ 1463775 h 2589449"/>
              <a:gd name="connsiteX3" fmla="*/ 1266092 w 2347413"/>
              <a:gd name="connsiteY3" fmla="*/ 494412 h 2589449"/>
              <a:gd name="connsiteX4" fmla="*/ 1630266 w 2347413"/>
              <a:gd name="connsiteY4" fmla="*/ 356463 h 2589449"/>
              <a:gd name="connsiteX5" fmla="*/ 1580560 w 2347413"/>
              <a:gd name="connsiteY5" fmla="*/ 12804 h 2589449"/>
              <a:gd name="connsiteX6" fmla="*/ 2295225 w 2347413"/>
              <a:gd name="connsiteY6" fmla="*/ 846532 h 2589449"/>
              <a:gd name="connsiteX7" fmla="*/ 2285746 w 2347413"/>
              <a:gd name="connsiteY7" fmla="*/ 1450241 h 2589449"/>
              <a:gd name="connsiteX8" fmla="*/ 2264915 w 2347413"/>
              <a:gd name="connsiteY8" fmla="*/ 1645420 h 2589449"/>
              <a:gd name="connsiteX9" fmla="*/ 2191848 w 2347413"/>
              <a:gd name="connsiteY9" fmla="*/ 1712751 h 2589449"/>
              <a:gd name="connsiteX10" fmla="*/ 2149530 w 2347413"/>
              <a:gd name="connsiteY10" fmla="*/ 1908277 h 2589449"/>
              <a:gd name="connsiteX11" fmla="*/ 2173213 w 2347413"/>
              <a:gd name="connsiteY11" fmla="*/ 2019884 h 2589449"/>
              <a:gd name="connsiteX12" fmla="*/ 2229355 w 2347413"/>
              <a:gd name="connsiteY12" fmla="*/ 2177656 h 2589449"/>
              <a:gd name="connsiteX13" fmla="*/ 2161771 w 2347413"/>
              <a:gd name="connsiteY13" fmla="*/ 2273926 h 2589449"/>
              <a:gd name="connsiteX14" fmla="*/ 1688812 w 2347413"/>
              <a:gd name="connsiteY14" fmla="*/ 2368214 h 2589449"/>
              <a:gd name="connsiteX15" fmla="*/ 1435862 w 2347413"/>
              <a:gd name="connsiteY15" fmla="*/ 2459744 h 2589449"/>
              <a:gd name="connsiteX16" fmla="*/ 1180037 w 2347413"/>
              <a:gd name="connsiteY16" fmla="*/ 2586847 h 2589449"/>
              <a:gd name="connsiteX17" fmla="*/ 924214 w 2347413"/>
              <a:gd name="connsiteY17" fmla="*/ 2514804 h 2589449"/>
              <a:gd name="connsiteX18" fmla="*/ 649452 w 2347413"/>
              <a:gd name="connsiteY18" fmla="*/ 2522761 h 2589449"/>
              <a:gd name="connsiteX19" fmla="*/ 430821 w 2347413"/>
              <a:gd name="connsiteY19" fmla="*/ 2398803 h 2589449"/>
              <a:gd name="connsiteX20" fmla="*/ 177572 w 2347413"/>
              <a:gd name="connsiteY20" fmla="*/ 2433449 h 2589449"/>
              <a:gd name="connsiteX21" fmla="*/ 171107 w 2347413"/>
              <a:gd name="connsiteY21" fmla="*/ 2256568 h 2589449"/>
              <a:gd name="connsiteX22" fmla="*/ 20261 w 2347413"/>
              <a:gd name="connsiteY22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266092 w 2347413"/>
              <a:gd name="connsiteY4" fmla="*/ 494412 h 2589449"/>
              <a:gd name="connsiteX5" fmla="*/ 1630266 w 2347413"/>
              <a:gd name="connsiteY5" fmla="*/ 356463 h 2589449"/>
              <a:gd name="connsiteX6" fmla="*/ 1580560 w 2347413"/>
              <a:gd name="connsiteY6" fmla="*/ 12804 h 2589449"/>
              <a:gd name="connsiteX7" fmla="*/ 2295225 w 2347413"/>
              <a:gd name="connsiteY7" fmla="*/ 846532 h 2589449"/>
              <a:gd name="connsiteX8" fmla="*/ 2285746 w 2347413"/>
              <a:gd name="connsiteY8" fmla="*/ 1450241 h 2589449"/>
              <a:gd name="connsiteX9" fmla="*/ 2264915 w 2347413"/>
              <a:gd name="connsiteY9" fmla="*/ 1645420 h 2589449"/>
              <a:gd name="connsiteX10" fmla="*/ 2191848 w 2347413"/>
              <a:gd name="connsiteY10" fmla="*/ 1712751 h 2589449"/>
              <a:gd name="connsiteX11" fmla="*/ 2149530 w 2347413"/>
              <a:gd name="connsiteY11" fmla="*/ 1908277 h 2589449"/>
              <a:gd name="connsiteX12" fmla="*/ 2173213 w 2347413"/>
              <a:gd name="connsiteY12" fmla="*/ 2019884 h 2589449"/>
              <a:gd name="connsiteX13" fmla="*/ 2229355 w 2347413"/>
              <a:gd name="connsiteY13" fmla="*/ 2177656 h 2589449"/>
              <a:gd name="connsiteX14" fmla="*/ 2161771 w 2347413"/>
              <a:gd name="connsiteY14" fmla="*/ 2273926 h 2589449"/>
              <a:gd name="connsiteX15" fmla="*/ 1688812 w 2347413"/>
              <a:gd name="connsiteY15" fmla="*/ 2368214 h 2589449"/>
              <a:gd name="connsiteX16" fmla="*/ 1435862 w 2347413"/>
              <a:gd name="connsiteY16" fmla="*/ 2459744 h 2589449"/>
              <a:gd name="connsiteX17" fmla="*/ 1180037 w 2347413"/>
              <a:gd name="connsiteY17" fmla="*/ 2586847 h 2589449"/>
              <a:gd name="connsiteX18" fmla="*/ 924214 w 2347413"/>
              <a:gd name="connsiteY18" fmla="*/ 2514804 h 2589449"/>
              <a:gd name="connsiteX19" fmla="*/ 649452 w 2347413"/>
              <a:gd name="connsiteY19" fmla="*/ 2522761 h 2589449"/>
              <a:gd name="connsiteX20" fmla="*/ 430821 w 2347413"/>
              <a:gd name="connsiteY20" fmla="*/ 2398803 h 2589449"/>
              <a:gd name="connsiteX21" fmla="*/ 177572 w 2347413"/>
              <a:gd name="connsiteY21" fmla="*/ 2433449 h 2589449"/>
              <a:gd name="connsiteX22" fmla="*/ 171107 w 2347413"/>
              <a:gd name="connsiteY22" fmla="*/ 2256568 h 2589449"/>
              <a:gd name="connsiteX23" fmla="*/ 20261 w 2347413"/>
              <a:gd name="connsiteY23" fmla="*/ 1896623 h 2589449"/>
              <a:gd name="connsiteX0" fmla="*/ 20261 w 2347413"/>
              <a:gd name="connsiteY0" fmla="*/ 1896623 h 2589449"/>
              <a:gd name="connsiteX1" fmla="*/ 682821 w 2347413"/>
              <a:gd name="connsiteY1" fmla="*/ 1561058 h 2589449"/>
              <a:gd name="connsiteX2" fmla="*/ 1388250 w 2347413"/>
              <a:gd name="connsiteY2" fmla="*/ 1585167 h 2589449"/>
              <a:gd name="connsiteX3" fmla="*/ 1598809 w 2347413"/>
              <a:gd name="connsiteY3" fmla="*/ 1463775 h 2589449"/>
              <a:gd name="connsiteX4" fmla="*/ 1542220 w 2347413"/>
              <a:gd name="connsiteY4" fmla="*/ 1026390 h 2589449"/>
              <a:gd name="connsiteX5" fmla="*/ 1266092 w 2347413"/>
              <a:gd name="connsiteY5" fmla="*/ 494412 h 2589449"/>
              <a:gd name="connsiteX6" fmla="*/ 1630266 w 2347413"/>
              <a:gd name="connsiteY6" fmla="*/ 356463 h 2589449"/>
              <a:gd name="connsiteX7" fmla="*/ 1580560 w 2347413"/>
              <a:gd name="connsiteY7" fmla="*/ 12804 h 2589449"/>
              <a:gd name="connsiteX8" fmla="*/ 2295225 w 2347413"/>
              <a:gd name="connsiteY8" fmla="*/ 846532 h 2589449"/>
              <a:gd name="connsiteX9" fmla="*/ 2285746 w 2347413"/>
              <a:gd name="connsiteY9" fmla="*/ 1450241 h 2589449"/>
              <a:gd name="connsiteX10" fmla="*/ 2264915 w 2347413"/>
              <a:gd name="connsiteY10" fmla="*/ 1645420 h 2589449"/>
              <a:gd name="connsiteX11" fmla="*/ 2191848 w 2347413"/>
              <a:gd name="connsiteY11" fmla="*/ 1712751 h 2589449"/>
              <a:gd name="connsiteX12" fmla="*/ 2149530 w 2347413"/>
              <a:gd name="connsiteY12" fmla="*/ 1908277 h 2589449"/>
              <a:gd name="connsiteX13" fmla="*/ 2173213 w 2347413"/>
              <a:gd name="connsiteY13" fmla="*/ 2019884 h 2589449"/>
              <a:gd name="connsiteX14" fmla="*/ 2229355 w 2347413"/>
              <a:gd name="connsiteY14" fmla="*/ 2177656 h 2589449"/>
              <a:gd name="connsiteX15" fmla="*/ 2161771 w 2347413"/>
              <a:gd name="connsiteY15" fmla="*/ 2273926 h 2589449"/>
              <a:gd name="connsiteX16" fmla="*/ 1688812 w 2347413"/>
              <a:gd name="connsiteY16" fmla="*/ 2368214 h 2589449"/>
              <a:gd name="connsiteX17" fmla="*/ 1435862 w 2347413"/>
              <a:gd name="connsiteY17" fmla="*/ 2459744 h 2589449"/>
              <a:gd name="connsiteX18" fmla="*/ 1180037 w 2347413"/>
              <a:gd name="connsiteY18" fmla="*/ 2586847 h 2589449"/>
              <a:gd name="connsiteX19" fmla="*/ 924214 w 2347413"/>
              <a:gd name="connsiteY19" fmla="*/ 2514804 h 2589449"/>
              <a:gd name="connsiteX20" fmla="*/ 649452 w 2347413"/>
              <a:gd name="connsiteY20" fmla="*/ 2522761 h 2589449"/>
              <a:gd name="connsiteX21" fmla="*/ 430821 w 2347413"/>
              <a:gd name="connsiteY21" fmla="*/ 2398803 h 2589449"/>
              <a:gd name="connsiteX22" fmla="*/ 177572 w 2347413"/>
              <a:gd name="connsiteY22" fmla="*/ 2433449 h 2589449"/>
              <a:gd name="connsiteX23" fmla="*/ 171107 w 2347413"/>
              <a:gd name="connsiteY23" fmla="*/ 2256568 h 2589449"/>
              <a:gd name="connsiteX24" fmla="*/ 20261 w 2347413"/>
              <a:gd name="connsiteY24" fmla="*/ 1896623 h 2589449"/>
              <a:gd name="connsiteX0" fmla="*/ 20261 w 2333098"/>
              <a:gd name="connsiteY0" fmla="*/ 1918621 h 2611447"/>
              <a:gd name="connsiteX1" fmla="*/ 682821 w 2333098"/>
              <a:gd name="connsiteY1" fmla="*/ 1583056 h 2611447"/>
              <a:gd name="connsiteX2" fmla="*/ 1388250 w 2333098"/>
              <a:gd name="connsiteY2" fmla="*/ 1607165 h 2611447"/>
              <a:gd name="connsiteX3" fmla="*/ 1598809 w 2333098"/>
              <a:gd name="connsiteY3" fmla="*/ 1485773 h 2611447"/>
              <a:gd name="connsiteX4" fmla="*/ 1542220 w 2333098"/>
              <a:gd name="connsiteY4" fmla="*/ 1048388 h 2611447"/>
              <a:gd name="connsiteX5" fmla="*/ 1266092 w 2333098"/>
              <a:gd name="connsiteY5" fmla="*/ 516410 h 2611447"/>
              <a:gd name="connsiteX6" fmla="*/ 1630266 w 2333098"/>
              <a:gd name="connsiteY6" fmla="*/ 378461 h 2611447"/>
              <a:gd name="connsiteX7" fmla="*/ 1580560 w 2333098"/>
              <a:gd name="connsiteY7" fmla="*/ 34802 h 2611447"/>
              <a:gd name="connsiteX8" fmla="*/ 1909199 w 2333098"/>
              <a:gd name="connsiteY8" fmla="*/ 105983 h 2611447"/>
              <a:gd name="connsiteX9" fmla="*/ 2295225 w 2333098"/>
              <a:gd name="connsiteY9" fmla="*/ 868530 h 2611447"/>
              <a:gd name="connsiteX10" fmla="*/ 2285746 w 2333098"/>
              <a:gd name="connsiteY10" fmla="*/ 1472239 h 2611447"/>
              <a:gd name="connsiteX11" fmla="*/ 2264915 w 2333098"/>
              <a:gd name="connsiteY11" fmla="*/ 1667418 h 2611447"/>
              <a:gd name="connsiteX12" fmla="*/ 2191848 w 2333098"/>
              <a:gd name="connsiteY12" fmla="*/ 1734749 h 2611447"/>
              <a:gd name="connsiteX13" fmla="*/ 2149530 w 2333098"/>
              <a:gd name="connsiteY13" fmla="*/ 1930275 h 2611447"/>
              <a:gd name="connsiteX14" fmla="*/ 2173213 w 2333098"/>
              <a:gd name="connsiteY14" fmla="*/ 2041882 h 2611447"/>
              <a:gd name="connsiteX15" fmla="*/ 2229355 w 2333098"/>
              <a:gd name="connsiteY15" fmla="*/ 2199654 h 2611447"/>
              <a:gd name="connsiteX16" fmla="*/ 2161771 w 2333098"/>
              <a:gd name="connsiteY16" fmla="*/ 2295924 h 2611447"/>
              <a:gd name="connsiteX17" fmla="*/ 1688812 w 2333098"/>
              <a:gd name="connsiteY17" fmla="*/ 2390212 h 2611447"/>
              <a:gd name="connsiteX18" fmla="*/ 1435862 w 2333098"/>
              <a:gd name="connsiteY18" fmla="*/ 2481742 h 2611447"/>
              <a:gd name="connsiteX19" fmla="*/ 1180037 w 2333098"/>
              <a:gd name="connsiteY19" fmla="*/ 2608845 h 2611447"/>
              <a:gd name="connsiteX20" fmla="*/ 924214 w 2333098"/>
              <a:gd name="connsiteY20" fmla="*/ 2536802 h 2611447"/>
              <a:gd name="connsiteX21" fmla="*/ 649452 w 2333098"/>
              <a:gd name="connsiteY21" fmla="*/ 2544759 h 2611447"/>
              <a:gd name="connsiteX22" fmla="*/ 430821 w 2333098"/>
              <a:gd name="connsiteY22" fmla="*/ 2420801 h 2611447"/>
              <a:gd name="connsiteX23" fmla="*/ 177572 w 2333098"/>
              <a:gd name="connsiteY23" fmla="*/ 2455447 h 2611447"/>
              <a:gd name="connsiteX24" fmla="*/ 171107 w 2333098"/>
              <a:gd name="connsiteY24" fmla="*/ 2278566 h 2611447"/>
              <a:gd name="connsiteX25" fmla="*/ 20261 w 2333098"/>
              <a:gd name="connsiteY25" fmla="*/ 1918621 h 2611447"/>
              <a:gd name="connsiteX0" fmla="*/ 20261 w 2310314"/>
              <a:gd name="connsiteY0" fmla="*/ 1900075 h 2592901"/>
              <a:gd name="connsiteX1" fmla="*/ 682821 w 2310314"/>
              <a:gd name="connsiteY1" fmla="*/ 1564510 h 2592901"/>
              <a:gd name="connsiteX2" fmla="*/ 1388250 w 2310314"/>
              <a:gd name="connsiteY2" fmla="*/ 1588619 h 2592901"/>
              <a:gd name="connsiteX3" fmla="*/ 1598809 w 2310314"/>
              <a:gd name="connsiteY3" fmla="*/ 1467227 h 2592901"/>
              <a:gd name="connsiteX4" fmla="*/ 1542220 w 2310314"/>
              <a:gd name="connsiteY4" fmla="*/ 1029842 h 2592901"/>
              <a:gd name="connsiteX5" fmla="*/ 1266092 w 2310314"/>
              <a:gd name="connsiteY5" fmla="*/ 497864 h 2592901"/>
              <a:gd name="connsiteX6" fmla="*/ 1630266 w 2310314"/>
              <a:gd name="connsiteY6" fmla="*/ 359915 h 2592901"/>
              <a:gd name="connsiteX7" fmla="*/ 1580560 w 2310314"/>
              <a:gd name="connsiteY7" fmla="*/ 16256 h 2592901"/>
              <a:gd name="connsiteX8" fmla="*/ 1909199 w 2310314"/>
              <a:gd name="connsiteY8" fmla="*/ 87437 h 2592901"/>
              <a:gd name="connsiteX9" fmla="*/ 2056356 w 2310314"/>
              <a:gd name="connsiteY9" fmla="*/ 429882 h 2592901"/>
              <a:gd name="connsiteX10" fmla="*/ 2295225 w 2310314"/>
              <a:gd name="connsiteY10" fmla="*/ 849984 h 2592901"/>
              <a:gd name="connsiteX11" fmla="*/ 2285746 w 2310314"/>
              <a:gd name="connsiteY11" fmla="*/ 1453693 h 2592901"/>
              <a:gd name="connsiteX12" fmla="*/ 2264915 w 2310314"/>
              <a:gd name="connsiteY12" fmla="*/ 1648872 h 2592901"/>
              <a:gd name="connsiteX13" fmla="*/ 2191848 w 2310314"/>
              <a:gd name="connsiteY13" fmla="*/ 1716203 h 2592901"/>
              <a:gd name="connsiteX14" fmla="*/ 2149530 w 2310314"/>
              <a:gd name="connsiteY14" fmla="*/ 1911729 h 2592901"/>
              <a:gd name="connsiteX15" fmla="*/ 2173213 w 2310314"/>
              <a:gd name="connsiteY15" fmla="*/ 2023336 h 2592901"/>
              <a:gd name="connsiteX16" fmla="*/ 2229355 w 2310314"/>
              <a:gd name="connsiteY16" fmla="*/ 2181108 h 2592901"/>
              <a:gd name="connsiteX17" fmla="*/ 2161771 w 2310314"/>
              <a:gd name="connsiteY17" fmla="*/ 2277378 h 2592901"/>
              <a:gd name="connsiteX18" fmla="*/ 1688812 w 2310314"/>
              <a:gd name="connsiteY18" fmla="*/ 2371666 h 2592901"/>
              <a:gd name="connsiteX19" fmla="*/ 1435862 w 2310314"/>
              <a:gd name="connsiteY19" fmla="*/ 2463196 h 2592901"/>
              <a:gd name="connsiteX20" fmla="*/ 1180037 w 2310314"/>
              <a:gd name="connsiteY20" fmla="*/ 2590299 h 2592901"/>
              <a:gd name="connsiteX21" fmla="*/ 924214 w 2310314"/>
              <a:gd name="connsiteY21" fmla="*/ 2518256 h 2592901"/>
              <a:gd name="connsiteX22" fmla="*/ 649452 w 2310314"/>
              <a:gd name="connsiteY22" fmla="*/ 2526213 h 2592901"/>
              <a:gd name="connsiteX23" fmla="*/ 430821 w 2310314"/>
              <a:gd name="connsiteY23" fmla="*/ 2402255 h 2592901"/>
              <a:gd name="connsiteX24" fmla="*/ 177572 w 2310314"/>
              <a:gd name="connsiteY24" fmla="*/ 2436901 h 2592901"/>
              <a:gd name="connsiteX25" fmla="*/ 171107 w 2310314"/>
              <a:gd name="connsiteY25" fmla="*/ 2260020 h 2592901"/>
              <a:gd name="connsiteX26" fmla="*/ 20261 w 2310314"/>
              <a:gd name="connsiteY26" fmla="*/ 1900075 h 2592901"/>
              <a:gd name="connsiteX0" fmla="*/ 20261 w 2311070"/>
              <a:gd name="connsiteY0" fmla="*/ 1900075 h 2592901"/>
              <a:gd name="connsiteX1" fmla="*/ 682821 w 2311070"/>
              <a:gd name="connsiteY1" fmla="*/ 1564510 h 2592901"/>
              <a:gd name="connsiteX2" fmla="*/ 1388250 w 2311070"/>
              <a:gd name="connsiteY2" fmla="*/ 1588619 h 2592901"/>
              <a:gd name="connsiteX3" fmla="*/ 1598809 w 2311070"/>
              <a:gd name="connsiteY3" fmla="*/ 1467227 h 2592901"/>
              <a:gd name="connsiteX4" fmla="*/ 1542220 w 2311070"/>
              <a:gd name="connsiteY4" fmla="*/ 1029842 h 2592901"/>
              <a:gd name="connsiteX5" fmla="*/ 1266092 w 2311070"/>
              <a:gd name="connsiteY5" fmla="*/ 497864 h 2592901"/>
              <a:gd name="connsiteX6" fmla="*/ 1630266 w 2311070"/>
              <a:gd name="connsiteY6" fmla="*/ 359915 h 2592901"/>
              <a:gd name="connsiteX7" fmla="*/ 1580560 w 2311070"/>
              <a:gd name="connsiteY7" fmla="*/ 16256 h 2592901"/>
              <a:gd name="connsiteX8" fmla="*/ 1909199 w 2311070"/>
              <a:gd name="connsiteY8" fmla="*/ 87437 h 2592901"/>
              <a:gd name="connsiteX9" fmla="*/ 2056356 w 2311070"/>
              <a:gd name="connsiteY9" fmla="*/ 429882 h 2592901"/>
              <a:gd name="connsiteX10" fmla="*/ 2296227 w 2311070"/>
              <a:gd name="connsiteY10" fmla="*/ 873894 h 2592901"/>
              <a:gd name="connsiteX11" fmla="*/ 2285746 w 2311070"/>
              <a:gd name="connsiteY11" fmla="*/ 1453693 h 2592901"/>
              <a:gd name="connsiteX12" fmla="*/ 2264915 w 2311070"/>
              <a:gd name="connsiteY12" fmla="*/ 1648872 h 2592901"/>
              <a:gd name="connsiteX13" fmla="*/ 2191848 w 2311070"/>
              <a:gd name="connsiteY13" fmla="*/ 1716203 h 2592901"/>
              <a:gd name="connsiteX14" fmla="*/ 2149530 w 2311070"/>
              <a:gd name="connsiteY14" fmla="*/ 1911729 h 2592901"/>
              <a:gd name="connsiteX15" fmla="*/ 2173213 w 2311070"/>
              <a:gd name="connsiteY15" fmla="*/ 2023336 h 2592901"/>
              <a:gd name="connsiteX16" fmla="*/ 2229355 w 2311070"/>
              <a:gd name="connsiteY16" fmla="*/ 2181108 h 2592901"/>
              <a:gd name="connsiteX17" fmla="*/ 2161771 w 2311070"/>
              <a:gd name="connsiteY17" fmla="*/ 2277378 h 2592901"/>
              <a:gd name="connsiteX18" fmla="*/ 1688812 w 2311070"/>
              <a:gd name="connsiteY18" fmla="*/ 2371666 h 2592901"/>
              <a:gd name="connsiteX19" fmla="*/ 1435862 w 2311070"/>
              <a:gd name="connsiteY19" fmla="*/ 2463196 h 2592901"/>
              <a:gd name="connsiteX20" fmla="*/ 1180037 w 2311070"/>
              <a:gd name="connsiteY20" fmla="*/ 2590299 h 2592901"/>
              <a:gd name="connsiteX21" fmla="*/ 924214 w 2311070"/>
              <a:gd name="connsiteY21" fmla="*/ 2518256 h 2592901"/>
              <a:gd name="connsiteX22" fmla="*/ 649452 w 2311070"/>
              <a:gd name="connsiteY22" fmla="*/ 2526213 h 2592901"/>
              <a:gd name="connsiteX23" fmla="*/ 430821 w 2311070"/>
              <a:gd name="connsiteY23" fmla="*/ 2402255 h 2592901"/>
              <a:gd name="connsiteX24" fmla="*/ 177572 w 2311070"/>
              <a:gd name="connsiteY24" fmla="*/ 2436901 h 2592901"/>
              <a:gd name="connsiteX25" fmla="*/ 171107 w 2311070"/>
              <a:gd name="connsiteY25" fmla="*/ 2260020 h 2592901"/>
              <a:gd name="connsiteX26" fmla="*/ 20261 w 2311070"/>
              <a:gd name="connsiteY26" fmla="*/ 1900075 h 2592901"/>
              <a:gd name="connsiteX0" fmla="*/ 20261 w 2351052"/>
              <a:gd name="connsiteY0" fmla="*/ 1900075 h 2592901"/>
              <a:gd name="connsiteX1" fmla="*/ 682821 w 2351052"/>
              <a:gd name="connsiteY1" fmla="*/ 1564510 h 2592901"/>
              <a:gd name="connsiteX2" fmla="*/ 1388250 w 2351052"/>
              <a:gd name="connsiteY2" fmla="*/ 1588619 h 2592901"/>
              <a:gd name="connsiteX3" fmla="*/ 1598809 w 2351052"/>
              <a:gd name="connsiteY3" fmla="*/ 1467227 h 2592901"/>
              <a:gd name="connsiteX4" fmla="*/ 1542220 w 2351052"/>
              <a:gd name="connsiteY4" fmla="*/ 1029842 h 2592901"/>
              <a:gd name="connsiteX5" fmla="*/ 1266092 w 2351052"/>
              <a:gd name="connsiteY5" fmla="*/ 497864 h 2592901"/>
              <a:gd name="connsiteX6" fmla="*/ 1630266 w 2351052"/>
              <a:gd name="connsiteY6" fmla="*/ 359915 h 2592901"/>
              <a:gd name="connsiteX7" fmla="*/ 1580560 w 2351052"/>
              <a:gd name="connsiteY7" fmla="*/ 16256 h 2592901"/>
              <a:gd name="connsiteX8" fmla="*/ 1909199 w 2351052"/>
              <a:gd name="connsiteY8" fmla="*/ 87437 h 2592901"/>
              <a:gd name="connsiteX9" fmla="*/ 2056356 w 2351052"/>
              <a:gd name="connsiteY9" fmla="*/ 429882 h 2592901"/>
              <a:gd name="connsiteX10" fmla="*/ 2296227 w 2351052"/>
              <a:gd name="connsiteY10" fmla="*/ 873894 h 2592901"/>
              <a:gd name="connsiteX11" fmla="*/ 2350906 w 2351052"/>
              <a:gd name="connsiteY11" fmla="*/ 1069465 h 2592901"/>
              <a:gd name="connsiteX12" fmla="*/ 2285746 w 2351052"/>
              <a:gd name="connsiteY12" fmla="*/ 1453693 h 2592901"/>
              <a:gd name="connsiteX13" fmla="*/ 2264915 w 2351052"/>
              <a:gd name="connsiteY13" fmla="*/ 1648872 h 2592901"/>
              <a:gd name="connsiteX14" fmla="*/ 2191848 w 2351052"/>
              <a:gd name="connsiteY14" fmla="*/ 1716203 h 2592901"/>
              <a:gd name="connsiteX15" fmla="*/ 2149530 w 2351052"/>
              <a:gd name="connsiteY15" fmla="*/ 1911729 h 2592901"/>
              <a:gd name="connsiteX16" fmla="*/ 2173213 w 2351052"/>
              <a:gd name="connsiteY16" fmla="*/ 2023336 h 2592901"/>
              <a:gd name="connsiteX17" fmla="*/ 2229355 w 2351052"/>
              <a:gd name="connsiteY17" fmla="*/ 2181108 h 2592901"/>
              <a:gd name="connsiteX18" fmla="*/ 2161771 w 2351052"/>
              <a:gd name="connsiteY18" fmla="*/ 2277378 h 2592901"/>
              <a:gd name="connsiteX19" fmla="*/ 1688812 w 2351052"/>
              <a:gd name="connsiteY19" fmla="*/ 2371666 h 2592901"/>
              <a:gd name="connsiteX20" fmla="*/ 1435862 w 2351052"/>
              <a:gd name="connsiteY20" fmla="*/ 2463196 h 2592901"/>
              <a:gd name="connsiteX21" fmla="*/ 1180037 w 2351052"/>
              <a:gd name="connsiteY21" fmla="*/ 2590299 h 2592901"/>
              <a:gd name="connsiteX22" fmla="*/ 924214 w 2351052"/>
              <a:gd name="connsiteY22" fmla="*/ 2518256 h 2592901"/>
              <a:gd name="connsiteX23" fmla="*/ 649452 w 2351052"/>
              <a:gd name="connsiteY23" fmla="*/ 2526213 h 2592901"/>
              <a:gd name="connsiteX24" fmla="*/ 430821 w 2351052"/>
              <a:gd name="connsiteY24" fmla="*/ 2402255 h 2592901"/>
              <a:gd name="connsiteX25" fmla="*/ 177572 w 2351052"/>
              <a:gd name="connsiteY25" fmla="*/ 2436901 h 2592901"/>
              <a:gd name="connsiteX26" fmla="*/ 171107 w 2351052"/>
              <a:gd name="connsiteY26" fmla="*/ 2260020 h 2592901"/>
              <a:gd name="connsiteX27" fmla="*/ 20261 w 2351052"/>
              <a:gd name="connsiteY27" fmla="*/ 1900075 h 2592901"/>
              <a:gd name="connsiteX0" fmla="*/ 20261 w 2350958"/>
              <a:gd name="connsiteY0" fmla="*/ 1900075 h 2592901"/>
              <a:gd name="connsiteX1" fmla="*/ 682821 w 2350958"/>
              <a:gd name="connsiteY1" fmla="*/ 1564510 h 2592901"/>
              <a:gd name="connsiteX2" fmla="*/ 1388250 w 2350958"/>
              <a:gd name="connsiteY2" fmla="*/ 1588619 h 2592901"/>
              <a:gd name="connsiteX3" fmla="*/ 1598809 w 2350958"/>
              <a:gd name="connsiteY3" fmla="*/ 1467227 h 2592901"/>
              <a:gd name="connsiteX4" fmla="*/ 1542220 w 2350958"/>
              <a:gd name="connsiteY4" fmla="*/ 1029842 h 2592901"/>
              <a:gd name="connsiteX5" fmla="*/ 1266092 w 2350958"/>
              <a:gd name="connsiteY5" fmla="*/ 497864 h 2592901"/>
              <a:gd name="connsiteX6" fmla="*/ 1630266 w 2350958"/>
              <a:gd name="connsiteY6" fmla="*/ 359915 h 2592901"/>
              <a:gd name="connsiteX7" fmla="*/ 1580560 w 2350958"/>
              <a:gd name="connsiteY7" fmla="*/ 16256 h 2592901"/>
              <a:gd name="connsiteX8" fmla="*/ 1909199 w 2350958"/>
              <a:gd name="connsiteY8" fmla="*/ 87437 h 2592901"/>
              <a:gd name="connsiteX9" fmla="*/ 2056356 w 2350958"/>
              <a:gd name="connsiteY9" fmla="*/ 429882 h 2592901"/>
              <a:gd name="connsiteX10" fmla="*/ 2293889 w 2350958"/>
              <a:gd name="connsiteY10" fmla="*/ 818102 h 2592901"/>
              <a:gd name="connsiteX11" fmla="*/ 2296227 w 2350958"/>
              <a:gd name="connsiteY11" fmla="*/ 873894 h 2592901"/>
              <a:gd name="connsiteX12" fmla="*/ 2350906 w 2350958"/>
              <a:gd name="connsiteY12" fmla="*/ 1069465 h 2592901"/>
              <a:gd name="connsiteX13" fmla="*/ 2285746 w 2350958"/>
              <a:gd name="connsiteY13" fmla="*/ 1453693 h 2592901"/>
              <a:gd name="connsiteX14" fmla="*/ 2264915 w 2350958"/>
              <a:gd name="connsiteY14" fmla="*/ 1648872 h 2592901"/>
              <a:gd name="connsiteX15" fmla="*/ 2191848 w 2350958"/>
              <a:gd name="connsiteY15" fmla="*/ 1716203 h 2592901"/>
              <a:gd name="connsiteX16" fmla="*/ 2149530 w 2350958"/>
              <a:gd name="connsiteY16" fmla="*/ 1911729 h 2592901"/>
              <a:gd name="connsiteX17" fmla="*/ 2173213 w 2350958"/>
              <a:gd name="connsiteY17" fmla="*/ 2023336 h 2592901"/>
              <a:gd name="connsiteX18" fmla="*/ 2229355 w 2350958"/>
              <a:gd name="connsiteY18" fmla="*/ 2181108 h 2592901"/>
              <a:gd name="connsiteX19" fmla="*/ 2161771 w 2350958"/>
              <a:gd name="connsiteY19" fmla="*/ 2277378 h 2592901"/>
              <a:gd name="connsiteX20" fmla="*/ 1688812 w 2350958"/>
              <a:gd name="connsiteY20" fmla="*/ 2371666 h 2592901"/>
              <a:gd name="connsiteX21" fmla="*/ 1435862 w 2350958"/>
              <a:gd name="connsiteY21" fmla="*/ 2463196 h 2592901"/>
              <a:gd name="connsiteX22" fmla="*/ 1180037 w 2350958"/>
              <a:gd name="connsiteY22" fmla="*/ 2590299 h 2592901"/>
              <a:gd name="connsiteX23" fmla="*/ 924214 w 2350958"/>
              <a:gd name="connsiteY23" fmla="*/ 2518256 h 2592901"/>
              <a:gd name="connsiteX24" fmla="*/ 649452 w 2350958"/>
              <a:gd name="connsiteY24" fmla="*/ 2526213 h 2592901"/>
              <a:gd name="connsiteX25" fmla="*/ 430821 w 2350958"/>
              <a:gd name="connsiteY25" fmla="*/ 2402255 h 2592901"/>
              <a:gd name="connsiteX26" fmla="*/ 177572 w 2350958"/>
              <a:gd name="connsiteY26" fmla="*/ 2436901 h 2592901"/>
              <a:gd name="connsiteX27" fmla="*/ 171107 w 2350958"/>
              <a:gd name="connsiteY27" fmla="*/ 2260020 h 2592901"/>
              <a:gd name="connsiteX28" fmla="*/ 20261 w 2350958"/>
              <a:gd name="connsiteY28" fmla="*/ 1900075 h 2592901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266092 w 2350958"/>
              <a:gd name="connsiteY5" fmla="*/ 487426 h 2582463"/>
              <a:gd name="connsiteX6" fmla="*/ 1630266 w 2350958"/>
              <a:gd name="connsiteY6" fmla="*/ 349477 h 2582463"/>
              <a:gd name="connsiteX7" fmla="*/ 1573159 w 2350958"/>
              <a:gd name="connsiteY7" fmla="*/ 195902 h 2582463"/>
              <a:gd name="connsiteX8" fmla="*/ 1580560 w 2350958"/>
              <a:gd name="connsiteY8" fmla="*/ 5818 h 2582463"/>
              <a:gd name="connsiteX9" fmla="*/ 1909199 w 2350958"/>
              <a:gd name="connsiteY9" fmla="*/ 76999 h 2582463"/>
              <a:gd name="connsiteX10" fmla="*/ 2056356 w 2350958"/>
              <a:gd name="connsiteY10" fmla="*/ 419444 h 2582463"/>
              <a:gd name="connsiteX11" fmla="*/ 2293889 w 2350958"/>
              <a:gd name="connsiteY11" fmla="*/ 807664 h 2582463"/>
              <a:gd name="connsiteX12" fmla="*/ 2296227 w 2350958"/>
              <a:gd name="connsiteY12" fmla="*/ 863456 h 2582463"/>
              <a:gd name="connsiteX13" fmla="*/ 2350906 w 2350958"/>
              <a:gd name="connsiteY13" fmla="*/ 1059027 h 2582463"/>
              <a:gd name="connsiteX14" fmla="*/ 2285746 w 2350958"/>
              <a:gd name="connsiteY14" fmla="*/ 1443255 h 2582463"/>
              <a:gd name="connsiteX15" fmla="*/ 2264915 w 2350958"/>
              <a:gd name="connsiteY15" fmla="*/ 1638434 h 2582463"/>
              <a:gd name="connsiteX16" fmla="*/ 2191848 w 2350958"/>
              <a:gd name="connsiteY16" fmla="*/ 1705765 h 2582463"/>
              <a:gd name="connsiteX17" fmla="*/ 2149530 w 2350958"/>
              <a:gd name="connsiteY17" fmla="*/ 1901291 h 2582463"/>
              <a:gd name="connsiteX18" fmla="*/ 2173213 w 2350958"/>
              <a:gd name="connsiteY18" fmla="*/ 2012898 h 2582463"/>
              <a:gd name="connsiteX19" fmla="*/ 2229355 w 2350958"/>
              <a:gd name="connsiteY19" fmla="*/ 2170670 h 2582463"/>
              <a:gd name="connsiteX20" fmla="*/ 2161771 w 2350958"/>
              <a:gd name="connsiteY20" fmla="*/ 2266940 h 2582463"/>
              <a:gd name="connsiteX21" fmla="*/ 1688812 w 2350958"/>
              <a:gd name="connsiteY21" fmla="*/ 2361228 h 2582463"/>
              <a:gd name="connsiteX22" fmla="*/ 1435862 w 2350958"/>
              <a:gd name="connsiteY22" fmla="*/ 2452758 h 2582463"/>
              <a:gd name="connsiteX23" fmla="*/ 1180037 w 2350958"/>
              <a:gd name="connsiteY23" fmla="*/ 2579861 h 2582463"/>
              <a:gd name="connsiteX24" fmla="*/ 924214 w 2350958"/>
              <a:gd name="connsiteY24" fmla="*/ 2507818 h 2582463"/>
              <a:gd name="connsiteX25" fmla="*/ 649452 w 2350958"/>
              <a:gd name="connsiteY25" fmla="*/ 2515775 h 2582463"/>
              <a:gd name="connsiteX26" fmla="*/ 430821 w 2350958"/>
              <a:gd name="connsiteY26" fmla="*/ 2391817 h 2582463"/>
              <a:gd name="connsiteX27" fmla="*/ 177572 w 2350958"/>
              <a:gd name="connsiteY27" fmla="*/ 2426463 h 2582463"/>
              <a:gd name="connsiteX28" fmla="*/ 171107 w 2350958"/>
              <a:gd name="connsiteY28" fmla="*/ 2249582 h 2582463"/>
              <a:gd name="connsiteX29" fmla="*/ 20261 w 2350958"/>
              <a:gd name="connsiteY29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630266 w 2350958"/>
              <a:gd name="connsiteY7" fmla="*/ 349477 h 2582463"/>
              <a:gd name="connsiteX8" fmla="*/ 1573159 w 2350958"/>
              <a:gd name="connsiteY8" fmla="*/ 195902 h 2582463"/>
              <a:gd name="connsiteX9" fmla="*/ 1580560 w 2350958"/>
              <a:gd name="connsiteY9" fmla="*/ 5818 h 2582463"/>
              <a:gd name="connsiteX10" fmla="*/ 1909199 w 2350958"/>
              <a:gd name="connsiteY10" fmla="*/ 76999 h 2582463"/>
              <a:gd name="connsiteX11" fmla="*/ 2056356 w 2350958"/>
              <a:gd name="connsiteY11" fmla="*/ 419444 h 2582463"/>
              <a:gd name="connsiteX12" fmla="*/ 2293889 w 2350958"/>
              <a:gd name="connsiteY12" fmla="*/ 807664 h 2582463"/>
              <a:gd name="connsiteX13" fmla="*/ 2296227 w 2350958"/>
              <a:gd name="connsiteY13" fmla="*/ 863456 h 2582463"/>
              <a:gd name="connsiteX14" fmla="*/ 2350906 w 2350958"/>
              <a:gd name="connsiteY14" fmla="*/ 1059027 h 2582463"/>
              <a:gd name="connsiteX15" fmla="*/ 2285746 w 2350958"/>
              <a:gd name="connsiteY15" fmla="*/ 1443255 h 2582463"/>
              <a:gd name="connsiteX16" fmla="*/ 2264915 w 2350958"/>
              <a:gd name="connsiteY16" fmla="*/ 1638434 h 2582463"/>
              <a:gd name="connsiteX17" fmla="*/ 2191848 w 2350958"/>
              <a:gd name="connsiteY17" fmla="*/ 1705765 h 2582463"/>
              <a:gd name="connsiteX18" fmla="*/ 2149530 w 2350958"/>
              <a:gd name="connsiteY18" fmla="*/ 1901291 h 2582463"/>
              <a:gd name="connsiteX19" fmla="*/ 2173213 w 2350958"/>
              <a:gd name="connsiteY19" fmla="*/ 2012898 h 2582463"/>
              <a:gd name="connsiteX20" fmla="*/ 2229355 w 2350958"/>
              <a:gd name="connsiteY20" fmla="*/ 2170670 h 2582463"/>
              <a:gd name="connsiteX21" fmla="*/ 2161771 w 2350958"/>
              <a:gd name="connsiteY21" fmla="*/ 2266940 h 2582463"/>
              <a:gd name="connsiteX22" fmla="*/ 1688812 w 2350958"/>
              <a:gd name="connsiteY22" fmla="*/ 2361228 h 2582463"/>
              <a:gd name="connsiteX23" fmla="*/ 1435862 w 2350958"/>
              <a:gd name="connsiteY23" fmla="*/ 2452758 h 2582463"/>
              <a:gd name="connsiteX24" fmla="*/ 1180037 w 2350958"/>
              <a:gd name="connsiteY24" fmla="*/ 2579861 h 2582463"/>
              <a:gd name="connsiteX25" fmla="*/ 924214 w 2350958"/>
              <a:gd name="connsiteY25" fmla="*/ 2507818 h 2582463"/>
              <a:gd name="connsiteX26" fmla="*/ 649452 w 2350958"/>
              <a:gd name="connsiteY26" fmla="*/ 2515775 h 2582463"/>
              <a:gd name="connsiteX27" fmla="*/ 430821 w 2350958"/>
              <a:gd name="connsiteY27" fmla="*/ 2391817 h 2582463"/>
              <a:gd name="connsiteX28" fmla="*/ 177572 w 2350958"/>
              <a:gd name="connsiteY28" fmla="*/ 2426463 h 2582463"/>
              <a:gd name="connsiteX29" fmla="*/ 171107 w 2350958"/>
              <a:gd name="connsiteY29" fmla="*/ 2249582 h 2582463"/>
              <a:gd name="connsiteX30" fmla="*/ 20261 w 2350958"/>
              <a:gd name="connsiteY30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66092 w 2350958"/>
              <a:gd name="connsiteY6" fmla="*/ 487426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212555 w 2350958"/>
              <a:gd name="connsiteY6" fmla="*/ 505797 h 2582463"/>
              <a:gd name="connsiteX7" fmla="*/ 1490781 w 2350958"/>
              <a:gd name="connsiteY7" fmla="*/ 465439 h 2582463"/>
              <a:gd name="connsiteX8" fmla="*/ 1630266 w 2350958"/>
              <a:gd name="connsiteY8" fmla="*/ 349477 h 2582463"/>
              <a:gd name="connsiteX9" fmla="*/ 1573159 w 2350958"/>
              <a:gd name="connsiteY9" fmla="*/ 195902 h 2582463"/>
              <a:gd name="connsiteX10" fmla="*/ 1580560 w 2350958"/>
              <a:gd name="connsiteY10" fmla="*/ 5818 h 2582463"/>
              <a:gd name="connsiteX11" fmla="*/ 1909199 w 2350958"/>
              <a:gd name="connsiteY11" fmla="*/ 76999 h 2582463"/>
              <a:gd name="connsiteX12" fmla="*/ 2056356 w 2350958"/>
              <a:gd name="connsiteY12" fmla="*/ 419444 h 2582463"/>
              <a:gd name="connsiteX13" fmla="*/ 2293889 w 2350958"/>
              <a:gd name="connsiteY13" fmla="*/ 807664 h 2582463"/>
              <a:gd name="connsiteX14" fmla="*/ 2296227 w 2350958"/>
              <a:gd name="connsiteY14" fmla="*/ 863456 h 2582463"/>
              <a:gd name="connsiteX15" fmla="*/ 2350906 w 2350958"/>
              <a:gd name="connsiteY15" fmla="*/ 1059027 h 2582463"/>
              <a:gd name="connsiteX16" fmla="*/ 2285746 w 2350958"/>
              <a:gd name="connsiteY16" fmla="*/ 1443255 h 2582463"/>
              <a:gd name="connsiteX17" fmla="*/ 2264915 w 2350958"/>
              <a:gd name="connsiteY17" fmla="*/ 1638434 h 2582463"/>
              <a:gd name="connsiteX18" fmla="*/ 2191848 w 2350958"/>
              <a:gd name="connsiteY18" fmla="*/ 1705765 h 2582463"/>
              <a:gd name="connsiteX19" fmla="*/ 2149530 w 2350958"/>
              <a:gd name="connsiteY19" fmla="*/ 1901291 h 2582463"/>
              <a:gd name="connsiteX20" fmla="*/ 2173213 w 2350958"/>
              <a:gd name="connsiteY20" fmla="*/ 2012898 h 2582463"/>
              <a:gd name="connsiteX21" fmla="*/ 2229355 w 2350958"/>
              <a:gd name="connsiteY21" fmla="*/ 2170670 h 2582463"/>
              <a:gd name="connsiteX22" fmla="*/ 2161771 w 2350958"/>
              <a:gd name="connsiteY22" fmla="*/ 2266940 h 2582463"/>
              <a:gd name="connsiteX23" fmla="*/ 1688812 w 2350958"/>
              <a:gd name="connsiteY23" fmla="*/ 2361228 h 2582463"/>
              <a:gd name="connsiteX24" fmla="*/ 1435862 w 2350958"/>
              <a:gd name="connsiteY24" fmla="*/ 2452758 h 2582463"/>
              <a:gd name="connsiteX25" fmla="*/ 1180037 w 2350958"/>
              <a:gd name="connsiteY25" fmla="*/ 2579861 h 2582463"/>
              <a:gd name="connsiteX26" fmla="*/ 924214 w 2350958"/>
              <a:gd name="connsiteY26" fmla="*/ 2507818 h 2582463"/>
              <a:gd name="connsiteX27" fmla="*/ 649452 w 2350958"/>
              <a:gd name="connsiteY27" fmla="*/ 2515775 h 2582463"/>
              <a:gd name="connsiteX28" fmla="*/ 430821 w 2350958"/>
              <a:gd name="connsiteY28" fmla="*/ 2391817 h 2582463"/>
              <a:gd name="connsiteX29" fmla="*/ 177572 w 2350958"/>
              <a:gd name="connsiteY29" fmla="*/ 2426463 h 2582463"/>
              <a:gd name="connsiteX30" fmla="*/ 171107 w 2350958"/>
              <a:gd name="connsiteY30" fmla="*/ 2249582 h 2582463"/>
              <a:gd name="connsiteX31" fmla="*/ 20261 w 2350958"/>
              <a:gd name="connsiteY31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490781 w 2350958"/>
              <a:gd name="connsiteY8" fmla="*/ 465439 h 2582463"/>
              <a:gd name="connsiteX9" fmla="*/ 1630266 w 2350958"/>
              <a:gd name="connsiteY9" fmla="*/ 349477 h 2582463"/>
              <a:gd name="connsiteX10" fmla="*/ 1573159 w 2350958"/>
              <a:gd name="connsiteY10" fmla="*/ 195902 h 2582463"/>
              <a:gd name="connsiteX11" fmla="*/ 1580560 w 2350958"/>
              <a:gd name="connsiteY11" fmla="*/ 5818 h 2582463"/>
              <a:gd name="connsiteX12" fmla="*/ 1909199 w 2350958"/>
              <a:gd name="connsiteY12" fmla="*/ 76999 h 2582463"/>
              <a:gd name="connsiteX13" fmla="*/ 2056356 w 2350958"/>
              <a:gd name="connsiteY13" fmla="*/ 419444 h 2582463"/>
              <a:gd name="connsiteX14" fmla="*/ 2293889 w 2350958"/>
              <a:gd name="connsiteY14" fmla="*/ 807664 h 2582463"/>
              <a:gd name="connsiteX15" fmla="*/ 2296227 w 2350958"/>
              <a:gd name="connsiteY15" fmla="*/ 863456 h 2582463"/>
              <a:gd name="connsiteX16" fmla="*/ 2350906 w 2350958"/>
              <a:gd name="connsiteY16" fmla="*/ 1059027 h 2582463"/>
              <a:gd name="connsiteX17" fmla="*/ 2285746 w 2350958"/>
              <a:gd name="connsiteY17" fmla="*/ 1443255 h 2582463"/>
              <a:gd name="connsiteX18" fmla="*/ 2264915 w 2350958"/>
              <a:gd name="connsiteY18" fmla="*/ 1638434 h 2582463"/>
              <a:gd name="connsiteX19" fmla="*/ 2191848 w 2350958"/>
              <a:gd name="connsiteY19" fmla="*/ 1705765 h 2582463"/>
              <a:gd name="connsiteX20" fmla="*/ 2149530 w 2350958"/>
              <a:gd name="connsiteY20" fmla="*/ 1901291 h 2582463"/>
              <a:gd name="connsiteX21" fmla="*/ 2173213 w 2350958"/>
              <a:gd name="connsiteY21" fmla="*/ 2012898 h 2582463"/>
              <a:gd name="connsiteX22" fmla="*/ 2229355 w 2350958"/>
              <a:gd name="connsiteY22" fmla="*/ 2170670 h 2582463"/>
              <a:gd name="connsiteX23" fmla="*/ 2161771 w 2350958"/>
              <a:gd name="connsiteY23" fmla="*/ 2266940 h 2582463"/>
              <a:gd name="connsiteX24" fmla="*/ 1688812 w 2350958"/>
              <a:gd name="connsiteY24" fmla="*/ 2361228 h 2582463"/>
              <a:gd name="connsiteX25" fmla="*/ 1435862 w 2350958"/>
              <a:gd name="connsiteY25" fmla="*/ 2452758 h 2582463"/>
              <a:gd name="connsiteX26" fmla="*/ 1180037 w 2350958"/>
              <a:gd name="connsiteY26" fmla="*/ 2579861 h 2582463"/>
              <a:gd name="connsiteX27" fmla="*/ 924214 w 2350958"/>
              <a:gd name="connsiteY27" fmla="*/ 2507818 h 2582463"/>
              <a:gd name="connsiteX28" fmla="*/ 649452 w 2350958"/>
              <a:gd name="connsiteY28" fmla="*/ 2515775 h 2582463"/>
              <a:gd name="connsiteX29" fmla="*/ 430821 w 2350958"/>
              <a:gd name="connsiteY29" fmla="*/ 2391817 h 2582463"/>
              <a:gd name="connsiteX30" fmla="*/ 177572 w 2350958"/>
              <a:gd name="connsiteY30" fmla="*/ 2426463 h 2582463"/>
              <a:gd name="connsiteX31" fmla="*/ 171107 w 2350958"/>
              <a:gd name="connsiteY31" fmla="*/ 2249582 h 2582463"/>
              <a:gd name="connsiteX32" fmla="*/ 20261 w 2350958"/>
              <a:gd name="connsiteY32" fmla="*/ 1889637 h 2582463"/>
              <a:gd name="connsiteX0" fmla="*/ 20261 w 2350958"/>
              <a:gd name="connsiteY0" fmla="*/ 1889637 h 2582463"/>
              <a:gd name="connsiteX1" fmla="*/ 682821 w 2350958"/>
              <a:gd name="connsiteY1" fmla="*/ 1554072 h 2582463"/>
              <a:gd name="connsiteX2" fmla="*/ 1388250 w 2350958"/>
              <a:gd name="connsiteY2" fmla="*/ 1578181 h 2582463"/>
              <a:gd name="connsiteX3" fmla="*/ 1598809 w 2350958"/>
              <a:gd name="connsiteY3" fmla="*/ 1456789 h 2582463"/>
              <a:gd name="connsiteX4" fmla="*/ 1542220 w 2350958"/>
              <a:gd name="connsiteY4" fmla="*/ 1019404 h 2582463"/>
              <a:gd name="connsiteX5" fmla="*/ 1460743 w 2350958"/>
              <a:gd name="connsiteY5" fmla="*/ 778552 h 2582463"/>
              <a:gd name="connsiteX6" fmla="*/ 1319913 w 2350958"/>
              <a:gd name="connsiteY6" fmla="*/ 615366 h 2582463"/>
              <a:gd name="connsiteX7" fmla="*/ 1212555 w 2350958"/>
              <a:gd name="connsiteY7" fmla="*/ 505797 h 2582463"/>
              <a:gd name="connsiteX8" fmla="*/ 1299911 w 2350958"/>
              <a:gd name="connsiteY8" fmla="*/ 466324 h 2582463"/>
              <a:gd name="connsiteX9" fmla="*/ 1490781 w 2350958"/>
              <a:gd name="connsiteY9" fmla="*/ 465439 h 2582463"/>
              <a:gd name="connsiteX10" fmla="*/ 1630266 w 2350958"/>
              <a:gd name="connsiteY10" fmla="*/ 349477 h 2582463"/>
              <a:gd name="connsiteX11" fmla="*/ 1573159 w 2350958"/>
              <a:gd name="connsiteY11" fmla="*/ 195902 h 2582463"/>
              <a:gd name="connsiteX12" fmla="*/ 1580560 w 2350958"/>
              <a:gd name="connsiteY12" fmla="*/ 5818 h 2582463"/>
              <a:gd name="connsiteX13" fmla="*/ 1909199 w 2350958"/>
              <a:gd name="connsiteY13" fmla="*/ 76999 h 2582463"/>
              <a:gd name="connsiteX14" fmla="*/ 2056356 w 2350958"/>
              <a:gd name="connsiteY14" fmla="*/ 419444 h 2582463"/>
              <a:gd name="connsiteX15" fmla="*/ 2293889 w 2350958"/>
              <a:gd name="connsiteY15" fmla="*/ 807664 h 2582463"/>
              <a:gd name="connsiteX16" fmla="*/ 2296227 w 2350958"/>
              <a:gd name="connsiteY16" fmla="*/ 863456 h 2582463"/>
              <a:gd name="connsiteX17" fmla="*/ 2350906 w 2350958"/>
              <a:gd name="connsiteY17" fmla="*/ 1059027 h 2582463"/>
              <a:gd name="connsiteX18" fmla="*/ 2285746 w 2350958"/>
              <a:gd name="connsiteY18" fmla="*/ 1443255 h 2582463"/>
              <a:gd name="connsiteX19" fmla="*/ 2264915 w 2350958"/>
              <a:gd name="connsiteY19" fmla="*/ 1638434 h 2582463"/>
              <a:gd name="connsiteX20" fmla="*/ 2191848 w 2350958"/>
              <a:gd name="connsiteY20" fmla="*/ 1705765 h 2582463"/>
              <a:gd name="connsiteX21" fmla="*/ 2149530 w 2350958"/>
              <a:gd name="connsiteY21" fmla="*/ 1901291 h 2582463"/>
              <a:gd name="connsiteX22" fmla="*/ 2173213 w 2350958"/>
              <a:gd name="connsiteY22" fmla="*/ 2012898 h 2582463"/>
              <a:gd name="connsiteX23" fmla="*/ 2229355 w 2350958"/>
              <a:gd name="connsiteY23" fmla="*/ 2170670 h 2582463"/>
              <a:gd name="connsiteX24" fmla="*/ 2161771 w 2350958"/>
              <a:gd name="connsiteY24" fmla="*/ 2266940 h 2582463"/>
              <a:gd name="connsiteX25" fmla="*/ 1688812 w 2350958"/>
              <a:gd name="connsiteY25" fmla="*/ 2361228 h 2582463"/>
              <a:gd name="connsiteX26" fmla="*/ 1435862 w 2350958"/>
              <a:gd name="connsiteY26" fmla="*/ 2452758 h 2582463"/>
              <a:gd name="connsiteX27" fmla="*/ 1180037 w 2350958"/>
              <a:gd name="connsiteY27" fmla="*/ 2579861 h 2582463"/>
              <a:gd name="connsiteX28" fmla="*/ 924214 w 2350958"/>
              <a:gd name="connsiteY28" fmla="*/ 2507818 h 2582463"/>
              <a:gd name="connsiteX29" fmla="*/ 649452 w 2350958"/>
              <a:gd name="connsiteY29" fmla="*/ 2515775 h 2582463"/>
              <a:gd name="connsiteX30" fmla="*/ 430821 w 2350958"/>
              <a:gd name="connsiteY30" fmla="*/ 2391817 h 2582463"/>
              <a:gd name="connsiteX31" fmla="*/ 177572 w 2350958"/>
              <a:gd name="connsiteY31" fmla="*/ 2426463 h 2582463"/>
              <a:gd name="connsiteX32" fmla="*/ 171107 w 2350958"/>
              <a:gd name="connsiteY32" fmla="*/ 2249582 h 2582463"/>
              <a:gd name="connsiteX33" fmla="*/ 20261 w 2350958"/>
              <a:gd name="connsiteY33" fmla="*/ 1889637 h 258246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98809 w 2350958"/>
              <a:gd name="connsiteY3" fmla="*/ 1465059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98809 w 2350958"/>
              <a:gd name="connsiteY4" fmla="*/ 1465059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542220 w 2350958"/>
              <a:gd name="connsiteY4" fmla="*/ 1027674 h 2590733"/>
              <a:gd name="connsiteX5" fmla="*/ 1460743 w 2350958"/>
              <a:gd name="connsiteY5" fmla="*/ 786822 h 2590733"/>
              <a:gd name="connsiteX6" fmla="*/ 1319913 w 2350958"/>
              <a:gd name="connsiteY6" fmla="*/ 623636 h 2590733"/>
              <a:gd name="connsiteX7" fmla="*/ 1212555 w 2350958"/>
              <a:gd name="connsiteY7" fmla="*/ 514067 h 2590733"/>
              <a:gd name="connsiteX8" fmla="*/ 1299911 w 2350958"/>
              <a:gd name="connsiteY8" fmla="*/ 474594 h 2590733"/>
              <a:gd name="connsiteX9" fmla="*/ 1490781 w 2350958"/>
              <a:gd name="connsiteY9" fmla="*/ 473709 h 2590733"/>
              <a:gd name="connsiteX10" fmla="*/ 1630266 w 2350958"/>
              <a:gd name="connsiteY10" fmla="*/ 357747 h 2590733"/>
              <a:gd name="connsiteX11" fmla="*/ 1573159 w 2350958"/>
              <a:gd name="connsiteY11" fmla="*/ 204172 h 2590733"/>
              <a:gd name="connsiteX12" fmla="*/ 1580560 w 2350958"/>
              <a:gd name="connsiteY12" fmla="*/ 14088 h 2590733"/>
              <a:gd name="connsiteX13" fmla="*/ 1846073 w 2350958"/>
              <a:gd name="connsiteY13" fmla="*/ 21986 h 2590733"/>
              <a:gd name="connsiteX14" fmla="*/ 1909199 w 2350958"/>
              <a:gd name="connsiteY14" fmla="*/ 85269 h 2590733"/>
              <a:gd name="connsiteX15" fmla="*/ 2056356 w 2350958"/>
              <a:gd name="connsiteY15" fmla="*/ 427714 h 2590733"/>
              <a:gd name="connsiteX16" fmla="*/ 2293889 w 2350958"/>
              <a:gd name="connsiteY16" fmla="*/ 815934 h 2590733"/>
              <a:gd name="connsiteX17" fmla="*/ 2296227 w 2350958"/>
              <a:gd name="connsiteY17" fmla="*/ 871726 h 2590733"/>
              <a:gd name="connsiteX18" fmla="*/ 2350906 w 2350958"/>
              <a:gd name="connsiteY18" fmla="*/ 1067297 h 2590733"/>
              <a:gd name="connsiteX19" fmla="*/ 2285746 w 2350958"/>
              <a:gd name="connsiteY19" fmla="*/ 1451525 h 2590733"/>
              <a:gd name="connsiteX20" fmla="*/ 2264915 w 2350958"/>
              <a:gd name="connsiteY20" fmla="*/ 1646704 h 2590733"/>
              <a:gd name="connsiteX21" fmla="*/ 2191848 w 2350958"/>
              <a:gd name="connsiteY21" fmla="*/ 1714035 h 2590733"/>
              <a:gd name="connsiteX22" fmla="*/ 2149530 w 2350958"/>
              <a:gd name="connsiteY22" fmla="*/ 1909561 h 2590733"/>
              <a:gd name="connsiteX23" fmla="*/ 2173213 w 2350958"/>
              <a:gd name="connsiteY23" fmla="*/ 2021168 h 2590733"/>
              <a:gd name="connsiteX24" fmla="*/ 2229355 w 2350958"/>
              <a:gd name="connsiteY24" fmla="*/ 2178940 h 2590733"/>
              <a:gd name="connsiteX25" fmla="*/ 2161771 w 2350958"/>
              <a:gd name="connsiteY25" fmla="*/ 2275210 h 2590733"/>
              <a:gd name="connsiteX26" fmla="*/ 1688812 w 2350958"/>
              <a:gd name="connsiteY26" fmla="*/ 2369498 h 2590733"/>
              <a:gd name="connsiteX27" fmla="*/ 1435862 w 2350958"/>
              <a:gd name="connsiteY27" fmla="*/ 2461028 h 2590733"/>
              <a:gd name="connsiteX28" fmla="*/ 1180037 w 2350958"/>
              <a:gd name="connsiteY28" fmla="*/ 2588131 h 2590733"/>
              <a:gd name="connsiteX29" fmla="*/ 924214 w 2350958"/>
              <a:gd name="connsiteY29" fmla="*/ 2516088 h 2590733"/>
              <a:gd name="connsiteX30" fmla="*/ 649452 w 2350958"/>
              <a:gd name="connsiteY30" fmla="*/ 2524045 h 2590733"/>
              <a:gd name="connsiteX31" fmla="*/ 430821 w 2350958"/>
              <a:gd name="connsiteY31" fmla="*/ 2400087 h 2590733"/>
              <a:gd name="connsiteX32" fmla="*/ 177572 w 2350958"/>
              <a:gd name="connsiteY32" fmla="*/ 2434733 h 2590733"/>
              <a:gd name="connsiteX33" fmla="*/ 171107 w 2350958"/>
              <a:gd name="connsiteY33" fmla="*/ 2257852 h 2590733"/>
              <a:gd name="connsiteX34" fmla="*/ 20261 w 2350958"/>
              <a:gd name="connsiteY34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319913 w 2350958"/>
              <a:gd name="connsiteY7" fmla="*/ 623636 h 2590733"/>
              <a:gd name="connsiteX8" fmla="*/ 1212555 w 2350958"/>
              <a:gd name="connsiteY8" fmla="*/ 514067 h 2590733"/>
              <a:gd name="connsiteX9" fmla="*/ 1299911 w 2350958"/>
              <a:gd name="connsiteY9" fmla="*/ 474594 h 2590733"/>
              <a:gd name="connsiteX10" fmla="*/ 1490781 w 2350958"/>
              <a:gd name="connsiteY10" fmla="*/ 473709 h 2590733"/>
              <a:gd name="connsiteX11" fmla="*/ 1630266 w 2350958"/>
              <a:gd name="connsiteY11" fmla="*/ 357747 h 2590733"/>
              <a:gd name="connsiteX12" fmla="*/ 1573159 w 2350958"/>
              <a:gd name="connsiteY12" fmla="*/ 204172 h 2590733"/>
              <a:gd name="connsiteX13" fmla="*/ 1580560 w 2350958"/>
              <a:gd name="connsiteY13" fmla="*/ 14088 h 2590733"/>
              <a:gd name="connsiteX14" fmla="*/ 1846073 w 2350958"/>
              <a:gd name="connsiteY14" fmla="*/ 21986 h 2590733"/>
              <a:gd name="connsiteX15" fmla="*/ 1909199 w 2350958"/>
              <a:gd name="connsiteY15" fmla="*/ 85269 h 2590733"/>
              <a:gd name="connsiteX16" fmla="*/ 2056356 w 2350958"/>
              <a:gd name="connsiteY16" fmla="*/ 427714 h 2590733"/>
              <a:gd name="connsiteX17" fmla="*/ 2293889 w 2350958"/>
              <a:gd name="connsiteY17" fmla="*/ 815934 h 2590733"/>
              <a:gd name="connsiteX18" fmla="*/ 2296227 w 2350958"/>
              <a:gd name="connsiteY18" fmla="*/ 871726 h 2590733"/>
              <a:gd name="connsiteX19" fmla="*/ 2350906 w 2350958"/>
              <a:gd name="connsiteY19" fmla="*/ 1067297 h 2590733"/>
              <a:gd name="connsiteX20" fmla="*/ 2285746 w 2350958"/>
              <a:gd name="connsiteY20" fmla="*/ 1451525 h 2590733"/>
              <a:gd name="connsiteX21" fmla="*/ 2264915 w 2350958"/>
              <a:gd name="connsiteY21" fmla="*/ 1646704 h 2590733"/>
              <a:gd name="connsiteX22" fmla="*/ 2191848 w 2350958"/>
              <a:gd name="connsiteY22" fmla="*/ 1714035 h 2590733"/>
              <a:gd name="connsiteX23" fmla="*/ 2149530 w 2350958"/>
              <a:gd name="connsiteY23" fmla="*/ 1909561 h 2590733"/>
              <a:gd name="connsiteX24" fmla="*/ 2173213 w 2350958"/>
              <a:gd name="connsiteY24" fmla="*/ 2021168 h 2590733"/>
              <a:gd name="connsiteX25" fmla="*/ 2229355 w 2350958"/>
              <a:gd name="connsiteY25" fmla="*/ 2178940 h 2590733"/>
              <a:gd name="connsiteX26" fmla="*/ 2161771 w 2350958"/>
              <a:gd name="connsiteY26" fmla="*/ 2275210 h 2590733"/>
              <a:gd name="connsiteX27" fmla="*/ 1688812 w 2350958"/>
              <a:gd name="connsiteY27" fmla="*/ 2369498 h 2590733"/>
              <a:gd name="connsiteX28" fmla="*/ 1435862 w 2350958"/>
              <a:gd name="connsiteY28" fmla="*/ 2461028 h 2590733"/>
              <a:gd name="connsiteX29" fmla="*/ 1180037 w 2350958"/>
              <a:gd name="connsiteY29" fmla="*/ 2588131 h 2590733"/>
              <a:gd name="connsiteX30" fmla="*/ 924214 w 2350958"/>
              <a:gd name="connsiteY30" fmla="*/ 2516088 h 2590733"/>
              <a:gd name="connsiteX31" fmla="*/ 649452 w 2350958"/>
              <a:gd name="connsiteY31" fmla="*/ 2524045 h 2590733"/>
              <a:gd name="connsiteX32" fmla="*/ 430821 w 2350958"/>
              <a:gd name="connsiteY32" fmla="*/ 2400087 h 2590733"/>
              <a:gd name="connsiteX33" fmla="*/ 177572 w 2350958"/>
              <a:gd name="connsiteY33" fmla="*/ 2434733 h 2590733"/>
              <a:gd name="connsiteX34" fmla="*/ 171107 w 2350958"/>
              <a:gd name="connsiteY34" fmla="*/ 2257852 h 2590733"/>
              <a:gd name="connsiteX35" fmla="*/ 20261 w 2350958"/>
              <a:gd name="connsiteY35" fmla="*/ 1897907 h 2590733"/>
              <a:gd name="connsiteX0" fmla="*/ 20261 w 2350958"/>
              <a:gd name="connsiteY0" fmla="*/ 1897907 h 2590733"/>
              <a:gd name="connsiteX1" fmla="*/ 682821 w 2350958"/>
              <a:gd name="connsiteY1" fmla="*/ 1562342 h 2590733"/>
              <a:gd name="connsiteX2" fmla="*/ 1388250 w 2350958"/>
              <a:gd name="connsiteY2" fmla="*/ 1586451 h 2590733"/>
              <a:gd name="connsiteX3" fmla="*/ 1555543 w 2350958"/>
              <a:gd name="connsiteY3" fmla="*/ 1498334 h 2590733"/>
              <a:gd name="connsiteX4" fmla="*/ 1622813 w 2350958"/>
              <a:gd name="connsiteY4" fmla="*/ 1366268 h 2590733"/>
              <a:gd name="connsiteX5" fmla="*/ 1542220 w 2350958"/>
              <a:gd name="connsiteY5" fmla="*/ 1027674 h 2590733"/>
              <a:gd name="connsiteX6" fmla="*/ 1460743 w 2350958"/>
              <a:gd name="connsiteY6" fmla="*/ 786822 h 2590733"/>
              <a:gd name="connsiteX7" fmla="*/ 1423944 w 2350958"/>
              <a:gd name="connsiteY7" fmla="*/ 763227 h 2590733"/>
              <a:gd name="connsiteX8" fmla="*/ 1319913 w 2350958"/>
              <a:gd name="connsiteY8" fmla="*/ 623636 h 2590733"/>
              <a:gd name="connsiteX9" fmla="*/ 1212555 w 2350958"/>
              <a:gd name="connsiteY9" fmla="*/ 514067 h 2590733"/>
              <a:gd name="connsiteX10" fmla="*/ 1299911 w 2350958"/>
              <a:gd name="connsiteY10" fmla="*/ 474594 h 2590733"/>
              <a:gd name="connsiteX11" fmla="*/ 1490781 w 2350958"/>
              <a:gd name="connsiteY11" fmla="*/ 473709 h 2590733"/>
              <a:gd name="connsiteX12" fmla="*/ 1630266 w 2350958"/>
              <a:gd name="connsiteY12" fmla="*/ 357747 h 2590733"/>
              <a:gd name="connsiteX13" fmla="*/ 1573159 w 2350958"/>
              <a:gd name="connsiteY13" fmla="*/ 204172 h 2590733"/>
              <a:gd name="connsiteX14" fmla="*/ 1580560 w 2350958"/>
              <a:gd name="connsiteY14" fmla="*/ 14088 h 2590733"/>
              <a:gd name="connsiteX15" fmla="*/ 1846073 w 2350958"/>
              <a:gd name="connsiteY15" fmla="*/ 21986 h 2590733"/>
              <a:gd name="connsiteX16" fmla="*/ 1909199 w 2350958"/>
              <a:gd name="connsiteY16" fmla="*/ 85269 h 2590733"/>
              <a:gd name="connsiteX17" fmla="*/ 2056356 w 2350958"/>
              <a:gd name="connsiteY17" fmla="*/ 427714 h 2590733"/>
              <a:gd name="connsiteX18" fmla="*/ 2293889 w 2350958"/>
              <a:gd name="connsiteY18" fmla="*/ 815934 h 2590733"/>
              <a:gd name="connsiteX19" fmla="*/ 2296227 w 2350958"/>
              <a:gd name="connsiteY19" fmla="*/ 871726 h 2590733"/>
              <a:gd name="connsiteX20" fmla="*/ 2350906 w 2350958"/>
              <a:gd name="connsiteY20" fmla="*/ 1067297 h 2590733"/>
              <a:gd name="connsiteX21" fmla="*/ 2285746 w 2350958"/>
              <a:gd name="connsiteY21" fmla="*/ 1451525 h 2590733"/>
              <a:gd name="connsiteX22" fmla="*/ 2264915 w 2350958"/>
              <a:gd name="connsiteY22" fmla="*/ 1646704 h 2590733"/>
              <a:gd name="connsiteX23" fmla="*/ 2191848 w 2350958"/>
              <a:gd name="connsiteY23" fmla="*/ 1714035 h 2590733"/>
              <a:gd name="connsiteX24" fmla="*/ 2149530 w 2350958"/>
              <a:gd name="connsiteY24" fmla="*/ 1909561 h 2590733"/>
              <a:gd name="connsiteX25" fmla="*/ 2173213 w 2350958"/>
              <a:gd name="connsiteY25" fmla="*/ 2021168 h 2590733"/>
              <a:gd name="connsiteX26" fmla="*/ 2229355 w 2350958"/>
              <a:gd name="connsiteY26" fmla="*/ 2178940 h 2590733"/>
              <a:gd name="connsiteX27" fmla="*/ 2161771 w 2350958"/>
              <a:gd name="connsiteY27" fmla="*/ 2275210 h 2590733"/>
              <a:gd name="connsiteX28" fmla="*/ 1688812 w 2350958"/>
              <a:gd name="connsiteY28" fmla="*/ 2369498 h 2590733"/>
              <a:gd name="connsiteX29" fmla="*/ 1435862 w 2350958"/>
              <a:gd name="connsiteY29" fmla="*/ 2461028 h 2590733"/>
              <a:gd name="connsiteX30" fmla="*/ 1180037 w 2350958"/>
              <a:gd name="connsiteY30" fmla="*/ 2588131 h 2590733"/>
              <a:gd name="connsiteX31" fmla="*/ 924214 w 2350958"/>
              <a:gd name="connsiteY31" fmla="*/ 2516088 h 2590733"/>
              <a:gd name="connsiteX32" fmla="*/ 649452 w 2350958"/>
              <a:gd name="connsiteY32" fmla="*/ 2524045 h 2590733"/>
              <a:gd name="connsiteX33" fmla="*/ 430821 w 2350958"/>
              <a:gd name="connsiteY33" fmla="*/ 2400087 h 2590733"/>
              <a:gd name="connsiteX34" fmla="*/ 177572 w 2350958"/>
              <a:gd name="connsiteY34" fmla="*/ 2434733 h 2590733"/>
              <a:gd name="connsiteX35" fmla="*/ 171107 w 2350958"/>
              <a:gd name="connsiteY35" fmla="*/ 2257852 h 2590733"/>
              <a:gd name="connsiteX36" fmla="*/ 20261 w 2350958"/>
              <a:gd name="connsiteY36" fmla="*/ 1897907 h 2590733"/>
              <a:gd name="connsiteX0" fmla="*/ 7484 w 2338181"/>
              <a:gd name="connsiteY0" fmla="*/ 1897907 h 2590733"/>
              <a:gd name="connsiteX1" fmla="*/ 92216 w 2338181"/>
              <a:gd name="connsiteY1" fmla="*/ 1710197 h 2590733"/>
              <a:gd name="connsiteX2" fmla="*/ 670044 w 2338181"/>
              <a:gd name="connsiteY2" fmla="*/ 1562342 h 2590733"/>
              <a:gd name="connsiteX3" fmla="*/ 1375473 w 2338181"/>
              <a:gd name="connsiteY3" fmla="*/ 1586451 h 2590733"/>
              <a:gd name="connsiteX4" fmla="*/ 1542766 w 2338181"/>
              <a:gd name="connsiteY4" fmla="*/ 1498334 h 2590733"/>
              <a:gd name="connsiteX5" fmla="*/ 1610036 w 2338181"/>
              <a:gd name="connsiteY5" fmla="*/ 1366268 h 2590733"/>
              <a:gd name="connsiteX6" fmla="*/ 1529443 w 2338181"/>
              <a:gd name="connsiteY6" fmla="*/ 1027674 h 2590733"/>
              <a:gd name="connsiteX7" fmla="*/ 1447966 w 2338181"/>
              <a:gd name="connsiteY7" fmla="*/ 786822 h 2590733"/>
              <a:gd name="connsiteX8" fmla="*/ 1411167 w 2338181"/>
              <a:gd name="connsiteY8" fmla="*/ 763227 h 2590733"/>
              <a:gd name="connsiteX9" fmla="*/ 1307136 w 2338181"/>
              <a:gd name="connsiteY9" fmla="*/ 623636 h 2590733"/>
              <a:gd name="connsiteX10" fmla="*/ 1199778 w 2338181"/>
              <a:gd name="connsiteY10" fmla="*/ 514067 h 2590733"/>
              <a:gd name="connsiteX11" fmla="*/ 1287134 w 2338181"/>
              <a:gd name="connsiteY11" fmla="*/ 474594 h 2590733"/>
              <a:gd name="connsiteX12" fmla="*/ 1478004 w 2338181"/>
              <a:gd name="connsiteY12" fmla="*/ 473709 h 2590733"/>
              <a:gd name="connsiteX13" fmla="*/ 1617489 w 2338181"/>
              <a:gd name="connsiteY13" fmla="*/ 357747 h 2590733"/>
              <a:gd name="connsiteX14" fmla="*/ 1560382 w 2338181"/>
              <a:gd name="connsiteY14" fmla="*/ 204172 h 2590733"/>
              <a:gd name="connsiteX15" fmla="*/ 1567783 w 2338181"/>
              <a:gd name="connsiteY15" fmla="*/ 14088 h 2590733"/>
              <a:gd name="connsiteX16" fmla="*/ 1833296 w 2338181"/>
              <a:gd name="connsiteY16" fmla="*/ 21986 h 2590733"/>
              <a:gd name="connsiteX17" fmla="*/ 1896422 w 2338181"/>
              <a:gd name="connsiteY17" fmla="*/ 85269 h 2590733"/>
              <a:gd name="connsiteX18" fmla="*/ 2043579 w 2338181"/>
              <a:gd name="connsiteY18" fmla="*/ 427714 h 2590733"/>
              <a:gd name="connsiteX19" fmla="*/ 2281112 w 2338181"/>
              <a:gd name="connsiteY19" fmla="*/ 815934 h 2590733"/>
              <a:gd name="connsiteX20" fmla="*/ 2283450 w 2338181"/>
              <a:gd name="connsiteY20" fmla="*/ 871726 h 2590733"/>
              <a:gd name="connsiteX21" fmla="*/ 2338129 w 2338181"/>
              <a:gd name="connsiteY21" fmla="*/ 1067297 h 2590733"/>
              <a:gd name="connsiteX22" fmla="*/ 2272969 w 2338181"/>
              <a:gd name="connsiteY22" fmla="*/ 1451525 h 2590733"/>
              <a:gd name="connsiteX23" fmla="*/ 2252138 w 2338181"/>
              <a:gd name="connsiteY23" fmla="*/ 1646704 h 2590733"/>
              <a:gd name="connsiteX24" fmla="*/ 2179071 w 2338181"/>
              <a:gd name="connsiteY24" fmla="*/ 1714035 h 2590733"/>
              <a:gd name="connsiteX25" fmla="*/ 2136753 w 2338181"/>
              <a:gd name="connsiteY25" fmla="*/ 1909561 h 2590733"/>
              <a:gd name="connsiteX26" fmla="*/ 2160436 w 2338181"/>
              <a:gd name="connsiteY26" fmla="*/ 2021168 h 2590733"/>
              <a:gd name="connsiteX27" fmla="*/ 2216578 w 2338181"/>
              <a:gd name="connsiteY27" fmla="*/ 2178940 h 2590733"/>
              <a:gd name="connsiteX28" fmla="*/ 2148994 w 2338181"/>
              <a:gd name="connsiteY28" fmla="*/ 2275210 h 2590733"/>
              <a:gd name="connsiteX29" fmla="*/ 1676035 w 2338181"/>
              <a:gd name="connsiteY29" fmla="*/ 2369498 h 2590733"/>
              <a:gd name="connsiteX30" fmla="*/ 1423085 w 2338181"/>
              <a:gd name="connsiteY30" fmla="*/ 2461028 h 2590733"/>
              <a:gd name="connsiteX31" fmla="*/ 1167260 w 2338181"/>
              <a:gd name="connsiteY31" fmla="*/ 2588131 h 2590733"/>
              <a:gd name="connsiteX32" fmla="*/ 911437 w 2338181"/>
              <a:gd name="connsiteY32" fmla="*/ 2516088 h 2590733"/>
              <a:gd name="connsiteX33" fmla="*/ 636675 w 2338181"/>
              <a:gd name="connsiteY33" fmla="*/ 2524045 h 2590733"/>
              <a:gd name="connsiteX34" fmla="*/ 418044 w 2338181"/>
              <a:gd name="connsiteY34" fmla="*/ 2400087 h 2590733"/>
              <a:gd name="connsiteX35" fmla="*/ 164795 w 2338181"/>
              <a:gd name="connsiteY35" fmla="*/ 2434733 h 2590733"/>
              <a:gd name="connsiteX36" fmla="*/ 158330 w 2338181"/>
              <a:gd name="connsiteY36" fmla="*/ 2257852 h 2590733"/>
              <a:gd name="connsiteX37" fmla="*/ 7484 w 2338181"/>
              <a:gd name="connsiteY37" fmla="*/ 1897907 h 2590733"/>
              <a:gd name="connsiteX0" fmla="*/ 905 w 2331602"/>
              <a:gd name="connsiteY0" fmla="*/ 1897907 h 2590733"/>
              <a:gd name="connsiteX1" fmla="*/ 85637 w 2331602"/>
              <a:gd name="connsiteY1" fmla="*/ 1710197 h 2590733"/>
              <a:gd name="connsiteX2" fmla="*/ 663465 w 2331602"/>
              <a:gd name="connsiteY2" fmla="*/ 1562342 h 2590733"/>
              <a:gd name="connsiteX3" fmla="*/ 1368894 w 2331602"/>
              <a:gd name="connsiteY3" fmla="*/ 1586451 h 2590733"/>
              <a:gd name="connsiteX4" fmla="*/ 1536187 w 2331602"/>
              <a:gd name="connsiteY4" fmla="*/ 1498334 h 2590733"/>
              <a:gd name="connsiteX5" fmla="*/ 1603457 w 2331602"/>
              <a:gd name="connsiteY5" fmla="*/ 1366268 h 2590733"/>
              <a:gd name="connsiteX6" fmla="*/ 1522864 w 2331602"/>
              <a:gd name="connsiteY6" fmla="*/ 1027674 h 2590733"/>
              <a:gd name="connsiteX7" fmla="*/ 1441387 w 2331602"/>
              <a:gd name="connsiteY7" fmla="*/ 786822 h 2590733"/>
              <a:gd name="connsiteX8" fmla="*/ 1404588 w 2331602"/>
              <a:gd name="connsiteY8" fmla="*/ 763227 h 2590733"/>
              <a:gd name="connsiteX9" fmla="*/ 1300557 w 2331602"/>
              <a:gd name="connsiteY9" fmla="*/ 623636 h 2590733"/>
              <a:gd name="connsiteX10" fmla="*/ 1193199 w 2331602"/>
              <a:gd name="connsiteY10" fmla="*/ 514067 h 2590733"/>
              <a:gd name="connsiteX11" fmla="*/ 1280555 w 2331602"/>
              <a:gd name="connsiteY11" fmla="*/ 474594 h 2590733"/>
              <a:gd name="connsiteX12" fmla="*/ 1471425 w 2331602"/>
              <a:gd name="connsiteY12" fmla="*/ 473709 h 2590733"/>
              <a:gd name="connsiteX13" fmla="*/ 1610910 w 2331602"/>
              <a:gd name="connsiteY13" fmla="*/ 357747 h 2590733"/>
              <a:gd name="connsiteX14" fmla="*/ 1553803 w 2331602"/>
              <a:gd name="connsiteY14" fmla="*/ 204172 h 2590733"/>
              <a:gd name="connsiteX15" fmla="*/ 1561204 w 2331602"/>
              <a:gd name="connsiteY15" fmla="*/ 14088 h 2590733"/>
              <a:gd name="connsiteX16" fmla="*/ 1826717 w 2331602"/>
              <a:gd name="connsiteY16" fmla="*/ 21986 h 2590733"/>
              <a:gd name="connsiteX17" fmla="*/ 1889843 w 2331602"/>
              <a:gd name="connsiteY17" fmla="*/ 85269 h 2590733"/>
              <a:gd name="connsiteX18" fmla="*/ 2037000 w 2331602"/>
              <a:gd name="connsiteY18" fmla="*/ 427714 h 2590733"/>
              <a:gd name="connsiteX19" fmla="*/ 2274533 w 2331602"/>
              <a:gd name="connsiteY19" fmla="*/ 815934 h 2590733"/>
              <a:gd name="connsiteX20" fmla="*/ 2276871 w 2331602"/>
              <a:gd name="connsiteY20" fmla="*/ 871726 h 2590733"/>
              <a:gd name="connsiteX21" fmla="*/ 2331550 w 2331602"/>
              <a:gd name="connsiteY21" fmla="*/ 1067297 h 2590733"/>
              <a:gd name="connsiteX22" fmla="*/ 2266390 w 2331602"/>
              <a:gd name="connsiteY22" fmla="*/ 1451525 h 2590733"/>
              <a:gd name="connsiteX23" fmla="*/ 2245559 w 2331602"/>
              <a:gd name="connsiteY23" fmla="*/ 1646704 h 2590733"/>
              <a:gd name="connsiteX24" fmla="*/ 2172492 w 2331602"/>
              <a:gd name="connsiteY24" fmla="*/ 1714035 h 2590733"/>
              <a:gd name="connsiteX25" fmla="*/ 2130174 w 2331602"/>
              <a:gd name="connsiteY25" fmla="*/ 1909561 h 2590733"/>
              <a:gd name="connsiteX26" fmla="*/ 2153857 w 2331602"/>
              <a:gd name="connsiteY26" fmla="*/ 2021168 h 2590733"/>
              <a:gd name="connsiteX27" fmla="*/ 2209999 w 2331602"/>
              <a:gd name="connsiteY27" fmla="*/ 2178940 h 2590733"/>
              <a:gd name="connsiteX28" fmla="*/ 2142415 w 2331602"/>
              <a:gd name="connsiteY28" fmla="*/ 2275210 h 2590733"/>
              <a:gd name="connsiteX29" fmla="*/ 1669456 w 2331602"/>
              <a:gd name="connsiteY29" fmla="*/ 2369498 h 2590733"/>
              <a:gd name="connsiteX30" fmla="*/ 1416506 w 2331602"/>
              <a:gd name="connsiteY30" fmla="*/ 2461028 h 2590733"/>
              <a:gd name="connsiteX31" fmla="*/ 1160681 w 2331602"/>
              <a:gd name="connsiteY31" fmla="*/ 2588131 h 2590733"/>
              <a:gd name="connsiteX32" fmla="*/ 904858 w 2331602"/>
              <a:gd name="connsiteY32" fmla="*/ 2516088 h 2590733"/>
              <a:gd name="connsiteX33" fmla="*/ 630096 w 2331602"/>
              <a:gd name="connsiteY33" fmla="*/ 2524045 h 2590733"/>
              <a:gd name="connsiteX34" fmla="*/ 411465 w 2331602"/>
              <a:gd name="connsiteY34" fmla="*/ 2400087 h 2590733"/>
              <a:gd name="connsiteX35" fmla="*/ 158216 w 2331602"/>
              <a:gd name="connsiteY35" fmla="*/ 2434733 h 2590733"/>
              <a:gd name="connsiteX36" fmla="*/ 151751 w 2331602"/>
              <a:gd name="connsiteY36" fmla="*/ 2257852 h 2590733"/>
              <a:gd name="connsiteX37" fmla="*/ 47722 w 2331602"/>
              <a:gd name="connsiteY37" fmla="*/ 2118261 h 2590733"/>
              <a:gd name="connsiteX38" fmla="*/ 905 w 2331602"/>
              <a:gd name="connsiteY38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687738 w 2355875"/>
              <a:gd name="connsiteY3" fmla="*/ 1562342 h 2590733"/>
              <a:gd name="connsiteX4" fmla="*/ 1393167 w 2355875"/>
              <a:gd name="connsiteY4" fmla="*/ 1586451 h 2590733"/>
              <a:gd name="connsiteX5" fmla="*/ 1560460 w 2355875"/>
              <a:gd name="connsiteY5" fmla="*/ 1498334 h 2590733"/>
              <a:gd name="connsiteX6" fmla="*/ 1627730 w 2355875"/>
              <a:gd name="connsiteY6" fmla="*/ 1366268 h 2590733"/>
              <a:gd name="connsiteX7" fmla="*/ 1547137 w 2355875"/>
              <a:gd name="connsiteY7" fmla="*/ 1027674 h 2590733"/>
              <a:gd name="connsiteX8" fmla="*/ 1465660 w 2355875"/>
              <a:gd name="connsiteY8" fmla="*/ 786822 h 2590733"/>
              <a:gd name="connsiteX9" fmla="*/ 1428861 w 2355875"/>
              <a:gd name="connsiteY9" fmla="*/ 763227 h 2590733"/>
              <a:gd name="connsiteX10" fmla="*/ 1324830 w 2355875"/>
              <a:gd name="connsiteY10" fmla="*/ 623636 h 2590733"/>
              <a:gd name="connsiteX11" fmla="*/ 1217472 w 2355875"/>
              <a:gd name="connsiteY11" fmla="*/ 514067 h 2590733"/>
              <a:gd name="connsiteX12" fmla="*/ 1304828 w 2355875"/>
              <a:gd name="connsiteY12" fmla="*/ 474594 h 2590733"/>
              <a:gd name="connsiteX13" fmla="*/ 1495698 w 2355875"/>
              <a:gd name="connsiteY13" fmla="*/ 473709 h 2590733"/>
              <a:gd name="connsiteX14" fmla="*/ 1635183 w 2355875"/>
              <a:gd name="connsiteY14" fmla="*/ 357747 h 2590733"/>
              <a:gd name="connsiteX15" fmla="*/ 1578076 w 2355875"/>
              <a:gd name="connsiteY15" fmla="*/ 204172 h 2590733"/>
              <a:gd name="connsiteX16" fmla="*/ 1585477 w 2355875"/>
              <a:gd name="connsiteY16" fmla="*/ 14088 h 2590733"/>
              <a:gd name="connsiteX17" fmla="*/ 1850990 w 2355875"/>
              <a:gd name="connsiteY17" fmla="*/ 21986 h 2590733"/>
              <a:gd name="connsiteX18" fmla="*/ 1914116 w 2355875"/>
              <a:gd name="connsiteY18" fmla="*/ 85269 h 2590733"/>
              <a:gd name="connsiteX19" fmla="*/ 2061273 w 2355875"/>
              <a:gd name="connsiteY19" fmla="*/ 427714 h 2590733"/>
              <a:gd name="connsiteX20" fmla="*/ 2298806 w 2355875"/>
              <a:gd name="connsiteY20" fmla="*/ 815934 h 2590733"/>
              <a:gd name="connsiteX21" fmla="*/ 2301144 w 2355875"/>
              <a:gd name="connsiteY21" fmla="*/ 871726 h 2590733"/>
              <a:gd name="connsiteX22" fmla="*/ 2355823 w 2355875"/>
              <a:gd name="connsiteY22" fmla="*/ 1067297 h 2590733"/>
              <a:gd name="connsiteX23" fmla="*/ 2290663 w 2355875"/>
              <a:gd name="connsiteY23" fmla="*/ 1451525 h 2590733"/>
              <a:gd name="connsiteX24" fmla="*/ 2269832 w 2355875"/>
              <a:gd name="connsiteY24" fmla="*/ 1646704 h 2590733"/>
              <a:gd name="connsiteX25" fmla="*/ 2196765 w 2355875"/>
              <a:gd name="connsiteY25" fmla="*/ 1714035 h 2590733"/>
              <a:gd name="connsiteX26" fmla="*/ 2154447 w 2355875"/>
              <a:gd name="connsiteY26" fmla="*/ 1909561 h 2590733"/>
              <a:gd name="connsiteX27" fmla="*/ 2178130 w 2355875"/>
              <a:gd name="connsiteY27" fmla="*/ 2021168 h 2590733"/>
              <a:gd name="connsiteX28" fmla="*/ 2234272 w 2355875"/>
              <a:gd name="connsiteY28" fmla="*/ 2178940 h 2590733"/>
              <a:gd name="connsiteX29" fmla="*/ 2166688 w 2355875"/>
              <a:gd name="connsiteY29" fmla="*/ 2275210 h 2590733"/>
              <a:gd name="connsiteX30" fmla="*/ 1693729 w 2355875"/>
              <a:gd name="connsiteY30" fmla="*/ 2369498 h 2590733"/>
              <a:gd name="connsiteX31" fmla="*/ 1440779 w 2355875"/>
              <a:gd name="connsiteY31" fmla="*/ 2461028 h 2590733"/>
              <a:gd name="connsiteX32" fmla="*/ 1184954 w 2355875"/>
              <a:gd name="connsiteY32" fmla="*/ 2588131 h 2590733"/>
              <a:gd name="connsiteX33" fmla="*/ 929131 w 2355875"/>
              <a:gd name="connsiteY33" fmla="*/ 2516088 h 2590733"/>
              <a:gd name="connsiteX34" fmla="*/ 654369 w 2355875"/>
              <a:gd name="connsiteY34" fmla="*/ 2524045 h 2590733"/>
              <a:gd name="connsiteX35" fmla="*/ 435738 w 2355875"/>
              <a:gd name="connsiteY35" fmla="*/ 2400087 h 2590733"/>
              <a:gd name="connsiteX36" fmla="*/ 182489 w 2355875"/>
              <a:gd name="connsiteY36" fmla="*/ 2434733 h 2590733"/>
              <a:gd name="connsiteX37" fmla="*/ 176024 w 2355875"/>
              <a:gd name="connsiteY37" fmla="*/ 2257852 h 2590733"/>
              <a:gd name="connsiteX38" fmla="*/ 71995 w 2355875"/>
              <a:gd name="connsiteY38" fmla="*/ 2118261 h 2590733"/>
              <a:gd name="connsiteX39" fmla="*/ 25178 w 2355875"/>
              <a:gd name="connsiteY39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564638 w 2355875"/>
              <a:gd name="connsiteY3" fmla="*/ 1559992 h 2590733"/>
              <a:gd name="connsiteX4" fmla="*/ 687738 w 2355875"/>
              <a:gd name="connsiteY4" fmla="*/ 1562342 h 2590733"/>
              <a:gd name="connsiteX5" fmla="*/ 1393167 w 2355875"/>
              <a:gd name="connsiteY5" fmla="*/ 1586451 h 2590733"/>
              <a:gd name="connsiteX6" fmla="*/ 1560460 w 2355875"/>
              <a:gd name="connsiteY6" fmla="*/ 1498334 h 2590733"/>
              <a:gd name="connsiteX7" fmla="*/ 1627730 w 2355875"/>
              <a:gd name="connsiteY7" fmla="*/ 1366268 h 2590733"/>
              <a:gd name="connsiteX8" fmla="*/ 1547137 w 2355875"/>
              <a:gd name="connsiteY8" fmla="*/ 1027674 h 2590733"/>
              <a:gd name="connsiteX9" fmla="*/ 1465660 w 2355875"/>
              <a:gd name="connsiteY9" fmla="*/ 786822 h 2590733"/>
              <a:gd name="connsiteX10" fmla="*/ 1428861 w 2355875"/>
              <a:gd name="connsiteY10" fmla="*/ 763227 h 2590733"/>
              <a:gd name="connsiteX11" fmla="*/ 1324830 w 2355875"/>
              <a:gd name="connsiteY11" fmla="*/ 623636 h 2590733"/>
              <a:gd name="connsiteX12" fmla="*/ 1217472 w 2355875"/>
              <a:gd name="connsiteY12" fmla="*/ 514067 h 2590733"/>
              <a:gd name="connsiteX13" fmla="*/ 1304828 w 2355875"/>
              <a:gd name="connsiteY13" fmla="*/ 474594 h 2590733"/>
              <a:gd name="connsiteX14" fmla="*/ 1495698 w 2355875"/>
              <a:gd name="connsiteY14" fmla="*/ 473709 h 2590733"/>
              <a:gd name="connsiteX15" fmla="*/ 1635183 w 2355875"/>
              <a:gd name="connsiteY15" fmla="*/ 357747 h 2590733"/>
              <a:gd name="connsiteX16" fmla="*/ 1578076 w 2355875"/>
              <a:gd name="connsiteY16" fmla="*/ 204172 h 2590733"/>
              <a:gd name="connsiteX17" fmla="*/ 1585477 w 2355875"/>
              <a:gd name="connsiteY17" fmla="*/ 14088 h 2590733"/>
              <a:gd name="connsiteX18" fmla="*/ 1850990 w 2355875"/>
              <a:gd name="connsiteY18" fmla="*/ 21986 h 2590733"/>
              <a:gd name="connsiteX19" fmla="*/ 1914116 w 2355875"/>
              <a:gd name="connsiteY19" fmla="*/ 85269 h 2590733"/>
              <a:gd name="connsiteX20" fmla="*/ 2061273 w 2355875"/>
              <a:gd name="connsiteY20" fmla="*/ 427714 h 2590733"/>
              <a:gd name="connsiteX21" fmla="*/ 2298806 w 2355875"/>
              <a:gd name="connsiteY21" fmla="*/ 815934 h 2590733"/>
              <a:gd name="connsiteX22" fmla="*/ 2301144 w 2355875"/>
              <a:gd name="connsiteY22" fmla="*/ 871726 h 2590733"/>
              <a:gd name="connsiteX23" fmla="*/ 2355823 w 2355875"/>
              <a:gd name="connsiteY23" fmla="*/ 1067297 h 2590733"/>
              <a:gd name="connsiteX24" fmla="*/ 2290663 w 2355875"/>
              <a:gd name="connsiteY24" fmla="*/ 1451525 h 2590733"/>
              <a:gd name="connsiteX25" fmla="*/ 2269832 w 2355875"/>
              <a:gd name="connsiteY25" fmla="*/ 1646704 h 2590733"/>
              <a:gd name="connsiteX26" fmla="*/ 2196765 w 2355875"/>
              <a:gd name="connsiteY26" fmla="*/ 1714035 h 2590733"/>
              <a:gd name="connsiteX27" fmla="*/ 2154447 w 2355875"/>
              <a:gd name="connsiteY27" fmla="*/ 1909561 h 2590733"/>
              <a:gd name="connsiteX28" fmla="*/ 2178130 w 2355875"/>
              <a:gd name="connsiteY28" fmla="*/ 2021168 h 2590733"/>
              <a:gd name="connsiteX29" fmla="*/ 2234272 w 2355875"/>
              <a:gd name="connsiteY29" fmla="*/ 2178940 h 2590733"/>
              <a:gd name="connsiteX30" fmla="*/ 2166688 w 2355875"/>
              <a:gd name="connsiteY30" fmla="*/ 2275210 h 2590733"/>
              <a:gd name="connsiteX31" fmla="*/ 1693729 w 2355875"/>
              <a:gd name="connsiteY31" fmla="*/ 2369498 h 2590733"/>
              <a:gd name="connsiteX32" fmla="*/ 1440779 w 2355875"/>
              <a:gd name="connsiteY32" fmla="*/ 2461028 h 2590733"/>
              <a:gd name="connsiteX33" fmla="*/ 1184954 w 2355875"/>
              <a:gd name="connsiteY33" fmla="*/ 2588131 h 2590733"/>
              <a:gd name="connsiteX34" fmla="*/ 929131 w 2355875"/>
              <a:gd name="connsiteY34" fmla="*/ 2516088 h 2590733"/>
              <a:gd name="connsiteX35" fmla="*/ 654369 w 2355875"/>
              <a:gd name="connsiteY35" fmla="*/ 2524045 h 2590733"/>
              <a:gd name="connsiteX36" fmla="*/ 435738 w 2355875"/>
              <a:gd name="connsiteY36" fmla="*/ 2400087 h 2590733"/>
              <a:gd name="connsiteX37" fmla="*/ 182489 w 2355875"/>
              <a:gd name="connsiteY37" fmla="*/ 2434733 h 2590733"/>
              <a:gd name="connsiteX38" fmla="*/ 176024 w 2355875"/>
              <a:gd name="connsiteY38" fmla="*/ 2257852 h 2590733"/>
              <a:gd name="connsiteX39" fmla="*/ 71995 w 2355875"/>
              <a:gd name="connsiteY39" fmla="*/ 2118261 h 2590733"/>
              <a:gd name="connsiteX40" fmla="*/ 25178 w 2355875"/>
              <a:gd name="connsiteY40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393167 w 2355875"/>
              <a:gd name="connsiteY6" fmla="*/ 1586451 h 2590733"/>
              <a:gd name="connsiteX7" fmla="*/ 1560460 w 2355875"/>
              <a:gd name="connsiteY7" fmla="*/ 1498334 h 2590733"/>
              <a:gd name="connsiteX8" fmla="*/ 1627730 w 2355875"/>
              <a:gd name="connsiteY8" fmla="*/ 1366268 h 2590733"/>
              <a:gd name="connsiteX9" fmla="*/ 1547137 w 2355875"/>
              <a:gd name="connsiteY9" fmla="*/ 1027674 h 2590733"/>
              <a:gd name="connsiteX10" fmla="*/ 1465660 w 2355875"/>
              <a:gd name="connsiteY10" fmla="*/ 786822 h 2590733"/>
              <a:gd name="connsiteX11" fmla="*/ 1428861 w 2355875"/>
              <a:gd name="connsiteY11" fmla="*/ 763227 h 2590733"/>
              <a:gd name="connsiteX12" fmla="*/ 1324830 w 2355875"/>
              <a:gd name="connsiteY12" fmla="*/ 623636 h 2590733"/>
              <a:gd name="connsiteX13" fmla="*/ 1217472 w 2355875"/>
              <a:gd name="connsiteY13" fmla="*/ 514067 h 2590733"/>
              <a:gd name="connsiteX14" fmla="*/ 1304828 w 2355875"/>
              <a:gd name="connsiteY14" fmla="*/ 474594 h 2590733"/>
              <a:gd name="connsiteX15" fmla="*/ 1495698 w 2355875"/>
              <a:gd name="connsiteY15" fmla="*/ 473709 h 2590733"/>
              <a:gd name="connsiteX16" fmla="*/ 1635183 w 2355875"/>
              <a:gd name="connsiteY16" fmla="*/ 357747 h 2590733"/>
              <a:gd name="connsiteX17" fmla="*/ 1578076 w 2355875"/>
              <a:gd name="connsiteY17" fmla="*/ 204172 h 2590733"/>
              <a:gd name="connsiteX18" fmla="*/ 1585477 w 2355875"/>
              <a:gd name="connsiteY18" fmla="*/ 14088 h 2590733"/>
              <a:gd name="connsiteX19" fmla="*/ 1850990 w 2355875"/>
              <a:gd name="connsiteY19" fmla="*/ 21986 h 2590733"/>
              <a:gd name="connsiteX20" fmla="*/ 1914116 w 2355875"/>
              <a:gd name="connsiteY20" fmla="*/ 85269 h 2590733"/>
              <a:gd name="connsiteX21" fmla="*/ 2061273 w 2355875"/>
              <a:gd name="connsiteY21" fmla="*/ 427714 h 2590733"/>
              <a:gd name="connsiteX22" fmla="*/ 2298806 w 2355875"/>
              <a:gd name="connsiteY22" fmla="*/ 815934 h 2590733"/>
              <a:gd name="connsiteX23" fmla="*/ 2301144 w 2355875"/>
              <a:gd name="connsiteY23" fmla="*/ 871726 h 2590733"/>
              <a:gd name="connsiteX24" fmla="*/ 2355823 w 2355875"/>
              <a:gd name="connsiteY24" fmla="*/ 1067297 h 2590733"/>
              <a:gd name="connsiteX25" fmla="*/ 2290663 w 2355875"/>
              <a:gd name="connsiteY25" fmla="*/ 1451525 h 2590733"/>
              <a:gd name="connsiteX26" fmla="*/ 2269832 w 2355875"/>
              <a:gd name="connsiteY26" fmla="*/ 1646704 h 2590733"/>
              <a:gd name="connsiteX27" fmla="*/ 2196765 w 2355875"/>
              <a:gd name="connsiteY27" fmla="*/ 1714035 h 2590733"/>
              <a:gd name="connsiteX28" fmla="*/ 2154447 w 2355875"/>
              <a:gd name="connsiteY28" fmla="*/ 1909561 h 2590733"/>
              <a:gd name="connsiteX29" fmla="*/ 2178130 w 2355875"/>
              <a:gd name="connsiteY29" fmla="*/ 2021168 h 2590733"/>
              <a:gd name="connsiteX30" fmla="*/ 2234272 w 2355875"/>
              <a:gd name="connsiteY30" fmla="*/ 2178940 h 2590733"/>
              <a:gd name="connsiteX31" fmla="*/ 2166688 w 2355875"/>
              <a:gd name="connsiteY31" fmla="*/ 2275210 h 2590733"/>
              <a:gd name="connsiteX32" fmla="*/ 1693729 w 2355875"/>
              <a:gd name="connsiteY32" fmla="*/ 2369498 h 2590733"/>
              <a:gd name="connsiteX33" fmla="*/ 1440779 w 2355875"/>
              <a:gd name="connsiteY33" fmla="*/ 2461028 h 2590733"/>
              <a:gd name="connsiteX34" fmla="*/ 1184954 w 2355875"/>
              <a:gd name="connsiteY34" fmla="*/ 2588131 h 2590733"/>
              <a:gd name="connsiteX35" fmla="*/ 929131 w 2355875"/>
              <a:gd name="connsiteY35" fmla="*/ 2516088 h 2590733"/>
              <a:gd name="connsiteX36" fmla="*/ 654369 w 2355875"/>
              <a:gd name="connsiteY36" fmla="*/ 2524045 h 2590733"/>
              <a:gd name="connsiteX37" fmla="*/ 435738 w 2355875"/>
              <a:gd name="connsiteY37" fmla="*/ 2400087 h 2590733"/>
              <a:gd name="connsiteX38" fmla="*/ 182489 w 2355875"/>
              <a:gd name="connsiteY38" fmla="*/ 2434733 h 2590733"/>
              <a:gd name="connsiteX39" fmla="*/ 176024 w 2355875"/>
              <a:gd name="connsiteY39" fmla="*/ 2257852 h 2590733"/>
              <a:gd name="connsiteX40" fmla="*/ 71995 w 2355875"/>
              <a:gd name="connsiteY40" fmla="*/ 2118261 h 2590733"/>
              <a:gd name="connsiteX41" fmla="*/ 25178 w 2355875"/>
              <a:gd name="connsiteY41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1146795 w 2355875"/>
              <a:gd name="connsiteY6" fmla="*/ 1598437 h 2590733"/>
              <a:gd name="connsiteX7" fmla="*/ 1393167 w 2355875"/>
              <a:gd name="connsiteY7" fmla="*/ 1586451 h 2590733"/>
              <a:gd name="connsiteX8" fmla="*/ 1560460 w 2355875"/>
              <a:gd name="connsiteY8" fmla="*/ 1498334 h 2590733"/>
              <a:gd name="connsiteX9" fmla="*/ 1627730 w 2355875"/>
              <a:gd name="connsiteY9" fmla="*/ 1366268 h 2590733"/>
              <a:gd name="connsiteX10" fmla="*/ 1547137 w 2355875"/>
              <a:gd name="connsiteY10" fmla="*/ 1027674 h 2590733"/>
              <a:gd name="connsiteX11" fmla="*/ 1465660 w 2355875"/>
              <a:gd name="connsiteY11" fmla="*/ 786822 h 2590733"/>
              <a:gd name="connsiteX12" fmla="*/ 1428861 w 2355875"/>
              <a:gd name="connsiteY12" fmla="*/ 763227 h 2590733"/>
              <a:gd name="connsiteX13" fmla="*/ 1324830 w 2355875"/>
              <a:gd name="connsiteY13" fmla="*/ 623636 h 2590733"/>
              <a:gd name="connsiteX14" fmla="*/ 1217472 w 2355875"/>
              <a:gd name="connsiteY14" fmla="*/ 514067 h 2590733"/>
              <a:gd name="connsiteX15" fmla="*/ 1304828 w 2355875"/>
              <a:gd name="connsiteY15" fmla="*/ 474594 h 2590733"/>
              <a:gd name="connsiteX16" fmla="*/ 1495698 w 2355875"/>
              <a:gd name="connsiteY16" fmla="*/ 473709 h 2590733"/>
              <a:gd name="connsiteX17" fmla="*/ 1635183 w 2355875"/>
              <a:gd name="connsiteY17" fmla="*/ 357747 h 2590733"/>
              <a:gd name="connsiteX18" fmla="*/ 1578076 w 2355875"/>
              <a:gd name="connsiteY18" fmla="*/ 204172 h 2590733"/>
              <a:gd name="connsiteX19" fmla="*/ 1585477 w 2355875"/>
              <a:gd name="connsiteY19" fmla="*/ 14088 h 2590733"/>
              <a:gd name="connsiteX20" fmla="*/ 1850990 w 2355875"/>
              <a:gd name="connsiteY20" fmla="*/ 21986 h 2590733"/>
              <a:gd name="connsiteX21" fmla="*/ 1914116 w 2355875"/>
              <a:gd name="connsiteY21" fmla="*/ 85269 h 2590733"/>
              <a:gd name="connsiteX22" fmla="*/ 2061273 w 2355875"/>
              <a:gd name="connsiteY22" fmla="*/ 427714 h 2590733"/>
              <a:gd name="connsiteX23" fmla="*/ 2298806 w 2355875"/>
              <a:gd name="connsiteY23" fmla="*/ 815934 h 2590733"/>
              <a:gd name="connsiteX24" fmla="*/ 2301144 w 2355875"/>
              <a:gd name="connsiteY24" fmla="*/ 871726 h 2590733"/>
              <a:gd name="connsiteX25" fmla="*/ 2355823 w 2355875"/>
              <a:gd name="connsiteY25" fmla="*/ 1067297 h 2590733"/>
              <a:gd name="connsiteX26" fmla="*/ 2290663 w 2355875"/>
              <a:gd name="connsiteY26" fmla="*/ 1451525 h 2590733"/>
              <a:gd name="connsiteX27" fmla="*/ 2269832 w 2355875"/>
              <a:gd name="connsiteY27" fmla="*/ 1646704 h 2590733"/>
              <a:gd name="connsiteX28" fmla="*/ 2196765 w 2355875"/>
              <a:gd name="connsiteY28" fmla="*/ 1714035 h 2590733"/>
              <a:gd name="connsiteX29" fmla="*/ 2154447 w 2355875"/>
              <a:gd name="connsiteY29" fmla="*/ 1909561 h 2590733"/>
              <a:gd name="connsiteX30" fmla="*/ 2178130 w 2355875"/>
              <a:gd name="connsiteY30" fmla="*/ 2021168 h 2590733"/>
              <a:gd name="connsiteX31" fmla="*/ 2234272 w 2355875"/>
              <a:gd name="connsiteY31" fmla="*/ 2178940 h 2590733"/>
              <a:gd name="connsiteX32" fmla="*/ 2166688 w 2355875"/>
              <a:gd name="connsiteY32" fmla="*/ 2275210 h 2590733"/>
              <a:gd name="connsiteX33" fmla="*/ 1693729 w 2355875"/>
              <a:gd name="connsiteY33" fmla="*/ 2369498 h 2590733"/>
              <a:gd name="connsiteX34" fmla="*/ 1440779 w 2355875"/>
              <a:gd name="connsiteY34" fmla="*/ 2461028 h 2590733"/>
              <a:gd name="connsiteX35" fmla="*/ 1184954 w 2355875"/>
              <a:gd name="connsiteY35" fmla="*/ 2588131 h 2590733"/>
              <a:gd name="connsiteX36" fmla="*/ 929131 w 2355875"/>
              <a:gd name="connsiteY36" fmla="*/ 2516088 h 2590733"/>
              <a:gd name="connsiteX37" fmla="*/ 654369 w 2355875"/>
              <a:gd name="connsiteY37" fmla="*/ 2524045 h 2590733"/>
              <a:gd name="connsiteX38" fmla="*/ 435738 w 2355875"/>
              <a:gd name="connsiteY38" fmla="*/ 2400087 h 2590733"/>
              <a:gd name="connsiteX39" fmla="*/ 182489 w 2355875"/>
              <a:gd name="connsiteY39" fmla="*/ 2434733 h 2590733"/>
              <a:gd name="connsiteX40" fmla="*/ 176024 w 2355875"/>
              <a:gd name="connsiteY40" fmla="*/ 2257852 h 2590733"/>
              <a:gd name="connsiteX41" fmla="*/ 71995 w 2355875"/>
              <a:gd name="connsiteY41" fmla="*/ 2118261 h 2590733"/>
              <a:gd name="connsiteX42" fmla="*/ 25178 w 2355875"/>
              <a:gd name="connsiteY42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60460 w 2355875"/>
              <a:gd name="connsiteY9" fmla="*/ 1498334 h 2590733"/>
              <a:gd name="connsiteX10" fmla="*/ 1627730 w 2355875"/>
              <a:gd name="connsiteY10" fmla="*/ 1366268 h 2590733"/>
              <a:gd name="connsiteX11" fmla="*/ 1547137 w 2355875"/>
              <a:gd name="connsiteY11" fmla="*/ 1027674 h 2590733"/>
              <a:gd name="connsiteX12" fmla="*/ 1465660 w 2355875"/>
              <a:gd name="connsiteY12" fmla="*/ 786822 h 2590733"/>
              <a:gd name="connsiteX13" fmla="*/ 1428861 w 2355875"/>
              <a:gd name="connsiteY13" fmla="*/ 763227 h 2590733"/>
              <a:gd name="connsiteX14" fmla="*/ 1324830 w 2355875"/>
              <a:gd name="connsiteY14" fmla="*/ 623636 h 2590733"/>
              <a:gd name="connsiteX15" fmla="*/ 1217472 w 2355875"/>
              <a:gd name="connsiteY15" fmla="*/ 514067 h 2590733"/>
              <a:gd name="connsiteX16" fmla="*/ 1304828 w 2355875"/>
              <a:gd name="connsiteY16" fmla="*/ 474594 h 2590733"/>
              <a:gd name="connsiteX17" fmla="*/ 1495698 w 2355875"/>
              <a:gd name="connsiteY17" fmla="*/ 473709 h 2590733"/>
              <a:gd name="connsiteX18" fmla="*/ 1635183 w 2355875"/>
              <a:gd name="connsiteY18" fmla="*/ 357747 h 2590733"/>
              <a:gd name="connsiteX19" fmla="*/ 1578076 w 2355875"/>
              <a:gd name="connsiteY19" fmla="*/ 204172 h 2590733"/>
              <a:gd name="connsiteX20" fmla="*/ 1585477 w 2355875"/>
              <a:gd name="connsiteY20" fmla="*/ 14088 h 2590733"/>
              <a:gd name="connsiteX21" fmla="*/ 1850990 w 2355875"/>
              <a:gd name="connsiteY21" fmla="*/ 21986 h 2590733"/>
              <a:gd name="connsiteX22" fmla="*/ 1914116 w 2355875"/>
              <a:gd name="connsiteY22" fmla="*/ 85269 h 2590733"/>
              <a:gd name="connsiteX23" fmla="*/ 2061273 w 2355875"/>
              <a:gd name="connsiteY23" fmla="*/ 427714 h 2590733"/>
              <a:gd name="connsiteX24" fmla="*/ 2298806 w 2355875"/>
              <a:gd name="connsiteY24" fmla="*/ 815934 h 2590733"/>
              <a:gd name="connsiteX25" fmla="*/ 2301144 w 2355875"/>
              <a:gd name="connsiteY25" fmla="*/ 871726 h 2590733"/>
              <a:gd name="connsiteX26" fmla="*/ 2355823 w 2355875"/>
              <a:gd name="connsiteY26" fmla="*/ 1067297 h 2590733"/>
              <a:gd name="connsiteX27" fmla="*/ 2290663 w 2355875"/>
              <a:gd name="connsiteY27" fmla="*/ 1451525 h 2590733"/>
              <a:gd name="connsiteX28" fmla="*/ 2269832 w 2355875"/>
              <a:gd name="connsiteY28" fmla="*/ 1646704 h 2590733"/>
              <a:gd name="connsiteX29" fmla="*/ 2196765 w 2355875"/>
              <a:gd name="connsiteY29" fmla="*/ 1714035 h 2590733"/>
              <a:gd name="connsiteX30" fmla="*/ 2154447 w 2355875"/>
              <a:gd name="connsiteY30" fmla="*/ 1909561 h 2590733"/>
              <a:gd name="connsiteX31" fmla="*/ 2178130 w 2355875"/>
              <a:gd name="connsiteY31" fmla="*/ 2021168 h 2590733"/>
              <a:gd name="connsiteX32" fmla="*/ 2234272 w 2355875"/>
              <a:gd name="connsiteY32" fmla="*/ 2178940 h 2590733"/>
              <a:gd name="connsiteX33" fmla="*/ 2166688 w 2355875"/>
              <a:gd name="connsiteY33" fmla="*/ 2275210 h 2590733"/>
              <a:gd name="connsiteX34" fmla="*/ 1693729 w 2355875"/>
              <a:gd name="connsiteY34" fmla="*/ 2369498 h 2590733"/>
              <a:gd name="connsiteX35" fmla="*/ 1440779 w 2355875"/>
              <a:gd name="connsiteY35" fmla="*/ 2461028 h 2590733"/>
              <a:gd name="connsiteX36" fmla="*/ 1184954 w 2355875"/>
              <a:gd name="connsiteY36" fmla="*/ 2588131 h 2590733"/>
              <a:gd name="connsiteX37" fmla="*/ 929131 w 2355875"/>
              <a:gd name="connsiteY37" fmla="*/ 2516088 h 2590733"/>
              <a:gd name="connsiteX38" fmla="*/ 654369 w 2355875"/>
              <a:gd name="connsiteY38" fmla="*/ 2524045 h 2590733"/>
              <a:gd name="connsiteX39" fmla="*/ 435738 w 2355875"/>
              <a:gd name="connsiteY39" fmla="*/ 2400087 h 2590733"/>
              <a:gd name="connsiteX40" fmla="*/ 182489 w 2355875"/>
              <a:gd name="connsiteY40" fmla="*/ 2434733 h 2590733"/>
              <a:gd name="connsiteX41" fmla="*/ 176024 w 2355875"/>
              <a:gd name="connsiteY41" fmla="*/ 2257852 h 2590733"/>
              <a:gd name="connsiteX42" fmla="*/ 71995 w 2355875"/>
              <a:gd name="connsiteY42" fmla="*/ 2118261 h 2590733"/>
              <a:gd name="connsiteX43" fmla="*/ 25178 w 2355875"/>
              <a:gd name="connsiteY43" fmla="*/ 1897907 h 2590733"/>
              <a:gd name="connsiteX0" fmla="*/ 25178 w 2355875"/>
              <a:gd name="connsiteY0" fmla="*/ 1897907 h 2590733"/>
              <a:gd name="connsiteX1" fmla="*/ 4368 w 2355875"/>
              <a:gd name="connsiteY1" fmla="*/ 1885367 h 2590733"/>
              <a:gd name="connsiteX2" fmla="*/ 109910 w 2355875"/>
              <a:gd name="connsiteY2" fmla="*/ 1710197 h 2590733"/>
              <a:gd name="connsiteX3" fmla="*/ 393552 w 2355875"/>
              <a:gd name="connsiteY3" fmla="*/ 1631193 h 2590733"/>
              <a:gd name="connsiteX4" fmla="*/ 564638 w 2355875"/>
              <a:gd name="connsiteY4" fmla="*/ 1559992 h 2590733"/>
              <a:gd name="connsiteX5" fmla="*/ 687738 w 2355875"/>
              <a:gd name="connsiteY5" fmla="*/ 1562342 h 2590733"/>
              <a:gd name="connsiteX6" fmla="*/ 948302 w 2355875"/>
              <a:gd name="connsiteY6" fmla="*/ 1524940 h 2590733"/>
              <a:gd name="connsiteX7" fmla="*/ 1146795 w 2355875"/>
              <a:gd name="connsiteY7" fmla="*/ 1598437 h 2590733"/>
              <a:gd name="connsiteX8" fmla="*/ 1393167 w 2355875"/>
              <a:gd name="connsiteY8" fmla="*/ 1586451 h 2590733"/>
              <a:gd name="connsiteX9" fmla="*/ 1507650 w 2355875"/>
              <a:gd name="connsiteY9" fmla="*/ 1545369 h 2590733"/>
              <a:gd name="connsiteX10" fmla="*/ 1560460 w 2355875"/>
              <a:gd name="connsiteY10" fmla="*/ 1498334 h 2590733"/>
              <a:gd name="connsiteX11" fmla="*/ 1627730 w 2355875"/>
              <a:gd name="connsiteY11" fmla="*/ 1366268 h 2590733"/>
              <a:gd name="connsiteX12" fmla="*/ 1547137 w 2355875"/>
              <a:gd name="connsiteY12" fmla="*/ 1027674 h 2590733"/>
              <a:gd name="connsiteX13" fmla="*/ 1465660 w 2355875"/>
              <a:gd name="connsiteY13" fmla="*/ 786822 h 2590733"/>
              <a:gd name="connsiteX14" fmla="*/ 1428861 w 2355875"/>
              <a:gd name="connsiteY14" fmla="*/ 763227 h 2590733"/>
              <a:gd name="connsiteX15" fmla="*/ 1324830 w 2355875"/>
              <a:gd name="connsiteY15" fmla="*/ 623636 h 2590733"/>
              <a:gd name="connsiteX16" fmla="*/ 1217472 w 2355875"/>
              <a:gd name="connsiteY16" fmla="*/ 514067 h 2590733"/>
              <a:gd name="connsiteX17" fmla="*/ 1304828 w 2355875"/>
              <a:gd name="connsiteY17" fmla="*/ 474594 h 2590733"/>
              <a:gd name="connsiteX18" fmla="*/ 1495698 w 2355875"/>
              <a:gd name="connsiteY18" fmla="*/ 473709 h 2590733"/>
              <a:gd name="connsiteX19" fmla="*/ 1635183 w 2355875"/>
              <a:gd name="connsiteY19" fmla="*/ 357747 h 2590733"/>
              <a:gd name="connsiteX20" fmla="*/ 1578076 w 2355875"/>
              <a:gd name="connsiteY20" fmla="*/ 204172 h 2590733"/>
              <a:gd name="connsiteX21" fmla="*/ 1585477 w 2355875"/>
              <a:gd name="connsiteY21" fmla="*/ 14088 h 2590733"/>
              <a:gd name="connsiteX22" fmla="*/ 1850990 w 2355875"/>
              <a:gd name="connsiteY22" fmla="*/ 21986 h 2590733"/>
              <a:gd name="connsiteX23" fmla="*/ 1914116 w 2355875"/>
              <a:gd name="connsiteY23" fmla="*/ 85269 h 2590733"/>
              <a:gd name="connsiteX24" fmla="*/ 2061273 w 2355875"/>
              <a:gd name="connsiteY24" fmla="*/ 427714 h 2590733"/>
              <a:gd name="connsiteX25" fmla="*/ 2298806 w 2355875"/>
              <a:gd name="connsiteY25" fmla="*/ 815934 h 2590733"/>
              <a:gd name="connsiteX26" fmla="*/ 2301144 w 2355875"/>
              <a:gd name="connsiteY26" fmla="*/ 871726 h 2590733"/>
              <a:gd name="connsiteX27" fmla="*/ 2355823 w 2355875"/>
              <a:gd name="connsiteY27" fmla="*/ 1067297 h 2590733"/>
              <a:gd name="connsiteX28" fmla="*/ 2290663 w 2355875"/>
              <a:gd name="connsiteY28" fmla="*/ 1451525 h 2590733"/>
              <a:gd name="connsiteX29" fmla="*/ 2269832 w 2355875"/>
              <a:gd name="connsiteY29" fmla="*/ 1646704 h 2590733"/>
              <a:gd name="connsiteX30" fmla="*/ 2196765 w 2355875"/>
              <a:gd name="connsiteY30" fmla="*/ 1714035 h 2590733"/>
              <a:gd name="connsiteX31" fmla="*/ 2154447 w 2355875"/>
              <a:gd name="connsiteY31" fmla="*/ 1909561 h 2590733"/>
              <a:gd name="connsiteX32" fmla="*/ 2178130 w 2355875"/>
              <a:gd name="connsiteY32" fmla="*/ 2021168 h 2590733"/>
              <a:gd name="connsiteX33" fmla="*/ 2234272 w 2355875"/>
              <a:gd name="connsiteY33" fmla="*/ 2178940 h 2590733"/>
              <a:gd name="connsiteX34" fmla="*/ 2166688 w 2355875"/>
              <a:gd name="connsiteY34" fmla="*/ 2275210 h 2590733"/>
              <a:gd name="connsiteX35" fmla="*/ 1693729 w 2355875"/>
              <a:gd name="connsiteY35" fmla="*/ 2369498 h 2590733"/>
              <a:gd name="connsiteX36" fmla="*/ 1440779 w 2355875"/>
              <a:gd name="connsiteY36" fmla="*/ 2461028 h 2590733"/>
              <a:gd name="connsiteX37" fmla="*/ 1184954 w 2355875"/>
              <a:gd name="connsiteY37" fmla="*/ 2588131 h 2590733"/>
              <a:gd name="connsiteX38" fmla="*/ 929131 w 2355875"/>
              <a:gd name="connsiteY38" fmla="*/ 2516088 h 2590733"/>
              <a:gd name="connsiteX39" fmla="*/ 654369 w 2355875"/>
              <a:gd name="connsiteY39" fmla="*/ 2524045 h 2590733"/>
              <a:gd name="connsiteX40" fmla="*/ 435738 w 2355875"/>
              <a:gd name="connsiteY40" fmla="*/ 2400087 h 2590733"/>
              <a:gd name="connsiteX41" fmla="*/ 182489 w 2355875"/>
              <a:gd name="connsiteY41" fmla="*/ 2434733 h 2590733"/>
              <a:gd name="connsiteX42" fmla="*/ 176024 w 2355875"/>
              <a:gd name="connsiteY42" fmla="*/ 2257852 h 2590733"/>
              <a:gd name="connsiteX43" fmla="*/ 71995 w 2355875"/>
              <a:gd name="connsiteY43" fmla="*/ 2118261 h 2590733"/>
              <a:gd name="connsiteX44" fmla="*/ 25178 w 2355875"/>
              <a:gd name="connsiteY44" fmla="*/ 1897907 h 2590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2355875" h="2590733">
                <a:moveTo>
                  <a:pt x="25178" y="1897907"/>
                </a:moveTo>
                <a:cubicBezTo>
                  <a:pt x="13907" y="1859091"/>
                  <a:pt x="-9754" y="1916652"/>
                  <a:pt x="4368" y="1885367"/>
                </a:cubicBezTo>
                <a:cubicBezTo>
                  <a:pt x="18490" y="1854082"/>
                  <a:pt x="44397" y="1756895"/>
                  <a:pt x="109910" y="1710197"/>
                </a:cubicBezTo>
                <a:cubicBezTo>
                  <a:pt x="175423" y="1663499"/>
                  <a:pt x="317764" y="1656227"/>
                  <a:pt x="393552" y="1631193"/>
                </a:cubicBezTo>
                <a:cubicBezTo>
                  <a:pt x="469340" y="1606159"/>
                  <a:pt x="516256" y="1567132"/>
                  <a:pt x="564638" y="1559992"/>
                </a:cubicBezTo>
                <a:cubicBezTo>
                  <a:pt x="613021" y="1552852"/>
                  <a:pt x="629099" y="1558950"/>
                  <a:pt x="687738" y="1562342"/>
                </a:cubicBezTo>
                <a:cubicBezTo>
                  <a:pt x="746377" y="1565734"/>
                  <a:pt x="871793" y="1518924"/>
                  <a:pt x="948302" y="1524940"/>
                </a:cubicBezTo>
                <a:cubicBezTo>
                  <a:pt x="1024811" y="1530956"/>
                  <a:pt x="1067346" y="1597419"/>
                  <a:pt x="1146795" y="1598437"/>
                </a:cubicBezTo>
                <a:cubicBezTo>
                  <a:pt x="1226244" y="1599455"/>
                  <a:pt x="1329688" y="1591127"/>
                  <a:pt x="1393167" y="1586451"/>
                </a:cubicBezTo>
                <a:cubicBezTo>
                  <a:pt x="1456646" y="1581775"/>
                  <a:pt x="1479768" y="1560055"/>
                  <a:pt x="1507650" y="1545369"/>
                </a:cubicBezTo>
                <a:cubicBezTo>
                  <a:pt x="1535532" y="1530683"/>
                  <a:pt x="1543783" y="1532353"/>
                  <a:pt x="1560460" y="1498334"/>
                </a:cubicBezTo>
                <a:cubicBezTo>
                  <a:pt x="1590182" y="1458709"/>
                  <a:pt x="1629951" y="1444711"/>
                  <a:pt x="1627730" y="1366268"/>
                </a:cubicBezTo>
                <a:cubicBezTo>
                  <a:pt x="1625510" y="1287825"/>
                  <a:pt x="1564777" y="1121321"/>
                  <a:pt x="1547137" y="1027674"/>
                </a:cubicBezTo>
                <a:cubicBezTo>
                  <a:pt x="1529497" y="934027"/>
                  <a:pt x="1483604" y="833975"/>
                  <a:pt x="1465660" y="786822"/>
                </a:cubicBezTo>
                <a:cubicBezTo>
                  <a:pt x="1447716" y="739669"/>
                  <a:pt x="1452333" y="790425"/>
                  <a:pt x="1428861" y="763227"/>
                </a:cubicBezTo>
                <a:cubicBezTo>
                  <a:pt x="1405389" y="736029"/>
                  <a:pt x="1361830" y="662084"/>
                  <a:pt x="1324830" y="623636"/>
                </a:cubicBezTo>
                <a:cubicBezTo>
                  <a:pt x="1287830" y="585188"/>
                  <a:pt x="1222642" y="534641"/>
                  <a:pt x="1217472" y="514067"/>
                </a:cubicBezTo>
                <a:cubicBezTo>
                  <a:pt x="1212302" y="493493"/>
                  <a:pt x="1258457" y="481320"/>
                  <a:pt x="1304828" y="474594"/>
                </a:cubicBezTo>
                <a:cubicBezTo>
                  <a:pt x="1351199" y="467868"/>
                  <a:pt x="1438802" y="497450"/>
                  <a:pt x="1495698" y="473709"/>
                </a:cubicBezTo>
                <a:cubicBezTo>
                  <a:pt x="1552594" y="449968"/>
                  <a:pt x="1622537" y="390806"/>
                  <a:pt x="1635183" y="357747"/>
                </a:cubicBezTo>
                <a:cubicBezTo>
                  <a:pt x="1647829" y="324688"/>
                  <a:pt x="1586360" y="261448"/>
                  <a:pt x="1578076" y="204172"/>
                </a:cubicBezTo>
                <a:cubicBezTo>
                  <a:pt x="1569792" y="146896"/>
                  <a:pt x="1539991" y="44452"/>
                  <a:pt x="1585477" y="14088"/>
                </a:cubicBezTo>
                <a:cubicBezTo>
                  <a:pt x="1630963" y="-16276"/>
                  <a:pt x="1796217" y="10123"/>
                  <a:pt x="1850990" y="21986"/>
                </a:cubicBezTo>
                <a:cubicBezTo>
                  <a:pt x="1905763" y="33850"/>
                  <a:pt x="1875716" y="20634"/>
                  <a:pt x="1914116" y="85269"/>
                </a:cubicBezTo>
                <a:cubicBezTo>
                  <a:pt x="1952516" y="149904"/>
                  <a:pt x="2001517" y="306189"/>
                  <a:pt x="2061273" y="427714"/>
                </a:cubicBezTo>
                <a:cubicBezTo>
                  <a:pt x="2121029" y="549239"/>
                  <a:pt x="2258828" y="741932"/>
                  <a:pt x="2298806" y="815934"/>
                </a:cubicBezTo>
                <a:cubicBezTo>
                  <a:pt x="2338785" y="889936"/>
                  <a:pt x="2287283" y="829580"/>
                  <a:pt x="2301144" y="871726"/>
                </a:cubicBezTo>
                <a:cubicBezTo>
                  <a:pt x="2315005" y="913872"/>
                  <a:pt x="2357570" y="970664"/>
                  <a:pt x="2355823" y="1067297"/>
                </a:cubicBezTo>
                <a:cubicBezTo>
                  <a:pt x="2354076" y="1163930"/>
                  <a:pt x="2298678" y="1354194"/>
                  <a:pt x="2290663" y="1451525"/>
                </a:cubicBezTo>
                <a:cubicBezTo>
                  <a:pt x="2282648" y="1548856"/>
                  <a:pt x="2285482" y="1602952"/>
                  <a:pt x="2269832" y="1646704"/>
                </a:cubicBezTo>
                <a:cubicBezTo>
                  <a:pt x="2254182" y="1690456"/>
                  <a:pt x="2210213" y="1667108"/>
                  <a:pt x="2196765" y="1714035"/>
                </a:cubicBezTo>
                <a:cubicBezTo>
                  <a:pt x="2183317" y="1760962"/>
                  <a:pt x="2154901" y="1862989"/>
                  <a:pt x="2154447" y="1909561"/>
                </a:cubicBezTo>
                <a:cubicBezTo>
                  <a:pt x="2153993" y="1956133"/>
                  <a:pt x="2173169" y="1976357"/>
                  <a:pt x="2178130" y="2021168"/>
                </a:cubicBezTo>
                <a:cubicBezTo>
                  <a:pt x="2183091" y="2065979"/>
                  <a:pt x="2238831" y="2131983"/>
                  <a:pt x="2234272" y="2178940"/>
                </a:cubicBezTo>
                <a:cubicBezTo>
                  <a:pt x="2229713" y="2225897"/>
                  <a:pt x="2249244" y="2236256"/>
                  <a:pt x="2166688" y="2275210"/>
                </a:cubicBezTo>
                <a:cubicBezTo>
                  <a:pt x="2084132" y="2314164"/>
                  <a:pt x="1814714" y="2338528"/>
                  <a:pt x="1693729" y="2369498"/>
                </a:cubicBezTo>
                <a:cubicBezTo>
                  <a:pt x="1572744" y="2400468"/>
                  <a:pt x="1525575" y="2424589"/>
                  <a:pt x="1440779" y="2461028"/>
                </a:cubicBezTo>
                <a:cubicBezTo>
                  <a:pt x="1355983" y="2497467"/>
                  <a:pt x="1271921" y="2570307"/>
                  <a:pt x="1184954" y="2588131"/>
                </a:cubicBezTo>
                <a:cubicBezTo>
                  <a:pt x="1097987" y="2605955"/>
                  <a:pt x="1017562" y="2526769"/>
                  <a:pt x="929131" y="2516088"/>
                </a:cubicBezTo>
                <a:cubicBezTo>
                  <a:pt x="840700" y="2505407"/>
                  <a:pt x="734908" y="2552026"/>
                  <a:pt x="654369" y="2524045"/>
                </a:cubicBezTo>
                <a:cubicBezTo>
                  <a:pt x="573830" y="2496064"/>
                  <a:pt x="514882" y="2399497"/>
                  <a:pt x="435738" y="2400087"/>
                </a:cubicBezTo>
                <a:cubicBezTo>
                  <a:pt x="356594" y="2400677"/>
                  <a:pt x="238493" y="2451621"/>
                  <a:pt x="182489" y="2434733"/>
                </a:cubicBezTo>
                <a:cubicBezTo>
                  <a:pt x="126486" y="2417845"/>
                  <a:pt x="191231" y="2317965"/>
                  <a:pt x="176024" y="2257852"/>
                </a:cubicBezTo>
                <a:cubicBezTo>
                  <a:pt x="160817" y="2197739"/>
                  <a:pt x="97136" y="2178252"/>
                  <a:pt x="71995" y="2118261"/>
                </a:cubicBezTo>
                <a:cubicBezTo>
                  <a:pt x="46854" y="2058270"/>
                  <a:pt x="36449" y="1936723"/>
                  <a:pt x="25178" y="1897907"/>
                </a:cubicBez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63949" y="6010834"/>
            <a:ext cx="104067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400" dirty="0" smtClean="0">
                <a:ln w="3175">
                  <a:solidFill>
                    <a:prstClr val="black"/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itchFamily="34" charset="0"/>
              </a:rPr>
              <a:t>Греція</a:t>
            </a:r>
            <a:endParaRPr lang="uk-UA" sz="3200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mpact" pitchFamily="34" charset="0"/>
            </a:endParaRPr>
          </a:p>
        </p:txBody>
      </p:sp>
      <p:sp>
        <p:nvSpPr>
          <p:cNvPr id="10" name="Прямокутник 9"/>
          <p:cNvSpPr/>
          <p:nvPr/>
        </p:nvSpPr>
        <p:spPr>
          <a:xfrm rot="3980916">
            <a:off x="2186348" y="1025369"/>
            <a:ext cx="115711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Молдова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кутник 10"/>
          <p:cNvSpPr/>
          <p:nvPr/>
        </p:nvSpPr>
        <p:spPr>
          <a:xfrm rot="20328360">
            <a:off x="1300024" y="2366224"/>
            <a:ext cx="13644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20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Волощина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6477350" y="0"/>
            <a:ext cx="2671648" cy="697051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Кримська війна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1853-1856 рр.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6228184" y="5877271"/>
            <a:ext cx="2920814" cy="980729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50000"/>
                  <a:satMod val="300000"/>
                </a:sysClr>
              </a:gs>
              <a:gs pos="35000">
                <a:sysClr val="windowText" lastClr="000000">
                  <a:tint val="37000"/>
                  <a:satMod val="300000"/>
                </a:sysClr>
              </a:gs>
              <a:gs pos="100000">
                <a:sysClr val="windowText" lastClr="000000">
                  <a:tint val="15000"/>
                  <a:satMod val="350000"/>
                </a:sysClr>
              </a:gs>
            </a:gsLst>
            <a:lin ang="16200000" scaled="1"/>
          </a:gra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4" name="Picture 15" descr="C:\Documents and Settings\Admin\Мои документы\Завантаження\0656dc398664594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127795"/>
            <a:ext cx="560361" cy="402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кутник 14"/>
          <p:cNvSpPr/>
          <p:nvPr/>
        </p:nvSpPr>
        <p:spPr>
          <a:xfrm>
            <a:off x="6671114" y="6021288"/>
            <a:ext cx="2509398" cy="697051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– російський флот;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7" name="Picture 15" descr="C:\Documents and Settings\Admin\Мои документы\Завантаження\0656dc398664594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56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116" y="3023315"/>
            <a:ext cx="1098786" cy="78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нак заборони 17"/>
          <p:cNvSpPr/>
          <p:nvPr/>
        </p:nvSpPr>
        <p:spPr>
          <a:xfrm>
            <a:off x="4716016" y="2852936"/>
            <a:ext cx="1269781" cy="1269781"/>
          </a:xfrm>
          <a:prstGeom prst="noSmoking">
            <a:avLst>
              <a:gd name="adj" fmla="val 8393"/>
            </a:avLst>
          </a:prstGeom>
          <a:solidFill>
            <a:srgbClr val="FF0000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Овал 48"/>
          <p:cNvSpPr/>
          <p:nvPr/>
        </p:nvSpPr>
        <p:spPr>
          <a:xfrm>
            <a:off x="3006783" y="1422334"/>
            <a:ext cx="898877" cy="902609"/>
          </a:xfrm>
          <a:custGeom>
            <a:avLst/>
            <a:gdLst>
              <a:gd name="connsiteX0" fmla="*/ 0 w 576064"/>
              <a:gd name="connsiteY0" fmla="*/ 368300 h 736599"/>
              <a:gd name="connsiteX1" fmla="*/ 288032 w 576064"/>
              <a:gd name="connsiteY1" fmla="*/ 0 h 736599"/>
              <a:gd name="connsiteX2" fmla="*/ 576064 w 576064"/>
              <a:gd name="connsiteY2" fmla="*/ 368300 h 736599"/>
              <a:gd name="connsiteX3" fmla="*/ 288032 w 576064"/>
              <a:gd name="connsiteY3" fmla="*/ 736600 h 736599"/>
              <a:gd name="connsiteX4" fmla="*/ 0 w 576064"/>
              <a:gd name="connsiteY4" fmla="*/ 368300 h 736599"/>
              <a:gd name="connsiteX0" fmla="*/ 109245 w 685309"/>
              <a:gd name="connsiteY0" fmla="*/ 468312 h 836612"/>
              <a:gd name="connsiteX1" fmla="*/ 73427 w 685309"/>
              <a:gd name="connsiteY1" fmla="*/ 0 h 836612"/>
              <a:gd name="connsiteX2" fmla="*/ 685309 w 685309"/>
              <a:gd name="connsiteY2" fmla="*/ 468312 h 836612"/>
              <a:gd name="connsiteX3" fmla="*/ 397277 w 685309"/>
              <a:gd name="connsiteY3" fmla="*/ 836612 h 836612"/>
              <a:gd name="connsiteX4" fmla="*/ 109245 w 685309"/>
              <a:gd name="connsiteY4" fmla="*/ 468312 h 836612"/>
              <a:gd name="connsiteX0" fmla="*/ 100975 w 943739"/>
              <a:gd name="connsiteY0" fmla="*/ 468792 h 838719"/>
              <a:gd name="connsiteX1" fmla="*/ 65157 w 943739"/>
              <a:gd name="connsiteY1" fmla="*/ 480 h 838719"/>
              <a:gd name="connsiteX2" fmla="*/ 943739 w 943739"/>
              <a:gd name="connsiteY2" fmla="*/ 559279 h 838719"/>
              <a:gd name="connsiteX3" fmla="*/ 389007 w 943739"/>
              <a:gd name="connsiteY3" fmla="*/ 837092 h 838719"/>
              <a:gd name="connsiteX4" fmla="*/ 100975 w 943739"/>
              <a:gd name="connsiteY4" fmla="*/ 468792 h 838719"/>
              <a:gd name="connsiteX0" fmla="*/ 100975 w 985287"/>
              <a:gd name="connsiteY0" fmla="*/ 468792 h 843690"/>
              <a:gd name="connsiteX1" fmla="*/ 65157 w 985287"/>
              <a:gd name="connsiteY1" fmla="*/ 480 h 843690"/>
              <a:gd name="connsiteX2" fmla="*/ 943739 w 985287"/>
              <a:gd name="connsiteY2" fmla="*/ 559279 h 843690"/>
              <a:gd name="connsiteX3" fmla="*/ 784469 w 985287"/>
              <a:gd name="connsiteY3" fmla="*/ 694708 h 843690"/>
              <a:gd name="connsiteX4" fmla="*/ 389007 w 985287"/>
              <a:gd name="connsiteY4" fmla="*/ 837092 h 843690"/>
              <a:gd name="connsiteX5" fmla="*/ 100975 w 985287"/>
              <a:gd name="connsiteY5" fmla="*/ 468792 h 843690"/>
              <a:gd name="connsiteX0" fmla="*/ 100975 w 980279"/>
              <a:gd name="connsiteY0" fmla="*/ 468792 h 853629"/>
              <a:gd name="connsiteX1" fmla="*/ 65157 w 980279"/>
              <a:gd name="connsiteY1" fmla="*/ 480 h 853629"/>
              <a:gd name="connsiteX2" fmla="*/ 943739 w 980279"/>
              <a:gd name="connsiteY2" fmla="*/ 559279 h 853629"/>
              <a:gd name="connsiteX3" fmla="*/ 784469 w 980279"/>
              <a:gd name="connsiteY3" fmla="*/ 694708 h 853629"/>
              <a:gd name="connsiteX4" fmla="*/ 722557 w 980279"/>
              <a:gd name="connsiteY4" fmla="*/ 780432 h 853629"/>
              <a:gd name="connsiteX5" fmla="*/ 389007 w 980279"/>
              <a:gd name="connsiteY5" fmla="*/ 837092 h 853629"/>
              <a:gd name="connsiteX6" fmla="*/ 100975 w 980279"/>
              <a:gd name="connsiteY6" fmla="*/ 468792 h 853629"/>
              <a:gd name="connsiteX0" fmla="*/ 100975 w 980279"/>
              <a:gd name="connsiteY0" fmla="*/ 468792 h 841895"/>
              <a:gd name="connsiteX1" fmla="*/ 65157 w 980279"/>
              <a:gd name="connsiteY1" fmla="*/ 480 h 841895"/>
              <a:gd name="connsiteX2" fmla="*/ 943739 w 980279"/>
              <a:gd name="connsiteY2" fmla="*/ 559279 h 841895"/>
              <a:gd name="connsiteX3" fmla="*/ 784469 w 980279"/>
              <a:gd name="connsiteY3" fmla="*/ 694708 h 841895"/>
              <a:gd name="connsiteX4" fmla="*/ 722557 w 980279"/>
              <a:gd name="connsiteY4" fmla="*/ 780432 h 841895"/>
              <a:gd name="connsiteX5" fmla="*/ 674932 w 980279"/>
              <a:gd name="connsiteY5" fmla="*/ 685182 h 841895"/>
              <a:gd name="connsiteX6" fmla="*/ 389007 w 980279"/>
              <a:gd name="connsiteY6" fmla="*/ 837092 h 841895"/>
              <a:gd name="connsiteX7" fmla="*/ 100975 w 980279"/>
              <a:gd name="connsiteY7" fmla="*/ 468792 h 841895"/>
              <a:gd name="connsiteX0" fmla="*/ 100975 w 980279"/>
              <a:gd name="connsiteY0" fmla="*/ 468792 h 1031441"/>
              <a:gd name="connsiteX1" fmla="*/ 65157 w 980279"/>
              <a:gd name="connsiteY1" fmla="*/ 480 h 1031441"/>
              <a:gd name="connsiteX2" fmla="*/ 943739 w 980279"/>
              <a:gd name="connsiteY2" fmla="*/ 559279 h 1031441"/>
              <a:gd name="connsiteX3" fmla="*/ 784469 w 980279"/>
              <a:gd name="connsiteY3" fmla="*/ 694708 h 1031441"/>
              <a:gd name="connsiteX4" fmla="*/ 722557 w 980279"/>
              <a:gd name="connsiteY4" fmla="*/ 780432 h 1031441"/>
              <a:gd name="connsiteX5" fmla="*/ 674932 w 980279"/>
              <a:gd name="connsiteY5" fmla="*/ 685182 h 1031441"/>
              <a:gd name="connsiteX6" fmla="*/ 708269 w 980279"/>
              <a:gd name="connsiteY6" fmla="*/ 1028082 h 1031441"/>
              <a:gd name="connsiteX7" fmla="*/ 389007 w 980279"/>
              <a:gd name="connsiteY7" fmla="*/ 837092 h 1031441"/>
              <a:gd name="connsiteX8" fmla="*/ 100975 w 980279"/>
              <a:gd name="connsiteY8" fmla="*/ 468792 h 1031441"/>
              <a:gd name="connsiteX0" fmla="*/ 100975 w 980279"/>
              <a:gd name="connsiteY0" fmla="*/ 468792 h 1028135"/>
              <a:gd name="connsiteX1" fmla="*/ 65157 w 980279"/>
              <a:gd name="connsiteY1" fmla="*/ 480 h 1028135"/>
              <a:gd name="connsiteX2" fmla="*/ 943739 w 980279"/>
              <a:gd name="connsiteY2" fmla="*/ 559279 h 1028135"/>
              <a:gd name="connsiteX3" fmla="*/ 784469 w 980279"/>
              <a:gd name="connsiteY3" fmla="*/ 694708 h 1028135"/>
              <a:gd name="connsiteX4" fmla="*/ 722557 w 980279"/>
              <a:gd name="connsiteY4" fmla="*/ 780432 h 1028135"/>
              <a:gd name="connsiteX5" fmla="*/ 674932 w 980279"/>
              <a:gd name="connsiteY5" fmla="*/ 685182 h 1028135"/>
              <a:gd name="connsiteX6" fmla="*/ 693982 w 980279"/>
              <a:gd name="connsiteY6" fmla="*/ 889970 h 1028135"/>
              <a:gd name="connsiteX7" fmla="*/ 708269 w 980279"/>
              <a:gd name="connsiteY7" fmla="*/ 1028082 h 1028135"/>
              <a:gd name="connsiteX8" fmla="*/ 389007 w 980279"/>
              <a:gd name="connsiteY8" fmla="*/ 837092 h 1028135"/>
              <a:gd name="connsiteX9" fmla="*/ 100975 w 980279"/>
              <a:gd name="connsiteY9" fmla="*/ 468792 h 1028135"/>
              <a:gd name="connsiteX0" fmla="*/ 100975 w 980279"/>
              <a:gd name="connsiteY0" fmla="*/ 468792 h 1028127"/>
              <a:gd name="connsiteX1" fmla="*/ 65157 w 980279"/>
              <a:gd name="connsiteY1" fmla="*/ 480 h 1028127"/>
              <a:gd name="connsiteX2" fmla="*/ 943739 w 980279"/>
              <a:gd name="connsiteY2" fmla="*/ 559279 h 1028127"/>
              <a:gd name="connsiteX3" fmla="*/ 784469 w 980279"/>
              <a:gd name="connsiteY3" fmla="*/ 694708 h 1028127"/>
              <a:gd name="connsiteX4" fmla="*/ 722557 w 980279"/>
              <a:gd name="connsiteY4" fmla="*/ 780432 h 1028127"/>
              <a:gd name="connsiteX5" fmla="*/ 674932 w 980279"/>
              <a:gd name="connsiteY5" fmla="*/ 685182 h 1028127"/>
              <a:gd name="connsiteX6" fmla="*/ 622544 w 980279"/>
              <a:gd name="connsiteY6" fmla="*/ 789957 h 1028127"/>
              <a:gd name="connsiteX7" fmla="*/ 693982 w 980279"/>
              <a:gd name="connsiteY7" fmla="*/ 889970 h 1028127"/>
              <a:gd name="connsiteX8" fmla="*/ 708269 w 980279"/>
              <a:gd name="connsiteY8" fmla="*/ 1028082 h 1028127"/>
              <a:gd name="connsiteX9" fmla="*/ 389007 w 980279"/>
              <a:gd name="connsiteY9" fmla="*/ 837092 h 1028127"/>
              <a:gd name="connsiteX10" fmla="*/ 100975 w 980279"/>
              <a:gd name="connsiteY10" fmla="*/ 468792 h 1028127"/>
              <a:gd name="connsiteX0" fmla="*/ 100975 w 978738"/>
              <a:gd name="connsiteY0" fmla="*/ 468792 h 1028127"/>
              <a:gd name="connsiteX1" fmla="*/ 65157 w 978738"/>
              <a:gd name="connsiteY1" fmla="*/ 480 h 1028127"/>
              <a:gd name="connsiteX2" fmla="*/ 943739 w 978738"/>
              <a:gd name="connsiteY2" fmla="*/ 559279 h 1028127"/>
              <a:gd name="connsiteX3" fmla="*/ 784469 w 978738"/>
              <a:gd name="connsiteY3" fmla="*/ 694708 h 1028127"/>
              <a:gd name="connsiteX4" fmla="*/ 736844 w 978738"/>
              <a:gd name="connsiteY4" fmla="*/ 713757 h 1028127"/>
              <a:gd name="connsiteX5" fmla="*/ 722557 w 978738"/>
              <a:gd name="connsiteY5" fmla="*/ 780432 h 1028127"/>
              <a:gd name="connsiteX6" fmla="*/ 674932 w 978738"/>
              <a:gd name="connsiteY6" fmla="*/ 685182 h 1028127"/>
              <a:gd name="connsiteX7" fmla="*/ 622544 w 978738"/>
              <a:gd name="connsiteY7" fmla="*/ 789957 h 1028127"/>
              <a:gd name="connsiteX8" fmla="*/ 693982 w 978738"/>
              <a:gd name="connsiteY8" fmla="*/ 889970 h 1028127"/>
              <a:gd name="connsiteX9" fmla="*/ 708269 w 978738"/>
              <a:gd name="connsiteY9" fmla="*/ 1028082 h 1028127"/>
              <a:gd name="connsiteX10" fmla="*/ 389007 w 978738"/>
              <a:gd name="connsiteY10" fmla="*/ 837092 h 1028127"/>
              <a:gd name="connsiteX11" fmla="*/ 100975 w 978738"/>
              <a:gd name="connsiteY11" fmla="*/ 468792 h 1028127"/>
              <a:gd name="connsiteX0" fmla="*/ 91560 w 969323"/>
              <a:gd name="connsiteY0" fmla="*/ 468800 h 1028135"/>
              <a:gd name="connsiteX1" fmla="*/ 55742 w 969323"/>
              <a:gd name="connsiteY1" fmla="*/ 488 h 1028135"/>
              <a:gd name="connsiteX2" fmla="*/ 934324 w 969323"/>
              <a:gd name="connsiteY2" fmla="*/ 559287 h 1028135"/>
              <a:gd name="connsiteX3" fmla="*/ 775054 w 969323"/>
              <a:gd name="connsiteY3" fmla="*/ 694716 h 1028135"/>
              <a:gd name="connsiteX4" fmla="*/ 727429 w 969323"/>
              <a:gd name="connsiteY4" fmla="*/ 713765 h 1028135"/>
              <a:gd name="connsiteX5" fmla="*/ 713142 w 969323"/>
              <a:gd name="connsiteY5" fmla="*/ 780440 h 1028135"/>
              <a:gd name="connsiteX6" fmla="*/ 665517 w 969323"/>
              <a:gd name="connsiteY6" fmla="*/ 685190 h 1028135"/>
              <a:gd name="connsiteX7" fmla="*/ 613129 w 969323"/>
              <a:gd name="connsiteY7" fmla="*/ 789965 h 1028135"/>
              <a:gd name="connsiteX8" fmla="*/ 684567 w 969323"/>
              <a:gd name="connsiteY8" fmla="*/ 889978 h 1028135"/>
              <a:gd name="connsiteX9" fmla="*/ 698854 w 969323"/>
              <a:gd name="connsiteY9" fmla="*/ 1028090 h 1028135"/>
              <a:gd name="connsiteX10" fmla="*/ 379592 w 969323"/>
              <a:gd name="connsiteY10" fmla="*/ 837100 h 1028135"/>
              <a:gd name="connsiteX11" fmla="*/ 103542 w 969323"/>
              <a:gd name="connsiteY11" fmla="*/ 870928 h 1028135"/>
              <a:gd name="connsiteX12" fmla="*/ 91560 w 969323"/>
              <a:gd name="connsiteY12" fmla="*/ 468800 h 1028135"/>
              <a:gd name="connsiteX0" fmla="*/ 91560 w 969323"/>
              <a:gd name="connsiteY0" fmla="*/ 468800 h 1028135"/>
              <a:gd name="connsiteX1" fmla="*/ 55742 w 969323"/>
              <a:gd name="connsiteY1" fmla="*/ 488 h 1028135"/>
              <a:gd name="connsiteX2" fmla="*/ 934324 w 969323"/>
              <a:gd name="connsiteY2" fmla="*/ 559287 h 1028135"/>
              <a:gd name="connsiteX3" fmla="*/ 775054 w 969323"/>
              <a:gd name="connsiteY3" fmla="*/ 694716 h 1028135"/>
              <a:gd name="connsiteX4" fmla="*/ 727429 w 969323"/>
              <a:gd name="connsiteY4" fmla="*/ 713765 h 1028135"/>
              <a:gd name="connsiteX5" fmla="*/ 713142 w 969323"/>
              <a:gd name="connsiteY5" fmla="*/ 780440 h 1028135"/>
              <a:gd name="connsiteX6" fmla="*/ 665517 w 969323"/>
              <a:gd name="connsiteY6" fmla="*/ 685190 h 1028135"/>
              <a:gd name="connsiteX7" fmla="*/ 613129 w 969323"/>
              <a:gd name="connsiteY7" fmla="*/ 789965 h 1028135"/>
              <a:gd name="connsiteX8" fmla="*/ 684567 w 969323"/>
              <a:gd name="connsiteY8" fmla="*/ 889978 h 1028135"/>
              <a:gd name="connsiteX9" fmla="*/ 698854 w 969323"/>
              <a:gd name="connsiteY9" fmla="*/ 1028090 h 1028135"/>
              <a:gd name="connsiteX10" fmla="*/ 289105 w 969323"/>
              <a:gd name="connsiteY10" fmla="*/ 979975 h 1028135"/>
              <a:gd name="connsiteX11" fmla="*/ 103542 w 969323"/>
              <a:gd name="connsiteY11" fmla="*/ 870928 h 1028135"/>
              <a:gd name="connsiteX12" fmla="*/ 91560 w 969323"/>
              <a:gd name="connsiteY12" fmla="*/ 468800 h 1028135"/>
              <a:gd name="connsiteX0" fmla="*/ 91560 w 969323"/>
              <a:gd name="connsiteY0" fmla="*/ 468800 h 1029769"/>
              <a:gd name="connsiteX1" fmla="*/ 55742 w 969323"/>
              <a:gd name="connsiteY1" fmla="*/ 488 h 1029769"/>
              <a:gd name="connsiteX2" fmla="*/ 934324 w 969323"/>
              <a:gd name="connsiteY2" fmla="*/ 559287 h 1029769"/>
              <a:gd name="connsiteX3" fmla="*/ 775054 w 969323"/>
              <a:gd name="connsiteY3" fmla="*/ 694716 h 1029769"/>
              <a:gd name="connsiteX4" fmla="*/ 727429 w 969323"/>
              <a:gd name="connsiteY4" fmla="*/ 713765 h 1029769"/>
              <a:gd name="connsiteX5" fmla="*/ 713142 w 969323"/>
              <a:gd name="connsiteY5" fmla="*/ 780440 h 1029769"/>
              <a:gd name="connsiteX6" fmla="*/ 665517 w 969323"/>
              <a:gd name="connsiteY6" fmla="*/ 685190 h 1029769"/>
              <a:gd name="connsiteX7" fmla="*/ 613129 w 969323"/>
              <a:gd name="connsiteY7" fmla="*/ 789965 h 1029769"/>
              <a:gd name="connsiteX8" fmla="*/ 684567 w 969323"/>
              <a:gd name="connsiteY8" fmla="*/ 889978 h 1029769"/>
              <a:gd name="connsiteX9" fmla="*/ 698854 w 969323"/>
              <a:gd name="connsiteY9" fmla="*/ 1028090 h 1029769"/>
              <a:gd name="connsiteX10" fmla="*/ 532167 w 969323"/>
              <a:gd name="connsiteY10" fmla="*/ 889978 h 1029769"/>
              <a:gd name="connsiteX11" fmla="*/ 289105 w 969323"/>
              <a:gd name="connsiteY11" fmla="*/ 979975 h 1029769"/>
              <a:gd name="connsiteX12" fmla="*/ 103542 w 969323"/>
              <a:gd name="connsiteY12" fmla="*/ 870928 h 1029769"/>
              <a:gd name="connsiteX13" fmla="*/ 91560 w 969323"/>
              <a:gd name="connsiteY13" fmla="*/ 468800 h 1029769"/>
              <a:gd name="connsiteX0" fmla="*/ 91560 w 969323"/>
              <a:gd name="connsiteY0" fmla="*/ 468800 h 1028933"/>
              <a:gd name="connsiteX1" fmla="*/ 55742 w 969323"/>
              <a:gd name="connsiteY1" fmla="*/ 488 h 1028933"/>
              <a:gd name="connsiteX2" fmla="*/ 934324 w 969323"/>
              <a:gd name="connsiteY2" fmla="*/ 559287 h 1028933"/>
              <a:gd name="connsiteX3" fmla="*/ 775054 w 969323"/>
              <a:gd name="connsiteY3" fmla="*/ 694716 h 1028933"/>
              <a:gd name="connsiteX4" fmla="*/ 727429 w 969323"/>
              <a:gd name="connsiteY4" fmla="*/ 713765 h 1028933"/>
              <a:gd name="connsiteX5" fmla="*/ 713142 w 969323"/>
              <a:gd name="connsiteY5" fmla="*/ 780440 h 1028933"/>
              <a:gd name="connsiteX6" fmla="*/ 665517 w 969323"/>
              <a:gd name="connsiteY6" fmla="*/ 685190 h 1028933"/>
              <a:gd name="connsiteX7" fmla="*/ 613129 w 969323"/>
              <a:gd name="connsiteY7" fmla="*/ 789965 h 1028933"/>
              <a:gd name="connsiteX8" fmla="*/ 684567 w 969323"/>
              <a:gd name="connsiteY8" fmla="*/ 889978 h 1028933"/>
              <a:gd name="connsiteX9" fmla="*/ 698854 w 969323"/>
              <a:gd name="connsiteY9" fmla="*/ 1028090 h 1028933"/>
              <a:gd name="connsiteX10" fmla="*/ 627417 w 969323"/>
              <a:gd name="connsiteY10" fmla="*/ 928078 h 1028933"/>
              <a:gd name="connsiteX11" fmla="*/ 532167 w 969323"/>
              <a:gd name="connsiteY11" fmla="*/ 889978 h 1028933"/>
              <a:gd name="connsiteX12" fmla="*/ 289105 w 969323"/>
              <a:gd name="connsiteY12" fmla="*/ 979975 h 1028933"/>
              <a:gd name="connsiteX13" fmla="*/ 103542 w 969323"/>
              <a:gd name="connsiteY13" fmla="*/ 870928 h 1028933"/>
              <a:gd name="connsiteX14" fmla="*/ 91560 w 969323"/>
              <a:gd name="connsiteY14" fmla="*/ 468800 h 1028933"/>
              <a:gd name="connsiteX0" fmla="*/ 81140 w 958903"/>
              <a:gd name="connsiteY0" fmla="*/ 475201 h 1035334"/>
              <a:gd name="connsiteX1" fmla="*/ 121697 w 958903"/>
              <a:gd name="connsiteY1" fmla="*/ 267729 h 1035334"/>
              <a:gd name="connsiteX2" fmla="*/ 45322 w 958903"/>
              <a:gd name="connsiteY2" fmla="*/ 6889 h 1035334"/>
              <a:gd name="connsiteX3" fmla="*/ 923904 w 958903"/>
              <a:gd name="connsiteY3" fmla="*/ 565688 h 1035334"/>
              <a:gd name="connsiteX4" fmla="*/ 764634 w 958903"/>
              <a:gd name="connsiteY4" fmla="*/ 701117 h 1035334"/>
              <a:gd name="connsiteX5" fmla="*/ 717009 w 958903"/>
              <a:gd name="connsiteY5" fmla="*/ 720166 h 1035334"/>
              <a:gd name="connsiteX6" fmla="*/ 702722 w 958903"/>
              <a:gd name="connsiteY6" fmla="*/ 786841 h 1035334"/>
              <a:gd name="connsiteX7" fmla="*/ 655097 w 958903"/>
              <a:gd name="connsiteY7" fmla="*/ 691591 h 1035334"/>
              <a:gd name="connsiteX8" fmla="*/ 602709 w 958903"/>
              <a:gd name="connsiteY8" fmla="*/ 796366 h 1035334"/>
              <a:gd name="connsiteX9" fmla="*/ 674147 w 958903"/>
              <a:gd name="connsiteY9" fmla="*/ 896379 h 1035334"/>
              <a:gd name="connsiteX10" fmla="*/ 688434 w 958903"/>
              <a:gd name="connsiteY10" fmla="*/ 1034491 h 1035334"/>
              <a:gd name="connsiteX11" fmla="*/ 616997 w 958903"/>
              <a:gd name="connsiteY11" fmla="*/ 934479 h 1035334"/>
              <a:gd name="connsiteX12" fmla="*/ 521747 w 958903"/>
              <a:gd name="connsiteY12" fmla="*/ 896379 h 1035334"/>
              <a:gd name="connsiteX13" fmla="*/ 278685 w 958903"/>
              <a:gd name="connsiteY13" fmla="*/ 986376 h 1035334"/>
              <a:gd name="connsiteX14" fmla="*/ 93122 w 958903"/>
              <a:gd name="connsiteY14" fmla="*/ 877329 h 1035334"/>
              <a:gd name="connsiteX15" fmla="*/ 81140 w 958903"/>
              <a:gd name="connsiteY15" fmla="*/ 475201 h 1035334"/>
              <a:gd name="connsiteX0" fmla="*/ 81140 w 958903"/>
              <a:gd name="connsiteY0" fmla="*/ 475201 h 1035334"/>
              <a:gd name="connsiteX1" fmla="*/ 121697 w 958903"/>
              <a:gd name="connsiteY1" fmla="*/ 267729 h 1035334"/>
              <a:gd name="connsiteX2" fmla="*/ 45322 w 958903"/>
              <a:gd name="connsiteY2" fmla="*/ 6889 h 1035334"/>
              <a:gd name="connsiteX3" fmla="*/ 923904 w 958903"/>
              <a:gd name="connsiteY3" fmla="*/ 565688 h 1035334"/>
              <a:gd name="connsiteX4" fmla="*/ 764634 w 958903"/>
              <a:gd name="connsiteY4" fmla="*/ 701117 h 1035334"/>
              <a:gd name="connsiteX5" fmla="*/ 717009 w 958903"/>
              <a:gd name="connsiteY5" fmla="*/ 720166 h 1035334"/>
              <a:gd name="connsiteX6" fmla="*/ 702722 w 958903"/>
              <a:gd name="connsiteY6" fmla="*/ 786841 h 1035334"/>
              <a:gd name="connsiteX7" fmla="*/ 659859 w 958903"/>
              <a:gd name="connsiteY7" fmla="*/ 753504 h 1035334"/>
              <a:gd name="connsiteX8" fmla="*/ 655097 w 958903"/>
              <a:gd name="connsiteY8" fmla="*/ 691591 h 1035334"/>
              <a:gd name="connsiteX9" fmla="*/ 602709 w 958903"/>
              <a:gd name="connsiteY9" fmla="*/ 796366 h 1035334"/>
              <a:gd name="connsiteX10" fmla="*/ 674147 w 958903"/>
              <a:gd name="connsiteY10" fmla="*/ 896379 h 1035334"/>
              <a:gd name="connsiteX11" fmla="*/ 688434 w 958903"/>
              <a:gd name="connsiteY11" fmla="*/ 1034491 h 1035334"/>
              <a:gd name="connsiteX12" fmla="*/ 616997 w 958903"/>
              <a:gd name="connsiteY12" fmla="*/ 934479 h 1035334"/>
              <a:gd name="connsiteX13" fmla="*/ 521747 w 958903"/>
              <a:gd name="connsiteY13" fmla="*/ 896379 h 1035334"/>
              <a:gd name="connsiteX14" fmla="*/ 278685 w 958903"/>
              <a:gd name="connsiteY14" fmla="*/ 986376 h 1035334"/>
              <a:gd name="connsiteX15" fmla="*/ 93122 w 958903"/>
              <a:gd name="connsiteY15" fmla="*/ 877329 h 1035334"/>
              <a:gd name="connsiteX16" fmla="*/ 81140 w 958903"/>
              <a:gd name="connsiteY16" fmla="*/ 475201 h 1035334"/>
              <a:gd name="connsiteX0" fmla="*/ 56492 w 899259"/>
              <a:gd name="connsiteY0" fmla="*/ 473849 h 1033982"/>
              <a:gd name="connsiteX1" fmla="*/ 97049 w 899259"/>
              <a:gd name="connsiteY1" fmla="*/ 266377 h 1033982"/>
              <a:gd name="connsiteX2" fmla="*/ 20674 w 899259"/>
              <a:gd name="connsiteY2" fmla="*/ 5537 h 1033982"/>
              <a:gd name="connsiteX3" fmla="*/ 535199 w 899259"/>
              <a:gd name="connsiteY3" fmla="*/ 528314 h 1033982"/>
              <a:gd name="connsiteX4" fmla="*/ 899256 w 899259"/>
              <a:gd name="connsiteY4" fmla="*/ 564336 h 1033982"/>
              <a:gd name="connsiteX5" fmla="*/ 739986 w 899259"/>
              <a:gd name="connsiteY5" fmla="*/ 699765 h 1033982"/>
              <a:gd name="connsiteX6" fmla="*/ 692361 w 899259"/>
              <a:gd name="connsiteY6" fmla="*/ 718814 h 1033982"/>
              <a:gd name="connsiteX7" fmla="*/ 678074 w 899259"/>
              <a:gd name="connsiteY7" fmla="*/ 785489 h 1033982"/>
              <a:gd name="connsiteX8" fmla="*/ 635211 w 899259"/>
              <a:gd name="connsiteY8" fmla="*/ 752152 h 1033982"/>
              <a:gd name="connsiteX9" fmla="*/ 630449 w 899259"/>
              <a:gd name="connsiteY9" fmla="*/ 690239 h 1033982"/>
              <a:gd name="connsiteX10" fmla="*/ 578061 w 899259"/>
              <a:gd name="connsiteY10" fmla="*/ 795014 h 1033982"/>
              <a:gd name="connsiteX11" fmla="*/ 649499 w 899259"/>
              <a:gd name="connsiteY11" fmla="*/ 895027 h 1033982"/>
              <a:gd name="connsiteX12" fmla="*/ 663786 w 899259"/>
              <a:gd name="connsiteY12" fmla="*/ 1033139 h 1033982"/>
              <a:gd name="connsiteX13" fmla="*/ 592349 w 899259"/>
              <a:gd name="connsiteY13" fmla="*/ 933127 h 1033982"/>
              <a:gd name="connsiteX14" fmla="*/ 497099 w 899259"/>
              <a:gd name="connsiteY14" fmla="*/ 895027 h 1033982"/>
              <a:gd name="connsiteX15" fmla="*/ 254037 w 899259"/>
              <a:gd name="connsiteY15" fmla="*/ 985024 h 1033982"/>
              <a:gd name="connsiteX16" fmla="*/ 68474 w 899259"/>
              <a:gd name="connsiteY16" fmla="*/ 875977 h 1033982"/>
              <a:gd name="connsiteX17" fmla="*/ 56492 w 899259"/>
              <a:gd name="connsiteY17" fmla="*/ 473849 h 1033982"/>
              <a:gd name="connsiteX0" fmla="*/ 56492 w 917187"/>
              <a:gd name="connsiteY0" fmla="*/ 473849 h 1033982"/>
              <a:gd name="connsiteX1" fmla="*/ 97049 w 917187"/>
              <a:gd name="connsiteY1" fmla="*/ 266377 h 1033982"/>
              <a:gd name="connsiteX2" fmla="*/ 20674 w 917187"/>
              <a:gd name="connsiteY2" fmla="*/ 5537 h 1033982"/>
              <a:gd name="connsiteX3" fmla="*/ 535199 w 917187"/>
              <a:gd name="connsiteY3" fmla="*/ 528314 h 1033982"/>
              <a:gd name="connsiteX4" fmla="*/ 899256 w 917187"/>
              <a:gd name="connsiteY4" fmla="*/ 564336 h 1033982"/>
              <a:gd name="connsiteX5" fmla="*/ 859049 w 917187"/>
              <a:gd name="connsiteY5" fmla="*/ 647377 h 1033982"/>
              <a:gd name="connsiteX6" fmla="*/ 739986 w 917187"/>
              <a:gd name="connsiteY6" fmla="*/ 699765 h 1033982"/>
              <a:gd name="connsiteX7" fmla="*/ 692361 w 917187"/>
              <a:gd name="connsiteY7" fmla="*/ 718814 h 1033982"/>
              <a:gd name="connsiteX8" fmla="*/ 678074 w 917187"/>
              <a:gd name="connsiteY8" fmla="*/ 785489 h 1033982"/>
              <a:gd name="connsiteX9" fmla="*/ 635211 w 917187"/>
              <a:gd name="connsiteY9" fmla="*/ 752152 h 1033982"/>
              <a:gd name="connsiteX10" fmla="*/ 630449 w 917187"/>
              <a:gd name="connsiteY10" fmla="*/ 690239 h 1033982"/>
              <a:gd name="connsiteX11" fmla="*/ 578061 w 917187"/>
              <a:gd name="connsiteY11" fmla="*/ 795014 h 1033982"/>
              <a:gd name="connsiteX12" fmla="*/ 649499 w 917187"/>
              <a:gd name="connsiteY12" fmla="*/ 895027 h 1033982"/>
              <a:gd name="connsiteX13" fmla="*/ 663786 w 917187"/>
              <a:gd name="connsiteY13" fmla="*/ 1033139 h 1033982"/>
              <a:gd name="connsiteX14" fmla="*/ 592349 w 917187"/>
              <a:gd name="connsiteY14" fmla="*/ 933127 h 1033982"/>
              <a:gd name="connsiteX15" fmla="*/ 497099 w 917187"/>
              <a:gd name="connsiteY15" fmla="*/ 895027 h 1033982"/>
              <a:gd name="connsiteX16" fmla="*/ 254037 w 917187"/>
              <a:gd name="connsiteY16" fmla="*/ 985024 h 1033982"/>
              <a:gd name="connsiteX17" fmla="*/ 68474 w 917187"/>
              <a:gd name="connsiteY17" fmla="*/ 875977 h 1033982"/>
              <a:gd name="connsiteX18" fmla="*/ 56492 w 917187"/>
              <a:gd name="connsiteY18" fmla="*/ 473849 h 1033982"/>
              <a:gd name="connsiteX0" fmla="*/ 56492 w 902833"/>
              <a:gd name="connsiteY0" fmla="*/ 473849 h 1033982"/>
              <a:gd name="connsiteX1" fmla="*/ 97049 w 902833"/>
              <a:gd name="connsiteY1" fmla="*/ 266377 h 1033982"/>
              <a:gd name="connsiteX2" fmla="*/ 20674 w 902833"/>
              <a:gd name="connsiteY2" fmla="*/ 5537 h 1033982"/>
              <a:gd name="connsiteX3" fmla="*/ 535199 w 902833"/>
              <a:gd name="connsiteY3" fmla="*/ 528314 h 1033982"/>
              <a:gd name="connsiteX4" fmla="*/ 778086 w 902833"/>
              <a:gd name="connsiteY4" fmla="*/ 514027 h 1033982"/>
              <a:gd name="connsiteX5" fmla="*/ 899256 w 902833"/>
              <a:gd name="connsiteY5" fmla="*/ 564336 h 1033982"/>
              <a:gd name="connsiteX6" fmla="*/ 859049 w 902833"/>
              <a:gd name="connsiteY6" fmla="*/ 647377 h 1033982"/>
              <a:gd name="connsiteX7" fmla="*/ 739986 w 902833"/>
              <a:gd name="connsiteY7" fmla="*/ 699765 h 1033982"/>
              <a:gd name="connsiteX8" fmla="*/ 692361 w 902833"/>
              <a:gd name="connsiteY8" fmla="*/ 718814 h 1033982"/>
              <a:gd name="connsiteX9" fmla="*/ 678074 w 902833"/>
              <a:gd name="connsiteY9" fmla="*/ 785489 h 1033982"/>
              <a:gd name="connsiteX10" fmla="*/ 635211 w 902833"/>
              <a:gd name="connsiteY10" fmla="*/ 752152 h 1033982"/>
              <a:gd name="connsiteX11" fmla="*/ 630449 w 902833"/>
              <a:gd name="connsiteY11" fmla="*/ 690239 h 1033982"/>
              <a:gd name="connsiteX12" fmla="*/ 578061 w 902833"/>
              <a:gd name="connsiteY12" fmla="*/ 795014 h 1033982"/>
              <a:gd name="connsiteX13" fmla="*/ 649499 w 902833"/>
              <a:gd name="connsiteY13" fmla="*/ 895027 h 1033982"/>
              <a:gd name="connsiteX14" fmla="*/ 663786 w 902833"/>
              <a:gd name="connsiteY14" fmla="*/ 1033139 h 1033982"/>
              <a:gd name="connsiteX15" fmla="*/ 592349 w 902833"/>
              <a:gd name="connsiteY15" fmla="*/ 933127 h 1033982"/>
              <a:gd name="connsiteX16" fmla="*/ 497099 w 902833"/>
              <a:gd name="connsiteY16" fmla="*/ 895027 h 1033982"/>
              <a:gd name="connsiteX17" fmla="*/ 254037 w 902833"/>
              <a:gd name="connsiteY17" fmla="*/ 985024 h 1033982"/>
              <a:gd name="connsiteX18" fmla="*/ 68474 w 902833"/>
              <a:gd name="connsiteY18" fmla="*/ 875977 h 1033982"/>
              <a:gd name="connsiteX19" fmla="*/ 56492 w 902833"/>
              <a:gd name="connsiteY19" fmla="*/ 473849 h 1033982"/>
              <a:gd name="connsiteX0" fmla="*/ 56492 w 902833"/>
              <a:gd name="connsiteY0" fmla="*/ 473849 h 1033982"/>
              <a:gd name="connsiteX1" fmla="*/ 97049 w 902833"/>
              <a:gd name="connsiteY1" fmla="*/ 266377 h 1033982"/>
              <a:gd name="connsiteX2" fmla="*/ 20674 w 902833"/>
              <a:gd name="connsiteY2" fmla="*/ 5537 h 1033982"/>
              <a:gd name="connsiteX3" fmla="*/ 535199 w 902833"/>
              <a:gd name="connsiteY3" fmla="*/ 528314 h 1033982"/>
              <a:gd name="connsiteX4" fmla="*/ 806661 w 902833"/>
              <a:gd name="connsiteY4" fmla="*/ 509265 h 1033982"/>
              <a:gd name="connsiteX5" fmla="*/ 899256 w 902833"/>
              <a:gd name="connsiteY5" fmla="*/ 564336 h 1033982"/>
              <a:gd name="connsiteX6" fmla="*/ 859049 w 902833"/>
              <a:gd name="connsiteY6" fmla="*/ 647377 h 1033982"/>
              <a:gd name="connsiteX7" fmla="*/ 739986 w 902833"/>
              <a:gd name="connsiteY7" fmla="*/ 699765 h 1033982"/>
              <a:gd name="connsiteX8" fmla="*/ 692361 w 902833"/>
              <a:gd name="connsiteY8" fmla="*/ 718814 h 1033982"/>
              <a:gd name="connsiteX9" fmla="*/ 678074 w 902833"/>
              <a:gd name="connsiteY9" fmla="*/ 785489 h 1033982"/>
              <a:gd name="connsiteX10" fmla="*/ 635211 w 902833"/>
              <a:gd name="connsiteY10" fmla="*/ 752152 h 1033982"/>
              <a:gd name="connsiteX11" fmla="*/ 630449 w 902833"/>
              <a:gd name="connsiteY11" fmla="*/ 690239 h 1033982"/>
              <a:gd name="connsiteX12" fmla="*/ 578061 w 902833"/>
              <a:gd name="connsiteY12" fmla="*/ 795014 h 1033982"/>
              <a:gd name="connsiteX13" fmla="*/ 649499 w 902833"/>
              <a:gd name="connsiteY13" fmla="*/ 895027 h 1033982"/>
              <a:gd name="connsiteX14" fmla="*/ 663786 w 902833"/>
              <a:gd name="connsiteY14" fmla="*/ 1033139 h 1033982"/>
              <a:gd name="connsiteX15" fmla="*/ 592349 w 902833"/>
              <a:gd name="connsiteY15" fmla="*/ 933127 h 1033982"/>
              <a:gd name="connsiteX16" fmla="*/ 497099 w 902833"/>
              <a:gd name="connsiteY16" fmla="*/ 895027 h 1033982"/>
              <a:gd name="connsiteX17" fmla="*/ 254037 w 902833"/>
              <a:gd name="connsiteY17" fmla="*/ 985024 h 1033982"/>
              <a:gd name="connsiteX18" fmla="*/ 68474 w 902833"/>
              <a:gd name="connsiteY18" fmla="*/ 875977 h 1033982"/>
              <a:gd name="connsiteX19" fmla="*/ 56492 w 902833"/>
              <a:gd name="connsiteY19" fmla="*/ 473849 h 1033982"/>
              <a:gd name="connsiteX0" fmla="*/ 56492 w 902833"/>
              <a:gd name="connsiteY0" fmla="*/ 473849 h 1033982"/>
              <a:gd name="connsiteX1" fmla="*/ 97049 w 902833"/>
              <a:gd name="connsiteY1" fmla="*/ 266377 h 1033982"/>
              <a:gd name="connsiteX2" fmla="*/ 20674 w 902833"/>
              <a:gd name="connsiteY2" fmla="*/ 5537 h 1033982"/>
              <a:gd name="connsiteX3" fmla="*/ 535199 w 902833"/>
              <a:gd name="connsiteY3" fmla="*/ 528314 h 1033982"/>
              <a:gd name="connsiteX4" fmla="*/ 635211 w 902833"/>
              <a:gd name="connsiteY4" fmla="*/ 594989 h 1033982"/>
              <a:gd name="connsiteX5" fmla="*/ 806661 w 902833"/>
              <a:gd name="connsiteY5" fmla="*/ 509265 h 1033982"/>
              <a:gd name="connsiteX6" fmla="*/ 899256 w 902833"/>
              <a:gd name="connsiteY6" fmla="*/ 564336 h 1033982"/>
              <a:gd name="connsiteX7" fmla="*/ 859049 w 902833"/>
              <a:gd name="connsiteY7" fmla="*/ 647377 h 1033982"/>
              <a:gd name="connsiteX8" fmla="*/ 739986 w 902833"/>
              <a:gd name="connsiteY8" fmla="*/ 699765 h 1033982"/>
              <a:gd name="connsiteX9" fmla="*/ 692361 w 902833"/>
              <a:gd name="connsiteY9" fmla="*/ 718814 h 1033982"/>
              <a:gd name="connsiteX10" fmla="*/ 678074 w 902833"/>
              <a:gd name="connsiteY10" fmla="*/ 785489 h 1033982"/>
              <a:gd name="connsiteX11" fmla="*/ 635211 w 902833"/>
              <a:gd name="connsiteY11" fmla="*/ 752152 h 1033982"/>
              <a:gd name="connsiteX12" fmla="*/ 630449 w 902833"/>
              <a:gd name="connsiteY12" fmla="*/ 690239 h 1033982"/>
              <a:gd name="connsiteX13" fmla="*/ 578061 w 902833"/>
              <a:gd name="connsiteY13" fmla="*/ 795014 h 1033982"/>
              <a:gd name="connsiteX14" fmla="*/ 649499 w 902833"/>
              <a:gd name="connsiteY14" fmla="*/ 895027 h 1033982"/>
              <a:gd name="connsiteX15" fmla="*/ 663786 w 902833"/>
              <a:gd name="connsiteY15" fmla="*/ 1033139 h 1033982"/>
              <a:gd name="connsiteX16" fmla="*/ 592349 w 902833"/>
              <a:gd name="connsiteY16" fmla="*/ 933127 h 1033982"/>
              <a:gd name="connsiteX17" fmla="*/ 497099 w 902833"/>
              <a:gd name="connsiteY17" fmla="*/ 895027 h 1033982"/>
              <a:gd name="connsiteX18" fmla="*/ 254037 w 902833"/>
              <a:gd name="connsiteY18" fmla="*/ 985024 h 1033982"/>
              <a:gd name="connsiteX19" fmla="*/ 68474 w 902833"/>
              <a:gd name="connsiteY19" fmla="*/ 875977 h 1033982"/>
              <a:gd name="connsiteX20" fmla="*/ 56492 w 902833"/>
              <a:gd name="connsiteY20" fmla="*/ 473849 h 1033982"/>
              <a:gd name="connsiteX0" fmla="*/ 47112 w 893453"/>
              <a:gd name="connsiteY0" fmla="*/ 474373 h 1034506"/>
              <a:gd name="connsiteX1" fmla="*/ 87669 w 893453"/>
              <a:gd name="connsiteY1" fmla="*/ 266901 h 1034506"/>
              <a:gd name="connsiteX2" fmla="*/ 11294 w 893453"/>
              <a:gd name="connsiteY2" fmla="*/ 6061 h 1034506"/>
              <a:gd name="connsiteX3" fmla="*/ 373419 w 893453"/>
              <a:gd name="connsiteY3" fmla="*/ 543126 h 1034506"/>
              <a:gd name="connsiteX4" fmla="*/ 525819 w 893453"/>
              <a:gd name="connsiteY4" fmla="*/ 528838 h 1034506"/>
              <a:gd name="connsiteX5" fmla="*/ 625831 w 893453"/>
              <a:gd name="connsiteY5" fmla="*/ 595513 h 1034506"/>
              <a:gd name="connsiteX6" fmla="*/ 797281 w 893453"/>
              <a:gd name="connsiteY6" fmla="*/ 509789 h 1034506"/>
              <a:gd name="connsiteX7" fmla="*/ 889876 w 893453"/>
              <a:gd name="connsiteY7" fmla="*/ 564860 h 1034506"/>
              <a:gd name="connsiteX8" fmla="*/ 849669 w 893453"/>
              <a:gd name="connsiteY8" fmla="*/ 647901 h 1034506"/>
              <a:gd name="connsiteX9" fmla="*/ 730606 w 893453"/>
              <a:gd name="connsiteY9" fmla="*/ 700289 h 1034506"/>
              <a:gd name="connsiteX10" fmla="*/ 682981 w 893453"/>
              <a:gd name="connsiteY10" fmla="*/ 719338 h 1034506"/>
              <a:gd name="connsiteX11" fmla="*/ 668694 w 893453"/>
              <a:gd name="connsiteY11" fmla="*/ 786013 h 1034506"/>
              <a:gd name="connsiteX12" fmla="*/ 625831 w 893453"/>
              <a:gd name="connsiteY12" fmla="*/ 752676 h 1034506"/>
              <a:gd name="connsiteX13" fmla="*/ 621069 w 893453"/>
              <a:gd name="connsiteY13" fmla="*/ 690763 h 1034506"/>
              <a:gd name="connsiteX14" fmla="*/ 568681 w 893453"/>
              <a:gd name="connsiteY14" fmla="*/ 795538 h 1034506"/>
              <a:gd name="connsiteX15" fmla="*/ 640119 w 893453"/>
              <a:gd name="connsiteY15" fmla="*/ 895551 h 1034506"/>
              <a:gd name="connsiteX16" fmla="*/ 654406 w 893453"/>
              <a:gd name="connsiteY16" fmla="*/ 1033663 h 1034506"/>
              <a:gd name="connsiteX17" fmla="*/ 582969 w 893453"/>
              <a:gd name="connsiteY17" fmla="*/ 933651 h 1034506"/>
              <a:gd name="connsiteX18" fmla="*/ 487719 w 893453"/>
              <a:gd name="connsiteY18" fmla="*/ 895551 h 1034506"/>
              <a:gd name="connsiteX19" fmla="*/ 244657 w 893453"/>
              <a:gd name="connsiteY19" fmla="*/ 985548 h 1034506"/>
              <a:gd name="connsiteX20" fmla="*/ 59094 w 893453"/>
              <a:gd name="connsiteY20" fmla="*/ 876501 h 1034506"/>
              <a:gd name="connsiteX21" fmla="*/ 47112 w 893453"/>
              <a:gd name="connsiteY21" fmla="*/ 474373 h 1034506"/>
              <a:gd name="connsiteX0" fmla="*/ 47112 w 893453"/>
              <a:gd name="connsiteY0" fmla="*/ 474373 h 1034506"/>
              <a:gd name="connsiteX1" fmla="*/ 87669 w 893453"/>
              <a:gd name="connsiteY1" fmla="*/ 266901 h 1034506"/>
              <a:gd name="connsiteX2" fmla="*/ 11294 w 893453"/>
              <a:gd name="connsiteY2" fmla="*/ 6061 h 1034506"/>
              <a:gd name="connsiteX3" fmla="*/ 373419 w 893453"/>
              <a:gd name="connsiteY3" fmla="*/ 543126 h 1034506"/>
              <a:gd name="connsiteX4" fmla="*/ 525819 w 893453"/>
              <a:gd name="connsiteY4" fmla="*/ 528838 h 1034506"/>
              <a:gd name="connsiteX5" fmla="*/ 635356 w 893453"/>
              <a:gd name="connsiteY5" fmla="*/ 571701 h 1034506"/>
              <a:gd name="connsiteX6" fmla="*/ 797281 w 893453"/>
              <a:gd name="connsiteY6" fmla="*/ 509789 h 1034506"/>
              <a:gd name="connsiteX7" fmla="*/ 889876 w 893453"/>
              <a:gd name="connsiteY7" fmla="*/ 564860 h 1034506"/>
              <a:gd name="connsiteX8" fmla="*/ 849669 w 893453"/>
              <a:gd name="connsiteY8" fmla="*/ 647901 h 1034506"/>
              <a:gd name="connsiteX9" fmla="*/ 730606 w 893453"/>
              <a:gd name="connsiteY9" fmla="*/ 700289 h 1034506"/>
              <a:gd name="connsiteX10" fmla="*/ 682981 w 893453"/>
              <a:gd name="connsiteY10" fmla="*/ 719338 h 1034506"/>
              <a:gd name="connsiteX11" fmla="*/ 668694 w 893453"/>
              <a:gd name="connsiteY11" fmla="*/ 786013 h 1034506"/>
              <a:gd name="connsiteX12" fmla="*/ 625831 w 893453"/>
              <a:gd name="connsiteY12" fmla="*/ 752676 h 1034506"/>
              <a:gd name="connsiteX13" fmla="*/ 621069 w 893453"/>
              <a:gd name="connsiteY13" fmla="*/ 690763 h 1034506"/>
              <a:gd name="connsiteX14" fmla="*/ 568681 w 893453"/>
              <a:gd name="connsiteY14" fmla="*/ 795538 h 1034506"/>
              <a:gd name="connsiteX15" fmla="*/ 640119 w 893453"/>
              <a:gd name="connsiteY15" fmla="*/ 895551 h 1034506"/>
              <a:gd name="connsiteX16" fmla="*/ 654406 w 893453"/>
              <a:gd name="connsiteY16" fmla="*/ 1033663 h 1034506"/>
              <a:gd name="connsiteX17" fmla="*/ 582969 w 893453"/>
              <a:gd name="connsiteY17" fmla="*/ 933651 h 1034506"/>
              <a:gd name="connsiteX18" fmla="*/ 487719 w 893453"/>
              <a:gd name="connsiteY18" fmla="*/ 895551 h 1034506"/>
              <a:gd name="connsiteX19" fmla="*/ 244657 w 893453"/>
              <a:gd name="connsiteY19" fmla="*/ 985548 h 1034506"/>
              <a:gd name="connsiteX20" fmla="*/ 59094 w 893453"/>
              <a:gd name="connsiteY20" fmla="*/ 876501 h 1034506"/>
              <a:gd name="connsiteX21" fmla="*/ 47112 w 893453"/>
              <a:gd name="connsiteY21" fmla="*/ 474373 h 1034506"/>
              <a:gd name="connsiteX0" fmla="*/ 47112 w 893453"/>
              <a:gd name="connsiteY0" fmla="*/ 474373 h 1034506"/>
              <a:gd name="connsiteX1" fmla="*/ 87669 w 893453"/>
              <a:gd name="connsiteY1" fmla="*/ 266901 h 1034506"/>
              <a:gd name="connsiteX2" fmla="*/ 11294 w 893453"/>
              <a:gd name="connsiteY2" fmla="*/ 6061 h 1034506"/>
              <a:gd name="connsiteX3" fmla="*/ 373419 w 893453"/>
              <a:gd name="connsiteY3" fmla="*/ 543126 h 1034506"/>
              <a:gd name="connsiteX4" fmla="*/ 525819 w 893453"/>
              <a:gd name="connsiteY4" fmla="*/ 528838 h 1034506"/>
              <a:gd name="connsiteX5" fmla="*/ 635356 w 893453"/>
              <a:gd name="connsiteY5" fmla="*/ 571701 h 1034506"/>
              <a:gd name="connsiteX6" fmla="*/ 792519 w 893453"/>
              <a:gd name="connsiteY6" fmla="*/ 524077 h 1034506"/>
              <a:gd name="connsiteX7" fmla="*/ 889876 w 893453"/>
              <a:gd name="connsiteY7" fmla="*/ 564860 h 1034506"/>
              <a:gd name="connsiteX8" fmla="*/ 849669 w 893453"/>
              <a:gd name="connsiteY8" fmla="*/ 647901 h 1034506"/>
              <a:gd name="connsiteX9" fmla="*/ 730606 w 893453"/>
              <a:gd name="connsiteY9" fmla="*/ 700289 h 1034506"/>
              <a:gd name="connsiteX10" fmla="*/ 682981 w 893453"/>
              <a:gd name="connsiteY10" fmla="*/ 719338 h 1034506"/>
              <a:gd name="connsiteX11" fmla="*/ 668694 w 893453"/>
              <a:gd name="connsiteY11" fmla="*/ 786013 h 1034506"/>
              <a:gd name="connsiteX12" fmla="*/ 625831 w 893453"/>
              <a:gd name="connsiteY12" fmla="*/ 752676 h 1034506"/>
              <a:gd name="connsiteX13" fmla="*/ 621069 w 893453"/>
              <a:gd name="connsiteY13" fmla="*/ 690763 h 1034506"/>
              <a:gd name="connsiteX14" fmla="*/ 568681 w 893453"/>
              <a:gd name="connsiteY14" fmla="*/ 795538 h 1034506"/>
              <a:gd name="connsiteX15" fmla="*/ 640119 w 893453"/>
              <a:gd name="connsiteY15" fmla="*/ 895551 h 1034506"/>
              <a:gd name="connsiteX16" fmla="*/ 654406 w 893453"/>
              <a:gd name="connsiteY16" fmla="*/ 1033663 h 1034506"/>
              <a:gd name="connsiteX17" fmla="*/ 582969 w 893453"/>
              <a:gd name="connsiteY17" fmla="*/ 933651 h 1034506"/>
              <a:gd name="connsiteX18" fmla="*/ 487719 w 893453"/>
              <a:gd name="connsiteY18" fmla="*/ 895551 h 1034506"/>
              <a:gd name="connsiteX19" fmla="*/ 244657 w 893453"/>
              <a:gd name="connsiteY19" fmla="*/ 985548 h 1034506"/>
              <a:gd name="connsiteX20" fmla="*/ 59094 w 893453"/>
              <a:gd name="connsiteY20" fmla="*/ 876501 h 1034506"/>
              <a:gd name="connsiteX21" fmla="*/ 47112 w 893453"/>
              <a:gd name="connsiteY21" fmla="*/ 474373 h 1034506"/>
              <a:gd name="connsiteX0" fmla="*/ 44426 w 890767"/>
              <a:gd name="connsiteY0" fmla="*/ 468601 h 1028734"/>
              <a:gd name="connsiteX1" fmla="*/ 84983 w 890767"/>
              <a:gd name="connsiteY1" fmla="*/ 261129 h 1028734"/>
              <a:gd name="connsiteX2" fmla="*/ 8608 w 890767"/>
              <a:gd name="connsiteY2" fmla="*/ 289 h 1028734"/>
              <a:gd name="connsiteX3" fmla="*/ 323108 w 890767"/>
              <a:gd name="connsiteY3" fmla="*/ 313516 h 1028734"/>
              <a:gd name="connsiteX4" fmla="*/ 370733 w 890767"/>
              <a:gd name="connsiteY4" fmla="*/ 537354 h 1028734"/>
              <a:gd name="connsiteX5" fmla="*/ 523133 w 890767"/>
              <a:gd name="connsiteY5" fmla="*/ 523066 h 1028734"/>
              <a:gd name="connsiteX6" fmla="*/ 632670 w 890767"/>
              <a:gd name="connsiteY6" fmla="*/ 565929 h 1028734"/>
              <a:gd name="connsiteX7" fmla="*/ 789833 w 890767"/>
              <a:gd name="connsiteY7" fmla="*/ 518305 h 1028734"/>
              <a:gd name="connsiteX8" fmla="*/ 887190 w 890767"/>
              <a:gd name="connsiteY8" fmla="*/ 559088 h 1028734"/>
              <a:gd name="connsiteX9" fmla="*/ 846983 w 890767"/>
              <a:gd name="connsiteY9" fmla="*/ 642129 h 1028734"/>
              <a:gd name="connsiteX10" fmla="*/ 727920 w 890767"/>
              <a:gd name="connsiteY10" fmla="*/ 694517 h 1028734"/>
              <a:gd name="connsiteX11" fmla="*/ 680295 w 890767"/>
              <a:gd name="connsiteY11" fmla="*/ 713566 h 1028734"/>
              <a:gd name="connsiteX12" fmla="*/ 666008 w 890767"/>
              <a:gd name="connsiteY12" fmla="*/ 780241 h 1028734"/>
              <a:gd name="connsiteX13" fmla="*/ 623145 w 890767"/>
              <a:gd name="connsiteY13" fmla="*/ 746904 h 1028734"/>
              <a:gd name="connsiteX14" fmla="*/ 618383 w 890767"/>
              <a:gd name="connsiteY14" fmla="*/ 684991 h 1028734"/>
              <a:gd name="connsiteX15" fmla="*/ 565995 w 890767"/>
              <a:gd name="connsiteY15" fmla="*/ 789766 h 1028734"/>
              <a:gd name="connsiteX16" fmla="*/ 637433 w 890767"/>
              <a:gd name="connsiteY16" fmla="*/ 889779 h 1028734"/>
              <a:gd name="connsiteX17" fmla="*/ 651720 w 890767"/>
              <a:gd name="connsiteY17" fmla="*/ 1027891 h 1028734"/>
              <a:gd name="connsiteX18" fmla="*/ 580283 w 890767"/>
              <a:gd name="connsiteY18" fmla="*/ 927879 h 1028734"/>
              <a:gd name="connsiteX19" fmla="*/ 485033 w 890767"/>
              <a:gd name="connsiteY19" fmla="*/ 889779 h 1028734"/>
              <a:gd name="connsiteX20" fmla="*/ 241971 w 890767"/>
              <a:gd name="connsiteY20" fmla="*/ 979776 h 1028734"/>
              <a:gd name="connsiteX21" fmla="*/ 56408 w 890767"/>
              <a:gd name="connsiteY21" fmla="*/ 870729 h 1028734"/>
              <a:gd name="connsiteX22" fmla="*/ 44426 w 890767"/>
              <a:gd name="connsiteY22" fmla="*/ 468601 h 1028734"/>
              <a:gd name="connsiteX0" fmla="*/ 39054 w 885395"/>
              <a:gd name="connsiteY0" fmla="*/ 475237 h 1035370"/>
              <a:gd name="connsiteX1" fmla="*/ 79611 w 885395"/>
              <a:gd name="connsiteY1" fmla="*/ 267765 h 1035370"/>
              <a:gd name="connsiteX2" fmla="*/ 3236 w 885395"/>
              <a:gd name="connsiteY2" fmla="*/ 6925 h 1035370"/>
              <a:gd name="connsiteX3" fmla="*/ 208198 w 885395"/>
              <a:gd name="connsiteY3" fmla="*/ 96315 h 1035370"/>
              <a:gd name="connsiteX4" fmla="*/ 317736 w 885395"/>
              <a:gd name="connsiteY4" fmla="*/ 320152 h 1035370"/>
              <a:gd name="connsiteX5" fmla="*/ 365361 w 885395"/>
              <a:gd name="connsiteY5" fmla="*/ 543990 h 1035370"/>
              <a:gd name="connsiteX6" fmla="*/ 517761 w 885395"/>
              <a:gd name="connsiteY6" fmla="*/ 529702 h 1035370"/>
              <a:gd name="connsiteX7" fmla="*/ 627298 w 885395"/>
              <a:gd name="connsiteY7" fmla="*/ 572565 h 1035370"/>
              <a:gd name="connsiteX8" fmla="*/ 784461 w 885395"/>
              <a:gd name="connsiteY8" fmla="*/ 524941 h 1035370"/>
              <a:gd name="connsiteX9" fmla="*/ 881818 w 885395"/>
              <a:gd name="connsiteY9" fmla="*/ 565724 h 1035370"/>
              <a:gd name="connsiteX10" fmla="*/ 841611 w 885395"/>
              <a:gd name="connsiteY10" fmla="*/ 648765 h 1035370"/>
              <a:gd name="connsiteX11" fmla="*/ 722548 w 885395"/>
              <a:gd name="connsiteY11" fmla="*/ 701153 h 1035370"/>
              <a:gd name="connsiteX12" fmla="*/ 674923 w 885395"/>
              <a:gd name="connsiteY12" fmla="*/ 720202 h 1035370"/>
              <a:gd name="connsiteX13" fmla="*/ 660636 w 885395"/>
              <a:gd name="connsiteY13" fmla="*/ 786877 h 1035370"/>
              <a:gd name="connsiteX14" fmla="*/ 617773 w 885395"/>
              <a:gd name="connsiteY14" fmla="*/ 753540 h 1035370"/>
              <a:gd name="connsiteX15" fmla="*/ 613011 w 885395"/>
              <a:gd name="connsiteY15" fmla="*/ 691627 h 1035370"/>
              <a:gd name="connsiteX16" fmla="*/ 560623 w 885395"/>
              <a:gd name="connsiteY16" fmla="*/ 796402 h 1035370"/>
              <a:gd name="connsiteX17" fmla="*/ 632061 w 885395"/>
              <a:gd name="connsiteY17" fmla="*/ 896415 h 1035370"/>
              <a:gd name="connsiteX18" fmla="*/ 646348 w 885395"/>
              <a:gd name="connsiteY18" fmla="*/ 1034527 h 1035370"/>
              <a:gd name="connsiteX19" fmla="*/ 574911 w 885395"/>
              <a:gd name="connsiteY19" fmla="*/ 934515 h 1035370"/>
              <a:gd name="connsiteX20" fmla="*/ 479661 w 885395"/>
              <a:gd name="connsiteY20" fmla="*/ 896415 h 1035370"/>
              <a:gd name="connsiteX21" fmla="*/ 236599 w 885395"/>
              <a:gd name="connsiteY21" fmla="*/ 986412 h 1035370"/>
              <a:gd name="connsiteX22" fmla="*/ 51036 w 885395"/>
              <a:gd name="connsiteY22" fmla="*/ 877365 h 1035370"/>
              <a:gd name="connsiteX23" fmla="*/ 39054 w 885395"/>
              <a:gd name="connsiteY23" fmla="*/ 475237 h 1035370"/>
              <a:gd name="connsiteX0" fmla="*/ 14393 w 860734"/>
              <a:gd name="connsiteY0" fmla="*/ 413481 h 973614"/>
              <a:gd name="connsiteX1" fmla="*/ 54950 w 860734"/>
              <a:gd name="connsiteY1" fmla="*/ 206009 h 973614"/>
              <a:gd name="connsiteX2" fmla="*/ 16675 w 860734"/>
              <a:gd name="connsiteY2" fmla="*/ 26131 h 973614"/>
              <a:gd name="connsiteX3" fmla="*/ 183537 w 860734"/>
              <a:gd name="connsiteY3" fmla="*/ 34559 h 973614"/>
              <a:gd name="connsiteX4" fmla="*/ 293075 w 860734"/>
              <a:gd name="connsiteY4" fmla="*/ 258396 h 973614"/>
              <a:gd name="connsiteX5" fmla="*/ 340700 w 860734"/>
              <a:gd name="connsiteY5" fmla="*/ 482234 h 973614"/>
              <a:gd name="connsiteX6" fmla="*/ 493100 w 860734"/>
              <a:gd name="connsiteY6" fmla="*/ 467946 h 973614"/>
              <a:gd name="connsiteX7" fmla="*/ 602637 w 860734"/>
              <a:gd name="connsiteY7" fmla="*/ 510809 h 973614"/>
              <a:gd name="connsiteX8" fmla="*/ 759800 w 860734"/>
              <a:gd name="connsiteY8" fmla="*/ 463185 h 973614"/>
              <a:gd name="connsiteX9" fmla="*/ 857157 w 860734"/>
              <a:gd name="connsiteY9" fmla="*/ 503968 h 973614"/>
              <a:gd name="connsiteX10" fmla="*/ 816950 w 860734"/>
              <a:gd name="connsiteY10" fmla="*/ 587009 h 973614"/>
              <a:gd name="connsiteX11" fmla="*/ 697887 w 860734"/>
              <a:gd name="connsiteY11" fmla="*/ 639397 h 973614"/>
              <a:gd name="connsiteX12" fmla="*/ 650262 w 860734"/>
              <a:gd name="connsiteY12" fmla="*/ 658446 h 973614"/>
              <a:gd name="connsiteX13" fmla="*/ 635975 w 860734"/>
              <a:gd name="connsiteY13" fmla="*/ 725121 h 973614"/>
              <a:gd name="connsiteX14" fmla="*/ 593112 w 860734"/>
              <a:gd name="connsiteY14" fmla="*/ 691784 h 973614"/>
              <a:gd name="connsiteX15" fmla="*/ 588350 w 860734"/>
              <a:gd name="connsiteY15" fmla="*/ 629871 h 973614"/>
              <a:gd name="connsiteX16" fmla="*/ 535962 w 860734"/>
              <a:gd name="connsiteY16" fmla="*/ 734646 h 973614"/>
              <a:gd name="connsiteX17" fmla="*/ 607400 w 860734"/>
              <a:gd name="connsiteY17" fmla="*/ 834659 h 973614"/>
              <a:gd name="connsiteX18" fmla="*/ 621687 w 860734"/>
              <a:gd name="connsiteY18" fmla="*/ 972771 h 973614"/>
              <a:gd name="connsiteX19" fmla="*/ 550250 w 860734"/>
              <a:gd name="connsiteY19" fmla="*/ 872759 h 973614"/>
              <a:gd name="connsiteX20" fmla="*/ 455000 w 860734"/>
              <a:gd name="connsiteY20" fmla="*/ 834659 h 973614"/>
              <a:gd name="connsiteX21" fmla="*/ 211938 w 860734"/>
              <a:gd name="connsiteY21" fmla="*/ 924656 h 973614"/>
              <a:gd name="connsiteX22" fmla="*/ 26375 w 860734"/>
              <a:gd name="connsiteY22" fmla="*/ 815609 h 973614"/>
              <a:gd name="connsiteX23" fmla="*/ 14393 w 860734"/>
              <a:gd name="connsiteY23" fmla="*/ 413481 h 973614"/>
              <a:gd name="connsiteX0" fmla="*/ 14393 w 860734"/>
              <a:gd name="connsiteY0" fmla="*/ 401727 h 961860"/>
              <a:gd name="connsiteX1" fmla="*/ 54950 w 860734"/>
              <a:gd name="connsiteY1" fmla="*/ 194255 h 961860"/>
              <a:gd name="connsiteX2" fmla="*/ 16675 w 860734"/>
              <a:gd name="connsiteY2" fmla="*/ 14377 h 961860"/>
              <a:gd name="connsiteX3" fmla="*/ 193062 w 860734"/>
              <a:gd name="connsiteY3" fmla="*/ 46618 h 961860"/>
              <a:gd name="connsiteX4" fmla="*/ 293075 w 860734"/>
              <a:gd name="connsiteY4" fmla="*/ 246642 h 961860"/>
              <a:gd name="connsiteX5" fmla="*/ 340700 w 860734"/>
              <a:gd name="connsiteY5" fmla="*/ 470480 h 961860"/>
              <a:gd name="connsiteX6" fmla="*/ 493100 w 860734"/>
              <a:gd name="connsiteY6" fmla="*/ 456192 h 961860"/>
              <a:gd name="connsiteX7" fmla="*/ 602637 w 860734"/>
              <a:gd name="connsiteY7" fmla="*/ 499055 h 961860"/>
              <a:gd name="connsiteX8" fmla="*/ 759800 w 860734"/>
              <a:gd name="connsiteY8" fmla="*/ 451431 h 961860"/>
              <a:gd name="connsiteX9" fmla="*/ 857157 w 860734"/>
              <a:gd name="connsiteY9" fmla="*/ 492214 h 961860"/>
              <a:gd name="connsiteX10" fmla="*/ 816950 w 860734"/>
              <a:gd name="connsiteY10" fmla="*/ 575255 h 961860"/>
              <a:gd name="connsiteX11" fmla="*/ 697887 w 860734"/>
              <a:gd name="connsiteY11" fmla="*/ 627643 h 961860"/>
              <a:gd name="connsiteX12" fmla="*/ 650262 w 860734"/>
              <a:gd name="connsiteY12" fmla="*/ 646692 h 961860"/>
              <a:gd name="connsiteX13" fmla="*/ 635975 w 860734"/>
              <a:gd name="connsiteY13" fmla="*/ 713367 h 961860"/>
              <a:gd name="connsiteX14" fmla="*/ 593112 w 860734"/>
              <a:gd name="connsiteY14" fmla="*/ 680030 h 961860"/>
              <a:gd name="connsiteX15" fmla="*/ 588350 w 860734"/>
              <a:gd name="connsiteY15" fmla="*/ 618117 h 961860"/>
              <a:gd name="connsiteX16" fmla="*/ 535962 w 860734"/>
              <a:gd name="connsiteY16" fmla="*/ 722892 h 961860"/>
              <a:gd name="connsiteX17" fmla="*/ 607400 w 860734"/>
              <a:gd name="connsiteY17" fmla="*/ 822905 h 961860"/>
              <a:gd name="connsiteX18" fmla="*/ 621687 w 860734"/>
              <a:gd name="connsiteY18" fmla="*/ 961017 h 961860"/>
              <a:gd name="connsiteX19" fmla="*/ 550250 w 860734"/>
              <a:gd name="connsiteY19" fmla="*/ 861005 h 961860"/>
              <a:gd name="connsiteX20" fmla="*/ 455000 w 860734"/>
              <a:gd name="connsiteY20" fmla="*/ 822905 h 961860"/>
              <a:gd name="connsiteX21" fmla="*/ 211938 w 860734"/>
              <a:gd name="connsiteY21" fmla="*/ 912902 h 961860"/>
              <a:gd name="connsiteX22" fmla="*/ 26375 w 860734"/>
              <a:gd name="connsiteY22" fmla="*/ 803855 h 961860"/>
              <a:gd name="connsiteX23" fmla="*/ 14393 w 860734"/>
              <a:gd name="connsiteY23" fmla="*/ 401727 h 961860"/>
              <a:gd name="connsiteX0" fmla="*/ 14393 w 860734"/>
              <a:gd name="connsiteY0" fmla="*/ 379815 h 939948"/>
              <a:gd name="connsiteX1" fmla="*/ 54950 w 860734"/>
              <a:gd name="connsiteY1" fmla="*/ 172343 h 939948"/>
              <a:gd name="connsiteX2" fmla="*/ 7150 w 860734"/>
              <a:gd name="connsiteY2" fmla="*/ 40090 h 939948"/>
              <a:gd name="connsiteX3" fmla="*/ 193062 w 860734"/>
              <a:gd name="connsiteY3" fmla="*/ 24706 h 939948"/>
              <a:gd name="connsiteX4" fmla="*/ 293075 w 860734"/>
              <a:gd name="connsiteY4" fmla="*/ 224730 h 939948"/>
              <a:gd name="connsiteX5" fmla="*/ 340700 w 860734"/>
              <a:gd name="connsiteY5" fmla="*/ 448568 h 939948"/>
              <a:gd name="connsiteX6" fmla="*/ 493100 w 860734"/>
              <a:gd name="connsiteY6" fmla="*/ 434280 h 939948"/>
              <a:gd name="connsiteX7" fmla="*/ 602637 w 860734"/>
              <a:gd name="connsiteY7" fmla="*/ 477143 h 939948"/>
              <a:gd name="connsiteX8" fmla="*/ 759800 w 860734"/>
              <a:gd name="connsiteY8" fmla="*/ 429519 h 939948"/>
              <a:gd name="connsiteX9" fmla="*/ 857157 w 860734"/>
              <a:gd name="connsiteY9" fmla="*/ 470302 h 939948"/>
              <a:gd name="connsiteX10" fmla="*/ 816950 w 860734"/>
              <a:gd name="connsiteY10" fmla="*/ 553343 h 939948"/>
              <a:gd name="connsiteX11" fmla="*/ 697887 w 860734"/>
              <a:gd name="connsiteY11" fmla="*/ 605731 h 939948"/>
              <a:gd name="connsiteX12" fmla="*/ 650262 w 860734"/>
              <a:gd name="connsiteY12" fmla="*/ 624780 h 939948"/>
              <a:gd name="connsiteX13" fmla="*/ 635975 w 860734"/>
              <a:gd name="connsiteY13" fmla="*/ 691455 h 939948"/>
              <a:gd name="connsiteX14" fmla="*/ 593112 w 860734"/>
              <a:gd name="connsiteY14" fmla="*/ 658118 h 939948"/>
              <a:gd name="connsiteX15" fmla="*/ 588350 w 860734"/>
              <a:gd name="connsiteY15" fmla="*/ 596205 h 939948"/>
              <a:gd name="connsiteX16" fmla="*/ 535962 w 860734"/>
              <a:gd name="connsiteY16" fmla="*/ 700980 h 939948"/>
              <a:gd name="connsiteX17" fmla="*/ 607400 w 860734"/>
              <a:gd name="connsiteY17" fmla="*/ 800993 h 939948"/>
              <a:gd name="connsiteX18" fmla="*/ 621687 w 860734"/>
              <a:gd name="connsiteY18" fmla="*/ 939105 h 939948"/>
              <a:gd name="connsiteX19" fmla="*/ 550250 w 860734"/>
              <a:gd name="connsiteY19" fmla="*/ 839093 h 939948"/>
              <a:gd name="connsiteX20" fmla="*/ 455000 w 860734"/>
              <a:gd name="connsiteY20" fmla="*/ 800993 h 939948"/>
              <a:gd name="connsiteX21" fmla="*/ 211938 w 860734"/>
              <a:gd name="connsiteY21" fmla="*/ 890990 h 939948"/>
              <a:gd name="connsiteX22" fmla="*/ 26375 w 860734"/>
              <a:gd name="connsiteY22" fmla="*/ 781943 h 939948"/>
              <a:gd name="connsiteX23" fmla="*/ 14393 w 860734"/>
              <a:gd name="connsiteY23" fmla="*/ 379815 h 939948"/>
              <a:gd name="connsiteX0" fmla="*/ 14393 w 860734"/>
              <a:gd name="connsiteY0" fmla="*/ 345887 h 906020"/>
              <a:gd name="connsiteX1" fmla="*/ 54950 w 860734"/>
              <a:gd name="connsiteY1" fmla="*/ 138415 h 906020"/>
              <a:gd name="connsiteX2" fmla="*/ 7150 w 860734"/>
              <a:gd name="connsiteY2" fmla="*/ 6162 h 906020"/>
              <a:gd name="connsiteX3" fmla="*/ 207350 w 860734"/>
              <a:gd name="connsiteY3" fmla="*/ 52691 h 906020"/>
              <a:gd name="connsiteX4" fmla="*/ 293075 w 860734"/>
              <a:gd name="connsiteY4" fmla="*/ 190802 h 906020"/>
              <a:gd name="connsiteX5" fmla="*/ 340700 w 860734"/>
              <a:gd name="connsiteY5" fmla="*/ 414640 h 906020"/>
              <a:gd name="connsiteX6" fmla="*/ 493100 w 860734"/>
              <a:gd name="connsiteY6" fmla="*/ 400352 h 906020"/>
              <a:gd name="connsiteX7" fmla="*/ 602637 w 860734"/>
              <a:gd name="connsiteY7" fmla="*/ 443215 h 906020"/>
              <a:gd name="connsiteX8" fmla="*/ 759800 w 860734"/>
              <a:gd name="connsiteY8" fmla="*/ 395591 h 906020"/>
              <a:gd name="connsiteX9" fmla="*/ 857157 w 860734"/>
              <a:gd name="connsiteY9" fmla="*/ 436374 h 906020"/>
              <a:gd name="connsiteX10" fmla="*/ 816950 w 860734"/>
              <a:gd name="connsiteY10" fmla="*/ 519415 h 906020"/>
              <a:gd name="connsiteX11" fmla="*/ 697887 w 860734"/>
              <a:gd name="connsiteY11" fmla="*/ 571803 h 906020"/>
              <a:gd name="connsiteX12" fmla="*/ 650262 w 860734"/>
              <a:gd name="connsiteY12" fmla="*/ 590852 h 906020"/>
              <a:gd name="connsiteX13" fmla="*/ 635975 w 860734"/>
              <a:gd name="connsiteY13" fmla="*/ 657527 h 906020"/>
              <a:gd name="connsiteX14" fmla="*/ 593112 w 860734"/>
              <a:gd name="connsiteY14" fmla="*/ 624190 h 906020"/>
              <a:gd name="connsiteX15" fmla="*/ 588350 w 860734"/>
              <a:gd name="connsiteY15" fmla="*/ 562277 h 906020"/>
              <a:gd name="connsiteX16" fmla="*/ 535962 w 860734"/>
              <a:gd name="connsiteY16" fmla="*/ 667052 h 906020"/>
              <a:gd name="connsiteX17" fmla="*/ 607400 w 860734"/>
              <a:gd name="connsiteY17" fmla="*/ 767065 h 906020"/>
              <a:gd name="connsiteX18" fmla="*/ 621687 w 860734"/>
              <a:gd name="connsiteY18" fmla="*/ 905177 h 906020"/>
              <a:gd name="connsiteX19" fmla="*/ 550250 w 860734"/>
              <a:gd name="connsiteY19" fmla="*/ 805165 h 906020"/>
              <a:gd name="connsiteX20" fmla="*/ 455000 w 860734"/>
              <a:gd name="connsiteY20" fmla="*/ 767065 h 906020"/>
              <a:gd name="connsiteX21" fmla="*/ 211938 w 860734"/>
              <a:gd name="connsiteY21" fmla="*/ 857062 h 906020"/>
              <a:gd name="connsiteX22" fmla="*/ 26375 w 860734"/>
              <a:gd name="connsiteY22" fmla="*/ 748015 h 906020"/>
              <a:gd name="connsiteX23" fmla="*/ 14393 w 860734"/>
              <a:gd name="connsiteY23" fmla="*/ 345887 h 906020"/>
              <a:gd name="connsiteX0" fmla="*/ 40505 w 886846"/>
              <a:gd name="connsiteY0" fmla="*/ 345887 h 906020"/>
              <a:gd name="connsiteX1" fmla="*/ 81062 w 886846"/>
              <a:gd name="connsiteY1" fmla="*/ 138415 h 906020"/>
              <a:gd name="connsiteX2" fmla="*/ 33262 w 886846"/>
              <a:gd name="connsiteY2" fmla="*/ 6162 h 906020"/>
              <a:gd name="connsiteX3" fmla="*/ 233462 w 886846"/>
              <a:gd name="connsiteY3" fmla="*/ 52691 h 906020"/>
              <a:gd name="connsiteX4" fmla="*/ 319187 w 886846"/>
              <a:gd name="connsiteY4" fmla="*/ 190802 h 906020"/>
              <a:gd name="connsiteX5" fmla="*/ 366812 w 886846"/>
              <a:gd name="connsiteY5" fmla="*/ 414640 h 906020"/>
              <a:gd name="connsiteX6" fmla="*/ 519212 w 886846"/>
              <a:gd name="connsiteY6" fmla="*/ 400352 h 906020"/>
              <a:gd name="connsiteX7" fmla="*/ 628749 w 886846"/>
              <a:gd name="connsiteY7" fmla="*/ 443215 h 906020"/>
              <a:gd name="connsiteX8" fmla="*/ 785912 w 886846"/>
              <a:gd name="connsiteY8" fmla="*/ 395591 h 906020"/>
              <a:gd name="connsiteX9" fmla="*/ 883269 w 886846"/>
              <a:gd name="connsiteY9" fmla="*/ 436374 h 906020"/>
              <a:gd name="connsiteX10" fmla="*/ 843062 w 886846"/>
              <a:gd name="connsiteY10" fmla="*/ 519415 h 906020"/>
              <a:gd name="connsiteX11" fmla="*/ 723999 w 886846"/>
              <a:gd name="connsiteY11" fmla="*/ 571803 h 906020"/>
              <a:gd name="connsiteX12" fmla="*/ 676374 w 886846"/>
              <a:gd name="connsiteY12" fmla="*/ 590852 h 906020"/>
              <a:gd name="connsiteX13" fmla="*/ 662087 w 886846"/>
              <a:gd name="connsiteY13" fmla="*/ 657527 h 906020"/>
              <a:gd name="connsiteX14" fmla="*/ 619224 w 886846"/>
              <a:gd name="connsiteY14" fmla="*/ 624190 h 906020"/>
              <a:gd name="connsiteX15" fmla="*/ 614462 w 886846"/>
              <a:gd name="connsiteY15" fmla="*/ 562277 h 906020"/>
              <a:gd name="connsiteX16" fmla="*/ 562074 w 886846"/>
              <a:gd name="connsiteY16" fmla="*/ 667052 h 906020"/>
              <a:gd name="connsiteX17" fmla="*/ 633512 w 886846"/>
              <a:gd name="connsiteY17" fmla="*/ 767065 h 906020"/>
              <a:gd name="connsiteX18" fmla="*/ 647799 w 886846"/>
              <a:gd name="connsiteY18" fmla="*/ 905177 h 906020"/>
              <a:gd name="connsiteX19" fmla="*/ 576362 w 886846"/>
              <a:gd name="connsiteY19" fmla="*/ 805165 h 906020"/>
              <a:gd name="connsiteX20" fmla="*/ 481112 w 886846"/>
              <a:gd name="connsiteY20" fmla="*/ 767065 h 906020"/>
              <a:gd name="connsiteX21" fmla="*/ 238050 w 886846"/>
              <a:gd name="connsiteY21" fmla="*/ 857062 h 906020"/>
              <a:gd name="connsiteX22" fmla="*/ 52487 w 886846"/>
              <a:gd name="connsiteY22" fmla="*/ 748015 h 906020"/>
              <a:gd name="connsiteX23" fmla="*/ 98 w 886846"/>
              <a:gd name="connsiteY23" fmla="*/ 421783 h 906020"/>
              <a:gd name="connsiteX24" fmla="*/ 40505 w 886846"/>
              <a:gd name="connsiteY24" fmla="*/ 345887 h 906020"/>
              <a:gd name="connsiteX0" fmla="*/ 23952 w 886962"/>
              <a:gd name="connsiteY0" fmla="*/ 319693 h 906020"/>
              <a:gd name="connsiteX1" fmla="*/ 81178 w 886962"/>
              <a:gd name="connsiteY1" fmla="*/ 138415 h 906020"/>
              <a:gd name="connsiteX2" fmla="*/ 33378 w 886962"/>
              <a:gd name="connsiteY2" fmla="*/ 6162 h 906020"/>
              <a:gd name="connsiteX3" fmla="*/ 233578 w 886962"/>
              <a:gd name="connsiteY3" fmla="*/ 52691 h 906020"/>
              <a:gd name="connsiteX4" fmla="*/ 319303 w 886962"/>
              <a:gd name="connsiteY4" fmla="*/ 190802 h 906020"/>
              <a:gd name="connsiteX5" fmla="*/ 366928 w 886962"/>
              <a:gd name="connsiteY5" fmla="*/ 414640 h 906020"/>
              <a:gd name="connsiteX6" fmla="*/ 519328 w 886962"/>
              <a:gd name="connsiteY6" fmla="*/ 400352 h 906020"/>
              <a:gd name="connsiteX7" fmla="*/ 628865 w 886962"/>
              <a:gd name="connsiteY7" fmla="*/ 443215 h 906020"/>
              <a:gd name="connsiteX8" fmla="*/ 786028 w 886962"/>
              <a:gd name="connsiteY8" fmla="*/ 395591 h 906020"/>
              <a:gd name="connsiteX9" fmla="*/ 883385 w 886962"/>
              <a:gd name="connsiteY9" fmla="*/ 436374 h 906020"/>
              <a:gd name="connsiteX10" fmla="*/ 843178 w 886962"/>
              <a:gd name="connsiteY10" fmla="*/ 519415 h 906020"/>
              <a:gd name="connsiteX11" fmla="*/ 724115 w 886962"/>
              <a:gd name="connsiteY11" fmla="*/ 571803 h 906020"/>
              <a:gd name="connsiteX12" fmla="*/ 676490 w 886962"/>
              <a:gd name="connsiteY12" fmla="*/ 590852 h 906020"/>
              <a:gd name="connsiteX13" fmla="*/ 662203 w 886962"/>
              <a:gd name="connsiteY13" fmla="*/ 657527 h 906020"/>
              <a:gd name="connsiteX14" fmla="*/ 619340 w 886962"/>
              <a:gd name="connsiteY14" fmla="*/ 624190 h 906020"/>
              <a:gd name="connsiteX15" fmla="*/ 614578 w 886962"/>
              <a:gd name="connsiteY15" fmla="*/ 562277 h 906020"/>
              <a:gd name="connsiteX16" fmla="*/ 562190 w 886962"/>
              <a:gd name="connsiteY16" fmla="*/ 667052 h 906020"/>
              <a:gd name="connsiteX17" fmla="*/ 633628 w 886962"/>
              <a:gd name="connsiteY17" fmla="*/ 767065 h 906020"/>
              <a:gd name="connsiteX18" fmla="*/ 647915 w 886962"/>
              <a:gd name="connsiteY18" fmla="*/ 905177 h 906020"/>
              <a:gd name="connsiteX19" fmla="*/ 576478 w 886962"/>
              <a:gd name="connsiteY19" fmla="*/ 805165 h 906020"/>
              <a:gd name="connsiteX20" fmla="*/ 481228 w 886962"/>
              <a:gd name="connsiteY20" fmla="*/ 767065 h 906020"/>
              <a:gd name="connsiteX21" fmla="*/ 238166 w 886962"/>
              <a:gd name="connsiteY21" fmla="*/ 857062 h 906020"/>
              <a:gd name="connsiteX22" fmla="*/ 52603 w 886962"/>
              <a:gd name="connsiteY22" fmla="*/ 748015 h 906020"/>
              <a:gd name="connsiteX23" fmla="*/ 214 w 886962"/>
              <a:gd name="connsiteY23" fmla="*/ 421783 h 906020"/>
              <a:gd name="connsiteX24" fmla="*/ 23952 w 886962"/>
              <a:gd name="connsiteY24" fmla="*/ 319693 h 906020"/>
              <a:gd name="connsiteX0" fmla="*/ 23932 w 886942"/>
              <a:gd name="connsiteY0" fmla="*/ 319865 h 906192"/>
              <a:gd name="connsiteX1" fmla="*/ 71633 w 886942"/>
              <a:gd name="connsiteY1" fmla="*/ 140969 h 906192"/>
              <a:gd name="connsiteX2" fmla="*/ 33358 w 886942"/>
              <a:gd name="connsiteY2" fmla="*/ 6334 h 906192"/>
              <a:gd name="connsiteX3" fmla="*/ 233558 w 886942"/>
              <a:gd name="connsiteY3" fmla="*/ 52863 h 906192"/>
              <a:gd name="connsiteX4" fmla="*/ 319283 w 886942"/>
              <a:gd name="connsiteY4" fmla="*/ 190974 h 906192"/>
              <a:gd name="connsiteX5" fmla="*/ 366908 w 886942"/>
              <a:gd name="connsiteY5" fmla="*/ 414812 h 906192"/>
              <a:gd name="connsiteX6" fmla="*/ 519308 w 886942"/>
              <a:gd name="connsiteY6" fmla="*/ 400524 h 906192"/>
              <a:gd name="connsiteX7" fmla="*/ 628845 w 886942"/>
              <a:gd name="connsiteY7" fmla="*/ 443387 h 906192"/>
              <a:gd name="connsiteX8" fmla="*/ 786008 w 886942"/>
              <a:gd name="connsiteY8" fmla="*/ 395763 h 906192"/>
              <a:gd name="connsiteX9" fmla="*/ 883365 w 886942"/>
              <a:gd name="connsiteY9" fmla="*/ 436546 h 906192"/>
              <a:gd name="connsiteX10" fmla="*/ 843158 w 886942"/>
              <a:gd name="connsiteY10" fmla="*/ 519587 h 906192"/>
              <a:gd name="connsiteX11" fmla="*/ 724095 w 886942"/>
              <a:gd name="connsiteY11" fmla="*/ 571975 h 906192"/>
              <a:gd name="connsiteX12" fmla="*/ 676470 w 886942"/>
              <a:gd name="connsiteY12" fmla="*/ 591024 h 906192"/>
              <a:gd name="connsiteX13" fmla="*/ 662183 w 886942"/>
              <a:gd name="connsiteY13" fmla="*/ 657699 h 906192"/>
              <a:gd name="connsiteX14" fmla="*/ 619320 w 886942"/>
              <a:gd name="connsiteY14" fmla="*/ 624362 h 906192"/>
              <a:gd name="connsiteX15" fmla="*/ 614558 w 886942"/>
              <a:gd name="connsiteY15" fmla="*/ 562449 h 906192"/>
              <a:gd name="connsiteX16" fmla="*/ 562170 w 886942"/>
              <a:gd name="connsiteY16" fmla="*/ 667224 h 906192"/>
              <a:gd name="connsiteX17" fmla="*/ 633608 w 886942"/>
              <a:gd name="connsiteY17" fmla="*/ 767237 h 906192"/>
              <a:gd name="connsiteX18" fmla="*/ 647895 w 886942"/>
              <a:gd name="connsiteY18" fmla="*/ 905349 h 906192"/>
              <a:gd name="connsiteX19" fmla="*/ 576458 w 886942"/>
              <a:gd name="connsiteY19" fmla="*/ 805337 h 906192"/>
              <a:gd name="connsiteX20" fmla="*/ 481208 w 886942"/>
              <a:gd name="connsiteY20" fmla="*/ 767237 h 906192"/>
              <a:gd name="connsiteX21" fmla="*/ 238146 w 886942"/>
              <a:gd name="connsiteY21" fmla="*/ 857234 h 906192"/>
              <a:gd name="connsiteX22" fmla="*/ 52583 w 886942"/>
              <a:gd name="connsiteY22" fmla="*/ 748187 h 906192"/>
              <a:gd name="connsiteX23" fmla="*/ 194 w 886942"/>
              <a:gd name="connsiteY23" fmla="*/ 421955 h 906192"/>
              <a:gd name="connsiteX24" fmla="*/ 23932 w 886942"/>
              <a:gd name="connsiteY24" fmla="*/ 319865 h 906192"/>
              <a:gd name="connsiteX0" fmla="*/ 23932 w 886942"/>
              <a:gd name="connsiteY0" fmla="*/ 319865 h 906192"/>
              <a:gd name="connsiteX1" fmla="*/ 71633 w 886942"/>
              <a:gd name="connsiteY1" fmla="*/ 140969 h 906192"/>
              <a:gd name="connsiteX2" fmla="*/ 33358 w 886942"/>
              <a:gd name="connsiteY2" fmla="*/ 6334 h 906192"/>
              <a:gd name="connsiteX3" fmla="*/ 233558 w 886942"/>
              <a:gd name="connsiteY3" fmla="*/ 52863 h 906192"/>
              <a:gd name="connsiteX4" fmla="*/ 319283 w 886942"/>
              <a:gd name="connsiteY4" fmla="*/ 190974 h 906192"/>
              <a:gd name="connsiteX5" fmla="*/ 366908 w 886942"/>
              <a:gd name="connsiteY5" fmla="*/ 414812 h 906192"/>
              <a:gd name="connsiteX6" fmla="*/ 519308 w 886942"/>
              <a:gd name="connsiteY6" fmla="*/ 400524 h 906192"/>
              <a:gd name="connsiteX7" fmla="*/ 628845 w 886942"/>
              <a:gd name="connsiteY7" fmla="*/ 443387 h 906192"/>
              <a:gd name="connsiteX8" fmla="*/ 786008 w 886942"/>
              <a:gd name="connsiteY8" fmla="*/ 395763 h 906192"/>
              <a:gd name="connsiteX9" fmla="*/ 883365 w 886942"/>
              <a:gd name="connsiteY9" fmla="*/ 436546 h 906192"/>
              <a:gd name="connsiteX10" fmla="*/ 843158 w 886942"/>
              <a:gd name="connsiteY10" fmla="*/ 519587 h 906192"/>
              <a:gd name="connsiteX11" fmla="*/ 724095 w 886942"/>
              <a:gd name="connsiteY11" fmla="*/ 571975 h 906192"/>
              <a:gd name="connsiteX12" fmla="*/ 676470 w 886942"/>
              <a:gd name="connsiteY12" fmla="*/ 591024 h 906192"/>
              <a:gd name="connsiteX13" fmla="*/ 662183 w 886942"/>
              <a:gd name="connsiteY13" fmla="*/ 657699 h 906192"/>
              <a:gd name="connsiteX14" fmla="*/ 619320 w 886942"/>
              <a:gd name="connsiteY14" fmla="*/ 624362 h 906192"/>
              <a:gd name="connsiteX15" fmla="*/ 614558 w 886942"/>
              <a:gd name="connsiteY15" fmla="*/ 562449 h 906192"/>
              <a:gd name="connsiteX16" fmla="*/ 562170 w 886942"/>
              <a:gd name="connsiteY16" fmla="*/ 667224 h 906192"/>
              <a:gd name="connsiteX17" fmla="*/ 633608 w 886942"/>
              <a:gd name="connsiteY17" fmla="*/ 767237 h 906192"/>
              <a:gd name="connsiteX18" fmla="*/ 647895 w 886942"/>
              <a:gd name="connsiteY18" fmla="*/ 905349 h 906192"/>
              <a:gd name="connsiteX19" fmla="*/ 576458 w 886942"/>
              <a:gd name="connsiteY19" fmla="*/ 805337 h 906192"/>
              <a:gd name="connsiteX20" fmla="*/ 481208 w 886942"/>
              <a:gd name="connsiteY20" fmla="*/ 767237 h 906192"/>
              <a:gd name="connsiteX21" fmla="*/ 240528 w 886942"/>
              <a:gd name="connsiteY21" fmla="*/ 873903 h 906192"/>
              <a:gd name="connsiteX22" fmla="*/ 52583 w 886942"/>
              <a:gd name="connsiteY22" fmla="*/ 748187 h 906192"/>
              <a:gd name="connsiteX23" fmla="*/ 194 w 886942"/>
              <a:gd name="connsiteY23" fmla="*/ 421955 h 906192"/>
              <a:gd name="connsiteX24" fmla="*/ 23932 w 886942"/>
              <a:gd name="connsiteY24" fmla="*/ 319865 h 906192"/>
              <a:gd name="connsiteX0" fmla="*/ 28784 w 891794"/>
              <a:gd name="connsiteY0" fmla="*/ 319865 h 906192"/>
              <a:gd name="connsiteX1" fmla="*/ 76485 w 891794"/>
              <a:gd name="connsiteY1" fmla="*/ 140969 h 906192"/>
              <a:gd name="connsiteX2" fmla="*/ 38210 w 891794"/>
              <a:gd name="connsiteY2" fmla="*/ 6334 h 906192"/>
              <a:gd name="connsiteX3" fmla="*/ 238410 w 891794"/>
              <a:gd name="connsiteY3" fmla="*/ 52863 h 906192"/>
              <a:gd name="connsiteX4" fmla="*/ 324135 w 891794"/>
              <a:gd name="connsiteY4" fmla="*/ 190974 h 906192"/>
              <a:gd name="connsiteX5" fmla="*/ 371760 w 891794"/>
              <a:gd name="connsiteY5" fmla="*/ 414812 h 906192"/>
              <a:gd name="connsiteX6" fmla="*/ 524160 w 891794"/>
              <a:gd name="connsiteY6" fmla="*/ 400524 h 906192"/>
              <a:gd name="connsiteX7" fmla="*/ 633697 w 891794"/>
              <a:gd name="connsiteY7" fmla="*/ 443387 h 906192"/>
              <a:gd name="connsiteX8" fmla="*/ 790860 w 891794"/>
              <a:gd name="connsiteY8" fmla="*/ 395763 h 906192"/>
              <a:gd name="connsiteX9" fmla="*/ 888217 w 891794"/>
              <a:gd name="connsiteY9" fmla="*/ 436546 h 906192"/>
              <a:gd name="connsiteX10" fmla="*/ 848010 w 891794"/>
              <a:gd name="connsiteY10" fmla="*/ 519587 h 906192"/>
              <a:gd name="connsiteX11" fmla="*/ 728947 w 891794"/>
              <a:gd name="connsiteY11" fmla="*/ 571975 h 906192"/>
              <a:gd name="connsiteX12" fmla="*/ 681322 w 891794"/>
              <a:gd name="connsiteY12" fmla="*/ 591024 h 906192"/>
              <a:gd name="connsiteX13" fmla="*/ 667035 w 891794"/>
              <a:gd name="connsiteY13" fmla="*/ 657699 h 906192"/>
              <a:gd name="connsiteX14" fmla="*/ 624172 w 891794"/>
              <a:gd name="connsiteY14" fmla="*/ 624362 h 906192"/>
              <a:gd name="connsiteX15" fmla="*/ 619410 w 891794"/>
              <a:gd name="connsiteY15" fmla="*/ 562449 h 906192"/>
              <a:gd name="connsiteX16" fmla="*/ 567022 w 891794"/>
              <a:gd name="connsiteY16" fmla="*/ 667224 h 906192"/>
              <a:gd name="connsiteX17" fmla="*/ 638460 w 891794"/>
              <a:gd name="connsiteY17" fmla="*/ 767237 h 906192"/>
              <a:gd name="connsiteX18" fmla="*/ 652747 w 891794"/>
              <a:gd name="connsiteY18" fmla="*/ 905349 h 906192"/>
              <a:gd name="connsiteX19" fmla="*/ 581310 w 891794"/>
              <a:gd name="connsiteY19" fmla="*/ 805337 h 906192"/>
              <a:gd name="connsiteX20" fmla="*/ 486060 w 891794"/>
              <a:gd name="connsiteY20" fmla="*/ 767237 h 906192"/>
              <a:gd name="connsiteX21" fmla="*/ 245380 w 891794"/>
              <a:gd name="connsiteY21" fmla="*/ 873903 h 906192"/>
              <a:gd name="connsiteX22" fmla="*/ 19335 w 891794"/>
              <a:gd name="connsiteY22" fmla="*/ 752949 h 906192"/>
              <a:gd name="connsiteX23" fmla="*/ 5046 w 891794"/>
              <a:gd name="connsiteY23" fmla="*/ 421955 h 906192"/>
              <a:gd name="connsiteX24" fmla="*/ 28784 w 891794"/>
              <a:gd name="connsiteY24" fmla="*/ 319865 h 906192"/>
              <a:gd name="connsiteX0" fmla="*/ 24225 w 887235"/>
              <a:gd name="connsiteY0" fmla="*/ 319865 h 906192"/>
              <a:gd name="connsiteX1" fmla="*/ 71926 w 887235"/>
              <a:gd name="connsiteY1" fmla="*/ 140969 h 906192"/>
              <a:gd name="connsiteX2" fmla="*/ 33651 w 887235"/>
              <a:gd name="connsiteY2" fmla="*/ 6334 h 906192"/>
              <a:gd name="connsiteX3" fmla="*/ 233851 w 887235"/>
              <a:gd name="connsiteY3" fmla="*/ 52863 h 906192"/>
              <a:gd name="connsiteX4" fmla="*/ 319576 w 887235"/>
              <a:gd name="connsiteY4" fmla="*/ 190974 h 906192"/>
              <a:gd name="connsiteX5" fmla="*/ 367201 w 887235"/>
              <a:gd name="connsiteY5" fmla="*/ 414812 h 906192"/>
              <a:gd name="connsiteX6" fmla="*/ 519601 w 887235"/>
              <a:gd name="connsiteY6" fmla="*/ 400524 h 906192"/>
              <a:gd name="connsiteX7" fmla="*/ 629138 w 887235"/>
              <a:gd name="connsiteY7" fmla="*/ 443387 h 906192"/>
              <a:gd name="connsiteX8" fmla="*/ 786301 w 887235"/>
              <a:gd name="connsiteY8" fmla="*/ 395763 h 906192"/>
              <a:gd name="connsiteX9" fmla="*/ 883658 w 887235"/>
              <a:gd name="connsiteY9" fmla="*/ 436546 h 906192"/>
              <a:gd name="connsiteX10" fmla="*/ 843451 w 887235"/>
              <a:gd name="connsiteY10" fmla="*/ 519587 h 906192"/>
              <a:gd name="connsiteX11" fmla="*/ 724388 w 887235"/>
              <a:gd name="connsiteY11" fmla="*/ 571975 h 906192"/>
              <a:gd name="connsiteX12" fmla="*/ 676763 w 887235"/>
              <a:gd name="connsiteY12" fmla="*/ 591024 h 906192"/>
              <a:gd name="connsiteX13" fmla="*/ 662476 w 887235"/>
              <a:gd name="connsiteY13" fmla="*/ 657699 h 906192"/>
              <a:gd name="connsiteX14" fmla="*/ 619613 w 887235"/>
              <a:gd name="connsiteY14" fmla="*/ 624362 h 906192"/>
              <a:gd name="connsiteX15" fmla="*/ 614851 w 887235"/>
              <a:gd name="connsiteY15" fmla="*/ 562449 h 906192"/>
              <a:gd name="connsiteX16" fmla="*/ 562463 w 887235"/>
              <a:gd name="connsiteY16" fmla="*/ 667224 h 906192"/>
              <a:gd name="connsiteX17" fmla="*/ 633901 w 887235"/>
              <a:gd name="connsiteY17" fmla="*/ 767237 h 906192"/>
              <a:gd name="connsiteX18" fmla="*/ 648188 w 887235"/>
              <a:gd name="connsiteY18" fmla="*/ 905349 h 906192"/>
              <a:gd name="connsiteX19" fmla="*/ 576751 w 887235"/>
              <a:gd name="connsiteY19" fmla="*/ 805337 h 906192"/>
              <a:gd name="connsiteX20" fmla="*/ 481501 w 887235"/>
              <a:gd name="connsiteY20" fmla="*/ 767237 h 906192"/>
              <a:gd name="connsiteX21" fmla="*/ 240821 w 887235"/>
              <a:gd name="connsiteY21" fmla="*/ 873903 h 906192"/>
              <a:gd name="connsiteX22" fmla="*/ 14776 w 887235"/>
              <a:gd name="connsiteY22" fmla="*/ 752949 h 906192"/>
              <a:gd name="connsiteX23" fmla="*/ 26681 w 887235"/>
              <a:gd name="connsiteY23" fmla="*/ 655318 h 906192"/>
              <a:gd name="connsiteX24" fmla="*/ 487 w 887235"/>
              <a:gd name="connsiteY24" fmla="*/ 421955 h 906192"/>
              <a:gd name="connsiteX25" fmla="*/ 24225 w 887235"/>
              <a:gd name="connsiteY25" fmla="*/ 319865 h 906192"/>
              <a:gd name="connsiteX0" fmla="*/ 36715 w 899725"/>
              <a:gd name="connsiteY0" fmla="*/ 319865 h 906192"/>
              <a:gd name="connsiteX1" fmla="*/ 84416 w 899725"/>
              <a:gd name="connsiteY1" fmla="*/ 140969 h 906192"/>
              <a:gd name="connsiteX2" fmla="*/ 46141 w 899725"/>
              <a:gd name="connsiteY2" fmla="*/ 6334 h 906192"/>
              <a:gd name="connsiteX3" fmla="*/ 246341 w 899725"/>
              <a:gd name="connsiteY3" fmla="*/ 52863 h 906192"/>
              <a:gd name="connsiteX4" fmla="*/ 332066 w 899725"/>
              <a:gd name="connsiteY4" fmla="*/ 190974 h 906192"/>
              <a:gd name="connsiteX5" fmla="*/ 379691 w 899725"/>
              <a:gd name="connsiteY5" fmla="*/ 414812 h 906192"/>
              <a:gd name="connsiteX6" fmla="*/ 532091 w 899725"/>
              <a:gd name="connsiteY6" fmla="*/ 400524 h 906192"/>
              <a:gd name="connsiteX7" fmla="*/ 641628 w 899725"/>
              <a:gd name="connsiteY7" fmla="*/ 443387 h 906192"/>
              <a:gd name="connsiteX8" fmla="*/ 798791 w 899725"/>
              <a:gd name="connsiteY8" fmla="*/ 395763 h 906192"/>
              <a:gd name="connsiteX9" fmla="*/ 896148 w 899725"/>
              <a:gd name="connsiteY9" fmla="*/ 436546 h 906192"/>
              <a:gd name="connsiteX10" fmla="*/ 855941 w 899725"/>
              <a:gd name="connsiteY10" fmla="*/ 519587 h 906192"/>
              <a:gd name="connsiteX11" fmla="*/ 736878 w 899725"/>
              <a:gd name="connsiteY11" fmla="*/ 571975 h 906192"/>
              <a:gd name="connsiteX12" fmla="*/ 689253 w 899725"/>
              <a:gd name="connsiteY12" fmla="*/ 591024 h 906192"/>
              <a:gd name="connsiteX13" fmla="*/ 674966 w 899725"/>
              <a:gd name="connsiteY13" fmla="*/ 657699 h 906192"/>
              <a:gd name="connsiteX14" fmla="*/ 632103 w 899725"/>
              <a:gd name="connsiteY14" fmla="*/ 624362 h 906192"/>
              <a:gd name="connsiteX15" fmla="*/ 627341 w 899725"/>
              <a:gd name="connsiteY15" fmla="*/ 562449 h 906192"/>
              <a:gd name="connsiteX16" fmla="*/ 574953 w 899725"/>
              <a:gd name="connsiteY16" fmla="*/ 667224 h 906192"/>
              <a:gd name="connsiteX17" fmla="*/ 646391 w 899725"/>
              <a:gd name="connsiteY17" fmla="*/ 767237 h 906192"/>
              <a:gd name="connsiteX18" fmla="*/ 660678 w 899725"/>
              <a:gd name="connsiteY18" fmla="*/ 905349 h 906192"/>
              <a:gd name="connsiteX19" fmla="*/ 589241 w 899725"/>
              <a:gd name="connsiteY19" fmla="*/ 805337 h 906192"/>
              <a:gd name="connsiteX20" fmla="*/ 493991 w 899725"/>
              <a:gd name="connsiteY20" fmla="*/ 767237 h 906192"/>
              <a:gd name="connsiteX21" fmla="*/ 253311 w 899725"/>
              <a:gd name="connsiteY21" fmla="*/ 873903 h 906192"/>
              <a:gd name="connsiteX22" fmla="*/ 27266 w 899725"/>
              <a:gd name="connsiteY22" fmla="*/ 752949 h 906192"/>
              <a:gd name="connsiteX23" fmla="*/ 3452 w 899725"/>
              <a:gd name="connsiteY23" fmla="*/ 683893 h 906192"/>
              <a:gd name="connsiteX24" fmla="*/ 39171 w 899725"/>
              <a:gd name="connsiteY24" fmla="*/ 655318 h 906192"/>
              <a:gd name="connsiteX25" fmla="*/ 12977 w 899725"/>
              <a:gd name="connsiteY25" fmla="*/ 421955 h 906192"/>
              <a:gd name="connsiteX26" fmla="*/ 36715 w 899725"/>
              <a:gd name="connsiteY26" fmla="*/ 319865 h 906192"/>
              <a:gd name="connsiteX0" fmla="*/ 36380 w 899390"/>
              <a:gd name="connsiteY0" fmla="*/ 319865 h 906192"/>
              <a:gd name="connsiteX1" fmla="*/ 84081 w 899390"/>
              <a:gd name="connsiteY1" fmla="*/ 140969 h 906192"/>
              <a:gd name="connsiteX2" fmla="*/ 45806 w 899390"/>
              <a:gd name="connsiteY2" fmla="*/ 6334 h 906192"/>
              <a:gd name="connsiteX3" fmla="*/ 246006 w 899390"/>
              <a:gd name="connsiteY3" fmla="*/ 52863 h 906192"/>
              <a:gd name="connsiteX4" fmla="*/ 331731 w 899390"/>
              <a:gd name="connsiteY4" fmla="*/ 190974 h 906192"/>
              <a:gd name="connsiteX5" fmla="*/ 379356 w 899390"/>
              <a:gd name="connsiteY5" fmla="*/ 414812 h 906192"/>
              <a:gd name="connsiteX6" fmla="*/ 531756 w 899390"/>
              <a:gd name="connsiteY6" fmla="*/ 400524 h 906192"/>
              <a:gd name="connsiteX7" fmla="*/ 641293 w 899390"/>
              <a:gd name="connsiteY7" fmla="*/ 443387 h 906192"/>
              <a:gd name="connsiteX8" fmla="*/ 798456 w 899390"/>
              <a:gd name="connsiteY8" fmla="*/ 395763 h 906192"/>
              <a:gd name="connsiteX9" fmla="*/ 895813 w 899390"/>
              <a:gd name="connsiteY9" fmla="*/ 436546 h 906192"/>
              <a:gd name="connsiteX10" fmla="*/ 855606 w 899390"/>
              <a:gd name="connsiteY10" fmla="*/ 519587 h 906192"/>
              <a:gd name="connsiteX11" fmla="*/ 736543 w 899390"/>
              <a:gd name="connsiteY11" fmla="*/ 571975 h 906192"/>
              <a:gd name="connsiteX12" fmla="*/ 688918 w 899390"/>
              <a:gd name="connsiteY12" fmla="*/ 591024 h 906192"/>
              <a:gd name="connsiteX13" fmla="*/ 674631 w 899390"/>
              <a:gd name="connsiteY13" fmla="*/ 657699 h 906192"/>
              <a:gd name="connsiteX14" fmla="*/ 631768 w 899390"/>
              <a:gd name="connsiteY14" fmla="*/ 624362 h 906192"/>
              <a:gd name="connsiteX15" fmla="*/ 627006 w 899390"/>
              <a:gd name="connsiteY15" fmla="*/ 562449 h 906192"/>
              <a:gd name="connsiteX16" fmla="*/ 574618 w 899390"/>
              <a:gd name="connsiteY16" fmla="*/ 667224 h 906192"/>
              <a:gd name="connsiteX17" fmla="*/ 646056 w 899390"/>
              <a:gd name="connsiteY17" fmla="*/ 767237 h 906192"/>
              <a:gd name="connsiteX18" fmla="*/ 660343 w 899390"/>
              <a:gd name="connsiteY18" fmla="*/ 905349 h 906192"/>
              <a:gd name="connsiteX19" fmla="*/ 588906 w 899390"/>
              <a:gd name="connsiteY19" fmla="*/ 805337 h 906192"/>
              <a:gd name="connsiteX20" fmla="*/ 493656 w 899390"/>
              <a:gd name="connsiteY20" fmla="*/ 767237 h 906192"/>
              <a:gd name="connsiteX21" fmla="*/ 252976 w 899390"/>
              <a:gd name="connsiteY21" fmla="*/ 873903 h 906192"/>
              <a:gd name="connsiteX22" fmla="*/ 26931 w 899390"/>
              <a:gd name="connsiteY22" fmla="*/ 752949 h 906192"/>
              <a:gd name="connsiteX23" fmla="*/ 3117 w 899390"/>
              <a:gd name="connsiteY23" fmla="*/ 683893 h 906192"/>
              <a:gd name="connsiteX24" fmla="*/ 38836 w 899390"/>
              <a:gd name="connsiteY24" fmla="*/ 641030 h 906192"/>
              <a:gd name="connsiteX25" fmla="*/ 38836 w 899390"/>
              <a:gd name="connsiteY25" fmla="*/ 655318 h 906192"/>
              <a:gd name="connsiteX26" fmla="*/ 12642 w 899390"/>
              <a:gd name="connsiteY26" fmla="*/ 421955 h 906192"/>
              <a:gd name="connsiteX27" fmla="*/ 36380 w 899390"/>
              <a:gd name="connsiteY27" fmla="*/ 319865 h 906192"/>
              <a:gd name="connsiteX0" fmla="*/ 36380 w 899390"/>
              <a:gd name="connsiteY0" fmla="*/ 319865 h 906192"/>
              <a:gd name="connsiteX1" fmla="*/ 84081 w 899390"/>
              <a:gd name="connsiteY1" fmla="*/ 140969 h 906192"/>
              <a:gd name="connsiteX2" fmla="*/ 45806 w 899390"/>
              <a:gd name="connsiteY2" fmla="*/ 6334 h 906192"/>
              <a:gd name="connsiteX3" fmla="*/ 246006 w 899390"/>
              <a:gd name="connsiteY3" fmla="*/ 52863 h 906192"/>
              <a:gd name="connsiteX4" fmla="*/ 331731 w 899390"/>
              <a:gd name="connsiteY4" fmla="*/ 190974 h 906192"/>
              <a:gd name="connsiteX5" fmla="*/ 379356 w 899390"/>
              <a:gd name="connsiteY5" fmla="*/ 414812 h 906192"/>
              <a:gd name="connsiteX6" fmla="*/ 531756 w 899390"/>
              <a:gd name="connsiteY6" fmla="*/ 400524 h 906192"/>
              <a:gd name="connsiteX7" fmla="*/ 641293 w 899390"/>
              <a:gd name="connsiteY7" fmla="*/ 443387 h 906192"/>
              <a:gd name="connsiteX8" fmla="*/ 798456 w 899390"/>
              <a:gd name="connsiteY8" fmla="*/ 395763 h 906192"/>
              <a:gd name="connsiteX9" fmla="*/ 895813 w 899390"/>
              <a:gd name="connsiteY9" fmla="*/ 436546 h 906192"/>
              <a:gd name="connsiteX10" fmla="*/ 855606 w 899390"/>
              <a:gd name="connsiteY10" fmla="*/ 519587 h 906192"/>
              <a:gd name="connsiteX11" fmla="*/ 736543 w 899390"/>
              <a:gd name="connsiteY11" fmla="*/ 571975 h 906192"/>
              <a:gd name="connsiteX12" fmla="*/ 688918 w 899390"/>
              <a:gd name="connsiteY12" fmla="*/ 591024 h 906192"/>
              <a:gd name="connsiteX13" fmla="*/ 674631 w 899390"/>
              <a:gd name="connsiteY13" fmla="*/ 657699 h 906192"/>
              <a:gd name="connsiteX14" fmla="*/ 631768 w 899390"/>
              <a:gd name="connsiteY14" fmla="*/ 624362 h 906192"/>
              <a:gd name="connsiteX15" fmla="*/ 627006 w 899390"/>
              <a:gd name="connsiteY15" fmla="*/ 562449 h 906192"/>
              <a:gd name="connsiteX16" fmla="*/ 574618 w 899390"/>
              <a:gd name="connsiteY16" fmla="*/ 667224 h 906192"/>
              <a:gd name="connsiteX17" fmla="*/ 646056 w 899390"/>
              <a:gd name="connsiteY17" fmla="*/ 767237 h 906192"/>
              <a:gd name="connsiteX18" fmla="*/ 660343 w 899390"/>
              <a:gd name="connsiteY18" fmla="*/ 905349 h 906192"/>
              <a:gd name="connsiteX19" fmla="*/ 588906 w 899390"/>
              <a:gd name="connsiteY19" fmla="*/ 805337 h 906192"/>
              <a:gd name="connsiteX20" fmla="*/ 493656 w 899390"/>
              <a:gd name="connsiteY20" fmla="*/ 767237 h 906192"/>
              <a:gd name="connsiteX21" fmla="*/ 252976 w 899390"/>
              <a:gd name="connsiteY21" fmla="*/ 873903 h 906192"/>
              <a:gd name="connsiteX22" fmla="*/ 26931 w 899390"/>
              <a:gd name="connsiteY22" fmla="*/ 752949 h 906192"/>
              <a:gd name="connsiteX23" fmla="*/ 3117 w 899390"/>
              <a:gd name="connsiteY23" fmla="*/ 683893 h 906192"/>
              <a:gd name="connsiteX24" fmla="*/ 38836 w 899390"/>
              <a:gd name="connsiteY24" fmla="*/ 641030 h 906192"/>
              <a:gd name="connsiteX25" fmla="*/ 38836 w 899390"/>
              <a:gd name="connsiteY25" fmla="*/ 655318 h 906192"/>
              <a:gd name="connsiteX26" fmla="*/ 3117 w 899390"/>
              <a:gd name="connsiteY26" fmla="*/ 419573 h 906192"/>
              <a:gd name="connsiteX27" fmla="*/ 36380 w 899390"/>
              <a:gd name="connsiteY27" fmla="*/ 319865 h 906192"/>
              <a:gd name="connsiteX0" fmla="*/ 36380 w 899390"/>
              <a:gd name="connsiteY0" fmla="*/ 319865 h 906192"/>
              <a:gd name="connsiteX1" fmla="*/ 84081 w 899390"/>
              <a:gd name="connsiteY1" fmla="*/ 140969 h 906192"/>
              <a:gd name="connsiteX2" fmla="*/ 45806 w 899390"/>
              <a:gd name="connsiteY2" fmla="*/ 6334 h 906192"/>
              <a:gd name="connsiteX3" fmla="*/ 246006 w 899390"/>
              <a:gd name="connsiteY3" fmla="*/ 52863 h 906192"/>
              <a:gd name="connsiteX4" fmla="*/ 331731 w 899390"/>
              <a:gd name="connsiteY4" fmla="*/ 190974 h 906192"/>
              <a:gd name="connsiteX5" fmla="*/ 379356 w 899390"/>
              <a:gd name="connsiteY5" fmla="*/ 414812 h 906192"/>
              <a:gd name="connsiteX6" fmla="*/ 531756 w 899390"/>
              <a:gd name="connsiteY6" fmla="*/ 400524 h 906192"/>
              <a:gd name="connsiteX7" fmla="*/ 641293 w 899390"/>
              <a:gd name="connsiteY7" fmla="*/ 443387 h 906192"/>
              <a:gd name="connsiteX8" fmla="*/ 798456 w 899390"/>
              <a:gd name="connsiteY8" fmla="*/ 395763 h 906192"/>
              <a:gd name="connsiteX9" fmla="*/ 895813 w 899390"/>
              <a:gd name="connsiteY9" fmla="*/ 436546 h 906192"/>
              <a:gd name="connsiteX10" fmla="*/ 855606 w 899390"/>
              <a:gd name="connsiteY10" fmla="*/ 519587 h 906192"/>
              <a:gd name="connsiteX11" fmla="*/ 736543 w 899390"/>
              <a:gd name="connsiteY11" fmla="*/ 571975 h 906192"/>
              <a:gd name="connsiteX12" fmla="*/ 688918 w 899390"/>
              <a:gd name="connsiteY12" fmla="*/ 591024 h 906192"/>
              <a:gd name="connsiteX13" fmla="*/ 674631 w 899390"/>
              <a:gd name="connsiteY13" fmla="*/ 657699 h 906192"/>
              <a:gd name="connsiteX14" fmla="*/ 631768 w 899390"/>
              <a:gd name="connsiteY14" fmla="*/ 624362 h 906192"/>
              <a:gd name="connsiteX15" fmla="*/ 627006 w 899390"/>
              <a:gd name="connsiteY15" fmla="*/ 562449 h 906192"/>
              <a:gd name="connsiteX16" fmla="*/ 574618 w 899390"/>
              <a:gd name="connsiteY16" fmla="*/ 667224 h 906192"/>
              <a:gd name="connsiteX17" fmla="*/ 646056 w 899390"/>
              <a:gd name="connsiteY17" fmla="*/ 767237 h 906192"/>
              <a:gd name="connsiteX18" fmla="*/ 660343 w 899390"/>
              <a:gd name="connsiteY18" fmla="*/ 905349 h 906192"/>
              <a:gd name="connsiteX19" fmla="*/ 588906 w 899390"/>
              <a:gd name="connsiteY19" fmla="*/ 805337 h 906192"/>
              <a:gd name="connsiteX20" fmla="*/ 493656 w 899390"/>
              <a:gd name="connsiteY20" fmla="*/ 767237 h 906192"/>
              <a:gd name="connsiteX21" fmla="*/ 252976 w 899390"/>
              <a:gd name="connsiteY21" fmla="*/ 873903 h 906192"/>
              <a:gd name="connsiteX22" fmla="*/ 26931 w 899390"/>
              <a:gd name="connsiteY22" fmla="*/ 752949 h 906192"/>
              <a:gd name="connsiteX23" fmla="*/ 3117 w 899390"/>
              <a:gd name="connsiteY23" fmla="*/ 683893 h 906192"/>
              <a:gd name="connsiteX24" fmla="*/ 38836 w 899390"/>
              <a:gd name="connsiteY24" fmla="*/ 641030 h 906192"/>
              <a:gd name="connsiteX25" fmla="*/ 38836 w 899390"/>
              <a:gd name="connsiteY25" fmla="*/ 655318 h 906192"/>
              <a:gd name="connsiteX26" fmla="*/ 5497 w 899390"/>
              <a:gd name="connsiteY26" fmla="*/ 531493 h 906192"/>
              <a:gd name="connsiteX27" fmla="*/ 3117 w 899390"/>
              <a:gd name="connsiteY27" fmla="*/ 419573 h 906192"/>
              <a:gd name="connsiteX28" fmla="*/ 36380 w 899390"/>
              <a:gd name="connsiteY28" fmla="*/ 319865 h 906192"/>
              <a:gd name="connsiteX0" fmla="*/ 31618 w 899390"/>
              <a:gd name="connsiteY0" fmla="*/ 303196 h 906192"/>
              <a:gd name="connsiteX1" fmla="*/ 84081 w 899390"/>
              <a:gd name="connsiteY1" fmla="*/ 140969 h 906192"/>
              <a:gd name="connsiteX2" fmla="*/ 45806 w 899390"/>
              <a:gd name="connsiteY2" fmla="*/ 6334 h 906192"/>
              <a:gd name="connsiteX3" fmla="*/ 246006 w 899390"/>
              <a:gd name="connsiteY3" fmla="*/ 52863 h 906192"/>
              <a:gd name="connsiteX4" fmla="*/ 331731 w 899390"/>
              <a:gd name="connsiteY4" fmla="*/ 190974 h 906192"/>
              <a:gd name="connsiteX5" fmla="*/ 379356 w 899390"/>
              <a:gd name="connsiteY5" fmla="*/ 414812 h 906192"/>
              <a:gd name="connsiteX6" fmla="*/ 531756 w 899390"/>
              <a:gd name="connsiteY6" fmla="*/ 400524 h 906192"/>
              <a:gd name="connsiteX7" fmla="*/ 641293 w 899390"/>
              <a:gd name="connsiteY7" fmla="*/ 443387 h 906192"/>
              <a:gd name="connsiteX8" fmla="*/ 798456 w 899390"/>
              <a:gd name="connsiteY8" fmla="*/ 395763 h 906192"/>
              <a:gd name="connsiteX9" fmla="*/ 895813 w 899390"/>
              <a:gd name="connsiteY9" fmla="*/ 436546 h 906192"/>
              <a:gd name="connsiteX10" fmla="*/ 855606 w 899390"/>
              <a:gd name="connsiteY10" fmla="*/ 519587 h 906192"/>
              <a:gd name="connsiteX11" fmla="*/ 736543 w 899390"/>
              <a:gd name="connsiteY11" fmla="*/ 571975 h 906192"/>
              <a:gd name="connsiteX12" fmla="*/ 688918 w 899390"/>
              <a:gd name="connsiteY12" fmla="*/ 591024 h 906192"/>
              <a:gd name="connsiteX13" fmla="*/ 674631 w 899390"/>
              <a:gd name="connsiteY13" fmla="*/ 657699 h 906192"/>
              <a:gd name="connsiteX14" fmla="*/ 631768 w 899390"/>
              <a:gd name="connsiteY14" fmla="*/ 624362 h 906192"/>
              <a:gd name="connsiteX15" fmla="*/ 627006 w 899390"/>
              <a:gd name="connsiteY15" fmla="*/ 562449 h 906192"/>
              <a:gd name="connsiteX16" fmla="*/ 574618 w 899390"/>
              <a:gd name="connsiteY16" fmla="*/ 667224 h 906192"/>
              <a:gd name="connsiteX17" fmla="*/ 646056 w 899390"/>
              <a:gd name="connsiteY17" fmla="*/ 767237 h 906192"/>
              <a:gd name="connsiteX18" fmla="*/ 660343 w 899390"/>
              <a:gd name="connsiteY18" fmla="*/ 905349 h 906192"/>
              <a:gd name="connsiteX19" fmla="*/ 588906 w 899390"/>
              <a:gd name="connsiteY19" fmla="*/ 805337 h 906192"/>
              <a:gd name="connsiteX20" fmla="*/ 493656 w 899390"/>
              <a:gd name="connsiteY20" fmla="*/ 767237 h 906192"/>
              <a:gd name="connsiteX21" fmla="*/ 252976 w 899390"/>
              <a:gd name="connsiteY21" fmla="*/ 873903 h 906192"/>
              <a:gd name="connsiteX22" fmla="*/ 26931 w 899390"/>
              <a:gd name="connsiteY22" fmla="*/ 752949 h 906192"/>
              <a:gd name="connsiteX23" fmla="*/ 3117 w 899390"/>
              <a:gd name="connsiteY23" fmla="*/ 683893 h 906192"/>
              <a:gd name="connsiteX24" fmla="*/ 38836 w 899390"/>
              <a:gd name="connsiteY24" fmla="*/ 641030 h 906192"/>
              <a:gd name="connsiteX25" fmla="*/ 38836 w 899390"/>
              <a:gd name="connsiteY25" fmla="*/ 655318 h 906192"/>
              <a:gd name="connsiteX26" fmla="*/ 5497 w 899390"/>
              <a:gd name="connsiteY26" fmla="*/ 531493 h 906192"/>
              <a:gd name="connsiteX27" fmla="*/ 3117 w 899390"/>
              <a:gd name="connsiteY27" fmla="*/ 419573 h 906192"/>
              <a:gd name="connsiteX28" fmla="*/ 31618 w 899390"/>
              <a:gd name="connsiteY28" fmla="*/ 303196 h 906192"/>
              <a:gd name="connsiteX0" fmla="*/ 31618 w 899390"/>
              <a:gd name="connsiteY0" fmla="*/ 299613 h 902609"/>
              <a:gd name="connsiteX1" fmla="*/ 84081 w 899390"/>
              <a:gd name="connsiteY1" fmla="*/ 137386 h 902609"/>
              <a:gd name="connsiteX2" fmla="*/ 60266 w 899390"/>
              <a:gd name="connsiteY2" fmla="*/ 87379 h 902609"/>
              <a:gd name="connsiteX3" fmla="*/ 45806 w 899390"/>
              <a:gd name="connsiteY3" fmla="*/ 2751 h 902609"/>
              <a:gd name="connsiteX4" fmla="*/ 246006 w 899390"/>
              <a:gd name="connsiteY4" fmla="*/ 49280 h 902609"/>
              <a:gd name="connsiteX5" fmla="*/ 331731 w 899390"/>
              <a:gd name="connsiteY5" fmla="*/ 187391 h 902609"/>
              <a:gd name="connsiteX6" fmla="*/ 379356 w 899390"/>
              <a:gd name="connsiteY6" fmla="*/ 411229 h 902609"/>
              <a:gd name="connsiteX7" fmla="*/ 531756 w 899390"/>
              <a:gd name="connsiteY7" fmla="*/ 396941 h 902609"/>
              <a:gd name="connsiteX8" fmla="*/ 641293 w 899390"/>
              <a:gd name="connsiteY8" fmla="*/ 439804 h 902609"/>
              <a:gd name="connsiteX9" fmla="*/ 798456 w 899390"/>
              <a:gd name="connsiteY9" fmla="*/ 392180 h 902609"/>
              <a:gd name="connsiteX10" fmla="*/ 895813 w 899390"/>
              <a:gd name="connsiteY10" fmla="*/ 432963 h 902609"/>
              <a:gd name="connsiteX11" fmla="*/ 855606 w 899390"/>
              <a:gd name="connsiteY11" fmla="*/ 516004 h 902609"/>
              <a:gd name="connsiteX12" fmla="*/ 736543 w 899390"/>
              <a:gd name="connsiteY12" fmla="*/ 568392 h 902609"/>
              <a:gd name="connsiteX13" fmla="*/ 688918 w 899390"/>
              <a:gd name="connsiteY13" fmla="*/ 587441 h 902609"/>
              <a:gd name="connsiteX14" fmla="*/ 674631 w 899390"/>
              <a:gd name="connsiteY14" fmla="*/ 654116 h 902609"/>
              <a:gd name="connsiteX15" fmla="*/ 631768 w 899390"/>
              <a:gd name="connsiteY15" fmla="*/ 620779 h 902609"/>
              <a:gd name="connsiteX16" fmla="*/ 627006 w 899390"/>
              <a:gd name="connsiteY16" fmla="*/ 558866 h 902609"/>
              <a:gd name="connsiteX17" fmla="*/ 574618 w 899390"/>
              <a:gd name="connsiteY17" fmla="*/ 663641 h 902609"/>
              <a:gd name="connsiteX18" fmla="*/ 646056 w 899390"/>
              <a:gd name="connsiteY18" fmla="*/ 763654 h 902609"/>
              <a:gd name="connsiteX19" fmla="*/ 660343 w 899390"/>
              <a:gd name="connsiteY19" fmla="*/ 901766 h 902609"/>
              <a:gd name="connsiteX20" fmla="*/ 588906 w 899390"/>
              <a:gd name="connsiteY20" fmla="*/ 801754 h 902609"/>
              <a:gd name="connsiteX21" fmla="*/ 493656 w 899390"/>
              <a:gd name="connsiteY21" fmla="*/ 763654 h 902609"/>
              <a:gd name="connsiteX22" fmla="*/ 252976 w 899390"/>
              <a:gd name="connsiteY22" fmla="*/ 870320 h 902609"/>
              <a:gd name="connsiteX23" fmla="*/ 26931 w 899390"/>
              <a:gd name="connsiteY23" fmla="*/ 749366 h 902609"/>
              <a:gd name="connsiteX24" fmla="*/ 3117 w 899390"/>
              <a:gd name="connsiteY24" fmla="*/ 680310 h 902609"/>
              <a:gd name="connsiteX25" fmla="*/ 38836 w 899390"/>
              <a:gd name="connsiteY25" fmla="*/ 637447 h 902609"/>
              <a:gd name="connsiteX26" fmla="*/ 38836 w 899390"/>
              <a:gd name="connsiteY26" fmla="*/ 651735 h 902609"/>
              <a:gd name="connsiteX27" fmla="*/ 5497 w 899390"/>
              <a:gd name="connsiteY27" fmla="*/ 527910 h 902609"/>
              <a:gd name="connsiteX28" fmla="*/ 3117 w 899390"/>
              <a:gd name="connsiteY28" fmla="*/ 415990 h 902609"/>
              <a:gd name="connsiteX29" fmla="*/ 31618 w 899390"/>
              <a:gd name="connsiteY29" fmla="*/ 299613 h 902609"/>
              <a:gd name="connsiteX0" fmla="*/ 31618 w 899390"/>
              <a:gd name="connsiteY0" fmla="*/ 299613 h 902609"/>
              <a:gd name="connsiteX1" fmla="*/ 84081 w 899390"/>
              <a:gd name="connsiteY1" fmla="*/ 137386 h 902609"/>
              <a:gd name="connsiteX2" fmla="*/ 60266 w 899390"/>
              <a:gd name="connsiteY2" fmla="*/ 87379 h 902609"/>
              <a:gd name="connsiteX3" fmla="*/ 45806 w 899390"/>
              <a:gd name="connsiteY3" fmla="*/ 2751 h 902609"/>
              <a:gd name="connsiteX4" fmla="*/ 246006 w 899390"/>
              <a:gd name="connsiteY4" fmla="*/ 49280 h 902609"/>
              <a:gd name="connsiteX5" fmla="*/ 331731 w 899390"/>
              <a:gd name="connsiteY5" fmla="*/ 187391 h 902609"/>
              <a:gd name="connsiteX6" fmla="*/ 379356 w 899390"/>
              <a:gd name="connsiteY6" fmla="*/ 411229 h 902609"/>
              <a:gd name="connsiteX7" fmla="*/ 531756 w 899390"/>
              <a:gd name="connsiteY7" fmla="*/ 396941 h 902609"/>
              <a:gd name="connsiteX8" fmla="*/ 641293 w 899390"/>
              <a:gd name="connsiteY8" fmla="*/ 439804 h 902609"/>
              <a:gd name="connsiteX9" fmla="*/ 798456 w 899390"/>
              <a:gd name="connsiteY9" fmla="*/ 392180 h 902609"/>
              <a:gd name="connsiteX10" fmla="*/ 895813 w 899390"/>
              <a:gd name="connsiteY10" fmla="*/ 432963 h 902609"/>
              <a:gd name="connsiteX11" fmla="*/ 855606 w 899390"/>
              <a:gd name="connsiteY11" fmla="*/ 516004 h 902609"/>
              <a:gd name="connsiteX12" fmla="*/ 736543 w 899390"/>
              <a:gd name="connsiteY12" fmla="*/ 568392 h 902609"/>
              <a:gd name="connsiteX13" fmla="*/ 688918 w 899390"/>
              <a:gd name="connsiteY13" fmla="*/ 587441 h 902609"/>
              <a:gd name="connsiteX14" fmla="*/ 674631 w 899390"/>
              <a:gd name="connsiteY14" fmla="*/ 654116 h 902609"/>
              <a:gd name="connsiteX15" fmla="*/ 631768 w 899390"/>
              <a:gd name="connsiteY15" fmla="*/ 620779 h 902609"/>
              <a:gd name="connsiteX16" fmla="*/ 627006 w 899390"/>
              <a:gd name="connsiteY16" fmla="*/ 558866 h 902609"/>
              <a:gd name="connsiteX17" fmla="*/ 593668 w 899390"/>
              <a:gd name="connsiteY17" fmla="*/ 658878 h 902609"/>
              <a:gd name="connsiteX18" fmla="*/ 646056 w 899390"/>
              <a:gd name="connsiteY18" fmla="*/ 763654 h 902609"/>
              <a:gd name="connsiteX19" fmla="*/ 660343 w 899390"/>
              <a:gd name="connsiteY19" fmla="*/ 901766 h 902609"/>
              <a:gd name="connsiteX20" fmla="*/ 588906 w 899390"/>
              <a:gd name="connsiteY20" fmla="*/ 801754 h 902609"/>
              <a:gd name="connsiteX21" fmla="*/ 493656 w 899390"/>
              <a:gd name="connsiteY21" fmla="*/ 763654 h 902609"/>
              <a:gd name="connsiteX22" fmla="*/ 252976 w 899390"/>
              <a:gd name="connsiteY22" fmla="*/ 870320 h 902609"/>
              <a:gd name="connsiteX23" fmla="*/ 26931 w 899390"/>
              <a:gd name="connsiteY23" fmla="*/ 749366 h 902609"/>
              <a:gd name="connsiteX24" fmla="*/ 3117 w 899390"/>
              <a:gd name="connsiteY24" fmla="*/ 680310 h 902609"/>
              <a:gd name="connsiteX25" fmla="*/ 38836 w 899390"/>
              <a:gd name="connsiteY25" fmla="*/ 637447 h 902609"/>
              <a:gd name="connsiteX26" fmla="*/ 38836 w 899390"/>
              <a:gd name="connsiteY26" fmla="*/ 651735 h 902609"/>
              <a:gd name="connsiteX27" fmla="*/ 5497 w 899390"/>
              <a:gd name="connsiteY27" fmla="*/ 527910 h 902609"/>
              <a:gd name="connsiteX28" fmla="*/ 3117 w 899390"/>
              <a:gd name="connsiteY28" fmla="*/ 415990 h 902609"/>
              <a:gd name="connsiteX29" fmla="*/ 31618 w 899390"/>
              <a:gd name="connsiteY29" fmla="*/ 299613 h 902609"/>
              <a:gd name="connsiteX0" fmla="*/ 31618 w 899390"/>
              <a:gd name="connsiteY0" fmla="*/ 299613 h 902609"/>
              <a:gd name="connsiteX1" fmla="*/ 84081 w 899390"/>
              <a:gd name="connsiteY1" fmla="*/ 137386 h 902609"/>
              <a:gd name="connsiteX2" fmla="*/ 60266 w 899390"/>
              <a:gd name="connsiteY2" fmla="*/ 87379 h 902609"/>
              <a:gd name="connsiteX3" fmla="*/ 45806 w 899390"/>
              <a:gd name="connsiteY3" fmla="*/ 2751 h 902609"/>
              <a:gd name="connsiteX4" fmla="*/ 246006 w 899390"/>
              <a:gd name="connsiteY4" fmla="*/ 49280 h 902609"/>
              <a:gd name="connsiteX5" fmla="*/ 331731 w 899390"/>
              <a:gd name="connsiteY5" fmla="*/ 187391 h 902609"/>
              <a:gd name="connsiteX6" fmla="*/ 379356 w 899390"/>
              <a:gd name="connsiteY6" fmla="*/ 411229 h 902609"/>
              <a:gd name="connsiteX7" fmla="*/ 531756 w 899390"/>
              <a:gd name="connsiteY7" fmla="*/ 396941 h 902609"/>
              <a:gd name="connsiteX8" fmla="*/ 641293 w 899390"/>
              <a:gd name="connsiteY8" fmla="*/ 439804 h 902609"/>
              <a:gd name="connsiteX9" fmla="*/ 798456 w 899390"/>
              <a:gd name="connsiteY9" fmla="*/ 392180 h 902609"/>
              <a:gd name="connsiteX10" fmla="*/ 895813 w 899390"/>
              <a:gd name="connsiteY10" fmla="*/ 432963 h 902609"/>
              <a:gd name="connsiteX11" fmla="*/ 855606 w 899390"/>
              <a:gd name="connsiteY11" fmla="*/ 516004 h 902609"/>
              <a:gd name="connsiteX12" fmla="*/ 736543 w 899390"/>
              <a:gd name="connsiteY12" fmla="*/ 568392 h 902609"/>
              <a:gd name="connsiteX13" fmla="*/ 688918 w 899390"/>
              <a:gd name="connsiteY13" fmla="*/ 587441 h 902609"/>
              <a:gd name="connsiteX14" fmla="*/ 686535 w 899390"/>
              <a:gd name="connsiteY14" fmla="*/ 642210 h 902609"/>
              <a:gd name="connsiteX15" fmla="*/ 674631 w 899390"/>
              <a:gd name="connsiteY15" fmla="*/ 654116 h 902609"/>
              <a:gd name="connsiteX16" fmla="*/ 631768 w 899390"/>
              <a:gd name="connsiteY16" fmla="*/ 620779 h 902609"/>
              <a:gd name="connsiteX17" fmla="*/ 627006 w 899390"/>
              <a:gd name="connsiteY17" fmla="*/ 558866 h 902609"/>
              <a:gd name="connsiteX18" fmla="*/ 593668 w 899390"/>
              <a:gd name="connsiteY18" fmla="*/ 658878 h 902609"/>
              <a:gd name="connsiteX19" fmla="*/ 646056 w 899390"/>
              <a:gd name="connsiteY19" fmla="*/ 763654 h 902609"/>
              <a:gd name="connsiteX20" fmla="*/ 660343 w 899390"/>
              <a:gd name="connsiteY20" fmla="*/ 901766 h 902609"/>
              <a:gd name="connsiteX21" fmla="*/ 588906 w 899390"/>
              <a:gd name="connsiteY21" fmla="*/ 801754 h 902609"/>
              <a:gd name="connsiteX22" fmla="*/ 493656 w 899390"/>
              <a:gd name="connsiteY22" fmla="*/ 763654 h 902609"/>
              <a:gd name="connsiteX23" fmla="*/ 252976 w 899390"/>
              <a:gd name="connsiteY23" fmla="*/ 870320 h 902609"/>
              <a:gd name="connsiteX24" fmla="*/ 26931 w 899390"/>
              <a:gd name="connsiteY24" fmla="*/ 749366 h 902609"/>
              <a:gd name="connsiteX25" fmla="*/ 3117 w 899390"/>
              <a:gd name="connsiteY25" fmla="*/ 680310 h 902609"/>
              <a:gd name="connsiteX26" fmla="*/ 38836 w 899390"/>
              <a:gd name="connsiteY26" fmla="*/ 637447 h 902609"/>
              <a:gd name="connsiteX27" fmla="*/ 38836 w 899390"/>
              <a:gd name="connsiteY27" fmla="*/ 651735 h 902609"/>
              <a:gd name="connsiteX28" fmla="*/ 5497 w 899390"/>
              <a:gd name="connsiteY28" fmla="*/ 527910 h 902609"/>
              <a:gd name="connsiteX29" fmla="*/ 3117 w 899390"/>
              <a:gd name="connsiteY29" fmla="*/ 415990 h 902609"/>
              <a:gd name="connsiteX30" fmla="*/ 31618 w 899390"/>
              <a:gd name="connsiteY30" fmla="*/ 299613 h 902609"/>
              <a:gd name="connsiteX0" fmla="*/ 31618 w 899390"/>
              <a:gd name="connsiteY0" fmla="*/ 299613 h 902609"/>
              <a:gd name="connsiteX1" fmla="*/ 84081 w 899390"/>
              <a:gd name="connsiteY1" fmla="*/ 137386 h 902609"/>
              <a:gd name="connsiteX2" fmla="*/ 60266 w 899390"/>
              <a:gd name="connsiteY2" fmla="*/ 87379 h 902609"/>
              <a:gd name="connsiteX3" fmla="*/ 45806 w 899390"/>
              <a:gd name="connsiteY3" fmla="*/ 2751 h 902609"/>
              <a:gd name="connsiteX4" fmla="*/ 246006 w 899390"/>
              <a:gd name="connsiteY4" fmla="*/ 49280 h 902609"/>
              <a:gd name="connsiteX5" fmla="*/ 331731 w 899390"/>
              <a:gd name="connsiteY5" fmla="*/ 187391 h 902609"/>
              <a:gd name="connsiteX6" fmla="*/ 379356 w 899390"/>
              <a:gd name="connsiteY6" fmla="*/ 411229 h 902609"/>
              <a:gd name="connsiteX7" fmla="*/ 531756 w 899390"/>
              <a:gd name="connsiteY7" fmla="*/ 396941 h 902609"/>
              <a:gd name="connsiteX8" fmla="*/ 641293 w 899390"/>
              <a:gd name="connsiteY8" fmla="*/ 439804 h 902609"/>
              <a:gd name="connsiteX9" fmla="*/ 798456 w 899390"/>
              <a:gd name="connsiteY9" fmla="*/ 392180 h 902609"/>
              <a:gd name="connsiteX10" fmla="*/ 895813 w 899390"/>
              <a:gd name="connsiteY10" fmla="*/ 432963 h 902609"/>
              <a:gd name="connsiteX11" fmla="*/ 855606 w 899390"/>
              <a:gd name="connsiteY11" fmla="*/ 516004 h 902609"/>
              <a:gd name="connsiteX12" fmla="*/ 736543 w 899390"/>
              <a:gd name="connsiteY12" fmla="*/ 568392 h 902609"/>
              <a:gd name="connsiteX13" fmla="*/ 688918 w 899390"/>
              <a:gd name="connsiteY13" fmla="*/ 587441 h 902609"/>
              <a:gd name="connsiteX14" fmla="*/ 686535 w 899390"/>
              <a:gd name="connsiteY14" fmla="*/ 642210 h 902609"/>
              <a:gd name="connsiteX15" fmla="*/ 674631 w 899390"/>
              <a:gd name="connsiteY15" fmla="*/ 654116 h 902609"/>
              <a:gd name="connsiteX16" fmla="*/ 650816 w 899390"/>
              <a:gd name="connsiteY16" fmla="*/ 649354 h 902609"/>
              <a:gd name="connsiteX17" fmla="*/ 631768 w 899390"/>
              <a:gd name="connsiteY17" fmla="*/ 620779 h 902609"/>
              <a:gd name="connsiteX18" fmla="*/ 627006 w 899390"/>
              <a:gd name="connsiteY18" fmla="*/ 558866 h 902609"/>
              <a:gd name="connsiteX19" fmla="*/ 593668 w 899390"/>
              <a:gd name="connsiteY19" fmla="*/ 658878 h 902609"/>
              <a:gd name="connsiteX20" fmla="*/ 646056 w 899390"/>
              <a:gd name="connsiteY20" fmla="*/ 763654 h 902609"/>
              <a:gd name="connsiteX21" fmla="*/ 660343 w 899390"/>
              <a:gd name="connsiteY21" fmla="*/ 901766 h 902609"/>
              <a:gd name="connsiteX22" fmla="*/ 588906 w 899390"/>
              <a:gd name="connsiteY22" fmla="*/ 801754 h 902609"/>
              <a:gd name="connsiteX23" fmla="*/ 493656 w 899390"/>
              <a:gd name="connsiteY23" fmla="*/ 763654 h 902609"/>
              <a:gd name="connsiteX24" fmla="*/ 252976 w 899390"/>
              <a:gd name="connsiteY24" fmla="*/ 870320 h 902609"/>
              <a:gd name="connsiteX25" fmla="*/ 26931 w 899390"/>
              <a:gd name="connsiteY25" fmla="*/ 749366 h 902609"/>
              <a:gd name="connsiteX26" fmla="*/ 3117 w 899390"/>
              <a:gd name="connsiteY26" fmla="*/ 680310 h 902609"/>
              <a:gd name="connsiteX27" fmla="*/ 38836 w 899390"/>
              <a:gd name="connsiteY27" fmla="*/ 637447 h 902609"/>
              <a:gd name="connsiteX28" fmla="*/ 38836 w 899390"/>
              <a:gd name="connsiteY28" fmla="*/ 651735 h 902609"/>
              <a:gd name="connsiteX29" fmla="*/ 5497 w 899390"/>
              <a:gd name="connsiteY29" fmla="*/ 527910 h 902609"/>
              <a:gd name="connsiteX30" fmla="*/ 3117 w 899390"/>
              <a:gd name="connsiteY30" fmla="*/ 415990 h 902609"/>
              <a:gd name="connsiteX31" fmla="*/ 31618 w 899390"/>
              <a:gd name="connsiteY31" fmla="*/ 299613 h 902609"/>
              <a:gd name="connsiteX0" fmla="*/ 31618 w 899390"/>
              <a:gd name="connsiteY0" fmla="*/ 299613 h 902609"/>
              <a:gd name="connsiteX1" fmla="*/ 84081 w 899390"/>
              <a:gd name="connsiteY1" fmla="*/ 137386 h 902609"/>
              <a:gd name="connsiteX2" fmla="*/ 60266 w 899390"/>
              <a:gd name="connsiteY2" fmla="*/ 87379 h 902609"/>
              <a:gd name="connsiteX3" fmla="*/ 45806 w 899390"/>
              <a:gd name="connsiteY3" fmla="*/ 2751 h 902609"/>
              <a:gd name="connsiteX4" fmla="*/ 246006 w 899390"/>
              <a:gd name="connsiteY4" fmla="*/ 49280 h 902609"/>
              <a:gd name="connsiteX5" fmla="*/ 331731 w 899390"/>
              <a:gd name="connsiteY5" fmla="*/ 187391 h 902609"/>
              <a:gd name="connsiteX6" fmla="*/ 379356 w 899390"/>
              <a:gd name="connsiteY6" fmla="*/ 411229 h 902609"/>
              <a:gd name="connsiteX7" fmla="*/ 531756 w 899390"/>
              <a:gd name="connsiteY7" fmla="*/ 396941 h 902609"/>
              <a:gd name="connsiteX8" fmla="*/ 641293 w 899390"/>
              <a:gd name="connsiteY8" fmla="*/ 439804 h 902609"/>
              <a:gd name="connsiteX9" fmla="*/ 798456 w 899390"/>
              <a:gd name="connsiteY9" fmla="*/ 392180 h 902609"/>
              <a:gd name="connsiteX10" fmla="*/ 895813 w 899390"/>
              <a:gd name="connsiteY10" fmla="*/ 432963 h 902609"/>
              <a:gd name="connsiteX11" fmla="*/ 855606 w 899390"/>
              <a:gd name="connsiteY11" fmla="*/ 516004 h 902609"/>
              <a:gd name="connsiteX12" fmla="*/ 729399 w 899390"/>
              <a:gd name="connsiteY12" fmla="*/ 551723 h 902609"/>
              <a:gd name="connsiteX13" fmla="*/ 688918 w 899390"/>
              <a:gd name="connsiteY13" fmla="*/ 587441 h 902609"/>
              <a:gd name="connsiteX14" fmla="*/ 686535 w 899390"/>
              <a:gd name="connsiteY14" fmla="*/ 642210 h 902609"/>
              <a:gd name="connsiteX15" fmla="*/ 674631 w 899390"/>
              <a:gd name="connsiteY15" fmla="*/ 654116 h 902609"/>
              <a:gd name="connsiteX16" fmla="*/ 650816 w 899390"/>
              <a:gd name="connsiteY16" fmla="*/ 649354 h 902609"/>
              <a:gd name="connsiteX17" fmla="*/ 631768 w 899390"/>
              <a:gd name="connsiteY17" fmla="*/ 620779 h 902609"/>
              <a:gd name="connsiteX18" fmla="*/ 627006 w 899390"/>
              <a:gd name="connsiteY18" fmla="*/ 558866 h 902609"/>
              <a:gd name="connsiteX19" fmla="*/ 593668 w 899390"/>
              <a:gd name="connsiteY19" fmla="*/ 658878 h 902609"/>
              <a:gd name="connsiteX20" fmla="*/ 646056 w 899390"/>
              <a:gd name="connsiteY20" fmla="*/ 763654 h 902609"/>
              <a:gd name="connsiteX21" fmla="*/ 660343 w 899390"/>
              <a:gd name="connsiteY21" fmla="*/ 901766 h 902609"/>
              <a:gd name="connsiteX22" fmla="*/ 588906 w 899390"/>
              <a:gd name="connsiteY22" fmla="*/ 801754 h 902609"/>
              <a:gd name="connsiteX23" fmla="*/ 493656 w 899390"/>
              <a:gd name="connsiteY23" fmla="*/ 763654 h 902609"/>
              <a:gd name="connsiteX24" fmla="*/ 252976 w 899390"/>
              <a:gd name="connsiteY24" fmla="*/ 870320 h 902609"/>
              <a:gd name="connsiteX25" fmla="*/ 26931 w 899390"/>
              <a:gd name="connsiteY25" fmla="*/ 749366 h 902609"/>
              <a:gd name="connsiteX26" fmla="*/ 3117 w 899390"/>
              <a:gd name="connsiteY26" fmla="*/ 680310 h 902609"/>
              <a:gd name="connsiteX27" fmla="*/ 38836 w 899390"/>
              <a:gd name="connsiteY27" fmla="*/ 637447 h 902609"/>
              <a:gd name="connsiteX28" fmla="*/ 38836 w 899390"/>
              <a:gd name="connsiteY28" fmla="*/ 651735 h 902609"/>
              <a:gd name="connsiteX29" fmla="*/ 5497 w 899390"/>
              <a:gd name="connsiteY29" fmla="*/ 527910 h 902609"/>
              <a:gd name="connsiteX30" fmla="*/ 3117 w 899390"/>
              <a:gd name="connsiteY30" fmla="*/ 415990 h 902609"/>
              <a:gd name="connsiteX31" fmla="*/ 31618 w 899390"/>
              <a:gd name="connsiteY31" fmla="*/ 299613 h 902609"/>
              <a:gd name="connsiteX0" fmla="*/ 31618 w 898877"/>
              <a:gd name="connsiteY0" fmla="*/ 299613 h 902609"/>
              <a:gd name="connsiteX1" fmla="*/ 84081 w 898877"/>
              <a:gd name="connsiteY1" fmla="*/ 137386 h 902609"/>
              <a:gd name="connsiteX2" fmla="*/ 60266 w 898877"/>
              <a:gd name="connsiteY2" fmla="*/ 87379 h 902609"/>
              <a:gd name="connsiteX3" fmla="*/ 45806 w 898877"/>
              <a:gd name="connsiteY3" fmla="*/ 2751 h 902609"/>
              <a:gd name="connsiteX4" fmla="*/ 246006 w 898877"/>
              <a:gd name="connsiteY4" fmla="*/ 49280 h 902609"/>
              <a:gd name="connsiteX5" fmla="*/ 331731 w 898877"/>
              <a:gd name="connsiteY5" fmla="*/ 187391 h 902609"/>
              <a:gd name="connsiteX6" fmla="*/ 379356 w 898877"/>
              <a:gd name="connsiteY6" fmla="*/ 411229 h 902609"/>
              <a:gd name="connsiteX7" fmla="*/ 531756 w 898877"/>
              <a:gd name="connsiteY7" fmla="*/ 396941 h 902609"/>
              <a:gd name="connsiteX8" fmla="*/ 641293 w 898877"/>
              <a:gd name="connsiteY8" fmla="*/ 439804 h 902609"/>
              <a:gd name="connsiteX9" fmla="*/ 798456 w 898877"/>
              <a:gd name="connsiteY9" fmla="*/ 392180 h 902609"/>
              <a:gd name="connsiteX10" fmla="*/ 895813 w 898877"/>
              <a:gd name="connsiteY10" fmla="*/ 432963 h 902609"/>
              <a:gd name="connsiteX11" fmla="*/ 855606 w 898877"/>
              <a:gd name="connsiteY11" fmla="*/ 516004 h 902609"/>
              <a:gd name="connsiteX12" fmla="*/ 786547 w 898877"/>
              <a:gd name="connsiteY12" fmla="*/ 558866 h 902609"/>
              <a:gd name="connsiteX13" fmla="*/ 729399 w 898877"/>
              <a:gd name="connsiteY13" fmla="*/ 551723 h 902609"/>
              <a:gd name="connsiteX14" fmla="*/ 688918 w 898877"/>
              <a:gd name="connsiteY14" fmla="*/ 587441 h 902609"/>
              <a:gd name="connsiteX15" fmla="*/ 686535 w 898877"/>
              <a:gd name="connsiteY15" fmla="*/ 642210 h 902609"/>
              <a:gd name="connsiteX16" fmla="*/ 674631 w 898877"/>
              <a:gd name="connsiteY16" fmla="*/ 654116 h 902609"/>
              <a:gd name="connsiteX17" fmla="*/ 650816 w 898877"/>
              <a:gd name="connsiteY17" fmla="*/ 649354 h 902609"/>
              <a:gd name="connsiteX18" fmla="*/ 631768 w 898877"/>
              <a:gd name="connsiteY18" fmla="*/ 620779 h 902609"/>
              <a:gd name="connsiteX19" fmla="*/ 627006 w 898877"/>
              <a:gd name="connsiteY19" fmla="*/ 558866 h 902609"/>
              <a:gd name="connsiteX20" fmla="*/ 593668 w 898877"/>
              <a:gd name="connsiteY20" fmla="*/ 658878 h 902609"/>
              <a:gd name="connsiteX21" fmla="*/ 646056 w 898877"/>
              <a:gd name="connsiteY21" fmla="*/ 763654 h 902609"/>
              <a:gd name="connsiteX22" fmla="*/ 660343 w 898877"/>
              <a:gd name="connsiteY22" fmla="*/ 901766 h 902609"/>
              <a:gd name="connsiteX23" fmla="*/ 588906 w 898877"/>
              <a:gd name="connsiteY23" fmla="*/ 801754 h 902609"/>
              <a:gd name="connsiteX24" fmla="*/ 493656 w 898877"/>
              <a:gd name="connsiteY24" fmla="*/ 763654 h 902609"/>
              <a:gd name="connsiteX25" fmla="*/ 252976 w 898877"/>
              <a:gd name="connsiteY25" fmla="*/ 870320 h 902609"/>
              <a:gd name="connsiteX26" fmla="*/ 26931 w 898877"/>
              <a:gd name="connsiteY26" fmla="*/ 749366 h 902609"/>
              <a:gd name="connsiteX27" fmla="*/ 3117 w 898877"/>
              <a:gd name="connsiteY27" fmla="*/ 680310 h 902609"/>
              <a:gd name="connsiteX28" fmla="*/ 38836 w 898877"/>
              <a:gd name="connsiteY28" fmla="*/ 637447 h 902609"/>
              <a:gd name="connsiteX29" fmla="*/ 38836 w 898877"/>
              <a:gd name="connsiteY29" fmla="*/ 651735 h 902609"/>
              <a:gd name="connsiteX30" fmla="*/ 5497 w 898877"/>
              <a:gd name="connsiteY30" fmla="*/ 527910 h 902609"/>
              <a:gd name="connsiteX31" fmla="*/ 3117 w 898877"/>
              <a:gd name="connsiteY31" fmla="*/ 415990 h 902609"/>
              <a:gd name="connsiteX32" fmla="*/ 31618 w 898877"/>
              <a:gd name="connsiteY32" fmla="*/ 299613 h 902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898877" h="902609">
                <a:moveTo>
                  <a:pt x="31618" y="299613"/>
                </a:moveTo>
                <a:cubicBezTo>
                  <a:pt x="45112" y="253179"/>
                  <a:pt x="90051" y="215438"/>
                  <a:pt x="84081" y="137386"/>
                </a:cubicBezTo>
                <a:cubicBezTo>
                  <a:pt x="90443" y="100823"/>
                  <a:pt x="66645" y="109818"/>
                  <a:pt x="60266" y="87379"/>
                </a:cubicBezTo>
                <a:cubicBezTo>
                  <a:pt x="53887" y="64940"/>
                  <a:pt x="14849" y="9101"/>
                  <a:pt x="45806" y="2751"/>
                </a:cubicBezTo>
                <a:cubicBezTo>
                  <a:pt x="76763" y="-3599"/>
                  <a:pt x="193589" y="-2924"/>
                  <a:pt x="246006" y="49280"/>
                </a:cubicBezTo>
                <a:cubicBezTo>
                  <a:pt x="298423" y="101484"/>
                  <a:pt x="296012" y="115954"/>
                  <a:pt x="331731" y="187391"/>
                </a:cubicBezTo>
                <a:cubicBezTo>
                  <a:pt x="367450" y="258829"/>
                  <a:pt x="333319" y="383448"/>
                  <a:pt x="379356" y="411229"/>
                </a:cubicBezTo>
                <a:cubicBezTo>
                  <a:pt x="425393" y="439010"/>
                  <a:pt x="503975" y="373922"/>
                  <a:pt x="531756" y="396941"/>
                </a:cubicBezTo>
                <a:cubicBezTo>
                  <a:pt x="559537" y="419960"/>
                  <a:pt x="596049" y="442979"/>
                  <a:pt x="641293" y="439804"/>
                </a:cubicBezTo>
                <a:cubicBezTo>
                  <a:pt x="686537" y="436629"/>
                  <a:pt x="757624" y="391733"/>
                  <a:pt x="798456" y="392180"/>
                </a:cubicBezTo>
                <a:cubicBezTo>
                  <a:pt x="839288" y="392627"/>
                  <a:pt x="882319" y="419469"/>
                  <a:pt x="895813" y="432963"/>
                </a:cubicBezTo>
                <a:cubicBezTo>
                  <a:pt x="909307" y="446457"/>
                  <a:pt x="875007" y="498592"/>
                  <a:pt x="855606" y="516004"/>
                </a:cubicBezTo>
                <a:cubicBezTo>
                  <a:pt x="836205" y="533416"/>
                  <a:pt x="807582" y="552913"/>
                  <a:pt x="786547" y="558866"/>
                </a:cubicBezTo>
                <a:cubicBezTo>
                  <a:pt x="765513" y="564819"/>
                  <a:pt x="744480" y="543389"/>
                  <a:pt x="729399" y="551723"/>
                </a:cubicBezTo>
                <a:cubicBezTo>
                  <a:pt x="714318" y="560057"/>
                  <a:pt x="699237" y="576726"/>
                  <a:pt x="688918" y="587441"/>
                </a:cubicBezTo>
                <a:cubicBezTo>
                  <a:pt x="678599" y="598157"/>
                  <a:pt x="688916" y="631098"/>
                  <a:pt x="686535" y="642210"/>
                </a:cubicBezTo>
                <a:cubicBezTo>
                  <a:pt x="684154" y="653323"/>
                  <a:pt x="680584" y="654116"/>
                  <a:pt x="674631" y="654116"/>
                </a:cubicBezTo>
                <a:cubicBezTo>
                  <a:pt x="668678" y="654116"/>
                  <a:pt x="657960" y="654910"/>
                  <a:pt x="650816" y="649354"/>
                </a:cubicBezTo>
                <a:cubicBezTo>
                  <a:pt x="643672" y="643798"/>
                  <a:pt x="635736" y="634670"/>
                  <a:pt x="631768" y="620779"/>
                </a:cubicBezTo>
                <a:cubicBezTo>
                  <a:pt x="627800" y="606888"/>
                  <a:pt x="640500" y="550135"/>
                  <a:pt x="627006" y="558866"/>
                </a:cubicBezTo>
                <a:cubicBezTo>
                  <a:pt x="613512" y="567597"/>
                  <a:pt x="590493" y="624747"/>
                  <a:pt x="593668" y="658878"/>
                </a:cubicBezTo>
                <a:cubicBezTo>
                  <a:pt x="596843" y="693009"/>
                  <a:pt x="642881" y="721585"/>
                  <a:pt x="646056" y="763654"/>
                </a:cubicBezTo>
                <a:cubicBezTo>
                  <a:pt x="649231" y="805723"/>
                  <a:pt x="671456" y="891447"/>
                  <a:pt x="660343" y="901766"/>
                </a:cubicBezTo>
                <a:cubicBezTo>
                  <a:pt x="649230" y="912085"/>
                  <a:pt x="616687" y="824773"/>
                  <a:pt x="588906" y="801754"/>
                </a:cubicBezTo>
                <a:cubicBezTo>
                  <a:pt x="561125" y="778735"/>
                  <a:pt x="548454" y="758973"/>
                  <a:pt x="493656" y="763654"/>
                </a:cubicBezTo>
                <a:cubicBezTo>
                  <a:pt x="438858" y="768335"/>
                  <a:pt x="330763" y="872701"/>
                  <a:pt x="252976" y="870320"/>
                </a:cubicBezTo>
                <a:cubicBezTo>
                  <a:pt x="175189" y="867939"/>
                  <a:pt x="65002" y="777859"/>
                  <a:pt x="26931" y="749366"/>
                </a:cubicBezTo>
                <a:cubicBezTo>
                  <a:pt x="-11140" y="720873"/>
                  <a:pt x="1927" y="695391"/>
                  <a:pt x="3117" y="680310"/>
                </a:cubicBezTo>
                <a:cubicBezTo>
                  <a:pt x="4307" y="665229"/>
                  <a:pt x="32883" y="642209"/>
                  <a:pt x="38836" y="637447"/>
                </a:cubicBezTo>
                <a:cubicBezTo>
                  <a:pt x="44789" y="632685"/>
                  <a:pt x="42805" y="669991"/>
                  <a:pt x="38836" y="651735"/>
                </a:cubicBezTo>
                <a:cubicBezTo>
                  <a:pt x="34867" y="633479"/>
                  <a:pt x="11450" y="567201"/>
                  <a:pt x="5497" y="527910"/>
                </a:cubicBezTo>
                <a:cubicBezTo>
                  <a:pt x="-456" y="488619"/>
                  <a:pt x="-443" y="451261"/>
                  <a:pt x="3117" y="415990"/>
                </a:cubicBezTo>
                <a:cubicBezTo>
                  <a:pt x="1120" y="348969"/>
                  <a:pt x="18124" y="346047"/>
                  <a:pt x="31618" y="299613"/>
                </a:cubicBezTo>
                <a:close/>
              </a:path>
            </a:pathLst>
          </a:cu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175" cap="flat" cmpd="sng" algn="ctr">
            <a:solidFill>
              <a:srgbClr val="6D77E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4644008" y="2617167"/>
            <a:ext cx="1219757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Севастополь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увати 20"/>
          <p:cNvGrpSpPr/>
          <p:nvPr/>
        </p:nvGrpSpPr>
        <p:grpSpPr>
          <a:xfrm>
            <a:off x="4762734" y="2216943"/>
            <a:ext cx="714172" cy="402432"/>
            <a:chOff x="4762734" y="2216943"/>
            <a:chExt cx="714172" cy="402432"/>
          </a:xfrm>
        </p:grpSpPr>
        <p:sp>
          <p:nvSpPr>
            <p:cNvPr id="22" name="Полілінія 21"/>
            <p:cNvSpPr/>
            <p:nvPr/>
          </p:nvSpPr>
          <p:spPr>
            <a:xfrm>
              <a:off x="5120383" y="2216943"/>
              <a:ext cx="169068" cy="402431"/>
            </a:xfrm>
            <a:custGeom>
              <a:avLst/>
              <a:gdLst>
                <a:gd name="connsiteX0" fmla="*/ 169068 w 169068"/>
                <a:gd name="connsiteY0" fmla="*/ 402431 h 402431"/>
                <a:gd name="connsiteX1" fmla="*/ 130968 w 169068"/>
                <a:gd name="connsiteY1" fmla="*/ 219075 h 402431"/>
                <a:gd name="connsiteX2" fmla="*/ 0 w 169068"/>
                <a:gd name="connsiteY2" fmla="*/ 0 h 40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9068" h="402431">
                  <a:moveTo>
                    <a:pt x="169068" y="402431"/>
                  </a:moveTo>
                  <a:cubicBezTo>
                    <a:pt x="164107" y="344289"/>
                    <a:pt x="159146" y="286147"/>
                    <a:pt x="130968" y="219075"/>
                  </a:cubicBezTo>
                  <a:cubicBezTo>
                    <a:pt x="102790" y="152003"/>
                    <a:pt x="51395" y="76001"/>
                    <a:pt x="0" y="0"/>
                  </a:cubicBezTo>
                </a:path>
              </a:pathLst>
            </a:cu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  <a:scene3d>
              <a:camera prst="orthographicFront">
                <a:rot lat="0" lon="9900001" rev="0"/>
              </a:camera>
              <a:lightRig rig="threePt" dir="t"/>
            </a:scene3d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" name="Групувати 22"/>
            <p:cNvGrpSpPr/>
            <p:nvPr/>
          </p:nvGrpSpPr>
          <p:grpSpPr>
            <a:xfrm>
              <a:off x="4762734" y="2216944"/>
              <a:ext cx="360278" cy="402431"/>
              <a:chOff x="4762734" y="2216944"/>
              <a:chExt cx="360278" cy="402431"/>
            </a:xfrm>
          </p:grpSpPr>
          <p:sp>
            <p:nvSpPr>
              <p:cNvPr id="25" name="Полілінія 24"/>
              <p:cNvSpPr/>
              <p:nvPr/>
            </p:nvSpPr>
            <p:spPr>
              <a:xfrm>
                <a:off x="4953944" y="2216944"/>
                <a:ext cx="169068" cy="402431"/>
              </a:xfrm>
              <a:custGeom>
                <a:avLst/>
                <a:gdLst>
                  <a:gd name="connsiteX0" fmla="*/ 169068 w 169068"/>
                  <a:gd name="connsiteY0" fmla="*/ 402431 h 402431"/>
                  <a:gd name="connsiteX1" fmla="*/ 130968 w 169068"/>
                  <a:gd name="connsiteY1" fmla="*/ 219075 h 402431"/>
                  <a:gd name="connsiteX2" fmla="*/ 0 w 169068"/>
                  <a:gd name="connsiteY2" fmla="*/ 0 h 402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9068" h="402431">
                    <a:moveTo>
                      <a:pt x="169068" y="402431"/>
                    </a:moveTo>
                    <a:cubicBezTo>
                      <a:pt x="164107" y="344289"/>
                      <a:pt x="159146" y="286147"/>
                      <a:pt x="130968" y="219075"/>
                    </a:cubicBezTo>
                    <a:cubicBezTo>
                      <a:pt x="102790" y="152003"/>
                      <a:pt x="51395" y="76001"/>
                      <a:pt x="0" y="0"/>
                    </a:cubicBezTo>
                  </a:path>
                </a:pathLst>
              </a:custGeom>
              <a:noFill/>
              <a:ln w="635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6" name="Picture 2" descr="C:\Documents and Settings\Admin\Мои документы\Завантаження\1200px-Flag_of_the_United_Kingdom.svg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9477323">
                <a:off x="4762734" y="2266159"/>
                <a:ext cx="252000" cy="165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24" name="Picture 3" descr="C:\Documents and Settings\Admin\Мои документы\Завантаження\800px-Flag_of_France.svg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6862">
              <a:off x="5224906" y="2270886"/>
              <a:ext cx="252000" cy="1678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Групувати 26"/>
          <p:cNvGrpSpPr/>
          <p:nvPr/>
        </p:nvGrpSpPr>
        <p:grpSpPr>
          <a:xfrm>
            <a:off x="5126079" y="2193259"/>
            <a:ext cx="255614" cy="404206"/>
            <a:chOff x="5123012" y="2215169"/>
            <a:chExt cx="255614" cy="404206"/>
          </a:xfrm>
        </p:grpSpPr>
        <p:cxnSp>
          <p:nvCxnSpPr>
            <p:cNvPr id="28" name="Пряма сполучна лінія 27"/>
            <p:cNvCxnSpPr>
              <a:stCxn id="25" idx="0"/>
            </p:cNvCxnSpPr>
            <p:nvPr/>
          </p:nvCxnSpPr>
          <p:spPr>
            <a:xfrm flipV="1">
              <a:off x="5123012" y="2215169"/>
              <a:ext cx="0" cy="404206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pic>
          <p:nvPicPr>
            <p:cNvPr id="29" name="Picture 4" descr="C:\Documents and Settings\Admin\Мои документы\Завантаження\900px-Flag_of_Russia.svg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6626" y="2217341"/>
              <a:ext cx="252000" cy="1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Групувати 29"/>
          <p:cNvGrpSpPr/>
          <p:nvPr/>
        </p:nvGrpSpPr>
        <p:grpSpPr>
          <a:xfrm>
            <a:off x="3131840" y="1725331"/>
            <a:ext cx="275259" cy="378379"/>
            <a:chOff x="3131840" y="1725331"/>
            <a:chExt cx="275259" cy="378379"/>
          </a:xfrm>
        </p:grpSpPr>
        <p:cxnSp>
          <p:nvCxnSpPr>
            <p:cNvPr id="31" name="Пряма сполучна лінія 30"/>
            <p:cNvCxnSpPr/>
            <p:nvPr/>
          </p:nvCxnSpPr>
          <p:spPr>
            <a:xfrm flipH="1" flipV="1">
              <a:off x="3131840" y="1772816"/>
              <a:ext cx="116496" cy="33089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pic>
          <p:nvPicPr>
            <p:cNvPr id="32" name="Picture 5" descr="C:\Documents and Settings\Admin\Мои документы\Завантаження\900px-Ottoman_flag.svg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16078">
              <a:off x="3155099" y="1725331"/>
              <a:ext cx="252000" cy="16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3" name="Овал 32"/>
          <p:cNvSpPr/>
          <p:nvPr/>
        </p:nvSpPr>
        <p:spPr>
          <a:xfrm>
            <a:off x="8809018" y="4663008"/>
            <a:ext cx="72000" cy="72000"/>
          </a:xfrm>
          <a:prstGeom prst="ellipse">
            <a:avLst/>
          </a:prstGeom>
          <a:gradFill rotWithShape="1">
            <a:gsLst>
              <a:gs pos="0">
                <a:sysClr val="windowText" lastClr="000000">
                  <a:shade val="51000"/>
                  <a:satMod val="130000"/>
                </a:sysClr>
              </a:gs>
              <a:gs pos="80000">
                <a:sysClr val="windowText" lastClr="000000">
                  <a:shade val="93000"/>
                  <a:satMod val="130000"/>
                </a:sysClr>
              </a:gs>
              <a:gs pos="100000">
                <a:sysClr val="windowText" lastClr="000000">
                  <a:shade val="94000"/>
                  <a:satMod val="135000"/>
                </a:sys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кутник 33"/>
          <p:cNvSpPr/>
          <p:nvPr/>
        </p:nvSpPr>
        <p:spPr>
          <a:xfrm>
            <a:off x="8475588" y="4786408"/>
            <a:ext cx="566181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Карс</a:t>
            </a:r>
            <a:endParaRPr lang="uk-UA" sz="2000" b="1" i="1" dirty="0">
              <a:ln w="3175">
                <a:solidFill>
                  <a:prstClr val="black"/>
                </a:solidFill>
                <a:prstDash val="solid"/>
              </a:ln>
              <a:solidFill>
                <a:srgbClr val="EEECE1">
                  <a:tint val="85000"/>
                  <a:satMod val="15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 сполучна лінія 34"/>
          <p:cNvCxnSpPr/>
          <p:nvPr/>
        </p:nvCxnSpPr>
        <p:spPr>
          <a:xfrm flipV="1">
            <a:off x="8845018" y="4259585"/>
            <a:ext cx="0" cy="404206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</a:ln>
          <a:effectLst/>
        </p:spPr>
      </p:cxnSp>
      <p:pic>
        <p:nvPicPr>
          <p:cNvPr id="36" name="Picture 4" descr="C:\Documents and Settings\Admin\Мои документы\Завантаження\900px-Flag_of_Russia.sv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632" y="4261757"/>
            <a:ext cx="252000" cy="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C:\Documents and Settings\Admin\Мои документы\Завантаження\900px-Ottoman_flag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545778">
            <a:off x="8849941" y="4263734"/>
            <a:ext cx="252000" cy="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099617">
            <a:off x="-1049573" y="2127048"/>
            <a:ext cx="5129950" cy="571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080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89756" y="1556792"/>
            <a:ext cx="8964488" cy="1944216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Група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1.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Українське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національне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endParaRPr lang="ru-RU" sz="2400" b="1" dirty="0" smtClean="0">
              <a:ln>
                <a:solidFill>
                  <a:sysClr val="windowText" lastClr="000000"/>
                </a:solidFill>
              </a:ln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відродження</a:t>
            </a: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Австрійській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імперії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  <a:sym typeface="Wingdings" panose="05000000000000000000" pitchFamily="2" charset="2"/>
              </a:rPr>
              <a:t>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влада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ставилася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до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українців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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організації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діячі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очолювали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українське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національне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відродження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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Яких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результатів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вдалося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досягти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українському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руху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1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Група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2.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Українське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національне</a:t>
            </a:r>
            <a:endParaRPr lang="ru-RU" sz="2400" b="1" dirty="0" smtClean="0">
              <a:ln>
                <a:solidFill>
                  <a:sysClr val="windowText" lastClr="000000"/>
                </a:solidFill>
              </a:ln>
              <a:solidFill>
                <a:srgbClr val="F0AD00">
                  <a:satMod val="150000"/>
                </a:srgbClr>
              </a:solidFill>
              <a:latin typeface="Century Gothic" panose="020B0502020202020204" pitchFamily="34" charset="0"/>
              <a:ea typeface="+mj-ea"/>
              <a:cs typeface="+mj-cs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відродження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в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Російській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 </a:t>
            </a:r>
            <a:r>
              <a:rPr lang="ru-RU" sz="2400" b="1" dirty="0" err="1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імперії</a:t>
            </a:r>
            <a:r>
              <a:rPr lang="ru-RU" sz="2400" b="1" dirty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ea typeface="+mj-ea"/>
                <a:cs typeface="+mj-cs"/>
              </a:rPr>
              <a:t>.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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Якою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була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політика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російської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влади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щодо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українців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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діячі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організації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очолювали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український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національний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</a:t>
            </a:r>
            <a:r>
              <a:rPr lang="ru-RU" sz="2400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Якими</a:t>
            </a:r>
            <a:r>
              <a:rPr lang="ru-RU" sz="24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були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ідеї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наслідки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діяльності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українського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руху</a:t>
            </a:r>
            <a:r>
              <a:rPr lang="ru-RU" sz="24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sz="3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Опрацюйте</a:t>
            </a:r>
            <a:r>
              <a:rPr lang="ru-RU" sz="3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текст </a:t>
            </a:r>
          </a:p>
          <a:p>
            <a:pPr lvl="0" algn="ctr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(с. 57-58) </a:t>
            </a:r>
            <a:r>
              <a:rPr lang="ru-RU" sz="3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і </a:t>
            </a:r>
            <a:r>
              <a:rPr lang="ru-RU" sz="3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виконайте</a:t>
            </a:r>
            <a:r>
              <a:rPr lang="ru-RU" sz="3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3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завдання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60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1-5 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59.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8260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§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7.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 і дати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556792"/>
            <a:ext cx="4418470" cy="5301208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західники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;</a:t>
            </a: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ru-RU" sz="12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слов’янофіли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4355976" y="1556792"/>
            <a:ext cx="447040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14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грудня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1825 р</a:t>
            </a: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.;</a:t>
            </a:r>
          </a:p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endParaRPr lang="ru-RU" sz="1200" b="1" dirty="0" smtClean="0">
              <a:ln>
                <a:solidFill>
                  <a:prstClr val="black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438912" lvl="0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AD00"/>
              </a:buClr>
              <a:buFont typeface="Wingdings 2"/>
              <a:buChar char=""/>
              <a:defRPr/>
            </a:pPr>
            <a:r>
              <a:rPr lang="ru-RU" b="1" dirty="0" smtClean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1853-1856 </a:t>
            </a:r>
            <a:r>
              <a:rPr lang="ru-RU" b="1" dirty="0" err="1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рр</a:t>
            </a:r>
            <a:r>
              <a:rPr lang="ru-RU" b="1" dirty="0">
                <a:ln>
                  <a:solidFill>
                    <a:prstClr val="black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4270" t="7611" r="3998" b="8084"/>
          <a:stretch/>
        </p:blipFill>
        <p:spPr>
          <a:xfrm>
            <a:off x="0" y="0"/>
            <a:ext cx="9144000" cy="76788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4273" t="7624" r="3997" b="8084"/>
          <a:stretch/>
        </p:blipFill>
        <p:spPr>
          <a:xfrm>
            <a:off x="0" y="0"/>
            <a:ext cx="9144000" cy="7677472"/>
          </a:xfrm>
          <a:prstGeom prst="rect">
            <a:avLst/>
          </a:prstGeom>
        </p:spPr>
      </p:pic>
      <p:sp>
        <p:nvSpPr>
          <p:cNvPr id="93" name="Прямокутник 92"/>
          <p:cNvSpPr/>
          <p:nvPr/>
        </p:nvSpPr>
        <p:spPr>
          <a:xfrm>
            <a:off x="2966400" y="6457890"/>
            <a:ext cx="6177600" cy="40011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000" b="1" dirty="0" smtClean="0"/>
              <a:t>Державний устрій – абсолютна монархія</a:t>
            </a:r>
          </a:p>
        </p:txBody>
      </p:sp>
      <p:sp>
        <p:nvSpPr>
          <p:cNvPr id="77" name="Прямокутник 76"/>
          <p:cNvSpPr/>
          <p:nvPr/>
        </p:nvSpPr>
        <p:spPr>
          <a:xfrm>
            <a:off x="2965407" y="5934670"/>
            <a:ext cx="6178593" cy="92333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 smtClean="0"/>
              <a:t>     </a:t>
            </a:r>
            <a:r>
              <a:rPr lang="uk-UA" b="1" dirty="0"/>
              <a:t>Спадковий монарх Австрії (цісар) зосереджував у своїх руках усю законодавчу, виконавчу і судову владу. Він уважався єдиним джерелом права. </a:t>
            </a:r>
          </a:p>
        </p:txBody>
      </p:sp>
      <p:sp>
        <p:nvSpPr>
          <p:cNvPr id="78" name="Прямокутник 77"/>
          <p:cNvSpPr/>
          <p:nvPr/>
        </p:nvSpPr>
        <p:spPr>
          <a:xfrm>
            <a:off x="2965407" y="6211669"/>
            <a:ext cx="617859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dirty="0" smtClean="0"/>
              <a:t>     </a:t>
            </a:r>
            <a:r>
              <a:rPr lang="uk-UA" b="1" dirty="0"/>
              <a:t>Імператор (цісар) призначав склад уряду й канцлера, що був його керівником. </a:t>
            </a:r>
          </a:p>
        </p:txBody>
      </p:sp>
      <p:sp>
        <p:nvSpPr>
          <p:cNvPr id="94" name="Прямокутник 93"/>
          <p:cNvSpPr/>
          <p:nvPr/>
        </p:nvSpPr>
        <p:spPr>
          <a:xfrm>
            <a:off x="2983916" y="6221477"/>
            <a:ext cx="6178593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     Дорадчими органами </a:t>
            </a:r>
            <a:r>
              <a:rPr lang="uk-UA" b="1" dirty="0"/>
              <a:t>при </a:t>
            </a:r>
            <a:r>
              <a:rPr lang="uk-UA" b="1" dirty="0" smtClean="0"/>
              <a:t>імператору були Палацова рада, </a:t>
            </a:r>
            <a:r>
              <a:rPr lang="uk-UA" b="1" dirty="0"/>
              <a:t>Придворна військова </a:t>
            </a:r>
            <a:r>
              <a:rPr lang="uk-UA" b="1" dirty="0" smtClean="0"/>
              <a:t>рада і Таємна рада. </a:t>
            </a:r>
          </a:p>
        </p:txBody>
      </p:sp>
      <p:grpSp>
        <p:nvGrpSpPr>
          <p:cNvPr id="91" name="Групувати 90"/>
          <p:cNvGrpSpPr>
            <a:grpSpLocks noChangeAspect="1"/>
          </p:cNvGrpSpPr>
          <p:nvPr/>
        </p:nvGrpSpPr>
        <p:grpSpPr>
          <a:xfrm>
            <a:off x="7523979" y="593735"/>
            <a:ext cx="1928594" cy="2597529"/>
            <a:chOff x="7380312" y="484108"/>
            <a:chExt cx="2278166" cy="306835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4"/>
            <a:srcRect l="18249" t="21653" r="6819" b="5904"/>
            <a:stretch/>
          </p:blipFill>
          <p:spPr>
            <a:xfrm>
              <a:off x="7380312" y="484108"/>
              <a:ext cx="2278166" cy="2664296"/>
            </a:xfrm>
            <a:prstGeom prst="rect">
              <a:avLst/>
            </a:prstGeom>
          </p:spPr>
        </p:pic>
        <p:sp>
          <p:nvSpPr>
            <p:cNvPr id="90" name="Прямокутник 89"/>
            <p:cNvSpPr/>
            <p:nvPr/>
          </p:nvSpPr>
          <p:spPr>
            <a:xfrm>
              <a:off x="7733620" y="2967687"/>
              <a:ext cx="149592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Фердинанд</a:t>
              </a:r>
              <a:r>
                <a:rPr lang="uk-UA" sz="16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 І</a:t>
              </a:r>
            </a:p>
            <a:p>
              <a:pPr algn="ctr"/>
              <a:r>
                <a:rPr lang="uk-UA" sz="16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(1835-1848)</a:t>
              </a:r>
            </a:p>
          </p:txBody>
        </p:sp>
      </p:grpSp>
      <p:grpSp>
        <p:nvGrpSpPr>
          <p:cNvPr id="92" name="Групувати 91"/>
          <p:cNvGrpSpPr/>
          <p:nvPr/>
        </p:nvGrpSpPr>
        <p:grpSpPr>
          <a:xfrm>
            <a:off x="6406108" y="387844"/>
            <a:ext cx="1426690" cy="2897140"/>
            <a:chOff x="6134057" y="387844"/>
            <a:chExt cx="1426690" cy="2897140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4057" y="387844"/>
              <a:ext cx="1246255" cy="2448000"/>
            </a:xfrm>
            <a:prstGeom prst="rect">
              <a:avLst/>
            </a:prstGeom>
          </p:spPr>
        </p:pic>
        <p:sp>
          <p:nvSpPr>
            <p:cNvPr id="87" name="Прямокутник 86"/>
            <p:cNvSpPr/>
            <p:nvPr/>
          </p:nvSpPr>
          <p:spPr>
            <a:xfrm>
              <a:off x="6209095" y="2700209"/>
              <a:ext cx="135165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Франц</a:t>
              </a:r>
              <a:r>
                <a:rPr lang="uk-UA" sz="16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 І</a:t>
              </a:r>
            </a:p>
            <a:p>
              <a:pPr algn="ctr"/>
              <a:r>
                <a:rPr lang="uk-UA" sz="16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(1804-1835)</a:t>
              </a:r>
            </a:p>
          </p:txBody>
        </p:sp>
      </p:grpSp>
      <p:sp>
        <p:nvSpPr>
          <p:cNvPr id="8" name="Прямокутник 7"/>
          <p:cNvSpPr/>
          <p:nvPr/>
        </p:nvSpPr>
        <p:spPr>
          <a:xfrm>
            <a:off x="3672000" y="0"/>
            <a:ext cx="5472000" cy="3693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Особливості політичного життя Австрійської імперії</a:t>
            </a:r>
            <a:endParaRPr lang="uk-UA" b="1" dirty="0"/>
          </a:p>
        </p:txBody>
      </p:sp>
      <p:grpSp>
        <p:nvGrpSpPr>
          <p:cNvPr id="96" name="Групувати 95"/>
          <p:cNvGrpSpPr/>
          <p:nvPr/>
        </p:nvGrpSpPr>
        <p:grpSpPr>
          <a:xfrm>
            <a:off x="7631372" y="3645024"/>
            <a:ext cx="1356159" cy="3242281"/>
            <a:chOff x="7631372" y="3705450"/>
            <a:chExt cx="1356159" cy="3242281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29" t="6951" r="21688"/>
            <a:stretch/>
          </p:blipFill>
          <p:spPr>
            <a:xfrm>
              <a:off x="7631372" y="3705450"/>
              <a:ext cx="1163423" cy="2786545"/>
            </a:xfrm>
            <a:prstGeom prst="rect">
              <a:avLst/>
            </a:prstGeom>
          </p:spPr>
        </p:pic>
        <p:sp>
          <p:nvSpPr>
            <p:cNvPr id="95" name="Прямокутник 94"/>
            <p:cNvSpPr/>
            <p:nvPr/>
          </p:nvSpPr>
          <p:spPr>
            <a:xfrm>
              <a:off x="7709617" y="6362956"/>
              <a:ext cx="127791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1600" b="1" dirty="0" smtClean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Клемент </a:t>
              </a:r>
              <a:endParaRPr lang="uk-UA" sz="1600" b="1" dirty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Century Gothic" panose="020B0502020202020204" pitchFamily="34" charset="0"/>
              </a:endParaRPr>
            </a:p>
            <a:p>
              <a:pPr algn="ctr"/>
              <a:r>
                <a:rPr lang="uk-UA" sz="1600" b="1" dirty="0">
                  <a:ln>
                    <a:solidFill>
                      <a:sysClr val="windowText" lastClr="000000"/>
                    </a:solidFill>
                  </a:ln>
                  <a:solidFill>
                    <a:srgbClr val="FFFFFF"/>
                  </a:solidFill>
                  <a:latin typeface="Century Gothic" panose="020B0502020202020204" pitchFamily="34" charset="0"/>
                </a:rPr>
                <a:t>Меттерніх</a:t>
              </a:r>
            </a:p>
          </p:txBody>
        </p:sp>
      </p:grpSp>
      <p:sp>
        <p:nvSpPr>
          <p:cNvPr id="61" name="Прямокутник 60"/>
          <p:cNvSpPr/>
          <p:nvPr/>
        </p:nvSpPr>
        <p:spPr>
          <a:xfrm>
            <a:off x="-18509" y="3084"/>
            <a:ext cx="2996824" cy="68549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sz="2000" b="1" dirty="0"/>
          </a:p>
        </p:txBody>
      </p:sp>
      <p:grpSp>
        <p:nvGrpSpPr>
          <p:cNvPr id="62" name="Групувати 61"/>
          <p:cNvGrpSpPr/>
          <p:nvPr/>
        </p:nvGrpSpPr>
        <p:grpSpPr>
          <a:xfrm>
            <a:off x="5220072" y="1988840"/>
            <a:ext cx="2430270" cy="3309454"/>
            <a:chOff x="3522623" y="-15127"/>
            <a:chExt cx="2430270" cy="3309454"/>
          </a:xfrm>
        </p:grpSpPr>
        <p:pic>
          <p:nvPicPr>
            <p:cNvPr id="63" name="Picture 4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22623" y="-15127"/>
              <a:ext cx="2430270" cy="31254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4" name="Прямокутник 63"/>
            <p:cNvSpPr/>
            <p:nvPr/>
          </p:nvSpPr>
          <p:spPr>
            <a:xfrm>
              <a:off x="3536885" y="2924995"/>
              <a:ext cx="234397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b="1" dirty="0" smtClean="0"/>
                <a:t>Абсолютна монархія</a:t>
              </a:r>
              <a:endParaRPr lang="uk-UA" b="1" dirty="0"/>
            </a:p>
          </p:txBody>
        </p:sp>
      </p:grpSp>
      <p:grpSp>
        <p:nvGrpSpPr>
          <p:cNvPr id="65" name="Групувати 64"/>
          <p:cNvGrpSpPr/>
          <p:nvPr/>
        </p:nvGrpSpPr>
        <p:grpSpPr>
          <a:xfrm>
            <a:off x="926595" y="3331665"/>
            <a:ext cx="1237909" cy="1627505"/>
            <a:chOff x="5821730" y="3517928"/>
            <a:chExt cx="1237909" cy="1627505"/>
          </a:xfrm>
        </p:grpSpPr>
        <p:pic>
          <p:nvPicPr>
            <p:cNvPr id="66" name="Picture 1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7155" y="3517928"/>
              <a:ext cx="1092484" cy="9858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67" name="Прямокутник 66"/>
            <p:cNvSpPr/>
            <p:nvPr/>
          </p:nvSpPr>
          <p:spPr>
            <a:xfrm>
              <a:off x="5821730" y="4314436"/>
              <a:ext cx="118313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600" dirty="0" smtClean="0"/>
                <a:t>Придворна </a:t>
              </a:r>
            </a:p>
            <a:p>
              <a:pPr algn="ctr"/>
              <a:r>
                <a:rPr lang="uk-UA" sz="1600" dirty="0" smtClean="0"/>
                <a:t>військова </a:t>
              </a:r>
            </a:p>
            <a:p>
              <a:pPr algn="ctr"/>
              <a:r>
                <a:rPr lang="uk-UA" sz="1600" dirty="0" smtClean="0"/>
                <a:t>рада</a:t>
              </a:r>
              <a:endParaRPr lang="uk-UA" sz="1600" dirty="0"/>
            </a:p>
          </p:txBody>
        </p:sp>
      </p:grpSp>
      <p:grpSp>
        <p:nvGrpSpPr>
          <p:cNvPr id="68" name="Групувати 67"/>
          <p:cNvGrpSpPr/>
          <p:nvPr/>
        </p:nvGrpSpPr>
        <p:grpSpPr>
          <a:xfrm>
            <a:off x="-644553" y="3293985"/>
            <a:ext cx="2381238" cy="1433191"/>
            <a:chOff x="3573669" y="3248980"/>
            <a:chExt cx="2381238" cy="1433191"/>
          </a:xfrm>
        </p:grpSpPr>
        <p:pic>
          <p:nvPicPr>
            <p:cNvPr id="69" name="Picture 15" descr="C:\Users\Admin\Downloads\kisspng-middleton-computer-icons-hesston-city-hall-clip-ar-government-logo-5b4acaaf0e9531.9736688115316282070598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0006" y="3248980"/>
              <a:ext cx="975504" cy="9755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Прямокутник 69"/>
            <p:cNvSpPr/>
            <p:nvPr/>
          </p:nvSpPr>
          <p:spPr>
            <a:xfrm>
              <a:off x="3573669" y="4097396"/>
              <a:ext cx="238123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uk-UA" sz="1600" dirty="0" smtClean="0"/>
                <a:t>Палацова </a:t>
              </a:r>
            </a:p>
            <a:p>
              <a:pPr algn="ctr"/>
              <a:r>
                <a:rPr lang="uk-UA" sz="1600" dirty="0" smtClean="0"/>
                <a:t>рада</a:t>
              </a:r>
              <a:endParaRPr lang="uk-UA" sz="1600" dirty="0"/>
            </a:p>
          </p:txBody>
        </p:sp>
      </p:grpSp>
      <p:grpSp>
        <p:nvGrpSpPr>
          <p:cNvPr id="71" name="Групувати 70"/>
          <p:cNvGrpSpPr/>
          <p:nvPr/>
        </p:nvGrpSpPr>
        <p:grpSpPr>
          <a:xfrm>
            <a:off x="2043329" y="3347266"/>
            <a:ext cx="908491" cy="1381053"/>
            <a:chOff x="3068377" y="3318635"/>
            <a:chExt cx="908491" cy="1381053"/>
          </a:xfrm>
        </p:grpSpPr>
        <p:pic>
          <p:nvPicPr>
            <p:cNvPr id="72" name="Picture 13" descr="C:\Users\Admin\Downloads\courthouse-293963_1280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68377" y="3318635"/>
              <a:ext cx="908491" cy="869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Прямокутник 72"/>
            <p:cNvSpPr/>
            <p:nvPr/>
          </p:nvSpPr>
          <p:spPr>
            <a:xfrm>
              <a:off x="3114868" y="4114913"/>
              <a:ext cx="81592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1600" dirty="0" smtClean="0"/>
                <a:t>Таємна</a:t>
              </a:r>
            </a:p>
            <a:p>
              <a:pPr algn="ctr"/>
              <a:r>
                <a:rPr lang="uk-UA" sz="1600" dirty="0" smtClean="0"/>
                <a:t>рада</a:t>
              </a:r>
              <a:endParaRPr lang="uk-UA" sz="1600" dirty="0"/>
            </a:p>
          </p:txBody>
        </p:sp>
      </p:grpSp>
      <p:grpSp>
        <p:nvGrpSpPr>
          <p:cNvPr id="74" name="Групувати 73"/>
          <p:cNvGrpSpPr/>
          <p:nvPr/>
        </p:nvGrpSpPr>
        <p:grpSpPr>
          <a:xfrm>
            <a:off x="521550" y="5057433"/>
            <a:ext cx="1930094" cy="1489411"/>
            <a:chOff x="4442106" y="4774904"/>
            <a:chExt cx="1930094" cy="1489411"/>
          </a:xfrm>
        </p:grpSpPr>
        <p:pic>
          <p:nvPicPr>
            <p:cNvPr id="75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42106" y="4774904"/>
              <a:ext cx="1890210" cy="12601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6" name="Прямокутник 75"/>
            <p:cNvSpPr/>
            <p:nvPr/>
          </p:nvSpPr>
          <p:spPr>
            <a:xfrm>
              <a:off x="4475719" y="5894983"/>
              <a:ext cx="18964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dirty="0" smtClean="0"/>
                <a:t>Кабінет міністрів</a:t>
              </a:r>
              <a:endParaRPr lang="uk-UA" dirty="0"/>
            </a:p>
          </p:txBody>
        </p:sp>
      </p:grpSp>
    </p:spTree>
    <p:extLst>
      <p:ext uri="{BB962C8B-B14F-4D97-AF65-F5344CB8AC3E}">
        <p14:creationId xmlns:p14="http://schemas.microsoft.com/office/powerpoint/2010/main" val="205829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0.53438 -0.2833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19" y="-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3" grpId="1" animBg="1"/>
      <p:bldP spid="77" grpId="0" animBg="1"/>
      <p:bldP spid="77" grpId="1" animBg="1"/>
      <p:bldP spid="78" grpId="0" animBg="1"/>
      <p:bldP spid="78" grpId="1" animBg="1"/>
      <p:bldP spid="94" grpId="0" animBg="1"/>
      <p:bldP spid="94" grpId="1" animBg="1"/>
      <p:bldP spid="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 t="10038" r="16547" b="12171"/>
          <a:stretch/>
        </p:blipFill>
        <p:spPr bwMode="auto">
          <a:xfrm>
            <a:off x="3086834" y="152928"/>
            <a:ext cx="5926537" cy="6516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-36512" y="4599130"/>
            <a:ext cx="28438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Клемент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фон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Меттерніх</a:t>
            </a:r>
            <a:endParaRPr kumimoji="0" lang="uk-UA" sz="28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(1773-1859 </a:t>
            </a:r>
            <a:r>
              <a:rPr kumimoji="0" lang="uk-UA" sz="2400" b="1" i="0" u="none" strike="noStrike" kern="1200" cap="none" spc="0" normalizeH="0" baseline="0" noProof="0" dirty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рр</a:t>
            </a:r>
            <a:r>
              <a:rPr kumimoji="0" lang="uk-UA" sz="2400" b="1" i="0" u="none" strike="noStrike" kern="1200" cap="none" spc="0" normalizeH="0" baseline="0" noProof="0" dirty="0" smtClean="0">
                <a:ln w="3175">
                  <a:solidFill>
                    <a:srgbClr val="0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.)</a:t>
            </a:r>
            <a:endParaRPr kumimoji="0" lang="uk-UA" sz="2400" b="1" i="0" u="none" strike="noStrike" kern="1200" cap="none" spc="0" normalizeH="0" baseline="0" noProof="0" dirty="0">
              <a:ln w="3175">
                <a:solidFill>
                  <a:srgbClr val="000000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086834" y="233645"/>
            <a:ext cx="580564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Однин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із найвидатніших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політиків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XIX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ст. На Віденському конгресі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1814-1815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рр. він став творцем нової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системи міжнародних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відносин у Європі після повалення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Наполеона. </a:t>
            </a:r>
            <a:endParaRPr kumimoji="0" lang="uk-UA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Меттерніх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вважав, що період існування відносно ізольованих одна від одної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держав завершився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склалася їх спільність, і кожна своїми інтересами пов’язана з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іншими. Саме </a:t>
            </a: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він увів у тогочасну європейську дипломатію поняття «політика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рівноваги в Європі», «політика союзів». 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Однак для підтримання рівноваги в Європі Меттерніх наполягав на застосуванні «права сили» – втручання у справи інших держав із метою їх підпорядкування загальному ладу. Саме тому він став одним з організаторів Священного союзу, діяльність якого була спрямована на боротьбу з революційним, ліберальним і національно-визвольним рухом у всіх країнах. Меттерніх був ініціатором політики поліцейських репресій в Австрії і державах Німеччини.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3086834" y="5373217"/>
            <a:ext cx="5926537" cy="1296144"/>
          </a:xfrm>
          <a:prstGeom prst="rect">
            <a:avLst/>
          </a:prstGeom>
          <a:solidFill>
            <a:sysClr val="windowText" lastClr="000000">
              <a:tint val="68000"/>
              <a:shade val="94000"/>
              <a:satMod val="300000"/>
              <a:lumMod val="110000"/>
            </a:sysClr>
          </a:solidFill>
          <a:ln w="3175" cap="flat" cmpd="sng" algn="ctr">
            <a:solidFill>
              <a:sysClr val="windowText" lastClr="000000">
                <a:shade val="90000"/>
                <a:lumMod val="90000"/>
              </a:sysClr>
            </a:solidFill>
            <a:prstDash val="solid"/>
          </a:ln>
          <a:effectLst>
            <a:outerShdw blurRad="38100" dist="12700" dir="5400000" rotWithShape="0">
              <a:srgbClr val="000000">
                <a:alpha val="1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i="1" dirty="0">
                <a:solidFill>
                  <a:schemeClr val="dk1"/>
                </a:solidFill>
                <a:latin typeface="Corbel" panose="020B0503020204020204" pitchFamily="34" charset="0"/>
              </a:rPr>
              <a:t>Питання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dirty="0">
                <a:solidFill>
                  <a:schemeClr val="dk1"/>
                </a:solidFill>
                <a:latin typeface="Corbel" panose="020B0503020204020204" pitchFamily="34" charset="0"/>
              </a:rPr>
              <a:t>Чи погоджуєтеся з твердженням, що </a:t>
            </a:r>
            <a:r>
              <a:rPr lang="uk-UA" sz="2000" b="1" dirty="0" smtClean="0">
                <a:solidFill>
                  <a:schemeClr val="dk1"/>
                </a:solidFill>
                <a:latin typeface="Corbel" panose="020B0503020204020204" pitchFamily="34" charset="0"/>
              </a:rPr>
              <a:t>Клемент </a:t>
            </a:r>
            <a:r>
              <a:rPr lang="uk-UA" sz="2000" b="1" dirty="0">
                <a:solidFill>
                  <a:schemeClr val="dk1"/>
                </a:solidFill>
                <a:latin typeface="Corbel" panose="020B0503020204020204" pitchFamily="34" charset="0"/>
              </a:rPr>
              <a:t>Меттерніх був прихильником збереження та зміцнення «старих порядків» в Європі?</a:t>
            </a:r>
          </a:p>
        </p:txBody>
      </p:sp>
      <p:pic>
        <p:nvPicPr>
          <p:cNvPr id="1026" name="Picture 2" descr="https://media.mutualart.com/Images/2023_10/29/15/151523377/portrait-du-prince-metternich--assis-de--EIDIY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73" r="12181" b="1751"/>
          <a:stretch/>
        </p:blipFill>
        <p:spPr bwMode="auto">
          <a:xfrm>
            <a:off x="179512" y="260648"/>
            <a:ext cx="2448272" cy="416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442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9576" t="32366" r="6519" b="21252"/>
          <a:stretch/>
        </p:blipFill>
        <p:spPr>
          <a:xfrm>
            <a:off x="-36512" y="-27384"/>
            <a:ext cx="9158656" cy="6912768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4379178" y="0"/>
            <a:ext cx="476482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Національна політика Австрійської імперії</a:t>
            </a:r>
            <a:endParaRPr lang="uk-UA" b="1" dirty="0"/>
          </a:p>
        </p:txBody>
      </p:sp>
      <p:grpSp>
        <p:nvGrpSpPr>
          <p:cNvPr id="22" name="Групувати 21"/>
          <p:cNvGrpSpPr/>
          <p:nvPr/>
        </p:nvGrpSpPr>
        <p:grpSpPr>
          <a:xfrm>
            <a:off x="2987824" y="1196752"/>
            <a:ext cx="6057165" cy="3593932"/>
            <a:chOff x="3073890" y="1593087"/>
            <a:chExt cx="6057165" cy="3593932"/>
          </a:xfrm>
        </p:grpSpPr>
        <p:graphicFrame>
          <p:nvGraphicFramePr>
            <p:cNvPr id="23" name="Діаграма 22"/>
            <p:cNvGraphicFramePr/>
            <p:nvPr>
              <p:extLst>
                <p:ext uri="{D42A27DB-BD31-4B8C-83A1-F6EECF244321}">
                  <p14:modId xmlns:p14="http://schemas.microsoft.com/office/powerpoint/2010/main" val="1681576752"/>
                </p:ext>
              </p:extLst>
            </p:nvPr>
          </p:nvGraphicFramePr>
          <p:xfrm>
            <a:off x="3073890" y="1593087"/>
            <a:ext cx="6057165" cy="35939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4" name="Прямокутник 23"/>
            <p:cNvSpPr/>
            <p:nvPr/>
          </p:nvSpPr>
          <p:spPr>
            <a:xfrm>
              <a:off x="3941930" y="2663915"/>
              <a:ext cx="55015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14,8</a:t>
              </a:r>
            </a:p>
          </p:txBody>
        </p:sp>
        <p:sp>
          <p:nvSpPr>
            <p:cNvPr id="25" name="Прямокутник 24"/>
            <p:cNvSpPr/>
            <p:nvPr/>
          </p:nvSpPr>
          <p:spPr>
            <a:xfrm>
              <a:off x="4384564" y="3463770"/>
              <a:ext cx="43633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7,8</a:t>
              </a:r>
            </a:p>
          </p:txBody>
        </p:sp>
        <p:sp>
          <p:nvSpPr>
            <p:cNvPr id="26" name="Прямокутник 25"/>
            <p:cNvSpPr/>
            <p:nvPr/>
          </p:nvSpPr>
          <p:spPr>
            <a:xfrm>
              <a:off x="4766968" y="3989863"/>
              <a:ext cx="4619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4,8</a:t>
              </a:r>
            </a:p>
          </p:txBody>
        </p:sp>
        <p:sp>
          <p:nvSpPr>
            <p:cNvPr id="27" name="Прямокутник 26"/>
            <p:cNvSpPr/>
            <p:nvPr/>
          </p:nvSpPr>
          <p:spPr>
            <a:xfrm>
              <a:off x="5176080" y="3793685"/>
              <a:ext cx="4347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5,1</a:t>
              </a:r>
            </a:p>
          </p:txBody>
        </p:sp>
        <p:sp>
          <p:nvSpPr>
            <p:cNvPr id="28" name="Прямокутник 27"/>
            <p:cNvSpPr/>
            <p:nvPr/>
          </p:nvSpPr>
          <p:spPr>
            <a:xfrm>
              <a:off x="5562110" y="4217822"/>
              <a:ext cx="4539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2,4</a:t>
              </a:r>
            </a:p>
          </p:txBody>
        </p:sp>
        <p:sp>
          <p:nvSpPr>
            <p:cNvPr id="29" name="Прямокутник 28"/>
            <p:cNvSpPr/>
            <p:nvPr/>
          </p:nvSpPr>
          <p:spPr>
            <a:xfrm>
              <a:off x="5910456" y="4284095"/>
              <a:ext cx="5517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1800" b="0" i="0" u="none" strike="noStrike" kern="0" cap="none" spc="0" normalizeH="0" baseline="0" noProof="0" dirty="0" smtClean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Impact" pitchFamily="34" charset="0"/>
                </a:rPr>
                <a:t>1,49</a:t>
              </a:r>
            </a:p>
          </p:txBody>
        </p:sp>
      </p:grpSp>
      <p:sp>
        <p:nvSpPr>
          <p:cNvPr id="31" name="Прямокутник 30"/>
          <p:cNvSpPr/>
          <p:nvPr/>
        </p:nvSpPr>
        <p:spPr>
          <a:xfrm>
            <a:off x="882" y="5380672"/>
            <a:ext cx="9142236" cy="1477328"/>
          </a:xfrm>
          <a:prstGeom prst="rect">
            <a:avLst/>
          </a:prstGeom>
          <a:ln w="3175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uk-UA" b="1" dirty="0" smtClean="0"/>
              <a:t>     Населення </a:t>
            </a:r>
            <a:r>
              <a:rPr lang="uk-UA" b="1" dirty="0"/>
              <a:t>Австрійської імперії становило майже 37 млн осіб. Панівне становище займали австрійські німці. Італійці, слов'яни й угорці зазнавали національного утиску. У державних установах, судах і школах поширювалася німецька мова. Католицька церква мала значний вплив на освіту. Влада намагалася посилити німецький вплив і проводила політику «Поділяй і володарюй!».</a:t>
            </a:r>
          </a:p>
        </p:txBody>
      </p:sp>
      <p:grpSp>
        <p:nvGrpSpPr>
          <p:cNvPr id="32" name="Групувати 31"/>
          <p:cNvGrpSpPr/>
          <p:nvPr/>
        </p:nvGrpSpPr>
        <p:grpSpPr>
          <a:xfrm>
            <a:off x="-121694" y="-142372"/>
            <a:ext cx="2753193" cy="5550772"/>
            <a:chOff x="5791034" y="204096"/>
            <a:chExt cx="2753193" cy="5550772"/>
          </a:xfrm>
        </p:grpSpPr>
        <p:pic>
          <p:nvPicPr>
            <p:cNvPr id="33" name="Рисунок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1034" y="204096"/>
              <a:ext cx="2753193" cy="5408056"/>
            </a:xfrm>
            <a:prstGeom prst="rect">
              <a:avLst/>
            </a:prstGeom>
          </p:spPr>
        </p:pic>
        <p:sp>
          <p:nvSpPr>
            <p:cNvPr id="34" name="Прямокутник 33"/>
            <p:cNvSpPr/>
            <p:nvPr/>
          </p:nvSpPr>
          <p:spPr>
            <a:xfrm>
              <a:off x="6740312" y="5354758"/>
              <a:ext cx="118974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uk-UA" sz="2000" b="1" dirty="0">
                  <a:latin typeface="Century Gothic" panose="020B0502020202020204" pitchFamily="34" charset="0"/>
                </a:rPr>
                <a:t>Франц </a:t>
              </a:r>
              <a:r>
                <a:rPr lang="uk-UA" sz="2000" b="1" dirty="0" smtClean="0">
                  <a:latin typeface="Century Gothic" panose="020B0502020202020204" pitchFamily="34" charset="0"/>
                </a:rPr>
                <a:t>І</a:t>
              </a:r>
              <a:endParaRPr lang="uk-UA" sz="2000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35" name="Прямокутна виноска 34"/>
          <p:cNvSpPr/>
          <p:nvPr/>
        </p:nvSpPr>
        <p:spPr>
          <a:xfrm>
            <a:off x="2395998" y="0"/>
            <a:ext cx="6748002" cy="1631216"/>
          </a:xfrm>
          <a:prstGeom prst="wedgeRectCallout">
            <a:avLst>
              <a:gd name="adj1" fmla="val -63521"/>
              <a:gd name="adj2" fmla="val 6803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 </a:t>
            </a:r>
            <a:r>
              <a:rPr lang="ru-RU" sz="2000" b="1" i="1" dirty="0"/>
              <a:t>«</a:t>
            </a:r>
            <a:r>
              <a:rPr lang="ru-RU" sz="2000" b="1" i="1" dirty="0" err="1"/>
              <a:t>Мої</a:t>
            </a:r>
            <a:r>
              <a:rPr lang="ru-RU" sz="2000" b="1" i="1" dirty="0"/>
              <a:t> народи </a:t>
            </a:r>
            <a:r>
              <a:rPr lang="ru-RU" sz="2000" b="1" i="1" dirty="0" err="1"/>
              <a:t>чужі</a:t>
            </a:r>
            <a:r>
              <a:rPr lang="ru-RU" sz="2000" b="1" i="1" dirty="0"/>
              <a:t> один одному: </a:t>
            </a:r>
            <a:r>
              <a:rPr lang="ru-RU" sz="2000" b="1" i="1" dirty="0" err="1" smtClean="0"/>
              <a:t>тим</a:t>
            </a:r>
            <a:r>
              <a:rPr lang="ru-RU" sz="2000" b="1" i="1" dirty="0" smtClean="0"/>
              <a:t> </a:t>
            </a:r>
            <a:r>
              <a:rPr lang="ru-RU" sz="2000" b="1" i="1" dirty="0" err="1" smtClean="0"/>
              <a:t>краще</a:t>
            </a:r>
            <a:r>
              <a:rPr lang="ru-RU" sz="2000" b="1" i="1" dirty="0"/>
              <a:t>. </a:t>
            </a:r>
            <a:r>
              <a:rPr lang="ru-RU" sz="2000" b="1" i="1" dirty="0" smtClean="0"/>
              <a:t>Я </a:t>
            </a:r>
            <a:r>
              <a:rPr lang="ru-RU" sz="2000" b="1" i="1" dirty="0"/>
              <a:t>ставлю </a:t>
            </a:r>
            <a:r>
              <a:rPr lang="ru-RU" sz="2000" b="1" i="1" dirty="0" err="1"/>
              <a:t>угорців</a:t>
            </a:r>
            <a:r>
              <a:rPr lang="ru-RU" sz="2000" b="1" i="1" dirty="0"/>
              <a:t> в </a:t>
            </a:r>
            <a:r>
              <a:rPr lang="ru-RU" sz="2000" b="1" i="1" dirty="0" err="1"/>
              <a:t>Італію</a:t>
            </a:r>
            <a:r>
              <a:rPr lang="ru-RU" sz="2000" b="1" i="1" dirty="0"/>
              <a:t>, </a:t>
            </a:r>
            <a:r>
              <a:rPr lang="ru-RU" sz="2000" b="1" i="1" dirty="0" err="1"/>
              <a:t>італійців</a:t>
            </a:r>
            <a:r>
              <a:rPr lang="ru-RU" sz="2000" b="1" i="1" dirty="0"/>
              <a:t> в </a:t>
            </a:r>
            <a:r>
              <a:rPr lang="ru-RU" sz="2000" b="1" i="1" dirty="0" err="1"/>
              <a:t>Угорщину</a:t>
            </a:r>
            <a:r>
              <a:rPr lang="ru-RU" sz="2000" b="1" i="1" dirty="0"/>
              <a:t>, </a:t>
            </a:r>
            <a:r>
              <a:rPr lang="ru-RU" sz="2000" b="1" i="1" dirty="0" err="1"/>
              <a:t>кожен</a:t>
            </a:r>
            <a:r>
              <a:rPr lang="ru-RU" sz="2000" b="1" i="1" dirty="0"/>
              <a:t> </a:t>
            </a:r>
            <a:r>
              <a:rPr lang="ru-RU" sz="2000" b="1" i="1" dirty="0" err="1"/>
              <a:t>стереже</a:t>
            </a:r>
            <a:r>
              <a:rPr lang="ru-RU" sz="2000" b="1" i="1" dirty="0"/>
              <a:t> </a:t>
            </a:r>
            <a:r>
              <a:rPr lang="ru-RU" sz="2000" b="1" i="1" dirty="0" err="1"/>
              <a:t>свого</a:t>
            </a:r>
            <a:r>
              <a:rPr lang="ru-RU" sz="2000" b="1" i="1" dirty="0"/>
              <a:t> </a:t>
            </a:r>
            <a:r>
              <a:rPr lang="ru-RU" sz="2000" b="1" i="1" dirty="0" err="1"/>
              <a:t>сусіда</a:t>
            </a:r>
            <a:r>
              <a:rPr lang="ru-RU" sz="2000" b="1" i="1" dirty="0"/>
              <a:t>. Вони не </a:t>
            </a:r>
            <a:r>
              <a:rPr lang="ru-RU" sz="2000" b="1" i="1" dirty="0" err="1"/>
              <a:t>розуміють</a:t>
            </a:r>
            <a:r>
              <a:rPr lang="ru-RU" sz="2000" b="1" i="1" dirty="0"/>
              <a:t> і </a:t>
            </a:r>
            <a:r>
              <a:rPr lang="ru-RU" sz="2000" b="1" i="1" dirty="0" err="1"/>
              <a:t>ненавидять</a:t>
            </a:r>
            <a:r>
              <a:rPr lang="ru-RU" sz="2000" b="1" i="1" dirty="0"/>
              <a:t> </a:t>
            </a:r>
            <a:r>
              <a:rPr lang="ru-RU" sz="2000" b="1" i="1" dirty="0" err="1"/>
              <a:t>одне</a:t>
            </a:r>
            <a:r>
              <a:rPr lang="ru-RU" sz="2000" b="1" i="1" dirty="0"/>
              <a:t> одного. </a:t>
            </a:r>
            <a:r>
              <a:rPr lang="ru-RU" sz="2000" b="1" i="1" dirty="0" err="1"/>
              <a:t>Із</a:t>
            </a:r>
            <a:r>
              <a:rPr lang="ru-RU" sz="2000" b="1" i="1" dirty="0"/>
              <a:t> </a:t>
            </a:r>
            <a:r>
              <a:rPr lang="ru-RU" sz="2000" b="1" i="1" dirty="0" err="1"/>
              <a:t>їхньої</a:t>
            </a:r>
            <a:r>
              <a:rPr lang="ru-RU" sz="2000" b="1" i="1" dirty="0"/>
              <a:t> </a:t>
            </a:r>
            <a:r>
              <a:rPr lang="ru-RU" sz="2000" b="1" i="1" dirty="0" err="1"/>
              <a:t>неприхильності</a:t>
            </a:r>
            <a:r>
              <a:rPr lang="ru-RU" sz="2000" b="1" i="1" dirty="0"/>
              <a:t> </a:t>
            </a:r>
            <a:r>
              <a:rPr lang="ru-RU" sz="2000" b="1" i="1" dirty="0" err="1"/>
              <a:t>народжується</a:t>
            </a:r>
            <a:r>
              <a:rPr lang="ru-RU" sz="2000" b="1" i="1" dirty="0"/>
              <a:t> порядок, </a:t>
            </a:r>
            <a:r>
              <a:rPr lang="ru-RU" sz="2000" b="1" i="1" dirty="0" err="1"/>
              <a:t>із</a:t>
            </a:r>
            <a:r>
              <a:rPr lang="ru-RU" sz="2000" b="1" i="1" dirty="0"/>
              <a:t> </a:t>
            </a:r>
            <a:r>
              <a:rPr lang="ru-RU" sz="2000" b="1" i="1" dirty="0" err="1"/>
              <a:t>їхньої</a:t>
            </a:r>
            <a:r>
              <a:rPr lang="ru-RU" sz="2000" b="1" i="1" dirty="0"/>
              <a:t> </a:t>
            </a:r>
            <a:r>
              <a:rPr lang="ru-RU" sz="2000" b="1" i="1" dirty="0" err="1"/>
              <a:t>ворожнечі</a:t>
            </a:r>
            <a:r>
              <a:rPr lang="ru-RU" sz="2000" b="1" i="1" dirty="0"/>
              <a:t>  </a:t>
            </a:r>
            <a:r>
              <a:rPr lang="ru-RU" sz="2000" b="1" i="1" dirty="0" smtClean="0"/>
              <a:t>– </a:t>
            </a:r>
            <a:r>
              <a:rPr lang="ru-RU" sz="2000" b="1" i="1" dirty="0" err="1"/>
              <a:t>загальний</a:t>
            </a:r>
            <a:r>
              <a:rPr lang="ru-RU" sz="2000" b="1" i="1" dirty="0"/>
              <a:t> мир</a:t>
            </a:r>
            <a:r>
              <a:rPr lang="ru-RU" sz="2000" b="1" i="1" dirty="0" smtClean="0"/>
              <a:t>»</a:t>
            </a:r>
            <a:endParaRPr lang="uk-UA" sz="2000" b="1" i="1" dirty="0"/>
          </a:p>
        </p:txBody>
      </p:sp>
    </p:spTree>
    <p:extLst>
      <p:ext uri="{BB962C8B-B14F-4D97-AF65-F5344CB8AC3E}">
        <p14:creationId xmlns:p14="http://schemas.microsoft.com/office/powerpoint/2010/main" val="3926573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54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дайте відповіді на питання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 fontScale="92500" lnSpcReduction="10000"/>
          </a:bodyPr>
          <a:lstStyle/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особливості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економічного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розвитку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Австрійської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свідчили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її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відставання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провідних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держав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Європи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передові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ідеї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поширювалися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Австрійській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населення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підтримувало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їх</a:t>
            </a:r>
            <a:r>
              <a:rPr lang="ru-RU" b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</a:p>
          <a:p>
            <a:pPr marL="118872" indent="0" algn="just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уряд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Клемента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фон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Меттерніха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не проводив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необхідних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реформ і до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наслідків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це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призвело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7663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t="6350" r="5885" b="5419"/>
          <a:stretch/>
        </p:blipFill>
        <p:spPr bwMode="auto">
          <a:xfrm>
            <a:off x="0" y="-1"/>
            <a:ext cx="9185908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Прямокутник 87"/>
          <p:cNvSpPr/>
          <p:nvPr/>
        </p:nvSpPr>
        <p:spPr>
          <a:xfrm>
            <a:off x="0" y="0"/>
            <a:ext cx="2996825" cy="4826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Російська імперія в ХІХ ст.</a:t>
            </a:r>
            <a:endParaRPr kumimoji="0" lang="uk-UA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9" name="Прямокутник 88"/>
          <p:cNvSpPr/>
          <p:nvPr/>
        </p:nvSpPr>
        <p:spPr>
          <a:xfrm>
            <a:off x="4346974" y="5373380"/>
            <a:ext cx="4838933" cy="1476000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</a:t>
            </a:r>
            <a:r>
              <a:rPr kumimoji="0" lang="uk-U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Російська</a:t>
            </a: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імперія – самодержавна (абсолютна) монархія. </a:t>
            </a:r>
            <a:r>
              <a:rPr kumimoji="0" lang="uk-UA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</a:t>
            </a:r>
            <a:r>
              <a:rPr kumimoji="0" lang="uk-U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Панування</a:t>
            </a: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феодально-кріпосницького ладу, що стримувало розвиток країни. </a:t>
            </a:r>
            <a:r>
              <a:rPr kumimoji="0" lang="uk-UA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 </a:t>
            </a: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Урядова реакція уособлювала  поліцейську сваволю і деспотизм, паличну дисципліну і муштру в армії, жорстке придушення будь-якого вільнодумства в країні. </a:t>
            </a:r>
            <a:r>
              <a:rPr kumimoji="0" lang="uk-UA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</a:t>
            </a:r>
            <a:r>
              <a:rPr kumimoji="0" lang="uk-UA" sz="16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Становище</a:t>
            </a: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 народних мас погіршувалося.</a:t>
            </a:r>
            <a:endParaRPr kumimoji="0" lang="uk-UA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818" y="2196000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13832" y="1519200"/>
            <a:ext cx="34952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8896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565" y="2889020"/>
            <a:ext cx="722067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140" y="440631"/>
            <a:ext cx="627185" cy="10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9309" y="1519200"/>
            <a:ext cx="34952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163" y="1520411"/>
            <a:ext cx="34952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727" y="1520411"/>
            <a:ext cx="349528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096" y="2197023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255" y="2197023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691" y="2197023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054" y="2197023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455" y="2196000"/>
            <a:ext cx="387950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 flipH="1">
            <a:off x="5512462" y="289080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 flipH="1">
            <a:off x="5789311" y="289080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 flipH="1">
            <a:off x="6068405" y="289080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>
            <a:off x="4419344" y="288894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>
            <a:off x="4162311" y="288902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2" descr="C:\Users\Admin\Downloads\mw77374.jpg"/>
          <p:cNvPicPr>
            <a:picLocks noChangeAspect="1" noChangeArrowheads="1"/>
          </p:cNvPicPr>
          <p:nvPr/>
        </p:nvPicPr>
        <p:blipFill rotWithShape="1">
          <a:blip r:embed="rId8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65051" y1="67500" x2="65051" y2="67500"/>
                        <a14:backgroundMark x1="66667" y1="67500" x2="66667" y2="67500"/>
                        <a14:backgroundMark x1="68081" y1="67125" x2="68081" y2="67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75" t="15833" r="31414" b="28500"/>
          <a:stretch/>
        </p:blipFill>
        <p:spPr bwMode="auto">
          <a:xfrm>
            <a:off x="3851920" y="2890800"/>
            <a:ext cx="301796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2" name="Пряма сполучна лінія 111"/>
          <p:cNvCxnSpPr/>
          <p:nvPr/>
        </p:nvCxnSpPr>
        <p:spPr>
          <a:xfrm flipV="1">
            <a:off x="3043501" y="4125638"/>
            <a:ext cx="4248000" cy="38294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pic>
        <p:nvPicPr>
          <p:cNvPr id="1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1830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8836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875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820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0991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3449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19523" y="3420000"/>
            <a:ext cx="576966" cy="7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0" name="Групувати 119"/>
          <p:cNvGrpSpPr/>
          <p:nvPr/>
        </p:nvGrpSpPr>
        <p:grpSpPr>
          <a:xfrm>
            <a:off x="2904535" y="3906366"/>
            <a:ext cx="4522592" cy="1015790"/>
            <a:chOff x="2904535" y="3906366"/>
            <a:chExt cx="4522592" cy="1015790"/>
          </a:xfrm>
        </p:grpSpPr>
        <p:pic>
          <p:nvPicPr>
            <p:cNvPr id="121" name="Picture 12" descr="C:\Users\Admin\Downloads\depositphotos_172601624-stock-photo-silhouette-country-man-threshing-wheat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636" b="76000" l="25063" r="46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71" r="52608" b="20645"/>
            <a:stretch/>
          </p:blipFill>
          <p:spPr bwMode="auto">
            <a:xfrm>
              <a:off x="3256977" y="4125638"/>
              <a:ext cx="60498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13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69"/>
            <a:stretch/>
          </p:blipFill>
          <p:spPr bwMode="auto">
            <a:xfrm>
              <a:off x="4306917" y="3906366"/>
              <a:ext cx="1615233" cy="8963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3" name="Picture 1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4535" y="4202156"/>
              <a:ext cx="469862" cy="7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4" name="Picture 14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57265" y="4148630"/>
              <a:ext cx="469862" cy="7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5" name="Picture 12" descr="C:\Users\Admin\Downloads\depositphotos_172601624-stock-photo-silhouette-country-man-threshing-wheat.jpg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7636" b="76000" l="25063" r="4675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471" r="52608" b="20645"/>
            <a:stretch/>
          </p:blipFill>
          <p:spPr bwMode="auto">
            <a:xfrm flipH="1">
              <a:off x="6462210" y="4109740"/>
              <a:ext cx="60498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6" name="Picture 18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5494" y="4188976"/>
              <a:ext cx="489285" cy="630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7" name="Picture 18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870591" y="4170178"/>
              <a:ext cx="489285" cy="6309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128" name="Пряма сполучна лінія 127"/>
          <p:cNvCxnSpPr/>
          <p:nvPr/>
        </p:nvCxnSpPr>
        <p:spPr>
          <a:xfrm flipV="1">
            <a:off x="2816805" y="4788278"/>
            <a:ext cx="4610322" cy="42564"/>
          </a:xfrm>
          <a:prstGeom prst="line">
            <a:avLst/>
          </a:prstGeom>
          <a:noFill/>
          <a:ln w="762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29" name="Прямокутник 128"/>
          <p:cNvSpPr/>
          <p:nvPr/>
        </p:nvSpPr>
        <p:spPr>
          <a:xfrm>
            <a:off x="6037195" y="1811309"/>
            <a:ext cx="1389932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Дворянство</a:t>
            </a:r>
          </a:p>
        </p:txBody>
      </p:sp>
      <p:sp>
        <p:nvSpPr>
          <p:cNvPr id="130" name="Прямокутник 129"/>
          <p:cNvSpPr/>
          <p:nvPr/>
        </p:nvSpPr>
        <p:spPr>
          <a:xfrm>
            <a:off x="6325802" y="2372357"/>
            <a:ext cx="1482778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Духовенство</a:t>
            </a:r>
          </a:p>
        </p:txBody>
      </p:sp>
      <p:sp>
        <p:nvSpPr>
          <p:cNvPr id="131" name="Прямокутник 130"/>
          <p:cNvSpPr/>
          <p:nvPr/>
        </p:nvSpPr>
        <p:spPr>
          <a:xfrm>
            <a:off x="6992385" y="3066134"/>
            <a:ext cx="1123128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Купецтво</a:t>
            </a:r>
          </a:p>
        </p:txBody>
      </p:sp>
      <p:sp>
        <p:nvSpPr>
          <p:cNvPr id="132" name="Прямокутник 131"/>
          <p:cNvSpPr/>
          <p:nvPr/>
        </p:nvSpPr>
        <p:spPr>
          <a:xfrm>
            <a:off x="7427127" y="3608940"/>
            <a:ext cx="1114664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Козацтво</a:t>
            </a:r>
          </a:p>
        </p:txBody>
      </p:sp>
      <p:sp>
        <p:nvSpPr>
          <p:cNvPr id="133" name="Прямокутник 132"/>
          <p:cNvSpPr/>
          <p:nvPr/>
        </p:nvSpPr>
        <p:spPr>
          <a:xfrm>
            <a:off x="345040" y="2197023"/>
            <a:ext cx="2383986" cy="369332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Привілейовані стани</a:t>
            </a:r>
          </a:p>
        </p:txBody>
      </p:sp>
      <p:sp>
        <p:nvSpPr>
          <p:cNvPr id="134" name="Прямокутник 133"/>
          <p:cNvSpPr/>
          <p:nvPr/>
        </p:nvSpPr>
        <p:spPr>
          <a:xfrm>
            <a:off x="7497325" y="4149080"/>
            <a:ext cx="1656000" cy="646331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32D2E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Селяни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       та міщани</a:t>
            </a:r>
          </a:p>
        </p:txBody>
      </p:sp>
      <p:sp>
        <p:nvSpPr>
          <p:cNvPr id="135" name="Прямокутник 134"/>
          <p:cNvSpPr/>
          <p:nvPr/>
        </p:nvSpPr>
        <p:spPr>
          <a:xfrm>
            <a:off x="25052" y="4274803"/>
            <a:ext cx="2566728" cy="369332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32D2E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Непривілейовані стани</a:t>
            </a:r>
          </a:p>
        </p:txBody>
      </p:sp>
      <p:sp>
        <p:nvSpPr>
          <p:cNvPr id="136" name="Прямокутник 135"/>
          <p:cNvSpPr/>
          <p:nvPr/>
        </p:nvSpPr>
        <p:spPr>
          <a:xfrm>
            <a:off x="25052" y="4689140"/>
            <a:ext cx="2559708" cy="923330"/>
          </a:xfrm>
          <a:prstGeom prst="rect">
            <a:avLst/>
          </a:prstGeom>
          <a:gradFill rotWithShape="1">
            <a:gsLst>
              <a:gs pos="0">
                <a:srgbClr val="C32D2E">
                  <a:tint val="35000"/>
                  <a:satMod val="253000"/>
                </a:srgbClr>
              </a:gs>
              <a:gs pos="50000">
                <a:srgbClr val="C32D2E">
                  <a:tint val="42000"/>
                  <a:satMod val="255000"/>
                </a:srgbClr>
              </a:gs>
              <a:gs pos="97000">
                <a:srgbClr val="C32D2E">
                  <a:tint val="53000"/>
                  <a:satMod val="260000"/>
                </a:srgbClr>
              </a:gs>
              <a:gs pos="100000">
                <a:srgbClr val="C32D2E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C32D2E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Сплачували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подушну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подать і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відбували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рекрутську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повинність</a:t>
            </a:r>
            <a:endParaRPr kumimoji="0" lang="uk-UA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7" name="Прямокутник 136"/>
          <p:cNvSpPr/>
          <p:nvPr/>
        </p:nvSpPr>
        <p:spPr>
          <a:xfrm>
            <a:off x="345039" y="2618910"/>
            <a:ext cx="2392395" cy="1200329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Були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звільнені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від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сплати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податків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і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рекрутської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  <a:r>
              <a:rPr kumimoji="0" lang="ru-RU" sz="18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повинності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8" name="Ліва фігурна дужка 137"/>
          <p:cNvSpPr/>
          <p:nvPr/>
        </p:nvSpPr>
        <p:spPr>
          <a:xfrm rot="1681522">
            <a:off x="2760357" y="1440396"/>
            <a:ext cx="1035115" cy="2498544"/>
          </a:xfrm>
          <a:prstGeom prst="leftBrace">
            <a:avLst>
              <a:gd name="adj1" fmla="val 9814"/>
              <a:gd name="adj2" fmla="val 50000"/>
            </a:avLst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39" name="Ліва фігурна дужка 138"/>
          <p:cNvSpPr/>
          <p:nvPr/>
        </p:nvSpPr>
        <p:spPr>
          <a:xfrm>
            <a:off x="2601584" y="4161330"/>
            <a:ext cx="286126" cy="621829"/>
          </a:xfrm>
          <a:prstGeom prst="leftBrace">
            <a:avLst>
              <a:gd name="adj1" fmla="val 9814"/>
              <a:gd name="adj2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40" name="Прямокутник 139"/>
          <p:cNvSpPr/>
          <p:nvPr/>
        </p:nvSpPr>
        <p:spPr>
          <a:xfrm>
            <a:off x="0" y="6364625"/>
            <a:ext cx="4341452" cy="481085"/>
          </a:xfrm>
          <a:prstGeom prst="rect">
            <a:avLst/>
          </a:prstGeom>
          <a:gradFill rotWithShape="1">
            <a:gsLst>
              <a:gs pos="0">
                <a:sysClr val="windowText" lastClr="000000">
                  <a:tint val="35000"/>
                  <a:satMod val="253000"/>
                </a:sysClr>
              </a:gs>
              <a:gs pos="50000">
                <a:sysClr val="windowText" lastClr="000000">
                  <a:tint val="42000"/>
                  <a:satMod val="255000"/>
                </a:sysClr>
              </a:gs>
              <a:gs pos="97000">
                <a:sysClr val="windowText" lastClr="000000">
                  <a:tint val="53000"/>
                  <a:satMod val="260000"/>
                </a:sysClr>
              </a:gs>
              <a:gs pos="100000">
                <a:sysClr val="windowText" lastClr="000000">
                  <a:tint val="56000"/>
                  <a:satMod val="275000"/>
                </a:sys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just" defTabSz="91440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  <a:sym typeface="Wingdings 2"/>
              </a:rPr>
              <a:t>     За структурою російське суспільство залишалося феодальним із становим поділом.</a:t>
            </a:r>
            <a:endParaRPr kumimoji="0" lang="uk-UA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7" name="Групувати 6"/>
          <p:cNvGrpSpPr/>
          <p:nvPr/>
        </p:nvGrpSpPr>
        <p:grpSpPr>
          <a:xfrm>
            <a:off x="2816805" y="7693"/>
            <a:ext cx="4204514" cy="1846396"/>
            <a:chOff x="2816805" y="7693"/>
            <a:chExt cx="4204514" cy="1846396"/>
          </a:xfrm>
        </p:grpSpPr>
        <p:sp>
          <p:nvSpPr>
            <p:cNvPr id="92" name="Прямокутник 91"/>
            <p:cNvSpPr/>
            <p:nvPr/>
          </p:nvSpPr>
          <p:spPr>
            <a:xfrm>
              <a:off x="5682491" y="1319184"/>
              <a:ext cx="1338828" cy="5283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1700"/>
                </a:lnSpc>
              </a:pPr>
              <a:r>
                <a:rPr lang="uk-UA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Микола І</a:t>
              </a:r>
            </a:p>
            <a:p>
              <a:pPr algn="ctr">
                <a:lnSpc>
                  <a:spcPts val="1700"/>
                </a:lnSpc>
              </a:pPr>
              <a:r>
                <a:rPr lang="uk-UA" b="1" dirty="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(1825-1855)</a:t>
              </a:r>
              <a:endParaRPr lang="uk-UA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увати 5"/>
            <p:cNvGrpSpPr/>
            <p:nvPr/>
          </p:nvGrpSpPr>
          <p:grpSpPr>
            <a:xfrm>
              <a:off x="2816805" y="7693"/>
              <a:ext cx="3965966" cy="1846396"/>
              <a:chOff x="2816805" y="7693"/>
              <a:chExt cx="3965966" cy="1846396"/>
            </a:xfrm>
          </p:grpSpPr>
          <p:sp>
            <p:nvSpPr>
              <p:cNvPr id="143" name="Прямокутник 142"/>
              <p:cNvSpPr/>
              <p:nvPr/>
            </p:nvSpPr>
            <p:spPr>
              <a:xfrm>
                <a:off x="2816805" y="1325739"/>
                <a:ext cx="1470531" cy="528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ts val="1700"/>
                  </a:lnSpc>
                </a:pPr>
                <a:r>
                  <a:rPr lang="uk-UA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Олександр І</a:t>
                </a:r>
              </a:p>
              <a:p>
                <a:pPr algn="ctr">
                  <a:lnSpc>
                    <a:spcPts val="1700"/>
                  </a:lnSpc>
                </a:pPr>
                <a:r>
                  <a:rPr lang="uk-UA" b="1" dirty="0" smtClean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(1801-1825)</a:t>
                </a:r>
                <a:endParaRPr lang="uk-UA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2" name="Рисунок 1"/>
              <p:cNvPicPr>
                <a:picLocks noChangeAspect="1"/>
              </p:cNvPicPr>
              <p:nvPr/>
            </p:nvPicPr>
            <p:blipFill rotWithShape="1"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9051" t="12201" r="22594" b="57027"/>
              <a:stretch/>
            </p:blipFill>
            <p:spPr>
              <a:xfrm>
                <a:off x="2946494" y="13890"/>
                <a:ext cx="1266153" cy="1340770"/>
              </a:xfrm>
              <a:prstGeom prst="rect">
                <a:avLst/>
              </a:prstGeom>
            </p:spPr>
          </p:pic>
          <p:pic>
            <p:nvPicPr>
              <p:cNvPr id="3" name="Рисунок 2"/>
              <p:cNvPicPr>
                <a:picLocks noChangeAspect="1"/>
              </p:cNvPicPr>
              <p:nvPr/>
            </p:nvPicPr>
            <p:blipFill rotWithShape="1"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9238" t="13958" r="13883" b="8821"/>
              <a:stretch/>
            </p:blipFill>
            <p:spPr>
              <a:xfrm>
                <a:off x="5911910" y="7693"/>
                <a:ext cx="870861" cy="133431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29307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40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75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2250"/>
                            </p:stCondLst>
                            <p:childTnLst>
                              <p:par>
                                <p:cTn id="16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50"/>
                            </p:stCondLst>
                            <p:childTnLst>
                              <p:par>
                                <p:cTn id="1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50"/>
                            </p:stCondLst>
                            <p:childTnLst>
                              <p:par>
                                <p:cTn id="1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22" presetClass="entr" presetSubtype="1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65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0" y="44624"/>
            <a:ext cx="9144000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lvl="0" algn="ctr" eaLnBrk="1" fontAlgn="auto" hangingPunct="1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2600" dirty="0" err="1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Декабристи</a:t>
            </a:r>
            <a:r>
              <a:rPr lang="ru-RU" sz="2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– </a:t>
            </a:r>
            <a:b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</a:b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представники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дворянства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Росії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,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які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боролися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за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повалення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царату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й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скасування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600" dirty="0" err="1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кріпосного</a:t>
            </a:r>
            <a:r>
              <a:rPr lang="ru-RU" sz="2600" dirty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 </a:t>
            </a:r>
            <a:r>
              <a:rPr lang="ru-RU" sz="2600" dirty="0" smtClean="0">
                <a:solidFill>
                  <a:srgbClr val="F0AD00">
                    <a:satMod val="150000"/>
                  </a:srgbClr>
                </a:solidFill>
                <a:latin typeface="Century Gothic" panose="020B0502020202020204" pitchFamily="34" charset="0"/>
              </a:rPr>
              <a:t>права</a:t>
            </a:r>
            <a:endParaRPr kumimoji="0" lang="ru-RU" sz="26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3095625" y="1701998"/>
            <a:ext cx="2952750" cy="1150938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«Союз порятунку»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</a:rPr>
              <a:t>(1816 р.)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cxnSp>
        <p:nvCxnSpPr>
          <p:cNvPr id="15" name="Пряма зі стрілкою 14"/>
          <p:cNvCxnSpPr>
            <a:stCxn id="17" idx="2"/>
          </p:cNvCxnSpPr>
          <p:nvPr/>
        </p:nvCxnSpPr>
        <p:spPr>
          <a:xfrm flipH="1">
            <a:off x="3347865" y="4509517"/>
            <a:ext cx="1224135" cy="579711"/>
          </a:xfrm>
          <a:prstGeom prst="straightConnector1">
            <a:avLst/>
          </a:prstGeom>
          <a:noFill/>
          <a:ln w="57150" cap="flat" cmpd="sng" algn="ctr">
            <a:solidFill>
              <a:srgbClr val="CC0000"/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16" name="Пряма зі стрілкою 15"/>
          <p:cNvCxnSpPr>
            <a:stCxn id="17" idx="2"/>
          </p:cNvCxnSpPr>
          <p:nvPr/>
        </p:nvCxnSpPr>
        <p:spPr>
          <a:xfrm>
            <a:off x="4572000" y="4509517"/>
            <a:ext cx="1224136" cy="579711"/>
          </a:xfrm>
          <a:prstGeom prst="straightConnector1">
            <a:avLst/>
          </a:prstGeom>
          <a:noFill/>
          <a:ln w="57150" cap="flat" cmpd="sng" algn="ctr">
            <a:solidFill>
              <a:srgbClr val="CC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7" name="Прямокутник 16"/>
          <p:cNvSpPr/>
          <p:nvPr/>
        </p:nvSpPr>
        <p:spPr>
          <a:xfrm>
            <a:off x="3095625" y="3356992"/>
            <a:ext cx="2952750" cy="1152525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«Союз благоденства»</a:t>
            </a:r>
          </a:p>
          <a:p>
            <a:pPr algn="ctr"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(1818 р.)</a:t>
            </a:r>
            <a:endParaRPr lang="ru-RU" sz="2400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18" name="Пряма зі стрілкою 17"/>
          <p:cNvCxnSpPr>
            <a:stCxn id="14" idx="2"/>
            <a:endCxn id="17" idx="0"/>
          </p:cNvCxnSpPr>
          <p:nvPr/>
        </p:nvCxnSpPr>
        <p:spPr>
          <a:xfrm>
            <a:off x="4572000" y="2852936"/>
            <a:ext cx="0" cy="504056"/>
          </a:xfrm>
          <a:prstGeom prst="straightConnector1">
            <a:avLst/>
          </a:prstGeom>
          <a:noFill/>
          <a:ln w="57150" cap="flat" cmpd="sng" algn="ctr">
            <a:solidFill>
              <a:srgbClr val="CC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19" name="Прямокутник 18"/>
          <p:cNvSpPr/>
          <p:nvPr/>
        </p:nvSpPr>
        <p:spPr>
          <a:xfrm>
            <a:off x="35864" y="5089228"/>
            <a:ext cx="3312000" cy="1152525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«Північне товариство»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(Петербург, 1821 р.)</a:t>
            </a:r>
            <a:endParaRPr lang="ru-RU" sz="2400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5796136" y="5089228"/>
            <a:ext cx="3312000" cy="1152525"/>
          </a:xfrm>
          <a:prstGeom prst="rect">
            <a:avLst/>
          </a:prstGeom>
          <a:gradFill rotWithShape="1">
            <a:gsLst>
              <a:gs pos="0">
                <a:srgbClr val="FEB80A">
                  <a:tint val="35000"/>
                  <a:satMod val="253000"/>
                </a:srgbClr>
              </a:gs>
              <a:gs pos="50000">
                <a:srgbClr val="FEB80A">
                  <a:tint val="42000"/>
                  <a:satMod val="255000"/>
                </a:srgbClr>
              </a:gs>
              <a:gs pos="97000">
                <a:srgbClr val="FEB80A">
                  <a:tint val="53000"/>
                  <a:satMod val="260000"/>
                </a:srgbClr>
              </a:gs>
              <a:gs pos="100000">
                <a:srgbClr val="FEB80A">
                  <a:tint val="56000"/>
                  <a:satMod val="275000"/>
                </a:srgbClr>
              </a:gs>
            </a:gsLst>
            <a:path path="circle">
              <a:fillToRect l="50000" t="50000" r="50000" b="50000"/>
            </a:path>
          </a:gradFill>
          <a:ln w="9525" cap="flat" cmpd="sng" algn="ctr">
            <a:solidFill>
              <a:srgbClr val="FEB80A"/>
            </a:solidFill>
            <a:prstDash val="solid"/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«Південне товариство»</a:t>
            </a:r>
          </a:p>
          <a:p>
            <a:pPr algn="ctr">
              <a:defRPr/>
            </a:pPr>
            <a:r>
              <a:rPr lang="uk-UA" sz="240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(Тульчин, 1821 р.)</a:t>
            </a:r>
            <a:endParaRPr lang="ru-RU" sz="2400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62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Папір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  <a:fontScheme name="Інше 1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Тверда обкладинка">
    <a:fillStyleLst>
      <a:solidFill>
        <a:schemeClr val="phClr"/>
      </a:solidFill>
      <a:solidFill>
        <a:schemeClr val="phClr">
          <a:tint val="68000"/>
          <a:shade val="94000"/>
          <a:satMod val="300000"/>
          <a:lumMod val="110000"/>
        </a:schemeClr>
      </a:solidFill>
      <a:gradFill rotWithShape="1">
        <a:gsLst>
          <a:gs pos="0">
            <a:schemeClr val="phClr">
              <a:tint val="94000"/>
              <a:satMod val="180000"/>
              <a:lumMod val="98000"/>
            </a:schemeClr>
          </a:gs>
          <a:gs pos="100000">
            <a:schemeClr val="phClr">
              <a:satMod val="130000"/>
            </a:schemeClr>
          </a:gs>
        </a:gsLst>
        <a:lin ang="5160000" scaled="0"/>
      </a:gradFill>
    </a:fillStyleLst>
    <a:lnStyleLst>
      <a:ln w="12700" cap="flat" cmpd="sng" algn="ctr">
        <a:solidFill>
          <a:schemeClr val="phClr">
            <a:shade val="90000"/>
            <a:lumMod val="90000"/>
          </a:schemeClr>
        </a:solidFill>
        <a:prstDash val="solid"/>
      </a:ln>
      <a:ln w="19050" cap="flat" cmpd="sng" algn="ctr">
        <a:solidFill>
          <a:schemeClr val="phClr">
            <a:shade val="75000"/>
            <a:lumMod val="9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12700" dir="5400000" rotWithShape="0">
            <a:srgbClr val="000000">
              <a:alpha val="15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6000"/>
            </a:srgbClr>
          </a:outerShdw>
        </a:effectLst>
      </a:effectStyle>
      <a:effectStyle>
        <a:effectLst>
          <a:outerShdw blurRad="50800" dist="25400" dir="5400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400000"/>
          </a:lightRig>
        </a:scene3d>
        <a:sp3d>
          <a:bevelT w="25400" h="25400"/>
        </a:sp3d>
      </a:effectStyle>
    </a:effectStyleLst>
    <a:bgFillStyleLst>
      <a:solidFill>
        <a:schemeClr val="phClr">
          <a:tint val="96000"/>
          <a:lumMod val="110000"/>
        </a:schemeClr>
      </a:solidFill>
      <a:blipFill rotWithShape="1">
        <a:blip xmlns:r="http://schemas.openxmlformats.org/officeDocument/2006/relationships" r:embed="rId1">
          <a:duotone>
            <a:schemeClr val="phClr">
              <a:tint val="93000"/>
              <a:shade val="20000"/>
            </a:schemeClr>
            <a:schemeClr val="phClr">
              <a:tint val="90000"/>
              <a:shade val="85000"/>
              <a:satMod val="115000"/>
            </a:schemeClr>
          </a:duotone>
        </a:blip>
        <a:tile tx="0" ty="0" sx="60000" sy="60000" flip="none" algn="tl"/>
      </a:blipFill>
      <a:blipFill rotWithShape="1">
        <a:blip xmlns:r="http://schemas.openxmlformats.org/officeDocument/2006/relationships" r:embed="rId2">
          <a:duotone>
            <a:schemeClr val="phClr">
              <a:shade val="50000"/>
              <a:satMod val="340000"/>
              <a:lumMod val="40000"/>
            </a:schemeClr>
            <a:schemeClr val="phClr">
              <a:tint val="92000"/>
              <a:shade val="94000"/>
              <a:hueMod val="110000"/>
              <a:satMod val="236000"/>
              <a:lumMod val="120000"/>
            </a:schemeClr>
          </a:duotone>
        </a:blip>
        <a:stretch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6649</TotalTime>
  <Words>1674</Words>
  <Application>Microsoft Office PowerPoint</Application>
  <PresentationFormat>Екран (4:3)</PresentationFormat>
  <Paragraphs>410</Paragraphs>
  <Slides>26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слайдів</vt:lpstr>
      </vt:variant>
      <vt:variant>
        <vt:i4>26</vt:i4>
      </vt:variant>
    </vt:vector>
  </HeadingPairs>
  <TitlesOfParts>
    <vt:vector size="38" baseType="lpstr">
      <vt:lpstr>Arial</vt:lpstr>
      <vt:lpstr>Calibri</vt:lpstr>
      <vt:lpstr>Century Gothic</vt:lpstr>
      <vt:lpstr>Corbel</vt:lpstr>
      <vt:lpstr>Impact</vt:lpstr>
      <vt:lpstr>MyriadPro-Regular</vt:lpstr>
      <vt:lpstr>Times New Roman</vt:lpstr>
      <vt:lpstr>Wingdings</vt:lpstr>
      <vt:lpstr>Wingdings 2</vt:lpstr>
      <vt:lpstr>Wingdings 3</vt:lpstr>
      <vt:lpstr>Модуль</vt:lpstr>
      <vt:lpstr>3_Оформление по умолчанию</vt:lpstr>
      <vt:lpstr>Презентація PowerPoint</vt:lpstr>
      <vt:lpstr>План</vt:lpstr>
      <vt:lpstr>Опорні поняття і дати</vt:lpstr>
      <vt:lpstr>Презентація PowerPoint</vt:lpstr>
      <vt:lpstr>Презентація PowerPoint</vt:lpstr>
      <vt:lpstr>Презентація PowerPoint</vt:lpstr>
      <vt:lpstr>Опрацюйте с. 54  і дайте відповіді на питання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Австрійська та Російська імперії в першій половині ХІХ ст.</dc:title>
  <dc:creator>Анатолій Олегович Гель</dc:creator>
  <cp:lastModifiedBy>Користувач Windows</cp:lastModifiedBy>
  <cp:revision>1185</cp:revision>
  <dcterms:created xsi:type="dcterms:W3CDTF">2010-02-23T11:30:32Z</dcterms:created>
  <dcterms:modified xsi:type="dcterms:W3CDTF">2026-07-27T18:31:51Z</dcterms:modified>
</cp:coreProperties>
</file>