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4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31-43F7-9497-A8057FE75B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31-43F7-9497-A8057FE75B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B199-5008-B46D-0777-756D8581E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C6ED6-5FFC-D85C-59A9-C5395B1C7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Data &amp; Insights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D30495-EA5A-3ACA-5E45-7B6FBB386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2397097"/>
            <a:ext cx="8201025" cy="7325576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ACB54679-5AFB-68D4-CACC-B16B36A01914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704872"/>
          <a:ext cx="8201025" cy="6510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6E4A6-B4ED-9B18-9D5D-99E45E72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FDBEE72-8B32-C343-A906-AE89FCE73DEA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D4397139-782C-DF3B-6FA8-1957C1629C26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5521039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7905</TotalTime>
  <Words>217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Balanced Data &amp; Insights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304</cp:revision>
  <dcterms:created xsi:type="dcterms:W3CDTF">2006-08-16T00:00:00Z</dcterms:created>
  <dcterms:modified xsi:type="dcterms:W3CDTF">2025-10-06T09:08:36Z</dcterms:modified>
  <cp:category/>
  <dc:identifier>DAGkDf5R9EM</dc:identifier>
</cp:coreProperties>
</file>