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83" r:id="rId4"/>
    <p:sldId id="289" r:id="rId5"/>
    <p:sldId id="287" r:id="rId6"/>
    <p:sldId id="290" r:id="rId7"/>
    <p:sldId id="295" r:id="rId8"/>
    <p:sldId id="292" r:id="rId9"/>
    <p:sldId id="285" r:id="rId10"/>
    <p:sldId id="29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5/15/2025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5/15/2025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5/15/2025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5/15/2025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5/15/2025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5/15/2025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5/15/2025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err="1">
                <a:solidFill>
                  <a:srgbClr val="FF0000"/>
                </a:solidFill>
                <a:latin typeface="Arial" panose="020B0604020202020204" pitchFamily="34" charset="0"/>
                <a:cs typeface="Arial" panose="020B0604020202020204" pitchFamily="34" charset="0"/>
              </a:rPr>
              <a:t>Bí</a:t>
            </a:r>
            <a:r>
              <a:rPr lang="en-US" sz="6600" b="1" dirty="0">
                <a:solidFill>
                  <a:srgbClr val="FF0000"/>
                </a:solidFill>
                <a:latin typeface="Arial" panose="020B0604020202020204" pitchFamily="34" charset="0"/>
                <a:cs typeface="Arial" panose="020B0604020202020204" pitchFamily="34" charset="0"/>
              </a:rPr>
              <a:t> </a:t>
            </a:r>
            <a:r>
              <a:rPr lang="en-US" sz="6600" b="1" dirty="0" err="1">
                <a:solidFill>
                  <a:srgbClr val="FF0000"/>
                </a:solidFill>
                <a:latin typeface="Arial" panose="020B0604020202020204" pitchFamily="34" charset="0"/>
                <a:cs typeface="Arial" panose="020B0604020202020204" pitchFamily="34" charset="0"/>
              </a:rPr>
              <a:t>tích</a:t>
            </a:r>
            <a:r>
              <a:rPr lang="en-US" sz="6600" b="1" dirty="0">
                <a:solidFill>
                  <a:srgbClr val="FF0000"/>
                </a:solidFill>
                <a:latin typeface="Arial" panose="020B0604020202020204" pitchFamily="34" charset="0"/>
                <a:cs typeface="Arial" panose="020B0604020202020204" pitchFamily="34" charset="0"/>
              </a:rPr>
              <a:t> </a:t>
            </a:r>
            <a:r>
              <a:rPr lang="en-US" sz="6600" b="1" dirty="0" err="1">
                <a:solidFill>
                  <a:srgbClr val="FF0000"/>
                </a:solidFill>
                <a:latin typeface="Arial" panose="020B0604020202020204" pitchFamily="34" charset="0"/>
                <a:cs typeface="Arial" panose="020B0604020202020204" pitchFamily="34" charset="0"/>
              </a:rPr>
              <a:t>tình</a:t>
            </a:r>
            <a:r>
              <a:rPr lang="en-US" sz="6600" b="1" dirty="0">
                <a:solidFill>
                  <a:srgbClr val="FF0000"/>
                </a:solidFill>
                <a:latin typeface="Arial" panose="020B0604020202020204" pitchFamily="34" charset="0"/>
                <a:cs typeface="Arial" panose="020B0604020202020204" pitchFamily="34" charset="0"/>
              </a:rPr>
              <a:t> </a:t>
            </a:r>
            <a:r>
              <a:rPr lang="en-US" sz="6600" b="1" dirty="0" err="1">
                <a:solidFill>
                  <a:srgbClr val="FF0000"/>
                </a:solidFill>
                <a:latin typeface="Arial" panose="020B0604020202020204" pitchFamily="34" charset="0"/>
                <a:cs typeface="Arial" panose="020B0604020202020204" pitchFamily="34" charset="0"/>
              </a:rPr>
              <a:t>yêu</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587BF-038D-8377-F7D5-FA3505782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7FCB95-5E6B-FE7D-16C6-767C41525A9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F92D7D9-01AE-7C9F-151D-C4A7621A24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4E7C3FF-8EE6-CDDE-AD68-48A9DF83C57B}"/>
              </a:ext>
            </a:extLst>
          </p:cNvPr>
          <p:cNvSpPr/>
          <p:nvPr/>
        </p:nvSpPr>
        <p:spPr>
          <a:xfrm>
            <a:off x="438727" y="540913"/>
            <a:ext cx="11126501" cy="5093702"/>
          </a:xfrm>
          <a:prstGeom prst="rect">
            <a:avLst/>
          </a:prstGeom>
        </p:spPr>
        <p:txBody>
          <a:bodyPr wrap="square">
            <a:spAutoFit/>
          </a:bodyPr>
          <a:lstStyle/>
          <a:p>
            <a:pPr algn="just"/>
            <a:r>
              <a:rPr lang="en-US" sz="6500" b="1" dirty="0">
                <a:solidFill>
                  <a:srgbClr val="FF0000"/>
                </a:solidFill>
                <a:latin typeface="Arial" panose="020B0604020202020204" pitchFamily="34" charset="0"/>
                <a:cs typeface="Arial" panose="020B0604020202020204" pitchFamily="34" charset="0"/>
              </a:rPr>
              <a:t>ĐK.</a:t>
            </a:r>
            <a:r>
              <a:rPr lang="vi-VN" sz="6500" b="1" dirty="0">
                <a:latin typeface="Arial" panose="020B0604020202020204" pitchFamily="34" charset="0"/>
                <a:cs typeface="Arial" panose="020B0604020202020204" pitchFamily="34" charset="0"/>
              </a:rPr>
              <a:t>Thánh Thể nhiệm mầu. Chúng con quỳ đây dâng lên tòa Chúa. Dấu chứng tin yêu, dâng khúc nhạc lòng </a:t>
            </a:r>
            <a:r>
              <a:rPr lang="vi-VN" sz="6500" b="1">
                <a:latin typeface="Arial" panose="020B0604020202020204" pitchFamily="34" charset="0"/>
                <a:cs typeface="Arial" panose="020B0604020202020204" pitchFamily="34" charset="0"/>
              </a:rPr>
              <a:t>cảm mến </a:t>
            </a:r>
            <a:r>
              <a:rPr lang="en-US" sz="6500" b="1">
                <a:latin typeface="Arial" panose="020B0604020202020204" pitchFamily="34" charset="0"/>
                <a:cs typeface="Arial" panose="020B0604020202020204" pitchFamily="34" charset="0"/>
              </a:rPr>
              <a:t>không ngơi</a:t>
            </a:r>
            <a:r>
              <a:rPr lang="vi-VN" sz="6500" b="1">
                <a:latin typeface="Arial" panose="020B0604020202020204" pitchFamily="34" charset="0"/>
                <a:cs typeface="Arial" panose="020B0604020202020204" pitchFamily="34" charset="0"/>
              </a:rPr>
              <a:t>.</a:t>
            </a:r>
            <a:endParaRPr lang="vi-VN" sz="65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0202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18942"/>
            <a:ext cx="11293926" cy="6093976"/>
          </a:xfrm>
          <a:prstGeom prst="rect">
            <a:avLst/>
          </a:prstGeom>
        </p:spPr>
        <p:txBody>
          <a:bodyPr wrap="square">
            <a:spAutoFit/>
          </a:bodyPr>
          <a:lstStyle/>
          <a:p>
            <a:pPr algn="just"/>
            <a:r>
              <a:rPr lang="en-US" sz="6600" b="1" dirty="0"/>
              <a:t> </a:t>
            </a:r>
            <a:r>
              <a:rPr lang="en-US" sz="6600" b="1" dirty="0">
                <a:solidFill>
                  <a:srgbClr val="FF0000"/>
                </a:solidFill>
              </a:rPr>
              <a:t>1.</a:t>
            </a:r>
            <a:r>
              <a:rPr lang="en-US" sz="6600" b="1" dirty="0"/>
              <a:t> </a:t>
            </a:r>
            <a:r>
              <a:rPr lang="vi-VN" sz="5400" b="1" dirty="0"/>
              <a:t>Bí Tích tình yêu Máu Thân Mình Chúa hiến thân chịu chết cho trần gian được ơn cứu rỗi. Bí Tích Tình Yêu, Bí Tích cao siêu. Chúa muốn nuôi dân Người lầm than năm tháng lưu đày,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40913"/>
            <a:ext cx="11126501" cy="6001643"/>
          </a:xfrm>
          <a:prstGeom prst="rect">
            <a:avLst/>
          </a:prstGeom>
        </p:spPr>
        <p:txBody>
          <a:bodyPr wrap="square">
            <a:spAutoFit/>
          </a:bodyPr>
          <a:lstStyle/>
          <a:p>
            <a:pPr algn="just"/>
            <a:r>
              <a:rPr lang="en-US" sz="4800" b="1" dirty="0">
                <a:solidFill>
                  <a:srgbClr val="FF0000"/>
                </a:solidFill>
              </a:rPr>
              <a:t>1.</a:t>
            </a:r>
            <a:r>
              <a:rPr lang="vi-VN" sz="4800" b="1" dirty="0"/>
              <a:t> </a:t>
            </a:r>
            <a:r>
              <a:rPr lang="vi-VN" dirty="0"/>
              <a:t> </a:t>
            </a:r>
            <a:r>
              <a:rPr lang="vi-VN" sz="6000" b="1" dirty="0"/>
              <a:t> </a:t>
            </a:r>
            <a:r>
              <a:rPr lang="vi-VN" sz="5400" b="1" dirty="0"/>
              <a:t>này đây là máu Ta được ban làm của uống, này đây Thân Ta ban làm bánh nuôi người thế. Bí tích Tình yêu, Bí Tích cao siêu. Tình Cha thương ta ôi tình thương cao vời thay.</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082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40913"/>
            <a:ext cx="11126501" cy="5093702"/>
          </a:xfrm>
          <a:prstGeom prst="rect">
            <a:avLst/>
          </a:prstGeom>
        </p:spPr>
        <p:txBody>
          <a:bodyPr wrap="square">
            <a:spAutoFit/>
          </a:bodyPr>
          <a:lstStyle/>
          <a:p>
            <a:pPr algn="just"/>
            <a:r>
              <a:rPr lang="en-US" sz="6500" b="1" dirty="0">
                <a:solidFill>
                  <a:srgbClr val="FF0000"/>
                </a:solidFill>
                <a:latin typeface="Arial" panose="020B0604020202020204" pitchFamily="34" charset="0"/>
                <a:cs typeface="Arial" panose="020B0604020202020204" pitchFamily="34" charset="0"/>
              </a:rPr>
              <a:t>ĐK.</a:t>
            </a:r>
            <a:r>
              <a:rPr lang="vi-VN" sz="6500" b="1" dirty="0">
                <a:latin typeface="Arial" panose="020B0604020202020204" pitchFamily="34" charset="0"/>
                <a:cs typeface="Arial" panose="020B0604020202020204" pitchFamily="34" charset="0"/>
              </a:rPr>
              <a:t>Thánh Thể nhiệm mầu. Chúng con quỳ đây dâng lên tòa Chúa. Dấu chứng tin yêu, dâng khúc nhạc lòng </a:t>
            </a:r>
            <a:r>
              <a:rPr lang="vi-VN" sz="6500" b="1">
                <a:latin typeface="Arial" panose="020B0604020202020204" pitchFamily="34" charset="0"/>
                <a:cs typeface="Arial" panose="020B0604020202020204" pitchFamily="34" charset="0"/>
              </a:rPr>
              <a:t>cảm mến </a:t>
            </a:r>
            <a:r>
              <a:rPr lang="en-US" sz="6500" b="1">
                <a:latin typeface="Arial" panose="020B0604020202020204" pitchFamily="34" charset="0"/>
                <a:cs typeface="Arial" panose="020B0604020202020204" pitchFamily="34" charset="0"/>
              </a:rPr>
              <a:t>không ngơi</a:t>
            </a:r>
            <a:r>
              <a:rPr lang="vi-VN" sz="6500" b="1">
                <a:latin typeface="Arial" panose="020B0604020202020204" pitchFamily="34" charset="0"/>
                <a:cs typeface="Arial" panose="020B0604020202020204" pitchFamily="34" charset="0"/>
              </a:rPr>
              <a:t>.</a:t>
            </a:r>
            <a:endParaRPr lang="vi-VN" sz="65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301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193183"/>
            <a:ext cx="11178016" cy="5724644"/>
          </a:xfrm>
          <a:prstGeom prst="rect">
            <a:avLst/>
          </a:prstGeom>
        </p:spPr>
        <p:txBody>
          <a:bodyPr wrap="square">
            <a:spAutoFit/>
          </a:bodyPr>
          <a:lstStyle/>
          <a:p>
            <a:pPr algn="just"/>
            <a:r>
              <a:rPr lang="en-US" sz="6600" b="1" dirty="0">
                <a:solidFill>
                  <a:srgbClr val="FF0000"/>
                </a:solidFill>
              </a:rPr>
              <a:t>2.</a:t>
            </a:r>
            <a:r>
              <a:rPr lang="en-US" sz="6600" b="1" dirty="0"/>
              <a:t> </a:t>
            </a:r>
            <a:r>
              <a:rPr lang="vi-VN" sz="5000" b="1" dirty="0"/>
              <a:t>Giêsu tình yêu Chúa đang ngự đó. Mắt không nhìn thấy nhưng lòng con tin luôn Chúa ở đó. Chúa đoái nhìn con. Chúa muốn yêu con, muốn đến thăm con cho hồn con vui sướng miên man.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775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40913"/>
            <a:ext cx="11126501" cy="5632311"/>
          </a:xfrm>
          <a:prstGeom prst="rect">
            <a:avLst/>
          </a:prstGeom>
        </p:spPr>
        <p:txBody>
          <a:bodyPr wrap="square">
            <a:spAutoFit/>
          </a:bodyPr>
          <a:lstStyle/>
          <a:p>
            <a:pPr algn="just"/>
            <a:r>
              <a:rPr lang="en-US" sz="4800" b="1" dirty="0">
                <a:solidFill>
                  <a:srgbClr val="FF0000"/>
                </a:solidFill>
              </a:rPr>
              <a:t>2.</a:t>
            </a:r>
            <a:r>
              <a:rPr lang="vi-VN" sz="4800" b="1" dirty="0"/>
              <a:t> </a:t>
            </a:r>
            <a:r>
              <a:rPr lang="vi-VN" dirty="0"/>
              <a:t> </a:t>
            </a:r>
            <a:r>
              <a:rPr lang="vi-VN" sz="6000" b="1" dirty="0"/>
              <a:t> </a:t>
            </a:r>
            <a:r>
              <a:rPr lang="vi-VN" sz="5000" b="1" dirty="0"/>
              <a:t>Đời con được Chúa thương, hồn con được nuôi sống; còn chi đâu vui hơn được Chúa thương ngự đến. Chúa đến cùng con, Chúa đến trong con. Giờ đây ôi hân hoan hạnh phúc dâng trào dâng.</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3027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CA04B-B821-6F70-0AF2-68A6841949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A91A93-892A-F75E-7E4A-8B8170C935D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757F4B3-2EC0-1A99-5F9C-43848BE5E9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6746577-B845-9F8C-821D-91FC48ABCACC}"/>
              </a:ext>
            </a:extLst>
          </p:cNvPr>
          <p:cNvSpPr/>
          <p:nvPr/>
        </p:nvSpPr>
        <p:spPr>
          <a:xfrm>
            <a:off x="438727" y="540913"/>
            <a:ext cx="11126501" cy="5093702"/>
          </a:xfrm>
          <a:prstGeom prst="rect">
            <a:avLst/>
          </a:prstGeom>
        </p:spPr>
        <p:txBody>
          <a:bodyPr wrap="square">
            <a:spAutoFit/>
          </a:bodyPr>
          <a:lstStyle/>
          <a:p>
            <a:pPr algn="just"/>
            <a:r>
              <a:rPr lang="en-US" sz="6500" b="1" dirty="0">
                <a:solidFill>
                  <a:srgbClr val="FF0000"/>
                </a:solidFill>
                <a:latin typeface="Arial" panose="020B0604020202020204" pitchFamily="34" charset="0"/>
                <a:cs typeface="Arial" panose="020B0604020202020204" pitchFamily="34" charset="0"/>
              </a:rPr>
              <a:t>ĐK.</a:t>
            </a:r>
            <a:r>
              <a:rPr lang="vi-VN" sz="6500" b="1" dirty="0">
                <a:latin typeface="Arial" panose="020B0604020202020204" pitchFamily="34" charset="0"/>
                <a:cs typeface="Arial" panose="020B0604020202020204" pitchFamily="34" charset="0"/>
              </a:rPr>
              <a:t>Thánh Thể nhiệm mầu. Chúng con quỳ đây dâng lên tòa Chúa. Dấu chứng tin yêu, dâng khúc nhạc lòng </a:t>
            </a:r>
            <a:r>
              <a:rPr lang="vi-VN" sz="6500" b="1">
                <a:latin typeface="Arial" panose="020B0604020202020204" pitchFamily="34" charset="0"/>
                <a:cs typeface="Arial" panose="020B0604020202020204" pitchFamily="34" charset="0"/>
              </a:rPr>
              <a:t>cảm mến </a:t>
            </a:r>
            <a:r>
              <a:rPr lang="en-US" sz="6500" b="1">
                <a:latin typeface="Arial" panose="020B0604020202020204" pitchFamily="34" charset="0"/>
                <a:cs typeface="Arial" panose="020B0604020202020204" pitchFamily="34" charset="0"/>
              </a:rPr>
              <a:t>không ngơi</a:t>
            </a:r>
            <a:r>
              <a:rPr lang="vi-VN" sz="6500" b="1">
                <a:latin typeface="Arial" panose="020B0604020202020204" pitchFamily="34" charset="0"/>
                <a:cs typeface="Arial" panose="020B0604020202020204" pitchFamily="34" charset="0"/>
              </a:rPr>
              <a:t>.</a:t>
            </a:r>
            <a:endParaRPr lang="vi-VN" sz="65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0434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40913"/>
            <a:ext cx="11126501" cy="6001643"/>
          </a:xfrm>
          <a:prstGeom prst="rect">
            <a:avLst/>
          </a:prstGeom>
        </p:spPr>
        <p:txBody>
          <a:bodyPr wrap="square">
            <a:spAutoFit/>
          </a:bodyPr>
          <a:lstStyle/>
          <a:p>
            <a:pPr algn="just"/>
            <a:r>
              <a:rPr lang="en-US" sz="4800" b="1" dirty="0">
                <a:solidFill>
                  <a:srgbClr val="FF0000"/>
                </a:solidFill>
              </a:rPr>
              <a:t>3.</a:t>
            </a:r>
            <a:r>
              <a:rPr lang="vi-VN" sz="4800" b="1" dirty="0"/>
              <a:t> </a:t>
            </a:r>
            <a:r>
              <a:rPr lang="vi-VN" dirty="0"/>
              <a:t> </a:t>
            </a:r>
            <a:r>
              <a:rPr lang="vi-VN" sz="6000" b="1" dirty="0"/>
              <a:t> </a:t>
            </a:r>
            <a:r>
              <a:rPr lang="vi-VN" sz="5400" b="1" dirty="0"/>
              <a:t>Giêsu lòng con đáng yêu thờ kính, khấn xin ngự thăm đến hồn con tuy không xứng đáng. Giê-su Ngài ơi! Hãy đến mau đi! Hãy phán một lời cho hồn con nên trắng trong ngay.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266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412124"/>
            <a:ext cx="11113621" cy="5816977"/>
          </a:xfrm>
          <a:prstGeom prst="rect">
            <a:avLst/>
          </a:prstGeom>
        </p:spPr>
        <p:txBody>
          <a:bodyPr wrap="square">
            <a:spAutoFit/>
          </a:bodyPr>
          <a:lstStyle/>
          <a:p>
            <a:pPr algn="just"/>
            <a:r>
              <a:rPr lang="en-US" sz="6000" b="1" dirty="0">
                <a:solidFill>
                  <a:srgbClr val="FF0000"/>
                </a:solidFill>
              </a:rPr>
              <a:t>3.</a:t>
            </a:r>
            <a:r>
              <a:rPr lang="vi-VN" sz="4800" b="1" dirty="0"/>
              <a:t> </a:t>
            </a:r>
            <a:r>
              <a:rPr lang="vi-VN" sz="5200" b="1" dirty="0"/>
              <a:t>Lòng con thành kính tin, hồn con tràn cảm mến. Tình Cha thương con ôi! Tình thương không bờ bến. Giê-su lòng con đáng kính yêu thay! Tình Cha thương con ôi! Ngàn năm không mờ phai.</a:t>
            </a:r>
            <a:endParaRPr lang="vi-VN" sz="5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15434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125</TotalTime>
  <Words>364</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Bí tích tình yêu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Phúc Đinh</cp:lastModifiedBy>
  <cp:revision>53</cp:revision>
  <dcterms:created xsi:type="dcterms:W3CDTF">2024-12-09T09:20:09Z</dcterms:created>
  <dcterms:modified xsi:type="dcterms:W3CDTF">2025-05-15T10:03:23Z</dcterms:modified>
</cp:coreProperties>
</file>