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71D6B4-36F5-42F7-B07F-D75D63544F16}">
  <a:tblStyle styleId="{C671D6B4-36F5-42F7-B07F-D75D63544F1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2EE"/>
          </a:solidFill>
        </a:fill>
      </a:tcStyle>
    </a:wholeTbl>
    <a:band1H>
      <a:tcTxStyle/>
      <a:tcStyle>
        <a:fill>
          <a:solidFill>
            <a:srgbClr val="E0E5DB"/>
          </a:solidFill>
        </a:fill>
      </a:tcStyle>
    </a:band1H>
    <a:band2H>
      <a:tcTxStyle/>
    </a:band2H>
    <a:band1V>
      <a:tcTxStyle/>
      <a:tcStyle>
        <a:fill>
          <a:solidFill>
            <a:srgbClr val="E0E5DB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83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8a15ba4ecb_25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8a15ba4ecb_25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7.png"/><Relationship Id="rId12" Type="http://schemas.openxmlformats.org/officeDocument/2006/relationships/image" Target="../media/image11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1_Scrapbook_Template_SlidesMania_1">
  <p:cSld name="0071_Scrapbook_Template_SlidesMania_1">
    <p:bg>
      <p:bgPr>
        <a:solidFill>
          <a:schemeClr val="lt1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;p2"/>
          <p:cNvGrpSpPr/>
          <p:nvPr/>
        </p:nvGrpSpPr>
        <p:grpSpPr>
          <a:xfrm rot="-796307">
            <a:off x="5709454" y="3023944"/>
            <a:ext cx="2621902" cy="525625"/>
            <a:chOff x="1959429" y="497437"/>
            <a:chExt cx="2976464" cy="655200"/>
          </a:xfrm>
        </p:grpSpPr>
        <p:sp>
          <p:nvSpPr>
            <p:cNvPr id="9" name="Google Shape;9;p2"/>
            <p:cNvSpPr/>
            <p:nvPr/>
          </p:nvSpPr>
          <p:spPr>
            <a:xfrm>
              <a:off x="1959429" y="497437"/>
              <a:ext cx="793102" cy="655200"/>
            </a:xfrm>
            <a:prstGeom prst="rect">
              <a:avLst/>
            </a:prstGeom>
            <a:solidFill>
              <a:srgbClr val="C8D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2"/>
            <p:cNvSpPr/>
            <p:nvPr/>
          </p:nvSpPr>
          <p:spPr>
            <a:xfrm>
              <a:off x="2631232" y="497437"/>
              <a:ext cx="2304661" cy="653143"/>
            </a:xfrm>
            <a:prstGeom prst="rect">
              <a:avLst/>
            </a:prstGeom>
            <a:solidFill>
              <a:srgbClr val="C8D2BC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11;p2"/>
          <p:cNvGrpSpPr/>
          <p:nvPr/>
        </p:nvGrpSpPr>
        <p:grpSpPr>
          <a:xfrm rot="-796307">
            <a:off x="5548987" y="2378831"/>
            <a:ext cx="2621902" cy="525625"/>
            <a:chOff x="1959429" y="497437"/>
            <a:chExt cx="2976464" cy="655200"/>
          </a:xfrm>
        </p:grpSpPr>
        <p:sp>
          <p:nvSpPr>
            <p:cNvPr id="12" name="Google Shape;12;p2"/>
            <p:cNvSpPr/>
            <p:nvPr/>
          </p:nvSpPr>
          <p:spPr>
            <a:xfrm>
              <a:off x="1959429" y="497437"/>
              <a:ext cx="793102" cy="655200"/>
            </a:xfrm>
            <a:prstGeom prst="rect">
              <a:avLst/>
            </a:prstGeom>
            <a:solidFill>
              <a:srgbClr val="F0D7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631232" y="497437"/>
              <a:ext cx="2304661" cy="653143"/>
            </a:xfrm>
            <a:prstGeom prst="rect">
              <a:avLst/>
            </a:prstGeom>
            <a:solidFill>
              <a:srgbClr val="F0D77D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-796307">
            <a:off x="5396132" y="1755016"/>
            <a:ext cx="2621902" cy="525625"/>
            <a:chOff x="1959429" y="497437"/>
            <a:chExt cx="2976464" cy="655200"/>
          </a:xfrm>
        </p:grpSpPr>
        <p:sp>
          <p:nvSpPr>
            <p:cNvPr id="15" name="Google Shape;15;p2"/>
            <p:cNvSpPr/>
            <p:nvPr/>
          </p:nvSpPr>
          <p:spPr>
            <a:xfrm>
              <a:off x="1959429" y="497437"/>
              <a:ext cx="793102" cy="655200"/>
            </a:xfrm>
            <a:prstGeom prst="rect">
              <a:avLst/>
            </a:prstGeom>
            <a:solidFill>
              <a:srgbClr val="E2BC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631232" y="497437"/>
              <a:ext cx="2304661" cy="653143"/>
            </a:xfrm>
            <a:prstGeom prst="rect">
              <a:avLst/>
            </a:prstGeom>
            <a:solidFill>
              <a:srgbClr val="E2BCC9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796307">
            <a:off x="5238941" y="1083133"/>
            <a:ext cx="2621902" cy="525625"/>
            <a:chOff x="1959429" y="497437"/>
            <a:chExt cx="2976464" cy="655200"/>
          </a:xfrm>
        </p:grpSpPr>
        <p:sp>
          <p:nvSpPr>
            <p:cNvPr id="18" name="Google Shape;18;p2"/>
            <p:cNvSpPr/>
            <p:nvPr/>
          </p:nvSpPr>
          <p:spPr>
            <a:xfrm>
              <a:off x="1959429" y="497437"/>
              <a:ext cx="793102" cy="655200"/>
            </a:xfrm>
            <a:prstGeom prst="rect">
              <a:avLst/>
            </a:prstGeom>
            <a:solidFill>
              <a:srgbClr val="C2B5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31232" y="497437"/>
              <a:ext cx="2304661" cy="653143"/>
            </a:xfrm>
            <a:prstGeom prst="rect">
              <a:avLst/>
            </a:prstGeom>
            <a:solidFill>
              <a:srgbClr val="C2B5D8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796307">
            <a:off x="5086086" y="459318"/>
            <a:ext cx="2621902" cy="525625"/>
            <a:chOff x="1959429" y="497437"/>
            <a:chExt cx="2976464" cy="655200"/>
          </a:xfrm>
        </p:grpSpPr>
        <p:sp>
          <p:nvSpPr>
            <p:cNvPr id="21" name="Google Shape;21;p2"/>
            <p:cNvSpPr/>
            <p:nvPr/>
          </p:nvSpPr>
          <p:spPr>
            <a:xfrm>
              <a:off x="1959429" y="497437"/>
              <a:ext cx="793102" cy="655200"/>
            </a:xfrm>
            <a:prstGeom prst="rect">
              <a:avLst/>
            </a:prstGeom>
            <a:solidFill>
              <a:srgbClr val="B1C4D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631232" y="497437"/>
              <a:ext cx="2304661" cy="653143"/>
            </a:xfrm>
            <a:prstGeom prst="rect">
              <a:avLst/>
            </a:prstGeom>
            <a:solidFill>
              <a:srgbClr val="B1C4DA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n que contiene pared&#10;&#10;Descripción generada automáticamente" id="23" name="Google Shape;2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88480">
            <a:off x="1397240" y="-148690"/>
            <a:ext cx="5859263" cy="691521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24" name="Google Shape;24;p2"/>
          <p:cNvSpPr/>
          <p:nvPr/>
        </p:nvSpPr>
        <p:spPr>
          <a:xfrm rot="-6078961">
            <a:off x="2072289" y="644092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rot="-6078961">
            <a:off x="1861204" y="5452134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rot="-6078961">
            <a:off x="1663774" y="4399476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-6078961">
            <a:off x="1436144" y="3328008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 rot="-6078961">
            <a:off x="1233449" y="2268022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 rot="-6078961">
            <a:off x="1805832" y="5495261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 rot="-6078961">
            <a:off x="1781983" y="540112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 rot="-6078961">
            <a:off x="1589286" y="4438186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 rot="-6078961">
            <a:off x="1575077" y="4342122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-6078961">
            <a:off x="1377096" y="3377811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 rot="-6078961">
            <a:off x="1353246" y="328367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-6078961">
            <a:off x="1170191" y="231880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 rot="-6078961">
            <a:off x="1146341" y="222467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rot="-6078961">
            <a:off x="1009795" y="121642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 rot="-6078961">
            <a:off x="955777" y="124732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 rot="-6078961">
            <a:off x="931927" y="1153195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 rot="-6078961">
            <a:off x="1979632" y="648903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 rot="-6078961">
            <a:off x="1965423" y="639296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 rot="-6078961">
            <a:off x="1965162" y="592456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 rot="-6078961">
            <a:off x="1756006" y="494541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/>
          <p:nvPr/>
        </p:nvSpPr>
        <p:spPr>
          <a:xfrm rot="-6078961">
            <a:off x="1556647" y="3883118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/>
          <p:nvPr/>
        </p:nvSpPr>
        <p:spPr>
          <a:xfrm rot="-6078961">
            <a:off x="1332875" y="2830932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/>
          <p:nvPr/>
        </p:nvSpPr>
        <p:spPr>
          <a:xfrm rot="-6078961">
            <a:off x="1126322" y="175166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/>
          <p:nvPr/>
        </p:nvSpPr>
        <p:spPr>
          <a:xfrm rot="-6078961">
            <a:off x="1698705" y="497890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"/>
          <p:cNvSpPr/>
          <p:nvPr/>
        </p:nvSpPr>
        <p:spPr>
          <a:xfrm rot="-6078961">
            <a:off x="1674855" y="488476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"/>
          <p:cNvSpPr/>
          <p:nvPr/>
        </p:nvSpPr>
        <p:spPr>
          <a:xfrm rot="-6078961">
            <a:off x="1482159" y="3921828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/>
          <p:nvPr/>
        </p:nvSpPr>
        <p:spPr>
          <a:xfrm rot="-6078961">
            <a:off x="1467950" y="3825765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"/>
          <p:cNvSpPr/>
          <p:nvPr/>
        </p:nvSpPr>
        <p:spPr>
          <a:xfrm rot="-6078961">
            <a:off x="1269969" y="286145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/>
          <p:nvPr/>
        </p:nvSpPr>
        <p:spPr>
          <a:xfrm rot="-6078961">
            <a:off x="1246119" y="276731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"/>
          <p:cNvSpPr/>
          <p:nvPr/>
        </p:nvSpPr>
        <p:spPr>
          <a:xfrm rot="-6078961">
            <a:off x="1063063" y="180244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/>
          <p:nvPr/>
        </p:nvSpPr>
        <p:spPr>
          <a:xfrm rot="-6078961">
            <a:off x="1039214" y="1708315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/>
          <p:nvPr/>
        </p:nvSpPr>
        <p:spPr>
          <a:xfrm rot="-6078961">
            <a:off x="910145" y="687324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/>
          <p:nvPr/>
        </p:nvSpPr>
        <p:spPr>
          <a:xfrm rot="-6078961">
            <a:off x="856361" y="719402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"/>
          <p:cNvSpPr/>
          <p:nvPr/>
        </p:nvSpPr>
        <p:spPr>
          <a:xfrm rot="-6078961">
            <a:off x="822870" y="62719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/>
          <p:nvPr/>
        </p:nvSpPr>
        <p:spPr>
          <a:xfrm rot="-6078961">
            <a:off x="1872505" y="5972675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/>
          <p:nvPr/>
        </p:nvSpPr>
        <p:spPr>
          <a:xfrm rot="-6078961">
            <a:off x="1858296" y="5876612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/>
          <p:cNvSpPr/>
          <p:nvPr/>
        </p:nvSpPr>
        <p:spPr>
          <a:xfrm rot="-6078961">
            <a:off x="2170988" y="692809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"/>
          <p:cNvSpPr/>
          <p:nvPr/>
        </p:nvSpPr>
        <p:spPr>
          <a:xfrm rot="-6078961">
            <a:off x="2078331" y="697619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/>
          <p:nvPr/>
        </p:nvSpPr>
        <p:spPr>
          <a:xfrm rot="-6078961">
            <a:off x="2064122" y="6880135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1_Scrapbook_Template_SlidesMania_2">
  <p:cSld name="0071_Scrapbook_Template_SlidesMania_2">
    <p:bg>
      <p:bgPr>
        <a:solidFill>
          <a:srgbClr val="7153A0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pared&#10;&#10;Descripción generada automáticamente" id="64" name="Google Shape;6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3806" y="94279"/>
            <a:ext cx="5859263" cy="668324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Imagen que contiene pared&#10;&#10;Descripción generada automáticamente" id="65" name="Google Shape;6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812" y="93168"/>
            <a:ext cx="5859263" cy="668324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66" name="Google Shape;66;p3"/>
          <p:cNvSpPr/>
          <p:nvPr/>
        </p:nvSpPr>
        <p:spPr>
          <a:xfrm rot="-5400000">
            <a:off x="5771336" y="598534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/>
          <p:nvPr/>
        </p:nvSpPr>
        <p:spPr>
          <a:xfrm rot="-5400000">
            <a:off x="5768207" y="497436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"/>
          <p:cNvSpPr/>
          <p:nvPr/>
        </p:nvSpPr>
        <p:spPr>
          <a:xfrm rot="-5400000">
            <a:off x="5771336" y="389359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"/>
          <p:cNvSpPr/>
          <p:nvPr/>
        </p:nvSpPr>
        <p:spPr>
          <a:xfrm rot="-5400000">
            <a:off x="5758375" y="2808123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 rot="-5400000">
            <a:off x="5767611" y="172897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 rot="-5400000">
            <a:off x="5764482" y="65392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/>
          <p:nvPr/>
        </p:nvSpPr>
        <p:spPr>
          <a:xfrm rot="-5400000">
            <a:off x="5767611" y="545800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/>
          <p:nvPr/>
        </p:nvSpPr>
        <p:spPr>
          <a:xfrm rot="-5400000">
            <a:off x="5764482" y="4456853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rot="-5400000">
            <a:off x="5767611" y="337608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/>
          <p:nvPr/>
        </p:nvSpPr>
        <p:spPr>
          <a:xfrm rot="-5400000">
            <a:off x="5754650" y="230044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/>
          <p:nvPr/>
        </p:nvSpPr>
        <p:spPr>
          <a:xfrm rot="-5400000">
            <a:off x="5763886" y="120163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/>
          <p:nvPr/>
        </p:nvSpPr>
        <p:spPr>
          <a:xfrm rot="-5400000">
            <a:off x="5760757" y="115563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"/>
          <p:cNvSpPr/>
          <p:nvPr/>
        </p:nvSpPr>
        <p:spPr>
          <a:xfrm rot="-5400000">
            <a:off x="5772524" y="648241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/>
          <p:nvPr/>
        </p:nvSpPr>
        <p:spPr>
          <a:xfrm rot="-5400000">
            <a:off x="6190869" y="597551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"/>
          <p:cNvSpPr/>
          <p:nvPr/>
        </p:nvSpPr>
        <p:spPr>
          <a:xfrm rot="-5400000">
            <a:off x="6177908" y="496452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"/>
          <p:cNvSpPr/>
          <p:nvPr/>
        </p:nvSpPr>
        <p:spPr>
          <a:xfrm rot="-5400000">
            <a:off x="6190869" y="389359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/>
          <p:nvPr/>
        </p:nvSpPr>
        <p:spPr>
          <a:xfrm rot="-5400000">
            <a:off x="6177908" y="279829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"/>
          <p:cNvSpPr/>
          <p:nvPr/>
        </p:nvSpPr>
        <p:spPr>
          <a:xfrm rot="-5400000">
            <a:off x="6187144" y="171913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"/>
          <p:cNvSpPr/>
          <p:nvPr/>
        </p:nvSpPr>
        <p:spPr>
          <a:xfrm rot="-5400000">
            <a:off x="6106304" y="497724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"/>
          <p:cNvSpPr/>
          <p:nvPr/>
        </p:nvSpPr>
        <p:spPr>
          <a:xfrm rot="-5400000">
            <a:off x="6101389" y="488025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"/>
          <p:cNvSpPr/>
          <p:nvPr/>
        </p:nvSpPr>
        <p:spPr>
          <a:xfrm rot="-5400000">
            <a:off x="6101387" y="389822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"/>
          <p:cNvSpPr/>
          <p:nvPr/>
        </p:nvSpPr>
        <p:spPr>
          <a:xfrm rot="-5400000">
            <a:off x="6106304" y="380124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/>
          <p:nvPr/>
        </p:nvSpPr>
        <p:spPr>
          <a:xfrm rot="-5400000">
            <a:off x="6101389" y="281683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/>
          <p:nvPr/>
        </p:nvSpPr>
        <p:spPr>
          <a:xfrm rot="-5400000">
            <a:off x="6096474" y="2719846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"/>
          <p:cNvSpPr/>
          <p:nvPr/>
        </p:nvSpPr>
        <p:spPr>
          <a:xfrm rot="-5400000">
            <a:off x="6106304" y="1737814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 rot="-5400000">
            <a:off x="6101389" y="164083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 rot="-5400000">
            <a:off x="6174183" y="64409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 rot="-5400000">
            <a:off x="6106304" y="645094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"/>
          <p:cNvSpPr/>
          <p:nvPr/>
        </p:nvSpPr>
        <p:spPr>
          <a:xfrm rot="-5400000">
            <a:off x="6101389" y="54811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"/>
          <p:cNvSpPr/>
          <p:nvPr/>
        </p:nvSpPr>
        <p:spPr>
          <a:xfrm rot="-5400000">
            <a:off x="6081727" y="598579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/>
          <p:nvPr/>
        </p:nvSpPr>
        <p:spPr>
          <a:xfrm rot="-5400000">
            <a:off x="6086644" y="5888815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/>
          <p:nvPr/>
        </p:nvSpPr>
        <p:spPr>
          <a:xfrm rot="-5400000">
            <a:off x="6187144" y="544817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/>
          <p:nvPr/>
        </p:nvSpPr>
        <p:spPr>
          <a:xfrm rot="-5400000">
            <a:off x="6174183" y="444702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/>
          <p:nvPr/>
        </p:nvSpPr>
        <p:spPr>
          <a:xfrm rot="-5400000">
            <a:off x="6187144" y="336625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 rot="-5400000">
            <a:off x="6174183" y="229061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 rot="-5400000">
            <a:off x="6183419" y="119179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 rot="-5400000">
            <a:off x="6102579" y="444990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 rot="-5400000">
            <a:off x="6097664" y="435291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 rot="-5400000">
            <a:off x="6097662" y="337088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 rot="-5400000">
            <a:off x="6102579" y="327390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 rot="-5400000">
            <a:off x="6097664" y="228949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 rot="-5400000">
            <a:off x="6092749" y="2192506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5400000">
            <a:off x="6102579" y="1210474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5400000">
            <a:off x="6097664" y="111349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5400000">
            <a:off x="6180290" y="10573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 rot="-5400000">
            <a:off x="6112411" y="107922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 rot="-5400000">
            <a:off x="6097664" y="10938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 rot="-5400000">
            <a:off x="6078002" y="545845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 rot="-5400000">
            <a:off x="6082919" y="5361475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 rot="-5400000">
            <a:off x="6192057" y="647257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 rot="-5400000">
            <a:off x="6082915" y="6482861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 rot="-5400000">
            <a:off x="6087832" y="638587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589936" y="1868129"/>
            <a:ext cx="757084" cy="717755"/>
          </a:xfrm>
          <a:prstGeom prst="frame">
            <a:avLst>
              <a:gd fmla="val 12830" name="adj1"/>
            </a:avLst>
          </a:prstGeom>
          <a:solidFill>
            <a:srgbClr val="4B37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589936" y="2875935"/>
            <a:ext cx="757084" cy="717755"/>
          </a:xfrm>
          <a:prstGeom prst="frame">
            <a:avLst>
              <a:gd fmla="val 12830" name="adj1"/>
            </a:avLst>
          </a:prstGeom>
          <a:solidFill>
            <a:srgbClr val="4B37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589936" y="3883741"/>
            <a:ext cx="757084" cy="717755"/>
          </a:xfrm>
          <a:prstGeom prst="frame">
            <a:avLst>
              <a:gd fmla="val 12830" name="adj1"/>
            </a:avLst>
          </a:prstGeom>
          <a:solidFill>
            <a:srgbClr val="4B37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589936" y="4891547"/>
            <a:ext cx="757084" cy="717755"/>
          </a:xfrm>
          <a:prstGeom prst="frame">
            <a:avLst>
              <a:gd fmla="val 12830" name="adj1"/>
            </a:avLst>
          </a:prstGeom>
          <a:solidFill>
            <a:srgbClr val="4B37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233050" y="63728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1_Scrapbook_Template_SlidesMania_5">
  <p:cSld name="0071_Scrapbook_Template_SlidesMania_5">
    <p:bg>
      <p:bgPr>
        <a:solidFill>
          <a:srgbClr val="B55475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pared&#10;&#10;Descripción generada automáticamente" id="124" name="Google Shape;1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3806" y="94279"/>
            <a:ext cx="5859263" cy="668324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Imagen que contiene pared&#10;&#10;Descripción generada automáticamente" id="125" name="Google Shape;12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812" y="93168"/>
            <a:ext cx="5859263" cy="668324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126" name="Google Shape;126;p4"/>
          <p:cNvSpPr/>
          <p:nvPr/>
        </p:nvSpPr>
        <p:spPr>
          <a:xfrm rot="-5400000">
            <a:off x="5771336" y="598534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 rot="-5400000">
            <a:off x="5768207" y="497436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 rot="-5400000">
            <a:off x="5771336" y="389359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 rot="-5400000">
            <a:off x="5758375" y="2808123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 rot="-5400000">
            <a:off x="5767611" y="172897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 rot="-5400000">
            <a:off x="5764482" y="65392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 rot="-5400000">
            <a:off x="5767611" y="545800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 rot="-5400000">
            <a:off x="5764482" y="4456853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 rot="-5400000">
            <a:off x="5767611" y="337608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 rot="-5400000">
            <a:off x="5754650" y="230044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 rot="-5400000">
            <a:off x="5763886" y="120163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 rot="-5400000">
            <a:off x="5760757" y="115563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 rot="-5400000">
            <a:off x="5772524" y="648241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 rot="-5400000">
            <a:off x="6190869" y="597551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 rot="-5400000">
            <a:off x="6177908" y="496452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 rot="-5400000">
            <a:off x="6190869" y="389359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 rot="-5400000">
            <a:off x="6177908" y="279829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 rot="-5400000">
            <a:off x="6187144" y="171913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 rot="-5400000">
            <a:off x="6106304" y="497724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 rot="-5400000">
            <a:off x="6101389" y="488025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 rot="-5400000">
            <a:off x="6101387" y="389822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 rot="-5400000">
            <a:off x="6106304" y="380124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 rot="-5400000">
            <a:off x="6101389" y="281683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 rot="-5400000">
            <a:off x="6096474" y="2719846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 rot="-5400000">
            <a:off x="6106304" y="1737814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 rot="-5400000">
            <a:off x="6101389" y="164083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 rot="-5400000">
            <a:off x="6174183" y="64409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 rot="-5400000">
            <a:off x="6106304" y="645094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 rot="-5400000">
            <a:off x="6101389" y="54811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-5400000">
            <a:off x="6081727" y="598579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 rot="-5400000">
            <a:off x="6086644" y="5888815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-5400000">
            <a:off x="6187144" y="544817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 rot="-5400000">
            <a:off x="6174183" y="444702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/>
          <p:nvPr/>
        </p:nvSpPr>
        <p:spPr>
          <a:xfrm rot="-5400000">
            <a:off x="6187144" y="336625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-5400000">
            <a:off x="6174183" y="229061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-5400000">
            <a:off x="6183419" y="119179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-5400000">
            <a:off x="6102579" y="444990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/>
          <p:nvPr/>
        </p:nvSpPr>
        <p:spPr>
          <a:xfrm rot="-5400000">
            <a:off x="6097664" y="435291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/>
          <p:nvPr/>
        </p:nvSpPr>
        <p:spPr>
          <a:xfrm rot="-5400000">
            <a:off x="6097662" y="337088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/>
          <p:nvPr/>
        </p:nvSpPr>
        <p:spPr>
          <a:xfrm rot="-5400000">
            <a:off x="6102579" y="327390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/>
          <p:nvPr/>
        </p:nvSpPr>
        <p:spPr>
          <a:xfrm rot="-5400000">
            <a:off x="6097664" y="228949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/>
          <p:nvPr/>
        </p:nvSpPr>
        <p:spPr>
          <a:xfrm rot="-5400000">
            <a:off x="6092749" y="2192506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"/>
          <p:cNvSpPr/>
          <p:nvPr/>
        </p:nvSpPr>
        <p:spPr>
          <a:xfrm rot="-5400000">
            <a:off x="6102579" y="1210474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 rot="-5400000">
            <a:off x="6097664" y="111349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/>
          <p:nvPr/>
        </p:nvSpPr>
        <p:spPr>
          <a:xfrm rot="-5400000">
            <a:off x="6180290" y="10573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/>
          <p:nvPr/>
        </p:nvSpPr>
        <p:spPr>
          <a:xfrm rot="-5400000">
            <a:off x="6112411" y="107922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/>
          <p:nvPr/>
        </p:nvSpPr>
        <p:spPr>
          <a:xfrm rot="-5400000">
            <a:off x="6097664" y="10938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/>
          <p:nvPr/>
        </p:nvSpPr>
        <p:spPr>
          <a:xfrm rot="-5400000">
            <a:off x="6078002" y="545845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/>
          <p:nvPr/>
        </p:nvSpPr>
        <p:spPr>
          <a:xfrm rot="-5400000">
            <a:off x="6082919" y="5361475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/>
          <p:nvPr/>
        </p:nvSpPr>
        <p:spPr>
          <a:xfrm rot="-5400000">
            <a:off x="6192057" y="647257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/>
          <p:nvPr/>
        </p:nvSpPr>
        <p:spPr>
          <a:xfrm rot="-5400000">
            <a:off x="6082915" y="6482861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/>
          <p:nvPr/>
        </p:nvSpPr>
        <p:spPr>
          <a:xfrm rot="-5400000">
            <a:off x="6087832" y="638587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7485" y="0"/>
            <a:ext cx="6051487" cy="121954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 txBox="1"/>
          <p:nvPr/>
        </p:nvSpPr>
        <p:spPr>
          <a:xfrm>
            <a:off x="233050" y="63728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1_Scrapbook_Template_SlidesMania_6">
  <p:cSld name="0071_Scrapbook_Template_SlidesMania_6">
    <p:bg>
      <p:bgPr>
        <a:solidFill>
          <a:srgbClr val="7C9263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pared&#10;&#10;Descripción generada automáticamente" id="181" name="Google Shape;18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3806" y="94279"/>
            <a:ext cx="5859263" cy="668324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Imagen que contiene pared&#10;&#10;Descripción generada automáticamente" id="182" name="Google Shape;18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812" y="93168"/>
            <a:ext cx="5859263" cy="668324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183" name="Google Shape;183;p5"/>
          <p:cNvSpPr/>
          <p:nvPr/>
        </p:nvSpPr>
        <p:spPr>
          <a:xfrm rot="-5400000">
            <a:off x="5771336" y="598534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5400000">
            <a:off x="5768207" y="497436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5400000">
            <a:off x="5771336" y="389359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5400000">
            <a:off x="5758375" y="2808123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5400000">
            <a:off x="5767611" y="172897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5400000">
            <a:off x="5764482" y="65392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5400000">
            <a:off x="5767611" y="545800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5400000">
            <a:off x="5764482" y="4456853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5400000">
            <a:off x="5767611" y="337608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5400000">
            <a:off x="5754650" y="230044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5400000">
            <a:off x="5763886" y="120163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 rot="-5400000">
            <a:off x="5760757" y="115563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 rot="-5400000">
            <a:off x="5772524" y="648241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 rot="-5400000">
            <a:off x="6190869" y="597551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 rot="-5400000">
            <a:off x="6177908" y="496452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 rot="-5400000">
            <a:off x="6190869" y="389359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 rot="-5400000">
            <a:off x="6177908" y="279829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 rot="-5400000">
            <a:off x="6187144" y="171913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 rot="-5400000">
            <a:off x="6106304" y="497724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 rot="-5400000">
            <a:off x="6101389" y="488025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 rot="-5400000">
            <a:off x="6101387" y="389822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 rot="-5400000">
            <a:off x="6106304" y="380124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5"/>
          <p:cNvSpPr/>
          <p:nvPr/>
        </p:nvSpPr>
        <p:spPr>
          <a:xfrm rot="-5400000">
            <a:off x="6101389" y="281683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5"/>
          <p:cNvSpPr/>
          <p:nvPr/>
        </p:nvSpPr>
        <p:spPr>
          <a:xfrm rot="-5400000">
            <a:off x="6096474" y="2719846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5"/>
          <p:cNvSpPr/>
          <p:nvPr/>
        </p:nvSpPr>
        <p:spPr>
          <a:xfrm rot="-5400000">
            <a:off x="6106304" y="1737814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5"/>
          <p:cNvSpPr/>
          <p:nvPr/>
        </p:nvSpPr>
        <p:spPr>
          <a:xfrm rot="-5400000">
            <a:off x="6101389" y="164083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"/>
          <p:cNvSpPr/>
          <p:nvPr/>
        </p:nvSpPr>
        <p:spPr>
          <a:xfrm rot="-5400000">
            <a:off x="6174183" y="64409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"/>
          <p:cNvSpPr/>
          <p:nvPr/>
        </p:nvSpPr>
        <p:spPr>
          <a:xfrm rot="-5400000">
            <a:off x="6106304" y="645094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"/>
          <p:cNvSpPr/>
          <p:nvPr/>
        </p:nvSpPr>
        <p:spPr>
          <a:xfrm rot="-5400000">
            <a:off x="6101389" y="54811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5"/>
          <p:cNvSpPr/>
          <p:nvPr/>
        </p:nvSpPr>
        <p:spPr>
          <a:xfrm rot="-5400000">
            <a:off x="6081727" y="598579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5"/>
          <p:cNvSpPr/>
          <p:nvPr/>
        </p:nvSpPr>
        <p:spPr>
          <a:xfrm rot="-5400000">
            <a:off x="6086644" y="5888815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5"/>
          <p:cNvSpPr/>
          <p:nvPr/>
        </p:nvSpPr>
        <p:spPr>
          <a:xfrm rot="-5400000">
            <a:off x="6187144" y="544817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5"/>
          <p:cNvSpPr/>
          <p:nvPr/>
        </p:nvSpPr>
        <p:spPr>
          <a:xfrm rot="-5400000">
            <a:off x="6174183" y="444702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"/>
          <p:cNvSpPr/>
          <p:nvPr/>
        </p:nvSpPr>
        <p:spPr>
          <a:xfrm rot="-5400000">
            <a:off x="6187144" y="336625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"/>
          <p:cNvSpPr/>
          <p:nvPr/>
        </p:nvSpPr>
        <p:spPr>
          <a:xfrm rot="-5400000">
            <a:off x="6174183" y="229061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"/>
          <p:cNvSpPr/>
          <p:nvPr/>
        </p:nvSpPr>
        <p:spPr>
          <a:xfrm rot="-5400000">
            <a:off x="6183419" y="119179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5"/>
          <p:cNvSpPr/>
          <p:nvPr/>
        </p:nvSpPr>
        <p:spPr>
          <a:xfrm rot="-5400000">
            <a:off x="6102579" y="444990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5"/>
          <p:cNvSpPr/>
          <p:nvPr/>
        </p:nvSpPr>
        <p:spPr>
          <a:xfrm rot="-5400000">
            <a:off x="6097664" y="435291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5"/>
          <p:cNvSpPr/>
          <p:nvPr/>
        </p:nvSpPr>
        <p:spPr>
          <a:xfrm rot="-5400000">
            <a:off x="6097662" y="337088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5"/>
          <p:cNvSpPr/>
          <p:nvPr/>
        </p:nvSpPr>
        <p:spPr>
          <a:xfrm rot="-5400000">
            <a:off x="6102579" y="327390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5"/>
          <p:cNvSpPr/>
          <p:nvPr/>
        </p:nvSpPr>
        <p:spPr>
          <a:xfrm rot="-5400000">
            <a:off x="6097664" y="228949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5"/>
          <p:cNvSpPr/>
          <p:nvPr/>
        </p:nvSpPr>
        <p:spPr>
          <a:xfrm rot="-5400000">
            <a:off x="6092749" y="2192506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5"/>
          <p:cNvSpPr/>
          <p:nvPr/>
        </p:nvSpPr>
        <p:spPr>
          <a:xfrm rot="-5400000">
            <a:off x="6102579" y="1210474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5"/>
          <p:cNvSpPr/>
          <p:nvPr/>
        </p:nvSpPr>
        <p:spPr>
          <a:xfrm rot="-5400000">
            <a:off x="6097664" y="111349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5"/>
          <p:cNvSpPr/>
          <p:nvPr/>
        </p:nvSpPr>
        <p:spPr>
          <a:xfrm rot="-5400000">
            <a:off x="6180290" y="10573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5"/>
          <p:cNvSpPr/>
          <p:nvPr/>
        </p:nvSpPr>
        <p:spPr>
          <a:xfrm rot="-5400000">
            <a:off x="6112411" y="107922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5"/>
          <p:cNvSpPr/>
          <p:nvPr/>
        </p:nvSpPr>
        <p:spPr>
          <a:xfrm rot="-5400000">
            <a:off x="6097664" y="10938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5"/>
          <p:cNvSpPr/>
          <p:nvPr/>
        </p:nvSpPr>
        <p:spPr>
          <a:xfrm rot="-5400000">
            <a:off x="6078002" y="545845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5"/>
          <p:cNvSpPr/>
          <p:nvPr/>
        </p:nvSpPr>
        <p:spPr>
          <a:xfrm rot="-5400000">
            <a:off x="6082919" y="5361475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5"/>
          <p:cNvSpPr/>
          <p:nvPr/>
        </p:nvSpPr>
        <p:spPr>
          <a:xfrm rot="-5400000">
            <a:off x="6192057" y="647257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5"/>
          <p:cNvSpPr/>
          <p:nvPr/>
        </p:nvSpPr>
        <p:spPr>
          <a:xfrm rot="-5400000">
            <a:off x="6082915" y="6482861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5"/>
          <p:cNvSpPr/>
          <p:nvPr/>
        </p:nvSpPr>
        <p:spPr>
          <a:xfrm rot="-5400000">
            <a:off x="6087832" y="638587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7485" y="0"/>
            <a:ext cx="6051487" cy="121954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"/>
          <p:cNvSpPr txBox="1"/>
          <p:nvPr/>
        </p:nvSpPr>
        <p:spPr>
          <a:xfrm>
            <a:off x="233050" y="63728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1_Scrapbook_Template_SlidesMania_4">
  <p:cSld name="0071_Scrapbook_Template_SlidesMania_4">
    <p:bg>
      <p:bgPr>
        <a:solidFill>
          <a:srgbClr val="4E74A3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pared&#10;&#10;Descripción generada automáticamente" id="238" name="Google Shape;23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3806" y="94279"/>
            <a:ext cx="5859263" cy="668324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Imagen que contiene pared&#10;&#10;Descripción generada automáticamente" id="239" name="Google Shape;23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812" y="93168"/>
            <a:ext cx="5859263" cy="668324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240" name="Google Shape;240;p6"/>
          <p:cNvSpPr/>
          <p:nvPr/>
        </p:nvSpPr>
        <p:spPr>
          <a:xfrm rot="-5400000">
            <a:off x="5771336" y="598534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 rot="-5400000">
            <a:off x="5768207" y="497436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/>
        </p:nvSpPr>
        <p:spPr>
          <a:xfrm rot="-5400000">
            <a:off x="5771336" y="389359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 rot="-5400000">
            <a:off x="5758375" y="2808123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"/>
          <p:cNvSpPr/>
          <p:nvPr/>
        </p:nvSpPr>
        <p:spPr>
          <a:xfrm rot="-5400000">
            <a:off x="5767611" y="172897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"/>
          <p:cNvSpPr/>
          <p:nvPr/>
        </p:nvSpPr>
        <p:spPr>
          <a:xfrm rot="-5400000">
            <a:off x="5764482" y="65392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"/>
          <p:cNvSpPr/>
          <p:nvPr/>
        </p:nvSpPr>
        <p:spPr>
          <a:xfrm rot="-5400000">
            <a:off x="5767611" y="545800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6"/>
          <p:cNvSpPr/>
          <p:nvPr/>
        </p:nvSpPr>
        <p:spPr>
          <a:xfrm rot="-5400000">
            <a:off x="5764482" y="4456853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6"/>
          <p:cNvSpPr/>
          <p:nvPr/>
        </p:nvSpPr>
        <p:spPr>
          <a:xfrm rot="-5400000">
            <a:off x="5767611" y="337608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6"/>
          <p:cNvSpPr/>
          <p:nvPr/>
        </p:nvSpPr>
        <p:spPr>
          <a:xfrm rot="-5400000">
            <a:off x="5754650" y="230044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6"/>
          <p:cNvSpPr/>
          <p:nvPr/>
        </p:nvSpPr>
        <p:spPr>
          <a:xfrm rot="-5400000">
            <a:off x="5763886" y="120163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6"/>
          <p:cNvSpPr/>
          <p:nvPr/>
        </p:nvSpPr>
        <p:spPr>
          <a:xfrm rot="-5400000">
            <a:off x="5760757" y="115563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"/>
          <p:cNvSpPr/>
          <p:nvPr/>
        </p:nvSpPr>
        <p:spPr>
          <a:xfrm rot="-5400000">
            <a:off x="5772524" y="648241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6"/>
          <p:cNvSpPr/>
          <p:nvPr/>
        </p:nvSpPr>
        <p:spPr>
          <a:xfrm rot="-5400000">
            <a:off x="6190869" y="597551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6"/>
          <p:cNvSpPr/>
          <p:nvPr/>
        </p:nvSpPr>
        <p:spPr>
          <a:xfrm rot="-5400000">
            <a:off x="6177908" y="496452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6"/>
          <p:cNvSpPr/>
          <p:nvPr/>
        </p:nvSpPr>
        <p:spPr>
          <a:xfrm rot="-5400000">
            <a:off x="6190869" y="389359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6"/>
          <p:cNvSpPr/>
          <p:nvPr/>
        </p:nvSpPr>
        <p:spPr>
          <a:xfrm rot="-5400000">
            <a:off x="6177908" y="279829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6"/>
          <p:cNvSpPr/>
          <p:nvPr/>
        </p:nvSpPr>
        <p:spPr>
          <a:xfrm rot="-5400000">
            <a:off x="6187144" y="171913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6"/>
          <p:cNvSpPr/>
          <p:nvPr/>
        </p:nvSpPr>
        <p:spPr>
          <a:xfrm rot="-5400000">
            <a:off x="6106304" y="497724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6"/>
          <p:cNvSpPr/>
          <p:nvPr/>
        </p:nvSpPr>
        <p:spPr>
          <a:xfrm rot="-5400000">
            <a:off x="6101389" y="488025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6"/>
          <p:cNvSpPr/>
          <p:nvPr/>
        </p:nvSpPr>
        <p:spPr>
          <a:xfrm rot="-5400000">
            <a:off x="6101387" y="389822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6"/>
          <p:cNvSpPr/>
          <p:nvPr/>
        </p:nvSpPr>
        <p:spPr>
          <a:xfrm rot="-5400000">
            <a:off x="6106304" y="380124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6"/>
          <p:cNvSpPr/>
          <p:nvPr/>
        </p:nvSpPr>
        <p:spPr>
          <a:xfrm rot="-5400000">
            <a:off x="6101389" y="281683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6"/>
          <p:cNvSpPr/>
          <p:nvPr/>
        </p:nvSpPr>
        <p:spPr>
          <a:xfrm rot="-5400000">
            <a:off x="6096474" y="2719846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6"/>
          <p:cNvSpPr/>
          <p:nvPr/>
        </p:nvSpPr>
        <p:spPr>
          <a:xfrm rot="-5400000">
            <a:off x="6106304" y="1737814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6"/>
          <p:cNvSpPr/>
          <p:nvPr/>
        </p:nvSpPr>
        <p:spPr>
          <a:xfrm rot="-5400000">
            <a:off x="6101389" y="164083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6"/>
          <p:cNvSpPr/>
          <p:nvPr/>
        </p:nvSpPr>
        <p:spPr>
          <a:xfrm rot="-5400000">
            <a:off x="6174183" y="64409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6"/>
          <p:cNvSpPr/>
          <p:nvPr/>
        </p:nvSpPr>
        <p:spPr>
          <a:xfrm rot="-5400000">
            <a:off x="6106304" y="645094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 rot="-5400000">
            <a:off x="6101389" y="54811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-5400000">
            <a:off x="6081727" y="598579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-5400000">
            <a:off x="6086644" y="5888815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5400000">
            <a:off x="6187144" y="544817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6"/>
          <p:cNvSpPr/>
          <p:nvPr/>
        </p:nvSpPr>
        <p:spPr>
          <a:xfrm rot="-5400000">
            <a:off x="6174183" y="444702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6"/>
          <p:cNvSpPr/>
          <p:nvPr/>
        </p:nvSpPr>
        <p:spPr>
          <a:xfrm rot="-5400000">
            <a:off x="6187144" y="336625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6"/>
          <p:cNvSpPr/>
          <p:nvPr/>
        </p:nvSpPr>
        <p:spPr>
          <a:xfrm rot="-5400000">
            <a:off x="6174183" y="229061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6"/>
          <p:cNvSpPr/>
          <p:nvPr/>
        </p:nvSpPr>
        <p:spPr>
          <a:xfrm rot="-5400000">
            <a:off x="6183419" y="119179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6"/>
          <p:cNvSpPr/>
          <p:nvPr/>
        </p:nvSpPr>
        <p:spPr>
          <a:xfrm rot="-5400000">
            <a:off x="6102579" y="444990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6"/>
          <p:cNvSpPr/>
          <p:nvPr/>
        </p:nvSpPr>
        <p:spPr>
          <a:xfrm rot="-5400000">
            <a:off x="6097664" y="435291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6"/>
          <p:cNvSpPr/>
          <p:nvPr/>
        </p:nvSpPr>
        <p:spPr>
          <a:xfrm rot="-5400000">
            <a:off x="6097662" y="337088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6"/>
          <p:cNvSpPr/>
          <p:nvPr/>
        </p:nvSpPr>
        <p:spPr>
          <a:xfrm rot="-5400000">
            <a:off x="6102579" y="327390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6"/>
          <p:cNvSpPr/>
          <p:nvPr/>
        </p:nvSpPr>
        <p:spPr>
          <a:xfrm rot="-5400000">
            <a:off x="6097664" y="228949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6"/>
          <p:cNvSpPr/>
          <p:nvPr/>
        </p:nvSpPr>
        <p:spPr>
          <a:xfrm rot="-5400000">
            <a:off x="6092749" y="2192506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6"/>
          <p:cNvSpPr/>
          <p:nvPr/>
        </p:nvSpPr>
        <p:spPr>
          <a:xfrm rot="-5400000">
            <a:off x="6102579" y="1210474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6"/>
          <p:cNvSpPr/>
          <p:nvPr/>
        </p:nvSpPr>
        <p:spPr>
          <a:xfrm rot="-5400000">
            <a:off x="6097664" y="111349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6"/>
          <p:cNvSpPr/>
          <p:nvPr/>
        </p:nvSpPr>
        <p:spPr>
          <a:xfrm rot="-5400000">
            <a:off x="6180290" y="10573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6"/>
          <p:cNvSpPr/>
          <p:nvPr/>
        </p:nvSpPr>
        <p:spPr>
          <a:xfrm rot="-5400000">
            <a:off x="6112411" y="107922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6"/>
          <p:cNvSpPr/>
          <p:nvPr/>
        </p:nvSpPr>
        <p:spPr>
          <a:xfrm rot="-5400000">
            <a:off x="6097664" y="10938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6"/>
          <p:cNvSpPr/>
          <p:nvPr/>
        </p:nvSpPr>
        <p:spPr>
          <a:xfrm rot="-5400000">
            <a:off x="6078002" y="545845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6"/>
          <p:cNvSpPr/>
          <p:nvPr/>
        </p:nvSpPr>
        <p:spPr>
          <a:xfrm rot="-5400000">
            <a:off x="6082919" y="5361475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6"/>
          <p:cNvSpPr/>
          <p:nvPr/>
        </p:nvSpPr>
        <p:spPr>
          <a:xfrm rot="-5400000">
            <a:off x="6192057" y="647257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6"/>
          <p:cNvSpPr/>
          <p:nvPr/>
        </p:nvSpPr>
        <p:spPr>
          <a:xfrm rot="-5400000">
            <a:off x="6082915" y="6482861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6"/>
          <p:cNvSpPr/>
          <p:nvPr/>
        </p:nvSpPr>
        <p:spPr>
          <a:xfrm rot="-5400000">
            <a:off x="6087832" y="638587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7485" y="0"/>
            <a:ext cx="6051487" cy="121954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6"/>
          <p:cNvSpPr txBox="1"/>
          <p:nvPr/>
        </p:nvSpPr>
        <p:spPr>
          <a:xfrm>
            <a:off x="233050" y="63728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1_Scrapbook_Template_SlidesMania_7">
  <p:cSld name="0071_Scrapbook_Template_SlidesMania_7">
    <p:bg>
      <p:bgPr>
        <a:solidFill>
          <a:srgbClr val="B79214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pared&#10;&#10;Descripción generada automáticamente" id="295" name="Google Shape;29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3806" y="94279"/>
            <a:ext cx="5859263" cy="668324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Imagen que contiene pared&#10;&#10;Descripción generada automáticamente" id="296" name="Google Shape;29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812" y="93168"/>
            <a:ext cx="5859263" cy="668324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297" name="Google Shape;297;p7"/>
          <p:cNvSpPr/>
          <p:nvPr/>
        </p:nvSpPr>
        <p:spPr>
          <a:xfrm rot="-5400000">
            <a:off x="5771336" y="598534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7"/>
          <p:cNvSpPr/>
          <p:nvPr/>
        </p:nvSpPr>
        <p:spPr>
          <a:xfrm rot="-5400000">
            <a:off x="5768207" y="497436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7"/>
          <p:cNvSpPr/>
          <p:nvPr/>
        </p:nvSpPr>
        <p:spPr>
          <a:xfrm rot="-5400000">
            <a:off x="5771336" y="389359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"/>
          <p:cNvSpPr/>
          <p:nvPr/>
        </p:nvSpPr>
        <p:spPr>
          <a:xfrm rot="-5400000">
            <a:off x="5758375" y="2808123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7"/>
          <p:cNvSpPr/>
          <p:nvPr/>
        </p:nvSpPr>
        <p:spPr>
          <a:xfrm rot="-5400000">
            <a:off x="5767611" y="172897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7"/>
          <p:cNvSpPr/>
          <p:nvPr/>
        </p:nvSpPr>
        <p:spPr>
          <a:xfrm rot="-5400000">
            <a:off x="5764482" y="65392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7"/>
          <p:cNvSpPr/>
          <p:nvPr/>
        </p:nvSpPr>
        <p:spPr>
          <a:xfrm rot="-5400000">
            <a:off x="5767611" y="545800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7"/>
          <p:cNvSpPr/>
          <p:nvPr/>
        </p:nvSpPr>
        <p:spPr>
          <a:xfrm rot="-5400000">
            <a:off x="5764482" y="4456853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7"/>
          <p:cNvSpPr/>
          <p:nvPr/>
        </p:nvSpPr>
        <p:spPr>
          <a:xfrm rot="-5400000">
            <a:off x="5767611" y="337608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7"/>
          <p:cNvSpPr/>
          <p:nvPr/>
        </p:nvSpPr>
        <p:spPr>
          <a:xfrm rot="-5400000">
            <a:off x="5754650" y="230044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7"/>
          <p:cNvSpPr/>
          <p:nvPr/>
        </p:nvSpPr>
        <p:spPr>
          <a:xfrm rot="-5400000">
            <a:off x="5763886" y="120163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7"/>
          <p:cNvSpPr/>
          <p:nvPr/>
        </p:nvSpPr>
        <p:spPr>
          <a:xfrm rot="-5400000">
            <a:off x="5760757" y="115563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7"/>
          <p:cNvSpPr/>
          <p:nvPr/>
        </p:nvSpPr>
        <p:spPr>
          <a:xfrm rot="-5400000">
            <a:off x="5772524" y="648241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7"/>
          <p:cNvSpPr/>
          <p:nvPr/>
        </p:nvSpPr>
        <p:spPr>
          <a:xfrm rot="-5400000">
            <a:off x="6190869" y="597551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7"/>
          <p:cNvSpPr/>
          <p:nvPr/>
        </p:nvSpPr>
        <p:spPr>
          <a:xfrm rot="-5400000">
            <a:off x="6177908" y="496452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7"/>
          <p:cNvSpPr/>
          <p:nvPr/>
        </p:nvSpPr>
        <p:spPr>
          <a:xfrm rot="-5400000">
            <a:off x="6190869" y="389359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7"/>
          <p:cNvSpPr/>
          <p:nvPr/>
        </p:nvSpPr>
        <p:spPr>
          <a:xfrm rot="-5400000">
            <a:off x="6177908" y="279829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7"/>
          <p:cNvSpPr/>
          <p:nvPr/>
        </p:nvSpPr>
        <p:spPr>
          <a:xfrm rot="-5400000">
            <a:off x="6187144" y="171913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7"/>
          <p:cNvSpPr/>
          <p:nvPr/>
        </p:nvSpPr>
        <p:spPr>
          <a:xfrm rot="-5400000">
            <a:off x="6106304" y="497724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7"/>
          <p:cNvSpPr/>
          <p:nvPr/>
        </p:nvSpPr>
        <p:spPr>
          <a:xfrm rot="-5400000">
            <a:off x="6101389" y="488025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7"/>
          <p:cNvSpPr/>
          <p:nvPr/>
        </p:nvSpPr>
        <p:spPr>
          <a:xfrm rot="-5400000">
            <a:off x="6101387" y="389822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7"/>
          <p:cNvSpPr/>
          <p:nvPr/>
        </p:nvSpPr>
        <p:spPr>
          <a:xfrm rot="-5400000">
            <a:off x="6106304" y="380124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7"/>
          <p:cNvSpPr/>
          <p:nvPr/>
        </p:nvSpPr>
        <p:spPr>
          <a:xfrm rot="-5400000">
            <a:off x="6101389" y="281683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7"/>
          <p:cNvSpPr/>
          <p:nvPr/>
        </p:nvSpPr>
        <p:spPr>
          <a:xfrm rot="-5400000">
            <a:off x="6096474" y="2719846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7"/>
          <p:cNvSpPr/>
          <p:nvPr/>
        </p:nvSpPr>
        <p:spPr>
          <a:xfrm rot="-5400000">
            <a:off x="6106304" y="1737814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7"/>
          <p:cNvSpPr/>
          <p:nvPr/>
        </p:nvSpPr>
        <p:spPr>
          <a:xfrm rot="-5400000">
            <a:off x="6101389" y="164083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7"/>
          <p:cNvSpPr/>
          <p:nvPr/>
        </p:nvSpPr>
        <p:spPr>
          <a:xfrm rot="-5400000">
            <a:off x="6174183" y="64409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7"/>
          <p:cNvSpPr/>
          <p:nvPr/>
        </p:nvSpPr>
        <p:spPr>
          <a:xfrm rot="-5400000">
            <a:off x="6106304" y="645094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7"/>
          <p:cNvSpPr/>
          <p:nvPr/>
        </p:nvSpPr>
        <p:spPr>
          <a:xfrm rot="-5400000">
            <a:off x="6101389" y="54811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7"/>
          <p:cNvSpPr/>
          <p:nvPr/>
        </p:nvSpPr>
        <p:spPr>
          <a:xfrm rot="-5400000">
            <a:off x="6081727" y="598579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7"/>
          <p:cNvSpPr/>
          <p:nvPr/>
        </p:nvSpPr>
        <p:spPr>
          <a:xfrm rot="-5400000">
            <a:off x="6086644" y="5888815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7"/>
          <p:cNvSpPr/>
          <p:nvPr/>
        </p:nvSpPr>
        <p:spPr>
          <a:xfrm rot="-5400000">
            <a:off x="6187144" y="544817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7"/>
          <p:cNvSpPr/>
          <p:nvPr/>
        </p:nvSpPr>
        <p:spPr>
          <a:xfrm rot="-5400000">
            <a:off x="6174183" y="444702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7"/>
          <p:cNvSpPr/>
          <p:nvPr/>
        </p:nvSpPr>
        <p:spPr>
          <a:xfrm rot="-5400000">
            <a:off x="6187144" y="336625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7"/>
          <p:cNvSpPr/>
          <p:nvPr/>
        </p:nvSpPr>
        <p:spPr>
          <a:xfrm rot="-5400000">
            <a:off x="6174183" y="229061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7"/>
          <p:cNvSpPr/>
          <p:nvPr/>
        </p:nvSpPr>
        <p:spPr>
          <a:xfrm rot="-5400000">
            <a:off x="6183419" y="119179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7"/>
          <p:cNvSpPr/>
          <p:nvPr/>
        </p:nvSpPr>
        <p:spPr>
          <a:xfrm rot="-5400000">
            <a:off x="6102579" y="444990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7"/>
          <p:cNvSpPr/>
          <p:nvPr/>
        </p:nvSpPr>
        <p:spPr>
          <a:xfrm rot="-5400000">
            <a:off x="6097664" y="435291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7"/>
          <p:cNvSpPr/>
          <p:nvPr/>
        </p:nvSpPr>
        <p:spPr>
          <a:xfrm rot="-5400000">
            <a:off x="6097662" y="337088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7"/>
          <p:cNvSpPr/>
          <p:nvPr/>
        </p:nvSpPr>
        <p:spPr>
          <a:xfrm rot="-5400000">
            <a:off x="6102579" y="327390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7"/>
          <p:cNvSpPr/>
          <p:nvPr/>
        </p:nvSpPr>
        <p:spPr>
          <a:xfrm rot="-5400000">
            <a:off x="6097664" y="228949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7"/>
          <p:cNvSpPr/>
          <p:nvPr/>
        </p:nvSpPr>
        <p:spPr>
          <a:xfrm rot="-5400000">
            <a:off x="6092749" y="2192506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7"/>
          <p:cNvSpPr/>
          <p:nvPr/>
        </p:nvSpPr>
        <p:spPr>
          <a:xfrm rot="-5400000">
            <a:off x="6102579" y="1210474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7"/>
          <p:cNvSpPr/>
          <p:nvPr/>
        </p:nvSpPr>
        <p:spPr>
          <a:xfrm rot="-5400000">
            <a:off x="6097664" y="111349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7"/>
          <p:cNvSpPr/>
          <p:nvPr/>
        </p:nvSpPr>
        <p:spPr>
          <a:xfrm rot="-5400000">
            <a:off x="6180290" y="10573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7"/>
          <p:cNvSpPr/>
          <p:nvPr/>
        </p:nvSpPr>
        <p:spPr>
          <a:xfrm rot="-5400000">
            <a:off x="6112411" y="107922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7"/>
          <p:cNvSpPr/>
          <p:nvPr/>
        </p:nvSpPr>
        <p:spPr>
          <a:xfrm rot="-5400000">
            <a:off x="6097664" y="10938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7"/>
          <p:cNvSpPr/>
          <p:nvPr/>
        </p:nvSpPr>
        <p:spPr>
          <a:xfrm rot="-5400000">
            <a:off x="6078002" y="545845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7"/>
          <p:cNvSpPr/>
          <p:nvPr/>
        </p:nvSpPr>
        <p:spPr>
          <a:xfrm rot="-5400000">
            <a:off x="6082919" y="5361475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7"/>
          <p:cNvSpPr/>
          <p:nvPr/>
        </p:nvSpPr>
        <p:spPr>
          <a:xfrm rot="-5400000">
            <a:off x="6192057" y="647257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7"/>
          <p:cNvSpPr/>
          <p:nvPr/>
        </p:nvSpPr>
        <p:spPr>
          <a:xfrm rot="-5400000">
            <a:off x="6082915" y="6482861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7"/>
          <p:cNvSpPr/>
          <p:nvPr/>
        </p:nvSpPr>
        <p:spPr>
          <a:xfrm rot="-5400000">
            <a:off x="6087832" y="638587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7"/>
          <p:cNvSpPr txBox="1"/>
          <p:nvPr/>
        </p:nvSpPr>
        <p:spPr>
          <a:xfrm>
            <a:off x="233050" y="63728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1_Scrapbook_Template_SlidesMania_3">
  <p:cSld name="0071_Scrapbook_Template_SlidesMania_3">
    <p:bg>
      <p:bgPr>
        <a:solidFill>
          <a:srgbClr val="7153A0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pared&#10;&#10;Descripción generada automáticamente" id="351" name="Google Shape;35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3806" y="94279"/>
            <a:ext cx="5859263" cy="668324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Imagen que contiene pared&#10;&#10;Descripción generada automáticamente" id="352" name="Google Shape;35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812" y="93168"/>
            <a:ext cx="5859263" cy="668324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353" name="Google Shape;353;p8"/>
          <p:cNvSpPr/>
          <p:nvPr/>
        </p:nvSpPr>
        <p:spPr>
          <a:xfrm rot="-5400000">
            <a:off x="5771336" y="598534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8"/>
          <p:cNvSpPr/>
          <p:nvPr/>
        </p:nvSpPr>
        <p:spPr>
          <a:xfrm rot="-5400000">
            <a:off x="5768207" y="497436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8"/>
          <p:cNvSpPr/>
          <p:nvPr/>
        </p:nvSpPr>
        <p:spPr>
          <a:xfrm rot="-5400000">
            <a:off x="5771336" y="389359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8"/>
          <p:cNvSpPr/>
          <p:nvPr/>
        </p:nvSpPr>
        <p:spPr>
          <a:xfrm rot="-5400000">
            <a:off x="5758375" y="2808123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8"/>
          <p:cNvSpPr/>
          <p:nvPr/>
        </p:nvSpPr>
        <p:spPr>
          <a:xfrm rot="-5400000">
            <a:off x="5767611" y="172897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8"/>
          <p:cNvSpPr/>
          <p:nvPr/>
        </p:nvSpPr>
        <p:spPr>
          <a:xfrm rot="-5400000">
            <a:off x="5764482" y="65392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8"/>
          <p:cNvSpPr/>
          <p:nvPr/>
        </p:nvSpPr>
        <p:spPr>
          <a:xfrm rot="-5400000">
            <a:off x="5767611" y="545800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8"/>
          <p:cNvSpPr/>
          <p:nvPr/>
        </p:nvSpPr>
        <p:spPr>
          <a:xfrm rot="-5400000">
            <a:off x="5764482" y="4456853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8"/>
          <p:cNvSpPr/>
          <p:nvPr/>
        </p:nvSpPr>
        <p:spPr>
          <a:xfrm rot="-5400000">
            <a:off x="5767611" y="337608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8"/>
          <p:cNvSpPr/>
          <p:nvPr/>
        </p:nvSpPr>
        <p:spPr>
          <a:xfrm rot="-5400000">
            <a:off x="5754650" y="230044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8"/>
          <p:cNvSpPr/>
          <p:nvPr/>
        </p:nvSpPr>
        <p:spPr>
          <a:xfrm rot="-5400000">
            <a:off x="5763886" y="120163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8"/>
          <p:cNvSpPr/>
          <p:nvPr/>
        </p:nvSpPr>
        <p:spPr>
          <a:xfrm rot="-5400000">
            <a:off x="5760757" y="115563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8"/>
          <p:cNvSpPr/>
          <p:nvPr/>
        </p:nvSpPr>
        <p:spPr>
          <a:xfrm rot="-5400000">
            <a:off x="5772524" y="648241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8"/>
          <p:cNvSpPr/>
          <p:nvPr/>
        </p:nvSpPr>
        <p:spPr>
          <a:xfrm rot="-5400000">
            <a:off x="6190869" y="597551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8"/>
          <p:cNvSpPr/>
          <p:nvPr/>
        </p:nvSpPr>
        <p:spPr>
          <a:xfrm rot="-5400000">
            <a:off x="6177908" y="496452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8"/>
          <p:cNvSpPr/>
          <p:nvPr/>
        </p:nvSpPr>
        <p:spPr>
          <a:xfrm rot="-5400000">
            <a:off x="6190869" y="389359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8"/>
          <p:cNvSpPr/>
          <p:nvPr/>
        </p:nvSpPr>
        <p:spPr>
          <a:xfrm rot="-5400000">
            <a:off x="6177908" y="279829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8"/>
          <p:cNvSpPr/>
          <p:nvPr/>
        </p:nvSpPr>
        <p:spPr>
          <a:xfrm rot="-5400000">
            <a:off x="6187144" y="171913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8"/>
          <p:cNvSpPr/>
          <p:nvPr/>
        </p:nvSpPr>
        <p:spPr>
          <a:xfrm rot="-5400000">
            <a:off x="6106304" y="497724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8"/>
          <p:cNvSpPr/>
          <p:nvPr/>
        </p:nvSpPr>
        <p:spPr>
          <a:xfrm rot="-5400000">
            <a:off x="6101389" y="488025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8"/>
          <p:cNvSpPr/>
          <p:nvPr/>
        </p:nvSpPr>
        <p:spPr>
          <a:xfrm rot="-5400000">
            <a:off x="6101387" y="389822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8"/>
          <p:cNvSpPr/>
          <p:nvPr/>
        </p:nvSpPr>
        <p:spPr>
          <a:xfrm rot="-5400000">
            <a:off x="6106304" y="380124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8"/>
          <p:cNvSpPr/>
          <p:nvPr/>
        </p:nvSpPr>
        <p:spPr>
          <a:xfrm rot="-5400000">
            <a:off x="6101389" y="281683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8"/>
          <p:cNvSpPr/>
          <p:nvPr/>
        </p:nvSpPr>
        <p:spPr>
          <a:xfrm rot="-5400000">
            <a:off x="6096474" y="2719846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8"/>
          <p:cNvSpPr/>
          <p:nvPr/>
        </p:nvSpPr>
        <p:spPr>
          <a:xfrm rot="-5400000">
            <a:off x="6106304" y="1737814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8"/>
          <p:cNvSpPr/>
          <p:nvPr/>
        </p:nvSpPr>
        <p:spPr>
          <a:xfrm rot="-5400000">
            <a:off x="6101389" y="164083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8"/>
          <p:cNvSpPr/>
          <p:nvPr/>
        </p:nvSpPr>
        <p:spPr>
          <a:xfrm rot="-5400000">
            <a:off x="6174183" y="64409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8"/>
          <p:cNvSpPr/>
          <p:nvPr/>
        </p:nvSpPr>
        <p:spPr>
          <a:xfrm rot="-5400000">
            <a:off x="6106304" y="645094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8"/>
          <p:cNvSpPr/>
          <p:nvPr/>
        </p:nvSpPr>
        <p:spPr>
          <a:xfrm rot="-5400000">
            <a:off x="6101389" y="54811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8"/>
          <p:cNvSpPr/>
          <p:nvPr/>
        </p:nvSpPr>
        <p:spPr>
          <a:xfrm rot="-5400000">
            <a:off x="6081727" y="598579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8"/>
          <p:cNvSpPr/>
          <p:nvPr/>
        </p:nvSpPr>
        <p:spPr>
          <a:xfrm rot="-5400000">
            <a:off x="6086644" y="5888815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8"/>
          <p:cNvSpPr/>
          <p:nvPr/>
        </p:nvSpPr>
        <p:spPr>
          <a:xfrm rot="-5400000">
            <a:off x="6187144" y="5448177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8"/>
          <p:cNvSpPr/>
          <p:nvPr/>
        </p:nvSpPr>
        <p:spPr>
          <a:xfrm rot="-5400000">
            <a:off x="6174183" y="444702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8"/>
          <p:cNvSpPr/>
          <p:nvPr/>
        </p:nvSpPr>
        <p:spPr>
          <a:xfrm rot="-5400000">
            <a:off x="6187144" y="336625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8"/>
          <p:cNvSpPr/>
          <p:nvPr/>
        </p:nvSpPr>
        <p:spPr>
          <a:xfrm rot="-5400000">
            <a:off x="6174183" y="2290615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8"/>
          <p:cNvSpPr/>
          <p:nvPr/>
        </p:nvSpPr>
        <p:spPr>
          <a:xfrm rot="-5400000">
            <a:off x="6183419" y="119179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8"/>
          <p:cNvSpPr/>
          <p:nvPr/>
        </p:nvSpPr>
        <p:spPr>
          <a:xfrm rot="-5400000">
            <a:off x="6102579" y="444990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8"/>
          <p:cNvSpPr/>
          <p:nvPr/>
        </p:nvSpPr>
        <p:spPr>
          <a:xfrm rot="-5400000">
            <a:off x="6097664" y="435291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8"/>
          <p:cNvSpPr/>
          <p:nvPr/>
        </p:nvSpPr>
        <p:spPr>
          <a:xfrm rot="-5400000">
            <a:off x="6097662" y="337088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8"/>
          <p:cNvSpPr/>
          <p:nvPr/>
        </p:nvSpPr>
        <p:spPr>
          <a:xfrm rot="-5400000">
            <a:off x="6102579" y="3273903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8"/>
          <p:cNvSpPr/>
          <p:nvPr/>
        </p:nvSpPr>
        <p:spPr>
          <a:xfrm rot="-5400000">
            <a:off x="6097664" y="228949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8"/>
          <p:cNvSpPr/>
          <p:nvPr/>
        </p:nvSpPr>
        <p:spPr>
          <a:xfrm rot="-5400000">
            <a:off x="6092749" y="2192506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8"/>
          <p:cNvSpPr/>
          <p:nvPr/>
        </p:nvSpPr>
        <p:spPr>
          <a:xfrm rot="-5400000">
            <a:off x="6102579" y="1210474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8"/>
          <p:cNvSpPr/>
          <p:nvPr/>
        </p:nvSpPr>
        <p:spPr>
          <a:xfrm rot="-5400000">
            <a:off x="6097664" y="1113490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8"/>
          <p:cNvSpPr/>
          <p:nvPr/>
        </p:nvSpPr>
        <p:spPr>
          <a:xfrm rot="-5400000">
            <a:off x="6180290" y="105731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8"/>
          <p:cNvSpPr/>
          <p:nvPr/>
        </p:nvSpPr>
        <p:spPr>
          <a:xfrm rot="-5400000">
            <a:off x="6112411" y="107922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8"/>
          <p:cNvSpPr/>
          <p:nvPr/>
        </p:nvSpPr>
        <p:spPr>
          <a:xfrm rot="-5400000">
            <a:off x="6097664" y="10938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8"/>
          <p:cNvSpPr/>
          <p:nvPr/>
        </p:nvSpPr>
        <p:spPr>
          <a:xfrm rot="-5400000">
            <a:off x="6078002" y="5458459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8"/>
          <p:cNvSpPr/>
          <p:nvPr/>
        </p:nvSpPr>
        <p:spPr>
          <a:xfrm rot="-5400000">
            <a:off x="6082919" y="5361475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8"/>
          <p:cNvSpPr/>
          <p:nvPr/>
        </p:nvSpPr>
        <p:spPr>
          <a:xfrm rot="-5400000">
            <a:off x="6192057" y="6472579"/>
            <a:ext cx="216000" cy="216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8"/>
          <p:cNvSpPr/>
          <p:nvPr/>
        </p:nvSpPr>
        <p:spPr>
          <a:xfrm rot="-5400000">
            <a:off x="6082915" y="6482861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8"/>
          <p:cNvSpPr/>
          <p:nvPr/>
        </p:nvSpPr>
        <p:spPr>
          <a:xfrm rot="-5400000">
            <a:off x="6087832" y="6385877"/>
            <a:ext cx="36000" cy="324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37737"/>
            <a:ext cx="6051487" cy="1219541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8"/>
          <p:cNvSpPr txBox="1"/>
          <p:nvPr/>
        </p:nvSpPr>
        <p:spPr>
          <a:xfrm>
            <a:off x="233050" y="63728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09" name="Google Shape;409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10" name="Google Shape;410;p9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9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s-ES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412" name="Google Shape;412;p9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413" name="Google Shape;413;p9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9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9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9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7" name="Google Shape;417;p9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76200" y="6484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slidesmania.com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0.jpg"/><Relationship Id="rId5" Type="http://schemas.openxmlformats.org/officeDocument/2006/relationships/image" Target="../media/image17.jpg"/><Relationship Id="rId6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2D2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0"/>
          <p:cNvSpPr/>
          <p:nvPr/>
        </p:nvSpPr>
        <p:spPr>
          <a:xfrm rot="-322488">
            <a:off x="2797817" y="2025121"/>
            <a:ext cx="2766840" cy="2880782"/>
          </a:xfrm>
          <a:prstGeom prst="rect">
            <a:avLst/>
          </a:prstGeom>
          <a:solidFill>
            <a:srgbClr val="B1C4DA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0"/>
          <p:cNvSpPr/>
          <p:nvPr/>
        </p:nvSpPr>
        <p:spPr>
          <a:xfrm rot="-1257605">
            <a:off x="4091405" y="1930516"/>
            <a:ext cx="2766840" cy="2880782"/>
          </a:xfrm>
          <a:prstGeom prst="rect">
            <a:avLst/>
          </a:prstGeom>
          <a:solidFill>
            <a:srgbClr val="E2BCC9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0"/>
          <p:cNvSpPr txBox="1"/>
          <p:nvPr/>
        </p:nvSpPr>
        <p:spPr>
          <a:xfrm>
            <a:off x="7281957" y="4106406"/>
            <a:ext cx="4343873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8000" u="none" cap="none" strike="noStrike">
                <a:solidFill>
                  <a:srgbClr val="262626"/>
                </a:solidFill>
                <a:latin typeface="Amatic SC"/>
                <a:ea typeface="Amatic SC"/>
                <a:cs typeface="Amatic SC"/>
                <a:sym typeface="Amatic SC"/>
              </a:rPr>
              <a:t>HERE GOES YOUR TITLE</a:t>
            </a:r>
            <a:endParaRPr/>
          </a:p>
        </p:txBody>
      </p:sp>
      <p:sp>
        <p:nvSpPr>
          <p:cNvPr id="425" name="Google Shape;425;p10"/>
          <p:cNvSpPr/>
          <p:nvPr/>
        </p:nvSpPr>
        <p:spPr>
          <a:xfrm rot="-1257605">
            <a:off x="4091405" y="3151156"/>
            <a:ext cx="2766840" cy="2880782"/>
          </a:xfrm>
          <a:prstGeom prst="rect">
            <a:avLst/>
          </a:prstGeom>
          <a:solidFill>
            <a:srgbClr val="C8D2BC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0"/>
          <p:cNvSpPr/>
          <p:nvPr/>
        </p:nvSpPr>
        <p:spPr>
          <a:xfrm rot="-548032">
            <a:off x="3292957" y="2829910"/>
            <a:ext cx="2766840" cy="2880782"/>
          </a:xfrm>
          <a:prstGeom prst="rect">
            <a:avLst/>
          </a:prstGeom>
          <a:solidFill>
            <a:srgbClr val="F0D77D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9"/>
          <p:cNvSpPr txBox="1"/>
          <p:nvPr/>
        </p:nvSpPr>
        <p:spPr>
          <a:xfrm>
            <a:off x="8300700" y="5056087"/>
            <a:ext cx="3472425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8800">
                <a:solidFill>
                  <a:srgbClr val="3F3F3F"/>
                </a:solidFill>
                <a:latin typeface="Amatic SC"/>
                <a:ea typeface="Amatic SC"/>
                <a:cs typeface="Amatic SC"/>
                <a:sym typeface="Amatic SC"/>
              </a:rPr>
              <a:t>THANK </a:t>
            </a:r>
            <a:r>
              <a:rPr b="1" lang="es-ES" sz="8800">
                <a:solidFill>
                  <a:srgbClr val="344D6C"/>
                </a:solidFill>
                <a:latin typeface="Amatic SC"/>
                <a:ea typeface="Amatic SC"/>
                <a:cs typeface="Amatic SC"/>
                <a:sym typeface="Amatic SC"/>
              </a:rPr>
              <a:t>YOU</a:t>
            </a:r>
            <a:endParaRPr/>
          </a:p>
        </p:txBody>
      </p:sp>
      <p:sp>
        <p:nvSpPr>
          <p:cNvPr id="557" name="Google Shape;557;p19"/>
          <p:cNvSpPr txBox="1"/>
          <p:nvPr/>
        </p:nvSpPr>
        <p:spPr>
          <a:xfrm>
            <a:off x="7177548" y="3483723"/>
            <a:ext cx="451691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rgbClr val="3F3F3F"/>
                </a:solidFill>
                <a:latin typeface="Patrick Hand"/>
                <a:ea typeface="Patrick Hand"/>
                <a:cs typeface="Patrick Hand"/>
                <a:sym typeface="Patrick Hand"/>
              </a:rPr>
              <a:t>Slides: </a:t>
            </a:r>
            <a:r>
              <a:rPr lang="es-ES" sz="4000" u="sng">
                <a:solidFill>
                  <a:srgbClr val="3F3F3F"/>
                </a:solidFill>
                <a:latin typeface="Patrick Hand"/>
                <a:ea typeface="Patrick Hand"/>
                <a:cs typeface="Patrick Hand"/>
                <a:sym typeface="Patrick Ha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SlidesMania</a:t>
            </a:r>
            <a:endParaRPr sz="4000">
              <a:solidFill>
                <a:srgbClr val="3F3F3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3F3F3F"/>
                </a:solidFill>
                <a:latin typeface="Patrick Hand"/>
                <a:ea typeface="Patrick Hand"/>
                <a:cs typeface="Patrick Hand"/>
                <a:sym typeface="Patrick Hand"/>
              </a:rPr>
              <a:t>Images: Freepik</a:t>
            </a:r>
            <a:endParaRPr sz="2400">
              <a:solidFill>
                <a:srgbClr val="3F3F3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3F3F3F"/>
                </a:solidFill>
                <a:latin typeface="Patrick Hand"/>
                <a:ea typeface="Patrick Hand"/>
                <a:cs typeface="Patrick Hand"/>
                <a:sym typeface="Patrick Hand"/>
              </a:rPr>
              <a:t>Fonts used: Patrick Hand and </a:t>
            </a:r>
            <a:r>
              <a:rPr b="1" lang="es-ES" sz="2400">
                <a:solidFill>
                  <a:srgbClr val="3F3F3F"/>
                </a:solidFill>
                <a:latin typeface="Amatic SC"/>
                <a:ea typeface="Amatic SC"/>
                <a:cs typeface="Amatic SC"/>
                <a:sym typeface="Amatic SC"/>
              </a:rPr>
              <a:t>Amatic SC</a:t>
            </a:r>
            <a:endParaRPr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153A0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1"/>
          <p:cNvSpPr/>
          <p:nvPr/>
        </p:nvSpPr>
        <p:spPr>
          <a:xfrm>
            <a:off x="8761306" y="3411408"/>
            <a:ext cx="2766840" cy="2880782"/>
          </a:xfrm>
          <a:prstGeom prst="rect">
            <a:avLst/>
          </a:prstGeom>
          <a:solidFill>
            <a:srgbClr val="C2B5D8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1"/>
          <p:cNvSpPr txBox="1"/>
          <p:nvPr/>
        </p:nvSpPr>
        <p:spPr>
          <a:xfrm>
            <a:off x="379711" y="429141"/>
            <a:ext cx="43438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5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ADD YOUR TITLE HERE</a:t>
            </a:r>
            <a:endParaRPr/>
          </a:p>
        </p:txBody>
      </p:sp>
      <p:sp>
        <p:nvSpPr>
          <p:cNvPr id="433" name="Google Shape;433;p11"/>
          <p:cNvSpPr txBox="1"/>
          <p:nvPr/>
        </p:nvSpPr>
        <p:spPr>
          <a:xfrm>
            <a:off x="1578252" y="2000672"/>
            <a:ext cx="29308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To do number 1</a:t>
            </a:r>
            <a:endParaRPr/>
          </a:p>
        </p:txBody>
      </p:sp>
      <p:sp>
        <p:nvSpPr>
          <p:cNvPr id="434" name="Google Shape;434;p11"/>
          <p:cNvSpPr txBox="1"/>
          <p:nvPr/>
        </p:nvSpPr>
        <p:spPr>
          <a:xfrm>
            <a:off x="1578253" y="2979561"/>
            <a:ext cx="29308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To do number 2</a:t>
            </a:r>
            <a:endParaRPr/>
          </a:p>
        </p:txBody>
      </p:sp>
      <p:sp>
        <p:nvSpPr>
          <p:cNvPr id="435" name="Google Shape;435;p11"/>
          <p:cNvSpPr txBox="1"/>
          <p:nvPr/>
        </p:nvSpPr>
        <p:spPr>
          <a:xfrm>
            <a:off x="1578254" y="3989698"/>
            <a:ext cx="29308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To do number 3</a:t>
            </a:r>
            <a:endParaRPr/>
          </a:p>
        </p:txBody>
      </p:sp>
      <p:sp>
        <p:nvSpPr>
          <p:cNvPr id="436" name="Google Shape;436;p11"/>
          <p:cNvSpPr txBox="1"/>
          <p:nvPr/>
        </p:nvSpPr>
        <p:spPr>
          <a:xfrm>
            <a:off x="1578253" y="4903951"/>
            <a:ext cx="29308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To do number 4</a:t>
            </a:r>
            <a:endParaRPr/>
          </a:p>
        </p:txBody>
      </p:sp>
      <p:pic>
        <p:nvPicPr>
          <p:cNvPr descr="Imagen que contiene pared, niño, interior, cepillo de dientes&#10;&#10;Descripción generada automáticamente" id="437" name="Google Shape;43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13675">
            <a:off x="7389084" y="949044"/>
            <a:ext cx="4099002" cy="2732667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438" name="Google Shape;438;p11"/>
          <p:cNvSpPr/>
          <p:nvPr/>
        </p:nvSpPr>
        <p:spPr>
          <a:xfrm>
            <a:off x="729563" y="1924475"/>
            <a:ext cx="719998" cy="511208"/>
          </a:xfrm>
          <a:custGeom>
            <a:rect b="b" l="l" r="r" t="t"/>
            <a:pathLst>
              <a:path extrusionOk="0" h="8655" w="12294">
                <a:moveTo>
                  <a:pt x="11206" y="1"/>
                </a:moveTo>
                <a:lnTo>
                  <a:pt x="4407" y="6460"/>
                </a:lnTo>
                <a:lnTo>
                  <a:pt x="1124" y="3087"/>
                </a:lnTo>
                <a:lnTo>
                  <a:pt x="0" y="4176"/>
                </a:lnTo>
                <a:lnTo>
                  <a:pt x="4354" y="8654"/>
                </a:lnTo>
                <a:lnTo>
                  <a:pt x="5496" y="7584"/>
                </a:lnTo>
                <a:lnTo>
                  <a:pt x="12294" y="1125"/>
                </a:lnTo>
                <a:lnTo>
                  <a:pt x="1120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1"/>
          <p:cNvSpPr/>
          <p:nvPr/>
        </p:nvSpPr>
        <p:spPr>
          <a:xfrm>
            <a:off x="729563" y="2979550"/>
            <a:ext cx="719998" cy="511208"/>
          </a:xfrm>
          <a:custGeom>
            <a:rect b="b" l="l" r="r" t="t"/>
            <a:pathLst>
              <a:path extrusionOk="0" h="8655" w="12294">
                <a:moveTo>
                  <a:pt x="11206" y="1"/>
                </a:moveTo>
                <a:lnTo>
                  <a:pt x="4407" y="6460"/>
                </a:lnTo>
                <a:lnTo>
                  <a:pt x="1124" y="3087"/>
                </a:lnTo>
                <a:lnTo>
                  <a:pt x="0" y="4176"/>
                </a:lnTo>
                <a:lnTo>
                  <a:pt x="4354" y="8654"/>
                </a:lnTo>
                <a:lnTo>
                  <a:pt x="5496" y="7584"/>
                </a:lnTo>
                <a:lnTo>
                  <a:pt x="12294" y="1125"/>
                </a:lnTo>
                <a:lnTo>
                  <a:pt x="1120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2"/>
          <p:cNvSpPr/>
          <p:nvPr/>
        </p:nvSpPr>
        <p:spPr>
          <a:xfrm>
            <a:off x="9061190" y="921765"/>
            <a:ext cx="2766840" cy="2880782"/>
          </a:xfrm>
          <a:prstGeom prst="rect">
            <a:avLst/>
          </a:prstGeom>
          <a:solidFill>
            <a:srgbClr val="E2BCC9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2"/>
          <p:cNvSpPr/>
          <p:nvPr/>
        </p:nvSpPr>
        <p:spPr>
          <a:xfrm>
            <a:off x="8889302" y="784113"/>
            <a:ext cx="2766840" cy="2880782"/>
          </a:xfrm>
          <a:prstGeom prst="frame">
            <a:avLst>
              <a:gd fmla="val 1743" name="adj1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2"/>
          <p:cNvSpPr/>
          <p:nvPr/>
        </p:nvSpPr>
        <p:spPr>
          <a:xfrm>
            <a:off x="2625977" y="3429000"/>
            <a:ext cx="2766840" cy="2880782"/>
          </a:xfrm>
          <a:prstGeom prst="rect">
            <a:avLst/>
          </a:prstGeom>
          <a:solidFill>
            <a:srgbClr val="E2BCC9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2"/>
          <p:cNvSpPr/>
          <p:nvPr/>
        </p:nvSpPr>
        <p:spPr>
          <a:xfrm>
            <a:off x="2454089" y="3291348"/>
            <a:ext cx="2766840" cy="2880782"/>
          </a:xfrm>
          <a:prstGeom prst="frame">
            <a:avLst>
              <a:gd fmla="val 1743" name="adj1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2"/>
          <p:cNvSpPr txBox="1"/>
          <p:nvPr/>
        </p:nvSpPr>
        <p:spPr>
          <a:xfrm>
            <a:off x="2798155" y="3992228"/>
            <a:ext cx="242248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5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ADD YOUR TITLE HERE</a:t>
            </a:r>
            <a:endParaRPr/>
          </a:p>
        </p:txBody>
      </p:sp>
      <p:sp>
        <p:nvSpPr>
          <p:cNvPr id="449" name="Google Shape;449;p12"/>
          <p:cNvSpPr txBox="1"/>
          <p:nvPr/>
        </p:nvSpPr>
        <p:spPr>
          <a:xfrm>
            <a:off x="722934" y="1671618"/>
            <a:ext cx="415044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Donec quam felis, ultricies, pellentesque.</a:t>
            </a:r>
            <a:endParaRPr/>
          </a:p>
        </p:txBody>
      </p:sp>
      <p:pic>
        <p:nvPicPr>
          <p:cNvPr descr="Imagen que contiene niño, persona, pequeño, joven&#10;&#10;Descripción generada automáticamente" id="450" name="Google Shape;45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8076" y="2210227"/>
            <a:ext cx="4534340" cy="304698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5" name="Google Shape;455;p13"/>
          <p:cNvGraphicFramePr/>
          <p:nvPr/>
        </p:nvGraphicFramePr>
        <p:xfrm>
          <a:off x="6678110" y="3189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{C671D6B4-36F5-42F7-B07F-D75D63544F16}</a:tableStyleId>
              </a:tblPr>
              <a:tblGrid>
                <a:gridCol w="863375"/>
                <a:gridCol w="1354625"/>
                <a:gridCol w="1505050"/>
                <a:gridCol w="1368075"/>
              </a:tblGrid>
              <a:tr h="54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400" u="none" cap="none" strike="noStrike">
                          <a:solidFill>
                            <a:schemeClr val="l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Title 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4E74A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400" u="none" cap="none" strike="noStrike">
                          <a:solidFill>
                            <a:schemeClr val="l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Title 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153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400" u="none" cap="none" strike="noStrike">
                          <a:solidFill>
                            <a:schemeClr val="l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Title 3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554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400" u="none" cap="none" strike="noStrike">
                          <a:solidFill>
                            <a:schemeClr val="l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Title 4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C9263"/>
                    </a:solidFill>
                  </a:tcPr>
                </a:tc>
              </a:tr>
              <a:tr h="96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200" u="none" cap="none" strike="noStrike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EF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200" u="none" cap="none" strike="noStrike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Lorem ipsum</a:t>
                      </a:r>
                      <a:endParaRPr b="0" sz="2200" u="none" cap="none" strike="noStrike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25" marB="45725" marR="91450" marL="91450">
                    <a:solidFill>
                      <a:srgbClr val="ECEF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200" u="none" cap="none" strike="noStrike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Aenean commodo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EF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200" u="none" cap="none" strike="noStrike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Donec quam felis</a:t>
                      </a:r>
                      <a:endParaRPr b="0" sz="2200" u="none" cap="none" strike="noStrike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25" marB="45725" marR="91450" marL="91450">
                    <a:solidFill>
                      <a:srgbClr val="ECEFE8"/>
                    </a:solidFill>
                  </a:tcPr>
                </a:tc>
              </a:tr>
              <a:tr h="96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200" u="none" cap="none" strike="noStrike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200" u="none" cap="none" strike="noStrike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Aenean commodo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200" u="none" cap="none" strike="noStrike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Aenean massa</a:t>
                      </a:r>
                      <a:endParaRPr b="0" sz="2200" u="none" cap="none" strike="noStrike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200" u="none" cap="none" strike="noStrike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</a:tr>
              <a:tr h="96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200" u="none" cap="none" strike="noStrike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EF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200" u="none" cap="none" strike="noStrike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Aenean massa</a:t>
                      </a:r>
                      <a:endParaRPr b="0" sz="2200" u="none" cap="none" strike="noStrike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25" marB="45725" marR="91450" marL="91450">
                    <a:solidFill>
                      <a:srgbClr val="ECEF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200" u="none" cap="none" strike="noStrike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Cum sociis natoque</a:t>
                      </a:r>
                      <a:endParaRPr b="0" sz="2200" u="none" cap="none" strike="noStrike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25" marB="45725" marR="91450" marL="91450">
                    <a:solidFill>
                      <a:srgbClr val="ECEF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200" u="none" cap="none" strike="noStrike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Aenean massa.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EFE8"/>
                    </a:solidFill>
                  </a:tcPr>
                </a:tc>
              </a:tr>
              <a:tr h="96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200" u="none" cap="none" strike="noStrike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4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200" u="none" cap="none" strike="noStrike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Cum sociis natoque</a:t>
                      </a:r>
                      <a:endParaRPr b="0" sz="2200" u="none" cap="none" strike="noStrike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200" u="none" cap="none" strike="noStrike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Donec quam felis</a:t>
                      </a:r>
                      <a:endParaRPr b="0" sz="2200" u="none" cap="none" strike="noStrike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200" u="none" cap="none" strike="noStrike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Cum sociis</a:t>
                      </a:r>
                      <a:endParaRPr b="0" sz="2200" u="none" cap="none" strike="noStrike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25" marB="45725" marR="91450" marL="91450">
                    <a:solidFill>
                      <a:srgbClr val="F5E8EC"/>
                    </a:solidFill>
                  </a:tcPr>
                </a:tc>
              </a:tr>
              <a:tr h="96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200" u="none" cap="none" strike="noStrike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5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EF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200" u="none" cap="none" strike="noStrike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Donec quam felis</a:t>
                      </a:r>
                      <a:endParaRPr b="0" sz="2200" u="none" cap="none" strike="noStrike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25" marB="45725" marR="91450" marL="91450">
                    <a:solidFill>
                      <a:srgbClr val="ECEF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200" u="none" cap="none" strike="noStrike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25" marB="45725" marR="91450" marL="91450">
                    <a:solidFill>
                      <a:srgbClr val="ECEF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200" u="none" cap="none" strike="noStrike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25" marB="45725" marR="91450" marL="91450">
                    <a:solidFill>
                      <a:srgbClr val="ECEFE8"/>
                    </a:solidFill>
                  </a:tcPr>
                </a:tc>
              </a:tr>
            </a:tbl>
          </a:graphicData>
        </a:graphic>
      </p:graphicFrame>
      <p:sp>
        <p:nvSpPr>
          <p:cNvPr id="456" name="Google Shape;456;p13"/>
          <p:cNvSpPr/>
          <p:nvPr/>
        </p:nvSpPr>
        <p:spPr>
          <a:xfrm>
            <a:off x="1347783" y="1612490"/>
            <a:ext cx="3420862" cy="4670322"/>
          </a:xfrm>
          <a:prstGeom prst="rect">
            <a:avLst/>
          </a:prstGeom>
          <a:solidFill>
            <a:srgbClr val="C8D2BC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3"/>
          <p:cNvSpPr/>
          <p:nvPr/>
        </p:nvSpPr>
        <p:spPr>
          <a:xfrm>
            <a:off x="1175895" y="1474838"/>
            <a:ext cx="3420862" cy="4670322"/>
          </a:xfrm>
          <a:prstGeom prst="frame">
            <a:avLst>
              <a:gd fmla="val 1743" name="adj1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3"/>
          <p:cNvSpPr txBox="1"/>
          <p:nvPr/>
        </p:nvSpPr>
        <p:spPr>
          <a:xfrm>
            <a:off x="1527454" y="2932836"/>
            <a:ext cx="271774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5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ADD YOUR TITLE HERE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4D6C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oogle Shape;463;p14"/>
          <p:cNvGrpSpPr/>
          <p:nvPr/>
        </p:nvGrpSpPr>
        <p:grpSpPr>
          <a:xfrm>
            <a:off x="9570098" y="426001"/>
            <a:ext cx="2621902" cy="525625"/>
            <a:chOff x="1959429" y="497437"/>
            <a:chExt cx="2976464" cy="655200"/>
          </a:xfrm>
        </p:grpSpPr>
        <p:sp>
          <p:nvSpPr>
            <p:cNvPr id="464" name="Google Shape;464;p14"/>
            <p:cNvSpPr/>
            <p:nvPr/>
          </p:nvSpPr>
          <p:spPr>
            <a:xfrm>
              <a:off x="1959429" y="497437"/>
              <a:ext cx="793102" cy="655200"/>
            </a:xfrm>
            <a:prstGeom prst="rect">
              <a:avLst/>
            </a:prstGeom>
            <a:solidFill>
              <a:srgbClr val="B1C4D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2631232" y="497437"/>
              <a:ext cx="2304661" cy="653143"/>
            </a:xfrm>
            <a:prstGeom prst="rect">
              <a:avLst/>
            </a:prstGeom>
            <a:solidFill>
              <a:srgbClr val="B1C4DA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4"/>
          <p:cNvSpPr/>
          <p:nvPr/>
        </p:nvSpPr>
        <p:spPr>
          <a:xfrm>
            <a:off x="7034641" y="2052773"/>
            <a:ext cx="2160000" cy="2160000"/>
          </a:xfrm>
          <a:prstGeom prst="rect">
            <a:avLst/>
          </a:prstGeom>
          <a:solidFill>
            <a:srgbClr val="B1C4DA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2892084" y="1257025"/>
            <a:ext cx="2160000" cy="2160000"/>
          </a:xfrm>
          <a:prstGeom prst="rect">
            <a:avLst/>
          </a:prstGeom>
          <a:solidFill>
            <a:srgbClr val="B1C4DA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8" name="Google Shape;468;p14"/>
          <p:cNvGrpSpPr/>
          <p:nvPr/>
        </p:nvGrpSpPr>
        <p:grpSpPr>
          <a:xfrm>
            <a:off x="3109803" y="4467513"/>
            <a:ext cx="2621902" cy="525625"/>
            <a:chOff x="1959429" y="497437"/>
            <a:chExt cx="2976464" cy="655200"/>
          </a:xfrm>
        </p:grpSpPr>
        <p:sp>
          <p:nvSpPr>
            <p:cNvPr id="469" name="Google Shape;469;p14"/>
            <p:cNvSpPr/>
            <p:nvPr/>
          </p:nvSpPr>
          <p:spPr>
            <a:xfrm>
              <a:off x="1959429" y="497437"/>
              <a:ext cx="793102" cy="655200"/>
            </a:xfrm>
            <a:prstGeom prst="rect">
              <a:avLst/>
            </a:prstGeom>
            <a:solidFill>
              <a:srgbClr val="4E74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2631232" y="497437"/>
              <a:ext cx="2304661" cy="653143"/>
            </a:xfrm>
            <a:prstGeom prst="rect">
              <a:avLst/>
            </a:prstGeom>
            <a:solidFill>
              <a:srgbClr val="4E74A3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n que contiene pared, niño, interior, cepillo de dientes&#10;&#10;Descripción generada automáticamente" id="471" name="Google Shape;47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0349" y="732846"/>
            <a:ext cx="2868574" cy="191238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Imagen que contiene persona, suelo, pose, sujetando&#10;&#10;Descripción generada automáticamente" id="472" name="Google Shape;47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445" y="1572782"/>
            <a:ext cx="2868573" cy="191238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Imagen que contiene persona, hierba, exterior, niño&#10;&#10;Descripción generada automáticamente" id="473" name="Google Shape;47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626662">
            <a:off x="8719924" y="4213992"/>
            <a:ext cx="2868575" cy="191238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Imagen que contiene niño, persona, pequeño, joven&#10;&#10;Descripción generada automáticamente" id="474" name="Google Shape;47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870923">
            <a:off x="647804" y="4129189"/>
            <a:ext cx="2868573" cy="191238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475" name="Google Shape;475;p14"/>
          <p:cNvSpPr txBox="1"/>
          <p:nvPr/>
        </p:nvSpPr>
        <p:spPr>
          <a:xfrm>
            <a:off x="4107795" y="4467513"/>
            <a:ext cx="13809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NOTE HERE</a:t>
            </a:r>
            <a:endParaRPr b="1" sz="16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476" name="Google Shape;476;p14"/>
          <p:cNvSpPr/>
          <p:nvPr/>
        </p:nvSpPr>
        <p:spPr>
          <a:xfrm rot="73219">
            <a:off x="3731608" y="954338"/>
            <a:ext cx="415637" cy="562321"/>
          </a:xfrm>
          <a:prstGeom prst="rect">
            <a:avLst/>
          </a:prstGeom>
          <a:solidFill>
            <a:srgbClr val="FAF2D4">
              <a:alpha val="34901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4"/>
          <p:cNvSpPr/>
          <p:nvPr/>
        </p:nvSpPr>
        <p:spPr>
          <a:xfrm rot="73219">
            <a:off x="7821880" y="1520707"/>
            <a:ext cx="415637" cy="831272"/>
          </a:xfrm>
          <a:prstGeom prst="rect">
            <a:avLst/>
          </a:prstGeom>
          <a:solidFill>
            <a:srgbClr val="FAF2D4">
              <a:alpha val="34901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4"/>
          <p:cNvSpPr txBox="1"/>
          <p:nvPr/>
        </p:nvSpPr>
        <p:spPr>
          <a:xfrm>
            <a:off x="7508098" y="2955360"/>
            <a:ext cx="43438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5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ADD YOUR TITLE HERE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15"/>
          <p:cNvGrpSpPr/>
          <p:nvPr/>
        </p:nvGrpSpPr>
        <p:grpSpPr>
          <a:xfrm>
            <a:off x="9570098" y="426001"/>
            <a:ext cx="2621902" cy="525625"/>
            <a:chOff x="1959429" y="497437"/>
            <a:chExt cx="2976464" cy="655200"/>
          </a:xfrm>
        </p:grpSpPr>
        <p:sp>
          <p:nvSpPr>
            <p:cNvPr id="484" name="Google Shape;484;p15"/>
            <p:cNvSpPr/>
            <p:nvPr/>
          </p:nvSpPr>
          <p:spPr>
            <a:xfrm>
              <a:off x="1959429" y="497437"/>
              <a:ext cx="793102" cy="655200"/>
            </a:xfrm>
            <a:prstGeom prst="rect">
              <a:avLst/>
            </a:prstGeom>
            <a:solidFill>
              <a:srgbClr val="F0D7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2631232" y="497437"/>
              <a:ext cx="2304661" cy="653143"/>
            </a:xfrm>
            <a:prstGeom prst="rect">
              <a:avLst/>
            </a:prstGeom>
            <a:solidFill>
              <a:srgbClr val="F0D77D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6" name="Google Shape;486;p15"/>
          <p:cNvSpPr/>
          <p:nvPr/>
        </p:nvSpPr>
        <p:spPr>
          <a:xfrm>
            <a:off x="1559178" y="2148496"/>
            <a:ext cx="3600000" cy="3600000"/>
          </a:xfrm>
          <a:prstGeom prst="rect">
            <a:avLst/>
          </a:prstGeom>
          <a:solidFill>
            <a:srgbClr val="FAF2D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5"/>
          <p:cNvSpPr/>
          <p:nvPr/>
        </p:nvSpPr>
        <p:spPr>
          <a:xfrm>
            <a:off x="6962003" y="792150"/>
            <a:ext cx="3600000" cy="3600000"/>
          </a:xfrm>
          <a:prstGeom prst="rect">
            <a:avLst/>
          </a:prstGeom>
          <a:solidFill>
            <a:srgbClr val="FAF2D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5"/>
          <p:cNvSpPr txBox="1"/>
          <p:nvPr/>
        </p:nvSpPr>
        <p:spPr>
          <a:xfrm>
            <a:off x="639246" y="625002"/>
            <a:ext cx="4150441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Cum sociis natoque penatibus et magnis dis parturient montes, nascetur ridiculus mus.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Donec quam felis, ultricies, pellentesque.</a:t>
            </a:r>
            <a:endParaRPr/>
          </a:p>
        </p:txBody>
      </p:sp>
      <p:sp>
        <p:nvSpPr>
          <p:cNvPr id="489" name="Google Shape;489;p15"/>
          <p:cNvSpPr txBox="1"/>
          <p:nvPr/>
        </p:nvSpPr>
        <p:spPr>
          <a:xfrm>
            <a:off x="7402313" y="2957307"/>
            <a:ext cx="4150441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Cum sociis natoque penatibus et magnis dis parturient montes, nascetur ridiculus mus.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Donec quam felis, ultricies, pellentesque.</a:t>
            </a:r>
            <a:endParaRPr/>
          </a:p>
        </p:txBody>
      </p:sp>
      <p:sp>
        <p:nvSpPr>
          <p:cNvPr id="490" name="Google Shape;490;p15"/>
          <p:cNvSpPr txBox="1"/>
          <p:nvPr/>
        </p:nvSpPr>
        <p:spPr>
          <a:xfrm>
            <a:off x="2204131" y="3811915"/>
            <a:ext cx="271774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5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ADD YOUR TITLE HERE</a:t>
            </a:r>
            <a:endParaRPr/>
          </a:p>
        </p:txBody>
      </p:sp>
      <p:sp>
        <p:nvSpPr>
          <p:cNvPr id="491" name="Google Shape;491;p15"/>
          <p:cNvSpPr txBox="1"/>
          <p:nvPr/>
        </p:nvSpPr>
        <p:spPr>
          <a:xfrm>
            <a:off x="7233331" y="985140"/>
            <a:ext cx="271774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5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ADD YOUR TITLE HERE</a:t>
            </a:r>
            <a:endParaRPr/>
          </a:p>
        </p:txBody>
      </p:sp>
      <p:sp>
        <p:nvSpPr>
          <p:cNvPr id="492" name="Google Shape;492;p15"/>
          <p:cNvSpPr txBox="1"/>
          <p:nvPr/>
        </p:nvSpPr>
        <p:spPr>
          <a:xfrm>
            <a:off x="10568090" y="426001"/>
            <a:ext cx="13809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NOTE HERE</a:t>
            </a:r>
            <a:endParaRPr b="1" sz="16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árbol&#10;&#10;Descripción generada automáticamente" id="497" name="Google Shape;49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745" y="3291840"/>
            <a:ext cx="4981298" cy="3078971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16"/>
          <p:cNvSpPr/>
          <p:nvPr/>
        </p:nvSpPr>
        <p:spPr>
          <a:xfrm>
            <a:off x="7699422" y="1780720"/>
            <a:ext cx="3420862" cy="4374271"/>
          </a:xfrm>
          <a:prstGeom prst="rect">
            <a:avLst/>
          </a:prstGeom>
          <a:solidFill>
            <a:srgbClr val="C2B5D8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6"/>
          <p:cNvSpPr/>
          <p:nvPr/>
        </p:nvSpPr>
        <p:spPr>
          <a:xfrm>
            <a:off x="7527534" y="1643068"/>
            <a:ext cx="3420862" cy="4374271"/>
          </a:xfrm>
          <a:prstGeom prst="frame">
            <a:avLst>
              <a:gd fmla="val 1743" name="adj1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6"/>
          <p:cNvSpPr/>
          <p:nvPr/>
        </p:nvSpPr>
        <p:spPr>
          <a:xfrm>
            <a:off x="2031639" y="5485557"/>
            <a:ext cx="396000" cy="396000"/>
          </a:xfrm>
          <a:prstGeom prst="ellipse">
            <a:avLst/>
          </a:prstGeom>
          <a:solidFill>
            <a:srgbClr val="4B376B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1" name="Google Shape;501;p16"/>
          <p:cNvSpPr/>
          <p:nvPr/>
        </p:nvSpPr>
        <p:spPr>
          <a:xfrm>
            <a:off x="845155" y="2102137"/>
            <a:ext cx="346280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800" u="none" strike="noStrike">
                <a:solidFill>
                  <a:srgbClr val="262626"/>
                </a:solidFill>
                <a:latin typeface="Amatic SC"/>
                <a:ea typeface="Amatic SC"/>
                <a:cs typeface="Amatic SC"/>
                <a:sym typeface="Amatic SC"/>
              </a:rPr>
              <a:t>Lorem ipsum dolor sit amet, consectetuer adipiscing elit.</a:t>
            </a:r>
            <a:endParaRPr/>
          </a:p>
        </p:txBody>
      </p:sp>
      <p:cxnSp>
        <p:nvCxnSpPr>
          <p:cNvPr id="502" name="Google Shape;502;p16"/>
          <p:cNvCxnSpPr>
            <a:stCxn id="500" idx="2"/>
            <a:endCxn id="501" idx="1"/>
          </p:cNvCxnSpPr>
          <p:nvPr/>
        </p:nvCxnSpPr>
        <p:spPr>
          <a:xfrm rot="10800000">
            <a:off x="845139" y="2579157"/>
            <a:ext cx="1186500" cy="3104400"/>
          </a:xfrm>
          <a:prstGeom prst="bentConnector3">
            <a:avLst>
              <a:gd fmla="val 119265" name="adj1"/>
            </a:avLst>
          </a:prstGeom>
          <a:noFill/>
          <a:ln cap="flat" cmpd="sng" w="19050">
            <a:solidFill>
              <a:srgbClr val="4B376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3" name="Google Shape;503;p16"/>
          <p:cNvSpPr/>
          <p:nvPr/>
        </p:nvSpPr>
        <p:spPr>
          <a:xfrm>
            <a:off x="4445130" y="5683557"/>
            <a:ext cx="396000" cy="396000"/>
          </a:xfrm>
          <a:prstGeom prst="ellipse">
            <a:avLst/>
          </a:prstGeom>
          <a:solidFill>
            <a:srgbClr val="4B376B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4" name="Google Shape;504;p16"/>
          <p:cNvSpPr/>
          <p:nvPr/>
        </p:nvSpPr>
        <p:spPr>
          <a:xfrm>
            <a:off x="1760339" y="1030233"/>
            <a:ext cx="346280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800" u="none" strike="noStrike">
                <a:solidFill>
                  <a:srgbClr val="262626"/>
                </a:solidFill>
                <a:latin typeface="Amatic SC"/>
                <a:ea typeface="Amatic SC"/>
                <a:cs typeface="Amatic SC"/>
                <a:sym typeface="Amatic SC"/>
              </a:rPr>
              <a:t>Lorem ipsum dolor sit amet, consectetuer adipiscing elit.</a:t>
            </a:r>
            <a:endParaRPr/>
          </a:p>
        </p:txBody>
      </p:sp>
      <p:cxnSp>
        <p:nvCxnSpPr>
          <p:cNvPr id="505" name="Google Shape;505;p16"/>
          <p:cNvCxnSpPr>
            <a:stCxn id="503" idx="2"/>
            <a:endCxn id="504" idx="3"/>
          </p:cNvCxnSpPr>
          <p:nvPr/>
        </p:nvCxnSpPr>
        <p:spPr>
          <a:xfrm flipH="1" rot="10800000">
            <a:off x="4445130" y="1507257"/>
            <a:ext cx="777900" cy="4374300"/>
          </a:xfrm>
          <a:prstGeom prst="bentConnector5">
            <a:avLst>
              <a:gd fmla="val -29387" name="adj1"/>
              <a:gd fmla="val 46810" name="adj2"/>
              <a:gd fmla="val 129401" name="adj3"/>
            </a:avLst>
          </a:prstGeom>
          <a:noFill/>
          <a:ln cap="flat" cmpd="sng" w="19050">
            <a:solidFill>
              <a:srgbClr val="4B376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6" name="Google Shape;506;p16"/>
          <p:cNvSpPr txBox="1"/>
          <p:nvPr/>
        </p:nvSpPr>
        <p:spPr>
          <a:xfrm>
            <a:off x="7879093" y="2953040"/>
            <a:ext cx="271774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5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ADD YOUR TITLE HERE</a:t>
            </a:r>
            <a:endParaRPr/>
          </a:p>
        </p:txBody>
      </p:sp>
      <p:grpSp>
        <p:nvGrpSpPr>
          <p:cNvPr id="507" name="Google Shape;507;p16"/>
          <p:cNvGrpSpPr/>
          <p:nvPr/>
        </p:nvGrpSpPr>
        <p:grpSpPr>
          <a:xfrm>
            <a:off x="0" y="317823"/>
            <a:ext cx="2621902" cy="525625"/>
            <a:chOff x="-590263" y="274764"/>
            <a:chExt cx="2621902" cy="525625"/>
          </a:xfrm>
        </p:grpSpPr>
        <p:sp>
          <p:nvSpPr>
            <p:cNvPr id="508" name="Google Shape;508;p16"/>
            <p:cNvSpPr/>
            <p:nvPr/>
          </p:nvSpPr>
          <p:spPr>
            <a:xfrm rot="10800000">
              <a:off x="-590263" y="276414"/>
              <a:ext cx="2030125" cy="523975"/>
            </a:xfrm>
            <a:prstGeom prst="rect">
              <a:avLst/>
            </a:prstGeom>
            <a:solidFill>
              <a:srgbClr val="C2B5D8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6"/>
            <p:cNvSpPr/>
            <p:nvPr/>
          </p:nvSpPr>
          <p:spPr>
            <a:xfrm rot="10800000">
              <a:off x="1333013" y="274764"/>
              <a:ext cx="698626" cy="525625"/>
            </a:xfrm>
            <a:prstGeom prst="rect">
              <a:avLst/>
            </a:prstGeom>
            <a:solidFill>
              <a:srgbClr val="C2B5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p16"/>
          <p:cNvSpPr txBox="1"/>
          <p:nvPr/>
        </p:nvSpPr>
        <p:spPr>
          <a:xfrm>
            <a:off x="86232" y="317823"/>
            <a:ext cx="13809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NOTE HERE</a:t>
            </a:r>
            <a:endParaRPr b="1" sz="16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17"/>
          <p:cNvGrpSpPr/>
          <p:nvPr/>
        </p:nvGrpSpPr>
        <p:grpSpPr>
          <a:xfrm>
            <a:off x="6702322" y="1646682"/>
            <a:ext cx="5184876" cy="3256832"/>
            <a:chOff x="0" y="346912"/>
            <a:chExt cx="5184876" cy="3256832"/>
          </a:xfrm>
        </p:grpSpPr>
        <p:sp>
          <p:nvSpPr>
            <p:cNvPr id="516" name="Google Shape;516;p17"/>
            <p:cNvSpPr/>
            <p:nvPr/>
          </p:nvSpPr>
          <p:spPr>
            <a:xfrm>
              <a:off x="977867" y="473928"/>
              <a:ext cx="2787908" cy="2787848"/>
            </a:xfrm>
            <a:prstGeom prst="ellipse">
              <a:avLst/>
            </a:prstGeom>
            <a:solidFill>
              <a:srgbClr val="E2BCC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7"/>
            <p:cNvSpPr txBox="1"/>
            <p:nvPr/>
          </p:nvSpPr>
          <p:spPr>
            <a:xfrm>
              <a:off x="1386147" y="882199"/>
              <a:ext cx="1971348" cy="1971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3200"/>
                <a:buFont typeface="Patrick Hand"/>
                <a:buNone/>
              </a:pPr>
              <a:r>
                <a:rPr b="1" lang="es-ES" sz="3200">
                  <a:solidFill>
                    <a:srgbClr val="262626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Something Here</a:t>
              </a:r>
              <a:endParaRPr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2568588" y="346912"/>
              <a:ext cx="310055" cy="310050"/>
            </a:xfrm>
            <a:prstGeom prst="ellipse">
              <a:avLst/>
            </a:prstGeom>
            <a:solidFill>
              <a:srgbClr val="C2B5D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1834409" y="3054642"/>
              <a:ext cx="224505" cy="224721"/>
            </a:xfrm>
            <a:prstGeom prst="ellipse">
              <a:avLst/>
            </a:prstGeom>
            <a:solidFill>
              <a:srgbClr val="C2B5D8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3945172" y="1605352"/>
              <a:ext cx="224505" cy="224721"/>
            </a:xfrm>
            <a:prstGeom prst="ellipse">
              <a:avLst/>
            </a:prstGeom>
            <a:solidFill>
              <a:srgbClr val="C2B5D8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2870866" y="3293694"/>
              <a:ext cx="310055" cy="310050"/>
            </a:xfrm>
            <a:prstGeom prst="ellipse">
              <a:avLst/>
            </a:prstGeom>
            <a:solidFill>
              <a:srgbClr val="C2B5D8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1898183" y="787561"/>
              <a:ext cx="224505" cy="224721"/>
            </a:xfrm>
            <a:prstGeom prst="ellipse">
              <a:avLst/>
            </a:prstGeom>
            <a:solidFill>
              <a:srgbClr val="C2B5D8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1190447" y="2073033"/>
              <a:ext cx="224505" cy="224721"/>
            </a:xfrm>
            <a:prstGeom prst="ellipse">
              <a:avLst/>
            </a:prstGeom>
            <a:solidFill>
              <a:srgbClr val="C2B5D8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106808" y="977109"/>
              <a:ext cx="1133414" cy="1133051"/>
            </a:xfrm>
            <a:prstGeom prst="ellipse">
              <a:avLst/>
            </a:prstGeom>
            <a:solidFill>
              <a:srgbClr val="C2B5D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7"/>
            <p:cNvSpPr txBox="1"/>
            <p:nvPr/>
          </p:nvSpPr>
          <p:spPr>
            <a:xfrm>
              <a:off x="272793" y="1143040"/>
              <a:ext cx="801444" cy="801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Patrick Hand"/>
                <a:buNone/>
              </a:pPr>
              <a:r>
                <a:rPr b="1" lang="es-ES" sz="1200">
                  <a:solidFill>
                    <a:srgbClr val="262626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Something Here</a:t>
              </a: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2254903" y="797332"/>
              <a:ext cx="310055" cy="310050"/>
            </a:xfrm>
            <a:prstGeom prst="ellipse">
              <a:avLst/>
            </a:prstGeom>
            <a:solidFill>
              <a:srgbClr val="C2B5D8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213098" y="2442358"/>
              <a:ext cx="560485" cy="560500"/>
            </a:xfrm>
            <a:prstGeom prst="ellipse">
              <a:avLst/>
            </a:prstGeom>
            <a:solidFill>
              <a:srgbClr val="C2B5D8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4051462" y="443965"/>
              <a:ext cx="1133414" cy="1133051"/>
            </a:xfrm>
            <a:prstGeom prst="ellipse">
              <a:avLst/>
            </a:prstGeom>
            <a:solidFill>
              <a:srgbClr val="C2B5D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7"/>
            <p:cNvSpPr txBox="1"/>
            <p:nvPr/>
          </p:nvSpPr>
          <p:spPr>
            <a:xfrm>
              <a:off x="4217447" y="609896"/>
              <a:ext cx="801444" cy="801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Patrick Hand"/>
                <a:buNone/>
              </a:pPr>
              <a:r>
                <a:rPr b="1" lang="es-ES" sz="1200">
                  <a:solidFill>
                    <a:srgbClr val="262626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Something Here</a:t>
              </a: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3545937" y="1226257"/>
              <a:ext cx="310055" cy="310050"/>
            </a:xfrm>
            <a:prstGeom prst="ellipse">
              <a:avLst/>
            </a:prstGeom>
            <a:solidFill>
              <a:srgbClr val="C2B5D8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0" y="3109357"/>
              <a:ext cx="224505" cy="224721"/>
            </a:xfrm>
            <a:prstGeom prst="ellipse">
              <a:avLst/>
            </a:prstGeom>
            <a:solidFill>
              <a:srgbClr val="C2B5D8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2238829" y="2789536"/>
              <a:ext cx="224505" cy="224721"/>
            </a:xfrm>
            <a:prstGeom prst="ellipse">
              <a:avLst/>
            </a:prstGeom>
            <a:solidFill>
              <a:srgbClr val="C2B5D8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3" name="Google Shape;533;p17"/>
          <p:cNvSpPr/>
          <p:nvPr/>
        </p:nvSpPr>
        <p:spPr>
          <a:xfrm>
            <a:off x="1465771" y="1870042"/>
            <a:ext cx="3420862" cy="4275120"/>
          </a:xfrm>
          <a:prstGeom prst="rect">
            <a:avLst/>
          </a:prstGeom>
          <a:solidFill>
            <a:srgbClr val="E2BCC9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293883" y="1732390"/>
            <a:ext cx="3420862" cy="4275120"/>
          </a:xfrm>
          <a:prstGeom prst="frame">
            <a:avLst>
              <a:gd fmla="val 1743" name="adj1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7"/>
          <p:cNvSpPr txBox="1"/>
          <p:nvPr/>
        </p:nvSpPr>
        <p:spPr>
          <a:xfrm>
            <a:off x="1625777" y="3162120"/>
            <a:ext cx="271774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5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ADD YOUR TITLE HERE</a:t>
            </a:r>
            <a:endParaRPr/>
          </a:p>
        </p:txBody>
      </p:sp>
      <p:grpSp>
        <p:nvGrpSpPr>
          <p:cNvPr id="536" name="Google Shape;536;p17"/>
          <p:cNvGrpSpPr/>
          <p:nvPr/>
        </p:nvGrpSpPr>
        <p:grpSpPr>
          <a:xfrm>
            <a:off x="9570098" y="426001"/>
            <a:ext cx="2621902" cy="525625"/>
            <a:chOff x="1959429" y="497437"/>
            <a:chExt cx="2976464" cy="655200"/>
          </a:xfrm>
        </p:grpSpPr>
        <p:sp>
          <p:nvSpPr>
            <p:cNvPr id="537" name="Google Shape;537;p17"/>
            <p:cNvSpPr/>
            <p:nvPr/>
          </p:nvSpPr>
          <p:spPr>
            <a:xfrm>
              <a:off x="1959429" y="497437"/>
              <a:ext cx="793102" cy="655200"/>
            </a:xfrm>
            <a:prstGeom prst="rect">
              <a:avLst/>
            </a:prstGeom>
            <a:solidFill>
              <a:srgbClr val="E2BC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2631232" y="497437"/>
              <a:ext cx="2304661" cy="653143"/>
            </a:xfrm>
            <a:prstGeom prst="rect">
              <a:avLst/>
            </a:prstGeom>
            <a:solidFill>
              <a:srgbClr val="E2BCC9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9" name="Google Shape;539;p17"/>
          <p:cNvSpPr txBox="1"/>
          <p:nvPr/>
        </p:nvSpPr>
        <p:spPr>
          <a:xfrm>
            <a:off x="10568090" y="426001"/>
            <a:ext cx="13809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NOTE HERE</a:t>
            </a:r>
            <a:endParaRPr b="1" sz="16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8"/>
          <p:cNvSpPr/>
          <p:nvPr/>
        </p:nvSpPr>
        <p:spPr>
          <a:xfrm>
            <a:off x="2123767" y="2807764"/>
            <a:ext cx="3269049" cy="3108542"/>
          </a:xfrm>
          <a:prstGeom prst="rect">
            <a:avLst/>
          </a:prstGeom>
          <a:solidFill>
            <a:srgbClr val="C8D2BC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niño, persona, pequeño, joven&#10;&#10;Descripción generada automáticamente" id="545" name="Google Shape;5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70923">
            <a:off x="994063" y="1783801"/>
            <a:ext cx="4209345" cy="280623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grpSp>
        <p:nvGrpSpPr>
          <p:cNvPr id="546" name="Google Shape;546;p18"/>
          <p:cNvGrpSpPr/>
          <p:nvPr/>
        </p:nvGrpSpPr>
        <p:grpSpPr>
          <a:xfrm>
            <a:off x="9570098" y="426001"/>
            <a:ext cx="2621902" cy="525625"/>
            <a:chOff x="1959429" y="497437"/>
            <a:chExt cx="2976464" cy="655200"/>
          </a:xfrm>
        </p:grpSpPr>
        <p:sp>
          <p:nvSpPr>
            <p:cNvPr id="547" name="Google Shape;547;p18"/>
            <p:cNvSpPr/>
            <p:nvPr/>
          </p:nvSpPr>
          <p:spPr>
            <a:xfrm>
              <a:off x="1959429" y="497437"/>
              <a:ext cx="793102" cy="655200"/>
            </a:xfrm>
            <a:prstGeom prst="rect">
              <a:avLst/>
            </a:prstGeom>
            <a:solidFill>
              <a:srgbClr val="C8D2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>
              <a:off x="2631232" y="497437"/>
              <a:ext cx="2304661" cy="653143"/>
            </a:xfrm>
            <a:prstGeom prst="rect">
              <a:avLst/>
            </a:prstGeom>
            <a:solidFill>
              <a:srgbClr val="C8D2BC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18"/>
          <p:cNvSpPr txBox="1"/>
          <p:nvPr/>
        </p:nvSpPr>
        <p:spPr>
          <a:xfrm>
            <a:off x="10568090" y="426001"/>
            <a:ext cx="13809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NOTE HERE</a:t>
            </a:r>
            <a:endParaRPr b="1" sz="16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50" name="Google Shape;550;p18"/>
          <p:cNvSpPr txBox="1"/>
          <p:nvPr/>
        </p:nvSpPr>
        <p:spPr>
          <a:xfrm>
            <a:off x="7207194" y="2807763"/>
            <a:ext cx="4150441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Cum sociis natoque penatibus et magnis dis parturient montes, nascetur ridiculus mus.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Donec quam felis, ultricies, pellentesque.</a:t>
            </a:r>
            <a:endParaRPr/>
          </a:p>
        </p:txBody>
      </p:sp>
      <p:sp>
        <p:nvSpPr>
          <p:cNvPr id="551" name="Google Shape;551;p18"/>
          <p:cNvSpPr txBox="1"/>
          <p:nvPr/>
        </p:nvSpPr>
        <p:spPr>
          <a:xfrm>
            <a:off x="7109836" y="1604252"/>
            <a:ext cx="406710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5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ADD YOUR TITLE HERE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071_Scrapbook_Template_SlidesMania">
  <a:themeElements>
    <a:clrScheme name="Papel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