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c1a6e8a7e_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c1a6e8a7e_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5c1ac46c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5c1ac46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c1a6e8a7e_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c1a6e8a7e_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5ccc86e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5ccc86e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c1a6e8a7e_7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c1a6e8a7e_7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375" y="863300"/>
            <a:ext cx="3123626" cy="312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1410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Creating a request (Telegram)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Notes for admin/manager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954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the QR code from the Settings&gt;Channels then download either poster or QR code.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Share the QR code with the requestors. Requestors can also find the Telegram bot via the Telegram Bot ID (Integrations&gt;Telegram). </a:t>
            </a:r>
            <a:endParaRPr>
              <a:solidFill>
                <a:srgbClr val="FF9900"/>
              </a:solidFill>
              <a:highlight>
                <a:srgbClr val="FFFFFF"/>
              </a:highlight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22594" l="0" r="0" t="0"/>
          <a:stretch/>
        </p:blipFill>
        <p:spPr>
          <a:xfrm>
            <a:off x="311700" y="2802986"/>
            <a:ext cx="4456873" cy="1942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27677" l="0" r="0" t="0"/>
          <a:stretch/>
        </p:blipFill>
        <p:spPr>
          <a:xfrm>
            <a:off x="5326650" y="2802986"/>
            <a:ext cx="2711349" cy="2131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" name="Google Shape;68;p15"/>
          <p:cNvSpPr/>
          <p:nvPr/>
        </p:nvSpPr>
        <p:spPr>
          <a:xfrm>
            <a:off x="6332000" y="2881286"/>
            <a:ext cx="320700" cy="66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739325" y="2429511"/>
            <a:ext cx="22929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Poster or QR Code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939675" y="2380836"/>
            <a:ext cx="22929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Telegram Bot ID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request (QR CODE / Poster)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-274320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Using your mobile device, SCAN The following QR Code: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799600" y="1913275"/>
            <a:ext cx="3469500" cy="29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417650" y="2046350"/>
            <a:ext cx="2515800" cy="29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960000" y="1564750"/>
            <a:ext cx="1240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QR CODE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465825" y="1536450"/>
            <a:ext cx="29334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 located at  _________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request (Telegram Bot ID)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-274320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Find the Telegram bot by </a:t>
            </a: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searching / adding</a:t>
            </a: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this ID: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141475" y="2251450"/>
            <a:ext cx="50538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@XXXXXXX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request / fault report (Telegram)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525500" y="1181325"/>
            <a:ext cx="32748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Once you have managed to find the bot, you can now start creating a request! </a:t>
            </a:r>
            <a:b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Follow the easy steps to report a fault or make a request as guided by the bot. </a:t>
            </a:r>
            <a:b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will receive a case ID once the request is successfully made.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50" y="1181325"/>
            <a:ext cx="1818949" cy="382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