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58" r:id="rId3"/>
    <p:sldId id="259" r:id="rId4"/>
    <p:sldId id="260" r:id="rId5"/>
    <p:sldId id="262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9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DE0C79-DD00-4D8C-ACF3-669C5485C4BB}" type="datetimeFigureOut">
              <a:rPr lang="en-IN" smtClean="0"/>
              <a:t>19-10-2026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6E070C-6D1B-4785-8191-7E9E88CD24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52042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 err="1"/>
              <a:t>இஸ்ரவேலை</a:t>
            </a:r>
            <a:r>
              <a:rPr lang="ta-IN" dirty="0"/>
              <a:t> </a:t>
            </a:r>
            <a:r>
              <a:rPr lang="ta-IN" dirty="0" err="1"/>
              <a:t>காப்பவரே</a:t>
            </a:r>
            <a:endParaRPr lang="ta-IN" dirty="0"/>
          </a:p>
          <a:p>
            <a:r>
              <a:rPr lang="en-US" dirty="0"/>
              <a:t>Slide 2 - </a:t>
            </a:r>
            <a:r>
              <a:rPr lang="ta-IN" dirty="0"/>
              <a:t>நீர் சிறந்தவர்</a:t>
            </a:r>
          </a:p>
          <a:p>
            <a:r>
              <a:rPr lang="en-US" dirty="0"/>
              <a:t>Slide 3 - </a:t>
            </a:r>
            <a:r>
              <a:rPr lang="ta-IN" dirty="0"/>
              <a:t>எளிமையான</a:t>
            </a:r>
          </a:p>
          <a:p>
            <a:r>
              <a:rPr lang="en-US" dirty="0"/>
              <a:t>Slide 4 - </a:t>
            </a:r>
            <a:r>
              <a:rPr lang="ta-IN" dirty="0"/>
              <a:t>வறண்டு போன</a:t>
            </a:r>
          </a:p>
          <a:p>
            <a:r>
              <a:rPr lang="en-US" dirty="0"/>
              <a:t>Slide 5 - </a:t>
            </a:r>
            <a:r>
              <a:rPr lang="ta-IN" dirty="0"/>
              <a:t>உலர்ந்து போன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438272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 err="1"/>
              <a:t>இஸ்ரவேலை</a:t>
            </a:r>
            <a:r>
              <a:rPr lang="ta-IN" dirty="0"/>
              <a:t> </a:t>
            </a:r>
            <a:r>
              <a:rPr lang="ta-IN" dirty="0" err="1"/>
              <a:t>காப்பவரே</a:t>
            </a:r>
            <a:endParaRPr lang="ta-IN" dirty="0"/>
          </a:p>
          <a:p>
            <a:r>
              <a:rPr lang="en-US" dirty="0"/>
              <a:t>Slide 2 - </a:t>
            </a:r>
            <a:r>
              <a:rPr lang="ta-IN" dirty="0"/>
              <a:t>நீர் சிறந்தவர்</a:t>
            </a:r>
          </a:p>
          <a:p>
            <a:r>
              <a:rPr lang="en-US" dirty="0"/>
              <a:t>Slide 3 - </a:t>
            </a:r>
            <a:r>
              <a:rPr lang="ta-IN" dirty="0"/>
              <a:t>எளிமையான</a:t>
            </a:r>
          </a:p>
          <a:p>
            <a:r>
              <a:rPr lang="en-US" dirty="0"/>
              <a:t>Slide 4 - </a:t>
            </a:r>
            <a:r>
              <a:rPr lang="ta-IN" dirty="0"/>
              <a:t>வறண்டு போன</a:t>
            </a:r>
          </a:p>
          <a:p>
            <a:r>
              <a:rPr lang="en-US" dirty="0"/>
              <a:t>Slide 5 - </a:t>
            </a:r>
            <a:r>
              <a:rPr lang="ta-IN" dirty="0"/>
              <a:t>உலர்ந்து போன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773028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 err="1"/>
              <a:t>இஸ்ரவேலை</a:t>
            </a:r>
            <a:r>
              <a:rPr lang="ta-IN" dirty="0"/>
              <a:t> </a:t>
            </a:r>
            <a:r>
              <a:rPr lang="ta-IN" dirty="0" err="1"/>
              <a:t>காப்பவரே</a:t>
            </a:r>
            <a:endParaRPr lang="ta-IN" dirty="0"/>
          </a:p>
          <a:p>
            <a:r>
              <a:rPr lang="en-US" dirty="0"/>
              <a:t>Slide 2 - </a:t>
            </a:r>
            <a:r>
              <a:rPr lang="ta-IN" dirty="0"/>
              <a:t>நீர் சிறந்தவர்</a:t>
            </a:r>
          </a:p>
          <a:p>
            <a:r>
              <a:rPr lang="en-US" dirty="0"/>
              <a:t>Slide 3 - </a:t>
            </a:r>
            <a:r>
              <a:rPr lang="ta-IN" dirty="0"/>
              <a:t>எளிமையான</a:t>
            </a:r>
          </a:p>
          <a:p>
            <a:r>
              <a:rPr lang="en-US" dirty="0"/>
              <a:t>Slide 4 - </a:t>
            </a:r>
            <a:r>
              <a:rPr lang="ta-IN" dirty="0"/>
              <a:t>வறண்டு போன</a:t>
            </a:r>
          </a:p>
          <a:p>
            <a:r>
              <a:rPr lang="en-US" dirty="0"/>
              <a:t>Slide 5 - </a:t>
            </a:r>
            <a:r>
              <a:rPr lang="ta-IN" dirty="0"/>
              <a:t>உலர்ந்து போன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898514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 err="1"/>
              <a:t>இஸ்ரவேலை</a:t>
            </a:r>
            <a:r>
              <a:rPr lang="ta-IN" dirty="0"/>
              <a:t> </a:t>
            </a:r>
            <a:r>
              <a:rPr lang="ta-IN" dirty="0" err="1"/>
              <a:t>காப்பவரே</a:t>
            </a:r>
            <a:endParaRPr lang="ta-IN" dirty="0"/>
          </a:p>
          <a:p>
            <a:r>
              <a:rPr lang="en-US" dirty="0"/>
              <a:t>Slide 2 - </a:t>
            </a:r>
            <a:r>
              <a:rPr lang="ta-IN" dirty="0"/>
              <a:t>நீர் சிறந்தவர்</a:t>
            </a:r>
          </a:p>
          <a:p>
            <a:r>
              <a:rPr lang="en-US" dirty="0"/>
              <a:t>Slide 3 - </a:t>
            </a:r>
            <a:r>
              <a:rPr lang="ta-IN" dirty="0"/>
              <a:t>எளிமையான</a:t>
            </a:r>
          </a:p>
          <a:p>
            <a:r>
              <a:rPr lang="en-US" dirty="0"/>
              <a:t>Slide 4 - </a:t>
            </a:r>
            <a:r>
              <a:rPr lang="ta-IN" dirty="0"/>
              <a:t>வறண்டு போன</a:t>
            </a:r>
          </a:p>
          <a:p>
            <a:r>
              <a:rPr lang="en-US" dirty="0"/>
              <a:t>Slide 5 - </a:t>
            </a:r>
            <a:r>
              <a:rPr lang="ta-IN" dirty="0"/>
              <a:t>உலர்ந்து போன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300718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 err="1"/>
              <a:t>இஸ்ரவேலை</a:t>
            </a:r>
            <a:r>
              <a:rPr lang="ta-IN" dirty="0"/>
              <a:t> </a:t>
            </a:r>
            <a:r>
              <a:rPr lang="ta-IN" dirty="0" err="1"/>
              <a:t>காப்பவரே</a:t>
            </a:r>
            <a:endParaRPr lang="ta-IN" dirty="0"/>
          </a:p>
          <a:p>
            <a:r>
              <a:rPr lang="en-US" dirty="0"/>
              <a:t>Slide 2 - </a:t>
            </a:r>
            <a:r>
              <a:rPr lang="ta-IN" dirty="0"/>
              <a:t>நீர் சிறந்தவர்</a:t>
            </a:r>
          </a:p>
          <a:p>
            <a:r>
              <a:rPr lang="en-US" dirty="0"/>
              <a:t>Slide 3 - </a:t>
            </a:r>
            <a:r>
              <a:rPr lang="ta-IN" dirty="0"/>
              <a:t>எளிமையான</a:t>
            </a:r>
          </a:p>
          <a:p>
            <a:r>
              <a:rPr lang="en-US" dirty="0"/>
              <a:t>Slide 4 - </a:t>
            </a:r>
            <a:r>
              <a:rPr lang="ta-IN" dirty="0"/>
              <a:t>வறண்டு போன</a:t>
            </a:r>
          </a:p>
          <a:p>
            <a:r>
              <a:rPr lang="en-US" dirty="0"/>
              <a:t>Slide 5 - </a:t>
            </a:r>
            <a:r>
              <a:rPr lang="ta-IN" dirty="0"/>
              <a:t>உலர்ந்து போன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92451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yr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119A276-6B59-4534-A942-C6F5E05A4C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1999" cy="6858000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59936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12191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913313" y="653370"/>
            <a:ext cx="2365375" cy="2363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051600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12191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913313" y="653463"/>
            <a:ext cx="2365375" cy="2363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787206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149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9B0E7CB-3266-9A45-6DD3-6A0EB4666D37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299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60" r:id="rId2"/>
    <p:sldLayoutId id="2147483661" r:id="rId3"/>
    <p:sldLayoutId id="2147483659" r:id="rId4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DEE55E-946D-4283-B676-EF7F03A0FE6C}"/>
              </a:ext>
            </a:extLst>
          </p:cNvPr>
          <p:cNvSpPr txBox="1"/>
          <p:nvPr/>
        </p:nvSpPr>
        <p:spPr>
          <a:xfrm>
            <a:off x="145773" y="6351103"/>
            <a:ext cx="3101009" cy="477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N" dirty="0"/>
          </a:p>
        </p:txBody>
      </p:sp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C03201D8-2F46-CE54-3DE0-39FA79F2AC6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836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792A7FBA-C516-EF09-62AF-5E91A326B04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5186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802E914D-78ED-6EA6-1AE8-9D503E1753D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608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AE879B61-B5CA-5A6A-41E0-502B81D5DB5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9577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1583B1-9B0C-FF48-A583-E6C0395428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A751CFBA-E5A3-1371-3212-B14480C2FB9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9491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CA538D3-8287-4482-95E2-EB18A9784E5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CE7BA09-3778-40CC-932A-0958B8D7EC5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2270190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125</Words>
  <Application>Microsoft Office PowerPoint</Application>
  <PresentationFormat>Widescreen</PresentationFormat>
  <Paragraphs>30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2024-03-12T00:49:17Z</dcterms:created>
  <dcterms:modified xsi:type="dcterms:W3CDTF">2026-10-19T02:25:03Z</dcterms:modified>
</cp:coreProperties>
</file>