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00" r:id="rId2"/>
  </p:sldIdLst>
  <p:sldSz cx="18288000" cy="10287000"/>
  <p:notesSz cx="6858000" cy="9144000"/>
  <p:embeddedFontLst>
    <p:embeddedFont>
      <p:font typeface="ＭＳ Ｐゴシック" panose="020B0600070205080204" pitchFamily="34" charset="-128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66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8D785-9F37-E5EB-5820-66DB2855A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A398427-0847-A3EC-D65D-A0161EE7389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398427-0847-A3EC-D65D-A0161EE738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E3A4435-2986-AFA2-A2A3-1757005B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A23A35E-7847-F14D-684F-B795932B803C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hape1_20220427_135811">
            <a:extLst>
              <a:ext uri="{FF2B5EF4-FFF2-40B4-BE49-F238E27FC236}">
                <a16:creationId xmlns:a16="http://schemas.microsoft.com/office/drawing/2014/main" id="{E7F58F31-A5E0-103C-9876-A73AD37C16FA}"/>
              </a:ext>
            </a:extLst>
          </p:cNvPr>
          <p:cNvSpPr txBox="1">
            <a:spLocks/>
          </p:cNvSpPr>
          <p:nvPr/>
        </p:nvSpPr>
        <p:spPr>
          <a:xfrm>
            <a:off x="9414734" y="6016015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Shape2_20220427_135811">
            <a:extLst>
              <a:ext uri="{FF2B5EF4-FFF2-40B4-BE49-F238E27FC236}">
                <a16:creationId xmlns:a16="http://schemas.microsoft.com/office/drawing/2014/main" id="{AABC44EB-E0AD-7C03-1486-7A1759C74DD2}"/>
              </a:ext>
            </a:extLst>
          </p:cNvPr>
          <p:cNvSpPr txBox="1">
            <a:spLocks/>
          </p:cNvSpPr>
          <p:nvPr/>
        </p:nvSpPr>
        <p:spPr>
          <a:xfrm>
            <a:off x="9414734" y="6360896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" name="Shape1_20221012_144847">
            <a:extLst>
              <a:ext uri="{FF2B5EF4-FFF2-40B4-BE49-F238E27FC236}">
                <a16:creationId xmlns:a16="http://schemas.microsoft.com/office/drawing/2014/main" id="{BB72C708-6F43-6ED6-33B7-070E6A61F342}"/>
              </a:ext>
            </a:extLst>
          </p:cNvPr>
          <p:cNvSpPr/>
          <p:nvPr/>
        </p:nvSpPr>
        <p:spPr>
          <a:xfrm>
            <a:off x="7752005" y="5684092"/>
            <a:ext cx="1283924" cy="1283924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prstClr val="white"/>
              </a:solidFill>
            </a:endParaRPr>
          </a:p>
        </p:txBody>
      </p:sp>
      <p:sp>
        <p:nvSpPr>
          <p:cNvPr id="9" name="Shape3_20220427_135811">
            <a:extLst>
              <a:ext uri="{FF2B5EF4-FFF2-40B4-BE49-F238E27FC236}">
                <a16:creationId xmlns:a16="http://schemas.microsoft.com/office/drawing/2014/main" id="{6FD1FA43-6DD2-48E6-96E1-2ADFB5A64E77}"/>
              </a:ext>
            </a:extLst>
          </p:cNvPr>
          <p:cNvSpPr txBox="1">
            <a:spLocks/>
          </p:cNvSpPr>
          <p:nvPr/>
        </p:nvSpPr>
        <p:spPr>
          <a:xfrm>
            <a:off x="14905406" y="6016015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10" name="Shape4_20220427_135811">
            <a:extLst>
              <a:ext uri="{FF2B5EF4-FFF2-40B4-BE49-F238E27FC236}">
                <a16:creationId xmlns:a16="http://schemas.microsoft.com/office/drawing/2014/main" id="{CA0A3597-4220-C352-C523-A8AD49637CB5}"/>
              </a:ext>
            </a:extLst>
          </p:cNvPr>
          <p:cNvSpPr txBox="1">
            <a:spLocks/>
          </p:cNvSpPr>
          <p:nvPr/>
        </p:nvSpPr>
        <p:spPr>
          <a:xfrm>
            <a:off x="14905406" y="6360896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" name="Shape2_20221012_144847">
            <a:extLst>
              <a:ext uri="{FF2B5EF4-FFF2-40B4-BE49-F238E27FC236}">
                <a16:creationId xmlns:a16="http://schemas.microsoft.com/office/drawing/2014/main" id="{F115F3BF-966A-45E8-E27D-B32FF083EBC7}"/>
              </a:ext>
            </a:extLst>
          </p:cNvPr>
          <p:cNvSpPr/>
          <p:nvPr/>
        </p:nvSpPr>
        <p:spPr>
          <a:xfrm>
            <a:off x="13242670" y="5684092"/>
            <a:ext cx="1283924" cy="1283924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prstClr val="white"/>
              </a:solidFill>
            </a:endParaRPr>
          </a:p>
        </p:txBody>
      </p:sp>
      <p:sp>
        <p:nvSpPr>
          <p:cNvPr id="12" name="Freeform 380">
            <a:extLst>
              <a:ext uri="{FF2B5EF4-FFF2-40B4-BE49-F238E27FC236}">
                <a16:creationId xmlns:a16="http://schemas.microsoft.com/office/drawing/2014/main" id="{51C3F7FE-CE6A-E300-E968-EB233C881EB9}"/>
              </a:ext>
            </a:extLst>
          </p:cNvPr>
          <p:cNvSpPr>
            <a:spLocks noEditPoints="1"/>
          </p:cNvSpPr>
          <p:nvPr/>
        </p:nvSpPr>
        <p:spPr bwMode="auto">
          <a:xfrm>
            <a:off x="8037963" y="5966489"/>
            <a:ext cx="555366" cy="562488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13" name="Freeform 381">
            <a:extLst>
              <a:ext uri="{FF2B5EF4-FFF2-40B4-BE49-F238E27FC236}">
                <a16:creationId xmlns:a16="http://schemas.microsoft.com/office/drawing/2014/main" id="{E8901291-AA24-5992-9FEA-63253DA6A7F4}"/>
              </a:ext>
            </a:extLst>
          </p:cNvPr>
          <p:cNvSpPr>
            <a:spLocks noEditPoints="1"/>
          </p:cNvSpPr>
          <p:nvPr/>
        </p:nvSpPr>
        <p:spPr bwMode="auto">
          <a:xfrm>
            <a:off x="8465167" y="6393689"/>
            <a:ext cx="284804" cy="291927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14" name="Freeform 382">
            <a:extLst>
              <a:ext uri="{FF2B5EF4-FFF2-40B4-BE49-F238E27FC236}">
                <a16:creationId xmlns:a16="http://schemas.microsoft.com/office/drawing/2014/main" id="{A3710D74-C09C-12FD-FD7D-DDFEDE849D16}"/>
              </a:ext>
            </a:extLst>
          </p:cNvPr>
          <p:cNvSpPr>
            <a:spLocks/>
          </p:cNvSpPr>
          <p:nvPr/>
        </p:nvSpPr>
        <p:spPr bwMode="auto">
          <a:xfrm>
            <a:off x="8130526" y="6059050"/>
            <a:ext cx="199361" cy="199361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15" name="Freeform 156">
            <a:extLst>
              <a:ext uri="{FF2B5EF4-FFF2-40B4-BE49-F238E27FC236}">
                <a16:creationId xmlns:a16="http://schemas.microsoft.com/office/drawing/2014/main" id="{7BAE3415-CE64-0DC5-CDE0-58EFF9662FD3}"/>
              </a:ext>
            </a:extLst>
          </p:cNvPr>
          <p:cNvSpPr>
            <a:spLocks noEditPoints="1"/>
          </p:cNvSpPr>
          <p:nvPr/>
        </p:nvSpPr>
        <p:spPr bwMode="auto">
          <a:xfrm>
            <a:off x="13693217" y="6199503"/>
            <a:ext cx="382829" cy="284733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16" name="Freeform 157">
            <a:extLst>
              <a:ext uri="{FF2B5EF4-FFF2-40B4-BE49-F238E27FC236}">
                <a16:creationId xmlns:a16="http://schemas.microsoft.com/office/drawing/2014/main" id="{DF90AB1B-DF0C-39E8-D134-FD3114FEDB27}"/>
              </a:ext>
            </a:extLst>
          </p:cNvPr>
          <p:cNvSpPr>
            <a:spLocks noEditPoints="1"/>
          </p:cNvSpPr>
          <p:nvPr/>
        </p:nvSpPr>
        <p:spPr bwMode="auto">
          <a:xfrm>
            <a:off x="13501800" y="5946411"/>
            <a:ext cx="765657" cy="759279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17" name="Shape5_20220427_135811">
            <a:extLst>
              <a:ext uri="{FF2B5EF4-FFF2-40B4-BE49-F238E27FC236}">
                <a16:creationId xmlns:a16="http://schemas.microsoft.com/office/drawing/2014/main" id="{B8BF5284-2203-D3C6-FF69-DBF8BAE36844}"/>
              </a:ext>
            </a:extLst>
          </p:cNvPr>
          <p:cNvSpPr txBox="1">
            <a:spLocks/>
          </p:cNvSpPr>
          <p:nvPr/>
        </p:nvSpPr>
        <p:spPr>
          <a:xfrm>
            <a:off x="9414734" y="4261843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18" name="Shape6_20220427_135811">
            <a:extLst>
              <a:ext uri="{FF2B5EF4-FFF2-40B4-BE49-F238E27FC236}">
                <a16:creationId xmlns:a16="http://schemas.microsoft.com/office/drawing/2014/main" id="{60E13F27-B455-0BA9-10BB-0E4DB0319C03}"/>
              </a:ext>
            </a:extLst>
          </p:cNvPr>
          <p:cNvSpPr txBox="1">
            <a:spLocks/>
          </p:cNvSpPr>
          <p:nvPr/>
        </p:nvSpPr>
        <p:spPr>
          <a:xfrm>
            <a:off x="9414734" y="4606721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9" name="Shape3_20221012_144847">
            <a:extLst>
              <a:ext uri="{FF2B5EF4-FFF2-40B4-BE49-F238E27FC236}">
                <a16:creationId xmlns:a16="http://schemas.microsoft.com/office/drawing/2014/main" id="{9CE0A1A0-C025-33BA-BCF1-A217FDA9A0B0}"/>
              </a:ext>
            </a:extLst>
          </p:cNvPr>
          <p:cNvSpPr/>
          <p:nvPr/>
        </p:nvSpPr>
        <p:spPr>
          <a:xfrm>
            <a:off x="7752005" y="3929920"/>
            <a:ext cx="1283924" cy="12839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20" name="Shape7_20220427_135811">
            <a:extLst>
              <a:ext uri="{FF2B5EF4-FFF2-40B4-BE49-F238E27FC236}">
                <a16:creationId xmlns:a16="http://schemas.microsoft.com/office/drawing/2014/main" id="{413C3A8B-89B2-1837-1F63-CC4E1677D8FB}"/>
              </a:ext>
            </a:extLst>
          </p:cNvPr>
          <p:cNvSpPr txBox="1">
            <a:spLocks/>
          </p:cNvSpPr>
          <p:nvPr/>
        </p:nvSpPr>
        <p:spPr>
          <a:xfrm>
            <a:off x="14905406" y="4261843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21" name="Shape0_20220427_135811">
            <a:extLst>
              <a:ext uri="{FF2B5EF4-FFF2-40B4-BE49-F238E27FC236}">
                <a16:creationId xmlns:a16="http://schemas.microsoft.com/office/drawing/2014/main" id="{ED1FEC6F-6F94-591B-5C8B-409C16C7627C}"/>
              </a:ext>
            </a:extLst>
          </p:cNvPr>
          <p:cNvSpPr txBox="1">
            <a:spLocks/>
          </p:cNvSpPr>
          <p:nvPr/>
        </p:nvSpPr>
        <p:spPr>
          <a:xfrm>
            <a:off x="14905406" y="4606721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2" name="Shape4_20221012_144847">
            <a:extLst>
              <a:ext uri="{FF2B5EF4-FFF2-40B4-BE49-F238E27FC236}">
                <a16:creationId xmlns:a16="http://schemas.microsoft.com/office/drawing/2014/main" id="{A92F9083-5F7D-6229-EEC7-7EAE4B3D341D}"/>
              </a:ext>
            </a:extLst>
          </p:cNvPr>
          <p:cNvSpPr/>
          <p:nvPr/>
        </p:nvSpPr>
        <p:spPr>
          <a:xfrm>
            <a:off x="13242670" y="3929920"/>
            <a:ext cx="1283924" cy="1283924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prstClr val="white"/>
              </a:solidFill>
            </a:endParaRPr>
          </a:p>
        </p:txBody>
      </p:sp>
      <p:sp>
        <p:nvSpPr>
          <p:cNvPr id="23" name="Freeform 1532">
            <a:extLst>
              <a:ext uri="{FF2B5EF4-FFF2-40B4-BE49-F238E27FC236}">
                <a16:creationId xmlns:a16="http://schemas.microsoft.com/office/drawing/2014/main" id="{4E6FBBE1-E859-8F3B-68C7-F10B346FA144}"/>
              </a:ext>
            </a:extLst>
          </p:cNvPr>
          <p:cNvSpPr>
            <a:spLocks noEditPoints="1"/>
          </p:cNvSpPr>
          <p:nvPr/>
        </p:nvSpPr>
        <p:spPr bwMode="auto">
          <a:xfrm>
            <a:off x="8537091" y="4712625"/>
            <a:ext cx="188667" cy="185523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24" name="Freeform 1533">
            <a:extLst>
              <a:ext uri="{FF2B5EF4-FFF2-40B4-BE49-F238E27FC236}">
                <a16:creationId xmlns:a16="http://schemas.microsoft.com/office/drawing/2014/main" id="{771C004E-70AB-FF83-EA67-512A9A4CA514}"/>
              </a:ext>
            </a:extLst>
          </p:cNvPr>
          <p:cNvSpPr>
            <a:spLocks/>
          </p:cNvSpPr>
          <p:nvPr/>
        </p:nvSpPr>
        <p:spPr bwMode="auto">
          <a:xfrm>
            <a:off x="8016635" y="4197638"/>
            <a:ext cx="211439" cy="207914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25" name="Freeform 1534">
            <a:extLst>
              <a:ext uri="{FF2B5EF4-FFF2-40B4-BE49-F238E27FC236}">
                <a16:creationId xmlns:a16="http://schemas.microsoft.com/office/drawing/2014/main" id="{6AE5FF4D-FCD4-5434-C3D1-23189A9FA069}"/>
              </a:ext>
            </a:extLst>
          </p:cNvPr>
          <p:cNvSpPr>
            <a:spLocks/>
          </p:cNvSpPr>
          <p:nvPr/>
        </p:nvSpPr>
        <p:spPr bwMode="auto">
          <a:xfrm>
            <a:off x="8010134" y="4309595"/>
            <a:ext cx="237461" cy="182325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26" name="Freeform 1535">
            <a:extLst>
              <a:ext uri="{FF2B5EF4-FFF2-40B4-BE49-F238E27FC236}">
                <a16:creationId xmlns:a16="http://schemas.microsoft.com/office/drawing/2014/main" id="{E72EE69F-7984-C580-63FF-F188EA3318A6}"/>
              </a:ext>
            </a:extLst>
          </p:cNvPr>
          <p:cNvSpPr>
            <a:spLocks/>
          </p:cNvSpPr>
          <p:nvPr/>
        </p:nvSpPr>
        <p:spPr bwMode="auto">
          <a:xfrm>
            <a:off x="8130490" y="4191242"/>
            <a:ext cx="195170" cy="233502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27" name="Freeform 1536">
            <a:extLst>
              <a:ext uri="{FF2B5EF4-FFF2-40B4-BE49-F238E27FC236}">
                <a16:creationId xmlns:a16="http://schemas.microsoft.com/office/drawing/2014/main" id="{9B148B12-D0ED-244D-AD52-BCE94FFC1992}"/>
              </a:ext>
            </a:extLst>
          </p:cNvPr>
          <p:cNvSpPr>
            <a:spLocks/>
          </p:cNvSpPr>
          <p:nvPr/>
        </p:nvSpPr>
        <p:spPr bwMode="auto">
          <a:xfrm>
            <a:off x="8224819" y="4453532"/>
            <a:ext cx="120359" cy="111954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28" name="Freeform 1537">
            <a:extLst>
              <a:ext uri="{FF2B5EF4-FFF2-40B4-BE49-F238E27FC236}">
                <a16:creationId xmlns:a16="http://schemas.microsoft.com/office/drawing/2014/main" id="{48A0E296-D90B-3499-FAD0-AC6AEAE29B94}"/>
              </a:ext>
            </a:extLst>
          </p:cNvPr>
          <p:cNvSpPr>
            <a:spLocks/>
          </p:cNvSpPr>
          <p:nvPr/>
        </p:nvSpPr>
        <p:spPr bwMode="auto">
          <a:xfrm>
            <a:off x="8403726" y="4629458"/>
            <a:ext cx="123609" cy="118352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1" name="Freeform 1538">
            <a:extLst>
              <a:ext uri="{FF2B5EF4-FFF2-40B4-BE49-F238E27FC236}">
                <a16:creationId xmlns:a16="http://schemas.microsoft.com/office/drawing/2014/main" id="{7FA2C422-050E-385E-D91A-5964A5CCC937}"/>
              </a:ext>
            </a:extLst>
          </p:cNvPr>
          <p:cNvSpPr>
            <a:spLocks/>
          </p:cNvSpPr>
          <p:nvPr/>
        </p:nvSpPr>
        <p:spPr bwMode="auto">
          <a:xfrm>
            <a:off x="8273615" y="4405553"/>
            <a:ext cx="302516" cy="297476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2" name="Freeform 1539">
            <a:extLst>
              <a:ext uri="{FF2B5EF4-FFF2-40B4-BE49-F238E27FC236}">
                <a16:creationId xmlns:a16="http://schemas.microsoft.com/office/drawing/2014/main" id="{AFF35DDC-C34E-5065-4CEE-4780379394AA}"/>
              </a:ext>
            </a:extLst>
          </p:cNvPr>
          <p:cNvSpPr>
            <a:spLocks/>
          </p:cNvSpPr>
          <p:nvPr/>
        </p:nvSpPr>
        <p:spPr bwMode="auto">
          <a:xfrm>
            <a:off x="8472034" y="4648654"/>
            <a:ext cx="305771" cy="303875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3" name="Freeform 1540">
            <a:extLst>
              <a:ext uri="{FF2B5EF4-FFF2-40B4-BE49-F238E27FC236}">
                <a16:creationId xmlns:a16="http://schemas.microsoft.com/office/drawing/2014/main" id="{D7CA6D42-E992-AB0E-ADB2-B26FB1F0E40B}"/>
              </a:ext>
            </a:extLst>
          </p:cNvPr>
          <p:cNvSpPr>
            <a:spLocks/>
          </p:cNvSpPr>
          <p:nvPr/>
        </p:nvSpPr>
        <p:spPr bwMode="auto">
          <a:xfrm>
            <a:off x="8371200" y="4223228"/>
            <a:ext cx="380586" cy="380645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4" name="Freeform 1541">
            <a:extLst>
              <a:ext uri="{FF2B5EF4-FFF2-40B4-BE49-F238E27FC236}">
                <a16:creationId xmlns:a16="http://schemas.microsoft.com/office/drawing/2014/main" id="{052F921B-BE3E-A2AD-8648-D0F20189A40B}"/>
              </a:ext>
            </a:extLst>
          </p:cNvPr>
          <p:cNvSpPr>
            <a:spLocks noEditPoints="1"/>
          </p:cNvSpPr>
          <p:nvPr/>
        </p:nvSpPr>
        <p:spPr bwMode="auto">
          <a:xfrm>
            <a:off x="8019893" y="4584678"/>
            <a:ext cx="370824" cy="355053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5" name="Freeform 1542">
            <a:extLst>
              <a:ext uri="{FF2B5EF4-FFF2-40B4-BE49-F238E27FC236}">
                <a16:creationId xmlns:a16="http://schemas.microsoft.com/office/drawing/2014/main" id="{5697E6C2-292F-C67C-051B-8314F686B97A}"/>
              </a:ext>
            </a:extLst>
          </p:cNvPr>
          <p:cNvSpPr>
            <a:spLocks noEditPoints="1"/>
          </p:cNvSpPr>
          <p:nvPr/>
        </p:nvSpPr>
        <p:spPr bwMode="auto">
          <a:xfrm>
            <a:off x="8283370" y="4543096"/>
            <a:ext cx="149630" cy="140741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6" name="Freeform 1543">
            <a:extLst>
              <a:ext uri="{FF2B5EF4-FFF2-40B4-BE49-F238E27FC236}">
                <a16:creationId xmlns:a16="http://schemas.microsoft.com/office/drawing/2014/main" id="{1B718900-EDD7-5B8F-6574-1FDCB18E6F3B}"/>
              </a:ext>
            </a:extLst>
          </p:cNvPr>
          <p:cNvSpPr>
            <a:spLocks/>
          </p:cNvSpPr>
          <p:nvPr/>
        </p:nvSpPr>
        <p:spPr bwMode="auto">
          <a:xfrm>
            <a:off x="8689974" y="4223228"/>
            <a:ext cx="65058" cy="6397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7" name="Freeform 843">
            <a:extLst>
              <a:ext uri="{FF2B5EF4-FFF2-40B4-BE49-F238E27FC236}">
                <a16:creationId xmlns:a16="http://schemas.microsoft.com/office/drawing/2014/main" id="{1B37A7DD-2088-A685-6BFF-31F0868E2FB8}"/>
              </a:ext>
            </a:extLst>
          </p:cNvPr>
          <p:cNvSpPr>
            <a:spLocks noEditPoints="1"/>
          </p:cNvSpPr>
          <p:nvPr/>
        </p:nvSpPr>
        <p:spPr bwMode="auto">
          <a:xfrm>
            <a:off x="13824413" y="4227790"/>
            <a:ext cx="120440" cy="127226"/>
          </a:xfrm>
          <a:custGeom>
            <a:avLst/>
            <a:gdLst>
              <a:gd name="T0" fmla="*/ 39 w 78"/>
              <a:gd name="T1" fmla="*/ 79 h 79"/>
              <a:gd name="T2" fmla="*/ 0 w 78"/>
              <a:gd name="T3" fmla="*/ 40 h 79"/>
              <a:gd name="T4" fmla="*/ 39 w 78"/>
              <a:gd name="T5" fmla="*/ 0 h 79"/>
              <a:gd name="T6" fmla="*/ 78 w 78"/>
              <a:gd name="T7" fmla="*/ 40 h 79"/>
              <a:gd name="T8" fmla="*/ 39 w 78"/>
              <a:gd name="T9" fmla="*/ 79 h 79"/>
              <a:gd name="T10" fmla="*/ 39 w 78"/>
              <a:gd name="T11" fmla="*/ 13 h 79"/>
              <a:gd name="T12" fmla="*/ 12 w 78"/>
              <a:gd name="T13" fmla="*/ 40 h 79"/>
              <a:gd name="T14" fmla="*/ 39 w 78"/>
              <a:gd name="T15" fmla="*/ 66 h 79"/>
              <a:gd name="T16" fmla="*/ 66 w 78"/>
              <a:gd name="T17" fmla="*/ 40 h 79"/>
              <a:gd name="T18" fmla="*/ 39 w 78"/>
              <a:gd name="T19" fmla="*/ 13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9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8" name="Freeform 844">
            <a:extLst>
              <a:ext uri="{FF2B5EF4-FFF2-40B4-BE49-F238E27FC236}">
                <a16:creationId xmlns:a16="http://schemas.microsoft.com/office/drawing/2014/main" id="{1D961CC4-29D4-7F2D-1861-B36DD2D3826C}"/>
              </a:ext>
            </a:extLst>
          </p:cNvPr>
          <p:cNvSpPr>
            <a:spLocks noEditPoints="1"/>
          </p:cNvSpPr>
          <p:nvPr/>
        </p:nvSpPr>
        <p:spPr bwMode="auto">
          <a:xfrm>
            <a:off x="13537656" y="4418629"/>
            <a:ext cx="223674" cy="497339"/>
          </a:xfrm>
          <a:custGeom>
            <a:avLst/>
            <a:gdLst>
              <a:gd name="T0" fmla="*/ 110 w 139"/>
              <a:gd name="T1" fmla="*/ 311 h 311"/>
              <a:gd name="T2" fmla="*/ 87 w 139"/>
              <a:gd name="T3" fmla="*/ 300 h 311"/>
              <a:gd name="T4" fmla="*/ 65 w 139"/>
              <a:gd name="T5" fmla="*/ 311 h 311"/>
              <a:gd name="T6" fmla="*/ 36 w 139"/>
              <a:gd name="T7" fmla="*/ 282 h 311"/>
              <a:gd name="T8" fmla="*/ 36 w 139"/>
              <a:gd name="T9" fmla="*/ 158 h 311"/>
              <a:gd name="T10" fmla="*/ 26 w 139"/>
              <a:gd name="T11" fmla="*/ 161 h 311"/>
              <a:gd name="T12" fmla="*/ 8 w 139"/>
              <a:gd name="T13" fmla="*/ 155 h 311"/>
              <a:gd name="T14" fmla="*/ 0 w 139"/>
              <a:gd name="T15" fmla="*/ 137 h 311"/>
              <a:gd name="T16" fmla="*/ 0 w 139"/>
              <a:gd name="T17" fmla="*/ 42 h 311"/>
              <a:gd name="T18" fmla="*/ 42 w 139"/>
              <a:gd name="T19" fmla="*/ 0 h 311"/>
              <a:gd name="T20" fmla="*/ 132 w 139"/>
              <a:gd name="T21" fmla="*/ 0 h 311"/>
              <a:gd name="T22" fmla="*/ 137 w 139"/>
              <a:gd name="T23" fmla="*/ 3 h 311"/>
              <a:gd name="T24" fmla="*/ 138 w 139"/>
              <a:gd name="T25" fmla="*/ 8 h 311"/>
              <a:gd name="T26" fmla="*/ 136 w 139"/>
              <a:gd name="T27" fmla="*/ 19 h 311"/>
              <a:gd name="T28" fmla="*/ 136 w 139"/>
              <a:gd name="T29" fmla="*/ 123 h 311"/>
              <a:gd name="T30" fmla="*/ 138 w 139"/>
              <a:gd name="T31" fmla="*/ 130 h 311"/>
              <a:gd name="T32" fmla="*/ 139 w 139"/>
              <a:gd name="T33" fmla="*/ 133 h 311"/>
              <a:gd name="T34" fmla="*/ 139 w 139"/>
              <a:gd name="T35" fmla="*/ 136 h 311"/>
              <a:gd name="T36" fmla="*/ 139 w 139"/>
              <a:gd name="T37" fmla="*/ 137 h 311"/>
              <a:gd name="T38" fmla="*/ 139 w 139"/>
              <a:gd name="T39" fmla="*/ 137 h 311"/>
              <a:gd name="T40" fmla="*/ 139 w 139"/>
              <a:gd name="T41" fmla="*/ 140 h 311"/>
              <a:gd name="T42" fmla="*/ 139 w 139"/>
              <a:gd name="T43" fmla="*/ 140 h 311"/>
              <a:gd name="T44" fmla="*/ 139 w 139"/>
              <a:gd name="T45" fmla="*/ 282 h 311"/>
              <a:gd name="T46" fmla="*/ 110 w 139"/>
              <a:gd name="T47" fmla="*/ 311 h 311"/>
              <a:gd name="T48" fmla="*/ 93 w 139"/>
              <a:gd name="T49" fmla="*/ 282 h 311"/>
              <a:gd name="T50" fmla="*/ 110 w 139"/>
              <a:gd name="T51" fmla="*/ 298 h 311"/>
              <a:gd name="T52" fmla="*/ 126 w 139"/>
              <a:gd name="T53" fmla="*/ 282 h 311"/>
              <a:gd name="T54" fmla="*/ 126 w 139"/>
              <a:gd name="T55" fmla="*/ 137 h 311"/>
              <a:gd name="T56" fmla="*/ 126 w 139"/>
              <a:gd name="T57" fmla="*/ 136 h 311"/>
              <a:gd name="T58" fmla="*/ 126 w 139"/>
              <a:gd name="T59" fmla="*/ 135 h 311"/>
              <a:gd name="T60" fmla="*/ 123 w 139"/>
              <a:gd name="T61" fmla="*/ 123 h 311"/>
              <a:gd name="T62" fmla="*/ 123 w 139"/>
              <a:gd name="T63" fmla="*/ 19 h 311"/>
              <a:gd name="T64" fmla="*/ 124 w 139"/>
              <a:gd name="T65" fmla="*/ 12 h 311"/>
              <a:gd name="T66" fmla="*/ 42 w 139"/>
              <a:gd name="T67" fmla="*/ 12 h 311"/>
              <a:gd name="T68" fmla="*/ 12 w 139"/>
              <a:gd name="T69" fmla="*/ 42 h 311"/>
              <a:gd name="T70" fmla="*/ 12 w 139"/>
              <a:gd name="T71" fmla="*/ 137 h 311"/>
              <a:gd name="T72" fmla="*/ 16 w 139"/>
              <a:gd name="T73" fmla="*/ 146 h 311"/>
              <a:gd name="T74" fmla="*/ 25 w 139"/>
              <a:gd name="T75" fmla="*/ 149 h 311"/>
              <a:gd name="T76" fmla="*/ 36 w 139"/>
              <a:gd name="T77" fmla="*/ 137 h 311"/>
              <a:gd name="T78" fmla="*/ 36 w 139"/>
              <a:gd name="T79" fmla="*/ 71 h 311"/>
              <a:gd name="T80" fmla="*/ 42 w 139"/>
              <a:gd name="T81" fmla="*/ 65 h 311"/>
              <a:gd name="T82" fmla="*/ 48 w 139"/>
              <a:gd name="T83" fmla="*/ 71 h 311"/>
              <a:gd name="T84" fmla="*/ 48 w 139"/>
              <a:gd name="T85" fmla="*/ 282 h 311"/>
              <a:gd name="T86" fmla="*/ 65 w 139"/>
              <a:gd name="T87" fmla="*/ 298 h 311"/>
              <a:gd name="T88" fmla="*/ 81 w 139"/>
              <a:gd name="T89" fmla="*/ 282 h 311"/>
              <a:gd name="T90" fmla="*/ 81 w 139"/>
              <a:gd name="T91" fmla="*/ 172 h 311"/>
              <a:gd name="T92" fmla="*/ 87 w 139"/>
              <a:gd name="T93" fmla="*/ 166 h 311"/>
              <a:gd name="T94" fmla="*/ 93 w 139"/>
              <a:gd name="T95" fmla="*/ 172 h 311"/>
              <a:gd name="T96" fmla="*/ 93 w 139"/>
              <a:gd name="T97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9" h="311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79" name="Freeform 845">
            <a:extLst>
              <a:ext uri="{FF2B5EF4-FFF2-40B4-BE49-F238E27FC236}">
                <a16:creationId xmlns:a16="http://schemas.microsoft.com/office/drawing/2014/main" id="{AFA452C7-F0D5-4A35-8C9F-98C2D05BA2B0}"/>
              </a:ext>
            </a:extLst>
          </p:cNvPr>
          <p:cNvSpPr>
            <a:spLocks noEditPoints="1"/>
          </p:cNvSpPr>
          <p:nvPr/>
        </p:nvSpPr>
        <p:spPr bwMode="auto">
          <a:xfrm>
            <a:off x="13617948" y="4285616"/>
            <a:ext cx="114702" cy="115662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0" name="Freeform 846">
            <a:extLst>
              <a:ext uri="{FF2B5EF4-FFF2-40B4-BE49-F238E27FC236}">
                <a16:creationId xmlns:a16="http://schemas.microsoft.com/office/drawing/2014/main" id="{742DB49E-6181-AC4D-1E20-48F8B3BD88E0}"/>
              </a:ext>
            </a:extLst>
          </p:cNvPr>
          <p:cNvSpPr>
            <a:spLocks noEditPoints="1"/>
          </p:cNvSpPr>
          <p:nvPr/>
        </p:nvSpPr>
        <p:spPr bwMode="auto">
          <a:xfrm>
            <a:off x="14007938" y="4418629"/>
            <a:ext cx="223674" cy="497339"/>
          </a:xfrm>
          <a:custGeom>
            <a:avLst/>
            <a:gdLst>
              <a:gd name="T0" fmla="*/ 74 w 139"/>
              <a:gd name="T1" fmla="*/ 311 h 311"/>
              <a:gd name="T2" fmla="*/ 51 w 139"/>
              <a:gd name="T3" fmla="*/ 300 h 311"/>
              <a:gd name="T4" fmla="*/ 29 w 139"/>
              <a:gd name="T5" fmla="*/ 311 h 311"/>
              <a:gd name="T6" fmla="*/ 0 w 139"/>
              <a:gd name="T7" fmla="*/ 282 h 311"/>
              <a:gd name="T8" fmla="*/ 0 w 139"/>
              <a:gd name="T9" fmla="*/ 137 h 311"/>
              <a:gd name="T10" fmla="*/ 0 w 139"/>
              <a:gd name="T11" fmla="*/ 135 h 311"/>
              <a:gd name="T12" fmla="*/ 3 w 139"/>
              <a:gd name="T13" fmla="*/ 123 h 311"/>
              <a:gd name="T14" fmla="*/ 3 w 139"/>
              <a:gd name="T15" fmla="*/ 19 h 311"/>
              <a:gd name="T16" fmla="*/ 1 w 139"/>
              <a:gd name="T17" fmla="*/ 8 h 311"/>
              <a:gd name="T18" fmla="*/ 2 w 139"/>
              <a:gd name="T19" fmla="*/ 3 h 311"/>
              <a:gd name="T20" fmla="*/ 7 w 139"/>
              <a:gd name="T21" fmla="*/ 0 h 311"/>
              <a:gd name="T22" fmla="*/ 97 w 139"/>
              <a:gd name="T23" fmla="*/ 0 h 311"/>
              <a:gd name="T24" fmla="*/ 139 w 139"/>
              <a:gd name="T25" fmla="*/ 42 h 311"/>
              <a:gd name="T26" fmla="*/ 139 w 139"/>
              <a:gd name="T27" fmla="*/ 137 h 311"/>
              <a:gd name="T28" fmla="*/ 131 w 139"/>
              <a:gd name="T29" fmla="*/ 155 h 311"/>
              <a:gd name="T30" fmla="*/ 112 w 139"/>
              <a:gd name="T31" fmla="*/ 161 h 311"/>
              <a:gd name="T32" fmla="*/ 103 w 139"/>
              <a:gd name="T33" fmla="*/ 158 h 311"/>
              <a:gd name="T34" fmla="*/ 103 w 139"/>
              <a:gd name="T35" fmla="*/ 282 h 311"/>
              <a:gd name="T36" fmla="*/ 74 w 139"/>
              <a:gd name="T37" fmla="*/ 311 h 311"/>
              <a:gd name="T38" fmla="*/ 58 w 139"/>
              <a:gd name="T39" fmla="*/ 282 h 311"/>
              <a:gd name="T40" fmla="*/ 74 w 139"/>
              <a:gd name="T41" fmla="*/ 298 h 311"/>
              <a:gd name="T42" fmla="*/ 91 w 139"/>
              <a:gd name="T43" fmla="*/ 282 h 311"/>
              <a:gd name="T44" fmla="*/ 91 w 139"/>
              <a:gd name="T45" fmla="*/ 137 h 311"/>
              <a:gd name="T46" fmla="*/ 91 w 139"/>
              <a:gd name="T47" fmla="*/ 137 h 311"/>
              <a:gd name="T48" fmla="*/ 91 w 139"/>
              <a:gd name="T49" fmla="*/ 71 h 311"/>
              <a:gd name="T50" fmla="*/ 97 w 139"/>
              <a:gd name="T51" fmla="*/ 65 h 311"/>
              <a:gd name="T52" fmla="*/ 103 w 139"/>
              <a:gd name="T53" fmla="*/ 71 h 311"/>
              <a:gd name="T54" fmla="*/ 103 w 139"/>
              <a:gd name="T55" fmla="*/ 136 h 311"/>
              <a:gd name="T56" fmla="*/ 103 w 139"/>
              <a:gd name="T57" fmla="*/ 137 h 311"/>
              <a:gd name="T58" fmla="*/ 114 w 139"/>
              <a:gd name="T59" fmla="*/ 149 h 311"/>
              <a:gd name="T60" fmla="*/ 123 w 139"/>
              <a:gd name="T61" fmla="*/ 146 h 311"/>
              <a:gd name="T62" fmla="*/ 127 w 139"/>
              <a:gd name="T63" fmla="*/ 137 h 311"/>
              <a:gd name="T64" fmla="*/ 127 w 139"/>
              <a:gd name="T65" fmla="*/ 42 h 311"/>
              <a:gd name="T66" fmla="*/ 97 w 139"/>
              <a:gd name="T67" fmla="*/ 12 h 311"/>
              <a:gd name="T68" fmla="*/ 15 w 139"/>
              <a:gd name="T69" fmla="*/ 12 h 311"/>
              <a:gd name="T70" fmla="*/ 15 w 139"/>
              <a:gd name="T71" fmla="*/ 19 h 311"/>
              <a:gd name="T72" fmla="*/ 15 w 139"/>
              <a:gd name="T73" fmla="*/ 123 h 311"/>
              <a:gd name="T74" fmla="*/ 12 w 139"/>
              <a:gd name="T75" fmla="*/ 137 h 311"/>
              <a:gd name="T76" fmla="*/ 12 w 139"/>
              <a:gd name="T77" fmla="*/ 282 h 311"/>
              <a:gd name="T78" fmla="*/ 29 w 139"/>
              <a:gd name="T79" fmla="*/ 298 h 311"/>
              <a:gd name="T80" fmla="*/ 45 w 139"/>
              <a:gd name="T81" fmla="*/ 282 h 311"/>
              <a:gd name="T82" fmla="*/ 45 w 139"/>
              <a:gd name="T83" fmla="*/ 172 h 311"/>
              <a:gd name="T84" fmla="*/ 51 w 139"/>
              <a:gd name="T85" fmla="*/ 166 h 311"/>
              <a:gd name="T86" fmla="*/ 58 w 139"/>
              <a:gd name="T87" fmla="*/ 172 h 311"/>
              <a:gd name="T88" fmla="*/ 58 w 139"/>
              <a:gd name="T89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9" h="311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1" name="Freeform 847">
            <a:extLst>
              <a:ext uri="{FF2B5EF4-FFF2-40B4-BE49-F238E27FC236}">
                <a16:creationId xmlns:a16="http://schemas.microsoft.com/office/drawing/2014/main" id="{6161E375-CC57-361D-7501-324C77011EF5}"/>
              </a:ext>
            </a:extLst>
          </p:cNvPr>
          <p:cNvSpPr>
            <a:spLocks noEditPoints="1"/>
          </p:cNvSpPr>
          <p:nvPr/>
        </p:nvSpPr>
        <p:spPr bwMode="auto">
          <a:xfrm>
            <a:off x="13732648" y="4378144"/>
            <a:ext cx="298226" cy="537821"/>
          </a:xfrm>
          <a:custGeom>
            <a:avLst/>
            <a:gdLst>
              <a:gd name="T0" fmla="*/ 119 w 189"/>
              <a:gd name="T1" fmla="*/ 336 h 336"/>
              <a:gd name="T2" fmla="*/ 95 w 189"/>
              <a:gd name="T3" fmla="*/ 324 h 336"/>
              <a:gd name="T4" fmla="*/ 70 w 189"/>
              <a:gd name="T5" fmla="*/ 336 h 336"/>
              <a:gd name="T6" fmla="*/ 39 w 189"/>
              <a:gd name="T7" fmla="*/ 306 h 336"/>
              <a:gd name="T8" fmla="*/ 39 w 189"/>
              <a:gd name="T9" fmla="*/ 170 h 336"/>
              <a:gd name="T10" fmla="*/ 29 w 189"/>
              <a:gd name="T11" fmla="*/ 174 h 336"/>
              <a:gd name="T12" fmla="*/ 4 w 189"/>
              <a:gd name="T13" fmla="*/ 162 h 336"/>
              <a:gd name="T14" fmla="*/ 0 w 189"/>
              <a:gd name="T15" fmla="*/ 149 h 336"/>
              <a:gd name="T16" fmla="*/ 0 w 189"/>
              <a:gd name="T17" fmla="*/ 45 h 336"/>
              <a:gd name="T18" fmla="*/ 3 w 189"/>
              <a:gd name="T19" fmla="*/ 30 h 336"/>
              <a:gd name="T20" fmla="*/ 46 w 189"/>
              <a:gd name="T21" fmla="*/ 0 h 336"/>
              <a:gd name="T22" fmla="*/ 144 w 189"/>
              <a:gd name="T23" fmla="*/ 0 h 336"/>
              <a:gd name="T24" fmla="*/ 187 w 189"/>
              <a:gd name="T25" fmla="*/ 30 h 336"/>
              <a:gd name="T26" fmla="*/ 187 w 189"/>
              <a:gd name="T27" fmla="*/ 30 h 336"/>
              <a:gd name="T28" fmla="*/ 189 w 189"/>
              <a:gd name="T29" fmla="*/ 45 h 336"/>
              <a:gd name="T30" fmla="*/ 189 w 189"/>
              <a:gd name="T31" fmla="*/ 149 h 336"/>
              <a:gd name="T32" fmla="*/ 185 w 189"/>
              <a:gd name="T33" fmla="*/ 162 h 336"/>
              <a:gd name="T34" fmla="*/ 161 w 189"/>
              <a:gd name="T35" fmla="*/ 174 h 336"/>
              <a:gd name="T36" fmla="*/ 150 w 189"/>
              <a:gd name="T37" fmla="*/ 170 h 336"/>
              <a:gd name="T38" fmla="*/ 150 w 189"/>
              <a:gd name="T39" fmla="*/ 306 h 336"/>
              <a:gd name="T40" fmla="*/ 119 w 189"/>
              <a:gd name="T41" fmla="*/ 336 h 336"/>
              <a:gd name="T42" fmla="*/ 95 w 189"/>
              <a:gd name="T43" fmla="*/ 299 h 336"/>
              <a:gd name="T44" fmla="*/ 101 w 189"/>
              <a:gd name="T45" fmla="*/ 306 h 336"/>
              <a:gd name="T46" fmla="*/ 119 w 189"/>
              <a:gd name="T47" fmla="*/ 324 h 336"/>
              <a:gd name="T48" fmla="*/ 138 w 189"/>
              <a:gd name="T49" fmla="*/ 306 h 336"/>
              <a:gd name="T50" fmla="*/ 138 w 189"/>
              <a:gd name="T51" fmla="*/ 148 h 336"/>
              <a:gd name="T52" fmla="*/ 144 w 189"/>
              <a:gd name="T53" fmla="*/ 142 h 336"/>
              <a:gd name="T54" fmla="*/ 144 w 189"/>
              <a:gd name="T55" fmla="*/ 142 h 336"/>
              <a:gd name="T56" fmla="*/ 150 w 189"/>
              <a:gd name="T57" fmla="*/ 148 h 336"/>
              <a:gd name="T58" fmla="*/ 162 w 189"/>
              <a:gd name="T59" fmla="*/ 162 h 336"/>
              <a:gd name="T60" fmla="*/ 175 w 189"/>
              <a:gd name="T61" fmla="*/ 156 h 336"/>
              <a:gd name="T62" fmla="*/ 177 w 189"/>
              <a:gd name="T63" fmla="*/ 149 h 336"/>
              <a:gd name="T64" fmla="*/ 177 w 189"/>
              <a:gd name="T65" fmla="*/ 45 h 336"/>
              <a:gd name="T66" fmla="*/ 175 w 189"/>
              <a:gd name="T67" fmla="*/ 34 h 336"/>
              <a:gd name="T68" fmla="*/ 144 w 189"/>
              <a:gd name="T69" fmla="*/ 12 h 336"/>
              <a:gd name="T70" fmla="*/ 46 w 189"/>
              <a:gd name="T71" fmla="*/ 12 h 336"/>
              <a:gd name="T72" fmla="*/ 15 w 189"/>
              <a:gd name="T73" fmla="*/ 34 h 336"/>
              <a:gd name="T74" fmla="*/ 13 w 189"/>
              <a:gd name="T75" fmla="*/ 45 h 336"/>
              <a:gd name="T76" fmla="*/ 13 w 189"/>
              <a:gd name="T77" fmla="*/ 149 h 336"/>
              <a:gd name="T78" fmla="*/ 15 w 189"/>
              <a:gd name="T79" fmla="*/ 156 h 336"/>
              <a:gd name="T80" fmla="*/ 27 w 189"/>
              <a:gd name="T81" fmla="*/ 162 h 336"/>
              <a:gd name="T82" fmla="*/ 39 w 189"/>
              <a:gd name="T83" fmla="*/ 148 h 336"/>
              <a:gd name="T84" fmla="*/ 46 w 189"/>
              <a:gd name="T85" fmla="*/ 142 h 336"/>
              <a:gd name="T86" fmla="*/ 52 w 189"/>
              <a:gd name="T87" fmla="*/ 148 h 336"/>
              <a:gd name="T88" fmla="*/ 52 w 189"/>
              <a:gd name="T89" fmla="*/ 306 h 336"/>
              <a:gd name="T90" fmla="*/ 70 w 189"/>
              <a:gd name="T91" fmla="*/ 324 h 336"/>
              <a:gd name="T92" fmla="*/ 89 w 189"/>
              <a:gd name="T93" fmla="*/ 306 h 336"/>
              <a:gd name="T94" fmla="*/ 95 w 189"/>
              <a:gd name="T95" fmla="*/ 29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" h="336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2" name="Freeform 848">
            <a:extLst>
              <a:ext uri="{FF2B5EF4-FFF2-40B4-BE49-F238E27FC236}">
                <a16:creationId xmlns:a16="http://schemas.microsoft.com/office/drawing/2014/main" id="{DED54FFA-40DC-CA0C-58C5-118D9E650D55}"/>
              </a:ext>
            </a:extLst>
          </p:cNvPr>
          <p:cNvSpPr>
            <a:spLocks noEditPoints="1"/>
          </p:cNvSpPr>
          <p:nvPr/>
        </p:nvSpPr>
        <p:spPr bwMode="auto">
          <a:xfrm>
            <a:off x="14030877" y="4285616"/>
            <a:ext cx="114702" cy="115662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3" name="Freeform 849">
            <a:extLst>
              <a:ext uri="{FF2B5EF4-FFF2-40B4-BE49-F238E27FC236}">
                <a16:creationId xmlns:a16="http://schemas.microsoft.com/office/drawing/2014/main" id="{43D2F25E-A12A-3658-2D7C-F8043F928A61}"/>
              </a:ext>
            </a:extLst>
          </p:cNvPr>
          <p:cNvSpPr>
            <a:spLocks/>
          </p:cNvSpPr>
          <p:nvPr/>
        </p:nvSpPr>
        <p:spPr bwMode="auto">
          <a:xfrm>
            <a:off x="13876028" y="4667297"/>
            <a:ext cx="17205" cy="208188"/>
          </a:xfrm>
          <a:custGeom>
            <a:avLst/>
            <a:gdLst>
              <a:gd name="T0" fmla="*/ 6 w 12"/>
              <a:gd name="T1" fmla="*/ 131 h 131"/>
              <a:gd name="T2" fmla="*/ 0 w 12"/>
              <a:gd name="T3" fmla="*/ 125 h 131"/>
              <a:gd name="T4" fmla="*/ 0 w 12"/>
              <a:gd name="T5" fmla="*/ 6 h 131"/>
              <a:gd name="T6" fmla="*/ 6 w 12"/>
              <a:gd name="T7" fmla="*/ 0 h 131"/>
              <a:gd name="T8" fmla="*/ 12 w 12"/>
              <a:gd name="T9" fmla="*/ 6 h 131"/>
              <a:gd name="T10" fmla="*/ 12 w 12"/>
              <a:gd name="T11" fmla="*/ 125 h 131"/>
              <a:gd name="T12" fmla="*/ 6 w 12"/>
              <a:gd name="T13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31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4" name="Freeform 850">
            <a:extLst>
              <a:ext uri="{FF2B5EF4-FFF2-40B4-BE49-F238E27FC236}">
                <a16:creationId xmlns:a16="http://schemas.microsoft.com/office/drawing/2014/main" id="{146C9B74-C802-C0DB-9207-3463E61D70EC}"/>
              </a:ext>
            </a:extLst>
          </p:cNvPr>
          <p:cNvSpPr>
            <a:spLocks/>
          </p:cNvSpPr>
          <p:nvPr/>
        </p:nvSpPr>
        <p:spPr bwMode="auto">
          <a:xfrm>
            <a:off x="13795736" y="4476459"/>
            <a:ext cx="17205" cy="150357"/>
          </a:xfrm>
          <a:custGeom>
            <a:avLst/>
            <a:gdLst>
              <a:gd name="T0" fmla="*/ 7 w 13"/>
              <a:gd name="T1" fmla="*/ 93 h 93"/>
              <a:gd name="T2" fmla="*/ 0 w 13"/>
              <a:gd name="T3" fmla="*/ 87 h 93"/>
              <a:gd name="T4" fmla="*/ 0 w 13"/>
              <a:gd name="T5" fmla="*/ 6 h 93"/>
              <a:gd name="T6" fmla="*/ 7 w 13"/>
              <a:gd name="T7" fmla="*/ 0 h 93"/>
              <a:gd name="T8" fmla="*/ 13 w 13"/>
              <a:gd name="T9" fmla="*/ 6 h 93"/>
              <a:gd name="T10" fmla="*/ 13 w 13"/>
              <a:gd name="T11" fmla="*/ 87 h 93"/>
              <a:gd name="T12" fmla="*/ 7 w 13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5" name="Freeform 851">
            <a:extLst>
              <a:ext uri="{FF2B5EF4-FFF2-40B4-BE49-F238E27FC236}">
                <a16:creationId xmlns:a16="http://schemas.microsoft.com/office/drawing/2014/main" id="{7983F722-30FA-AF1D-070B-72ED044D8A79}"/>
              </a:ext>
            </a:extLst>
          </p:cNvPr>
          <p:cNvSpPr>
            <a:spLocks/>
          </p:cNvSpPr>
          <p:nvPr/>
        </p:nvSpPr>
        <p:spPr bwMode="auto">
          <a:xfrm>
            <a:off x="13950585" y="4476459"/>
            <a:ext cx="22941" cy="150357"/>
          </a:xfrm>
          <a:custGeom>
            <a:avLst/>
            <a:gdLst>
              <a:gd name="T0" fmla="*/ 6 w 12"/>
              <a:gd name="T1" fmla="*/ 93 h 93"/>
              <a:gd name="T2" fmla="*/ 0 w 12"/>
              <a:gd name="T3" fmla="*/ 87 h 93"/>
              <a:gd name="T4" fmla="*/ 0 w 12"/>
              <a:gd name="T5" fmla="*/ 6 h 93"/>
              <a:gd name="T6" fmla="*/ 6 w 12"/>
              <a:gd name="T7" fmla="*/ 0 h 93"/>
              <a:gd name="T8" fmla="*/ 12 w 12"/>
              <a:gd name="T9" fmla="*/ 6 h 93"/>
              <a:gd name="T10" fmla="*/ 12 w 12"/>
              <a:gd name="T11" fmla="*/ 87 h 93"/>
              <a:gd name="T12" fmla="*/ 6 w 12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3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86" name="Shape8_20220427_135811">
            <a:extLst>
              <a:ext uri="{FF2B5EF4-FFF2-40B4-BE49-F238E27FC236}">
                <a16:creationId xmlns:a16="http://schemas.microsoft.com/office/drawing/2014/main" id="{95EFC815-10EF-AD5F-8464-120624105028}"/>
              </a:ext>
            </a:extLst>
          </p:cNvPr>
          <p:cNvSpPr txBox="1">
            <a:spLocks/>
          </p:cNvSpPr>
          <p:nvPr/>
        </p:nvSpPr>
        <p:spPr>
          <a:xfrm>
            <a:off x="9414734" y="7770193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87" name="Shape9_20220427_135811">
            <a:extLst>
              <a:ext uri="{FF2B5EF4-FFF2-40B4-BE49-F238E27FC236}">
                <a16:creationId xmlns:a16="http://schemas.microsoft.com/office/drawing/2014/main" id="{A11C684A-8148-5299-4980-1EC544B80BCA}"/>
              </a:ext>
            </a:extLst>
          </p:cNvPr>
          <p:cNvSpPr txBox="1">
            <a:spLocks/>
          </p:cNvSpPr>
          <p:nvPr/>
        </p:nvSpPr>
        <p:spPr>
          <a:xfrm>
            <a:off x="9414734" y="8115073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8" name="Shape0_20221012_144847">
            <a:extLst>
              <a:ext uri="{FF2B5EF4-FFF2-40B4-BE49-F238E27FC236}">
                <a16:creationId xmlns:a16="http://schemas.microsoft.com/office/drawing/2014/main" id="{798E7FBC-31B6-22C5-6E7D-9AE4C270C581}"/>
              </a:ext>
            </a:extLst>
          </p:cNvPr>
          <p:cNvSpPr/>
          <p:nvPr/>
        </p:nvSpPr>
        <p:spPr>
          <a:xfrm>
            <a:off x="7752005" y="7438271"/>
            <a:ext cx="1283924" cy="1283924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prstClr val="white"/>
              </a:solidFill>
            </a:endParaRPr>
          </a:p>
        </p:txBody>
      </p:sp>
      <p:sp>
        <p:nvSpPr>
          <p:cNvPr id="89" name="Shape10_20220427_135811">
            <a:extLst>
              <a:ext uri="{FF2B5EF4-FFF2-40B4-BE49-F238E27FC236}">
                <a16:creationId xmlns:a16="http://schemas.microsoft.com/office/drawing/2014/main" id="{C19AA1E2-9A71-677C-36FC-68FDCADFBA4C}"/>
              </a:ext>
            </a:extLst>
          </p:cNvPr>
          <p:cNvSpPr txBox="1">
            <a:spLocks/>
          </p:cNvSpPr>
          <p:nvPr/>
        </p:nvSpPr>
        <p:spPr>
          <a:xfrm>
            <a:off x="14905406" y="7770193"/>
            <a:ext cx="2765813" cy="323165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90" name="Shape11_20220427_135811">
            <a:extLst>
              <a:ext uri="{FF2B5EF4-FFF2-40B4-BE49-F238E27FC236}">
                <a16:creationId xmlns:a16="http://schemas.microsoft.com/office/drawing/2014/main" id="{D88680BF-D6C1-729E-3104-1C08468496B2}"/>
              </a:ext>
            </a:extLst>
          </p:cNvPr>
          <p:cNvSpPr txBox="1">
            <a:spLocks/>
          </p:cNvSpPr>
          <p:nvPr/>
        </p:nvSpPr>
        <p:spPr>
          <a:xfrm>
            <a:off x="14905406" y="8115073"/>
            <a:ext cx="2765813" cy="3231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52141">
              <a:spcBef>
                <a:spcPct val="0"/>
              </a:spcBef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1" name="Shape5_20221012_144847">
            <a:extLst>
              <a:ext uri="{FF2B5EF4-FFF2-40B4-BE49-F238E27FC236}">
                <a16:creationId xmlns:a16="http://schemas.microsoft.com/office/drawing/2014/main" id="{C5C5C959-A293-1A00-B779-B365EC652715}"/>
              </a:ext>
            </a:extLst>
          </p:cNvPr>
          <p:cNvSpPr/>
          <p:nvPr/>
        </p:nvSpPr>
        <p:spPr>
          <a:xfrm>
            <a:off x="13242670" y="7438271"/>
            <a:ext cx="1283924" cy="1283924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rgbClr val="000000"/>
                </a:solidFill>
              </a:rPr>
              <a:t> </a:t>
            </a:r>
            <a:endParaRPr lang="en-IN" sz="2100" dirty="0">
              <a:solidFill>
                <a:srgbClr val="000000"/>
              </a:solidFill>
            </a:endParaRPr>
          </a:p>
        </p:txBody>
      </p:sp>
      <p:sp>
        <p:nvSpPr>
          <p:cNvPr id="92" name="Freeform 44">
            <a:extLst>
              <a:ext uri="{FF2B5EF4-FFF2-40B4-BE49-F238E27FC236}">
                <a16:creationId xmlns:a16="http://schemas.microsoft.com/office/drawing/2014/main" id="{F753F9FE-8C80-3745-DA68-113743AB9C35}"/>
              </a:ext>
            </a:extLst>
          </p:cNvPr>
          <p:cNvSpPr>
            <a:spLocks noEditPoints="1"/>
          </p:cNvSpPr>
          <p:nvPr/>
        </p:nvSpPr>
        <p:spPr bwMode="auto">
          <a:xfrm>
            <a:off x="8215660" y="7904711"/>
            <a:ext cx="351044" cy="351048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3" name="Freeform 45">
            <a:extLst>
              <a:ext uri="{FF2B5EF4-FFF2-40B4-BE49-F238E27FC236}">
                <a16:creationId xmlns:a16="http://schemas.microsoft.com/office/drawing/2014/main" id="{5255CBD9-5DB4-8D4B-DE9E-0A734A515921}"/>
              </a:ext>
            </a:extLst>
          </p:cNvPr>
          <p:cNvSpPr>
            <a:spLocks noEditPoints="1"/>
          </p:cNvSpPr>
          <p:nvPr/>
        </p:nvSpPr>
        <p:spPr bwMode="auto">
          <a:xfrm>
            <a:off x="8059637" y="7748689"/>
            <a:ext cx="668655" cy="663089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4" name="Freeform 933">
            <a:extLst>
              <a:ext uri="{FF2B5EF4-FFF2-40B4-BE49-F238E27FC236}">
                <a16:creationId xmlns:a16="http://schemas.microsoft.com/office/drawing/2014/main" id="{8ED14F67-D867-96CC-1AC1-4C2CD7D1BF14}"/>
              </a:ext>
            </a:extLst>
          </p:cNvPr>
          <p:cNvSpPr>
            <a:spLocks/>
          </p:cNvSpPr>
          <p:nvPr/>
        </p:nvSpPr>
        <p:spPr bwMode="auto">
          <a:xfrm>
            <a:off x="13692508" y="8201999"/>
            <a:ext cx="27062" cy="175893"/>
          </a:xfrm>
          <a:custGeom>
            <a:avLst/>
            <a:gdLst>
              <a:gd name="T0" fmla="*/ 6 w 15"/>
              <a:gd name="T1" fmla="*/ 99 h 99"/>
              <a:gd name="T2" fmla="*/ 5 w 15"/>
              <a:gd name="T3" fmla="*/ 99 h 99"/>
              <a:gd name="T4" fmla="*/ 0 w 15"/>
              <a:gd name="T5" fmla="*/ 93 h 99"/>
              <a:gd name="T6" fmla="*/ 4 w 15"/>
              <a:gd name="T7" fmla="*/ 6 h 99"/>
              <a:gd name="T8" fmla="*/ 9 w 15"/>
              <a:gd name="T9" fmla="*/ 0 h 99"/>
              <a:gd name="T10" fmla="*/ 15 w 15"/>
              <a:gd name="T11" fmla="*/ 6 h 99"/>
              <a:gd name="T12" fmla="*/ 11 w 15"/>
              <a:gd name="T13" fmla="*/ 94 h 99"/>
              <a:gd name="T14" fmla="*/ 6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5" name="Freeform 934">
            <a:extLst>
              <a:ext uri="{FF2B5EF4-FFF2-40B4-BE49-F238E27FC236}">
                <a16:creationId xmlns:a16="http://schemas.microsoft.com/office/drawing/2014/main" id="{2167CC87-1F31-9CD1-90F1-A8C142733451}"/>
              </a:ext>
            </a:extLst>
          </p:cNvPr>
          <p:cNvSpPr>
            <a:spLocks/>
          </p:cNvSpPr>
          <p:nvPr/>
        </p:nvSpPr>
        <p:spPr bwMode="auto">
          <a:xfrm>
            <a:off x="14049703" y="8201999"/>
            <a:ext cx="24353" cy="175893"/>
          </a:xfrm>
          <a:custGeom>
            <a:avLst/>
            <a:gdLst>
              <a:gd name="T0" fmla="*/ 9 w 15"/>
              <a:gd name="T1" fmla="*/ 99 h 99"/>
              <a:gd name="T2" fmla="*/ 4 w 15"/>
              <a:gd name="T3" fmla="*/ 94 h 99"/>
              <a:gd name="T4" fmla="*/ 0 w 15"/>
              <a:gd name="T5" fmla="*/ 6 h 99"/>
              <a:gd name="T6" fmla="*/ 5 w 15"/>
              <a:gd name="T7" fmla="*/ 0 h 99"/>
              <a:gd name="T8" fmla="*/ 11 w 15"/>
              <a:gd name="T9" fmla="*/ 6 h 99"/>
              <a:gd name="T10" fmla="*/ 15 w 15"/>
              <a:gd name="T11" fmla="*/ 93 h 99"/>
              <a:gd name="T12" fmla="*/ 9 w 15"/>
              <a:gd name="T13" fmla="*/ 99 h 99"/>
              <a:gd name="T14" fmla="*/ 9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6" name="Freeform 935">
            <a:extLst>
              <a:ext uri="{FF2B5EF4-FFF2-40B4-BE49-F238E27FC236}">
                <a16:creationId xmlns:a16="http://schemas.microsoft.com/office/drawing/2014/main" id="{BD25A80F-E26B-B9C5-13C5-21FA9E312CE2}"/>
              </a:ext>
            </a:extLst>
          </p:cNvPr>
          <p:cNvSpPr>
            <a:spLocks noEditPoints="1"/>
          </p:cNvSpPr>
          <p:nvPr/>
        </p:nvSpPr>
        <p:spPr bwMode="auto">
          <a:xfrm>
            <a:off x="13584268" y="8069402"/>
            <a:ext cx="600737" cy="308483"/>
          </a:xfrm>
          <a:custGeom>
            <a:avLst/>
            <a:gdLst>
              <a:gd name="T0" fmla="*/ 307 w 340"/>
              <a:gd name="T1" fmla="*/ 174 h 174"/>
              <a:gd name="T2" fmla="*/ 33 w 340"/>
              <a:gd name="T3" fmla="*/ 174 h 174"/>
              <a:gd name="T4" fmla="*/ 9 w 340"/>
              <a:gd name="T5" fmla="*/ 163 h 174"/>
              <a:gd name="T6" fmla="*/ 1 w 340"/>
              <a:gd name="T7" fmla="*/ 138 h 174"/>
              <a:gd name="T8" fmla="*/ 11 w 340"/>
              <a:gd name="T9" fmla="*/ 43 h 174"/>
              <a:gd name="T10" fmla="*/ 62 w 340"/>
              <a:gd name="T11" fmla="*/ 0 h 174"/>
              <a:gd name="T12" fmla="*/ 143 w 340"/>
              <a:gd name="T13" fmla="*/ 0 h 174"/>
              <a:gd name="T14" fmla="*/ 147 w 340"/>
              <a:gd name="T15" fmla="*/ 1 h 174"/>
              <a:gd name="T16" fmla="*/ 149 w 340"/>
              <a:gd name="T17" fmla="*/ 6 h 174"/>
              <a:gd name="T18" fmla="*/ 148 w 340"/>
              <a:gd name="T19" fmla="*/ 12 h 174"/>
              <a:gd name="T20" fmla="*/ 153 w 340"/>
              <a:gd name="T21" fmla="*/ 30 h 174"/>
              <a:gd name="T22" fmla="*/ 170 w 340"/>
              <a:gd name="T23" fmla="*/ 38 h 174"/>
              <a:gd name="T24" fmla="*/ 187 w 340"/>
              <a:gd name="T25" fmla="*/ 30 h 174"/>
              <a:gd name="T26" fmla="*/ 192 w 340"/>
              <a:gd name="T27" fmla="*/ 12 h 174"/>
              <a:gd name="T28" fmla="*/ 191 w 340"/>
              <a:gd name="T29" fmla="*/ 6 h 174"/>
              <a:gd name="T30" fmla="*/ 192 w 340"/>
              <a:gd name="T31" fmla="*/ 1 h 174"/>
              <a:gd name="T32" fmla="*/ 197 w 340"/>
              <a:gd name="T33" fmla="*/ 0 h 174"/>
              <a:gd name="T34" fmla="*/ 278 w 340"/>
              <a:gd name="T35" fmla="*/ 0 h 174"/>
              <a:gd name="T36" fmla="*/ 328 w 340"/>
              <a:gd name="T37" fmla="*/ 43 h 174"/>
              <a:gd name="T38" fmla="*/ 339 w 340"/>
              <a:gd name="T39" fmla="*/ 138 h 174"/>
              <a:gd name="T40" fmla="*/ 331 w 340"/>
              <a:gd name="T41" fmla="*/ 163 h 174"/>
              <a:gd name="T42" fmla="*/ 307 w 340"/>
              <a:gd name="T43" fmla="*/ 174 h 174"/>
              <a:gd name="T44" fmla="*/ 62 w 340"/>
              <a:gd name="T45" fmla="*/ 11 h 174"/>
              <a:gd name="T46" fmla="*/ 22 w 340"/>
              <a:gd name="T47" fmla="*/ 45 h 174"/>
              <a:gd name="T48" fmla="*/ 12 w 340"/>
              <a:gd name="T49" fmla="*/ 140 h 174"/>
              <a:gd name="T50" fmla="*/ 17 w 340"/>
              <a:gd name="T51" fmla="*/ 156 h 174"/>
              <a:gd name="T52" fmla="*/ 33 w 340"/>
              <a:gd name="T53" fmla="*/ 163 h 174"/>
              <a:gd name="T54" fmla="*/ 307 w 340"/>
              <a:gd name="T55" fmla="*/ 163 h 174"/>
              <a:gd name="T56" fmla="*/ 323 w 340"/>
              <a:gd name="T57" fmla="*/ 156 h 174"/>
              <a:gd name="T58" fmla="*/ 328 w 340"/>
              <a:gd name="T59" fmla="*/ 140 h 174"/>
              <a:gd name="T60" fmla="*/ 318 w 340"/>
              <a:gd name="T61" fmla="*/ 44 h 174"/>
              <a:gd name="T62" fmla="*/ 278 w 340"/>
              <a:gd name="T63" fmla="*/ 11 h 174"/>
              <a:gd name="T64" fmla="*/ 203 w 340"/>
              <a:gd name="T65" fmla="*/ 11 h 174"/>
              <a:gd name="T66" fmla="*/ 203 w 340"/>
              <a:gd name="T67" fmla="*/ 11 h 174"/>
              <a:gd name="T68" fmla="*/ 195 w 340"/>
              <a:gd name="T69" fmla="*/ 37 h 174"/>
              <a:gd name="T70" fmla="*/ 170 w 340"/>
              <a:gd name="T71" fmla="*/ 49 h 174"/>
              <a:gd name="T72" fmla="*/ 170 w 340"/>
              <a:gd name="T73" fmla="*/ 49 h 174"/>
              <a:gd name="T74" fmla="*/ 144 w 340"/>
              <a:gd name="T75" fmla="*/ 37 h 174"/>
              <a:gd name="T76" fmla="*/ 137 w 340"/>
              <a:gd name="T77" fmla="*/ 11 h 174"/>
              <a:gd name="T78" fmla="*/ 137 w 340"/>
              <a:gd name="T79" fmla="*/ 11 h 174"/>
              <a:gd name="T80" fmla="*/ 62 w 340"/>
              <a:gd name="T81" fmla="*/ 11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0" h="174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7" name="Freeform 936">
            <a:extLst>
              <a:ext uri="{FF2B5EF4-FFF2-40B4-BE49-F238E27FC236}">
                <a16:creationId xmlns:a16="http://schemas.microsoft.com/office/drawing/2014/main" id="{22321714-85C7-BF85-156F-CB07BEDF29E6}"/>
              </a:ext>
            </a:extLst>
          </p:cNvPr>
          <p:cNvSpPr>
            <a:spLocks noEditPoints="1"/>
          </p:cNvSpPr>
          <p:nvPr/>
        </p:nvSpPr>
        <p:spPr bwMode="auto">
          <a:xfrm>
            <a:off x="13825103" y="8023400"/>
            <a:ext cx="119066" cy="132594"/>
          </a:xfrm>
          <a:custGeom>
            <a:avLst/>
            <a:gdLst>
              <a:gd name="T0" fmla="*/ 34 w 68"/>
              <a:gd name="T1" fmla="*/ 76 h 76"/>
              <a:gd name="T2" fmla="*/ 10 w 68"/>
              <a:gd name="T3" fmla="*/ 67 h 76"/>
              <a:gd name="T4" fmla="*/ 1 w 68"/>
              <a:gd name="T5" fmla="*/ 39 h 76"/>
              <a:gd name="T6" fmla="*/ 5 w 68"/>
              <a:gd name="T7" fmla="*/ 5 h 76"/>
              <a:gd name="T8" fmla="*/ 7 w 68"/>
              <a:gd name="T9" fmla="*/ 1 h 76"/>
              <a:gd name="T10" fmla="*/ 12 w 68"/>
              <a:gd name="T11" fmla="*/ 0 h 76"/>
              <a:gd name="T12" fmla="*/ 27 w 68"/>
              <a:gd name="T13" fmla="*/ 2 h 76"/>
              <a:gd name="T14" fmla="*/ 40 w 68"/>
              <a:gd name="T15" fmla="*/ 2 h 76"/>
              <a:gd name="T16" fmla="*/ 56 w 68"/>
              <a:gd name="T17" fmla="*/ 0 h 76"/>
              <a:gd name="T18" fmla="*/ 61 w 68"/>
              <a:gd name="T19" fmla="*/ 1 h 76"/>
              <a:gd name="T20" fmla="*/ 63 w 68"/>
              <a:gd name="T21" fmla="*/ 5 h 76"/>
              <a:gd name="T22" fmla="*/ 67 w 68"/>
              <a:gd name="T23" fmla="*/ 39 h 76"/>
              <a:gd name="T24" fmla="*/ 67 w 68"/>
              <a:gd name="T25" fmla="*/ 39 h 76"/>
              <a:gd name="T26" fmla="*/ 57 w 68"/>
              <a:gd name="T27" fmla="*/ 67 h 76"/>
              <a:gd name="T28" fmla="*/ 34 w 68"/>
              <a:gd name="T29" fmla="*/ 76 h 76"/>
              <a:gd name="T30" fmla="*/ 15 w 68"/>
              <a:gd name="T31" fmla="*/ 12 h 76"/>
              <a:gd name="T32" fmla="*/ 12 w 68"/>
              <a:gd name="T33" fmla="*/ 41 h 76"/>
              <a:gd name="T34" fmla="*/ 18 w 68"/>
              <a:gd name="T35" fmla="*/ 59 h 76"/>
              <a:gd name="T36" fmla="*/ 50 w 68"/>
              <a:gd name="T37" fmla="*/ 59 h 76"/>
              <a:gd name="T38" fmla="*/ 56 w 68"/>
              <a:gd name="T39" fmla="*/ 41 h 76"/>
              <a:gd name="T40" fmla="*/ 56 w 68"/>
              <a:gd name="T41" fmla="*/ 41 h 76"/>
              <a:gd name="T42" fmla="*/ 53 w 68"/>
              <a:gd name="T43" fmla="*/ 12 h 76"/>
              <a:gd name="T44" fmla="*/ 40 w 68"/>
              <a:gd name="T45" fmla="*/ 13 h 76"/>
              <a:gd name="T46" fmla="*/ 27 w 68"/>
              <a:gd name="T47" fmla="*/ 13 h 76"/>
              <a:gd name="T48" fmla="*/ 15 w 68"/>
              <a:gd name="T49" fmla="*/ 1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8" h="76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8" name="Freeform 937">
            <a:extLst>
              <a:ext uri="{FF2B5EF4-FFF2-40B4-BE49-F238E27FC236}">
                <a16:creationId xmlns:a16="http://schemas.microsoft.com/office/drawing/2014/main" id="{61247B13-5B3D-3B6E-590B-E6ACF8911A77}"/>
              </a:ext>
            </a:extLst>
          </p:cNvPr>
          <p:cNvSpPr>
            <a:spLocks noEditPoints="1"/>
          </p:cNvSpPr>
          <p:nvPr/>
        </p:nvSpPr>
        <p:spPr bwMode="auto">
          <a:xfrm>
            <a:off x="13752040" y="7782566"/>
            <a:ext cx="262487" cy="262487"/>
          </a:xfrm>
          <a:custGeom>
            <a:avLst/>
            <a:gdLst>
              <a:gd name="T0" fmla="*/ 81 w 149"/>
              <a:gd name="T1" fmla="*/ 149 h 149"/>
              <a:gd name="T2" fmla="*/ 68 w 149"/>
              <a:gd name="T3" fmla="*/ 149 h 149"/>
              <a:gd name="T4" fmla="*/ 50 w 149"/>
              <a:gd name="T5" fmla="*/ 147 h 149"/>
              <a:gd name="T6" fmla="*/ 0 w 149"/>
              <a:gd name="T7" fmla="*/ 81 h 149"/>
              <a:gd name="T8" fmla="*/ 0 w 149"/>
              <a:gd name="T9" fmla="*/ 58 h 149"/>
              <a:gd name="T10" fmla="*/ 58 w 149"/>
              <a:gd name="T11" fmla="*/ 0 h 149"/>
              <a:gd name="T12" fmla="*/ 92 w 149"/>
              <a:gd name="T13" fmla="*/ 0 h 149"/>
              <a:gd name="T14" fmla="*/ 149 w 149"/>
              <a:gd name="T15" fmla="*/ 58 h 149"/>
              <a:gd name="T16" fmla="*/ 149 w 149"/>
              <a:gd name="T17" fmla="*/ 81 h 149"/>
              <a:gd name="T18" fmla="*/ 100 w 149"/>
              <a:gd name="T19" fmla="*/ 147 h 149"/>
              <a:gd name="T20" fmla="*/ 81 w 149"/>
              <a:gd name="T21" fmla="*/ 149 h 149"/>
              <a:gd name="T22" fmla="*/ 58 w 149"/>
              <a:gd name="T23" fmla="*/ 11 h 149"/>
              <a:gd name="T24" fmla="*/ 11 w 149"/>
              <a:gd name="T25" fmla="*/ 58 h 149"/>
              <a:gd name="T26" fmla="*/ 11 w 149"/>
              <a:gd name="T27" fmla="*/ 81 h 149"/>
              <a:gd name="T28" fmla="*/ 53 w 149"/>
              <a:gd name="T29" fmla="*/ 136 h 149"/>
              <a:gd name="T30" fmla="*/ 68 w 149"/>
              <a:gd name="T31" fmla="*/ 138 h 149"/>
              <a:gd name="T32" fmla="*/ 81 w 149"/>
              <a:gd name="T33" fmla="*/ 138 h 149"/>
              <a:gd name="T34" fmla="*/ 97 w 149"/>
              <a:gd name="T35" fmla="*/ 136 h 149"/>
              <a:gd name="T36" fmla="*/ 138 w 149"/>
              <a:gd name="T37" fmla="*/ 81 h 149"/>
              <a:gd name="T38" fmla="*/ 138 w 149"/>
              <a:gd name="T39" fmla="*/ 58 h 149"/>
              <a:gd name="T40" fmla="*/ 92 w 149"/>
              <a:gd name="T41" fmla="*/ 11 h 149"/>
              <a:gd name="T42" fmla="*/ 58 w 149"/>
              <a:gd name="T43" fmla="*/ 11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9" h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300299" tIns="150150" rIns="300299" bIns="1501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6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B25AE62-9F91-598D-4A26-829B0B88B4A3}"/>
              </a:ext>
            </a:extLst>
          </p:cNvPr>
          <p:cNvSpPr txBox="1">
            <a:spLocks/>
          </p:cNvSpPr>
          <p:nvPr/>
        </p:nvSpPr>
        <p:spPr>
          <a:xfrm>
            <a:off x="628649" y="2203403"/>
            <a:ext cx="6672945" cy="107586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200">
                <a:solidFill>
                  <a:schemeClr val="lt1"/>
                </a:solidFill>
                <a:latin typeface="+mj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en-US" sz="3600" dirty="0">
              <a:latin typeface="+mn-lt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DC3EA08-A71A-A1B3-4D54-8CB2153BF549}"/>
              </a:ext>
            </a:extLst>
          </p:cNvPr>
          <p:cNvSpPr/>
          <p:nvPr/>
        </p:nvSpPr>
        <p:spPr>
          <a:xfrm>
            <a:off x="628649" y="3280691"/>
            <a:ext cx="6672945" cy="54973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01" name="Isosceles Triangle 100">
            <a:extLst>
              <a:ext uri="{FF2B5EF4-FFF2-40B4-BE49-F238E27FC236}">
                <a16:creationId xmlns:a16="http://schemas.microsoft.com/office/drawing/2014/main" id="{1841E2F3-3C5E-F6B4-D02D-ED6215E31820}"/>
              </a:ext>
            </a:extLst>
          </p:cNvPr>
          <p:cNvSpPr/>
          <p:nvPr/>
        </p:nvSpPr>
        <p:spPr>
          <a:xfrm rot="5400000">
            <a:off x="812806" y="3839213"/>
            <a:ext cx="481625" cy="301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02" name="Shape12_20220427_135811">
            <a:extLst>
              <a:ext uri="{FF2B5EF4-FFF2-40B4-BE49-F238E27FC236}">
                <a16:creationId xmlns:a16="http://schemas.microsoft.com/office/drawing/2014/main" id="{95ACCDB2-8366-0017-BF09-B58FCAC9597E}"/>
              </a:ext>
            </a:extLst>
          </p:cNvPr>
          <p:cNvSpPr txBox="1"/>
          <p:nvPr/>
        </p:nvSpPr>
        <p:spPr>
          <a:xfrm>
            <a:off x="1478579" y="3813045"/>
            <a:ext cx="5423496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24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3" name="Shape13_20220427_135811">
            <a:extLst>
              <a:ext uri="{FF2B5EF4-FFF2-40B4-BE49-F238E27FC236}">
                <a16:creationId xmlns:a16="http://schemas.microsoft.com/office/drawing/2014/main" id="{F1630B1F-CB4F-2D42-417A-41EF6125E82D}"/>
              </a:ext>
            </a:extLst>
          </p:cNvPr>
          <p:cNvSpPr txBox="1"/>
          <p:nvPr/>
        </p:nvSpPr>
        <p:spPr>
          <a:xfrm>
            <a:off x="1478579" y="4375409"/>
            <a:ext cx="5423496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21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4" name="Isosceles Triangle 103">
            <a:extLst>
              <a:ext uri="{FF2B5EF4-FFF2-40B4-BE49-F238E27FC236}">
                <a16:creationId xmlns:a16="http://schemas.microsoft.com/office/drawing/2014/main" id="{2FFE2F4C-ED30-F544-05FD-CFDFA55386C6}"/>
              </a:ext>
            </a:extLst>
          </p:cNvPr>
          <p:cNvSpPr/>
          <p:nvPr/>
        </p:nvSpPr>
        <p:spPr>
          <a:xfrm rot="5400000">
            <a:off x="812806" y="5763094"/>
            <a:ext cx="481625" cy="301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05" name="Shape14_20220427_135811">
            <a:extLst>
              <a:ext uri="{FF2B5EF4-FFF2-40B4-BE49-F238E27FC236}">
                <a16:creationId xmlns:a16="http://schemas.microsoft.com/office/drawing/2014/main" id="{54FDA9C1-545E-7CEF-7A64-8A81AEB4D73E}"/>
              </a:ext>
            </a:extLst>
          </p:cNvPr>
          <p:cNvSpPr txBox="1"/>
          <p:nvPr/>
        </p:nvSpPr>
        <p:spPr>
          <a:xfrm>
            <a:off x="1478579" y="5736924"/>
            <a:ext cx="5423496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24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6" name="Shape15_20220427_135811">
            <a:extLst>
              <a:ext uri="{FF2B5EF4-FFF2-40B4-BE49-F238E27FC236}">
                <a16:creationId xmlns:a16="http://schemas.microsoft.com/office/drawing/2014/main" id="{321A6192-BB6B-CDED-649F-3A2DCDF9E5AD}"/>
              </a:ext>
            </a:extLst>
          </p:cNvPr>
          <p:cNvSpPr txBox="1"/>
          <p:nvPr/>
        </p:nvSpPr>
        <p:spPr>
          <a:xfrm>
            <a:off x="1478579" y="6299290"/>
            <a:ext cx="5423496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21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7" name="Isosceles Triangle 106">
            <a:extLst>
              <a:ext uri="{FF2B5EF4-FFF2-40B4-BE49-F238E27FC236}">
                <a16:creationId xmlns:a16="http://schemas.microsoft.com/office/drawing/2014/main" id="{117EE99E-BB37-9AE1-3B22-229A2F4BB5DC}"/>
              </a:ext>
            </a:extLst>
          </p:cNvPr>
          <p:cNvSpPr/>
          <p:nvPr/>
        </p:nvSpPr>
        <p:spPr>
          <a:xfrm rot="5400000">
            <a:off x="812806" y="7686977"/>
            <a:ext cx="481625" cy="301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3600" dirty="0">
              <a:solidFill>
                <a:srgbClr val="FFFFFF"/>
              </a:solidFill>
            </a:endParaRPr>
          </a:p>
        </p:txBody>
      </p:sp>
      <p:sp>
        <p:nvSpPr>
          <p:cNvPr id="108" name="Shape16_20220427_135811">
            <a:extLst>
              <a:ext uri="{FF2B5EF4-FFF2-40B4-BE49-F238E27FC236}">
                <a16:creationId xmlns:a16="http://schemas.microsoft.com/office/drawing/2014/main" id="{FF52CB7B-89B6-2345-A2A6-B3B47C71E55D}"/>
              </a:ext>
            </a:extLst>
          </p:cNvPr>
          <p:cNvSpPr txBox="1"/>
          <p:nvPr/>
        </p:nvSpPr>
        <p:spPr>
          <a:xfrm>
            <a:off x="1478579" y="7660807"/>
            <a:ext cx="5423496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9" name="Shape17_20220427_135811">
            <a:extLst>
              <a:ext uri="{FF2B5EF4-FFF2-40B4-BE49-F238E27FC236}">
                <a16:creationId xmlns:a16="http://schemas.microsoft.com/office/drawing/2014/main" id="{D12452BB-4A45-D8A2-6E51-463FA9894992}"/>
              </a:ext>
            </a:extLst>
          </p:cNvPr>
          <p:cNvSpPr txBox="1"/>
          <p:nvPr/>
        </p:nvSpPr>
        <p:spPr>
          <a:xfrm>
            <a:off x="1478579" y="8223166"/>
            <a:ext cx="5423496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lang="en-IN" sz="21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8295F125-F528-5413-9CAE-5B70F2C229B3}"/>
              </a:ext>
            </a:extLst>
          </p:cNvPr>
          <p:cNvCxnSpPr/>
          <p:nvPr/>
        </p:nvCxnSpPr>
        <p:spPr>
          <a:xfrm>
            <a:off x="1478579" y="5204565"/>
            <a:ext cx="5423496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C721B838-562B-7524-B2C9-7D44C06B0D65}"/>
              </a:ext>
            </a:extLst>
          </p:cNvPr>
          <p:cNvCxnSpPr/>
          <p:nvPr/>
        </p:nvCxnSpPr>
        <p:spPr>
          <a:xfrm>
            <a:off x="1478579" y="7128449"/>
            <a:ext cx="5423496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36F5888-C476-45B7-0E08-33CD18A5D083}"/>
              </a:ext>
            </a:extLst>
          </p:cNvPr>
          <p:cNvSpPr/>
          <p:nvPr/>
        </p:nvSpPr>
        <p:spPr>
          <a:xfrm>
            <a:off x="2708368" y="2464338"/>
            <a:ext cx="2513509" cy="553998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  <a:ea typeface="ＭＳ Ｐゴシック" pitchFamily="-108" charset="-128"/>
              </a:rPr>
              <a:t>Case Study</a:t>
            </a:r>
            <a:endParaRPr lang="en-IN" sz="3600" b="1" dirty="0">
              <a:solidFill>
                <a:schemeClr val="bg1"/>
              </a:solidFill>
              <a:ea typeface="ＭＳ Ｐゴシック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64834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8000</TotalTime>
  <Words>42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ＭＳ Ｐゴシック</vt:lpstr>
      <vt:lpstr>Symbol</vt:lpstr>
      <vt:lpstr>Arial</vt:lpstr>
      <vt:lpstr>Custom Design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463</cp:revision>
  <dcterms:created xsi:type="dcterms:W3CDTF">2006-08-16T00:00:00Z</dcterms:created>
  <dcterms:modified xsi:type="dcterms:W3CDTF">2025-10-06T10:47:14Z</dcterms:modified>
  <cp:category/>
  <dc:identifier>DAGkDf5R9EM</dc:identifier>
</cp:coreProperties>
</file>