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92" r:id="rId4"/>
    <p:sldId id="294" r:id="rId5"/>
    <p:sldId id="298" r:id="rId6"/>
    <p:sldId id="301" r:id="rId7"/>
    <p:sldId id="297" r:id="rId8"/>
    <p:sldId id="299" r:id="rId9"/>
    <p:sldId id="302" r:id="rId10"/>
    <p:sldId id="295" r:id="rId11"/>
    <p:sldId id="300" r:id="rId12"/>
    <p:sldId id="30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ĐẾN VỚI TA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Này người nghèo khó dẫu không bạc tiền để sắm mua. Mau quay bước về suối trong này mà uống thỏa </a:t>
            </a:r>
            <a:r>
              <a:rPr lang="vi-VN" sz="6600" b="1" dirty="0" smtClean="0"/>
              <a:t>thuê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3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Hãy đến với Ta hỡi ai nặng gánh u sầu, ai lần bước trong đêm thâu, ai từng phút giây lo âu, tìm về đâu?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8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Hãy đến với Ta lãnh lương thực các Thiên Thần: Đây Thịt Máu Ta ân ban, nên tiệc Thánh nuôi muôn dân khắp thế trần.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2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Hãy đến với Ta hỡi ai nặng gánh u sầu, ai lần bước trong đêm thâu, ai từng phút giây lo âu, tìm về đâu?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Hãy đến với Ta lãnh lương thực các Thiên Thần: Đây Thịt Máu Ta ân ban, nên tiệc Thánh nuôi muôn dân khắp thế trần.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13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Này người cùng khốn ách nặng nề vai gầy gánh mang. Mau quay bước về, chính Ta sẽ bồi dưỡng đỡ </a:t>
            </a:r>
            <a:r>
              <a:rPr lang="vi-VN" sz="6600" b="1" dirty="0" smtClean="0"/>
              <a:t>nâng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87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Hãy đến với Ta hỡi ai nặng gánh u sầu, ai lần bước trong đêm thâu, ai từng phút giây lo âu, tìm về đâu?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28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Hãy đến với Ta lãnh lương thực các Thiên Thần: Đây Thịt Máu Ta ân ban, nên tiệc Thánh nuôi muôn dân khắp thế trần.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88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Này người tội lỗi sống lưu lạc men đời thấm cay. Mau quay bước về, có Cha hiền từng phút đợi </a:t>
            </a:r>
            <a:r>
              <a:rPr lang="vi-VN" sz="6600" b="1" dirty="0" smtClean="0"/>
              <a:t>đây</a:t>
            </a:r>
            <a:r>
              <a:rPr lang="en-US" sz="6600" b="1" dirty="0" smtClean="0"/>
              <a:t>.</a:t>
            </a:r>
            <a:r>
              <a:rPr lang="en-US" sz="6600" b="1" dirty="0"/>
              <a:t>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90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Hãy đến với Ta hỡi ai nặng gánh u sầu, ai lần bước trong đêm thâu, ai từng phút giây lo âu, tìm về đâu?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56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Hãy đến với Ta lãnh lương thực các Thiên Thần: Đây Thịt Máu Ta ân ban, nên tiệc Thánh nuôi muôn dân khắp thế trần.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13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300</TotalTime>
  <Words>26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HÃY ĐẾN VỚI 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44</cp:revision>
  <dcterms:created xsi:type="dcterms:W3CDTF">2024-12-09T02:06:03Z</dcterms:created>
  <dcterms:modified xsi:type="dcterms:W3CDTF">2025-05-13T01:41:45Z</dcterms:modified>
</cp:coreProperties>
</file>