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2"/>
    <p:sldMasterId id="2147483652" r:id="rId3"/>
    <p:sldMasterId id="2147483654" r:id="rId4"/>
    <p:sldMasterId id="2147483656" r:id="rId5"/>
    <p:sldMasterId id="2147483658" r:id="rId6"/>
    <p:sldMasterId id="2147483660" r:id="rId7"/>
    <p:sldMasterId id="2147483662" r:id="rId8"/>
    <p:sldMasterId id="2147483664" r:id="rId9"/>
    <p:sldMasterId id="2147483666" r:id="rId10"/>
    <p:sldMasterId id="2147483668" r:id="rId11"/>
  </p:sldMasterIdLst>
  <p:notesMasterIdLst>
    <p:notesMasterId r:id="rId47"/>
  </p:notesMasterIdLst>
  <p:sldIdLst>
    <p:sldId id="256" r:id="rId12"/>
    <p:sldId id="257" r:id="rId13"/>
    <p:sldId id="258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69" r:id="rId25"/>
    <p:sldId id="270" r:id="rId26"/>
    <p:sldId id="271" r:id="rId27"/>
    <p:sldId id="272" r:id="rId28"/>
    <p:sldId id="273" r:id="rId29"/>
    <p:sldId id="274" r:id="rId30"/>
    <p:sldId id="275" r:id="rId31"/>
    <p:sldId id="276" r:id="rId32"/>
    <p:sldId id="277" r:id="rId33"/>
    <p:sldId id="278" r:id="rId34"/>
    <p:sldId id="279" r:id="rId35"/>
    <p:sldId id="280" r:id="rId36"/>
    <p:sldId id="281" r:id="rId37"/>
    <p:sldId id="282" r:id="rId38"/>
    <p:sldId id="283" r:id="rId39"/>
    <p:sldId id="284" r:id="rId40"/>
    <p:sldId id="285" r:id="rId41"/>
    <p:sldId id="286" r:id="rId42"/>
    <p:sldId id="287" r:id="rId43"/>
    <p:sldId id="288" r:id="rId44"/>
    <p:sldId id="289" r:id="rId45"/>
    <p:sldId id="290" r:id="rId46"/>
  </p:sldIdLst>
  <p:sldSz cx="10439400" cy="7920038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160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1400" b="0" u="none" strike="noStrike">
                <a:solidFill>
                  <a:srgbClr val="000000"/>
                </a:solidFill>
                <a:uFillTx/>
                <a:latin typeface="Arial"/>
              </a:rPr>
              <a:t>Click to move the slide</a:t>
            </a: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</a:rPr>
              <a:t>Click to edit the notes format</a:t>
            </a:r>
          </a:p>
        </p:txBody>
      </p:sp>
      <p:sp>
        <p:nvSpPr>
          <p:cNvPr id="69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&lt;header&gt;</a:t>
            </a:r>
          </a:p>
        </p:txBody>
      </p:sp>
      <p:sp>
        <p:nvSpPr>
          <p:cNvPr id="70" name="PlaceHolder 4"/>
          <p:cNvSpPr>
            <a:spLocks noGrp="1"/>
          </p:cNvSpPr>
          <p:nvPr>
            <p:ph type="dt" idx="34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71" name="PlaceHolder 5"/>
          <p:cNvSpPr>
            <a:spLocks noGrp="1"/>
          </p:cNvSpPr>
          <p:nvPr>
            <p:ph type="ftr" idx="35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72" name="PlaceHolder 6"/>
          <p:cNvSpPr>
            <a:spLocks noGrp="1"/>
          </p:cNvSpPr>
          <p:nvPr>
            <p:ph type="sldNum" idx="36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buNone/>
            </a:pPr>
            <a:fld id="{A0EFECCD-076A-4DCC-AF57-0E3AC0C546C3}" type="slidenum"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‹N°›</a:t>
            </a:fld>
            <a:endParaRPr lang="en-US" sz="14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5413" y="1143000"/>
            <a:ext cx="4067175" cy="3086100"/>
          </a:xfrm>
          <a:prstGeom prst="rect">
            <a:avLst/>
          </a:prstGeom>
          <a:ln w="0">
            <a:noFill/>
          </a:ln>
        </p:spPr>
      </p:sp>
      <p:sp>
        <p:nvSpPr>
          <p:cNvPr id="42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US" sz="77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sp>
        <p:nvSpPr>
          <p:cNvPr id="428" name="PlaceHolder 3"/>
          <p:cNvSpPr>
            <a:spLocks noGrp="1"/>
          </p:cNvSpPr>
          <p:nvPr>
            <p:ph type="sldNum" idx="37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2AE11423-6217-441B-94B4-CB630BA3857D}" type="slidenum"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1</a:t>
            </a:fld>
            <a:endParaRPr lang="en-US" sz="14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B7A572EF-FF12-46D1-A2C6-0D5B1A41898D}" type="slidenum">
              <a:t>‹N°›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OBJECT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0"/>
          </p:nvPr>
        </p:nvSpPr>
        <p:spPr/>
        <p:txBody>
          <a:bodyPr/>
          <a:lstStyle/>
          <a:p>
            <a:fld id="{120473F2-9D25-4E12-AAC0-C760BE7DEC65}" type="slidenum">
              <a:t>‹N°›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ICTURE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fld id="{6060A8B2-48A3-4DB7-B640-D4241698BF66}" type="slidenum">
              <a:t>‹N°›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4BACBD37-8AB0-43AC-9F0C-172163405C6A}" type="slidenum">
              <a:t>‹N°›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_TITLE_AND_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CD1927A6-BC42-4984-940A-5A238FFDFB7B}" type="slidenum">
              <a:t>‹N°›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21640" y="315720"/>
            <a:ext cx="9394920" cy="132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subTitle"/>
          </p:nvPr>
        </p:nvSpPr>
        <p:spPr>
          <a:xfrm>
            <a:off x="521640" y="1853280"/>
            <a:ext cx="9394920" cy="4593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76460D-B5FC-4090-828A-951FFCFB5E10}" type="slidenum">
              <a:t>‹N°›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21640" y="315720"/>
            <a:ext cx="9394920" cy="132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521640" y="1853280"/>
            <a:ext cx="9394920" cy="4593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5A2F85A2-9E4E-4331-9820-A9A091429E98}" type="slidenum">
              <a:t>‹N°›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ABC2C06A-45CE-4C2D-AD8F-6740FA704A72}" type="slidenum">
              <a:t>‹N°›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_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521640" y="315720"/>
            <a:ext cx="9394920" cy="132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/>
          </p:nvPr>
        </p:nvSpPr>
        <p:spPr>
          <a:xfrm>
            <a:off x="521640" y="1853280"/>
            <a:ext cx="4584600" cy="4593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/>
          </p:nvPr>
        </p:nvSpPr>
        <p:spPr>
          <a:xfrm>
            <a:off x="5335920" y="1853280"/>
            <a:ext cx="4584600" cy="4593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1"/>
          </p:nvPr>
        </p:nvSpPr>
        <p:spPr/>
        <p:txBody>
          <a:bodyPr/>
          <a:lstStyle/>
          <a:p>
            <a:fld id="{B633AA7A-A2C4-484D-86BA-F8283C50D863}" type="slidenum">
              <a:t>‹N°›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WO_OBJECTS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fld id="{5B72F0BC-1376-4CD9-A6C1-FC009301DEB9}" type="slidenum">
              <a:t>‹N°›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521640" y="315720"/>
            <a:ext cx="9394920" cy="132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fld id="{83B50A5A-40AC-4F6F-8973-126F54177124}" type="slidenum">
              <a:t>‹N°›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2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dt" idx="1"/>
          </p:nvPr>
        </p:nvSpPr>
        <p:spPr>
          <a:xfrm>
            <a:off x="26100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ftr" idx="2"/>
          </p:nvPr>
        </p:nvSpPr>
        <p:spPr>
          <a:xfrm>
            <a:off x="1783440" y="4893840"/>
            <a:ext cx="165240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sldNum" idx="3"/>
          </p:nvPr>
        </p:nvSpPr>
        <p:spPr>
          <a:xfrm>
            <a:off x="374076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4A0725B2-3240-4155-8367-4E6B7AD671D3}" type="slidenum">
              <a: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rPr>
              <a:t>‹N°›</a:t>
            </a:fld>
            <a:endParaRPr lang="en-US" sz="69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521640" y="315720"/>
            <a:ext cx="9394920" cy="132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521640" y="1853280"/>
            <a:ext cx="9394920" cy="4593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261000" y="210240"/>
            <a:ext cx="1716840" cy="894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rmAutofit/>
          </a:bodyPr>
          <a:lstStyle/>
          <a:p>
            <a:pPr indent="0">
              <a:buNone/>
            </a:pPr>
            <a:r>
              <a:rPr lang="en-US" sz="114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2040840" y="210240"/>
            <a:ext cx="2917440" cy="4506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40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261000" y="1104840"/>
            <a:ext cx="1716840" cy="3611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40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58" name="PlaceHolder 4"/>
          <p:cNvSpPr>
            <a:spLocks noGrp="1"/>
          </p:cNvSpPr>
          <p:nvPr>
            <p:ph type="dt" idx="28"/>
          </p:nvPr>
        </p:nvSpPr>
        <p:spPr>
          <a:xfrm>
            <a:off x="26100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59" name="PlaceHolder 5"/>
          <p:cNvSpPr>
            <a:spLocks noGrp="1"/>
          </p:cNvSpPr>
          <p:nvPr>
            <p:ph type="ftr" idx="29"/>
          </p:nvPr>
        </p:nvSpPr>
        <p:spPr>
          <a:xfrm>
            <a:off x="1783440" y="4893840"/>
            <a:ext cx="165240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60" name="PlaceHolder 6"/>
          <p:cNvSpPr>
            <a:spLocks noGrp="1"/>
          </p:cNvSpPr>
          <p:nvPr>
            <p:ph type="sldNum" idx="30"/>
          </p:nvPr>
        </p:nvSpPr>
        <p:spPr>
          <a:xfrm>
            <a:off x="374076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88436108-D511-4CC7-89B6-3C54B420DD22}" type="slidenum">
              <a: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rPr>
              <a:t>‹N°›</a:t>
            </a:fld>
            <a:endParaRPr lang="en-US" sz="69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1023120" y="3696120"/>
            <a:ext cx="3131640" cy="435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rmAutofit/>
          </a:bodyPr>
          <a:lstStyle/>
          <a:p>
            <a:pPr indent="0">
              <a:buNone/>
            </a:pPr>
            <a:r>
              <a:rPr lang="en-US" sz="114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1023120" y="471960"/>
            <a:ext cx="3131640" cy="3167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 fontScale="40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1023120" y="4132440"/>
            <a:ext cx="3131640" cy="6192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25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64" name="PlaceHolder 4"/>
          <p:cNvSpPr>
            <a:spLocks noGrp="1"/>
          </p:cNvSpPr>
          <p:nvPr>
            <p:ph type="dt" idx="31"/>
          </p:nvPr>
        </p:nvSpPr>
        <p:spPr>
          <a:xfrm>
            <a:off x="26100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65" name="PlaceHolder 5"/>
          <p:cNvSpPr>
            <a:spLocks noGrp="1"/>
          </p:cNvSpPr>
          <p:nvPr>
            <p:ph type="ftr" idx="32"/>
          </p:nvPr>
        </p:nvSpPr>
        <p:spPr>
          <a:xfrm>
            <a:off x="1783440" y="4893840"/>
            <a:ext cx="165240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66" name="PlaceHolder 6"/>
          <p:cNvSpPr>
            <a:spLocks noGrp="1"/>
          </p:cNvSpPr>
          <p:nvPr>
            <p:ph type="sldNum" idx="33"/>
          </p:nvPr>
        </p:nvSpPr>
        <p:spPr>
          <a:xfrm>
            <a:off x="374076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2A4D394C-BCFC-451E-9D3F-5429F770DFCC}" type="slidenum">
              <a: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rPr>
              <a:t>‹N°›</a:t>
            </a:fld>
            <a:endParaRPr lang="en-US" sz="69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261000" y="211320"/>
            <a:ext cx="4697280" cy="879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>
              <a:buNone/>
            </a:pPr>
            <a:r>
              <a:rPr lang="en-US" sz="251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 rot="5400000">
            <a:off x="867960" y="624960"/>
            <a:ext cx="3484080" cy="4697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7" name="PlaceHolder 3"/>
          <p:cNvSpPr>
            <a:spLocks noGrp="1"/>
          </p:cNvSpPr>
          <p:nvPr>
            <p:ph type="dt" idx="4"/>
          </p:nvPr>
        </p:nvSpPr>
        <p:spPr>
          <a:xfrm>
            <a:off x="26100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8" name="PlaceHolder 4"/>
          <p:cNvSpPr>
            <a:spLocks noGrp="1"/>
          </p:cNvSpPr>
          <p:nvPr>
            <p:ph type="ftr" idx="5"/>
          </p:nvPr>
        </p:nvSpPr>
        <p:spPr>
          <a:xfrm>
            <a:off x="1783440" y="4893840"/>
            <a:ext cx="165240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9" name="PlaceHolder 5"/>
          <p:cNvSpPr>
            <a:spLocks noGrp="1"/>
          </p:cNvSpPr>
          <p:nvPr>
            <p:ph type="sldNum" idx="6"/>
          </p:nvPr>
        </p:nvSpPr>
        <p:spPr>
          <a:xfrm>
            <a:off x="374076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7B42E3C8-4D0C-4B42-87E5-2373C67914AD}" type="slidenum">
              <a: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rPr>
              <a:t>‹N°›</a:t>
            </a:fld>
            <a:endParaRPr lang="en-US" sz="69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 rot="5400000">
            <a:off x="2118960" y="1876680"/>
            <a:ext cx="4504680" cy="117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>
              <a:buNone/>
            </a:pPr>
            <a:r>
              <a:rPr lang="en-US" sz="251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 rot="5400000">
            <a:off x="-272880" y="745560"/>
            <a:ext cx="4504680" cy="3435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85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12" name="PlaceHolder 3"/>
          <p:cNvSpPr>
            <a:spLocks noGrp="1"/>
          </p:cNvSpPr>
          <p:nvPr>
            <p:ph type="dt" idx="7"/>
          </p:nvPr>
        </p:nvSpPr>
        <p:spPr>
          <a:xfrm>
            <a:off x="26100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13" name="PlaceHolder 4"/>
          <p:cNvSpPr>
            <a:spLocks noGrp="1"/>
          </p:cNvSpPr>
          <p:nvPr>
            <p:ph type="ftr" idx="8"/>
          </p:nvPr>
        </p:nvSpPr>
        <p:spPr>
          <a:xfrm>
            <a:off x="1783440" y="4893840"/>
            <a:ext cx="165240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14" name="PlaceHolder 5"/>
          <p:cNvSpPr>
            <a:spLocks noGrp="1"/>
          </p:cNvSpPr>
          <p:nvPr>
            <p:ph type="sldNum" idx="9"/>
          </p:nvPr>
        </p:nvSpPr>
        <p:spPr>
          <a:xfrm>
            <a:off x="374076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48D80B3A-AB22-48D0-8B81-C456D37A1D93}" type="slidenum">
              <a: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rPr>
              <a:t>‹N°›</a:t>
            </a:fld>
            <a:endParaRPr lang="en-US" sz="69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391320" y="1640160"/>
            <a:ext cx="4436280" cy="1131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>
              <a:buNone/>
            </a:pPr>
            <a:r>
              <a:rPr lang="en-US" sz="251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16" name="PlaceHolder 2"/>
          <p:cNvSpPr>
            <a:spLocks noGrp="1"/>
          </p:cNvSpPr>
          <p:nvPr>
            <p:ph type="dt" idx="10"/>
          </p:nvPr>
        </p:nvSpPr>
        <p:spPr>
          <a:xfrm>
            <a:off x="26100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17" name="PlaceHolder 3"/>
          <p:cNvSpPr>
            <a:spLocks noGrp="1"/>
          </p:cNvSpPr>
          <p:nvPr>
            <p:ph type="ftr" idx="11"/>
          </p:nvPr>
        </p:nvSpPr>
        <p:spPr>
          <a:xfrm>
            <a:off x="1783440" y="4893840"/>
            <a:ext cx="165240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18" name="PlaceHolder 4"/>
          <p:cNvSpPr>
            <a:spLocks noGrp="1"/>
          </p:cNvSpPr>
          <p:nvPr>
            <p:ph type="sldNum" idx="12"/>
          </p:nvPr>
        </p:nvSpPr>
        <p:spPr>
          <a:xfrm>
            <a:off x="374076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E68CA1D6-68EE-42AB-8C09-13D1FCC236E6}" type="slidenum">
              <a: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rPr>
              <a:t>‹N°›</a:t>
            </a:fld>
            <a:endParaRPr lang="en-US" sz="69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261000" y="211320"/>
            <a:ext cx="4697280" cy="879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>
              <a:buNone/>
            </a:pPr>
            <a:r>
              <a:rPr lang="en-US" sz="251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261000" y="1231920"/>
            <a:ext cx="4697280" cy="3484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23" name="PlaceHolder 3"/>
          <p:cNvSpPr>
            <a:spLocks noGrp="1"/>
          </p:cNvSpPr>
          <p:nvPr>
            <p:ph type="dt" idx="13"/>
          </p:nvPr>
        </p:nvSpPr>
        <p:spPr>
          <a:xfrm>
            <a:off x="26100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24" name="PlaceHolder 4"/>
          <p:cNvSpPr>
            <a:spLocks noGrp="1"/>
          </p:cNvSpPr>
          <p:nvPr>
            <p:ph type="ftr" idx="14"/>
          </p:nvPr>
        </p:nvSpPr>
        <p:spPr>
          <a:xfrm>
            <a:off x="1783440" y="4893840"/>
            <a:ext cx="165240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25" name="PlaceHolder 5"/>
          <p:cNvSpPr>
            <a:spLocks noGrp="1"/>
          </p:cNvSpPr>
          <p:nvPr>
            <p:ph type="sldNum" idx="15"/>
          </p:nvPr>
        </p:nvSpPr>
        <p:spPr>
          <a:xfrm>
            <a:off x="374076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6BB417A4-014C-4216-8B9E-37E0F5233001}" type="slidenum">
              <a: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rPr>
              <a:t>‹N°›</a:t>
            </a:fld>
            <a:endParaRPr lang="en-US" sz="69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412200" y="3393000"/>
            <a:ext cx="4436280" cy="1048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indent="0">
              <a:buNone/>
            </a:pPr>
            <a:r>
              <a:rPr lang="en-US" sz="228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412200" y="2237760"/>
            <a:ext cx="4436280" cy="1154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rmAutofit fontScale="70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14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14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14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14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14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14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14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30" name="PlaceHolder 3"/>
          <p:cNvSpPr>
            <a:spLocks noGrp="1"/>
          </p:cNvSpPr>
          <p:nvPr>
            <p:ph type="dt" idx="16"/>
          </p:nvPr>
        </p:nvSpPr>
        <p:spPr>
          <a:xfrm>
            <a:off x="26100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31" name="PlaceHolder 4"/>
          <p:cNvSpPr>
            <a:spLocks noGrp="1"/>
          </p:cNvSpPr>
          <p:nvPr>
            <p:ph type="ftr" idx="17"/>
          </p:nvPr>
        </p:nvSpPr>
        <p:spPr>
          <a:xfrm>
            <a:off x="1783440" y="4893840"/>
            <a:ext cx="165240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32" name="PlaceHolder 5"/>
          <p:cNvSpPr>
            <a:spLocks noGrp="1"/>
          </p:cNvSpPr>
          <p:nvPr>
            <p:ph type="sldNum" idx="18"/>
          </p:nvPr>
        </p:nvSpPr>
        <p:spPr>
          <a:xfrm>
            <a:off x="374076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D57FB52A-8163-44F1-9378-BC3F675AD49B}" type="slidenum">
              <a: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rPr>
              <a:t>‹N°›</a:t>
            </a:fld>
            <a:endParaRPr lang="en-US" sz="69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261000" y="211320"/>
            <a:ext cx="4697280" cy="879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>
              <a:buNone/>
            </a:pPr>
            <a:r>
              <a:rPr lang="en-US" sz="251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261000" y="1231920"/>
            <a:ext cx="2305080" cy="3484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25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2653200" y="1231920"/>
            <a:ext cx="2305080" cy="3484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25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36" name="PlaceHolder 4"/>
          <p:cNvSpPr>
            <a:spLocks noGrp="1"/>
          </p:cNvSpPr>
          <p:nvPr>
            <p:ph type="dt" idx="19"/>
          </p:nvPr>
        </p:nvSpPr>
        <p:spPr>
          <a:xfrm>
            <a:off x="26100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37" name="PlaceHolder 5"/>
          <p:cNvSpPr>
            <a:spLocks noGrp="1"/>
          </p:cNvSpPr>
          <p:nvPr>
            <p:ph type="ftr" idx="20"/>
          </p:nvPr>
        </p:nvSpPr>
        <p:spPr>
          <a:xfrm>
            <a:off x="1783440" y="4893840"/>
            <a:ext cx="165240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38" name="PlaceHolder 6"/>
          <p:cNvSpPr>
            <a:spLocks noGrp="1"/>
          </p:cNvSpPr>
          <p:nvPr>
            <p:ph type="sldNum" idx="21"/>
          </p:nvPr>
        </p:nvSpPr>
        <p:spPr>
          <a:xfrm>
            <a:off x="374076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49C7A1AE-73D5-40E3-87F8-A6E19677DE34}" type="slidenum">
              <a: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rPr>
              <a:t>‹N°›</a:t>
            </a:fld>
            <a:endParaRPr lang="en-US" sz="69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261000" y="211320"/>
            <a:ext cx="4697280" cy="879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>
              <a:buNone/>
            </a:pPr>
            <a:r>
              <a:rPr lang="en-US" sz="251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261000" y="1181880"/>
            <a:ext cx="2305800" cy="492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rmAutofit fontScale="25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261000" y="1674360"/>
            <a:ext cx="2305800" cy="3041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25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2651400" y="1181880"/>
            <a:ext cx="2306880" cy="492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rmAutofit fontScale="25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46" name="PlaceHolder 5"/>
          <p:cNvSpPr>
            <a:spLocks noGrp="1"/>
          </p:cNvSpPr>
          <p:nvPr>
            <p:ph type="body"/>
          </p:nvPr>
        </p:nvSpPr>
        <p:spPr>
          <a:xfrm>
            <a:off x="2651400" y="1674360"/>
            <a:ext cx="2306880" cy="3041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25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47" name="PlaceHolder 6"/>
          <p:cNvSpPr>
            <a:spLocks noGrp="1"/>
          </p:cNvSpPr>
          <p:nvPr>
            <p:ph type="dt" idx="22"/>
          </p:nvPr>
        </p:nvSpPr>
        <p:spPr>
          <a:xfrm>
            <a:off x="26100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48" name="PlaceHolder 7"/>
          <p:cNvSpPr>
            <a:spLocks noGrp="1"/>
          </p:cNvSpPr>
          <p:nvPr>
            <p:ph type="ftr" idx="23"/>
          </p:nvPr>
        </p:nvSpPr>
        <p:spPr>
          <a:xfrm>
            <a:off x="1783440" y="4893840"/>
            <a:ext cx="165240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49" name="PlaceHolder 8"/>
          <p:cNvSpPr>
            <a:spLocks noGrp="1"/>
          </p:cNvSpPr>
          <p:nvPr>
            <p:ph type="sldNum" idx="24"/>
          </p:nvPr>
        </p:nvSpPr>
        <p:spPr>
          <a:xfrm>
            <a:off x="374076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00E2CA86-67FC-428D-A692-FE98B5D87495}" type="slidenum">
              <a: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rPr>
              <a:t>‹N°›</a:t>
            </a:fld>
            <a:endParaRPr lang="en-US" sz="69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261000" y="211320"/>
            <a:ext cx="4697280" cy="879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>
              <a:buNone/>
            </a:pPr>
            <a:r>
              <a:rPr lang="en-US" sz="251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51" name="PlaceHolder 2"/>
          <p:cNvSpPr>
            <a:spLocks noGrp="1"/>
          </p:cNvSpPr>
          <p:nvPr>
            <p:ph type="dt" idx="25"/>
          </p:nvPr>
        </p:nvSpPr>
        <p:spPr>
          <a:xfrm>
            <a:off x="26100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52" name="PlaceHolder 3"/>
          <p:cNvSpPr>
            <a:spLocks noGrp="1"/>
          </p:cNvSpPr>
          <p:nvPr>
            <p:ph type="ftr" idx="26"/>
          </p:nvPr>
        </p:nvSpPr>
        <p:spPr>
          <a:xfrm>
            <a:off x="1783440" y="4893840"/>
            <a:ext cx="165240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53" name="PlaceHolder 4"/>
          <p:cNvSpPr>
            <a:spLocks noGrp="1"/>
          </p:cNvSpPr>
          <p:nvPr>
            <p:ph type="sldNum" idx="27"/>
          </p:nvPr>
        </p:nvSpPr>
        <p:spPr>
          <a:xfrm>
            <a:off x="374076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AD4A74A2-2560-46B2-B0A9-FBE9D1A142D8}" type="slidenum">
              <a: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rPr>
              <a:t>‹N°›</a:t>
            </a:fld>
            <a:endParaRPr lang="en-US" sz="69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.png"/><Relationship Id="rId7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8.sv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89;p13"/>
          <p:cNvSpPr/>
          <p:nvPr/>
        </p:nvSpPr>
        <p:spPr>
          <a:xfrm>
            <a:off x="58680" y="5964480"/>
            <a:ext cx="1531800" cy="1899000"/>
          </a:xfrm>
          <a:custGeom>
            <a:avLst/>
            <a:gdLst>
              <a:gd name="textAreaLeft" fmla="*/ 0 w 1531800"/>
              <a:gd name="textAreaRight" fmla="*/ 1532160 w 1531800"/>
              <a:gd name="textAreaTop" fmla="*/ 0 h 1899000"/>
              <a:gd name="textAreaBottom" fmla="*/ 1899360 h 1899000"/>
            </a:gdLst>
            <a:ahLst/>
            <a:cxnLst/>
            <a:rect l="textAreaLeft" t="textAreaTop" r="textAreaRight" b="textAreaBottom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sp>
        <p:nvSpPr>
          <p:cNvPr id="74" name="Google Shape;90;p13"/>
          <p:cNvSpPr/>
          <p:nvPr/>
        </p:nvSpPr>
        <p:spPr>
          <a:xfrm>
            <a:off x="2104200" y="2969280"/>
            <a:ext cx="6230880" cy="905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99000"/>
              </a:lnSpc>
              <a:tabLst>
                <a:tab pos="0" algn="l"/>
              </a:tabLst>
            </a:pPr>
            <a:r>
              <a:rPr lang="en-US" sz="6000" b="0" u="none" strike="noStrike">
                <a:solidFill>
                  <a:srgbClr val="01070A"/>
                </a:solidFill>
                <a:uFillTx/>
                <a:latin typeface="Arial"/>
                <a:ea typeface="Arial"/>
              </a:rPr>
              <a:t>TaRL </a:t>
            </a:r>
            <a:r>
              <a:rPr lang="en-US" sz="6000" b="0" u="none" strike="noStrike">
                <a:solidFill>
                  <a:schemeClr val="dk2"/>
                </a:solidFill>
                <a:uFillTx/>
                <a:latin typeface="Arial"/>
                <a:ea typeface="Arial"/>
              </a:rPr>
              <a:t>Français</a:t>
            </a:r>
            <a:endParaRPr lang="en-US" sz="6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5" name="Google Shape;91;p13"/>
          <p:cNvSpPr/>
          <p:nvPr/>
        </p:nvSpPr>
        <p:spPr>
          <a:xfrm>
            <a:off x="8335440" y="5720040"/>
            <a:ext cx="2029680" cy="2143440"/>
          </a:xfrm>
          <a:custGeom>
            <a:avLst/>
            <a:gdLst>
              <a:gd name="textAreaLeft" fmla="*/ 0 w 2029680"/>
              <a:gd name="textAreaRight" fmla="*/ 2030040 w 2029680"/>
              <a:gd name="textAreaTop" fmla="*/ 0 h 2143440"/>
              <a:gd name="textAreaBottom" fmla="*/ 2143800 h 2143440"/>
            </a:gdLst>
            <a:ahLst/>
            <a:cxnLst/>
            <a:rect l="textAreaLeft" t="textAreaTop" r="textAreaRight" b="textAreaBottom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grpSp>
        <p:nvGrpSpPr>
          <p:cNvPr id="76" name="Google Shape;92;p13"/>
          <p:cNvGrpSpPr/>
          <p:nvPr/>
        </p:nvGrpSpPr>
        <p:grpSpPr>
          <a:xfrm>
            <a:off x="2923200" y="4747320"/>
            <a:ext cx="4813920" cy="635760"/>
            <a:chOff x="2923200" y="4747320"/>
            <a:chExt cx="4813920" cy="635760"/>
          </a:xfrm>
        </p:grpSpPr>
        <p:sp>
          <p:nvSpPr>
            <p:cNvPr id="77" name="Google Shape;93;p13"/>
            <p:cNvSpPr/>
            <p:nvPr/>
          </p:nvSpPr>
          <p:spPr>
            <a:xfrm>
              <a:off x="4054680" y="4747320"/>
              <a:ext cx="2435400" cy="618840"/>
            </a:xfrm>
            <a:prstGeom prst="roundRect">
              <a:avLst>
                <a:gd name="adj" fmla="val 32324"/>
              </a:avLst>
            </a:pr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en-US" sz="660" b="0" u="none" strike="noStrike">
                <a:solidFill>
                  <a:schemeClr val="lt1"/>
                </a:solidFill>
                <a:uFillTx/>
                <a:latin typeface="Dosis"/>
                <a:ea typeface="Dosis"/>
              </a:endParaRPr>
            </a:p>
          </p:txBody>
        </p:sp>
        <p:sp>
          <p:nvSpPr>
            <p:cNvPr id="78" name="Google Shape;94;p13"/>
            <p:cNvSpPr/>
            <p:nvPr/>
          </p:nvSpPr>
          <p:spPr>
            <a:xfrm>
              <a:off x="2923200" y="4790880"/>
              <a:ext cx="4813920" cy="592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spAutoFit/>
            </a:bodyPr>
            <a:lstStyle/>
            <a:p>
              <a:pPr algn="ctr">
                <a:lnSpc>
                  <a:spcPct val="139000"/>
                </a:lnSpc>
                <a:tabLst>
                  <a:tab pos="0" algn="l"/>
                </a:tabLst>
              </a:pPr>
              <a:r>
                <a:rPr lang="en-US" sz="2790" b="1" u="none" strike="noStrike">
                  <a:solidFill>
                    <a:schemeClr val="lt1"/>
                  </a:solidFill>
                  <a:uFillTx/>
                  <a:latin typeface="Dosis"/>
                  <a:ea typeface="Dosis"/>
                </a:rPr>
                <a:t>Séance </a:t>
              </a:r>
              <a:r>
                <a:rPr lang="fr-FR" sz="2790" b="1" u="none" strike="noStrike">
                  <a:solidFill>
                    <a:schemeClr val="lt1"/>
                  </a:solidFill>
                  <a:uFillTx/>
                  <a:latin typeface="Dosis"/>
                  <a:ea typeface="Dosis"/>
                </a:rPr>
                <a:t>9</a:t>
              </a:r>
              <a:endParaRPr lang="en-US" sz="279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grpSp>
        <p:nvGrpSpPr>
          <p:cNvPr id="79" name="Google Shape;96;p13"/>
          <p:cNvGrpSpPr/>
          <p:nvPr/>
        </p:nvGrpSpPr>
        <p:grpSpPr>
          <a:xfrm>
            <a:off x="8080560" y="2343600"/>
            <a:ext cx="2098800" cy="1504800"/>
            <a:chOff x="8080560" y="2343600"/>
            <a:chExt cx="2098800" cy="1504800"/>
          </a:xfrm>
        </p:grpSpPr>
        <p:sp>
          <p:nvSpPr>
            <p:cNvPr id="80" name="Google Shape;97;p13"/>
            <p:cNvSpPr/>
            <p:nvPr/>
          </p:nvSpPr>
          <p:spPr>
            <a:xfrm>
              <a:off x="8409600" y="2343600"/>
              <a:ext cx="1440720" cy="1504800"/>
            </a:xfrm>
            <a:custGeom>
              <a:avLst/>
              <a:gdLst>
                <a:gd name="textAreaLeft" fmla="*/ 0 w 1440720"/>
                <a:gd name="textAreaRight" fmla="*/ 1441080 w 1440720"/>
                <a:gd name="textAreaTop" fmla="*/ 0 h 1504800"/>
                <a:gd name="textAreaBottom" fmla="*/ 1505160 h 1504800"/>
              </a:gdLst>
              <a:ahLst/>
              <a:cxnLst/>
              <a:rect l="textAreaLeft" t="textAreaTop" r="textAreaRight" b="textAreaBottom"/>
              <a:pathLst>
                <a:path w="1446572" h="1650653">
                  <a:moveTo>
                    <a:pt x="0" y="0"/>
                  </a:moveTo>
                  <a:lnTo>
                    <a:pt x="1446572" y="0"/>
                  </a:lnTo>
                  <a:lnTo>
                    <a:pt x="1446572" y="1650653"/>
                  </a:lnTo>
                  <a:lnTo>
                    <a:pt x="0" y="1650653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5"/>
              <a:srcRect/>
              <a:stretch/>
            </a:blipFill>
            <a:ln w="0">
              <a:noFill/>
            </a:ln>
            <a:effectLst>
              <a:outerShdw blurRad="50760" dist="37674" dir="2700000" algn="tl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no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endParaRPr lang="en-US" sz="660" b="0" u="none" strike="noStrike">
                <a:solidFill>
                  <a:schemeClr val="dk1"/>
                </a:solidFill>
                <a:uFillTx/>
                <a:latin typeface="Dosis"/>
                <a:ea typeface="Dosis"/>
              </a:endParaRPr>
            </a:p>
          </p:txBody>
        </p:sp>
        <p:sp>
          <p:nvSpPr>
            <p:cNvPr id="81" name="Google Shape;98;p13"/>
            <p:cNvSpPr/>
            <p:nvPr/>
          </p:nvSpPr>
          <p:spPr>
            <a:xfrm>
              <a:off x="8080560" y="2663280"/>
              <a:ext cx="2098800" cy="1131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spAutoFit/>
            </a:bodyPr>
            <a:lstStyle/>
            <a:p>
              <a:pPr algn="ctr">
                <a:lnSpc>
                  <a:spcPct val="155000"/>
                </a:lnSpc>
                <a:tabLst>
                  <a:tab pos="0" algn="l"/>
                </a:tabLst>
              </a:pPr>
              <a:r>
                <a:rPr lang="en-US" sz="2280" b="1" u="none" strike="noStrike">
                  <a:solidFill>
                    <a:srgbClr val="31859B"/>
                  </a:solidFill>
                  <a:uFillTx/>
                  <a:latin typeface="Dosis"/>
                  <a:ea typeface="Dosis"/>
                </a:rPr>
                <a:t>Niveau                </a:t>
              </a:r>
              <a:r>
                <a:rPr lang="en-US" sz="2510" b="1" u="none" strike="noStrike">
                  <a:solidFill>
                    <a:srgbClr val="31859B"/>
                  </a:solidFill>
                  <a:uFillTx/>
                  <a:latin typeface="Dosis"/>
                  <a:ea typeface="Dosis"/>
                </a:rPr>
                <a:t>             </a:t>
              </a:r>
              <a:endParaRPr lang="en-US" sz="251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82" name="Google Shape;99;p13"/>
            <p:cNvSpPr/>
            <p:nvPr/>
          </p:nvSpPr>
          <p:spPr>
            <a:xfrm>
              <a:off x="8806680" y="3178800"/>
              <a:ext cx="1043640" cy="404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2060" b="1" u="none" strike="noStrike">
                  <a:solidFill>
                    <a:srgbClr val="FCBF18"/>
                  </a:solidFill>
                  <a:uFillTx/>
                  <a:latin typeface="Dosis"/>
                  <a:ea typeface="Dosis"/>
                </a:rPr>
                <a:t>1</a:t>
              </a:r>
              <a:r>
                <a:rPr lang="en-US" sz="2058" b="1" u="none" strike="noStrike" baseline="30000">
                  <a:solidFill>
                    <a:srgbClr val="FCBF18"/>
                  </a:solidFill>
                  <a:uFillTx/>
                  <a:latin typeface="Dosis"/>
                  <a:ea typeface="Dosis"/>
                </a:rPr>
                <a:t>ère</a:t>
              </a:r>
              <a:r>
                <a:rPr lang="en-US" sz="2060" b="1" u="none" strike="noStrike">
                  <a:solidFill>
                    <a:srgbClr val="FCBF18"/>
                  </a:solidFill>
                  <a:uFillTx/>
                  <a:latin typeface="Dosis"/>
                  <a:ea typeface="Dosis"/>
                </a:rPr>
                <a:t> AP</a:t>
              </a:r>
              <a:endParaRPr lang="en-US" sz="206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pic>
        <p:nvPicPr>
          <p:cNvPr id="84" name="Google Shape;101;p13" descr="الصفحة الرئيسية"/>
          <p:cNvPicPr/>
          <p:nvPr/>
        </p:nvPicPr>
        <p:blipFill>
          <a:blip r:embed="rId6"/>
          <a:stretch/>
        </p:blipFill>
        <p:spPr>
          <a:xfrm>
            <a:off x="1532880" y="644400"/>
            <a:ext cx="7373520" cy="103212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" name="Groupe 5"/>
          <p:cNvGrpSpPr/>
          <p:nvPr/>
        </p:nvGrpSpPr>
        <p:grpSpPr>
          <a:xfrm>
            <a:off x="0" y="37440"/>
            <a:ext cx="10438920" cy="7829280"/>
            <a:chOff x="0" y="37440"/>
            <a:chExt cx="10438920" cy="7829280"/>
          </a:xfrm>
        </p:grpSpPr>
        <p:sp>
          <p:nvSpPr>
            <p:cNvPr id="209" name="Rectangle 6"/>
            <p:cNvSpPr/>
            <p:nvPr/>
          </p:nvSpPr>
          <p:spPr>
            <a:xfrm>
              <a:off x="0" y="37440"/>
              <a:ext cx="10438920" cy="7829280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10" name="Rectangle : coins arrondis 7"/>
            <p:cNvSpPr/>
            <p:nvPr/>
          </p:nvSpPr>
          <p:spPr>
            <a:xfrm>
              <a:off x="231840" y="633960"/>
              <a:ext cx="9975240" cy="697140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11" name="Rectangle : coins arrondis 8"/>
            <p:cNvSpPr/>
            <p:nvPr/>
          </p:nvSpPr>
          <p:spPr>
            <a:xfrm>
              <a:off x="231840" y="273600"/>
              <a:ext cx="9975240" cy="93600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212" name="ZoneTexte 9"/>
          <p:cNvSpPr/>
          <p:nvPr/>
        </p:nvSpPr>
        <p:spPr>
          <a:xfrm>
            <a:off x="870120" y="422280"/>
            <a:ext cx="8989200" cy="373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695880">
              <a:lnSpc>
                <a:spcPct val="100000"/>
              </a:lnSpc>
              <a:spcAft>
                <a:spcPts val="456"/>
              </a:spcAft>
            </a:pPr>
            <a:endParaRPr lang="fr-FR" sz="1829" b="0" u="none" strike="noStrike">
              <a:solidFill>
                <a:srgbClr val="A6A6A6"/>
              </a:solidFill>
              <a:uFillTx/>
              <a:latin typeface="Calibri"/>
              <a:ea typeface="Arial"/>
            </a:endParaRPr>
          </a:p>
        </p:txBody>
      </p:sp>
      <p:sp>
        <p:nvSpPr>
          <p:cNvPr id="213" name="ZoneTexte 13"/>
          <p:cNvSpPr/>
          <p:nvPr/>
        </p:nvSpPr>
        <p:spPr>
          <a:xfrm>
            <a:off x="381600" y="483480"/>
            <a:ext cx="8989200" cy="646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29" b="0" i="1" u="none" strike="noStrike">
                <a:solidFill>
                  <a:srgbClr val="A6A6A6"/>
                </a:solidFill>
                <a:uFillTx/>
                <a:latin typeface="Calibri"/>
                <a:ea typeface="Arial"/>
              </a:rPr>
              <a:t>Première écoute : Les élèves écoutent. Pendant la diffusion, l’enseignant réalise des gestes expressifs en lien avec le contenu de la chanson.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14" name="Image 213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5880" y="1632960"/>
            <a:ext cx="8583120" cy="48279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587" fill="hold"/>
                                        <p:tgtEl>
                                          <p:spTgt spid="2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>
              <p:cTn id="7" restart="whenNotActive" fill="hold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childTnLst>
                  <p:par>
                    <p:cTn id="8" fill="hold">
                      <p:stCondLst>
                        <p:cond evt="onClick" delay="0">
                          <p:tgtEl>
                            <p:spTgt spid="214"/>
                          </p:tgtEl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2">
                  <p:stCondLst>
                    <p:cond delay="indefinite"/>
                  </p:stCondLst>
                </p:cTn>
                <p:tgtEl>
                  <p:spTgt spid="21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roupe 5"/>
          <p:cNvGrpSpPr/>
          <p:nvPr/>
        </p:nvGrpSpPr>
        <p:grpSpPr>
          <a:xfrm>
            <a:off x="0" y="37440"/>
            <a:ext cx="10438920" cy="7829280"/>
            <a:chOff x="0" y="37440"/>
            <a:chExt cx="10438920" cy="7829280"/>
          </a:xfrm>
        </p:grpSpPr>
        <p:sp>
          <p:nvSpPr>
            <p:cNvPr id="216" name="Rectangle 6"/>
            <p:cNvSpPr/>
            <p:nvPr/>
          </p:nvSpPr>
          <p:spPr>
            <a:xfrm>
              <a:off x="0" y="37440"/>
              <a:ext cx="10438920" cy="7829280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17" name="Rectangle : coins arrondis 7"/>
            <p:cNvSpPr/>
            <p:nvPr/>
          </p:nvSpPr>
          <p:spPr>
            <a:xfrm>
              <a:off x="231840" y="633960"/>
              <a:ext cx="9975240" cy="697140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18" name="Rectangle : coins arrondis 8"/>
            <p:cNvSpPr/>
            <p:nvPr/>
          </p:nvSpPr>
          <p:spPr>
            <a:xfrm>
              <a:off x="231840" y="273600"/>
              <a:ext cx="9975240" cy="93600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219" name="ZoneTexte 9"/>
          <p:cNvSpPr/>
          <p:nvPr/>
        </p:nvSpPr>
        <p:spPr>
          <a:xfrm>
            <a:off x="870120" y="422280"/>
            <a:ext cx="8989200" cy="373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695880">
              <a:lnSpc>
                <a:spcPct val="100000"/>
              </a:lnSpc>
              <a:spcAft>
                <a:spcPts val="456"/>
              </a:spcAft>
            </a:pPr>
            <a:endParaRPr lang="fr-FR" sz="1829" b="0" u="none" strike="noStrike">
              <a:solidFill>
                <a:srgbClr val="A6A6A6"/>
              </a:solidFill>
              <a:uFillTx/>
              <a:latin typeface="Calibri"/>
              <a:ea typeface="Arial"/>
            </a:endParaRPr>
          </a:p>
        </p:txBody>
      </p:sp>
      <p:sp>
        <p:nvSpPr>
          <p:cNvPr id="220" name="ZoneTexte 13"/>
          <p:cNvSpPr/>
          <p:nvPr/>
        </p:nvSpPr>
        <p:spPr>
          <a:xfrm>
            <a:off x="348120" y="480240"/>
            <a:ext cx="9858960" cy="36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695880">
              <a:lnSpc>
                <a:spcPct val="100000"/>
              </a:lnSpc>
              <a:spcAft>
                <a:spcPts val="456"/>
              </a:spcAft>
            </a:pPr>
            <a:r>
              <a:rPr lang="fr-FR" sz="1829" b="0" i="1" u="none" strike="noStrike">
                <a:solidFill>
                  <a:srgbClr val="A6A6A6"/>
                </a:solidFill>
                <a:uFillTx/>
                <a:latin typeface="Calibri"/>
                <a:ea typeface="Arial"/>
              </a:rPr>
              <a:t>Deuxième écoute : les élèves chantent et font des gestes expressifs. Cliquez pour diffuser l’audio. 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21" name="Image 220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5880" y="1632960"/>
            <a:ext cx="8583120" cy="48279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587" fill="hold"/>
                                        <p:tgtEl>
                                          <p:spTgt spid="2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>
              <p:cTn id="7" restart="whenNotActive" fill="hold" nodeType="interactiveSeq">
                <p:stCondLst>
                  <p:cond evt="onClick" delay="0">
                    <p:tgtEl>
                      <p:spTgt spid="221"/>
                    </p:tgtEl>
                  </p:cond>
                </p:stCondLst>
                <p:childTnLst>
                  <p:par>
                    <p:cTn id="8" fill="hold">
                      <p:stCondLst>
                        <p:cond evt="onClick" delay="0">
                          <p:tgtEl>
                            <p:spTgt spid="221"/>
                          </p:tgtEl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2">
                  <p:stCondLst>
                    <p:cond delay="indefinite"/>
                  </p:stCondLst>
                </p:cTn>
                <p:tgtEl>
                  <p:spTgt spid="221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63;p24"/>
          <p:cNvSpPr/>
          <p:nvPr/>
        </p:nvSpPr>
        <p:spPr>
          <a:xfrm>
            <a:off x="0" y="56880"/>
            <a:ext cx="10438920" cy="7919640"/>
          </a:xfrm>
          <a:custGeom>
            <a:avLst/>
            <a:gdLst>
              <a:gd name="textAreaLeft" fmla="*/ 0 w 10438920"/>
              <a:gd name="textAreaRight" fmla="*/ 10439280 w 10438920"/>
              <a:gd name="textAreaTop" fmla="*/ 0 h 7919640"/>
              <a:gd name="textAreaBottom" fmla="*/ 7920000 h 7919640"/>
            </a:gdLst>
            <a:ahLst/>
            <a:cxn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sp>
        <p:nvSpPr>
          <p:cNvPr id="223" name="Google Shape;264;p24"/>
          <p:cNvSpPr/>
          <p:nvPr/>
        </p:nvSpPr>
        <p:spPr>
          <a:xfrm>
            <a:off x="766800" y="1591560"/>
            <a:ext cx="8905320" cy="1850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84000"/>
              </a:lnSpc>
              <a:tabLst>
                <a:tab pos="0" algn="l"/>
              </a:tabLst>
            </a:pPr>
            <a:r>
              <a:rPr lang="en-US" sz="6600" b="0" u="none" strike="noStrike">
                <a:solidFill>
                  <a:srgbClr val="01070A"/>
                </a:solidFill>
                <a:uFillTx/>
                <a:latin typeface="Arial"/>
                <a:ea typeface="Arial"/>
              </a:rPr>
              <a:t>Vocabulaire</a:t>
            </a:r>
            <a:endParaRPr lang="en-US" sz="6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24" name="Google Shape;266;p24"/>
          <p:cNvSpPr/>
          <p:nvPr/>
        </p:nvSpPr>
        <p:spPr>
          <a:xfrm>
            <a:off x="3094560" y="3894120"/>
            <a:ext cx="5112000" cy="42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40000"/>
              </a:lnSpc>
              <a:tabLst>
                <a:tab pos="0" algn="l"/>
              </a:tabLst>
            </a:pPr>
            <a:r>
              <a:rPr lang="en-US" sz="2000" b="1" u="none" strike="noStrike">
                <a:solidFill>
                  <a:srgbClr val="FF0000"/>
                </a:solidFill>
                <a:uFillTx/>
                <a:latin typeface="MicrosoftUighur-Bold"/>
                <a:ea typeface="Arial"/>
              </a:rPr>
              <a:t> </a:t>
            </a:r>
            <a:r>
              <a:rPr lang="fr-FR" sz="2000" b="1" u="none" strike="noStrike">
                <a:solidFill>
                  <a:srgbClr val="FF0000"/>
                </a:solidFill>
                <a:uFillTx/>
                <a:latin typeface="MicrosoftUighur-Bold"/>
                <a:ea typeface="Arial"/>
              </a:rPr>
              <a:t>stylo        crayon      livre       cahier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25" name="Google Shape;267;p24"/>
          <p:cNvSpPr/>
          <p:nvPr/>
        </p:nvSpPr>
        <p:spPr>
          <a:xfrm>
            <a:off x="720" y="6022800"/>
            <a:ext cx="1531800" cy="1899000"/>
          </a:xfrm>
          <a:custGeom>
            <a:avLst/>
            <a:gdLst>
              <a:gd name="textAreaLeft" fmla="*/ 0 w 1531800"/>
              <a:gd name="textAreaRight" fmla="*/ 1532160 w 1531800"/>
              <a:gd name="textAreaTop" fmla="*/ 0 h 1899000"/>
              <a:gd name="textAreaBottom" fmla="*/ 1899360 h 1899000"/>
            </a:gdLst>
            <a:ahLst/>
            <a:cxnLst/>
            <a:rect l="textAreaLeft" t="textAreaTop" r="textAreaRight" b="textAreaBottom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sp>
        <p:nvSpPr>
          <p:cNvPr id="226" name="Google Shape;268;p24"/>
          <p:cNvSpPr/>
          <p:nvPr/>
        </p:nvSpPr>
        <p:spPr>
          <a:xfrm>
            <a:off x="8409240" y="5778360"/>
            <a:ext cx="2029680" cy="2143440"/>
          </a:xfrm>
          <a:custGeom>
            <a:avLst/>
            <a:gdLst>
              <a:gd name="textAreaLeft" fmla="*/ 0 w 2029680"/>
              <a:gd name="textAreaRight" fmla="*/ 2030040 w 2029680"/>
              <a:gd name="textAreaTop" fmla="*/ 0 h 2143440"/>
              <a:gd name="textAreaBottom" fmla="*/ 2143800 h 2143440"/>
            </a:gdLst>
            <a:ahLst/>
            <a:cxnLst/>
            <a:rect l="textAreaLeft" t="textAreaTop" r="textAreaRight" b="textAreaBottom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grpSp>
        <p:nvGrpSpPr>
          <p:cNvPr id="227" name="Google Shape;124;p14"/>
          <p:cNvGrpSpPr/>
          <p:nvPr/>
        </p:nvGrpSpPr>
        <p:grpSpPr>
          <a:xfrm>
            <a:off x="6841080" y="6478200"/>
            <a:ext cx="1828800" cy="696240"/>
            <a:chOff x="6841080" y="6478200"/>
            <a:chExt cx="1828800" cy="696240"/>
          </a:xfrm>
        </p:grpSpPr>
        <p:sp>
          <p:nvSpPr>
            <p:cNvPr id="228" name="Google Shape;125;p14"/>
            <p:cNvSpPr/>
            <p:nvPr/>
          </p:nvSpPr>
          <p:spPr>
            <a:xfrm>
              <a:off x="7159320" y="6642720"/>
              <a:ext cx="1283040" cy="48744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25400">
              <a:solidFill>
                <a:srgbClr val="10658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en-US" sz="800" b="0" u="none" strike="noStrike">
                <a:solidFill>
                  <a:schemeClr val="lt1"/>
                </a:solidFill>
                <a:uFillTx/>
                <a:latin typeface="Dosis"/>
                <a:ea typeface="Dosis"/>
              </a:endParaRPr>
            </a:p>
          </p:txBody>
        </p:sp>
        <p:pic>
          <p:nvPicPr>
            <p:cNvPr id="229" name="Google Shape;126;p14"/>
            <p:cNvPicPr/>
            <p:nvPr/>
          </p:nvPicPr>
          <p:blipFill>
            <a:blip r:embed="rId5"/>
            <a:stretch/>
          </p:blipFill>
          <p:spPr>
            <a:xfrm>
              <a:off x="6841080" y="6478200"/>
              <a:ext cx="584280" cy="6962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230" name="Google Shape;127;p14"/>
            <p:cNvSpPr/>
            <p:nvPr/>
          </p:nvSpPr>
          <p:spPr>
            <a:xfrm>
              <a:off x="7386840" y="6620400"/>
              <a:ext cx="1283040" cy="456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2400" b="1" u="none" strike="noStrike">
                  <a:solidFill>
                    <a:srgbClr val="106585"/>
                  </a:solidFill>
                  <a:uFillTx/>
                  <a:latin typeface="Dosis"/>
                  <a:ea typeface="Dosis"/>
                </a:rPr>
                <a:t>20 min</a:t>
              </a:r>
              <a:endParaRPr lang="en-US" sz="24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1" name="Groupe 5"/>
          <p:cNvGrpSpPr/>
          <p:nvPr/>
        </p:nvGrpSpPr>
        <p:grpSpPr>
          <a:xfrm>
            <a:off x="0" y="37440"/>
            <a:ext cx="10438920" cy="7829280"/>
            <a:chOff x="0" y="37440"/>
            <a:chExt cx="10438920" cy="7829280"/>
          </a:xfrm>
        </p:grpSpPr>
        <p:sp>
          <p:nvSpPr>
            <p:cNvPr id="232" name="Rectangle 6"/>
            <p:cNvSpPr/>
            <p:nvPr/>
          </p:nvSpPr>
          <p:spPr>
            <a:xfrm>
              <a:off x="0" y="37440"/>
              <a:ext cx="10438920" cy="7829280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33" name="Rectangle : coins arrondis 7"/>
            <p:cNvSpPr/>
            <p:nvPr/>
          </p:nvSpPr>
          <p:spPr>
            <a:xfrm>
              <a:off x="231840" y="633960"/>
              <a:ext cx="9975240" cy="697140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34" name="Rectangle : coins arrondis 8"/>
            <p:cNvSpPr/>
            <p:nvPr/>
          </p:nvSpPr>
          <p:spPr>
            <a:xfrm>
              <a:off x="231840" y="273600"/>
              <a:ext cx="9975240" cy="93600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235" name="Freeform 8"/>
          <p:cNvSpPr/>
          <p:nvPr/>
        </p:nvSpPr>
        <p:spPr>
          <a:xfrm rot="10800000" flipH="1">
            <a:off x="522360" y="596520"/>
            <a:ext cx="347760" cy="242280"/>
          </a:xfrm>
          <a:custGeom>
            <a:avLst/>
            <a:gdLst>
              <a:gd name="textAreaLeft" fmla="*/ 360 w 347760"/>
              <a:gd name="textAreaRight" fmla="*/ 348480 w 347760"/>
              <a:gd name="textAreaTop" fmla="*/ 0 h 242280"/>
              <a:gd name="textAreaBottom" fmla="*/ 242640 h 24228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MA" sz="1030" b="1" u="none" strike="noStrike">
              <a:solidFill>
                <a:schemeClr val="lt1">
                  <a:lumMod val="50000"/>
                </a:schemeClr>
              </a:solidFill>
              <a:uFillTx/>
              <a:latin typeface="Dosis"/>
              <a:ea typeface="Arial"/>
            </a:endParaRPr>
          </a:p>
        </p:txBody>
      </p:sp>
      <p:sp>
        <p:nvSpPr>
          <p:cNvPr id="236" name="ZoneTexte 9"/>
          <p:cNvSpPr/>
          <p:nvPr/>
        </p:nvSpPr>
        <p:spPr>
          <a:xfrm>
            <a:off x="928080" y="534960"/>
            <a:ext cx="898920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spcAft>
                <a:spcPts val="456"/>
              </a:spcAft>
            </a:pPr>
            <a:r>
              <a:rPr lang="fr-FR" sz="1800" b="1" u="none" strike="noStrike">
                <a:solidFill>
                  <a:schemeClr val="lt1">
                    <a:lumMod val="50000"/>
                  </a:schemeClr>
                </a:solidFill>
                <a:uFillTx/>
                <a:latin typeface="MicrosoftUighur-Bold"/>
                <a:ea typeface="Arial"/>
              </a:rPr>
              <a:t>Etape 1 : « Présentation du vocabulaire » </a:t>
            </a:r>
            <a:r>
              <a:rPr lang="fr-FR" sz="1800" b="0" u="none" strike="noStrike">
                <a:solidFill>
                  <a:schemeClr val="lt1">
                    <a:lumMod val="50000"/>
                  </a:schemeClr>
                </a:solidFill>
                <a:uFillTx/>
                <a:latin typeface="MicrosoftUighur"/>
                <a:ea typeface="Arial"/>
              </a:rPr>
              <a:t>L’enseignant montre un crayon et dit « c’est un crayon, un crayon, crayon ».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37" name="AutoShape 2"/>
          <p:cNvSpPr/>
          <p:nvPr/>
        </p:nvSpPr>
        <p:spPr>
          <a:xfrm>
            <a:off x="5103720" y="3844080"/>
            <a:ext cx="231480" cy="2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9480" tIns="34920" rIns="69480" bIns="34920" numCol="1" spcCol="0" anchor="t">
            <a:noAutofit/>
          </a:bodyPr>
          <a:lstStyle/>
          <a:p>
            <a:pPr>
              <a:lnSpc>
                <a:spcPct val="100000"/>
              </a:lnSpc>
            </a:pPr>
            <a:endParaRPr lang="fr-FR" sz="1070" b="0" u="none" strike="noStrike">
              <a:solidFill>
                <a:srgbClr val="000000"/>
              </a:solidFill>
              <a:uFillTx/>
              <a:latin typeface="Arial"/>
              <a:ea typeface="Arial"/>
            </a:endParaRPr>
          </a:p>
        </p:txBody>
      </p:sp>
      <p:pic>
        <p:nvPicPr>
          <p:cNvPr id="238" name="Image 2"/>
          <p:cNvPicPr/>
          <p:nvPr/>
        </p:nvPicPr>
        <p:blipFill>
          <a:blip r:embed="rId4"/>
          <a:stretch/>
        </p:blipFill>
        <p:spPr>
          <a:xfrm>
            <a:off x="2328840" y="2765520"/>
            <a:ext cx="5781240" cy="4747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39" name="Bulle narrative : ronde 3"/>
          <p:cNvSpPr/>
          <p:nvPr/>
        </p:nvSpPr>
        <p:spPr>
          <a:xfrm>
            <a:off x="5335560" y="1824120"/>
            <a:ext cx="3984840" cy="188244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bg1"/>
          </a:solidFill>
          <a:ln>
            <a:solidFill>
              <a:srgbClr val="000000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000" b="1" u="none" strike="noStrike">
                <a:solidFill>
                  <a:srgbClr val="FF0000"/>
                </a:solidFill>
                <a:uFillTx/>
                <a:latin typeface="MicrosoftUighur"/>
                <a:ea typeface="Arial"/>
              </a:rPr>
              <a:t>c’est un crayon, un crayon, crayon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40" name="Image 14"/>
          <p:cNvPicPr/>
          <p:nvPr/>
        </p:nvPicPr>
        <p:blipFill>
          <a:blip r:embed="rId5"/>
          <a:stretch/>
        </p:blipFill>
        <p:spPr>
          <a:xfrm rot="5910600">
            <a:off x="3624840" y="2692080"/>
            <a:ext cx="1572120" cy="16340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" name="Groupe 5"/>
          <p:cNvGrpSpPr/>
          <p:nvPr/>
        </p:nvGrpSpPr>
        <p:grpSpPr>
          <a:xfrm>
            <a:off x="0" y="37440"/>
            <a:ext cx="10438920" cy="7829280"/>
            <a:chOff x="0" y="37440"/>
            <a:chExt cx="10438920" cy="7829280"/>
          </a:xfrm>
        </p:grpSpPr>
        <p:sp>
          <p:nvSpPr>
            <p:cNvPr id="242" name="Rectangle 6"/>
            <p:cNvSpPr/>
            <p:nvPr/>
          </p:nvSpPr>
          <p:spPr>
            <a:xfrm>
              <a:off x="0" y="37440"/>
              <a:ext cx="10438920" cy="7829280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43" name="Rectangle : coins arrondis 7"/>
            <p:cNvSpPr/>
            <p:nvPr/>
          </p:nvSpPr>
          <p:spPr>
            <a:xfrm>
              <a:off x="231840" y="633960"/>
              <a:ext cx="9975240" cy="697140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44" name="Rectangle : coins arrondis 8"/>
            <p:cNvSpPr/>
            <p:nvPr/>
          </p:nvSpPr>
          <p:spPr>
            <a:xfrm>
              <a:off x="231840" y="273600"/>
              <a:ext cx="9975240" cy="93600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245" name="Freeform 8"/>
          <p:cNvSpPr/>
          <p:nvPr/>
        </p:nvSpPr>
        <p:spPr>
          <a:xfrm rot="10800000" flipH="1">
            <a:off x="522360" y="596520"/>
            <a:ext cx="347760" cy="242280"/>
          </a:xfrm>
          <a:custGeom>
            <a:avLst/>
            <a:gdLst>
              <a:gd name="textAreaLeft" fmla="*/ 360 w 347760"/>
              <a:gd name="textAreaRight" fmla="*/ 348480 w 347760"/>
              <a:gd name="textAreaTop" fmla="*/ 0 h 242280"/>
              <a:gd name="textAreaBottom" fmla="*/ 242640 h 24228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MA" sz="1030" b="1" u="none" strike="noStrike">
              <a:solidFill>
                <a:schemeClr val="lt1">
                  <a:lumMod val="50000"/>
                </a:schemeClr>
              </a:solidFill>
              <a:uFillTx/>
              <a:latin typeface="Dosis"/>
              <a:ea typeface="Arial"/>
            </a:endParaRPr>
          </a:p>
        </p:txBody>
      </p:sp>
      <p:sp>
        <p:nvSpPr>
          <p:cNvPr id="246" name="ZoneTexte 9"/>
          <p:cNvSpPr/>
          <p:nvPr/>
        </p:nvSpPr>
        <p:spPr>
          <a:xfrm>
            <a:off x="928080" y="534960"/>
            <a:ext cx="89892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u="none" strike="noStrike">
                <a:solidFill>
                  <a:srgbClr val="000000"/>
                </a:solidFill>
                <a:uFillTx/>
                <a:latin typeface="MicrosoftUighur"/>
                <a:ea typeface="Arial"/>
              </a:rPr>
              <a:t>Les élèves répètent en choeur «</a:t>
            </a:r>
            <a:r>
              <a:rPr lang="fr-FR" sz="1800" b="1" u="none" strike="noStrike">
                <a:solidFill>
                  <a:srgbClr val="FF0000"/>
                </a:solidFill>
                <a:uFillTx/>
                <a:latin typeface="MicrosoftUighur"/>
                <a:ea typeface="Arial"/>
              </a:rPr>
              <a:t>crayon</a:t>
            </a:r>
            <a:r>
              <a:rPr lang="fr-FR" sz="1800" b="0" u="none" strike="noStrike">
                <a:solidFill>
                  <a:srgbClr val="000000"/>
                </a:solidFill>
                <a:uFillTx/>
                <a:latin typeface="MicrosoftUighur"/>
                <a:ea typeface="Arial"/>
              </a:rPr>
              <a:t> » puis individuellement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47" name="Bulle narrative : ronde 13"/>
          <p:cNvSpPr/>
          <p:nvPr/>
        </p:nvSpPr>
        <p:spPr>
          <a:xfrm>
            <a:off x="5242320" y="1427760"/>
            <a:ext cx="3541680" cy="188244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bg1"/>
          </a:solidFill>
          <a:ln>
            <a:solidFill>
              <a:srgbClr val="223852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800" b="1" u="none" strike="noStrike">
                <a:solidFill>
                  <a:srgbClr val="FF0000"/>
                </a:solidFill>
                <a:uFillTx/>
                <a:latin typeface="MicrosoftUighur"/>
                <a:ea typeface="Arial"/>
              </a:rPr>
              <a:t>crayon</a:t>
            </a:r>
            <a:endParaRPr lang="en-US" sz="2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48" name="Image 1"/>
          <p:cNvPicPr/>
          <p:nvPr/>
        </p:nvPicPr>
        <p:blipFill>
          <a:blip r:embed="rId4"/>
          <a:stretch/>
        </p:blipFill>
        <p:spPr>
          <a:xfrm>
            <a:off x="4759200" y="3617640"/>
            <a:ext cx="2162160" cy="2905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49" name="Image 2"/>
          <p:cNvPicPr/>
          <p:nvPr/>
        </p:nvPicPr>
        <p:blipFill>
          <a:blip r:embed="rId5"/>
          <a:stretch/>
        </p:blipFill>
        <p:spPr>
          <a:xfrm rot="8030400">
            <a:off x="1127520" y="2535840"/>
            <a:ext cx="3332160" cy="346356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" name="Groupe 5"/>
          <p:cNvGrpSpPr/>
          <p:nvPr/>
        </p:nvGrpSpPr>
        <p:grpSpPr>
          <a:xfrm>
            <a:off x="0" y="37440"/>
            <a:ext cx="10438920" cy="7829280"/>
            <a:chOff x="0" y="37440"/>
            <a:chExt cx="10438920" cy="7829280"/>
          </a:xfrm>
        </p:grpSpPr>
        <p:sp>
          <p:nvSpPr>
            <p:cNvPr id="251" name="Rectangle 6"/>
            <p:cNvSpPr/>
            <p:nvPr/>
          </p:nvSpPr>
          <p:spPr>
            <a:xfrm>
              <a:off x="0" y="37440"/>
              <a:ext cx="10438920" cy="7829280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52" name="Rectangle : coins arrondis 7"/>
            <p:cNvSpPr/>
            <p:nvPr/>
          </p:nvSpPr>
          <p:spPr>
            <a:xfrm>
              <a:off x="231840" y="633960"/>
              <a:ext cx="9975240" cy="697140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53" name="Rectangle : coins arrondis 8"/>
            <p:cNvSpPr/>
            <p:nvPr/>
          </p:nvSpPr>
          <p:spPr>
            <a:xfrm>
              <a:off x="231840" y="273600"/>
              <a:ext cx="9975240" cy="93600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254" name="Freeform 8"/>
          <p:cNvSpPr/>
          <p:nvPr/>
        </p:nvSpPr>
        <p:spPr>
          <a:xfrm rot="10800000" flipH="1">
            <a:off x="522360" y="596520"/>
            <a:ext cx="347760" cy="242280"/>
          </a:xfrm>
          <a:custGeom>
            <a:avLst/>
            <a:gdLst>
              <a:gd name="textAreaLeft" fmla="*/ 360 w 347760"/>
              <a:gd name="textAreaRight" fmla="*/ 348480 w 347760"/>
              <a:gd name="textAreaTop" fmla="*/ 0 h 242280"/>
              <a:gd name="textAreaBottom" fmla="*/ 242640 h 24228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MA" sz="1030" b="1" u="none" strike="noStrike">
              <a:solidFill>
                <a:schemeClr val="lt1">
                  <a:lumMod val="50000"/>
                </a:schemeClr>
              </a:solidFill>
              <a:uFillTx/>
              <a:latin typeface="Dosis"/>
              <a:ea typeface="Arial"/>
            </a:endParaRPr>
          </a:p>
        </p:txBody>
      </p:sp>
      <p:sp>
        <p:nvSpPr>
          <p:cNvPr id="255" name="ZoneTexte 9"/>
          <p:cNvSpPr/>
          <p:nvPr/>
        </p:nvSpPr>
        <p:spPr>
          <a:xfrm>
            <a:off x="928080" y="534960"/>
            <a:ext cx="898920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spcAft>
                <a:spcPts val="456"/>
              </a:spcAft>
            </a:pPr>
            <a:r>
              <a:rPr lang="fr-FR" sz="1800" b="1" u="none" strike="noStrike">
                <a:solidFill>
                  <a:schemeClr val="lt1">
                    <a:lumMod val="50000"/>
                  </a:schemeClr>
                </a:solidFill>
                <a:uFillTx/>
                <a:latin typeface="MicrosoftUighur-Bold"/>
                <a:ea typeface="Arial"/>
              </a:rPr>
              <a:t>Etape 1 : « Présentation du vocabulaire » </a:t>
            </a:r>
            <a:r>
              <a:rPr lang="fr-FR" sz="1800" b="0" u="none" strike="noStrike">
                <a:solidFill>
                  <a:schemeClr val="lt1">
                    <a:lumMod val="50000"/>
                  </a:schemeClr>
                </a:solidFill>
                <a:uFillTx/>
                <a:latin typeface="MicrosoftUighur"/>
                <a:ea typeface="Arial"/>
              </a:rPr>
              <a:t>L’enseignant montre un crayon et dit « c’est un stylo, un stylo, stylo ».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56" name="AutoShape 2"/>
          <p:cNvSpPr/>
          <p:nvPr/>
        </p:nvSpPr>
        <p:spPr>
          <a:xfrm>
            <a:off x="5103720" y="3844080"/>
            <a:ext cx="231480" cy="2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9480" tIns="34920" rIns="69480" bIns="34920" numCol="1" spcCol="0" anchor="t">
            <a:noAutofit/>
          </a:bodyPr>
          <a:lstStyle/>
          <a:p>
            <a:pPr>
              <a:lnSpc>
                <a:spcPct val="100000"/>
              </a:lnSpc>
            </a:pPr>
            <a:endParaRPr lang="fr-FR" sz="1070" b="0" u="none" strike="noStrike">
              <a:solidFill>
                <a:srgbClr val="000000"/>
              </a:solidFill>
              <a:uFillTx/>
              <a:latin typeface="Arial"/>
              <a:ea typeface="Arial"/>
            </a:endParaRPr>
          </a:p>
        </p:txBody>
      </p:sp>
      <p:pic>
        <p:nvPicPr>
          <p:cNvPr id="257" name="Image 2"/>
          <p:cNvPicPr/>
          <p:nvPr/>
        </p:nvPicPr>
        <p:blipFill>
          <a:blip r:embed="rId4"/>
          <a:stretch/>
        </p:blipFill>
        <p:spPr>
          <a:xfrm>
            <a:off x="2328840" y="2765520"/>
            <a:ext cx="5781240" cy="4747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58" name="Bulle narrative : ronde 3"/>
          <p:cNvSpPr/>
          <p:nvPr/>
        </p:nvSpPr>
        <p:spPr>
          <a:xfrm>
            <a:off x="5335560" y="1824120"/>
            <a:ext cx="3984840" cy="188244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bg1"/>
          </a:solidFill>
          <a:ln>
            <a:solidFill>
              <a:srgbClr val="000000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000" b="1" u="none" strike="noStrike">
                <a:solidFill>
                  <a:srgbClr val="FF0000"/>
                </a:solidFill>
                <a:uFillTx/>
                <a:latin typeface="MicrosoftUighur"/>
                <a:ea typeface="Arial"/>
              </a:rPr>
              <a:t>c’est un stylo, un stylo, stylo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59" name="Image 10"/>
          <p:cNvPicPr/>
          <p:nvPr/>
        </p:nvPicPr>
        <p:blipFill>
          <a:blip r:embed="rId5"/>
          <a:stretch/>
        </p:blipFill>
        <p:spPr>
          <a:xfrm rot="9285600">
            <a:off x="4257720" y="3298320"/>
            <a:ext cx="978840" cy="109152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0" name="Groupe 5"/>
          <p:cNvGrpSpPr/>
          <p:nvPr/>
        </p:nvGrpSpPr>
        <p:grpSpPr>
          <a:xfrm>
            <a:off x="0" y="37440"/>
            <a:ext cx="10438920" cy="7829280"/>
            <a:chOff x="0" y="37440"/>
            <a:chExt cx="10438920" cy="7829280"/>
          </a:xfrm>
        </p:grpSpPr>
        <p:sp>
          <p:nvSpPr>
            <p:cNvPr id="261" name="Rectangle 6"/>
            <p:cNvSpPr/>
            <p:nvPr/>
          </p:nvSpPr>
          <p:spPr>
            <a:xfrm>
              <a:off x="0" y="37440"/>
              <a:ext cx="10438920" cy="7829280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62" name="Rectangle : coins arrondis 7"/>
            <p:cNvSpPr/>
            <p:nvPr/>
          </p:nvSpPr>
          <p:spPr>
            <a:xfrm>
              <a:off x="231840" y="633960"/>
              <a:ext cx="9975240" cy="697140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63" name="Rectangle : coins arrondis 8"/>
            <p:cNvSpPr/>
            <p:nvPr/>
          </p:nvSpPr>
          <p:spPr>
            <a:xfrm>
              <a:off x="231840" y="273600"/>
              <a:ext cx="9975240" cy="93600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264" name="Freeform 8"/>
          <p:cNvSpPr/>
          <p:nvPr/>
        </p:nvSpPr>
        <p:spPr>
          <a:xfrm rot="10800000" flipH="1">
            <a:off x="522360" y="596520"/>
            <a:ext cx="347760" cy="242280"/>
          </a:xfrm>
          <a:custGeom>
            <a:avLst/>
            <a:gdLst>
              <a:gd name="textAreaLeft" fmla="*/ 360 w 347760"/>
              <a:gd name="textAreaRight" fmla="*/ 348480 w 347760"/>
              <a:gd name="textAreaTop" fmla="*/ 0 h 242280"/>
              <a:gd name="textAreaBottom" fmla="*/ 242640 h 24228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MA" sz="1030" b="1" u="none" strike="noStrike">
              <a:solidFill>
                <a:schemeClr val="lt1">
                  <a:lumMod val="50000"/>
                </a:schemeClr>
              </a:solidFill>
              <a:uFillTx/>
              <a:latin typeface="Dosis"/>
              <a:ea typeface="Arial"/>
            </a:endParaRPr>
          </a:p>
        </p:txBody>
      </p:sp>
      <p:sp>
        <p:nvSpPr>
          <p:cNvPr id="265" name="ZoneTexte 9"/>
          <p:cNvSpPr/>
          <p:nvPr/>
        </p:nvSpPr>
        <p:spPr>
          <a:xfrm>
            <a:off x="928080" y="534960"/>
            <a:ext cx="89892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u="none" strike="noStrike">
                <a:solidFill>
                  <a:srgbClr val="000000"/>
                </a:solidFill>
                <a:uFillTx/>
                <a:latin typeface="MicrosoftUighur"/>
                <a:ea typeface="Arial"/>
              </a:rPr>
              <a:t>Les élèves répètent en choeur «</a:t>
            </a:r>
            <a:r>
              <a:rPr lang="fr-FR" sz="1800" b="1" u="none" strike="noStrike">
                <a:solidFill>
                  <a:srgbClr val="FF0000"/>
                </a:solidFill>
                <a:uFillTx/>
                <a:latin typeface="MicrosoftUighur"/>
                <a:ea typeface="Arial"/>
              </a:rPr>
              <a:t>stylo</a:t>
            </a:r>
            <a:r>
              <a:rPr lang="fr-FR" sz="1800" b="0" u="none" strike="noStrike">
                <a:solidFill>
                  <a:srgbClr val="000000"/>
                </a:solidFill>
                <a:uFillTx/>
                <a:latin typeface="MicrosoftUighur"/>
                <a:ea typeface="Arial"/>
              </a:rPr>
              <a:t> » puis individuellement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66" name="Bulle narrative : ronde 13"/>
          <p:cNvSpPr/>
          <p:nvPr/>
        </p:nvSpPr>
        <p:spPr>
          <a:xfrm>
            <a:off x="5242320" y="1427760"/>
            <a:ext cx="3541680" cy="188244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bg1"/>
          </a:solidFill>
          <a:ln>
            <a:solidFill>
              <a:srgbClr val="223852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800" b="1" u="none" strike="noStrike">
                <a:solidFill>
                  <a:srgbClr val="FF0000"/>
                </a:solidFill>
                <a:uFillTx/>
                <a:latin typeface="MicrosoftUighur"/>
                <a:ea typeface="Arial"/>
              </a:rPr>
              <a:t>stylo</a:t>
            </a:r>
            <a:endParaRPr lang="en-US" sz="2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67" name="Image 1"/>
          <p:cNvPicPr/>
          <p:nvPr/>
        </p:nvPicPr>
        <p:blipFill>
          <a:blip r:embed="rId4"/>
          <a:stretch/>
        </p:blipFill>
        <p:spPr>
          <a:xfrm>
            <a:off x="4759200" y="3617640"/>
            <a:ext cx="2162160" cy="2905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68" name="Image 3"/>
          <p:cNvPicPr/>
          <p:nvPr/>
        </p:nvPicPr>
        <p:blipFill>
          <a:blip r:embed="rId5"/>
          <a:stretch/>
        </p:blipFill>
        <p:spPr>
          <a:xfrm rot="10800000">
            <a:off x="1985400" y="2095920"/>
            <a:ext cx="2437200" cy="39200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" name="Groupe 5"/>
          <p:cNvGrpSpPr/>
          <p:nvPr/>
        </p:nvGrpSpPr>
        <p:grpSpPr>
          <a:xfrm>
            <a:off x="0" y="37440"/>
            <a:ext cx="10438920" cy="7829280"/>
            <a:chOff x="0" y="37440"/>
            <a:chExt cx="10438920" cy="7829280"/>
          </a:xfrm>
        </p:grpSpPr>
        <p:sp>
          <p:nvSpPr>
            <p:cNvPr id="270" name="Rectangle 6"/>
            <p:cNvSpPr/>
            <p:nvPr/>
          </p:nvSpPr>
          <p:spPr>
            <a:xfrm>
              <a:off x="0" y="37440"/>
              <a:ext cx="10438920" cy="7829280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71" name="Rectangle : coins arrondis 7"/>
            <p:cNvSpPr/>
            <p:nvPr/>
          </p:nvSpPr>
          <p:spPr>
            <a:xfrm>
              <a:off x="231840" y="633960"/>
              <a:ext cx="9975240" cy="697140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72" name="Rectangle : coins arrondis 8"/>
            <p:cNvSpPr/>
            <p:nvPr/>
          </p:nvSpPr>
          <p:spPr>
            <a:xfrm>
              <a:off x="231840" y="273600"/>
              <a:ext cx="9975240" cy="93600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273" name="Freeform 8"/>
          <p:cNvSpPr/>
          <p:nvPr/>
        </p:nvSpPr>
        <p:spPr>
          <a:xfrm rot="10800000" flipH="1">
            <a:off x="522360" y="596520"/>
            <a:ext cx="347760" cy="242280"/>
          </a:xfrm>
          <a:custGeom>
            <a:avLst/>
            <a:gdLst>
              <a:gd name="textAreaLeft" fmla="*/ 360 w 347760"/>
              <a:gd name="textAreaRight" fmla="*/ 348480 w 347760"/>
              <a:gd name="textAreaTop" fmla="*/ 0 h 242280"/>
              <a:gd name="textAreaBottom" fmla="*/ 242640 h 24228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MA" sz="1030" b="1" u="none" strike="noStrike">
              <a:solidFill>
                <a:schemeClr val="lt1">
                  <a:lumMod val="50000"/>
                </a:schemeClr>
              </a:solidFill>
              <a:uFillTx/>
              <a:latin typeface="Dosis"/>
              <a:ea typeface="Arial"/>
            </a:endParaRPr>
          </a:p>
        </p:txBody>
      </p:sp>
      <p:sp>
        <p:nvSpPr>
          <p:cNvPr id="274" name="ZoneTexte 9"/>
          <p:cNvSpPr/>
          <p:nvPr/>
        </p:nvSpPr>
        <p:spPr>
          <a:xfrm>
            <a:off x="928080" y="534960"/>
            <a:ext cx="898920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spcAft>
                <a:spcPts val="456"/>
              </a:spcAft>
            </a:pPr>
            <a:r>
              <a:rPr lang="fr-FR" sz="1800" b="1" u="none" strike="noStrike">
                <a:solidFill>
                  <a:schemeClr val="lt1">
                    <a:lumMod val="50000"/>
                  </a:schemeClr>
                </a:solidFill>
                <a:uFillTx/>
                <a:latin typeface="MicrosoftUighur-Bold"/>
                <a:ea typeface="Arial"/>
              </a:rPr>
              <a:t>Etape 1 : « Présentation du vocabulaire » </a:t>
            </a:r>
            <a:r>
              <a:rPr lang="fr-FR" sz="1800" b="0" u="none" strike="noStrike">
                <a:solidFill>
                  <a:schemeClr val="lt1">
                    <a:lumMod val="50000"/>
                  </a:schemeClr>
                </a:solidFill>
                <a:uFillTx/>
                <a:latin typeface="MicrosoftUighur"/>
                <a:ea typeface="Arial"/>
              </a:rPr>
              <a:t>L’enseignant montre un crayon et dit « c’est un livre, un livre, livre ».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75" name="AutoShape 2"/>
          <p:cNvSpPr/>
          <p:nvPr/>
        </p:nvSpPr>
        <p:spPr>
          <a:xfrm>
            <a:off x="5103720" y="3844080"/>
            <a:ext cx="231480" cy="2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9480" tIns="34920" rIns="69480" bIns="34920" numCol="1" spcCol="0" anchor="t">
            <a:noAutofit/>
          </a:bodyPr>
          <a:lstStyle/>
          <a:p>
            <a:pPr>
              <a:lnSpc>
                <a:spcPct val="100000"/>
              </a:lnSpc>
            </a:pPr>
            <a:endParaRPr lang="fr-FR" sz="1070" b="0" u="none" strike="noStrike">
              <a:solidFill>
                <a:srgbClr val="000000"/>
              </a:solidFill>
              <a:uFillTx/>
              <a:latin typeface="Arial"/>
              <a:ea typeface="Arial"/>
            </a:endParaRPr>
          </a:p>
        </p:txBody>
      </p:sp>
      <p:pic>
        <p:nvPicPr>
          <p:cNvPr id="276" name="Image 2"/>
          <p:cNvPicPr/>
          <p:nvPr/>
        </p:nvPicPr>
        <p:blipFill>
          <a:blip r:embed="rId4"/>
          <a:stretch/>
        </p:blipFill>
        <p:spPr>
          <a:xfrm>
            <a:off x="2328840" y="2765520"/>
            <a:ext cx="5781240" cy="4747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77" name="Bulle narrative : ronde 3"/>
          <p:cNvSpPr/>
          <p:nvPr/>
        </p:nvSpPr>
        <p:spPr>
          <a:xfrm>
            <a:off x="5335560" y="1824120"/>
            <a:ext cx="3984840" cy="188244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bg1"/>
          </a:solidFill>
          <a:ln>
            <a:solidFill>
              <a:srgbClr val="000000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000" b="1" u="none" strike="noStrike">
                <a:solidFill>
                  <a:srgbClr val="FF0000"/>
                </a:solidFill>
                <a:uFillTx/>
                <a:latin typeface="MicrosoftUighur"/>
                <a:ea typeface="Arial"/>
              </a:rPr>
              <a:t>c’est un livre, un livre, livre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78" name="Image 11"/>
          <p:cNvPicPr/>
          <p:nvPr/>
        </p:nvPicPr>
        <p:blipFill>
          <a:blip r:embed="rId5"/>
          <a:stretch/>
        </p:blipFill>
        <p:spPr>
          <a:xfrm>
            <a:off x="3939120" y="2932200"/>
            <a:ext cx="1048320" cy="147528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" name="Groupe 5"/>
          <p:cNvGrpSpPr/>
          <p:nvPr/>
        </p:nvGrpSpPr>
        <p:grpSpPr>
          <a:xfrm>
            <a:off x="0" y="37440"/>
            <a:ext cx="10438920" cy="7829280"/>
            <a:chOff x="0" y="37440"/>
            <a:chExt cx="10438920" cy="7829280"/>
          </a:xfrm>
        </p:grpSpPr>
        <p:sp>
          <p:nvSpPr>
            <p:cNvPr id="280" name="Rectangle 6"/>
            <p:cNvSpPr/>
            <p:nvPr/>
          </p:nvSpPr>
          <p:spPr>
            <a:xfrm>
              <a:off x="0" y="37440"/>
              <a:ext cx="10438920" cy="7829280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81" name="Rectangle : coins arrondis 7"/>
            <p:cNvSpPr/>
            <p:nvPr/>
          </p:nvSpPr>
          <p:spPr>
            <a:xfrm>
              <a:off x="231840" y="633960"/>
              <a:ext cx="9975240" cy="697140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82" name="Rectangle : coins arrondis 8"/>
            <p:cNvSpPr/>
            <p:nvPr/>
          </p:nvSpPr>
          <p:spPr>
            <a:xfrm>
              <a:off x="231840" y="273600"/>
              <a:ext cx="9975240" cy="93600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283" name="Freeform 8"/>
          <p:cNvSpPr/>
          <p:nvPr/>
        </p:nvSpPr>
        <p:spPr>
          <a:xfrm rot="10800000" flipH="1">
            <a:off x="522360" y="596520"/>
            <a:ext cx="347760" cy="242280"/>
          </a:xfrm>
          <a:custGeom>
            <a:avLst/>
            <a:gdLst>
              <a:gd name="textAreaLeft" fmla="*/ 360 w 347760"/>
              <a:gd name="textAreaRight" fmla="*/ 348480 w 347760"/>
              <a:gd name="textAreaTop" fmla="*/ 0 h 242280"/>
              <a:gd name="textAreaBottom" fmla="*/ 242640 h 24228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MA" sz="1030" b="1" u="none" strike="noStrike">
              <a:solidFill>
                <a:schemeClr val="lt1">
                  <a:lumMod val="50000"/>
                </a:schemeClr>
              </a:solidFill>
              <a:uFillTx/>
              <a:latin typeface="Dosis"/>
              <a:ea typeface="Arial"/>
            </a:endParaRPr>
          </a:p>
        </p:txBody>
      </p:sp>
      <p:sp>
        <p:nvSpPr>
          <p:cNvPr id="284" name="ZoneTexte 9"/>
          <p:cNvSpPr/>
          <p:nvPr/>
        </p:nvSpPr>
        <p:spPr>
          <a:xfrm>
            <a:off x="928080" y="534960"/>
            <a:ext cx="89892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u="none" strike="noStrike">
                <a:solidFill>
                  <a:srgbClr val="000000"/>
                </a:solidFill>
                <a:uFillTx/>
                <a:latin typeface="MicrosoftUighur"/>
                <a:ea typeface="Arial"/>
              </a:rPr>
              <a:t>Les élèves répètent en choeur «</a:t>
            </a:r>
            <a:r>
              <a:rPr lang="fr-FR" sz="1800" b="1" u="none" strike="noStrike">
                <a:solidFill>
                  <a:srgbClr val="FF0000"/>
                </a:solidFill>
                <a:uFillTx/>
                <a:latin typeface="MicrosoftUighur"/>
                <a:ea typeface="Arial"/>
              </a:rPr>
              <a:t>livre</a:t>
            </a:r>
            <a:r>
              <a:rPr lang="fr-FR" sz="1800" b="0" u="none" strike="noStrike">
                <a:solidFill>
                  <a:srgbClr val="000000"/>
                </a:solidFill>
                <a:uFillTx/>
                <a:latin typeface="MicrosoftUighur"/>
                <a:ea typeface="Arial"/>
              </a:rPr>
              <a:t> » puis individuellement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85" name="Bulle narrative : ronde 13"/>
          <p:cNvSpPr/>
          <p:nvPr/>
        </p:nvSpPr>
        <p:spPr>
          <a:xfrm>
            <a:off x="5242320" y="1427760"/>
            <a:ext cx="3541680" cy="188244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bg1"/>
          </a:solidFill>
          <a:ln>
            <a:solidFill>
              <a:srgbClr val="223852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800" b="1" u="none" strike="noStrike">
                <a:solidFill>
                  <a:srgbClr val="FF0000"/>
                </a:solidFill>
                <a:uFillTx/>
                <a:latin typeface="MicrosoftUighur"/>
                <a:ea typeface="Arial"/>
              </a:rPr>
              <a:t>livre</a:t>
            </a:r>
            <a:endParaRPr lang="en-US" sz="2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86" name="Image 1"/>
          <p:cNvPicPr/>
          <p:nvPr/>
        </p:nvPicPr>
        <p:blipFill>
          <a:blip r:embed="rId4"/>
          <a:stretch/>
        </p:blipFill>
        <p:spPr>
          <a:xfrm>
            <a:off x="4759200" y="3617640"/>
            <a:ext cx="2162160" cy="2905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87" name="Image 2"/>
          <p:cNvPicPr/>
          <p:nvPr/>
        </p:nvPicPr>
        <p:blipFill>
          <a:blip r:embed="rId5"/>
          <a:stretch/>
        </p:blipFill>
        <p:spPr>
          <a:xfrm>
            <a:off x="1536120" y="2610360"/>
            <a:ext cx="2282760" cy="321228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8" name="Groupe 5"/>
          <p:cNvGrpSpPr/>
          <p:nvPr/>
        </p:nvGrpSpPr>
        <p:grpSpPr>
          <a:xfrm>
            <a:off x="0" y="37440"/>
            <a:ext cx="10438920" cy="7829280"/>
            <a:chOff x="0" y="37440"/>
            <a:chExt cx="10438920" cy="7829280"/>
          </a:xfrm>
        </p:grpSpPr>
        <p:sp>
          <p:nvSpPr>
            <p:cNvPr id="289" name="Rectangle 6"/>
            <p:cNvSpPr/>
            <p:nvPr/>
          </p:nvSpPr>
          <p:spPr>
            <a:xfrm>
              <a:off x="0" y="37440"/>
              <a:ext cx="10438920" cy="7829280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90" name="Rectangle : coins arrondis 7"/>
            <p:cNvSpPr/>
            <p:nvPr/>
          </p:nvSpPr>
          <p:spPr>
            <a:xfrm>
              <a:off x="231840" y="633960"/>
              <a:ext cx="9975240" cy="697140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91" name="Rectangle : coins arrondis 8"/>
            <p:cNvSpPr/>
            <p:nvPr/>
          </p:nvSpPr>
          <p:spPr>
            <a:xfrm>
              <a:off x="231840" y="273600"/>
              <a:ext cx="9975240" cy="93600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292" name="Freeform 8"/>
          <p:cNvSpPr/>
          <p:nvPr/>
        </p:nvSpPr>
        <p:spPr>
          <a:xfrm rot="10800000" flipH="1">
            <a:off x="522360" y="596520"/>
            <a:ext cx="347760" cy="242280"/>
          </a:xfrm>
          <a:custGeom>
            <a:avLst/>
            <a:gdLst>
              <a:gd name="textAreaLeft" fmla="*/ 360 w 347760"/>
              <a:gd name="textAreaRight" fmla="*/ 348480 w 347760"/>
              <a:gd name="textAreaTop" fmla="*/ 0 h 242280"/>
              <a:gd name="textAreaBottom" fmla="*/ 242640 h 24228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MA" sz="1030" b="1" u="none" strike="noStrike">
              <a:solidFill>
                <a:schemeClr val="lt1">
                  <a:lumMod val="50000"/>
                </a:schemeClr>
              </a:solidFill>
              <a:uFillTx/>
              <a:latin typeface="Dosis"/>
              <a:ea typeface="Arial"/>
            </a:endParaRPr>
          </a:p>
        </p:txBody>
      </p:sp>
      <p:sp>
        <p:nvSpPr>
          <p:cNvPr id="293" name="ZoneTexte 9"/>
          <p:cNvSpPr/>
          <p:nvPr/>
        </p:nvSpPr>
        <p:spPr>
          <a:xfrm>
            <a:off x="928080" y="534960"/>
            <a:ext cx="898920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spcAft>
                <a:spcPts val="456"/>
              </a:spcAft>
            </a:pPr>
            <a:r>
              <a:rPr lang="fr-FR" sz="1800" b="1" u="none" strike="noStrike">
                <a:solidFill>
                  <a:schemeClr val="lt1">
                    <a:lumMod val="50000"/>
                  </a:schemeClr>
                </a:solidFill>
                <a:uFillTx/>
                <a:latin typeface="MicrosoftUighur-Bold"/>
                <a:ea typeface="Arial"/>
              </a:rPr>
              <a:t>Etape 1 : « Présentation du vocabulaire » </a:t>
            </a:r>
            <a:r>
              <a:rPr lang="fr-FR" sz="1800" b="0" u="none" strike="noStrike">
                <a:solidFill>
                  <a:schemeClr val="lt1">
                    <a:lumMod val="50000"/>
                  </a:schemeClr>
                </a:solidFill>
                <a:uFillTx/>
                <a:latin typeface="MicrosoftUighur"/>
                <a:ea typeface="Arial"/>
              </a:rPr>
              <a:t>L’enseignant montre un crayon et dit « c’est un cahier, un cahier, cahier ».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94" name="AutoShape 2"/>
          <p:cNvSpPr/>
          <p:nvPr/>
        </p:nvSpPr>
        <p:spPr>
          <a:xfrm>
            <a:off x="5103720" y="3844080"/>
            <a:ext cx="231480" cy="2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9480" tIns="34920" rIns="69480" bIns="34920" numCol="1" spcCol="0" anchor="t">
            <a:noAutofit/>
          </a:bodyPr>
          <a:lstStyle/>
          <a:p>
            <a:pPr>
              <a:lnSpc>
                <a:spcPct val="100000"/>
              </a:lnSpc>
            </a:pPr>
            <a:endParaRPr lang="fr-FR" sz="1070" b="0" u="none" strike="noStrike">
              <a:solidFill>
                <a:srgbClr val="000000"/>
              </a:solidFill>
              <a:uFillTx/>
              <a:latin typeface="Arial"/>
              <a:ea typeface="Arial"/>
            </a:endParaRPr>
          </a:p>
        </p:txBody>
      </p:sp>
      <p:pic>
        <p:nvPicPr>
          <p:cNvPr id="295" name="Image 2"/>
          <p:cNvPicPr/>
          <p:nvPr/>
        </p:nvPicPr>
        <p:blipFill>
          <a:blip r:embed="rId4"/>
          <a:stretch/>
        </p:blipFill>
        <p:spPr>
          <a:xfrm>
            <a:off x="2328840" y="2765520"/>
            <a:ext cx="5781240" cy="4747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96" name="Bulle narrative : ronde 3"/>
          <p:cNvSpPr/>
          <p:nvPr/>
        </p:nvSpPr>
        <p:spPr>
          <a:xfrm>
            <a:off x="5335560" y="1824120"/>
            <a:ext cx="3984840" cy="188244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bg1"/>
          </a:solidFill>
          <a:ln>
            <a:solidFill>
              <a:srgbClr val="000000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000" b="1" u="none" strike="noStrike">
                <a:solidFill>
                  <a:srgbClr val="FF0000"/>
                </a:solidFill>
                <a:uFillTx/>
                <a:latin typeface="MicrosoftUighur"/>
                <a:ea typeface="Arial"/>
              </a:rPr>
              <a:t>c’est un cahier, 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2000" b="1" u="none" strike="noStrike">
                <a:solidFill>
                  <a:srgbClr val="FF0000"/>
                </a:solidFill>
                <a:uFillTx/>
                <a:latin typeface="MicrosoftUighur"/>
                <a:ea typeface="Arial"/>
              </a:rPr>
              <a:t>un cahier, cahier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97" name="Image 12"/>
          <p:cNvPicPr/>
          <p:nvPr/>
        </p:nvPicPr>
        <p:blipFill>
          <a:blip r:embed="rId5"/>
          <a:stretch/>
        </p:blipFill>
        <p:spPr>
          <a:xfrm>
            <a:off x="3608280" y="2737080"/>
            <a:ext cx="1446840" cy="151596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Freeform 2"/>
          <p:cNvSpPr/>
          <p:nvPr/>
        </p:nvSpPr>
        <p:spPr>
          <a:xfrm>
            <a:off x="0" y="45360"/>
            <a:ext cx="10438920" cy="7829280"/>
          </a:xfrm>
          <a:custGeom>
            <a:avLst/>
            <a:gdLst>
              <a:gd name="textAreaLeft" fmla="*/ 0 w 10438920"/>
              <a:gd name="textAreaRight" fmla="*/ 10439280 w 10438920"/>
              <a:gd name="textAreaTop" fmla="*/ 0 h 7829280"/>
              <a:gd name="textAreaBottom" fmla="*/ 7829640 h 7829280"/>
            </a:gdLst>
            <a:ahLst/>
            <a:cxn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endParaRPr lang="fr-MA" sz="1030" b="0" u="none" strike="noStrike">
              <a:solidFill>
                <a:srgbClr val="000000"/>
              </a:solidFill>
              <a:uFillTx/>
              <a:latin typeface="Dosis"/>
              <a:ea typeface="Arial"/>
            </a:endParaRPr>
          </a:p>
        </p:txBody>
      </p:sp>
      <p:grpSp>
        <p:nvGrpSpPr>
          <p:cNvPr id="86" name="Group 3"/>
          <p:cNvGrpSpPr/>
          <p:nvPr/>
        </p:nvGrpSpPr>
        <p:grpSpPr>
          <a:xfrm>
            <a:off x="422280" y="595440"/>
            <a:ext cx="9594360" cy="6740280"/>
            <a:chOff x="422280" y="595440"/>
            <a:chExt cx="9594360" cy="6740280"/>
          </a:xfrm>
        </p:grpSpPr>
        <p:sp>
          <p:nvSpPr>
            <p:cNvPr id="87" name="Freeform 4"/>
            <p:cNvSpPr/>
            <p:nvPr/>
          </p:nvSpPr>
          <p:spPr>
            <a:xfrm>
              <a:off x="422280" y="718920"/>
              <a:ext cx="9594360" cy="6616800"/>
            </a:xfrm>
            <a:custGeom>
              <a:avLst/>
              <a:gdLst>
                <a:gd name="textAreaLeft" fmla="*/ 0 w 9594360"/>
                <a:gd name="textAreaRight" fmla="*/ 9594720 w 9594360"/>
                <a:gd name="textAreaTop" fmla="*/ 0 h 6616800"/>
                <a:gd name="textAreaBottom" fmla="*/ 6617160 h 6616800"/>
              </a:gdLst>
              <a:ahLst/>
              <a:cxnLst/>
              <a:rect l="textAreaLeft" t="textAreaTop" r="textAreaRight" b="textAreaBottom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algn="just">
                <a:lnSpc>
                  <a:spcPct val="100000"/>
                </a:lnSpc>
              </a:pPr>
              <a:endParaRPr lang="fr-MA" sz="1030" b="0" u="none" strike="noStrike">
                <a:solidFill>
                  <a:srgbClr val="000000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88" name="TextBox 5"/>
            <p:cNvSpPr/>
            <p:nvPr/>
          </p:nvSpPr>
          <p:spPr>
            <a:xfrm>
              <a:off x="422280" y="595440"/>
              <a:ext cx="2001600" cy="22280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9160" tIns="29160" rIns="29160" bIns="29160" anchor="ctr">
              <a:noAutofit/>
            </a:bodyPr>
            <a:lstStyle/>
            <a:p>
              <a:pPr algn="just">
                <a:lnSpc>
                  <a:spcPts val="1831"/>
                </a:lnSpc>
              </a:pPr>
              <a:endParaRPr lang="en-US" sz="1030" b="0" u="none" strike="noStrike">
                <a:solidFill>
                  <a:srgbClr val="000000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89" name="Freeform 7"/>
          <p:cNvSpPr/>
          <p:nvPr/>
        </p:nvSpPr>
        <p:spPr>
          <a:xfrm>
            <a:off x="695880" y="305280"/>
            <a:ext cx="707040" cy="678600"/>
          </a:xfrm>
          <a:custGeom>
            <a:avLst/>
            <a:gdLst>
              <a:gd name="textAreaLeft" fmla="*/ 0 w 707040"/>
              <a:gd name="textAreaRight" fmla="*/ 707400 w 707040"/>
              <a:gd name="textAreaTop" fmla="*/ 0 h 678600"/>
              <a:gd name="textAreaBottom" fmla="*/ 678960 h 678600"/>
            </a:gdLst>
            <a:ahLst/>
            <a:cxnLst/>
            <a:rect l="textAreaLeft" t="textAreaTop" r="textAreaRight" b="textAreaBottom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endParaRPr lang="fr-MA" sz="1030" b="0" u="none" strike="noStrike">
              <a:solidFill>
                <a:srgbClr val="000000"/>
              </a:solidFill>
              <a:uFillTx/>
              <a:latin typeface="Dosis"/>
              <a:ea typeface="Arial"/>
            </a:endParaRPr>
          </a:p>
        </p:txBody>
      </p:sp>
      <p:sp>
        <p:nvSpPr>
          <p:cNvPr id="90" name="TextBox 9"/>
          <p:cNvSpPr/>
          <p:nvPr/>
        </p:nvSpPr>
        <p:spPr>
          <a:xfrm>
            <a:off x="1627200" y="1239840"/>
            <a:ext cx="8090280" cy="811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just">
              <a:lnSpc>
                <a:spcPts val="3197"/>
              </a:lnSpc>
            </a:pPr>
            <a:r>
              <a:rPr lang="fr-FR" sz="2740" b="1" u="none" strike="noStrike">
                <a:solidFill>
                  <a:srgbClr val="1F497D"/>
                </a:solidFill>
                <a:uFillTx/>
                <a:latin typeface="Dosis"/>
                <a:ea typeface="Arial"/>
              </a:rPr>
              <a:t> Recommandations générales pour les enseignants</a:t>
            </a:r>
            <a:endParaRPr lang="en-US" sz="274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1" name="TextBox 10"/>
          <p:cNvSpPr/>
          <p:nvPr/>
        </p:nvSpPr>
        <p:spPr>
          <a:xfrm>
            <a:off x="422280" y="2242080"/>
            <a:ext cx="9594360" cy="584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just">
              <a:lnSpc>
                <a:spcPts val="2302"/>
              </a:lnSpc>
            </a:pPr>
            <a:r>
              <a:rPr lang="en-US" sz="1829" b="1" u="none" strike="noStrike">
                <a:solidFill>
                  <a:srgbClr val="8DC63F"/>
                </a:solidFill>
                <a:uFillTx/>
                <a:latin typeface="Carelia"/>
                <a:ea typeface="Arial"/>
              </a:rPr>
              <a:t>    </a:t>
            </a:r>
            <a:r>
              <a:rPr lang="en-US" sz="1829" b="1" u="none" strike="noStrike">
                <a:solidFill>
                  <a:srgbClr val="106585"/>
                </a:solidFill>
                <a:uFillTx/>
                <a:latin typeface="Carelia"/>
                <a:ea typeface="Arial"/>
              </a:rPr>
              <a:t>1.  Se préparer </a:t>
            </a:r>
            <a:r>
              <a:rPr lang="en-US" sz="1829" b="0" u="none" strike="noStrike">
                <a:solidFill>
                  <a:srgbClr val="106585"/>
                </a:solidFill>
                <a:uFillTx/>
                <a:latin typeface="Carelia"/>
                <a:ea typeface="Arial"/>
              </a:rPr>
              <a:t>:  </a:t>
            </a:r>
            <a:r>
              <a:rPr lang="en-US" sz="1829" b="0" u="sng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lire le </a:t>
            </a:r>
            <a:r>
              <a:rPr lang="fr-FR" sz="1829" b="0" u="sng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support avant la séance </a:t>
            </a:r>
            <a:r>
              <a:rPr lang="fr-FR" sz="1829" b="0" u="none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pour s’en imprégner et visualiser les enchaînements</a:t>
            </a:r>
            <a:r>
              <a:rPr lang="fr-FR" sz="1600" b="0" u="none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.  </a:t>
            </a: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2" name="TextBox 10"/>
          <p:cNvSpPr/>
          <p:nvPr/>
        </p:nvSpPr>
        <p:spPr>
          <a:xfrm>
            <a:off x="422280" y="2747520"/>
            <a:ext cx="9320760" cy="2045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marL="605520" indent="-605520" algn="just">
              <a:lnSpc>
                <a:spcPts val="2302"/>
              </a:lnSpc>
              <a:tabLst>
                <a:tab pos="0" algn="l"/>
              </a:tabLst>
            </a:pPr>
            <a:r>
              <a:rPr lang="en-US" sz="1829" b="0" u="none" strike="noStrike">
                <a:solidFill>
                  <a:srgbClr val="8DC63F"/>
                </a:solidFill>
                <a:uFillTx/>
                <a:latin typeface="Carelia"/>
                <a:ea typeface="Arial"/>
              </a:rPr>
              <a:t>   </a:t>
            </a:r>
            <a:r>
              <a:rPr lang="en-US" sz="1829" b="1" u="none" strike="noStrike">
                <a:solidFill>
                  <a:srgbClr val="8DC63F"/>
                </a:solidFill>
                <a:uFillTx/>
                <a:latin typeface="Carelia"/>
                <a:ea typeface="Arial"/>
              </a:rPr>
              <a:t> </a:t>
            </a:r>
            <a:r>
              <a:rPr lang="fr-FR" sz="1829" b="1" u="none" strike="noStrike">
                <a:solidFill>
                  <a:srgbClr val="106585"/>
                </a:solidFill>
                <a:uFillTx/>
                <a:latin typeface="Carelia"/>
                <a:ea typeface="Arial"/>
              </a:rPr>
              <a:t>2.  Maintenir un rythme soutenu :  </a:t>
            </a:r>
            <a:r>
              <a:rPr lang="fr-FR" sz="1829" b="0" u="none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l’enseignant doit imposer une cadence élevée à la classe, sans temps morts. Il doit veiller à couvrir le contenu de la leçon, </a:t>
            </a:r>
            <a:r>
              <a:rPr lang="fr-FR" sz="1829" b="0" u="sng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en vérifiant la compréhension </a:t>
            </a:r>
            <a:r>
              <a:rPr lang="fr-FR" sz="1829" b="0" u="none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avant de passer à l’étape suivante</a:t>
            </a:r>
            <a:r>
              <a:rPr lang="en-US" sz="1829" b="0" u="none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. 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05520" indent="-605520" algn="just">
              <a:lnSpc>
                <a:spcPts val="2302"/>
              </a:lnSpc>
              <a:tabLst>
                <a:tab pos="0" algn="l"/>
              </a:tabLst>
            </a:pP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05520" algn="just">
              <a:lnSpc>
                <a:spcPts val="2302"/>
              </a:lnSpc>
              <a:tabLst>
                <a:tab pos="0" algn="l"/>
              </a:tabLst>
            </a:pP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05520" algn="just">
              <a:lnSpc>
                <a:spcPts val="2302"/>
              </a:lnSpc>
              <a:tabLst>
                <a:tab pos="0" algn="l"/>
              </a:tabLst>
            </a:pP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05520" algn="just">
              <a:lnSpc>
                <a:spcPts val="2302"/>
              </a:lnSpc>
              <a:tabLst>
                <a:tab pos="0" algn="l"/>
              </a:tabLst>
            </a:pP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3" name="TextBox 10"/>
          <p:cNvSpPr/>
          <p:nvPr/>
        </p:nvSpPr>
        <p:spPr>
          <a:xfrm>
            <a:off x="396720" y="3804120"/>
            <a:ext cx="9320760" cy="1461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marL="605520" indent="-605520" algn="just">
              <a:lnSpc>
                <a:spcPts val="2302"/>
              </a:lnSpc>
              <a:tabLst>
                <a:tab pos="0" algn="l"/>
              </a:tabLst>
            </a:pPr>
            <a:r>
              <a:rPr lang="en-US" sz="1829" b="1" u="none" strike="noStrike">
                <a:solidFill>
                  <a:srgbClr val="8DC63F"/>
                </a:solidFill>
                <a:uFillTx/>
                <a:latin typeface="Carelia"/>
                <a:ea typeface="Arial"/>
              </a:rPr>
              <a:t>    </a:t>
            </a:r>
            <a:r>
              <a:rPr lang="en-US" sz="1829" b="1" u="none" strike="noStrike">
                <a:solidFill>
                  <a:srgbClr val="106585"/>
                </a:solidFill>
                <a:uFillTx/>
                <a:latin typeface="Carelia"/>
                <a:ea typeface="Arial"/>
              </a:rPr>
              <a:t>3.  </a:t>
            </a:r>
            <a:r>
              <a:rPr lang="fr-FR" sz="1829" b="1" u="none" strike="noStrike">
                <a:solidFill>
                  <a:srgbClr val="106585"/>
                </a:solidFill>
                <a:uFillTx/>
                <a:latin typeface="Carelia"/>
                <a:ea typeface="Arial"/>
              </a:rPr>
              <a:t>Questionner et corriger :  </a:t>
            </a:r>
            <a:r>
              <a:rPr lang="fr-FR" sz="1829" b="0" u="none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l’enseignant doit </a:t>
            </a:r>
            <a:r>
              <a:rPr lang="fr-FR" sz="1829" b="0" u="sng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faire participer le maximum d’élèves </a:t>
            </a:r>
            <a:r>
              <a:rPr lang="fr-FR" sz="1829" b="0" u="none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pendant la séance, surtout les plus faibles. Chaque réponse erronée doit être corrigée pour éviter l’installation durable de lacunes. 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05520" algn="just">
              <a:lnSpc>
                <a:spcPts val="2302"/>
              </a:lnSpc>
              <a:tabLst>
                <a:tab pos="0" algn="l"/>
              </a:tabLst>
            </a:pP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05520" algn="just">
              <a:lnSpc>
                <a:spcPts val="2302"/>
              </a:lnSpc>
              <a:tabLst>
                <a:tab pos="0" algn="l"/>
              </a:tabLst>
            </a:pP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4" name="TextBox 10"/>
          <p:cNvSpPr/>
          <p:nvPr/>
        </p:nvSpPr>
        <p:spPr>
          <a:xfrm>
            <a:off x="422280" y="4893480"/>
            <a:ext cx="9320760" cy="1669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marL="723240" indent="-723240" algn="just">
              <a:lnSpc>
                <a:spcPct val="100000"/>
              </a:lnSpc>
              <a:tabLst>
                <a:tab pos="0" algn="l"/>
              </a:tabLst>
            </a:pPr>
            <a:r>
              <a:rPr lang="en-US" sz="1829" b="1" u="none" strike="noStrike">
                <a:solidFill>
                  <a:srgbClr val="8DC63F"/>
                </a:solidFill>
                <a:uFillTx/>
                <a:latin typeface="Carelia"/>
                <a:ea typeface="Arial"/>
              </a:rPr>
              <a:t>    </a:t>
            </a:r>
            <a:r>
              <a:rPr lang="en-US" sz="1829" b="1" u="none" strike="noStrike">
                <a:solidFill>
                  <a:srgbClr val="106585"/>
                </a:solidFill>
                <a:uFillTx/>
                <a:latin typeface="Carelia"/>
                <a:ea typeface="Arial"/>
              </a:rPr>
              <a:t>4.  </a:t>
            </a:r>
            <a:r>
              <a:rPr lang="fr-FR" sz="1829" b="1" u="none" strike="noStrike">
                <a:solidFill>
                  <a:srgbClr val="106585"/>
                </a:solidFill>
                <a:uFillTx/>
                <a:latin typeface="Carelia"/>
                <a:ea typeface="Arial"/>
              </a:rPr>
              <a:t>Suivre les étapes du support sans le lire passivement :  </a:t>
            </a:r>
            <a:r>
              <a:rPr lang="fr-FR" sz="1829" b="0" u="none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chaque haut de page contient un encadré avec des suggestions pour les enseignants. Il est essentiel de respecter ces orientations et de ne sauter aucune page. Toutefois, </a:t>
            </a:r>
            <a:r>
              <a:rPr lang="fr-FR" sz="1829" b="0" u="sng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l’enseignant ne doit pas faire de lecture passive</a:t>
            </a:r>
            <a:r>
              <a:rPr lang="fr-FR" sz="1829" b="0" u="none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.  Il se tient debout, circule et occupe la salle. Il explique de manière vivante et expressive, donne des exemples, fait participer les élèves et corrige les réponses. 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5" name="TextBox 10"/>
          <p:cNvSpPr/>
          <p:nvPr/>
        </p:nvSpPr>
        <p:spPr>
          <a:xfrm>
            <a:off x="422280" y="6461280"/>
            <a:ext cx="9320760" cy="1168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marL="605520" indent="-605520" algn="just">
              <a:lnSpc>
                <a:spcPts val="2302"/>
              </a:lnSpc>
              <a:tabLst>
                <a:tab pos="0" algn="l"/>
              </a:tabLst>
            </a:pPr>
            <a:r>
              <a:rPr lang="en-US" sz="1829" b="1" u="none" strike="noStrike">
                <a:solidFill>
                  <a:srgbClr val="8DC63F"/>
                </a:solidFill>
                <a:uFillTx/>
                <a:latin typeface="Carelia"/>
                <a:ea typeface="Arial"/>
              </a:rPr>
              <a:t>    </a:t>
            </a:r>
            <a:r>
              <a:rPr lang="en-US" sz="1829" b="1" u="none" strike="noStrike">
                <a:solidFill>
                  <a:srgbClr val="106585"/>
                </a:solidFill>
                <a:uFillTx/>
                <a:latin typeface="Carelia"/>
                <a:ea typeface="Arial"/>
              </a:rPr>
              <a:t>5.  </a:t>
            </a:r>
            <a:r>
              <a:rPr lang="fr-FR" sz="1829" b="1" u="none" strike="noStrike">
                <a:solidFill>
                  <a:srgbClr val="106585"/>
                </a:solidFill>
                <a:uFillTx/>
                <a:latin typeface="Carelia"/>
                <a:ea typeface="Arial"/>
              </a:rPr>
              <a:t>Expliquer les consignes :  </a:t>
            </a:r>
            <a:r>
              <a:rPr lang="fr-FR" sz="1829" b="0" u="none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l’enseignant  veille à ce que tous les élèves comprennent les consignes des activités en leur demandant de les reformuler ou en les réexpliquant dans leur langue maternelle. 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05520" algn="just">
              <a:lnSpc>
                <a:spcPts val="2302"/>
              </a:lnSpc>
              <a:tabLst>
                <a:tab pos="0" algn="l"/>
              </a:tabLst>
            </a:pP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6" name="ZoneTexte 13"/>
          <p:cNvSpPr/>
          <p:nvPr/>
        </p:nvSpPr>
        <p:spPr>
          <a:xfrm>
            <a:off x="5903640" y="290880"/>
            <a:ext cx="4752360" cy="36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29" b="0" i="1" u="none" strike="noStrike">
                <a:solidFill>
                  <a:schemeClr val="lt1">
                    <a:lumMod val="50000"/>
                  </a:schemeClr>
                </a:solidFill>
                <a:uFillTx/>
                <a:latin typeface="Arial"/>
                <a:ea typeface="Arial"/>
              </a:rPr>
              <a:t>Pour l’enseignant – À ne pas lire aux élèves.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roupe 5"/>
          <p:cNvGrpSpPr/>
          <p:nvPr/>
        </p:nvGrpSpPr>
        <p:grpSpPr>
          <a:xfrm>
            <a:off x="0" y="37440"/>
            <a:ext cx="10438920" cy="7829280"/>
            <a:chOff x="0" y="37440"/>
            <a:chExt cx="10438920" cy="7829280"/>
          </a:xfrm>
        </p:grpSpPr>
        <p:sp>
          <p:nvSpPr>
            <p:cNvPr id="299" name="Rectangle 6"/>
            <p:cNvSpPr/>
            <p:nvPr/>
          </p:nvSpPr>
          <p:spPr>
            <a:xfrm>
              <a:off x="0" y="37440"/>
              <a:ext cx="10438920" cy="7829280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300" name="Rectangle : coins arrondis 7"/>
            <p:cNvSpPr/>
            <p:nvPr/>
          </p:nvSpPr>
          <p:spPr>
            <a:xfrm>
              <a:off x="231840" y="633960"/>
              <a:ext cx="9975240" cy="697140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301" name="Rectangle : coins arrondis 8"/>
            <p:cNvSpPr/>
            <p:nvPr/>
          </p:nvSpPr>
          <p:spPr>
            <a:xfrm>
              <a:off x="231840" y="273600"/>
              <a:ext cx="9975240" cy="93600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302" name="Freeform 8"/>
          <p:cNvSpPr/>
          <p:nvPr/>
        </p:nvSpPr>
        <p:spPr>
          <a:xfrm rot="10800000" flipH="1">
            <a:off x="522360" y="596520"/>
            <a:ext cx="347760" cy="242280"/>
          </a:xfrm>
          <a:custGeom>
            <a:avLst/>
            <a:gdLst>
              <a:gd name="textAreaLeft" fmla="*/ 360 w 347760"/>
              <a:gd name="textAreaRight" fmla="*/ 348480 w 347760"/>
              <a:gd name="textAreaTop" fmla="*/ 0 h 242280"/>
              <a:gd name="textAreaBottom" fmla="*/ 242640 h 24228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MA" sz="1030" b="1" u="none" strike="noStrike">
              <a:solidFill>
                <a:schemeClr val="lt1">
                  <a:lumMod val="50000"/>
                </a:schemeClr>
              </a:solidFill>
              <a:uFillTx/>
              <a:latin typeface="Dosis"/>
              <a:ea typeface="Arial"/>
            </a:endParaRPr>
          </a:p>
        </p:txBody>
      </p:sp>
      <p:sp>
        <p:nvSpPr>
          <p:cNvPr id="303" name="ZoneTexte 9"/>
          <p:cNvSpPr/>
          <p:nvPr/>
        </p:nvSpPr>
        <p:spPr>
          <a:xfrm>
            <a:off x="928080" y="534960"/>
            <a:ext cx="89892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u="none" strike="noStrike">
                <a:solidFill>
                  <a:srgbClr val="000000"/>
                </a:solidFill>
                <a:uFillTx/>
                <a:latin typeface="MicrosoftUighur"/>
                <a:ea typeface="Arial"/>
              </a:rPr>
              <a:t>Les élèves répètent en choeur «</a:t>
            </a:r>
            <a:r>
              <a:rPr lang="fr-FR" sz="1800" b="1" u="none" strike="noStrike">
                <a:solidFill>
                  <a:srgbClr val="FF0000"/>
                </a:solidFill>
                <a:uFillTx/>
                <a:latin typeface="MicrosoftUighur"/>
                <a:ea typeface="Arial"/>
              </a:rPr>
              <a:t>cahier</a:t>
            </a:r>
            <a:r>
              <a:rPr lang="fr-FR" sz="1800" b="0" u="none" strike="noStrike">
                <a:solidFill>
                  <a:srgbClr val="000000"/>
                </a:solidFill>
                <a:uFillTx/>
                <a:latin typeface="MicrosoftUighur"/>
                <a:ea typeface="Arial"/>
              </a:rPr>
              <a:t> » puis individuellement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04" name="Bulle narrative : ronde 13"/>
          <p:cNvSpPr/>
          <p:nvPr/>
        </p:nvSpPr>
        <p:spPr>
          <a:xfrm>
            <a:off x="5242320" y="1427760"/>
            <a:ext cx="3541680" cy="188244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bg1"/>
          </a:solidFill>
          <a:ln>
            <a:solidFill>
              <a:srgbClr val="223852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800" b="1" u="none" strike="noStrike">
                <a:solidFill>
                  <a:srgbClr val="FF0000"/>
                </a:solidFill>
                <a:uFillTx/>
                <a:latin typeface="MicrosoftUighur"/>
                <a:ea typeface="Arial"/>
              </a:rPr>
              <a:t>cahier</a:t>
            </a:r>
            <a:endParaRPr lang="en-US" sz="2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05" name="Image 1"/>
          <p:cNvPicPr/>
          <p:nvPr/>
        </p:nvPicPr>
        <p:blipFill>
          <a:blip r:embed="rId4"/>
          <a:stretch/>
        </p:blipFill>
        <p:spPr>
          <a:xfrm>
            <a:off x="4759200" y="3617640"/>
            <a:ext cx="2162160" cy="2905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06" name="Image 10"/>
          <p:cNvPicPr/>
          <p:nvPr/>
        </p:nvPicPr>
        <p:blipFill>
          <a:blip r:embed="rId5"/>
          <a:stretch/>
        </p:blipFill>
        <p:spPr>
          <a:xfrm>
            <a:off x="1296720" y="2610360"/>
            <a:ext cx="2880360" cy="301860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" name="Groupe 5"/>
          <p:cNvGrpSpPr/>
          <p:nvPr/>
        </p:nvGrpSpPr>
        <p:grpSpPr>
          <a:xfrm>
            <a:off x="0" y="37440"/>
            <a:ext cx="10438920" cy="7829280"/>
            <a:chOff x="0" y="37440"/>
            <a:chExt cx="10438920" cy="7829280"/>
          </a:xfrm>
        </p:grpSpPr>
        <p:sp>
          <p:nvSpPr>
            <p:cNvPr id="308" name="Rectangle 6"/>
            <p:cNvSpPr/>
            <p:nvPr/>
          </p:nvSpPr>
          <p:spPr>
            <a:xfrm>
              <a:off x="0" y="37440"/>
              <a:ext cx="10438920" cy="7829280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309" name="Rectangle : coins arrondis 7"/>
            <p:cNvSpPr/>
            <p:nvPr/>
          </p:nvSpPr>
          <p:spPr>
            <a:xfrm>
              <a:off x="231840" y="633960"/>
              <a:ext cx="9975240" cy="697140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310" name="Rectangle : coins arrondis 8"/>
            <p:cNvSpPr/>
            <p:nvPr/>
          </p:nvSpPr>
          <p:spPr>
            <a:xfrm>
              <a:off x="231840" y="273600"/>
              <a:ext cx="9975240" cy="121896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311" name="Freeform 8"/>
          <p:cNvSpPr/>
          <p:nvPr/>
        </p:nvSpPr>
        <p:spPr>
          <a:xfrm rot="10800000" flipH="1">
            <a:off x="522360" y="596520"/>
            <a:ext cx="347760" cy="242280"/>
          </a:xfrm>
          <a:custGeom>
            <a:avLst/>
            <a:gdLst>
              <a:gd name="textAreaLeft" fmla="*/ 360 w 347760"/>
              <a:gd name="textAreaRight" fmla="*/ 348480 w 347760"/>
              <a:gd name="textAreaTop" fmla="*/ 0 h 242280"/>
              <a:gd name="textAreaBottom" fmla="*/ 242640 h 24228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MA" sz="1030" b="1" u="none" strike="noStrike">
              <a:solidFill>
                <a:schemeClr val="lt1">
                  <a:lumMod val="50000"/>
                </a:schemeClr>
              </a:solidFill>
              <a:uFillTx/>
              <a:latin typeface="Dosis"/>
              <a:ea typeface="Arial"/>
            </a:endParaRPr>
          </a:p>
        </p:txBody>
      </p:sp>
      <p:sp>
        <p:nvSpPr>
          <p:cNvPr id="312" name="ZoneTexte 9"/>
          <p:cNvSpPr/>
          <p:nvPr/>
        </p:nvSpPr>
        <p:spPr>
          <a:xfrm>
            <a:off x="928080" y="534960"/>
            <a:ext cx="8989200" cy="912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1" u="none" strike="noStrike">
                <a:solidFill>
                  <a:schemeClr val="lt1">
                    <a:lumMod val="50000"/>
                  </a:schemeClr>
                </a:solidFill>
                <a:uFillTx/>
                <a:latin typeface="MicrosoftUighur-Bold"/>
                <a:ea typeface="Arial"/>
              </a:rPr>
              <a:t>Etape 2 : « Échange entre élèves ». </a:t>
            </a:r>
            <a:r>
              <a:rPr lang="fr-FR" sz="1800" b="0" u="none" strike="noStrike">
                <a:solidFill>
                  <a:schemeClr val="lt1">
                    <a:lumMod val="50000"/>
                  </a:schemeClr>
                </a:solidFill>
                <a:uFillTx/>
                <a:latin typeface="MicrosoftUighur"/>
                <a:ea typeface="Arial"/>
              </a:rPr>
              <a:t>Un élève montre un objet (cahier, livre ...) et dit "c'est quoi ?". L'autre élève dit : "c'est un cahier, un livre..." .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u="none" strike="noStrike">
                <a:solidFill>
                  <a:srgbClr val="FF0000"/>
                </a:solidFill>
                <a:uFillTx/>
                <a:latin typeface="MicrosoftUighur"/>
                <a:ea typeface="Arial"/>
              </a:rPr>
              <a:t>L’enseignant circule entre les rangés et veille à la participation de tous les élèves.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13" name="Image 16"/>
          <p:cNvPicPr/>
          <p:nvPr/>
        </p:nvPicPr>
        <p:blipFill>
          <a:blip r:embed="rId4"/>
          <a:stretch/>
        </p:blipFill>
        <p:spPr>
          <a:xfrm>
            <a:off x="3189960" y="2104200"/>
            <a:ext cx="4407480" cy="4242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14" name="Bulle narrative : ronde 1"/>
          <p:cNvSpPr/>
          <p:nvPr/>
        </p:nvSpPr>
        <p:spPr>
          <a:xfrm>
            <a:off x="5739120" y="2069280"/>
            <a:ext cx="3541680" cy="188244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bg1"/>
          </a:solidFill>
          <a:ln>
            <a:solidFill>
              <a:srgbClr val="223852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800" b="1" u="none" strike="noStrike">
                <a:solidFill>
                  <a:srgbClr val="FF0000"/>
                </a:solidFill>
                <a:uFillTx/>
                <a:latin typeface="MicrosoftUighur"/>
                <a:ea typeface="Arial"/>
              </a:rPr>
              <a:t>C’est quoi ?</a:t>
            </a:r>
            <a:endParaRPr lang="en-US" sz="2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15" name="Bulle narrative : ronde 2"/>
          <p:cNvSpPr/>
          <p:nvPr/>
        </p:nvSpPr>
        <p:spPr>
          <a:xfrm rot="20941800">
            <a:off x="2333160" y="1913400"/>
            <a:ext cx="2906640" cy="188244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bg1"/>
          </a:solidFill>
          <a:ln>
            <a:solidFill>
              <a:srgbClr val="223852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000" b="0" u="none" strike="noStrike">
                <a:solidFill>
                  <a:srgbClr val="FF0000"/>
                </a:solidFill>
                <a:uFillTx/>
                <a:latin typeface="Arial"/>
                <a:ea typeface="Arial"/>
              </a:rPr>
              <a:t>C’est un cahier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294;p27"/>
          <p:cNvSpPr/>
          <p:nvPr/>
        </p:nvSpPr>
        <p:spPr>
          <a:xfrm>
            <a:off x="124200" y="0"/>
            <a:ext cx="10438920" cy="7919640"/>
          </a:xfrm>
          <a:custGeom>
            <a:avLst/>
            <a:gdLst>
              <a:gd name="textAreaLeft" fmla="*/ 0 w 10438920"/>
              <a:gd name="textAreaRight" fmla="*/ 10439280 w 10438920"/>
              <a:gd name="textAreaTop" fmla="*/ 0 h 7919640"/>
              <a:gd name="textAreaBottom" fmla="*/ 7920000 h 7919640"/>
            </a:gdLst>
            <a:ahLst/>
            <a:cxn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sp>
        <p:nvSpPr>
          <p:cNvPr id="317" name="Google Shape;295;p27"/>
          <p:cNvSpPr/>
          <p:nvPr/>
        </p:nvSpPr>
        <p:spPr>
          <a:xfrm>
            <a:off x="766800" y="2350440"/>
            <a:ext cx="8905320" cy="127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84000"/>
              </a:lnSpc>
              <a:tabLst>
                <a:tab pos="0" algn="l"/>
              </a:tabLst>
            </a:pPr>
            <a:r>
              <a:rPr lang="en-US" sz="4560" b="0" u="none" strike="noStrike">
                <a:solidFill>
                  <a:srgbClr val="01070A"/>
                </a:solidFill>
                <a:uFillTx/>
                <a:latin typeface="Arial"/>
                <a:ea typeface="Arial"/>
              </a:rPr>
              <a:t>Chanson de l’alphabet </a:t>
            </a:r>
            <a:endParaRPr lang="en-US" sz="456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18" name="Google Shape;296;p27"/>
          <p:cNvSpPr/>
          <p:nvPr/>
        </p:nvSpPr>
        <p:spPr>
          <a:xfrm>
            <a:off x="720" y="6022800"/>
            <a:ext cx="1531800" cy="1899000"/>
          </a:xfrm>
          <a:custGeom>
            <a:avLst/>
            <a:gdLst>
              <a:gd name="textAreaLeft" fmla="*/ 0 w 1531800"/>
              <a:gd name="textAreaRight" fmla="*/ 1532160 w 1531800"/>
              <a:gd name="textAreaTop" fmla="*/ 0 h 1899000"/>
              <a:gd name="textAreaBottom" fmla="*/ 1899360 h 1899000"/>
            </a:gdLst>
            <a:ahLst/>
            <a:cxnLst/>
            <a:rect l="textAreaLeft" t="textAreaTop" r="textAreaRight" b="textAreaBottom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sp>
        <p:nvSpPr>
          <p:cNvPr id="319" name="Google Shape;297;p27"/>
          <p:cNvSpPr/>
          <p:nvPr/>
        </p:nvSpPr>
        <p:spPr>
          <a:xfrm>
            <a:off x="8409240" y="5778360"/>
            <a:ext cx="2029680" cy="2143440"/>
          </a:xfrm>
          <a:custGeom>
            <a:avLst/>
            <a:gdLst>
              <a:gd name="textAreaLeft" fmla="*/ 0 w 2029680"/>
              <a:gd name="textAreaRight" fmla="*/ 2030040 w 2029680"/>
              <a:gd name="textAreaTop" fmla="*/ 0 h 2143440"/>
              <a:gd name="textAreaBottom" fmla="*/ 2143800 h 2143440"/>
            </a:gdLst>
            <a:ahLst/>
            <a:cxnLst/>
            <a:rect l="textAreaLeft" t="textAreaTop" r="textAreaRight" b="textAreaBottom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grpSp>
        <p:nvGrpSpPr>
          <p:cNvPr id="320" name="Google Shape;124;p14"/>
          <p:cNvGrpSpPr/>
          <p:nvPr/>
        </p:nvGrpSpPr>
        <p:grpSpPr>
          <a:xfrm>
            <a:off x="6942600" y="6117120"/>
            <a:ext cx="1828800" cy="696240"/>
            <a:chOff x="6942600" y="6117120"/>
            <a:chExt cx="1828800" cy="696240"/>
          </a:xfrm>
        </p:grpSpPr>
        <p:sp>
          <p:nvSpPr>
            <p:cNvPr id="321" name="Google Shape;125;p14"/>
            <p:cNvSpPr/>
            <p:nvPr/>
          </p:nvSpPr>
          <p:spPr>
            <a:xfrm>
              <a:off x="7261200" y="6281280"/>
              <a:ext cx="1283040" cy="48744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25400">
              <a:solidFill>
                <a:srgbClr val="10658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en-US" sz="800" b="0" u="none" strike="noStrike">
                <a:solidFill>
                  <a:schemeClr val="lt1"/>
                </a:solidFill>
                <a:uFillTx/>
                <a:latin typeface="Dosis"/>
                <a:ea typeface="Dosis"/>
              </a:endParaRPr>
            </a:p>
          </p:txBody>
        </p:sp>
        <p:pic>
          <p:nvPicPr>
            <p:cNvPr id="322" name="Google Shape;126;p14"/>
            <p:cNvPicPr/>
            <p:nvPr/>
          </p:nvPicPr>
          <p:blipFill>
            <a:blip r:embed="rId5"/>
            <a:stretch/>
          </p:blipFill>
          <p:spPr>
            <a:xfrm>
              <a:off x="6942600" y="6117120"/>
              <a:ext cx="584280" cy="6962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323" name="Google Shape;127;p14"/>
            <p:cNvSpPr/>
            <p:nvPr/>
          </p:nvSpPr>
          <p:spPr>
            <a:xfrm>
              <a:off x="7488360" y="6259320"/>
              <a:ext cx="1283040" cy="456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2400" b="1" u="none" strike="noStrike">
                  <a:solidFill>
                    <a:srgbClr val="106585"/>
                  </a:solidFill>
                  <a:uFillTx/>
                  <a:latin typeface="Dosis"/>
                  <a:ea typeface="Dosis"/>
                </a:rPr>
                <a:t>20 min</a:t>
              </a:r>
              <a:endParaRPr lang="en-US" sz="24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4" name="Groupe 5"/>
          <p:cNvGrpSpPr/>
          <p:nvPr/>
        </p:nvGrpSpPr>
        <p:grpSpPr>
          <a:xfrm>
            <a:off x="0" y="37440"/>
            <a:ext cx="10438920" cy="7829280"/>
            <a:chOff x="0" y="37440"/>
            <a:chExt cx="10438920" cy="7829280"/>
          </a:xfrm>
        </p:grpSpPr>
        <p:sp>
          <p:nvSpPr>
            <p:cNvPr id="325" name="Rectangle 6"/>
            <p:cNvSpPr/>
            <p:nvPr/>
          </p:nvSpPr>
          <p:spPr>
            <a:xfrm>
              <a:off x="0" y="37440"/>
              <a:ext cx="10438920" cy="7829280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326" name="Rectangle : coins arrondis 7"/>
            <p:cNvSpPr/>
            <p:nvPr/>
          </p:nvSpPr>
          <p:spPr>
            <a:xfrm>
              <a:off x="231840" y="633960"/>
              <a:ext cx="9975240" cy="697140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327" name="Rectangle : coins arrondis 8"/>
            <p:cNvSpPr/>
            <p:nvPr/>
          </p:nvSpPr>
          <p:spPr>
            <a:xfrm>
              <a:off x="231840" y="273600"/>
              <a:ext cx="9975240" cy="93600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328" name="Freeform 8"/>
          <p:cNvSpPr/>
          <p:nvPr/>
        </p:nvSpPr>
        <p:spPr>
          <a:xfrm rot="10800000" flipH="1">
            <a:off x="522360" y="596520"/>
            <a:ext cx="347760" cy="242280"/>
          </a:xfrm>
          <a:custGeom>
            <a:avLst/>
            <a:gdLst>
              <a:gd name="textAreaLeft" fmla="*/ 360 w 347760"/>
              <a:gd name="textAreaRight" fmla="*/ 348480 w 347760"/>
              <a:gd name="textAreaTop" fmla="*/ 0 h 242280"/>
              <a:gd name="textAreaBottom" fmla="*/ 242640 h 24228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MA" sz="1030" b="1" u="none" strike="noStrike">
              <a:solidFill>
                <a:schemeClr val="lt1">
                  <a:lumMod val="50000"/>
                </a:schemeClr>
              </a:solidFill>
              <a:uFillTx/>
              <a:latin typeface="Dosis"/>
              <a:ea typeface="Arial"/>
            </a:endParaRPr>
          </a:p>
        </p:txBody>
      </p:sp>
      <p:sp>
        <p:nvSpPr>
          <p:cNvPr id="329" name="ZoneTexte 9"/>
          <p:cNvSpPr/>
          <p:nvPr/>
        </p:nvSpPr>
        <p:spPr>
          <a:xfrm>
            <a:off x="928080" y="534960"/>
            <a:ext cx="8989200" cy="646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spcAft>
                <a:spcPts val="456"/>
              </a:spcAft>
            </a:pPr>
            <a:r>
              <a:rPr lang="fr-FR" sz="1829" b="1" u="none" strike="noStrike">
                <a:solidFill>
                  <a:schemeClr val="lt1">
                    <a:lumMod val="65000"/>
                  </a:schemeClr>
                </a:solidFill>
                <a:uFillTx/>
                <a:latin typeface="Arial"/>
                <a:ea typeface="Arial"/>
              </a:rPr>
              <a:t>On va écouter la chanson de l’alphabet. Après, on va chanter ensemble. Ecoutez bien. 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30" name="Image 1"/>
          <p:cNvPicPr/>
          <p:nvPr/>
        </p:nvPicPr>
        <p:blipFill>
          <a:blip r:embed="rId4"/>
          <a:stretch/>
        </p:blipFill>
        <p:spPr>
          <a:xfrm>
            <a:off x="2377800" y="1690200"/>
            <a:ext cx="5625360" cy="5175000"/>
          </a:xfrm>
          <a:prstGeom prst="rect">
            <a:avLst/>
          </a:prstGeom>
          <a:noFill/>
          <a:ln w="0">
            <a:noFill/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02;p28"/>
          <p:cNvSpPr/>
          <p:nvPr/>
        </p:nvSpPr>
        <p:spPr>
          <a:xfrm>
            <a:off x="0" y="0"/>
            <a:ext cx="10438920" cy="7919640"/>
          </a:xfrm>
          <a:prstGeom prst="rect">
            <a:avLst/>
          </a:prstGeom>
          <a:solidFill>
            <a:srgbClr val="0097B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lt1"/>
              </a:solidFill>
              <a:uFillTx/>
              <a:latin typeface="Dosis"/>
              <a:ea typeface="Dosis"/>
            </a:endParaRPr>
          </a:p>
        </p:txBody>
      </p:sp>
      <p:sp>
        <p:nvSpPr>
          <p:cNvPr id="332" name="Google Shape;303;p28"/>
          <p:cNvSpPr/>
          <p:nvPr/>
        </p:nvSpPr>
        <p:spPr>
          <a:xfrm>
            <a:off x="209880" y="302400"/>
            <a:ext cx="10019160" cy="7314840"/>
          </a:xfrm>
          <a:prstGeom prst="roundRect">
            <a:avLst>
              <a:gd name="adj" fmla="val 2225"/>
            </a:avLst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lt1"/>
              </a:solidFill>
              <a:uFillTx/>
              <a:latin typeface="Dosis"/>
              <a:ea typeface="Dosis"/>
            </a:endParaRPr>
          </a:p>
        </p:txBody>
      </p:sp>
      <p:sp>
        <p:nvSpPr>
          <p:cNvPr id="333" name="Google Shape;304;p28"/>
          <p:cNvSpPr/>
          <p:nvPr/>
        </p:nvSpPr>
        <p:spPr>
          <a:xfrm>
            <a:off x="209880" y="1041840"/>
            <a:ext cx="9916920" cy="5464440"/>
          </a:xfrm>
          <a:prstGeom prst="roundRect">
            <a:avLst>
              <a:gd name="adj" fmla="val 967"/>
            </a:avLst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lt1"/>
              </a:solidFill>
              <a:uFillTx/>
              <a:latin typeface="Dosis"/>
              <a:ea typeface="Dosis"/>
            </a:endParaRPr>
          </a:p>
        </p:txBody>
      </p:sp>
      <p:sp>
        <p:nvSpPr>
          <p:cNvPr id="334" name="Google Shape;305;p28"/>
          <p:cNvSpPr/>
          <p:nvPr/>
        </p:nvSpPr>
        <p:spPr>
          <a:xfrm>
            <a:off x="209880" y="370800"/>
            <a:ext cx="10019160" cy="761760"/>
          </a:xfrm>
          <a:prstGeom prst="roundRect">
            <a:avLst>
              <a:gd name="adj" fmla="val 14434"/>
            </a:avLst>
          </a:prstGeom>
          <a:solidFill>
            <a:srgbClr val="F2F2F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fr-FR" sz="1800" b="1" u="none" strike="noStrike">
                <a:solidFill>
                  <a:schemeClr val="lt1">
                    <a:lumMod val="50000"/>
                  </a:schemeClr>
                </a:solidFill>
                <a:uFillTx/>
                <a:latin typeface="MicrosoftUighur-Bold"/>
                <a:ea typeface="Arial"/>
              </a:rPr>
              <a:t>Etape 1 : </a:t>
            </a:r>
            <a:r>
              <a:rPr lang="fr-FR" sz="1800" b="0" u="none" strike="noStrike">
                <a:solidFill>
                  <a:schemeClr val="lt1">
                    <a:lumMod val="50000"/>
                  </a:schemeClr>
                </a:solidFill>
                <a:uFillTx/>
                <a:latin typeface="MicrosoftUighur"/>
                <a:ea typeface="Arial"/>
              </a:rPr>
              <a:t>Les élèves écoutent et suivent avec le doigt sur la charte des lettres. L’enseignant met le doigt sur les lettres pendant la chanson )livret de l’élève page 79 [.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35" name="Image 33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2120" y="1127880"/>
            <a:ext cx="9815040" cy="56689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33" fill="hold"/>
                                        <p:tgtEl>
                                          <p:spTgt spid="3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>
                  <p:stCondLst>
                    <p:cond delay="indefinite"/>
                  </p:stCondLst>
                </p:cTn>
                <p:tgtEl>
                  <p:spTgt spid="335"/>
                </p:tgtEl>
              </p:cMediaNode>
            </p:video>
            <p:seq>
              <p:cTn id="8" restart="whenNotActive" fill="hold" nodeType="interactiveSeq">
                <p:stCondLst>
                  <p:cond evt="onClick" delay="0">
                    <p:tgtEl>
                      <p:spTgt spid="335"/>
                    </p:tgtEl>
                  </p:cond>
                </p:stCondLst>
                <p:childTnLst>
                  <p:par>
                    <p:cTn id="9" fill="hold">
                      <p:stCondLst>
                        <p:cond evt="onClick" delay="0">
                          <p:tgtEl>
                            <p:spTgt spid="335"/>
                          </p:tgtEl>
                        </p:cond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02;p28"/>
          <p:cNvSpPr/>
          <p:nvPr/>
        </p:nvSpPr>
        <p:spPr>
          <a:xfrm>
            <a:off x="0" y="0"/>
            <a:ext cx="10438920" cy="7919640"/>
          </a:xfrm>
          <a:prstGeom prst="rect">
            <a:avLst/>
          </a:prstGeom>
          <a:solidFill>
            <a:srgbClr val="0097B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lt1"/>
              </a:solidFill>
              <a:uFillTx/>
              <a:latin typeface="Dosis"/>
              <a:ea typeface="Dosis"/>
            </a:endParaRPr>
          </a:p>
        </p:txBody>
      </p:sp>
      <p:sp>
        <p:nvSpPr>
          <p:cNvPr id="337" name="Google Shape;303;p28"/>
          <p:cNvSpPr/>
          <p:nvPr/>
        </p:nvSpPr>
        <p:spPr>
          <a:xfrm>
            <a:off x="209880" y="302400"/>
            <a:ext cx="10019160" cy="7314840"/>
          </a:xfrm>
          <a:prstGeom prst="roundRect">
            <a:avLst>
              <a:gd name="adj" fmla="val 2225"/>
            </a:avLst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lt1"/>
              </a:solidFill>
              <a:uFillTx/>
              <a:latin typeface="Dosis"/>
              <a:ea typeface="Dosis"/>
            </a:endParaRPr>
          </a:p>
        </p:txBody>
      </p:sp>
      <p:sp>
        <p:nvSpPr>
          <p:cNvPr id="338" name="Google Shape;304;p28"/>
          <p:cNvSpPr/>
          <p:nvPr/>
        </p:nvSpPr>
        <p:spPr>
          <a:xfrm>
            <a:off x="209880" y="1041840"/>
            <a:ext cx="9916920" cy="5464440"/>
          </a:xfrm>
          <a:prstGeom prst="roundRect">
            <a:avLst>
              <a:gd name="adj" fmla="val 967"/>
            </a:avLst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lt1"/>
              </a:solidFill>
              <a:uFillTx/>
              <a:latin typeface="Dosis"/>
              <a:ea typeface="Dosis"/>
            </a:endParaRPr>
          </a:p>
        </p:txBody>
      </p:sp>
      <p:sp>
        <p:nvSpPr>
          <p:cNvPr id="339" name="Google Shape;305;p28"/>
          <p:cNvSpPr/>
          <p:nvPr/>
        </p:nvSpPr>
        <p:spPr>
          <a:xfrm>
            <a:off x="209880" y="302400"/>
            <a:ext cx="10019160" cy="761760"/>
          </a:xfrm>
          <a:prstGeom prst="roundRect">
            <a:avLst>
              <a:gd name="adj" fmla="val 14434"/>
            </a:avLst>
          </a:prstGeom>
          <a:solidFill>
            <a:srgbClr val="F2F2F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1800" b="1" u="none" strike="noStrike">
                <a:solidFill>
                  <a:schemeClr val="lt1">
                    <a:lumMod val="50000"/>
                  </a:schemeClr>
                </a:solidFill>
                <a:uFillTx/>
                <a:latin typeface="MicrosoftUighur-Bold"/>
                <a:ea typeface="Arial"/>
              </a:rPr>
              <a:t>Etape 2: </a:t>
            </a:r>
            <a:r>
              <a:rPr lang="fr-FR" sz="1800" b="0" u="none" strike="noStrike">
                <a:solidFill>
                  <a:schemeClr val="lt1">
                    <a:lumMod val="50000"/>
                  </a:schemeClr>
                </a:solidFill>
                <a:uFillTx/>
                <a:latin typeface="MicrosoftUighur"/>
                <a:ea typeface="Arial"/>
              </a:rPr>
              <a:t>Les élèves chantent l’alphabet en mettant le doigt sur chaque lettre.(s’arrêter à N)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40" name="Image 2"/>
          <p:cNvPicPr/>
          <p:nvPr/>
        </p:nvPicPr>
        <p:blipFill>
          <a:blip r:embed="rId2"/>
          <a:stretch/>
        </p:blipFill>
        <p:spPr>
          <a:xfrm>
            <a:off x="3151080" y="1413360"/>
            <a:ext cx="4136760" cy="37227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41" name="Image 5"/>
          <p:cNvPicPr/>
          <p:nvPr/>
        </p:nvPicPr>
        <p:blipFill>
          <a:blip r:embed="rId3"/>
          <a:stretch/>
        </p:blipFill>
        <p:spPr>
          <a:xfrm>
            <a:off x="3254400" y="5050800"/>
            <a:ext cx="2552760" cy="131148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294;p27"/>
          <p:cNvSpPr/>
          <p:nvPr/>
        </p:nvSpPr>
        <p:spPr>
          <a:xfrm>
            <a:off x="0" y="0"/>
            <a:ext cx="10438920" cy="7919640"/>
          </a:xfrm>
          <a:custGeom>
            <a:avLst/>
            <a:gdLst>
              <a:gd name="textAreaLeft" fmla="*/ 0 w 10438920"/>
              <a:gd name="textAreaRight" fmla="*/ 10439280 w 10438920"/>
              <a:gd name="textAreaTop" fmla="*/ 0 h 7919640"/>
              <a:gd name="textAreaBottom" fmla="*/ 7920000 h 7919640"/>
            </a:gdLst>
            <a:ahLst/>
            <a:cxn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sp>
        <p:nvSpPr>
          <p:cNvPr id="343" name="Google Shape;295;p27"/>
          <p:cNvSpPr/>
          <p:nvPr/>
        </p:nvSpPr>
        <p:spPr>
          <a:xfrm>
            <a:off x="766800" y="2350440"/>
            <a:ext cx="8905320" cy="1279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84000"/>
              </a:lnSpc>
              <a:tabLst>
                <a:tab pos="0" algn="l"/>
              </a:tabLst>
            </a:pPr>
            <a:r>
              <a:rPr lang="en-US" sz="4560" b="0" u="none" strike="noStrike">
                <a:solidFill>
                  <a:srgbClr val="01070A"/>
                </a:solidFill>
                <a:uFillTx/>
                <a:latin typeface="Arial"/>
                <a:ea typeface="Arial"/>
              </a:rPr>
              <a:t>Présentation de la letter</a:t>
            </a:r>
            <a:endParaRPr lang="en-US" sz="456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44" name="Google Shape;296;p27"/>
          <p:cNvSpPr/>
          <p:nvPr/>
        </p:nvSpPr>
        <p:spPr>
          <a:xfrm>
            <a:off x="720" y="6022800"/>
            <a:ext cx="1531800" cy="1899000"/>
          </a:xfrm>
          <a:custGeom>
            <a:avLst/>
            <a:gdLst>
              <a:gd name="textAreaLeft" fmla="*/ 0 w 1531800"/>
              <a:gd name="textAreaRight" fmla="*/ 1532160 w 1531800"/>
              <a:gd name="textAreaTop" fmla="*/ 0 h 1899000"/>
              <a:gd name="textAreaBottom" fmla="*/ 1899360 h 1899000"/>
            </a:gdLst>
            <a:ahLst/>
            <a:cxnLst/>
            <a:rect l="textAreaLeft" t="textAreaTop" r="textAreaRight" b="textAreaBottom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sp>
        <p:nvSpPr>
          <p:cNvPr id="345" name="Google Shape;297;p27"/>
          <p:cNvSpPr/>
          <p:nvPr/>
        </p:nvSpPr>
        <p:spPr>
          <a:xfrm>
            <a:off x="8409240" y="5778360"/>
            <a:ext cx="2029680" cy="2143440"/>
          </a:xfrm>
          <a:custGeom>
            <a:avLst/>
            <a:gdLst>
              <a:gd name="textAreaLeft" fmla="*/ 0 w 2029680"/>
              <a:gd name="textAreaRight" fmla="*/ 2030040 w 2029680"/>
              <a:gd name="textAreaTop" fmla="*/ 0 h 2143440"/>
              <a:gd name="textAreaBottom" fmla="*/ 2143800 h 2143440"/>
            </a:gdLst>
            <a:ahLst/>
            <a:cxnLst/>
            <a:rect l="textAreaLeft" t="textAreaTop" r="textAreaRight" b="textAreaBottom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grpSp>
        <p:nvGrpSpPr>
          <p:cNvPr id="346" name="Google Shape;124;p14"/>
          <p:cNvGrpSpPr/>
          <p:nvPr/>
        </p:nvGrpSpPr>
        <p:grpSpPr>
          <a:xfrm>
            <a:off x="6942600" y="6117120"/>
            <a:ext cx="1828800" cy="696240"/>
            <a:chOff x="6942600" y="6117120"/>
            <a:chExt cx="1828800" cy="696240"/>
          </a:xfrm>
        </p:grpSpPr>
        <p:sp>
          <p:nvSpPr>
            <p:cNvPr id="347" name="Google Shape;125;p14"/>
            <p:cNvSpPr/>
            <p:nvPr/>
          </p:nvSpPr>
          <p:spPr>
            <a:xfrm>
              <a:off x="7261200" y="6281280"/>
              <a:ext cx="1283040" cy="48744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25400">
              <a:solidFill>
                <a:srgbClr val="10658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en-US" sz="800" b="0" u="none" strike="noStrike">
                <a:solidFill>
                  <a:schemeClr val="lt1"/>
                </a:solidFill>
                <a:uFillTx/>
                <a:latin typeface="Dosis"/>
                <a:ea typeface="Dosis"/>
              </a:endParaRPr>
            </a:p>
          </p:txBody>
        </p:sp>
        <p:pic>
          <p:nvPicPr>
            <p:cNvPr id="348" name="Google Shape;126;p14"/>
            <p:cNvPicPr/>
            <p:nvPr/>
          </p:nvPicPr>
          <p:blipFill>
            <a:blip r:embed="rId5"/>
            <a:stretch/>
          </p:blipFill>
          <p:spPr>
            <a:xfrm>
              <a:off x="6942600" y="6117120"/>
              <a:ext cx="584280" cy="6962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349" name="Google Shape;127;p14"/>
            <p:cNvSpPr/>
            <p:nvPr/>
          </p:nvSpPr>
          <p:spPr>
            <a:xfrm>
              <a:off x="7488360" y="6259320"/>
              <a:ext cx="1283040" cy="456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2400" b="1" u="none" strike="noStrike">
                  <a:solidFill>
                    <a:srgbClr val="106585"/>
                  </a:solidFill>
                  <a:uFillTx/>
                  <a:latin typeface="Dosis"/>
                  <a:ea typeface="Dosis"/>
                </a:rPr>
                <a:t>20 min</a:t>
              </a:r>
              <a:endParaRPr lang="en-US" sz="24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sp>
        <p:nvSpPr>
          <p:cNvPr id="350" name="Google Shape;295;p27"/>
          <p:cNvSpPr/>
          <p:nvPr/>
        </p:nvSpPr>
        <p:spPr>
          <a:xfrm>
            <a:off x="766800" y="3414600"/>
            <a:ext cx="8905320" cy="1279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84000"/>
              </a:lnSpc>
              <a:tabLst>
                <a:tab pos="0" algn="l"/>
              </a:tabLst>
            </a:pPr>
            <a:r>
              <a:rPr lang="en-US" sz="4560" b="0" u="none" strike="noStrike">
                <a:solidFill>
                  <a:srgbClr val="FF0000"/>
                </a:solidFill>
                <a:uFillTx/>
                <a:latin typeface="Arial"/>
                <a:ea typeface="Arial"/>
              </a:rPr>
              <a:t>J</a:t>
            </a:r>
            <a:endParaRPr lang="en-US" sz="456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02;p28"/>
          <p:cNvSpPr/>
          <p:nvPr/>
        </p:nvSpPr>
        <p:spPr>
          <a:xfrm>
            <a:off x="0" y="0"/>
            <a:ext cx="10438920" cy="7919640"/>
          </a:xfrm>
          <a:prstGeom prst="rect">
            <a:avLst/>
          </a:prstGeom>
          <a:solidFill>
            <a:srgbClr val="0097B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lt1"/>
              </a:solidFill>
              <a:uFillTx/>
              <a:latin typeface="Dosis"/>
              <a:ea typeface="Dosis"/>
            </a:endParaRPr>
          </a:p>
        </p:txBody>
      </p:sp>
      <p:sp>
        <p:nvSpPr>
          <p:cNvPr id="352" name="Google Shape;303;p28"/>
          <p:cNvSpPr/>
          <p:nvPr/>
        </p:nvSpPr>
        <p:spPr>
          <a:xfrm>
            <a:off x="209880" y="302400"/>
            <a:ext cx="10019160" cy="7314840"/>
          </a:xfrm>
          <a:prstGeom prst="roundRect">
            <a:avLst>
              <a:gd name="adj" fmla="val 2225"/>
            </a:avLst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lt1"/>
              </a:solidFill>
              <a:uFillTx/>
              <a:latin typeface="Dosis"/>
              <a:ea typeface="Dosis"/>
            </a:endParaRPr>
          </a:p>
        </p:txBody>
      </p:sp>
      <p:sp>
        <p:nvSpPr>
          <p:cNvPr id="353" name="Google Shape;304;p28"/>
          <p:cNvSpPr/>
          <p:nvPr/>
        </p:nvSpPr>
        <p:spPr>
          <a:xfrm>
            <a:off x="209880" y="1041840"/>
            <a:ext cx="9916920" cy="5464440"/>
          </a:xfrm>
          <a:prstGeom prst="roundRect">
            <a:avLst>
              <a:gd name="adj" fmla="val 967"/>
            </a:avLst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9600" b="0" u="none" strike="noStrike">
                <a:solidFill>
                  <a:schemeClr val="dk1"/>
                </a:solidFill>
                <a:uFillTx/>
                <a:latin typeface="Dosis"/>
                <a:ea typeface="Dosis"/>
              </a:rPr>
              <a:t>J</a:t>
            </a:r>
            <a:endParaRPr lang="en-US" sz="9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54" name="Google Shape;305;p28"/>
          <p:cNvSpPr/>
          <p:nvPr/>
        </p:nvSpPr>
        <p:spPr>
          <a:xfrm>
            <a:off x="261000" y="280080"/>
            <a:ext cx="10019160" cy="761760"/>
          </a:xfrm>
          <a:prstGeom prst="roundRect">
            <a:avLst>
              <a:gd name="adj" fmla="val 14434"/>
            </a:avLst>
          </a:prstGeom>
          <a:solidFill>
            <a:srgbClr val="F2F2F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fr-FR" sz="1800" b="0" u="none" strike="noStrike">
                <a:solidFill>
                  <a:schemeClr val="lt1">
                    <a:lumMod val="50000"/>
                  </a:schemeClr>
                </a:solidFill>
                <a:uFillTx/>
                <a:latin typeface="MicrosoftUighur"/>
                <a:ea typeface="Arial"/>
              </a:rPr>
              <a:t>Etape 1 : c’est la lettre J. Répétons tous ensemble « J ».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Rectangle : coins arrondis 2"/>
          <p:cNvSpPr/>
          <p:nvPr/>
        </p:nvSpPr>
        <p:spPr>
          <a:xfrm>
            <a:off x="261000" y="1176120"/>
            <a:ext cx="9916920" cy="5464440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56" name="Rectangle : coins arrondis 15"/>
          <p:cNvSpPr/>
          <p:nvPr/>
        </p:nvSpPr>
        <p:spPr>
          <a:xfrm>
            <a:off x="144720" y="1186200"/>
            <a:ext cx="10149480" cy="6814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FR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57" name="ZoneTexte 17"/>
          <p:cNvSpPr/>
          <p:nvPr/>
        </p:nvSpPr>
        <p:spPr>
          <a:xfrm>
            <a:off x="913320" y="1373040"/>
            <a:ext cx="6959160" cy="381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695880">
              <a:lnSpc>
                <a:spcPts val="2296"/>
              </a:lnSpc>
            </a:pPr>
            <a:r>
              <a:rPr lang="en-US" sz="1600" b="1" u="none" strike="noStrike">
                <a:solidFill>
                  <a:srgbClr val="BFBFBF"/>
                </a:solidFill>
                <a:uFillTx/>
                <a:latin typeface="Dosis"/>
              </a:rPr>
              <a:t>Aujourd’hui, nous </a:t>
            </a:r>
            <a:r>
              <a:rPr lang="fr-FR" sz="1600" b="1" u="none" strike="noStrike">
                <a:solidFill>
                  <a:srgbClr val="BFBFBF"/>
                </a:solidFill>
                <a:uFillTx/>
                <a:latin typeface="Dosis"/>
              </a:rPr>
              <a:t>allons apprendre de nouveaux mots en français. </a:t>
            </a: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58" name="Freeform 8"/>
          <p:cNvSpPr/>
          <p:nvPr/>
        </p:nvSpPr>
        <p:spPr>
          <a:xfrm>
            <a:off x="304560" y="1320120"/>
            <a:ext cx="315720" cy="217800"/>
          </a:xfrm>
          <a:custGeom>
            <a:avLst/>
            <a:gdLst>
              <a:gd name="textAreaLeft" fmla="*/ 0 w 315720"/>
              <a:gd name="textAreaRight" fmla="*/ 316080 w 315720"/>
              <a:gd name="textAreaTop" fmla="*/ 0 h 217800"/>
              <a:gd name="textAreaBottom" fmla="*/ 218160 h 21780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695880">
              <a:lnSpc>
                <a:spcPct val="100000"/>
              </a:lnSpc>
            </a:pPr>
            <a:endParaRPr lang="fr-MA" sz="1030" b="0" u="none" strike="noStrike">
              <a:solidFill>
                <a:srgbClr val="000000"/>
              </a:solidFill>
              <a:uFillTx/>
              <a:latin typeface="Dosis"/>
            </a:endParaRPr>
          </a:p>
        </p:txBody>
      </p:sp>
      <p:sp>
        <p:nvSpPr>
          <p:cNvPr id="359" name="Rectangle 6"/>
          <p:cNvSpPr/>
          <p:nvPr/>
        </p:nvSpPr>
        <p:spPr>
          <a:xfrm>
            <a:off x="144720" y="1654560"/>
            <a:ext cx="10135440" cy="28008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60" name="Rectangle 14"/>
          <p:cNvSpPr/>
          <p:nvPr/>
        </p:nvSpPr>
        <p:spPr>
          <a:xfrm>
            <a:off x="0" y="45360"/>
            <a:ext cx="10438920" cy="78292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61" name="Rectangle : coins arrondis 7"/>
          <p:cNvSpPr/>
          <p:nvPr/>
        </p:nvSpPr>
        <p:spPr>
          <a:xfrm>
            <a:off x="279000" y="357480"/>
            <a:ext cx="10029600" cy="730728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62" name="Rectangle : coins arrondis 22"/>
          <p:cNvSpPr/>
          <p:nvPr/>
        </p:nvSpPr>
        <p:spPr>
          <a:xfrm>
            <a:off x="279000" y="360000"/>
            <a:ext cx="10011600" cy="10126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FR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63" name="Rectangle 25"/>
          <p:cNvSpPr/>
          <p:nvPr/>
        </p:nvSpPr>
        <p:spPr>
          <a:xfrm>
            <a:off x="271440" y="1014120"/>
            <a:ext cx="10019160" cy="28008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64" name="Freeform 8"/>
          <p:cNvSpPr/>
          <p:nvPr/>
        </p:nvSpPr>
        <p:spPr>
          <a:xfrm>
            <a:off x="515880" y="685440"/>
            <a:ext cx="315720" cy="217800"/>
          </a:xfrm>
          <a:custGeom>
            <a:avLst/>
            <a:gdLst>
              <a:gd name="textAreaLeft" fmla="*/ 0 w 315720"/>
              <a:gd name="textAreaRight" fmla="*/ 316080 w 315720"/>
              <a:gd name="textAreaTop" fmla="*/ 0 h 217800"/>
              <a:gd name="textAreaBottom" fmla="*/ 218160 h 21780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695880">
              <a:lnSpc>
                <a:spcPct val="100000"/>
              </a:lnSpc>
            </a:pPr>
            <a:endParaRPr lang="fr-MA" sz="1030" b="0" u="none" strike="noStrike">
              <a:solidFill>
                <a:srgbClr val="000000"/>
              </a:solidFill>
              <a:uFillTx/>
              <a:latin typeface="Dosis"/>
            </a:endParaRPr>
          </a:p>
        </p:txBody>
      </p:sp>
      <p:sp>
        <p:nvSpPr>
          <p:cNvPr id="365" name="ZoneTexte 19"/>
          <p:cNvSpPr/>
          <p:nvPr/>
        </p:nvSpPr>
        <p:spPr>
          <a:xfrm>
            <a:off x="1068840" y="471240"/>
            <a:ext cx="8774640" cy="36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783000">
              <a:lnSpc>
                <a:spcPct val="100000"/>
              </a:lnSpc>
            </a:pPr>
            <a:r>
              <a:rPr lang="fr-FR" sz="1829" b="1" u="none" strike="noStrike">
                <a:solidFill>
                  <a:srgbClr val="A6A6A6"/>
                </a:solidFill>
                <a:uFillTx/>
                <a:latin typeface="Calibri "/>
                <a:ea typeface="Arial"/>
              </a:rPr>
              <a:t>Répétez avec moi : « J » </a:t>
            </a:r>
            <a:r>
              <a:rPr lang="fr-FR" sz="1710" b="1" u="none" strike="noStrike">
                <a:solidFill>
                  <a:srgbClr val="A6A6A6"/>
                </a:solidFill>
                <a:uFillTx/>
                <a:latin typeface="Dosis"/>
                <a:ea typeface="Arial"/>
              </a:rPr>
              <a:t>.</a:t>
            </a:r>
            <a:endParaRPr lang="en-US" sz="171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66" name="Rectangle 1"/>
          <p:cNvSpPr/>
          <p:nvPr/>
        </p:nvSpPr>
        <p:spPr>
          <a:xfrm>
            <a:off x="1344960" y="1969560"/>
            <a:ext cx="8814960" cy="3685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695880">
              <a:lnSpc>
                <a:spcPct val="100000"/>
              </a:lnSpc>
            </a:pPr>
            <a:r>
              <a:rPr lang="pt-BR" sz="23600" b="1" u="none" strike="noStrike">
                <a:solidFill>
                  <a:srgbClr val="106585"/>
                </a:solidFill>
                <a:uFillTx/>
                <a:latin typeface="Dosis"/>
              </a:rPr>
              <a:t> </a:t>
            </a:r>
            <a:r>
              <a:rPr lang="pt-BR" sz="23600" b="1" u="none" strike="noStrike">
                <a:solidFill>
                  <a:srgbClr val="106585"/>
                </a:solidFill>
                <a:uFillTx/>
                <a:latin typeface="KG Primary Penmanship 2"/>
              </a:rPr>
              <a:t>   J</a:t>
            </a:r>
            <a:endParaRPr lang="en-US" sz="23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67" name="ZoneTexte 3"/>
          <p:cNvSpPr/>
          <p:nvPr/>
        </p:nvSpPr>
        <p:spPr>
          <a:xfrm>
            <a:off x="1092960" y="864360"/>
            <a:ext cx="7349040" cy="344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695880">
              <a:lnSpc>
                <a:spcPct val="100000"/>
              </a:lnSpc>
            </a:pPr>
            <a:r>
              <a:rPr lang="fr-FR" sz="1679" b="0" i="1" u="none" strike="noStrike">
                <a:solidFill>
                  <a:srgbClr val="A6A6A6"/>
                </a:solidFill>
                <a:uFillTx/>
                <a:latin typeface="Calibri "/>
                <a:ea typeface="Arial"/>
              </a:rPr>
              <a:t>Faire répéter tous les élèves individuellement</a:t>
            </a:r>
            <a:r>
              <a:rPr lang="fr-FR" sz="1490" b="0" u="none" strike="noStrike">
                <a:solidFill>
                  <a:srgbClr val="A6A6A6"/>
                </a:solidFill>
                <a:uFillTx/>
                <a:latin typeface="Dosis"/>
                <a:ea typeface="Arial"/>
              </a:rPr>
              <a:t>.</a:t>
            </a:r>
            <a:endParaRPr lang="en-US" sz="149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Rectangle : coins arrondis 2"/>
          <p:cNvSpPr/>
          <p:nvPr/>
        </p:nvSpPr>
        <p:spPr>
          <a:xfrm>
            <a:off x="261000" y="1176120"/>
            <a:ext cx="9916920" cy="5464440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69" name="Rectangle : coins arrondis 15"/>
          <p:cNvSpPr/>
          <p:nvPr/>
        </p:nvSpPr>
        <p:spPr>
          <a:xfrm>
            <a:off x="144720" y="1186200"/>
            <a:ext cx="10149480" cy="6814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FR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70" name="ZoneTexte 17"/>
          <p:cNvSpPr/>
          <p:nvPr/>
        </p:nvSpPr>
        <p:spPr>
          <a:xfrm>
            <a:off x="913320" y="1373040"/>
            <a:ext cx="6959160" cy="381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695880">
              <a:lnSpc>
                <a:spcPts val="2296"/>
              </a:lnSpc>
            </a:pPr>
            <a:r>
              <a:rPr lang="en-US" sz="1600" b="1" u="none" strike="noStrike">
                <a:solidFill>
                  <a:srgbClr val="BFBFBF"/>
                </a:solidFill>
                <a:uFillTx/>
                <a:latin typeface="Dosis"/>
              </a:rPr>
              <a:t>Aujourd’hui, nous </a:t>
            </a:r>
            <a:r>
              <a:rPr lang="fr-FR" sz="1600" b="1" u="none" strike="noStrike">
                <a:solidFill>
                  <a:srgbClr val="BFBFBF"/>
                </a:solidFill>
                <a:uFillTx/>
                <a:latin typeface="Dosis"/>
              </a:rPr>
              <a:t>allons apprendre de nouveaux mots en français. </a:t>
            </a: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71" name="Freeform 8"/>
          <p:cNvSpPr/>
          <p:nvPr/>
        </p:nvSpPr>
        <p:spPr>
          <a:xfrm>
            <a:off x="304560" y="1320120"/>
            <a:ext cx="315720" cy="217800"/>
          </a:xfrm>
          <a:custGeom>
            <a:avLst/>
            <a:gdLst>
              <a:gd name="textAreaLeft" fmla="*/ 0 w 315720"/>
              <a:gd name="textAreaRight" fmla="*/ 316080 w 315720"/>
              <a:gd name="textAreaTop" fmla="*/ 0 h 217800"/>
              <a:gd name="textAreaBottom" fmla="*/ 218160 h 21780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695880">
              <a:lnSpc>
                <a:spcPct val="100000"/>
              </a:lnSpc>
            </a:pPr>
            <a:endParaRPr lang="fr-MA" sz="1030" b="0" u="none" strike="noStrike">
              <a:solidFill>
                <a:srgbClr val="000000"/>
              </a:solidFill>
              <a:uFillTx/>
              <a:latin typeface="Dosis"/>
            </a:endParaRPr>
          </a:p>
        </p:txBody>
      </p:sp>
      <p:sp>
        <p:nvSpPr>
          <p:cNvPr id="372" name="Rectangle 6"/>
          <p:cNvSpPr/>
          <p:nvPr/>
        </p:nvSpPr>
        <p:spPr>
          <a:xfrm>
            <a:off x="144720" y="1654560"/>
            <a:ext cx="10135440" cy="28008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73" name="Rectangle 14"/>
          <p:cNvSpPr/>
          <p:nvPr/>
        </p:nvSpPr>
        <p:spPr>
          <a:xfrm>
            <a:off x="0" y="45360"/>
            <a:ext cx="10438920" cy="78292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74" name="Rectangle : coins arrondis 7"/>
          <p:cNvSpPr/>
          <p:nvPr/>
        </p:nvSpPr>
        <p:spPr>
          <a:xfrm>
            <a:off x="279000" y="357480"/>
            <a:ext cx="10029600" cy="730728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75" name="Rectangle : coins arrondis 22"/>
          <p:cNvSpPr/>
          <p:nvPr/>
        </p:nvSpPr>
        <p:spPr>
          <a:xfrm>
            <a:off x="279000" y="360000"/>
            <a:ext cx="10011600" cy="113616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FR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76" name="Rectangle 25"/>
          <p:cNvSpPr/>
          <p:nvPr/>
        </p:nvSpPr>
        <p:spPr>
          <a:xfrm>
            <a:off x="271440" y="1014120"/>
            <a:ext cx="10019160" cy="28008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77" name="ZoneTexte 19"/>
          <p:cNvSpPr/>
          <p:nvPr/>
        </p:nvSpPr>
        <p:spPr>
          <a:xfrm>
            <a:off x="1068840" y="471240"/>
            <a:ext cx="8774640" cy="912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1" u="none" strike="noStrike">
                <a:solidFill>
                  <a:srgbClr val="000000"/>
                </a:solidFill>
                <a:uFillTx/>
                <a:latin typeface="MicrosoftUighur-Bold"/>
                <a:ea typeface="Arial"/>
              </a:rPr>
              <a:t>Etape 2 : Présentation du mot référent : </a:t>
            </a:r>
            <a:r>
              <a:rPr lang="fr-FR" sz="1800" b="0" u="none" strike="noStrike">
                <a:solidFill>
                  <a:srgbClr val="000000"/>
                </a:solidFill>
                <a:uFillTx/>
                <a:latin typeface="MicrosoftUighur"/>
                <a:ea typeface="Arial"/>
              </a:rPr>
              <a:t>« J comme dans Jupe ». L’enseignant montre l’image sur le livret. Les élèves répètent « Jupe » en mettant le doigt sur l’image.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78" name="Image 4"/>
          <p:cNvPicPr/>
          <p:nvPr/>
        </p:nvPicPr>
        <p:blipFill>
          <a:blip r:embed="rId4"/>
          <a:stretch/>
        </p:blipFill>
        <p:spPr>
          <a:xfrm>
            <a:off x="2759400" y="1984680"/>
            <a:ext cx="4905720" cy="42008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roupe 11"/>
          <p:cNvGrpSpPr/>
          <p:nvPr/>
        </p:nvGrpSpPr>
        <p:grpSpPr>
          <a:xfrm>
            <a:off x="0" y="45360"/>
            <a:ext cx="10438920" cy="7829280"/>
            <a:chOff x="0" y="45360"/>
            <a:chExt cx="10438920" cy="7829280"/>
          </a:xfrm>
        </p:grpSpPr>
        <p:sp>
          <p:nvSpPr>
            <p:cNvPr id="98" name="Freeform 2"/>
            <p:cNvSpPr/>
            <p:nvPr/>
          </p:nvSpPr>
          <p:spPr>
            <a:xfrm>
              <a:off x="0" y="45360"/>
              <a:ext cx="10438920" cy="7829280"/>
            </a:xfrm>
            <a:custGeom>
              <a:avLst/>
              <a:gdLst>
                <a:gd name="textAreaLeft" fmla="*/ 0 w 10438920"/>
                <a:gd name="textAreaRight" fmla="*/ 10439280 w 10438920"/>
                <a:gd name="textAreaTop" fmla="*/ 0 h 7829280"/>
                <a:gd name="textAreaBottom" fmla="*/ 7829640 h 7829280"/>
              </a:gdLst>
              <a:ahLst/>
              <a:cxnLst/>
              <a:rect l="textAreaLeft" t="textAreaTop" r="textAreaRight" b="textAreaBottom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2"/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695880">
                <a:lnSpc>
                  <a:spcPct val="100000"/>
                </a:lnSpc>
              </a:pPr>
              <a:endParaRPr lang="fr-MA" sz="1030" b="0" u="none" strike="noStrike">
                <a:solidFill>
                  <a:srgbClr val="000000"/>
                </a:solidFill>
                <a:uFillTx/>
                <a:latin typeface="Dosis"/>
                <a:ea typeface="Arial"/>
              </a:endParaRPr>
            </a:p>
          </p:txBody>
        </p:sp>
        <p:grpSp>
          <p:nvGrpSpPr>
            <p:cNvPr id="99" name="Groupe 9"/>
            <p:cNvGrpSpPr/>
            <p:nvPr/>
          </p:nvGrpSpPr>
          <p:grpSpPr>
            <a:xfrm>
              <a:off x="609120" y="314640"/>
              <a:ext cx="9134280" cy="6950880"/>
              <a:chOff x="609120" y="314640"/>
              <a:chExt cx="9134280" cy="6950880"/>
            </a:xfrm>
          </p:grpSpPr>
          <p:grpSp>
            <p:nvGrpSpPr>
              <p:cNvPr id="100" name="Group 3"/>
              <p:cNvGrpSpPr/>
              <p:nvPr/>
            </p:nvGrpSpPr>
            <p:grpSpPr>
              <a:xfrm>
                <a:off x="609120" y="712080"/>
                <a:ext cx="9134280" cy="6553440"/>
                <a:chOff x="609120" y="712080"/>
                <a:chExt cx="9134280" cy="6553440"/>
              </a:xfrm>
            </p:grpSpPr>
            <p:sp>
              <p:nvSpPr>
                <p:cNvPr id="101" name="Freeform 4"/>
                <p:cNvSpPr/>
                <p:nvPr/>
              </p:nvSpPr>
              <p:spPr>
                <a:xfrm>
                  <a:off x="609120" y="712080"/>
                  <a:ext cx="9134280" cy="6553440"/>
                </a:xfrm>
                <a:custGeom>
                  <a:avLst/>
                  <a:gdLst>
                    <a:gd name="textAreaLeft" fmla="*/ 0 w 9134280"/>
                    <a:gd name="textAreaRight" fmla="*/ 9134640 w 9134280"/>
                    <a:gd name="textAreaTop" fmla="*/ 0 h 6553440"/>
                    <a:gd name="textAreaBottom" fmla="*/ 6553800 h 6553440"/>
                  </a:gdLst>
                  <a:ahLst/>
                  <a:cxnLst/>
                  <a:rect l="textAreaLeft" t="textAreaTop" r="textAreaRight" b="textAreaBottom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 anchor="t">
                  <a:noAutofit/>
                </a:bodyPr>
                <a:lstStyle/>
                <a:p>
                  <a:pPr defTabSz="695880">
                    <a:lnSpc>
                      <a:spcPct val="100000"/>
                    </a:lnSpc>
                  </a:pPr>
                  <a:endParaRPr lang="fr-MA" sz="1030" b="0" u="none" strike="noStrike">
                    <a:solidFill>
                      <a:srgbClr val="000000"/>
                    </a:solidFill>
                    <a:uFillTx/>
                    <a:latin typeface="Dosis"/>
                    <a:ea typeface="Arial"/>
                  </a:endParaRPr>
                </a:p>
              </p:txBody>
            </p:sp>
            <p:sp>
              <p:nvSpPr>
                <p:cNvPr id="102" name="TextBox 5"/>
                <p:cNvSpPr/>
                <p:nvPr/>
              </p:nvSpPr>
              <p:spPr>
                <a:xfrm>
                  <a:off x="609120" y="1526760"/>
                  <a:ext cx="1905480" cy="160164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29160" tIns="29160" rIns="29160" bIns="29160" anchor="ctr">
                  <a:noAutofit/>
                </a:bodyPr>
                <a:lstStyle/>
                <a:p>
                  <a:pPr algn="ctr" defTabSz="695880">
                    <a:lnSpc>
                      <a:spcPts val="1831"/>
                    </a:lnSpc>
                  </a:pPr>
                  <a:endParaRPr lang="en-US" sz="1030" b="0" u="none" strike="noStrike">
                    <a:solidFill>
                      <a:srgbClr val="000000"/>
                    </a:solidFill>
                    <a:uFillTx/>
                    <a:latin typeface="Dosis"/>
                    <a:ea typeface="Arial"/>
                  </a:endParaRPr>
                </a:p>
              </p:txBody>
            </p:sp>
          </p:grpSp>
          <p:sp>
            <p:nvSpPr>
              <p:cNvPr id="103" name="Freeform 7"/>
              <p:cNvSpPr/>
              <p:nvPr/>
            </p:nvSpPr>
            <p:spPr>
              <a:xfrm>
                <a:off x="695880" y="314640"/>
                <a:ext cx="707040" cy="678600"/>
              </a:xfrm>
              <a:custGeom>
                <a:avLst/>
                <a:gdLst>
                  <a:gd name="textAreaLeft" fmla="*/ 0 w 707040"/>
                  <a:gd name="textAreaRight" fmla="*/ 707400 w 707040"/>
                  <a:gd name="textAreaTop" fmla="*/ 0 h 678600"/>
                  <a:gd name="textAreaBottom" fmla="*/ 678960 h 678600"/>
                </a:gdLst>
                <a:ahLst/>
                <a:cxnLst/>
                <a:rect l="textAreaLeft" t="textAreaTop" r="textAreaRight" b="textAreaBottom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 rotWithShape="0"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 defTabSz="695880">
                  <a:lnSpc>
                    <a:spcPct val="100000"/>
                  </a:lnSpc>
                </a:pPr>
                <a:endParaRPr lang="fr-MA" sz="1030" b="0" u="none" strike="noStrike">
                  <a:solidFill>
                    <a:srgbClr val="000000"/>
                  </a:solidFill>
                  <a:uFillTx/>
                  <a:latin typeface="Dosis"/>
                  <a:ea typeface="Arial"/>
                </a:endParaRPr>
              </a:p>
            </p:txBody>
          </p:sp>
        </p:grpSp>
      </p:grpSp>
      <p:sp>
        <p:nvSpPr>
          <p:cNvPr id="104" name="TextBox 9"/>
          <p:cNvSpPr/>
          <p:nvPr/>
        </p:nvSpPr>
        <p:spPr>
          <a:xfrm>
            <a:off x="2201760" y="1657800"/>
            <a:ext cx="5723640" cy="406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695880">
              <a:lnSpc>
                <a:spcPts val="3195"/>
              </a:lnSpc>
            </a:pPr>
            <a:r>
              <a:rPr lang="fr-FR" sz="3190" b="1" u="none" strike="noStrike">
                <a:solidFill>
                  <a:srgbClr val="1F497D"/>
                </a:solidFill>
                <a:uFillTx/>
                <a:latin typeface="Dosis"/>
                <a:ea typeface="Arial"/>
              </a:rPr>
              <a:t>Objectifs de la séance</a:t>
            </a:r>
            <a:endParaRPr lang="en-US" sz="319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5" name="ZoneTexte 10"/>
          <p:cNvSpPr/>
          <p:nvPr/>
        </p:nvSpPr>
        <p:spPr>
          <a:xfrm>
            <a:off x="926640" y="2536920"/>
            <a:ext cx="8466120" cy="785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695880">
              <a:lnSpc>
                <a:spcPct val="100000"/>
              </a:lnSpc>
              <a:spcAft>
                <a:spcPts val="686"/>
              </a:spcAft>
            </a:pPr>
            <a:r>
              <a:rPr lang="fr-FR" sz="2280" b="0" u="none" strike="noStrike">
                <a:solidFill>
                  <a:srgbClr val="106585"/>
                </a:solidFill>
                <a:uFillTx/>
                <a:latin typeface="Dosis"/>
                <a:ea typeface="Arial"/>
              </a:rPr>
              <a:t>À la fin de la séance, </a:t>
            </a:r>
            <a:r>
              <a:rPr lang="fr-FR" sz="2280" b="1" u="none" strike="noStrike">
                <a:solidFill>
                  <a:srgbClr val="106585"/>
                </a:solidFill>
                <a:uFillTx/>
                <a:latin typeface="Dosis"/>
                <a:ea typeface="Arial"/>
              </a:rPr>
              <a:t>au moins 80% des élèves </a:t>
            </a:r>
            <a:r>
              <a:rPr lang="fr-FR" sz="2280" b="0" u="none" strike="noStrike">
                <a:solidFill>
                  <a:srgbClr val="106585"/>
                </a:solidFill>
                <a:uFillTx/>
                <a:latin typeface="Dosis"/>
                <a:ea typeface="Arial"/>
              </a:rPr>
              <a:t>doivent être capables de : </a:t>
            </a:r>
            <a:endParaRPr lang="en-US" sz="228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106" name="Groupe 7"/>
          <p:cNvGrpSpPr/>
          <p:nvPr/>
        </p:nvGrpSpPr>
        <p:grpSpPr>
          <a:xfrm>
            <a:off x="1403280" y="3333240"/>
            <a:ext cx="7832880" cy="2135880"/>
            <a:chOff x="1403280" y="3333240"/>
            <a:chExt cx="7832880" cy="2135880"/>
          </a:xfrm>
        </p:grpSpPr>
        <p:sp>
          <p:nvSpPr>
            <p:cNvPr id="107" name="Freeform 17"/>
            <p:cNvSpPr/>
            <p:nvPr/>
          </p:nvSpPr>
          <p:spPr>
            <a:xfrm>
              <a:off x="1403280" y="3333240"/>
              <a:ext cx="7832880" cy="2135880"/>
            </a:xfrm>
            <a:custGeom>
              <a:avLst/>
              <a:gdLst>
                <a:gd name="textAreaLeft" fmla="*/ 0 w 7832880"/>
                <a:gd name="textAreaRight" fmla="*/ 7833240 w 7832880"/>
                <a:gd name="textAreaTop" fmla="*/ 0 h 2135880"/>
                <a:gd name="textAreaBottom" fmla="*/ 2136240 h 2135880"/>
              </a:gdLst>
              <a:ahLst/>
              <a:cxnLst/>
              <a:rect l="textAreaLeft" t="textAreaTop" r="textAreaRight" b="textAreaBottom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695880">
                <a:lnSpc>
                  <a:spcPct val="100000"/>
                </a:lnSpc>
              </a:pPr>
              <a:endParaRPr lang="fr-MA" sz="690" b="0" u="none" strike="noStrike">
                <a:solidFill>
                  <a:srgbClr val="000000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108" name="ZoneTexte 32"/>
            <p:cNvSpPr/>
            <p:nvPr/>
          </p:nvSpPr>
          <p:spPr>
            <a:xfrm>
              <a:off x="2158200" y="4607640"/>
              <a:ext cx="635292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fr-FR" sz="1800" b="1" u="none" strike="noStrike" dirty="0">
                  <a:solidFill>
                    <a:srgbClr val="000000"/>
                  </a:solidFill>
                  <a:uFillTx/>
                  <a:latin typeface="MicrosoftUighur"/>
                  <a:ea typeface="Arial"/>
                </a:rPr>
                <a:t>Reconnaître, nommer et écrire la lettre J en capitale.</a:t>
              </a:r>
              <a:endParaRPr lang="en-US" sz="1800" b="0" u="none" strike="noStrike" dirty="0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109" name="Freeform 17"/>
            <p:cNvSpPr/>
            <p:nvPr/>
          </p:nvSpPr>
          <p:spPr>
            <a:xfrm>
              <a:off x="1506240" y="3402000"/>
              <a:ext cx="708120" cy="2066760"/>
            </a:xfrm>
            <a:custGeom>
              <a:avLst/>
              <a:gdLst>
                <a:gd name="textAreaLeft" fmla="*/ 0 w 708120"/>
                <a:gd name="textAreaRight" fmla="*/ 708480 w 708120"/>
                <a:gd name="textAreaTop" fmla="*/ 0 h 2066760"/>
                <a:gd name="textAreaBottom" fmla="*/ 2067120 h 2066760"/>
              </a:gdLst>
              <a:ahLst/>
              <a:cxnLst/>
              <a:rect l="textAreaLeft" t="textAreaTop" r="textAreaRight" b="textAreaBottom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7"/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695880">
                <a:lnSpc>
                  <a:spcPct val="100000"/>
                </a:lnSpc>
              </a:pPr>
              <a:endParaRPr lang="fr-MA" sz="690" b="0" u="none" strike="noStrike">
                <a:solidFill>
                  <a:srgbClr val="000000"/>
                </a:solidFill>
                <a:uFillTx/>
                <a:latin typeface="Dosis"/>
                <a:ea typeface="Arial"/>
              </a:endParaRPr>
            </a:p>
          </p:txBody>
        </p:sp>
        <p:pic>
          <p:nvPicPr>
            <p:cNvPr id="110" name="Image 38"/>
            <p:cNvPicPr/>
            <p:nvPr/>
          </p:nvPicPr>
          <p:blipFill>
            <a:blip r:embed="rId8"/>
            <a:stretch/>
          </p:blipFill>
          <p:spPr>
            <a:xfrm>
              <a:off x="1658520" y="4554360"/>
              <a:ext cx="437760" cy="378720"/>
            </a:xfrm>
            <a:prstGeom prst="rect">
              <a:avLst/>
            </a:prstGeom>
            <a:noFill/>
            <a:ln w="0">
              <a:noFill/>
            </a:ln>
          </p:spPr>
        </p:pic>
      </p:grpSp>
      <p:sp>
        <p:nvSpPr>
          <p:cNvPr id="111" name="ZoneTexte 12"/>
          <p:cNvSpPr/>
          <p:nvPr/>
        </p:nvSpPr>
        <p:spPr>
          <a:xfrm>
            <a:off x="2151360" y="3663720"/>
            <a:ext cx="719604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fr-FR" sz="1800" b="1" u="none" strike="noStrike">
                <a:solidFill>
                  <a:srgbClr val="000000"/>
                </a:solidFill>
                <a:uFillTx/>
                <a:latin typeface="MicrosoftUighur"/>
                <a:ea typeface="Arial"/>
              </a:rPr>
              <a:t>Comprendre et produire un vocabulaire de base lié à la vie quotidienne à l’école.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2" name="ZoneTexte 14"/>
          <p:cNvSpPr/>
          <p:nvPr/>
        </p:nvSpPr>
        <p:spPr>
          <a:xfrm>
            <a:off x="5903640" y="290880"/>
            <a:ext cx="4752360" cy="36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29" b="0" i="1" u="none" strike="noStrike">
                <a:solidFill>
                  <a:schemeClr val="lt1">
                    <a:lumMod val="50000"/>
                  </a:schemeClr>
                </a:solidFill>
                <a:uFillTx/>
                <a:latin typeface="Arial"/>
                <a:ea typeface="Arial"/>
              </a:rPr>
              <a:t>Pour l’enseignant – À ne pas lire aux élèves.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13" name="Image 15"/>
          <p:cNvPicPr/>
          <p:nvPr/>
        </p:nvPicPr>
        <p:blipFill>
          <a:blip r:embed="rId8"/>
          <a:stretch/>
        </p:blipFill>
        <p:spPr>
          <a:xfrm>
            <a:off x="1660320" y="3607560"/>
            <a:ext cx="437760" cy="37872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Rectangle : coins arrondis 2"/>
          <p:cNvSpPr/>
          <p:nvPr/>
        </p:nvSpPr>
        <p:spPr>
          <a:xfrm>
            <a:off x="261000" y="1176120"/>
            <a:ext cx="9916920" cy="5464440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80" name="Rectangle 14"/>
          <p:cNvSpPr/>
          <p:nvPr/>
        </p:nvSpPr>
        <p:spPr>
          <a:xfrm>
            <a:off x="0" y="45360"/>
            <a:ext cx="10438920" cy="7829280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81" name="Rectangle : coins arrondis 7"/>
          <p:cNvSpPr/>
          <p:nvPr/>
        </p:nvSpPr>
        <p:spPr>
          <a:xfrm>
            <a:off x="209880" y="248400"/>
            <a:ext cx="10019160" cy="742032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82" name="Rectangle : coins arrondis 22"/>
          <p:cNvSpPr/>
          <p:nvPr/>
        </p:nvSpPr>
        <p:spPr>
          <a:xfrm>
            <a:off x="206640" y="250920"/>
            <a:ext cx="10011600" cy="6814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FR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83" name="Rectangle 25"/>
          <p:cNvSpPr/>
          <p:nvPr/>
        </p:nvSpPr>
        <p:spPr>
          <a:xfrm>
            <a:off x="224640" y="887400"/>
            <a:ext cx="9953640" cy="255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84" name="Freeform 8"/>
          <p:cNvSpPr/>
          <p:nvPr/>
        </p:nvSpPr>
        <p:spPr>
          <a:xfrm>
            <a:off x="714960" y="432000"/>
            <a:ext cx="315720" cy="217800"/>
          </a:xfrm>
          <a:custGeom>
            <a:avLst/>
            <a:gdLst>
              <a:gd name="textAreaLeft" fmla="*/ 0 w 315720"/>
              <a:gd name="textAreaRight" fmla="*/ 316080 w 315720"/>
              <a:gd name="textAreaTop" fmla="*/ 0 h 217800"/>
              <a:gd name="textAreaBottom" fmla="*/ 218160 h 21780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522000">
              <a:lnSpc>
                <a:spcPct val="100000"/>
              </a:lnSpc>
            </a:pPr>
            <a:endParaRPr lang="fr-MA" sz="1030" b="0" u="none" strike="noStrike">
              <a:solidFill>
                <a:srgbClr val="000000"/>
              </a:solidFill>
              <a:uFillTx/>
              <a:latin typeface="Dosis"/>
            </a:endParaRPr>
          </a:p>
        </p:txBody>
      </p:sp>
      <p:sp>
        <p:nvSpPr>
          <p:cNvPr id="385" name="ZoneTexte 6"/>
          <p:cNvSpPr/>
          <p:nvPr/>
        </p:nvSpPr>
        <p:spPr>
          <a:xfrm>
            <a:off x="1105560" y="347760"/>
            <a:ext cx="877464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783000">
              <a:lnSpc>
                <a:spcPct val="100000"/>
              </a:lnSpc>
            </a:pPr>
            <a:r>
              <a:rPr lang="fr-FR" sz="2000" b="0" u="none" strike="noStrike">
                <a:solidFill>
                  <a:schemeClr val="lt1">
                    <a:lumMod val="50000"/>
                  </a:schemeClr>
                </a:solidFill>
                <a:uFillTx/>
                <a:latin typeface="MicrosoftUighur"/>
                <a:ea typeface="Arial"/>
              </a:rPr>
              <a:t>Regardez comment j’écris la lettre J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86" name="ZoneTexte 1"/>
          <p:cNvSpPr/>
          <p:nvPr/>
        </p:nvSpPr>
        <p:spPr>
          <a:xfrm>
            <a:off x="957240" y="711720"/>
            <a:ext cx="841248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522000">
              <a:lnSpc>
                <a:spcPct val="100000"/>
              </a:lnSpc>
            </a:pPr>
            <a:r>
              <a:rPr lang="fr-FR" sz="1600" b="0" i="1" u="none" strike="noStrike">
                <a:solidFill>
                  <a:srgbClr val="A6A6A6"/>
                </a:solidFill>
                <a:uFillTx/>
                <a:latin typeface="Dosis"/>
              </a:rPr>
              <a:t>Sur le tableau, l’enseignant montre le geste à réaliser pour écrire la lettre en l’expliquant. </a:t>
            </a: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87" name="Image 5"/>
          <p:cNvPicPr/>
          <p:nvPr/>
        </p:nvPicPr>
        <p:blipFill>
          <a:blip r:embed="rId4"/>
          <a:stretch/>
        </p:blipFill>
        <p:spPr>
          <a:xfrm>
            <a:off x="3621240" y="2649600"/>
            <a:ext cx="2632320" cy="290196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Rectangle : coins arrondis 2"/>
          <p:cNvSpPr/>
          <p:nvPr/>
        </p:nvSpPr>
        <p:spPr>
          <a:xfrm>
            <a:off x="261000" y="1176120"/>
            <a:ext cx="9916920" cy="5464440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89" name="Rectangle 14"/>
          <p:cNvSpPr/>
          <p:nvPr/>
        </p:nvSpPr>
        <p:spPr>
          <a:xfrm>
            <a:off x="0" y="45360"/>
            <a:ext cx="10438920" cy="7829280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90" name="Rectangle : coins arrondis 7"/>
          <p:cNvSpPr/>
          <p:nvPr/>
        </p:nvSpPr>
        <p:spPr>
          <a:xfrm>
            <a:off x="209880" y="248400"/>
            <a:ext cx="10019160" cy="742032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91" name="Rectangle : coins arrondis 22"/>
          <p:cNvSpPr/>
          <p:nvPr/>
        </p:nvSpPr>
        <p:spPr>
          <a:xfrm>
            <a:off x="206640" y="250920"/>
            <a:ext cx="10011600" cy="6814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FR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92" name="Rectangle 25"/>
          <p:cNvSpPr/>
          <p:nvPr/>
        </p:nvSpPr>
        <p:spPr>
          <a:xfrm>
            <a:off x="224640" y="887400"/>
            <a:ext cx="10019160" cy="28008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93" name="Freeform 8"/>
          <p:cNvSpPr/>
          <p:nvPr/>
        </p:nvSpPr>
        <p:spPr>
          <a:xfrm>
            <a:off x="579600" y="556200"/>
            <a:ext cx="315720" cy="217800"/>
          </a:xfrm>
          <a:custGeom>
            <a:avLst/>
            <a:gdLst>
              <a:gd name="textAreaLeft" fmla="*/ 0 w 315720"/>
              <a:gd name="textAreaRight" fmla="*/ 316080 w 315720"/>
              <a:gd name="textAreaTop" fmla="*/ 0 h 217800"/>
              <a:gd name="textAreaBottom" fmla="*/ 218160 h 21780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522000">
              <a:lnSpc>
                <a:spcPct val="100000"/>
              </a:lnSpc>
            </a:pPr>
            <a:endParaRPr lang="fr-MA" sz="1030" b="0" u="none" strike="noStrike">
              <a:solidFill>
                <a:srgbClr val="000000"/>
              </a:solidFill>
              <a:uFillTx/>
              <a:latin typeface="Dosis"/>
            </a:endParaRPr>
          </a:p>
        </p:txBody>
      </p:sp>
      <p:sp>
        <p:nvSpPr>
          <p:cNvPr id="394" name="ZoneTexte 11"/>
          <p:cNvSpPr/>
          <p:nvPr/>
        </p:nvSpPr>
        <p:spPr>
          <a:xfrm>
            <a:off x="1084680" y="444600"/>
            <a:ext cx="8774640" cy="36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783000">
              <a:lnSpc>
                <a:spcPct val="100000"/>
              </a:lnSpc>
            </a:pPr>
            <a:r>
              <a:rPr lang="fr-FR" sz="1829" b="1" u="none" strike="noStrike">
                <a:solidFill>
                  <a:srgbClr val="A6A6A6"/>
                </a:solidFill>
                <a:uFillTx/>
                <a:latin typeface="Calibri"/>
              </a:rPr>
              <a:t>Prenez vos livrets « page 71 »</a:t>
            </a:r>
            <a:r>
              <a:rPr lang="fr-FR" sz="1829" b="1" u="none" strike="noStrike">
                <a:solidFill>
                  <a:srgbClr val="A6A6A6"/>
                </a:solidFill>
                <a:uFillTx/>
                <a:latin typeface="Dosis"/>
              </a:rPr>
              <a:t>.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95" name="Rectangle 4"/>
          <p:cNvSpPr/>
          <p:nvPr/>
        </p:nvSpPr>
        <p:spPr>
          <a:xfrm>
            <a:off x="5385960" y="5390640"/>
            <a:ext cx="4646880" cy="1962000"/>
          </a:xfrm>
          <a:prstGeom prst="rect">
            <a:avLst/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FR" sz="2060" b="0" u="none" strike="noStrike">
              <a:solidFill>
                <a:srgbClr val="FFFFFF"/>
              </a:solidFill>
              <a:uFillTx/>
              <a:latin typeface="Calibri"/>
              <a:ea typeface="Arial"/>
            </a:endParaRPr>
          </a:p>
        </p:txBody>
      </p:sp>
      <p:pic>
        <p:nvPicPr>
          <p:cNvPr id="396" name="Image 5"/>
          <p:cNvPicPr/>
          <p:nvPr/>
        </p:nvPicPr>
        <p:blipFill>
          <a:blip r:embed="rId4"/>
          <a:stretch/>
        </p:blipFill>
        <p:spPr>
          <a:xfrm>
            <a:off x="1084680" y="1234080"/>
            <a:ext cx="8948160" cy="624132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02;p28"/>
          <p:cNvSpPr/>
          <p:nvPr/>
        </p:nvSpPr>
        <p:spPr>
          <a:xfrm>
            <a:off x="0" y="0"/>
            <a:ext cx="10438920" cy="7919640"/>
          </a:xfrm>
          <a:prstGeom prst="rect">
            <a:avLst/>
          </a:prstGeom>
          <a:solidFill>
            <a:srgbClr val="0097B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lt1"/>
              </a:solidFill>
              <a:uFillTx/>
              <a:latin typeface="Dosis"/>
              <a:ea typeface="Dosis"/>
            </a:endParaRPr>
          </a:p>
        </p:txBody>
      </p:sp>
      <p:sp>
        <p:nvSpPr>
          <p:cNvPr id="398" name="Google Shape;303;p28"/>
          <p:cNvSpPr/>
          <p:nvPr/>
        </p:nvSpPr>
        <p:spPr>
          <a:xfrm>
            <a:off x="209880" y="302400"/>
            <a:ext cx="10019160" cy="7314840"/>
          </a:xfrm>
          <a:prstGeom prst="roundRect">
            <a:avLst>
              <a:gd name="adj" fmla="val 2225"/>
            </a:avLst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lt1"/>
              </a:solidFill>
              <a:uFillTx/>
              <a:latin typeface="Dosis"/>
              <a:ea typeface="Dosis"/>
            </a:endParaRPr>
          </a:p>
        </p:txBody>
      </p:sp>
      <p:sp>
        <p:nvSpPr>
          <p:cNvPr id="399" name="Google Shape;304;p28"/>
          <p:cNvSpPr/>
          <p:nvPr/>
        </p:nvSpPr>
        <p:spPr>
          <a:xfrm>
            <a:off x="209880" y="1041840"/>
            <a:ext cx="9916920" cy="5464440"/>
          </a:xfrm>
          <a:prstGeom prst="roundRect">
            <a:avLst>
              <a:gd name="adj" fmla="val 967"/>
            </a:avLst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9600" b="0" u="none" strike="noStrike">
                <a:solidFill>
                  <a:schemeClr val="dk1"/>
                </a:solidFill>
                <a:uFillTx/>
                <a:latin typeface="Dosis"/>
                <a:ea typeface="Dosis"/>
              </a:rPr>
              <a:t>  </a:t>
            </a:r>
            <a:endParaRPr lang="en-US" sz="9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00" name="Google Shape;305;p28"/>
          <p:cNvSpPr/>
          <p:nvPr/>
        </p:nvSpPr>
        <p:spPr>
          <a:xfrm>
            <a:off x="261000" y="358560"/>
            <a:ext cx="10019160" cy="761760"/>
          </a:xfrm>
          <a:prstGeom prst="roundRect">
            <a:avLst>
              <a:gd name="adj" fmla="val 14434"/>
            </a:avLst>
          </a:prstGeom>
          <a:solidFill>
            <a:srgbClr val="F2F2F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fr-FR" sz="1800" b="1" u="none" strike="noStrike">
                <a:solidFill>
                  <a:schemeClr val="lt1">
                    <a:lumMod val="50000"/>
                  </a:schemeClr>
                </a:solidFill>
                <a:uFillTx/>
                <a:latin typeface="MicrosoftUighur-Bold"/>
                <a:ea typeface="Arial"/>
              </a:rPr>
              <a:t>Etape 4 : </a:t>
            </a:r>
            <a:r>
              <a:rPr lang="fr-FR" sz="1800" b="0" u="none" strike="noStrike">
                <a:solidFill>
                  <a:schemeClr val="lt1">
                    <a:lumMod val="50000"/>
                  </a:schemeClr>
                </a:solidFill>
                <a:uFillTx/>
                <a:latin typeface="MicrosoftUighur"/>
                <a:ea typeface="Arial"/>
              </a:rPr>
              <a:t>L’enseignant demande aux élèves de colorier et d’écrire la lettre J sur le livret .L’enseignant circule entre les rangs et apporte de l’aide aux élèves.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401" name="Image 3"/>
          <p:cNvPicPr/>
          <p:nvPr/>
        </p:nvPicPr>
        <p:blipFill>
          <a:blip r:embed="rId2"/>
          <a:stretch/>
        </p:blipFill>
        <p:spPr>
          <a:xfrm>
            <a:off x="1752120" y="1592640"/>
            <a:ext cx="6934680" cy="473436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294;p27"/>
          <p:cNvSpPr/>
          <p:nvPr/>
        </p:nvSpPr>
        <p:spPr>
          <a:xfrm>
            <a:off x="124200" y="0"/>
            <a:ext cx="10438920" cy="7919640"/>
          </a:xfrm>
          <a:custGeom>
            <a:avLst/>
            <a:gdLst>
              <a:gd name="textAreaLeft" fmla="*/ 0 w 10438920"/>
              <a:gd name="textAreaRight" fmla="*/ 10439280 w 10438920"/>
              <a:gd name="textAreaTop" fmla="*/ 0 h 7919640"/>
              <a:gd name="textAreaBottom" fmla="*/ 7920000 h 7919640"/>
            </a:gdLst>
            <a:ahLst/>
            <a:cxn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sp>
        <p:nvSpPr>
          <p:cNvPr id="403" name="Google Shape;295;p27"/>
          <p:cNvSpPr/>
          <p:nvPr/>
        </p:nvSpPr>
        <p:spPr>
          <a:xfrm>
            <a:off x="766800" y="2350440"/>
            <a:ext cx="8905320" cy="1463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4800" b="1" u="none" strike="noStrike">
                <a:solidFill>
                  <a:srgbClr val="000000"/>
                </a:solidFill>
                <a:uFillTx/>
                <a:latin typeface="MicrosoftUighur-Bold"/>
                <a:ea typeface="Arial"/>
              </a:rPr>
              <a:t>Jeu </a:t>
            </a:r>
            <a:endParaRPr lang="en-US" sz="4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4800" b="1" u="none" strike="noStrike">
                <a:solidFill>
                  <a:srgbClr val="FF0000"/>
                </a:solidFill>
                <a:uFillTx/>
                <a:latin typeface="MicrosoftUighur-Bold"/>
                <a:ea typeface="Arial"/>
              </a:rPr>
              <a:t>« Sauter sur les lettres »</a:t>
            </a:r>
            <a:endParaRPr lang="en-US" sz="4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04" name="Google Shape;296;p27"/>
          <p:cNvSpPr/>
          <p:nvPr/>
        </p:nvSpPr>
        <p:spPr>
          <a:xfrm>
            <a:off x="720" y="6022800"/>
            <a:ext cx="1531800" cy="1899000"/>
          </a:xfrm>
          <a:custGeom>
            <a:avLst/>
            <a:gdLst>
              <a:gd name="textAreaLeft" fmla="*/ 0 w 1531800"/>
              <a:gd name="textAreaRight" fmla="*/ 1532160 w 1531800"/>
              <a:gd name="textAreaTop" fmla="*/ 0 h 1899000"/>
              <a:gd name="textAreaBottom" fmla="*/ 1899360 h 1899000"/>
            </a:gdLst>
            <a:ahLst/>
            <a:cxnLst/>
            <a:rect l="textAreaLeft" t="textAreaTop" r="textAreaRight" b="textAreaBottom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sp>
        <p:nvSpPr>
          <p:cNvPr id="405" name="Google Shape;297;p27"/>
          <p:cNvSpPr/>
          <p:nvPr/>
        </p:nvSpPr>
        <p:spPr>
          <a:xfrm>
            <a:off x="8409240" y="5778360"/>
            <a:ext cx="2029680" cy="2143440"/>
          </a:xfrm>
          <a:custGeom>
            <a:avLst/>
            <a:gdLst>
              <a:gd name="textAreaLeft" fmla="*/ 0 w 2029680"/>
              <a:gd name="textAreaRight" fmla="*/ 2030040 w 2029680"/>
              <a:gd name="textAreaTop" fmla="*/ 0 h 2143440"/>
              <a:gd name="textAreaBottom" fmla="*/ 2143800 h 2143440"/>
            </a:gdLst>
            <a:ahLst/>
            <a:cxnLst/>
            <a:rect l="textAreaLeft" t="textAreaTop" r="textAreaRight" b="textAreaBottom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grpSp>
        <p:nvGrpSpPr>
          <p:cNvPr id="406" name="Google Shape;124;p14"/>
          <p:cNvGrpSpPr/>
          <p:nvPr/>
        </p:nvGrpSpPr>
        <p:grpSpPr>
          <a:xfrm>
            <a:off x="6942600" y="6117120"/>
            <a:ext cx="1828800" cy="696240"/>
            <a:chOff x="6942600" y="6117120"/>
            <a:chExt cx="1828800" cy="696240"/>
          </a:xfrm>
        </p:grpSpPr>
        <p:sp>
          <p:nvSpPr>
            <p:cNvPr id="407" name="Google Shape;125;p14"/>
            <p:cNvSpPr/>
            <p:nvPr/>
          </p:nvSpPr>
          <p:spPr>
            <a:xfrm>
              <a:off x="7261200" y="6281280"/>
              <a:ext cx="1283040" cy="48744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25400">
              <a:solidFill>
                <a:srgbClr val="10658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en-US" sz="800" b="0" u="none" strike="noStrike">
                <a:solidFill>
                  <a:schemeClr val="lt1"/>
                </a:solidFill>
                <a:uFillTx/>
                <a:latin typeface="Dosis"/>
                <a:ea typeface="Dosis"/>
              </a:endParaRPr>
            </a:p>
          </p:txBody>
        </p:sp>
        <p:pic>
          <p:nvPicPr>
            <p:cNvPr id="408" name="Google Shape;126;p14"/>
            <p:cNvPicPr/>
            <p:nvPr/>
          </p:nvPicPr>
          <p:blipFill>
            <a:blip r:embed="rId5"/>
            <a:stretch/>
          </p:blipFill>
          <p:spPr>
            <a:xfrm>
              <a:off x="6942600" y="6117120"/>
              <a:ext cx="584280" cy="6962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409" name="Google Shape;127;p14"/>
            <p:cNvSpPr/>
            <p:nvPr/>
          </p:nvSpPr>
          <p:spPr>
            <a:xfrm>
              <a:off x="7488360" y="6259320"/>
              <a:ext cx="1283040" cy="456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2400" b="1" u="none" strike="noStrike">
                  <a:solidFill>
                    <a:srgbClr val="106585"/>
                  </a:solidFill>
                  <a:uFillTx/>
                  <a:latin typeface="Dosis"/>
                  <a:ea typeface="Dosis"/>
                </a:rPr>
                <a:t>10 min</a:t>
              </a:r>
              <a:endParaRPr lang="en-US" sz="24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Rectangle : coins arrondis 2"/>
          <p:cNvSpPr/>
          <p:nvPr/>
        </p:nvSpPr>
        <p:spPr>
          <a:xfrm>
            <a:off x="261000" y="1176120"/>
            <a:ext cx="9916920" cy="5464440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411" name="Rectangle 14"/>
          <p:cNvSpPr/>
          <p:nvPr/>
        </p:nvSpPr>
        <p:spPr>
          <a:xfrm>
            <a:off x="0" y="45360"/>
            <a:ext cx="10438920" cy="7829280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412" name="Rectangle : coins arrondis 7"/>
          <p:cNvSpPr/>
          <p:nvPr/>
        </p:nvSpPr>
        <p:spPr>
          <a:xfrm>
            <a:off x="158760" y="250920"/>
            <a:ext cx="10019160" cy="742032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413" name="Rectangle : coins arrondis 22"/>
          <p:cNvSpPr/>
          <p:nvPr/>
        </p:nvSpPr>
        <p:spPr>
          <a:xfrm>
            <a:off x="206640" y="250920"/>
            <a:ext cx="10011600" cy="6814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FR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414" name="Rectangle 25"/>
          <p:cNvSpPr/>
          <p:nvPr/>
        </p:nvSpPr>
        <p:spPr>
          <a:xfrm>
            <a:off x="224640" y="887400"/>
            <a:ext cx="9953640" cy="255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415" name="Freeform 8"/>
          <p:cNvSpPr/>
          <p:nvPr/>
        </p:nvSpPr>
        <p:spPr>
          <a:xfrm>
            <a:off x="568440" y="591840"/>
            <a:ext cx="315720" cy="217800"/>
          </a:xfrm>
          <a:custGeom>
            <a:avLst/>
            <a:gdLst>
              <a:gd name="textAreaLeft" fmla="*/ 0 w 315720"/>
              <a:gd name="textAreaRight" fmla="*/ 316080 w 315720"/>
              <a:gd name="textAreaTop" fmla="*/ 0 h 217800"/>
              <a:gd name="textAreaBottom" fmla="*/ 218160 h 21780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522000">
              <a:lnSpc>
                <a:spcPct val="100000"/>
              </a:lnSpc>
            </a:pPr>
            <a:endParaRPr lang="fr-MA" sz="1030" b="0" u="none" strike="noStrike">
              <a:solidFill>
                <a:srgbClr val="000000"/>
              </a:solidFill>
              <a:uFillTx/>
              <a:latin typeface="Dosis"/>
            </a:endParaRPr>
          </a:p>
        </p:txBody>
      </p:sp>
      <p:sp>
        <p:nvSpPr>
          <p:cNvPr id="416" name="ZoneTexte 6"/>
          <p:cNvSpPr/>
          <p:nvPr/>
        </p:nvSpPr>
        <p:spPr>
          <a:xfrm>
            <a:off x="937800" y="495000"/>
            <a:ext cx="8774640" cy="36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783000">
              <a:lnSpc>
                <a:spcPct val="100000"/>
              </a:lnSpc>
            </a:pPr>
            <a:r>
              <a:rPr lang="fr-FR" sz="1829" b="1" u="none" strike="noStrike">
                <a:solidFill>
                  <a:srgbClr val="A6A6A6"/>
                </a:solidFill>
                <a:uFillTx/>
                <a:latin typeface="Arial"/>
                <a:ea typeface="Arial"/>
              </a:rPr>
              <a:t>On va jouer à un jeu qui s’appelle « Sauter sur les lettres ».  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417" name="Image 1"/>
          <p:cNvPicPr/>
          <p:nvPr/>
        </p:nvPicPr>
        <p:blipFill>
          <a:blip r:embed="rId4"/>
          <a:stretch/>
        </p:blipFill>
        <p:spPr>
          <a:xfrm>
            <a:off x="2611080" y="2192040"/>
            <a:ext cx="4901760" cy="309420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8" name="Groupe 3"/>
          <p:cNvGrpSpPr/>
          <p:nvPr/>
        </p:nvGrpSpPr>
        <p:grpSpPr>
          <a:xfrm>
            <a:off x="-57960" y="37440"/>
            <a:ext cx="10555200" cy="7866000"/>
            <a:chOff x="-57960" y="37440"/>
            <a:chExt cx="10555200" cy="7866000"/>
          </a:xfrm>
        </p:grpSpPr>
        <p:sp>
          <p:nvSpPr>
            <p:cNvPr id="419" name="Rectangle 9"/>
            <p:cNvSpPr/>
            <p:nvPr/>
          </p:nvSpPr>
          <p:spPr>
            <a:xfrm>
              <a:off x="-57960" y="37440"/>
              <a:ext cx="10555200" cy="7866000"/>
            </a:xfrm>
            <a:prstGeom prst="rect">
              <a:avLst/>
            </a:prstGeom>
            <a:solidFill>
              <a:srgbClr val="67803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420" name="Rectangle : coins arrondis 11"/>
            <p:cNvSpPr/>
            <p:nvPr/>
          </p:nvSpPr>
          <p:spPr>
            <a:xfrm>
              <a:off x="176400" y="636840"/>
              <a:ext cx="10085760" cy="700452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421" name="Rectangle : coins arrondis 12"/>
            <p:cNvSpPr/>
            <p:nvPr/>
          </p:nvSpPr>
          <p:spPr>
            <a:xfrm>
              <a:off x="176400" y="274680"/>
              <a:ext cx="10085760" cy="94032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422" name="Freeform 8"/>
          <p:cNvSpPr/>
          <p:nvPr/>
        </p:nvSpPr>
        <p:spPr>
          <a:xfrm rot="10800000" flipH="1">
            <a:off x="522360" y="596520"/>
            <a:ext cx="347760" cy="242280"/>
          </a:xfrm>
          <a:custGeom>
            <a:avLst/>
            <a:gdLst>
              <a:gd name="textAreaLeft" fmla="*/ 360 w 347760"/>
              <a:gd name="textAreaRight" fmla="*/ 348480 w 347760"/>
              <a:gd name="textAreaTop" fmla="*/ 0 h 242280"/>
              <a:gd name="textAreaBottom" fmla="*/ 242640 h 24228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695880">
              <a:lnSpc>
                <a:spcPct val="100000"/>
              </a:lnSpc>
            </a:pPr>
            <a:endParaRPr lang="fr-MA" sz="1030" b="1" u="none" strike="noStrike">
              <a:solidFill>
                <a:srgbClr val="808080"/>
              </a:solidFill>
              <a:uFillTx/>
              <a:latin typeface="Dosis"/>
              <a:ea typeface="Arial"/>
            </a:endParaRPr>
          </a:p>
        </p:txBody>
      </p:sp>
      <p:sp>
        <p:nvSpPr>
          <p:cNvPr id="423" name="AutoShape 2"/>
          <p:cNvSpPr/>
          <p:nvPr/>
        </p:nvSpPr>
        <p:spPr>
          <a:xfrm>
            <a:off x="5103720" y="3844080"/>
            <a:ext cx="231480" cy="2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9480" tIns="34920" rIns="69480" bIns="34920" numCol="1" spcCol="0" anchor="t">
            <a:noAutofit/>
          </a:bodyPr>
          <a:lstStyle/>
          <a:p>
            <a:pPr defTabSz="695880">
              <a:lnSpc>
                <a:spcPct val="100000"/>
              </a:lnSpc>
            </a:pPr>
            <a:endParaRPr lang="fr-FR" sz="1370" b="0" u="none" strike="noStrike">
              <a:solidFill>
                <a:srgbClr val="000000"/>
              </a:solidFill>
              <a:uFillTx/>
              <a:latin typeface="Calibri"/>
              <a:ea typeface="Arial"/>
            </a:endParaRPr>
          </a:p>
        </p:txBody>
      </p:sp>
      <p:pic>
        <p:nvPicPr>
          <p:cNvPr id="424" name="Image 10"/>
          <p:cNvPicPr/>
          <p:nvPr/>
        </p:nvPicPr>
        <p:blipFill>
          <a:blip r:embed="rId4"/>
          <a:stretch/>
        </p:blipFill>
        <p:spPr>
          <a:xfrm>
            <a:off x="2328840" y="2096640"/>
            <a:ext cx="5781240" cy="4747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25" name="ZoneTexte 2"/>
          <p:cNvSpPr/>
          <p:nvPr/>
        </p:nvSpPr>
        <p:spPr>
          <a:xfrm>
            <a:off x="956880" y="541800"/>
            <a:ext cx="9279000" cy="36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695880">
              <a:lnSpc>
                <a:spcPct val="100000"/>
              </a:lnSpc>
            </a:pPr>
            <a:r>
              <a:rPr lang="fr-FR" sz="1829" b="1" u="none" strike="noStrike">
                <a:solidFill>
                  <a:srgbClr val="A6A6A6"/>
                </a:solidFill>
                <a:uFillTx/>
                <a:latin typeface="Calibri"/>
                <a:ea typeface="Arial"/>
              </a:rPr>
              <a:t>La séance d’aujourd’hui est terminée. À demain ! 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Google Shape;106;p14"/>
          <p:cNvGrpSpPr/>
          <p:nvPr/>
        </p:nvGrpSpPr>
        <p:grpSpPr>
          <a:xfrm>
            <a:off x="15840" y="-447120"/>
            <a:ext cx="10438920" cy="8254800"/>
            <a:chOff x="15840" y="-447120"/>
            <a:chExt cx="10438920" cy="8254800"/>
          </a:xfrm>
        </p:grpSpPr>
        <p:sp>
          <p:nvSpPr>
            <p:cNvPr id="115" name="Google Shape;107;p14"/>
            <p:cNvSpPr/>
            <p:nvPr/>
          </p:nvSpPr>
          <p:spPr>
            <a:xfrm>
              <a:off x="15840" y="-447120"/>
              <a:ext cx="10438920" cy="8254800"/>
            </a:xfrm>
            <a:custGeom>
              <a:avLst/>
              <a:gdLst>
                <a:gd name="textAreaLeft" fmla="*/ 0 w 10438920"/>
                <a:gd name="textAreaRight" fmla="*/ 10439280 w 10438920"/>
                <a:gd name="textAreaTop" fmla="*/ 0 h 8254800"/>
                <a:gd name="textAreaBottom" fmla="*/ 8255160 h 8254800"/>
              </a:gdLst>
              <a:ahLst/>
              <a:cxnLst/>
              <a:rect l="textAreaLeft" t="textAreaTop" r="textAreaRight" b="textAreaBottom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2"/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no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endParaRPr lang="en-US" sz="660" b="0" u="none" strike="noStrike">
                <a:solidFill>
                  <a:schemeClr val="dk1"/>
                </a:solidFill>
                <a:uFillTx/>
                <a:latin typeface="Dosis"/>
                <a:ea typeface="Dosis"/>
              </a:endParaRPr>
            </a:p>
          </p:txBody>
        </p:sp>
        <p:grpSp>
          <p:nvGrpSpPr>
            <p:cNvPr id="116" name="Google Shape;108;p14"/>
            <p:cNvGrpSpPr/>
            <p:nvPr/>
          </p:nvGrpSpPr>
          <p:grpSpPr>
            <a:xfrm>
              <a:off x="668520" y="529920"/>
              <a:ext cx="9134280" cy="6442200"/>
              <a:chOff x="668520" y="529920"/>
              <a:chExt cx="9134280" cy="6442200"/>
            </a:xfrm>
          </p:grpSpPr>
          <p:sp>
            <p:nvSpPr>
              <p:cNvPr id="117" name="Google Shape;109;p14"/>
              <p:cNvSpPr/>
              <p:nvPr/>
            </p:nvSpPr>
            <p:spPr>
              <a:xfrm>
                <a:off x="668520" y="648000"/>
                <a:ext cx="9134280" cy="6324120"/>
              </a:xfrm>
              <a:custGeom>
                <a:avLst/>
                <a:gdLst>
                  <a:gd name="textAreaLeft" fmla="*/ 0 w 9134280"/>
                  <a:gd name="textAreaRight" fmla="*/ 9134640 w 9134280"/>
                  <a:gd name="textAreaTop" fmla="*/ 0 h 6324120"/>
                  <a:gd name="textAreaBottom" fmla="*/ 6324480 h 6324120"/>
                </a:gdLst>
                <a:ahLst/>
                <a:cxnLst/>
                <a:rect l="textAreaLeft" t="textAreaTop" r="textAreaRight" b="textAreaBottom"/>
                <a:pathLst>
                  <a:path w="3895412" h="2555175">
                    <a:moveTo>
                      <a:pt x="6703" y="0"/>
                    </a:moveTo>
                    <a:lnTo>
                      <a:pt x="3888710" y="0"/>
                    </a:lnTo>
                    <a:cubicBezTo>
                      <a:pt x="3892411" y="0"/>
                      <a:pt x="3895412" y="3001"/>
                      <a:pt x="3895412" y="6703"/>
                    </a:cubicBezTo>
                    <a:lnTo>
                      <a:pt x="3895412" y="2548473"/>
                    </a:lnTo>
                    <a:cubicBezTo>
                      <a:pt x="3895412" y="2550250"/>
                      <a:pt x="3894706" y="2551955"/>
                      <a:pt x="3893449" y="2553212"/>
                    </a:cubicBezTo>
                    <a:cubicBezTo>
                      <a:pt x="3892192" y="2554469"/>
                      <a:pt x="3890487" y="2555175"/>
                      <a:pt x="3888710" y="2555175"/>
                    </a:cubicBezTo>
                    <a:lnTo>
                      <a:pt x="6703" y="2555175"/>
                    </a:lnTo>
                    <a:cubicBezTo>
                      <a:pt x="4925" y="2555175"/>
                      <a:pt x="3220" y="2554469"/>
                      <a:pt x="1963" y="2553212"/>
                    </a:cubicBezTo>
                    <a:cubicBezTo>
                      <a:pt x="706" y="2551955"/>
                      <a:pt x="0" y="2550250"/>
                      <a:pt x="0" y="2548473"/>
                    </a:cubicBezTo>
                    <a:lnTo>
                      <a:pt x="0" y="6703"/>
                    </a:lnTo>
                    <a:cubicBezTo>
                      <a:pt x="0" y="4925"/>
                      <a:pt x="706" y="3220"/>
                      <a:pt x="1963" y="1963"/>
                    </a:cubicBezTo>
                    <a:cubicBezTo>
                      <a:pt x="3220" y="706"/>
                      <a:pt x="4925" y="0"/>
                      <a:pt x="67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>
                <a:solidFill>
                  <a:srgbClr val="000000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anchor="t">
                <a:noAutofit/>
              </a:bodyPr>
              <a:lstStyle/>
              <a:p>
                <a:pPr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660" b="0" u="none" strike="noStrike">
                  <a:solidFill>
                    <a:schemeClr val="dk1"/>
                  </a:solidFill>
                  <a:uFillTx/>
                  <a:latin typeface="Dosis"/>
                  <a:ea typeface="Dosis"/>
                </a:endParaRPr>
              </a:p>
            </p:txBody>
          </p:sp>
          <p:sp>
            <p:nvSpPr>
              <p:cNvPr id="118" name="Google Shape;110;p14"/>
              <p:cNvSpPr/>
              <p:nvPr/>
            </p:nvSpPr>
            <p:spPr>
              <a:xfrm>
                <a:off x="668520" y="529920"/>
                <a:ext cx="1905480" cy="21294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28800" tIns="28800" rIns="28800" bIns="28800" anchor="ctr">
                <a:noAutofit/>
              </a:bodyPr>
              <a:lstStyle/>
              <a:p>
                <a:pPr algn="ctr">
                  <a:lnSpc>
                    <a:spcPct val="277000"/>
                  </a:lnSpc>
                  <a:tabLst>
                    <a:tab pos="0" algn="l"/>
                  </a:tabLst>
                </a:pPr>
                <a:endParaRPr lang="en-US" sz="660" b="0" u="none" strike="noStrike">
                  <a:solidFill>
                    <a:schemeClr val="dk1"/>
                  </a:solidFill>
                  <a:uFillTx/>
                  <a:latin typeface="Dosis"/>
                  <a:ea typeface="Dosis"/>
                </a:endParaRPr>
              </a:p>
            </p:txBody>
          </p:sp>
        </p:grpSp>
        <p:sp>
          <p:nvSpPr>
            <p:cNvPr id="119" name="Google Shape;111;p14"/>
            <p:cNvSpPr/>
            <p:nvPr/>
          </p:nvSpPr>
          <p:spPr>
            <a:xfrm>
              <a:off x="711720" y="185400"/>
              <a:ext cx="707040" cy="678600"/>
            </a:xfrm>
            <a:custGeom>
              <a:avLst/>
              <a:gdLst>
                <a:gd name="textAreaLeft" fmla="*/ 0 w 707040"/>
                <a:gd name="textAreaRight" fmla="*/ 707400 w 707040"/>
                <a:gd name="textAreaTop" fmla="*/ 0 h 678600"/>
                <a:gd name="textAreaBottom" fmla="*/ 678960 h 678600"/>
              </a:gdLst>
              <a:ahLst/>
              <a:cxnLst/>
              <a:rect l="textAreaLeft" t="textAreaTop" r="textAreaRight" b="textAreaBottom"/>
              <a:pathLst>
                <a:path w="1239167" h="1189600">
                  <a:moveTo>
                    <a:pt x="0" y="0"/>
                  </a:moveTo>
                  <a:lnTo>
                    <a:pt x="1239167" y="0"/>
                  </a:lnTo>
                  <a:lnTo>
                    <a:pt x="1239167" y="1189600"/>
                  </a:lnTo>
                  <a:lnTo>
                    <a:pt x="0" y="1189600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3"/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no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endParaRPr lang="en-US" sz="660" b="0" u="none" strike="noStrike">
                <a:solidFill>
                  <a:schemeClr val="dk1"/>
                </a:solidFill>
                <a:uFillTx/>
                <a:latin typeface="Dosis"/>
                <a:ea typeface="Dosis"/>
              </a:endParaRPr>
            </a:p>
          </p:txBody>
        </p:sp>
      </p:grpSp>
      <p:sp>
        <p:nvSpPr>
          <p:cNvPr id="120" name="Google Shape;112;p14"/>
          <p:cNvSpPr/>
          <p:nvPr/>
        </p:nvSpPr>
        <p:spPr>
          <a:xfrm>
            <a:off x="2357640" y="1413360"/>
            <a:ext cx="5723640" cy="48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14000"/>
              </a:lnSpc>
              <a:tabLst>
                <a:tab pos="0" algn="l"/>
              </a:tabLst>
            </a:pPr>
            <a:r>
              <a:rPr lang="en-US" sz="2800" b="0" u="none" strike="noStrike">
                <a:solidFill>
                  <a:schemeClr val="dk2"/>
                </a:solidFill>
                <a:uFillTx/>
                <a:latin typeface="Arial"/>
                <a:ea typeface="Arial"/>
              </a:rPr>
              <a:t>Plan de la séance </a:t>
            </a:r>
            <a:endParaRPr lang="en-US" sz="2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1" name="Google Shape;113;p14"/>
          <p:cNvSpPr/>
          <p:nvPr/>
        </p:nvSpPr>
        <p:spPr>
          <a:xfrm>
            <a:off x="972360" y="3680640"/>
            <a:ext cx="8699040" cy="239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marL="134640">
              <a:lnSpc>
                <a:spcPct val="87000"/>
              </a:lnSpc>
            </a:pPr>
            <a:r>
              <a:rPr lang="fr-FR" sz="1800" b="1" u="none" strike="noStrike">
                <a:solidFill>
                  <a:srgbClr val="000000"/>
                </a:solidFill>
                <a:uFillTx/>
                <a:latin typeface="MicrosoftUighur-Bold"/>
                <a:ea typeface="Arial"/>
              </a:rPr>
              <a:t>stylo    crayon     livre       cahier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2" name="Google Shape;115;p14"/>
          <p:cNvSpPr/>
          <p:nvPr/>
        </p:nvSpPr>
        <p:spPr>
          <a:xfrm>
            <a:off x="972360" y="5883120"/>
            <a:ext cx="7730640" cy="239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marL="134640">
              <a:lnSpc>
                <a:spcPct val="87000"/>
              </a:lnSpc>
              <a:tabLst>
                <a:tab pos="0" algn="l"/>
              </a:tabLst>
            </a:pPr>
            <a:r>
              <a:rPr lang="fr-FR" sz="1800" b="1" u="none" strike="noStrike">
                <a:solidFill>
                  <a:srgbClr val="000000"/>
                </a:solidFill>
                <a:uFillTx/>
                <a:latin typeface="MicrosoftUighur-Bold"/>
                <a:ea typeface="Arial"/>
              </a:rPr>
              <a:t>« Sauter sur les lettres »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3" name="Google Shape;116;p14"/>
          <p:cNvSpPr/>
          <p:nvPr/>
        </p:nvSpPr>
        <p:spPr>
          <a:xfrm>
            <a:off x="776880" y="2350080"/>
            <a:ext cx="3104640" cy="35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n-US" sz="2000" b="0" u="none" strike="noStrike">
                <a:solidFill>
                  <a:srgbClr val="8DC63F"/>
                </a:solidFill>
                <a:uFillTx/>
                <a:latin typeface="Arial"/>
                <a:ea typeface="Arial"/>
              </a:rPr>
              <a:t>    </a:t>
            </a:r>
            <a:r>
              <a:rPr lang="en-US" sz="2000" b="0" u="none" strike="noStrike">
                <a:solidFill>
                  <a:srgbClr val="106585"/>
                </a:solidFill>
                <a:uFillTx/>
                <a:latin typeface="Arial"/>
                <a:ea typeface="Arial"/>
              </a:rPr>
              <a:t>1. </a:t>
            </a:r>
            <a:r>
              <a:rPr lang="fr-FR" sz="2000" b="0" u="none" strike="noStrike">
                <a:solidFill>
                  <a:srgbClr val="106585"/>
                </a:solidFill>
                <a:uFillTx/>
                <a:latin typeface="Arial"/>
                <a:ea typeface="Arial"/>
              </a:rPr>
              <a:t>Chanson action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124" name="Google Shape;117;p14"/>
          <p:cNvGrpSpPr/>
          <p:nvPr/>
        </p:nvGrpSpPr>
        <p:grpSpPr>
          <a:xfrm>
            <a:off x="3608280" y="2340000"/>
            <a:ext cx="851400" cy="293040"/>
            <a:chOff x="3608280" y="2340000"/>
            <a:chExt cx="851400" cy="293040"/>
          </a:xfrm>
        </p:grpSpPr>
        <p:sp>
          <p:nvSpPr>
            <p:cNvPr id="125" name="Google Shape;118;p14"/>
            <p:cNvSpPr/>
            <p:nvPr/>
          </p:nvSpPr>
          <p:spPr>
            <a:xfrm>
              <a:off x="3749400" y="2409480"/>
              <a:ext cx="569160" cy="20520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25400">
              <a:solidFill>
                <a:srgbClr val="10658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en-US" sz="800" b="0" u="none" strike="noStrike">
                <a:solidFill>
                  <a:schemeClr val="lt1"/>
                </a:solidFill>
                <a:uFillTx/>
                <a:latin typeface="Dosis"/>
                <a:ea typeface="Dosis"/>
              </a:endParaRPr>
            </a:p>
          </p:txBody>
        </p:sp>
        <p:pic>
          <p:nvPicPr>
            <p:cNvPr id="126" name="Google Shape;119;p14"/>
            <p:cNvPicPr/>
            <p:nvPr/>
          </p:nvPicPr>
          <p:blipFill>
            <a:blip r:embed="rId4"/>
            <a:stretch/>
          </p:blipFill>
          <p:spPr>
            <a:xfrm>
              <a:off x="3608280" y="2340000"/>
              <a:ext cx="258840" cy="2930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127" name="Google Shape;120;p14"/>
            <p:cNvSpPr/>
            <p:nvPr/>
          </p:nvSpPr>
          <p:spPr>
            <a:xfrm>
              <a:off x="3850200" y="2400120"/>
              <a:ext cx="609480" cy="212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800" b="1" u="none" strike="noStrike">
                  <a:solidFill>
                    <a:srgbClr val="106585"/>
                  </a:solidFill>
                  <a:uFillTx/>
                  <a:latin typeface="Dosis"/>
                  <a:ea typeface="Dosis"/>
                </a:rPr>
                <a:t>5  min</a:t>
              </a:r>
              <a:endParaRPr lang="en-US" sz="8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sp>
        <p:nvSpPr>
          <p:cNvPr id="128" name="Google Shape;121;p14"/>
          <p:cNvSpPr/>
          <p:nvPr/>
        </p:nvSpPr>
        <p:spPr>
          <a:xfrm>
            <a:off x="972360" y="2759400"/>
            <a:ext cx="8481600" cy="239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marL="134640">
              <a:lnSpc>
                <a:spcPct val="87000"/>
              </a:lnSpc>
              <a:tabLst>
                <a:tab pos="0" algn="l"/>
              </a:tabLst>
            </a:pPr>
            <a:r>
              <a:rPr lang="fr-FR" sz="1800" b="1" u="none" strike="noStrike">
                <a:solidFill>
                  <a:srgbClr val="000000"/>
                </a:solidFill>
                <a:uFillTx/>
                <a:latin typeface="MicrosoftUighur-Bold"/>
                <a:ea typeface="Arial"/>
              </a:rPr>
              <a:t>Dans mon cartable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9" name="Google Shape;122;p14"/>
          <p:cNvSpPr/>
          <p:nvPr/>
        </p:nvSpPr>
        <p:spPr>
          <a:xfrm>
            <a:off x="806040" y="3472200"/>
            <a:ext cx="3104640" cy="350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n-US" sz="2000" b="0" u="none" strike="noStrike">
                <a:solidFill>
                  <a:srgbClr val="8DC63F"/>
                </a:solidFill>
                <a:uFillTx/>
                <a:latin typeface="Arial"/>
                <a:ea typeface="Arial"/>
              </a:rPr>
              <a:t>   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0" name="Google Shape;123;p14"/>
          <p:cNvSpPr/>
          <p:nvPr/>
        </p:nvSpPr>
        <p:spPr>
          <a:xfrm>
            <a:off x="776880" y="3202560"/>
            <a:ext cx="3104640" cy="35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n-US" sz="2000" b="0" u="none" strike="noStrike">
                <a:solidFill>
                  <a:srgbClr val="8DC63F"/>
                </a:solidFill>
                <a:uFillTx/>
                <a:latin typeface="Arial"/>
                <a:ea typeface="Arial"/>
              </a:rPr>
              <a:t>    </a:t>
            </a:r>
            <a:r>
              <a:rPr lang="en-US" sz="2000" b="0" u="none" strike="noStrike">
                <a:solidFill>
                  <a:srgbClr val="106585"/>
                </a:solidFill>
                <a:uFillTx/>
                <a:latin typeface="Arial"/>
                <a:ea typeface="Arial"/>
              </a:rPr>
              <a:t>2. Vocabulaire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131" name="Google Shape;124;p14"/>
          <p:cNvGrpSpPr/>
          <p:nvPr/>
        </p:nvGrpSpPr>
        <p:grpSpPr>
          <a:xfrm>
            <a:off x="3659400" y="3145320"/>
            <a:ext cx="811080" cy="293040"/>
            <a:chOff x="3659400" y="3145320"/>
            <a:chExt cx="811080" cy="293040"/>
          </a:xfrm>
        </p:grpSpPr>
        <p:sp>
          <p:nvSpPr>
            <p:cNvPr id="132" name="Google Shape;125;p14"/>
            <p:cNvSpPr/>
            <p:nvPr/>
          </p:nvSpPr>
          <p:spPr>
            <a:xfrm>
              <a:off x="3800520" y="3214440"/>
              <a:ext cx="569160" cy="20520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25400">
              <a:solidFill>
                <a:srgbClr val="10658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en-US" sz="800" b="0" u="none" strike="noStrike">
                <a:solidFill>
                  <a:schemeClr val="lt1"/>
                </a:solidFill>
                <a:uFillTx/>
                <a:latin typeface="Dosis"/>
                <a:ea typeface="Dosis"/>
              </a:endParaRPr>
            </a:p>
          </p:txBody>
        </p:sp>
        <p:pic>
          <p:nvPicPr>
            <p:cNvPr id="133" name="Google Shape;126;p14"/>
            <p:cNvPicPr/>
            <p:nvPr/>
          </p:nvPicPr>
          <p:blipFill>
            <a:blip r:embed="rId4"/>
            <a:stretch/>
          </p:blipFill>
          <p:spPr>
            <a:xfrm>
              <a:off x="3659400" y="3145320"/>
              <a:ext cx="258840" cy="2930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134" name="Google Shape;127;p14"/>
            <p:cNvSpPr/>
            <p:nvPr/>
          </p:nvSpPr>
          <p:spPr>
            <a:xfrm>
              <a:off x="3901320" y="3205080"/>
              <a:ext cx="569160" cy="212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800" b="1" u="none" strike="noStrike">
                  <a:solidFill>
                    <a:srgbClr val="106585"/>
                  </a:solidFill>
                  <a:uFillTx/>
                  <a:latin typeface="Dosis"/>
                  <a:ea typeface="Dosis"/>
                </a:rPr>
                <a:t>20 min</a:t>
              </a:r>
              <a:endParaRPr lang="en-US" sz="8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sp>
        <p:nvSpPr>
          <p:cNvPr id="135" name="Google Shape;128;p14"/>
          <p:cNvSpPr/>
          <p:nvPr/>
        </p:nvSpPr>
        <p:spPr>
          <a:xfrm>
            <a:off x="745920" y="4821120"/>
            <a:ext cx="6576120" cy="35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n-US" sz="2000" b="0" u="none" strike="noStrike">
                <a:solidFill>
                  <a:srgbClr val="106585"/>
                </a:solidFill>
                <a:uFillTx/>
                <a:latin typeface="Arial"/>
                <a:ea typeface="Arial"/>
              </a:rPr>
              <a:t>    4. Presentation de</a:t>
            </a:r>
            <a:r>
              <a:rPr lang="fr-FR" sz="2000" b="0" u="none" strike="noStrike">
                <a:solidFill>
                  <a:srgbClr val="106585"/>
                </a:solidFill>
                <a:uFillTx/>
                <a:latin typeface="Arial"/>
                <a:ea typeface="Arial"/>
              </a:rPr>
              <a:t> la</a:t>
            </a:r>
            <a:r>
              <a:rPr lang="en-US" sz="2000" b="0" u="none" strike="noStrike">
                <a:solidFill>
                  <a:srgbClr val="106585"/>
                </a:solidFill>
                <a:uFillTx/>
                <a:latin typeface="Arial"/>
                <a:ea typeface="Arial"/>
              </a:rPr>
              <a:t> letter j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6" name="Google Shape;129;p14"/>
          <p:cNvSpPr/>
          <p:nvPr/>
        </p:nvSpPr>
        <p:spPr>
          <a:xfrm>
            <a:off x="745920" y="4120920"/>
            <a:ext cx="4043520" cy="35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n-US" sz="2000" b="0" u="none" strike="noStrike">
                <a:solidFill>
                  <a:srgbClr val="106585"/>
                </a:solidFill>
                <a:uFillTx/>
                <a:latin typeface="Arial"/>
                <a:ea typeface="Arial"/>
              </a:rPr>
              <a:t>    3.  Chanson de l’alphabet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137" name="Google Shape;130;p14"/>
          <p:cNvGrpSpPr/>
          <p:nvPr/>
        </p:nvGrpSpPr>
        <p:grpSpPr>
          <a:xfrm>
            <a:off x="4677120" y="4130640"/>
            <a:ext cx="1225080" cy="293040"/>
            <a:chOff x="4677120" y="4130640"/>
            <a:chExt cx="1225080" cy="293040"/>
          </a:xfrm>
        </p:grpSpPr>
        <p:sp>
          <p:nvSpPr>
            <p:cNvPr id="138" name="Google Shape;131;p14"/>
            <p:cNvSpPr/>
            <p:nvPr/>
          </p:nvSpPr>
          <p:spPr>
            <a:xfrm>
              <a:off x="4818240" y="4216680"/>
              <a:ext cx="726840" cy="18828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25400">
              <a:solidFill>
                <a:srgbClr val="10658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en-US" sz="800" b="0" u="none" strike="noStrike">
                <a:solidFill>
                  <a:schemeClr val="lt1"/>
                </a:solidFill>
                <a:uFillTx/>
                <a:latin typeface="Dosis"/>
                <a:ea typeface="Dosis"/>
              </a:endParaRPr>
            </a:p>
          </p:txBody>
        </p:sp>
        <p:pic>
          <p:nvPicPr>
            <p:cNvPr id="139" name="Google Shape;132;p14"/>
            <p:cNvPicPr/>
            <p:nvPr/>
          </p:nvPicPr>
          <p:blipFill>
            <a:blip r:embed="rId4"/>
            <a:stretch/>
          </p:blipFill>
          <p:spPr>
            <a:xfrm>
              <a:off x="4677120" y="4130640"/>
              <a:ext cx="258840" cy="2930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140" name="Google Shape;133;p14"/>
            <p:cNvSpPr/>
            <p:nvPr/>
          </p:nvSpPr>
          <p:spPr>
            <a:xfrm>
              <a:off x="4902120" y="4190400"/>
              <a:ext cx="1000080" cy="212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800" b="1" u="none" strike="noStrike">
                  <a:solidFill>
                    <a:srgbClr val="106585"/>
                  </a:solidFill>
                  <a:uFillTx/>
                  <a:latin typeface="Dosis"/>
                  <a:ea typeface="Dosis"/>
                </a:rPr>
                <a:t>20 min</a:t>
              </a:r>
              <a:endParaRPr lang="en-US" sz="8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grpSp>
        <p:nvGrpSpPr>
          <p:cNvPr id="141" name="Google Shape;134;p14"/>
          <p:cNvGrpSpPr/>
          <p:nvPr/>
        </p:nvGrpSpPr>
        <p:grpSpPr>
          <a:xfrm>
            <a:off x="4762440" y="4818960"/>
            <a:ext cx="1225440" cy="293040"/>
            <a:chOff x="4762440" y="4818960"/>
            <a:chExt cx="1225440" cy="293040"/>
          </a:xfrm>
        </p:grpSpPr>
        <p:sp>
          <p:nvSpPr>
            <p:cNvPr id="142" name="Google Shape;135;p14"/>
            <p:cNvSpPr/>
            <p:nvPr/>
          </p:nvSpPr>
          <p:spPr>
            <a:xfrm>
              <a:off x="4903920" y="4905000"/>
              <a:ext cx="726840" cy="18828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25400">
              <a:solidFill>
                <a:srgbClr val="10658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en-US" sz="800" b="0" u="none" strike="noStrike">
                <a:solidFill>
                  <a:schemeClr val="lt1"/>
                </a:solidFill>
                <a:uFillTx/>
                <a:latin typeface="Dosis"/>
                <a:ea typeface="Dosis"/>
              </a:endParaRPr>
            </a:p>
          </p:txBody>
        </p:sp>
        <p:pic>
          <p:nvPicPr>
            <p:cNvPr id="143" name="Google Shape;136;p14"/>
            <p:cNvPicPr/>
            <p:nvPr/>
          </p:nvPicPr>
          <p:blipFill>
            <a:blip r:embed="rId4"/>
            <a:stretch/>
          </p:blipFill>
          <p:spPr>
            <a:xfrm>
              <a:off x="4762440" y="4818960"/>
              <a:ext cx="258840" cy="2930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144" name="Google Shape;137;p14"/>
            <p:cNvSpPr/>
            <p:nvPr/>
          </p:nvSpPr>
          <p:spPr>
            <a:xfrm>
              <a:off x="4987800" y="4879080"/>
              <a:ext cx="1000080" cy="212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800" b="1" u="none" strike="noStrike">
                  <a:solidFill>
                    <a:srgbClr val="106585"/>
                  </a:solidFill>
                  <a:uFillTx/>
                  <a:latin typeface="Dosis"/>
                  <a:ea typeface="Dosis"/>
                </a:rPr>
                <a:t>20 min</a:t>
              </a:r>
              <a:endParaRPr lang="en-US" sz="8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sp>
        <p:nvSpPr>
          <p:cNvPr id="145" name="Google Shape;128;p14"/>
          <p:cNvSpPr/>
          <p:nvPr/>
        </p:nvSpPr>
        <p:spPr>
          <a:xfrm>
            <a:off x="745920" y="5434200"/>
            <a:ext cx="6576120" cy="35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n-US" sz="2000" b="0" u="none" strike="noStrike">
                <a:solidFill>
                  <a:srgbClr val="106585"/>
                </a:solidFill>
                <a:uFillTx/>
                <a:latin typeface="Arial"/>
                <a:ea typeface="Arial"/>
              </a:rPr>
              <a:t>    5. Jeu 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6" name="ZoneTexte 2"/>
          <p:cNvSpPr/>
          <p:nvPr/>
        </p:nvSpPr>
        <p:spPr>
          <a:xfrm>
            <a:off x="5425920" y="247680"/>
            <a:ext cx="4752360" cy="36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29" b="0" i="1" u="none" strike="noStrike">
                <a:solidFill>
                  <a:schemeClr val="lt1">
                    <a:lumMod val="50000"/>
                  </a:schemeClr>
                </a:solidFill>
                <a:uFillTx/>
                <a:latin typeface="Arial"/>
                <a:ea typeface="Arial"/>
              </a:rPr>
              <a:t>Pour l’enseignant – À ne pas lire aux élèves.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147" name="Google Shape;117;p14"/>
          <p:cNvGrpSpPr/>
          <p:nvPr/>
        </p:nvGrpSpPr>
        <p:grpSpPr>
          <a:xfrm>
            <a:off x="4127760" y="5495040"/>
            <a:ext cx="851760" cy="293040"/>
            <a:chOff x="4127760" y="5495040"/>
            <a:chExt cx="851760" cy="293040"/>
          </a:xfrm>
        </p:grpSpPr>
        <p:sp>
          <p:nvSpPr>
            <p:cNvPr id="148" name="Google Shape;118;p14"/>
            <p:cNvSpPr/>
            <p:nvPr/>
          </p:nvSpPr>
          <p:spPr>
            <a:xfrm>
              <a:off x="4269240" y="5564160"/>
              <a:ext cx="569160" cy="20520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25400">
              <a:solidFill>
                <a:srgbClr val="10658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en-US" sz="800" b="0" u="none" strike="noStrike">
                <a:solidFill>
                  <a:schemeClr val="lt1"/>
                </a:solidFill>
                <a:uFillTx/>
                <a:latin typeface="Dosis"/>
                <a:ea typeface="Dosis"/>
              </a:endParaRPr>
            </a:p>
          </p:txBody>
        </p:sp>
        <p:pic>
          <p:nvPicPr>
            <p:cNvPr id="149" name="Google Shape;119;p14"/>
            <p:cNvPicPr/>
            <p:nvPr/>
          </p:nvPicPr>
          <p:blipFill>
            <a:blip r:embed="rId4"/>
            <a:stretch/>
          </p:blipFill>
          <p:spPr>
            <a:xfrm>
              <a:off x="4127760" y="5495040"/>
              <a:ext cx="258840" cy="2930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150" name="Google Shape;120;p14"/>
            <p:cNvSpPr/>
            <p:nvPr/>
          </p:nvSpPr>
          <p:spPr>
            <a:xfrm>
              <a:off x="4370040" y="5554800"/>
              <a:ext cx="609480" cy="212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800" b="1" u="none" strike="noStrike">
                  <a:solidFill>
                    <a:srgbClr val="106585"/>
                  </a:solidFill>
                  <a:uFillTx/>
                  <a:latin typeface="Dosis"/>
                  <a:ea typeface="Dosis"/>
                </a:rPr>
                <a:t>10  min</a:t>
              </a:r>
              <a:endParaRPr lang="en-US" sz="8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Groupe 5"/>
          <p:cNvGrpSpPr/>
          <p:nvPr/>
        </p:nvGrpSpPr>
        <p:grpSpPr>
          <a:xfrm>
            <a:off x="0" y="45360"/>
            <a:ext cx="10438920" cy="7829280"/>
            <a:chOff x="0" y="45360"/>
            <a:chExt cx="10438920" cy="7829280"/>
          </a:xfrm>
        </p:grpSpPr>
        <p:sp>
          <p:nvSpPr>
            <p:cNvPr id="152" name="Freeform 2"/>
            <p:cNvSpPr/>
            <p:nvPr/>
          </p:nvSpPr>
          <p:spPr>
            <a:xfrm>
              <a:off x="0" y="45360"/>
              <a:ext cx="10438920" cy="7829280"/>
            </a:xfrm>
            <a:custGeom>
              <a:avLst/>
              <a:gdLst>
                <a:gd name="textAreaLeft" fmla="*/ 0 w 10438920"/>
                <a:gd name="textAreaRight" fmla="*/ 10439280 w 10438920"/>
                <a:gd name="textAreaTop" fmla="*/ 0 h 7829280"/>
                <a:gd name="textAreaBottom" fmla="*/ 7829640 h 7829280"/>
              </a:gdLst>
              <a:ahLst/>
              <a:cxnLst/>
              <a:rect l="textAreaLeft" t="textAreaTop" r="textAreaRight" b="textAreaBottom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2"/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695880">
                <a:lnSpc>
                  <a:spcPct val="100000"/>
                </a:lnSpc>
              </a:pPr>
              <a:endParaRPr lang="fr-MA" sz="1030" b="0" u="none" strike="noStrike">
                <a:solidFill>
                  <a:srgbClr val="000000"/>
                </a:solidFill>
                <a:uFillTx/>
                <a:latin typeface="Dosis"/>
              </a:endParaRPr>
            </a:p>
          </p:txBody>
        </p:sp>
        <p:grpSp>
          <p:nvGrpSpPr>
            <p:cNvPr id="153" name="Groupe 10"/>
            <p:cNvGrpSpPr/>
            <p:nvPr/>
          </p:nvGrpSpPr>
          <p:grpSpPr>
            <a:xfrm>
              <a:off x="609120" y="314640"/>
              <a:ext cx="9134280" cy="6950880"/>
              <a:chOff x="609120" y="314640"/>
              <a:chExt cx="9134280" cy="6950880"/>
            </a:xfrm>
          </p:grpSpPr>
          <p:grpSp>
            <p:nvGrpSpPr>
              <p:cNvPr id="154" name="Group 3"/>
              <p:cNvGrpSpPr/>
              <p:nvPr/>
            </p:nvGrpSpPr>
            <p:grpSpPr>
              <a:xfrm>
                <a:off x="609120" y="712080"/>
                <a:ext cx="9134280" cy="6553440"/>
                <a:chOff x="609120" y="712080"/>
                <a:chExt cx="9134280" cy="6553440"/>
              </a:xfrm>
            </p:grpSpPr>
            <p:sp>
              <p:nvSpPr>
                <p:cNvPr id="155" name="Freeform 4"/>
                <p:cNvSpPr/>
                <p:nvPr/>
              </p:nvSpPr>
              <p:spPr>
                <a:xfrm>
                  <a:off x="609120" y="712080"/>
                  <a:ext cx="9134280" cy="6553440"/>
                </a:xfrm>
                <a:custGeom>
                  <a:avLst/>
                  <a:gdLst>
                    <a:gd name="textAreaLeft" fmla="*/ 0 w 9134280"/>
                    <a:gd name="textAreaRight" fmla="*/ 9134640 w 9134280"/>
                    <a:gd name="textAreaTop" fmla="*/ 0 h 6553440"/>
                    <a:gd name="textAreaBottom" fmla="*/ 6553800 h 6553440"/>
                  </a:gdLst>
                  <a:ahLst/>
                  <a:cxnLst/>
                  <a:rect l="textAreaLeft" t="textAreaTop" r="textAreaRight" b="textAreaBottom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 anchor="t">
                  <a:noAutofit/>
                </a:bodyPr>
                <a:lstStyle/>
                <a:p>
                  <a:pPr defTabSz="695880">
                    <a:lnSpc>
                      <a:spcPct val="100000"/>
                    </a:lnSpc>
                  </a:pPr>
                  <a:endParaRPr lang="fr-MA" sz="1030" b="0" u="none" strike="noStrike">
                    <a:solidFill>
                      <a:srgbClr val="000000"/>
                    </a:solidFill>
                    <a:uFillTx/>
                    <a:latin typeface="Dosis"/>
                  </a:endParaRPr>
                </a:p>
              </p:txBody>
            </p:sp>
            <p:sp>
              <p:nvSpPr>
                <p:cNvPr id="156" name="TextBox 5"/>
                <p:cNvSpPr/>
                <p:nvPr/>
              </p:nvSpPr>
              <p:spPr>
                <a:xfrm>
                  <a:off x="609120" y="1526760"/>
                  <a:ext cx="1905480" cy="160164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29160" tIns="29160" rIns="29160" bIns="29160" anchor="ctr">
                  <a:noAutofit/>
                </a:bodyPr>
                <a:lstStyle/>
                <a:p>
                  <a:pPr algn="ctr" defTabSz="695880">
                    <a:lnSpc>
                      <a:spcPts val="1831"/>
                    </a:lnSpc>
                  </a:pPr>
                  <a:endParaRPr lang="en-US" sz="1030" b="0" u="none" strike="noStrike">
                    <a:solidFill>
                      <a:srgbClr val="000000"/>
                    </a:solidFill>
                    <a:uFillTx/>
                    <a:latin typeface="Dosis"/>
                  </a:endParaRPr>
                </a:p>
              </p:txBody>
            </p:sp>
          </p:grpSp>
          <p:sp>
            <p:nvSpPr>
              <p:cNvPr id="157" name="Freeform 7"/>
              <p:cNvSpPr/>
              <p:nvPr/>
            </p:nvSpPr>
            <p:spPr>
              <a:xfrm>
                <a:off x="695880" y="314640"/>
                <a:ext cx="707040" cy="678600"/>
              </a:xfrm>
              <a:custGeom>
                <a:avLst/>
                <a:gdLst>
                  <a:gd name="textAreaLeft" fmla="*/ 0 w 707040"/>
                  <a:gd name="textAreaRight" fmla="*/ 707400 w 707040"/>
                  <a:gd name="textAreaTop" fmla="*/ 0 h 678600"/>
                  <a:gd name="textAreaBottom" fmla="*/ 678960 h 678600"/>
                </a:gdLst>
                <a:ahLst/>
                <a:cxnLst/>
                <a:rect l="textAreaLeft" t="textAreaTop" r="textAreaRight" b="textAreaBottom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 rotWithShape="0"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 defTabSz="695880">
                  <a:lnSpc>
                    <a:spcPct val="100000"/>
                  </a:lnSpc>
                </a:pPr>
                <a:endParaRPr lang="fr-MA" sz="1030" b="0" u="none" strike="noStrike">
                  <a:solidFill>
                    <a:srgbClr val="000000"/>
                  </a:solidFill>
                  <a:uFillTx/>
                  <a:latin typeface="Dosis"/>
                </a:endParaRPr>
              </a:p>
            </p:txBody>
          </p:sp>
        </p:grpSp>
      </p:grpSp>
      <p:sp>
        <p:nvSpPr>
          <p:cNvPr id="158" name="TextBox 9"/>
          <p:cNvSpPr/>
          <p:nvPr/>
        </p:nvSpPr>
        <p:spPr>
          <a:xfrm>
            <a:off x="2454480" y="4271040"/>
            <a:ext cx="5723640" cy="406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522000">
              <a:lnSpc>
                <a:spcPts val="3197"/>
              </a:lnSpc>
            </a:pPr>
            <a:r>
              <a:rPr lang="en-US" sz="2740" b="1" u="none" strike="noStrike">
                <a:solidFill>
                  <a:srgbClr val="1F497D"/>
                </a:solidFill>
                <a:uFillTx/>
                <a:latin typeface="Dosis"/>
              </a:rPr>
              <a:t>Matériel didactique</a:t>
            </a:r>
            <a:endParaRPr lang="en-US" sz="274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59" name="Image 7"/>
          <p:cNvPicPr/>
          <p:nvPr/>
        </p:nvPicPr>
        <p:blipFill>
          <a:blip r:embed="rId5"/>
          <a:srcRect t="976" r="53526"/>
          <a:stretch/>
        </p:blipFill>
        <p:spPr>
          <a:xfrm>
            <a:off x="3525120" y="4858560"/>
            <a:ext cx="3702600" cy="23187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0" name="TextBox 9"/>
          <p:cNvSpPr/>
          <p:nvPr/>
        </p:nvSpPr>
        <p:spPr>
          <a:xfrm>
            <a:off x="2514960" y="1040040"/>
            <a:ext cx="5723640" cy="406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522000">
              <a:lnSpc>
                <a:spcPts val="3197"/>
              </a:lnSpc>
            </a:pPr>
            <a:r>
              <a:rPr lang="en-US" sz="2740" b="1" u="none" strike="noStrike">
                <a:solidFill>
                  <a:srgbClr val="1F497D"/>
                </a:solidFill>
                <a:uFillTx/>
                <a:latin typeface="Dosis"/>
              </a:rPr>
              <a:t>Matériel technique</a:t>
            </a:r>
            <a:endParaRPr lang="en-US" sz="274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61" name="Image 2"/>
          <p:cNvPicPr/>
          <p:nvPr/>
        </p:nvPicPr>
        <p:blipFill>
          <a:blip r:embed="rId6"/>
          <a:stretch/>
        </p:blipFill>
        <p:spPr>
          <a:xfrm>
            <a:off x="2069640" y="1927440"/>
            <a:ext cx="1455120" cy="12693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2" name="Rectangle : coins arrondis 4"/>
          <p:cNvSpPr/>
          <p:nvPr/>
        </p:nvSpPr>
        <p:spPr>
          <a:xfrm>
            <a:off x="1002960" y="3259080"/>
            <a:ext cx="3401640" cy="40968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rgbClr val="FFFFFF">
                <a:lumMod val="65000"/>
              </a:srgbClr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FR" sz="2060" b="0" u="none" strike="noStrike">
              <a:solidFill>
                <a:srgbClr val="FFFFFF"/>
              </a:solidFill>
              <a:uFillTx/>
              <a:latin typeface="Calibri"/>
              <a:ea typeface="Arial"/>
            </a:endParaRPr>
          </a:p>
        </p:txBody>
      </p:sp>
      <p:sp>
        <p:nvSpPr>
          <p:cNvPr id="163" name="ZoneTexte 3"/>
          <p:cNvSpPr/>
          <p:nvPr/>
        </p:nvSpPr>
        <p:spPr>
          <a:xfrm>
            <a:off x="1056240" y="3258000"/>
            <a:ext cx="3331440" cy="35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522000">
              <a:lnSpc>
                <a:spcPct val="100000"/>
              </a:lnSpc>
            </a:pPr>
            <a:r>
              <a:rPr lang="fr-FR" sz="1710" b="1" u="none" strike="noStrike">
                <a:solidFill>
                  <a:srgbClr val="215968"/>
                </a:solidFill>
                <a:uFillTx/>
                <a:latin typeface="Cambria"/>
                <a:ea typeface="Cambria"/>
              </a:rPr>
              <a:t>Ordinateur avec Microsoft Office</a:t>
            </a:r>
            <a:endParaRPr lang="en-US" sz="171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64" name="Rectangle : coins arrondis 6"/>
          <p:cNvSpPr/>
          <p:nvPr/>
        </p:nvSpPr>
        <p:spPr>
          <a:xfrm>
            <a:off x="4813200" y="3259440"/>
            <a:ext cx="1726920" cy="40968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rgbClr val="FFFFFF">
                <a:lumMod val="65000"/>
              </a:srgbClr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FR" sz="2060" b="0" u="none" strike="noStrike">
              <a:solidFill>
                <a:srgbClr val="FFFFFF"/>
              </a:solidFill>
              <a:uFillTx/>
              <a:latin typeface="Calibri"/>
              <a:ea typeface="Arial"/>
            </a:endParaRPr>
          </a:p>
        </p:txBody>
      </p:sp>
      <p:sp>
        <p:nvSpPr>
          <p:cNvPr id="165" name="ZoneTexte 15"/>
          <p:cNvSpPr/>
          <p:nvPr/>
        </p:nvSpPr>
        <p:spPr>
          <a:xfrm>
            <a:off x="5146920" y="3268800"/>
            <a:ext cx="1038960" cy="35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522000">
              <a:lnSpc>
                <a:spcPct val="100000"/>
              </a:lnSpc>
            </a:pPr>
            <a:r>
              <a:rPr lang="fr-FR" sz="1710" b="1" u="none" strike="noStrike">
                <a:solidFill>
                  <a:srgbClr val="215968"/>
                </a:solidFill>
                <a:uFillTx/>
                <a:latin typeface="Cambria"/>
                <a:ea typeface="Cambria"/>
              </a:rPr>
              <a:t>Pointeur</a:t>
            </a:r>
            <a:endParaRPr lang="en-US" sz="171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66" name="Image 16"/>
          <p:cNvPicPr/>
          <p:nvPr/>
        </p:nvPicPr>
        <p:blipFill>
          <a:blip r:embed="rId7"/>
          <a:stretch/>
        </p:blipFill>
        <p:spPr>
          <a:xfrm>
            <a:off x="4641120" y="1531800"/>
            <a:ext cx="1698480" cy="16966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7" name="Rectangle : coins arrondis 17"/>
          <p:cNvSpPr/>
          <p:nvPr/>
        </p:nvSpPr>
        <p:spPr>
          <a:xfrm>
            <a:off x="7000560" y="3244320"/>
            <a:ext cx="2476800" cy="41760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rgbClr val="FFFFFF">
                <a:lumMod val="65000"/>
              </a:srgbClr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FR" sz="2060" b="0" u="none" strike="noStrike">
              <a:solidFill>
                <a:srgbClr val="FFFFFF"/>
              </a:solidFill>
              <a:uFillTx/>
              <a:latin typeface="Calibri"/>
              <a:ea typeface="Arial"/>
            </a:endParaRPr>
          </a:p>
        </p:txBody>
      </p:sp>
      <p:sp>
        <p:nvSpPr>
          <p:cNvPr id="168" name="ZoneTexte 18"/>
          <p:cNvSpPr/>
          <p:nvPr/>
        </p:nvSpPr>
        <p:spPr>
          <a:xfrm>
            <a:off x="7254720" y="3264120"/>
            <a:ext cx="1946520" cy="35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522000">
              <a:lnSpc>
                <a:spcPct val="100000"/>
              </a:lnSpc>
            </a:pPr>
            <a:r>
              <a:rPr lang="fr-FR" sz="1710" b="1" u="none" strike="noStrike">
                <a:solidFill>
                  <a:srgbClr val="215968"/>
                </a:solidFill>
                <a:uFillTx/>
                <a:latin typeface="Cambria"/>
                <a:ea typeface="Cambria"/>
              </a:rPr>
              <a:t>Projection ajustée</a:t>
            </a:r>
            <a:endParaRPr lang="en-US" sz="171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69" name="Image 23"/>
          <p:cNvPicPr/>
          <p:nvPr/>
        </p:nvPicPr>
        <p:blipFill>
          <a:blip r:embed="rId8"/>
          <a:stretch/>
        </p:blipFill>
        <p:spPr>
          <a:xfrm>
            <a:off x="7036200" y="2118240"/>
            <a:ext cx="2405160" cy="755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70" name="Image 22"/>
          <p:cNvPicPr/>
          <p:nvPr/>
        </p:nvPicPr>
        <p:blipFill>
          <a:blip r:embed="rId9"/>
          <a:stretch/>
        </p:blipFill>
        <p:spPr>
          <a:xfrm>
            <a:off x="5743440" y="4933440"/>
            <a:ext cx="1048320" cy="14752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71" name="Rectangle 19"/>
          <p:cNvSpPr/>
          <p:nvPr/>
        </p:nvSpPr>
        <p:spPr>
          <a:xfrm>
            <a:off x="3172320" y="4681440"/>
            <a:ext cx="1960200" cy="252576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fr-FR" sz="1400" b="0" u="none" strike="noStrike">
              <a:solidFill>
                <a:schemeClr val="lt1"/>
              </a:solidFill>
              <a:uFillTx/>
              <a:latin typeface="Arial"/>
              <a:ea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263;p24"/>
          <p:cNvSpPr/>
          <p:nvPr/>
        </p:nvSpPr>
        <p:spPr>
          <a:xfrm>
            <a:off x="-14400" y="-22680"/>
            <a:ext cx="10438920" cy="7919640"/>
          </a:xfrm>
          <a:custGeom>
            <a:avLst/>
            <a:gdLst>
              <a:gd name="textAreaLeft" fmla="*/ 0 w 10438920"/>
              <a:gd name="textAreaRight" fmla="*/ 10439280 w 10438920"/>
              <a:gd name="textAreaTop" fmla="*/ 0 h 7919640"/>
              <a:gd name="textAreaBottom" fmla="*/ 7920000 h 7919640"/>
            </a:gdLst>
            <a:ahLst/>
            <a:cxn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sp>
        <p:nvSpPr>
          <p:cNvPr id="173" name="Google Shape;264;p24"/>
          <p:cNvSpPr/>
          <p:nvPr/>
        </p:nvSpPr>
        <p:spPr>
          <a:xfrm>
            <a:off x="766800" y="1591560"/>
            <a:ext cx="8905320" cy="370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84000"/>
              </a:lnSpc>
            </a:pPr>
            <a:r>
              <a:rPr lang="fr-FR" sz="6600" b="1" u="none" strike="noStrike">
                <a:solidFill>
                  <a:schemeClr val="accent5">
                    <a:lumMod val="50000"/>
                  </a:schemeClr>
                </a:solidFill>
                <a:uFillTx/>
                <a:latin typeface="Dosis"/>
                <a:ea typeface="Calibri"/>
              </a:rPr>
              <a:t>Chanson-action</a:t>
            </a:r>
            <a:endParaRPr lang="en-US" sz="6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84000"/>
              </a:lnSpc>
              <a:tabLst>
                <a:tab pos="0" algn="l"/>
              </a:tabLst>
            </a:pPr>
            <a:endParaRPr lang="en-US" sz="6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4" name="Google Shape;266;p24"/>
          <p:cNvSpPr/>
          <p:nvPr/>
        </p:nvSpPr>
        <p:spPr>
          <a:xfrm>
            <a:off x="3235320" y="3616920"/>
            <a:ext cx="3968280" cy="371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marL="134640">
              <a:lnSpc>
                <a:spcPct val="87000"/>
              </a:lnSpc>
              <a:tabLst>
                <a:tab pos="0" algn="l"/>
              </a:tabLst>
            </a:pPr>
            <a:r>
              <a:rPr lang="fr-FR" sz="2800" b="1" u="none" strike="noStrike">
                <a:solidFill>
                  <a:srgbClr val="FF0000"/>
                </a:solidFill>
                <a:uFillTx/>
                <a:latin typeface="MicrosoftUighur-Bold"/>
                <a:ea typeface="Arial"/>
              </a:rPr>
              <a:t>Dans mon cartable</a:t>
            </a:r>
            <a:endParaRPr lang="en-US" sz="2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5" name="Google Shape;267;p24"/>
          <p:cNvSpPr/>
          <p:nvPr/>
        </p:nvSpPr>
        <p:spPr>
          <a:xfrm>
            <a:off x="720" y="6022800"/>
            <a:ext cx="1531800" cy="1899000"/>
          </a:xfrm>
          <a:custGeom>
            <a:avLst/>
            <a:gdLst>
              <a:gd name="textAreaLeft" fmla="*/ 0 w 1531800"/>
              <a:gd name="textAreaRight" fmla="*/ 1532160 w 1531800"/>
              <a:gd name="textAreaTop" fmla="*/ 0 h 1899000"/>
              <a:gd name="textAreaBottom" fmla="*/ 1899360 h 1899000"/>
            </a:gdLst>
            <a:ahLst/>
            <a:cxnLst/>
            <a:rect l="textAreaLeft" t="textAreaTop" r="textAreaRight" b="textAreaBottom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sp>
        <p:nvSpPr>
          <p:cNvPr id="176" name="Google Shape;268;p24"/>
          <p:cNvSpPr/>
          <p:nvPr/>
        </p:nvSpPr>
        <p:spPr>
          <a:xfrm>
            <a:off x="8409240" y="5778360"/>
            <a:ext cx="2029680" cy="2143440"/>
          </a:xfrm>
          <a:custGeom>
            <a:avLst/>
            <a:gdLst>
              <a:gd name="textAreaLeft" fmla="*/ 0 w 2029680"/>
              <a:gd name="textAreaRight" fmla="*/ 2030040 w 2029680"/>
              <a:gd name="textAreaTop" fmla="*/ 0 h 2143440"/>
              <a:gd name="textAreaBottom" fmla="*/ 2143800 h 2143440"/>
            </a:gdLst>
            <a:ahLst/>
            <a:cxnLst/>
            <a:rect l="textAreaLeft" t="textAreaTop" r="textAreaRight" b="textAreaBottom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grpSp>
        <p:nvGrpSpPr>
          <p:cNvPr id="177" name="Google Shape;117;p14"/>
          <p:cNvGrpSpPr/>
          <p:nvPr/>
        </p:nvGrpSpPr>
        <p:grpSpPr>
          <a:xfrm>
            <a:off x="8176320" y="5273640"/>
            <a:ext cx="2495520" cy="836640"/>
            <a:chOff x="8176320" y="5273640"/>
            <a:chExt cx="2495520" cy="836640"/>
          </a:xfrm>
        </p:grpSpPr>
        <p:sp>
          <p:nvSpPr>
            <p:cNvPr id="178" name="Google Shape;118;p14"/>
            <p:cNvSpPr/>
            <p:nvPr/>
          </p:nvSpPr>
          <p:spPr>
            <a:xfrm>
              <a:off x="8590320" y="5470920"/>
              <a:ext cx="1667880" cy="58572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25400">
              <a:solidFill>
                <a:srgbClr val="10658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en-US" sz="800" b="0" u="none" strike="noStrike">
                <a:solidFill>
                  <a:schemeClr val="lt1"/>
                </a:solidFill>
                <a:uFillTx/>
                <a:latin typeface="Dosis"/>
                <a:ea typeface="Dosis"/>
              </a:endParaRPr>
            </a:p>
          </p:txBody>
        </p:sp>
        <p:pic>
          <p:nvPicPr>
            <p:cNvPr id="179" name="Google Shape;119;p14"/>
            <p:cNvPicPr/>
            <p:nvPr/>
          </p:nvPicPr>
          <p:blipFill>
            <a:blip r:embed="rId5"/>
            <a:stretch/>
          </p:blipFill>
          <p:spPr>
            <a:xfrm>
              <a:off x="8176320" y="5273640"/>
              <a:ext cx="759240" cy="8366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180" name="Google Shape;120;p14"/>
            <p:cNvSpPr/>
            <p:nvPr/>
          </p:nvSpPr>
          <p:spPr>
            <a:xfrm>
              <a:off x="8885520" y="5444640"/>
              <a:ext cx="1786320" cy="5788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3200" b="1" u="none" strike="noStrike">
                  <a:solidFill>
                    <a:srgbClr val="106585"/>
                  </a:solidFill>
                  <a:uFillTx/>
                  <a:latin typeface="Dosis"/>
                  <a:ea typeface="Dosis"/>
                </a:rPr>
                <a:t>5  min</a:t>
              </a:r>
              <a:endParaRPr lang="en-US" sz="32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Freeform 2"/>
          <p:cNvSpPr/>
          <p:nvPr/>
        </p:nvSpPr>
        <p:spPr>
          <a:xfrm>
            <a:off x="0" y="-147240"/>
            <a:ext cx="10438920" cy="7829280"/>
          </a:xfrm>
          <a:custGeom>
            <a:avLst/>
            <a:gdLst>
              <a:gd name="textAreaLeft" fmla="*/ 0 w 10438920"/>
              <a:gd name="textAreaRight" fmla="*/ 10439280 w 10438920"/>
              <a:gd name="textAreaTop" fmla="*/ 0 h 7829280"/>
              <a:gd name="textAreaBottom" fmla="*/ 7829640 h 7829280"/>
            </a:gdLst>
            <a:ahLst/>
            <a:cxn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 defTabSz="522000">
              <a:lnSpc>
                <a:spcPct val="100000"/>
              </a:lnSpc>
            </a:pPr>
            <a:endParaRPr lang="fr-MA" sz="1030" b="0" u="none" strike="noStrike">
              <a:solidFill>
                <a:srgbClr val="000000"/>
              </a:solidFill>
              <a:uFillTx/>
              <a:latin typeface="Dosis"/>
              <a:ea typeface="Arial"/>
            </a:endParaRPr>
          </a:p>
        </p:txBody>
      </p:sp>
      <p:grpSp>
        <p:nvGrpSpPr>
          <p:cNvPr id="182" name="Group 3"/>
          <p:cNvGrpSpPr/>
          <p:nvPr/>
        </p:nvGrpSpPr>
        <p:grpSpPr>
          <a:xfrm>
            <a:off x="290160" y="767160"/>
            <a:ext cx="9858960" cy="6507720"/>
            <a:chOff x="290160" y="767160"/>
            <a:chExt cx="9858960" cy="6507720"/>
          </a:xfrm>
        </p:grpSpPr>
        <p:sp>
          <p:nvSpPr>
            <p:cNvPr id="183" name="Freeform 4"/>
            <p:cNvSpPr/>
            <p:nvPr/>
          </p:nvSpPr>
          <p:spPr>
            <a:xfrm>
              <a:off x="290160" y="886320"/>
              <a:ext cx="9858960" cy="6388560"/>
            </a:xfrm>
            <a:custGeom>
              <a:avLst/>
              <a:gdLst>
                <a:gd name="textAreaLeft" fmla="*/ 0 w 9858960"/>
                <a:gd name="textAreaRight" fmla="*/ 9859320 w 9858960"/>
                <a:gd name="textAreaTop" fmla="*/ 0 h 6388560"/>
                <a:gd name="textAreaBottom" fmla="*/ 6388920 h 6388560"/>
              </a:gdLst>
              <a:ahLst/>
              <a:cxnLst/>
              <a:rect l="textAreaLeft" t="textAreaTop" r="textAreaRight" b="textAreaBottom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algn="just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000000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184" name="TextBox 5"/>
            <p:cNvSpPr/>
            <p:nvPr/>
          </p:nvSpPr>
          <p:spPr>
            <a:xfrm>
              <a:off x="290160" y="767160"/>
              <a:ext cx="2057040" cy="2151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9160" tIns="29160" rIns="29160" bIns="29160" anchor="ctr">
              <a:noAutofit/>
            </a:bodyPr>
            <a:lstStyle/>
            <a:p>
              <a:pPr algn="just" defTabSz="522000">
                <a:lnSpc>
                  <a:spcPts val="1831"/>
                </a:lnSpc>
              </a:pPr>
              <a:endParaRPr lang="en-US" sz="1030" b="0" u="none" strike="noStrike">
                <a:solidFill>
                  <a:srgbClr val="000000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185" name="Freeform 7"/>
          <p:cNvSpPr/>
          <p:nvPr/>
        </p:nvSpPr>
        <p:spPr>
          <a:xfrm>
            <a:off x="452520" y="381240"/>
            <a:ext cx="707040" cy="678600"/>
          </a:xfrm>
          <a:custGeom>
            <a:avLst/>
            <a:gdLst>
              <a:gd name="textAreaLeft" fmla="*/ 0 w 707040"/>
              <a:gd name="textAreaRight" fmla="*/ 707400 w 707040"/>
              <a:gd name="textAreaTop" fmla="*/ 0 h 678600"/>
              <a:gd name="textAreaBottom" fmla="*/ 678960 h 678600"/>
            </a:gdLst>
            <a:ahLst/>
            <a:cxnLst/>
            <a:rect l="textAreaLeft" t="textAreaTop" r="textAreaRight" b="textAreaBottom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 defTabSz="522000">
              <a:lnSpc>
                <a:spcPct val="100000"/>
              </a:lnSpc>
            </a:pPr>
            <a:endParaRPr lang="fr-MA" sz="1030" b="0" u="none" strike="noStrike">
              <a:solidFill>
                <a:srgbClr val="000000"/>
              </a:solidFill>
              <a:uFillTx/>
              <a:latin typeface="Dosis"/>
              <a:ea typeface="Arial"/>
            </a:endParaRPr>
          </a:p>
        </p:txBody>
      </p:sp>
      <p:sp>
        <p:nvSpPr>
          <p:cNvPr id="186" name="TextBox 9"/>
          <p:cNvSpPr/>
          <p:nvPr/>
        </p:nvSpPr>
        <p:spPr>
          <a:xfrm>
            <a:off x="3617640" y="2003040"/>
            <a:ext cx="4123080" cy="811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just" defTabSz="522000">
              <a:lnSpc>
                <a:spcPts val="3195"/>
              </a:lnSpc>
            </a:pPr>
            <a:r>
              <a:rPr lang="fr-FR" sz="3190" b="1" u="none" strike="noStrike">
                <a:solidFill>
                  <a:srgbClr val="106585"/>
                </a:solidFill>
                <a:uFillTx/>
                <a:latin typeface="Dosis"/>
                <a:ea typeface="Arial"/>
              </a:rPr>
              <a:t>Objectifs de l’activité </a:t>
            </a:r>
            <a:endParaRPr lang="en-US" sz="319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7" name="Freeform 17"/>
          <p:cNvSpPr/>
          <p:nvPr/>
        </p:nvSpPr>
        <p:spPr>
          <a:xfrm rot="10800000" flipH="1">
            <a:off x="1050840" y="2889000"/>
            <a:ext cx="8949960" cy="2514600"/>
          </a:xfrm>
          <a:custGeom>
            <a:avLst/>
            <a:gdLst>
              <a:gd name="textAreaLeft" fmla="*/ -360 w 8949960"/>
              <a:gd name="textAreaRight" fmla="*/ 8949960 w 8949960"/>
              <a:gd name="textAreaTop" fmla="*/ 0 h 2514600"/>
              <a:gd name="textAreaBottom" fmla="*/ 2514960 h 2514600"/>
            </a:gdLst>
            <a:ahLst/>
            <a:cxnLst/>
            <a:rect l="textAreaLeft" t="textAreaTop" r="textAreaRight" b="textAreaBottom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695880">
              <a:lnSpc>
                <a:spcPct val="100000"/>
              </a:lnSpc>
            </a:pPr>
            <a:endParaRPr lang="fr-MA" sz="690" b="0" u="none" strike="noStrike">
              <a:solidFill>
                <a:srgbClr val="000000"/>
              </a:solidFill>
              <a:uFillTx/>
              <a:latin typeface="Dosis"/>
              <a:ea typeface="Arial"/>
            </a:endParaRPr>
          </a:p>
        </p:txBody>
      </p:sp>
      <p:sp>
        <p:nvSpPr>
          <p:cNvPr id="188" name="Freeform 17"/>
          <p:cNvSpPr/>
          <p:nvPr/>
        </p:nvSpPr>
        <p:spPr>
          <a:xfrm>
            <a:off x="1229400" y="2956680"/>
            <a:ext cx="537480" cy="2409480"/>
          </a:xfrm>
          <a:custGeom>
            <a:avLst/>
            <a:gdLst>
              <a:gd name="textAreaLeft" fmla="*/ 0 w 537480"/>
              <a:gd name="textAreaRight" fmla="*/ 537840 w 537480"/>
              <a:gd name="textAreaTop" fmla="*/ 0 h 2409480"/>
              <a:gd name="textAreaBottom" fmla="*/ 2409840 h 2409480"/>
            </a:gdLst>
            <a:ahLst/>
            <a:cxnLst/>
            <a:rect l="textAreaLeft" t="textAreaTop" r="textAreaRight" b="textAreaBottom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7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695880">
              <a:lnSpc>
                <a:spcPct val="100000"/>
              </a:lnSpc>
            </a:pPr>
            <a:endParaRPr lang="fr-MA" sz="690" b="0" u="none" strike="noStrike">
              <a:solidFill>
                <a:srgbClr val="000000"/>
              </a:solidFill>
              <a:uFillTx/>
              <a:latin typeface="Dosis"/>
              <a:ea typeface="Arial"/>
            </a:endParaRPr>
          </a:p>
        </p:txBody>
      </p:sp>
      <p:sp>
        <p:nvSpPr>
          <p:cNvPr id="189" name="TextBox 10"/>
          <p:cNvSpPr/>
          <p:nvPr/>
        </p:nvSpPr>
        <p:spPr>
          <a:xfrm>
            <a:off x="2098800" y="3602160"/>
            <a:ext cx="6779520" cy="324360"/>
          </a:xfrm>
          <a:prstGeom prst="roundRect">
            <a:avLst>
              <a:gd name="adj" fmla="val 16667"/>
            </a:avLst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522000">
              <a:lnSpc>
                <a:spcPts val="2302"/>
              </a:lnSpc>
              <a:spcAft>
                <a:spcPts val="456"/>
              </a:spcAft>
            </a:pPr>
            <a:r>
              <a:rPr lang="fr-FR" sz="2280" b="0" u="none" strike="noStrike">
                <a:solidFill>
                  <a:srgbClr val="000000"/>
                </a:solidFill>
                <a:uFillTx/>
                <a:latin typeface="Dosis"/>
                <a:ea typeface="Arial"/>
              </a:rPr>
              <a:t>Chanter la chanson : « </a:t>
            </a:r>
            <a:r>
              <a:rPr lang="fr-FR" sz="2000" b="1" u="none" strike="noStrike">
                <a:solidFill>
                  <a:srgbClr val="000000"/>
                </a:solidFill>
                <a:uFillTx/>
                <a:latin typeface="MicrosoftUighur-Bold"/>
                <a:ea typeface="Arial"/>
              </a:rPr>
              <a:t>Dans mon cartable</a:t>
            </a:r>
            <a:r>
              <a:rPr lang="fr-FR" sz="2280" b="1" u="none" strike="noStrike">
                <a:solidFill>
                  <a:schemeClr val="accent5">
                    <a:lumMod val="50000"/>
                  </a:schemeClr>
                </a:solidFill>
                <a:uFillTx/>
                <a:latin typeface="Dosis"/>
                <a:ea typeface="Arial"/>
              </a:rPr>
              <a:t>» </a:t>
            </a:r>
            <a:endParaRPr lang="en-US" sz="228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90" name="Image 12"/>
          <p:cNvPicPr/>
          <p:nvPr/>
        </p:nvPicPr>
        <p:blipFill>
          <a:blip r:embed="rId8"/>
          <a:stretch/>
        </p:blipFill>
        <p:spPr>
          <a:xfrm>
            <a:off x="1560960" y="3534120"/>
            <a:ext cx="383400" cy="417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91" name="ZoneTexte 9"/>
          <p:cNvSpPr/>
          <p:nvPr/>
        </p:nvSpPr>
        <p:spPr>
          <a:xfrm>
            <a:off x="5903640" y="290880"/>
            <a:ext cx="4752360" cy="36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29" b="0" i="1" u="none" strike="noStrike">
                <a:solidFill>
                  <a:schemeClr val="lt1">
                    <a:lumMod val="50000"/>
                  </a:schemeClr>
                </a:solidFill>
                <a:uFillTx/>
                <a:latin typeface="Arial"/>
                <a:ea typeface="Arial"/>
              </a:rPr>
              <a:t>Pour l’enseignant – À ne pas lire aux élèves.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roupe 5"/>
          <p:cNvGrpSpPr/>
          <p:nvPr/>
        </p:nvGrpSpPr>
        <p:grpSpPr>
          <a:xfrm>
            <a:off x="-57960" y="8280"/>
            <a:ext cx="10555200" cy="7866000"/>
            <a:chOff x="-57960" y="8280"/>
            <a:chExt cx="10555200" cy="7866000"/>
          </a:xfrm>
        </p:grpSpPr>
        <p:sp>
          <p:nvSpPr>
            <p:cNvPr id="193" name="Rectangle 6"/>
            <p:cNvSpPr/>
            <p:nvPr/>
          </p:nvSpPr>
          <p:spPr>
            <a:xfrm>
              <a:off x="-57960" y="8280"/>
              <a:ext cx="10555200" cy="7866000"/>
            </a:xfrm>
            <a:prstGeom prst="rect">
              <a:avLst/>
            </a:prstGeom>
            <a:solidFill>
              <a:srgbClr val="67803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70B1B6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194" name="Rectangle : coins arrondis 7"/>
            <p:cNvSpPr/>
            <p:nvPr/>
          </p:nvSpPr>
          <p:spPr>
            <a:xfrm>
              <a:off x="176400" y="607680"/>
              <a:ext cx="10085760" cy="700452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70B1B6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195" name="Rectangle : coins arrondis 8"/>
            <p:cNvSpPr/>
            <p:nvPr/>
          </p:nvSpPr>
          <p:spPr>
            <a:xfrm>
              <a:off x="176400" y="245520"/>
              <a:ext cx="10085760" cy="94032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70B1B6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196" name="Freeform 8"/>
          <p:cNvSpPr/>
          <p:nvPr/>
        </p:nvSpPr>
        <p:spPr>
          <a:xfrm rot="10800000" flipH="1">
            <a:off x="522360" y="596520"/>
            <a:ext cx="347760" cy="242280"/>
          </a:xfrm>
          <a:custGeom>
            <a:avLst/>
            <a:gdLst>
              <a:gd name="textAreaLeft" fmla="*/ 360 w 347760"/>
              <a:gd name="textAreaRight" fmla="*/ 348480 w 347760"/>
              <a:gd name="textAreaTop" fmla="*/ 0 h 242280"/>
              <a:gd name="textAreaBottom" fmla="*/ 242640 h 24228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695880">
              <a:lnSpc>
                <a:spcPct val="100000"/>
              </a:lnSpc>
            </a:pPr>
            <a:endParaRPr lang="fr-MA" sz="1030" b="1" u="none" strike="noStrike">
              <a:solidFill>
                <a:srgbClr val="808080"/>
              </a:solidFill>
              <a:uFillTx/>
              <a:latin typeface="Dosis"/>
            </a:endParaRPr>
          </a:p>
        </p:txBody>
      </p:sp>
      <p:sp>
        <p:nvSpPr>
          <p:cNvPr id="197" name="ZoneTexte 9"/>
          <p:cNvSpPr/>
          <p:nvPr/>
        </p:nvSpPr>
        <p:spPr>
          <a:xfrm>
            <a:off x="920520" y="511560"/>
            <a:ext cx="9291600" cy="36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695880">
              <a:lnSpc>
                <a:spcPct val="100000"/>
              </a:lnSpc>
              <a:spcAft>
                <a:spcPts val="456"/>
              </a:spcAft>
            </a:pPr>
            <a:r>
              <a:rPr lang="fr-FR" sz="1829" b="1" u="none" strike="noStrike">
                <a:solidFill>
                  <a:srgbClr val="A6A6A6"/>
                </a:solidFill>
                <a:uFillTx/>
                <a:latin typeface="Calibri"/>
              </a:rPr>
              <a:t>Bonjour les enfants. Nous allons commencer une nouvelle séance de français. Soyez attentifs !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98" name="AutoShape 2"/>
          <p:cNvSpPr/>
          <p:nvPr/>
        </p:nvSpPr>
        <p:spPr>
          <a:xfrm>
            <a:off x="5103720" y="3844080"/>
            <a:ext cx="231480" cy="2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9480" tIns="34920" rIns="69480" bIns="34920" numCol="1" spcCol="0" anchor="t">
            <a:noAutofit/>
          </a:bodyPr>
          <a:lstStyle/>
          <a:p>
            <a:pPr defTabSz="695880">
              <a:lnSpc>
                <a:spcPct val="100000"/>
              </a:lnSpc>
            </a:pPr>
            <a:endParaRPr lang="fr-FR" sz="1370" b="0" u="none" strike="noStrik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99" name="Image 2"/>
          <p:cNvPicPr/>
          <p:nvPr/>
        </p:nvPicPr>
        <p:blipFill>
          <a:blip r:embed="rId4"/>
          <a:stretch/>
        </p:blipFill>
        <p:spPr>
          <a:xfrm>
            <a:off x="2328840" y="2096640"/>
            <a:ext cx="5781240" cy="474732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Groupe 5"/>
          <p:cNvGrpSpPr/>
          <p:nvPr/>
        </p:nvGrpSpPr>
        <p:grpSpPr>
          <a:xfrm>
            <a:off x="0" y="37440"/>
            <a:ext cx="10438920" cy="7829280"/>
            <a:chOff x="0" y="37440"/>
            <a:chExt cx="10438920" cy="7829280"/>
          </a:xfrm>
        </p:grpSpPr>
        <p:sp>
          <p:nvSpPr>
            <p:cNvPr id="201" name="Rectangle 6"/>
            <p:cNvSpPr/>
            <p:nvPr/>
          </p:nvSpPr>
          <p:spPr>
            <a:xfrm>
              <a:off x="0" y="37440"/>
              <a:ext cx="10438920" cy="7829280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02" name="Rectangle : coins arrondis 7"/>
            <p:cNvSpPr/>
            <p:nvPr/>
          </p:nvSpPr>
          <p:spPr>
            <a:xfrm>
              <a:off x="231840" y="633960"/>
              <a:ext cx="9975240" cy="697140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03" name="Rectangle : coins arrondis 8"/>
            <p:cNvSpPr/>
            <p:nvPr/>
          </p:nvSpPr>
          <p:spPr>
            <a:xfrm>
              <a:off x="231840" y="273600"/>
              <a:ext cx="9975240" cy="93600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204" name="Freeform 8"/>
          <p:cNvSpPr/>
          <p:nvPr/>
        </p:nvSpPr>
        <p:spPr>
          <a:xfrm rot="10800000" flipH="1">
            <a:off x="522360" y="585000"/>
            <a:ext cx="347760" cy="242280"/>
          </a:xfrm>
          <a:custGeom>
            <a:avLst/>
            <a:gdLst>
              <a:gd name="textAreaLeft" fmla="*/ 360 w 347760"/>
              <a:gd name="textAreaRight" fmla="*/ 348480 w 347760"/>
              <a:gd name="textAreaTop" fmla="*/ 0 h 242280"/>
              <a:gd name="textAreaBottom" fmla="*/ 242640 h 24228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695880">
              <a:lnSpc>
                <a:spcPct val="100000"/>
              </a:lnSpc>
            </a:pPr>
            <a:endParaRPr lang="fr-MA" sz="1030" b="1" u="none" strike="noStrike">
              <a:solidFill>
                <a:srgbClr val="808080"/>
              </a:solidFill>
              <a:uFillTx/>
              <a:latin typeface="Dosis"/>
              <a:ea typeface="Arial"/>
            </a:endParaRPr>
          </a:p>
        </p:txBody>
      </p:sp>
      <p:sp>
        <p:nvSpPr>
          <p:cNvPr id="205" name="ZoneTexte 9"/>
          <p:cNvSpPr/>
          <p:nvPr/>
        </p:nvSpPr>
        <p:spPr>
          <a:xfrm>
            <a:off x="870120" y="422280"/>
            <a:ext cx="8989200" cy="373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695880">
              <a:lnSpc>
                <a:spcPct val="100000"/>
              </a:lnSpc>
              <a:spcAft>
                <a:spcPts val="456"/>
              </a:spcAft>
            </a:pPr>
            <a:endParaRPr lang="fr-FR" sz="1829" b="0" u="none" strike="noStrike">
              <a:solidFill>
                <a:srgbClr val="A6A6A6"/>
              </a:solidFill>
              <a:uFillTx/>
              <a:latin typeface="Calibri"/>
              <a:ea typeface="Arial"/>
            </a:endParaRPr>
          </a:p>
        </p:txBody>
      </p:sp>
      <p:sp>
        <p:nvSpPr>
          <p:cNvPr id="206" name="ZoneTexte 13"/>
          <p:cNvSpPr/>
          <p:nvPr/>
        </p:nvSpPr>
        <p:spPr>
          <a:xfrm>
            <a:off x="986040" y="426600"/>
            <a:ext cx="8989200" cy="672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695880">
              <a:lnSpc>
                <a:spcPct val="100000"/>
              </a:lnSpc>
              <a:spcAft>
                <a:spcPts val="456"/>
              </a:spcAft>
            </a:pPr>
            <a:r>
              <a:rPr lang="fr-FR" sz="1829" b="1" u="none" strike="noStrike">
                <a:solidFill>
                  <a:srgbClr val="A6A6A6"/>
                </a:solidFill>
                <a:uFillTx/>
                <a:latin typeface="Calibri"/>
                <a:ea typeface="Arial"/>
              </a:rPr>
              <a:t>Pour commencer, nous allons écouter une nouvelle chanson : « </a:t>
            </a:r>
            <a:r>
              <a:rPr lang="fr-FR" sz="2000" b="1" u="none" strike="noStrike">
                <a:solidFill>
                  <a:srgbClr val="000000"/>
                </a:solidFill>
                <a:uFillTx/>
                <a:latin typeface="MicrosoftUighur-Bold"/>
                <a:ea typeface="Arial"/>
              </a:rPr>
              <a:t>Dans mon cartable</a:t>
            </a:r>
            <a:r>
              <a:rPr lang="fr-FR" sz="1829" b="1" u="none" strike="noStrike">
                <a:solidFill>
                  <a:srgbClr val="A6A6A6"/>
                </a:solidFill>
                <a:uFillTx/>
                <a:latin typeface="Calibri"/>
                <a:ea typeface="Arial"/>
              </a:rPr>
              <a:t>». Après, on va chanter ensemble.  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07" name="Image 10"/>
          <p:cNvPicPr/>
          <p:nvPr/>
        </p:nvPicPr>
        <p:blipFill>
          <a:blip r:embed="rId4"/>
          <a:stretch/>
        </p:blipFill>
        <p:spPr>
          <a:xfrm>
            <a:off x="2716200" y="2066760"/>
            <a:ext cx="5006520" cy="410616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712</TotalTime>
  <Words>987</Words>
  <PresentationFormat>Personnalisé</PresentationFormat>
  <Paragraphs>100</Paragraphs>
  <Slides>35</Slides>
  <Notes>1</Notes>
  <HiddenSlides>0</HiddenSlides>
  <MMClips>3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11</vt:i4>
      </vt:variant>
      <vt:variant>
        <vt:lpstr>Titres des diapositives</vt:lpstr>
      </vt:variant>
      <vt:variant>
        <vt:i4>35</vt:i4>
      </vt:variant>
    </vt:vector>
  </HeadingPairs>
  <TitlesOfParts>
    <vt:vector size="58" baseType="lpstr">
      <vt:lpstr>Arial</vt:lpstr>
      <vt:lpstr>Calibri</vt:lpstr>
      <vt:lpstr>Calibri </vt:lpstr>
      <vt:lpstr>Cambria</vt:lpstr>
      <vt:lpstr>Carelia</vt:lpstr>
      <vt:lpstr>Dosis</vt:lpstr>
      <vt:lpstr>KG Primary Penmanship 2</vt:lpstr>
      <vt:lpstr>MicrosoftUighur</vt:lpstr>
      <vt:lpstr>MicrosoftUighur-Bold</vt:lpstr>
      <vt:lpstr>Symbol</vt:lpstr>
      <vt:lpstr>Times New Roman</vt:lpstr>
      <vt:lpstr>Wingdings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description/>
  <dcterms:modified xsi:type="dcterms:W3CDTF">2025-07-01T16:54:15Z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MClips">
    <vt:r8>3</vt:r8>
  </property>
  <property fmtid="{D5CDD505-2E9C-101B-9397-08002B2CF9AE}" pid="3" name="Notes">
    <vt:r8>11</vt:r8>
  </property>
  <property fmtid="{D5CDD505-2E9C-101B-9397-08002B2CF9AE}" pid="4" name="PresentationFormat">
    <vt:lpwstr>Personnalisé</vt:lpwstr>
  </property>
  <property fmtid="{D5CDD505-2E9C-101B-9397-08002B2CF9AE}" pid="5" name="Slides">
    <vt:r8>35</vt:r8>
  </property>
</Properties>
</file>