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1" r:id="rId4"/>
    <p:sldId id="267" r:id="rId5"/>
    <p:sldId id="272" r:id="rId6"/>
    <p:sldId id="268" r:id="rId7"/>
    <p:sldId id="273" r:id="rId8"/>
    <p:sldId id="269" r:id="rId9"/>
    <p:sldId id="274"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5/14/2025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5/14/2025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5/14/2025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5/14/2025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5/14/2025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5/14/2025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5/14/2025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Mừng Con Thiên Chúa vinh thăng</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9B3F03-06C6-DD79-167D-DA41F0A41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131A58-F423-899B-A179-E7318238C40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EB63C372-DDDD-C677-4CC4-8BD21BDA8A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B7B4C333-D4EE-3D7D-61C2-0C00E6A5CC0D}"/>
              </a:ext>
            </a:extLst>
          </p:cNvPr>
          <p:cNvSpPr/>
          <p:nvPr/>
        </p:nvSpPr>
        <p:spPr>
          <a:xfrm>
            <a:off x="438727" y="476517"/>
            <a:ext cx="11087865" cy="6093976"/>
          </a:xfrm>
          <a:prstGeom prst="rect">
            <a:avLst/>
          </a:prstGeom>
        </p:spPr>
        <p:txBody>
          <a:bodyPr wrap="square">
            <a:spAutoFit/>
          </a:bodyPr>
          <a:lstStyle/>
          <a:p>
            <a:pPr algn="just"/>
            <a:r>
              <a:rPr lang="en-US" sz="6500" b="1">
                <a:solidFill>
                  <a:srgbClr val="FF0000"/>
                </a:solidFill>
                <a:latin typeface="Arial" panose="020B0604020202020204" pitchFamily="34" charset="0"/>
                <a:cs typeface="Arial" panose="020B0604020202020204" pitchFamily="34" charset="0"/>
              </a:rPr>
              <a:t>ĐK</a:t>
            </a:r>
            <a:r>
              <a:rPr lang="vi-VN" sz="6500" b="1">
                <a:solidFill>
                  <a:srgbClr val="FF0000"/>
                </a:solidFill>
                <a:effectLst/>
                <a:latin typeface="Arial" panose="020B0604020202020204" pitchFamily="34" charset="0"/>
                <a:cs typeface="Arial" panose="020B0604020202020204" pitchFamily="34" charset="0"/>
              </a:rPr>
              <a:t>.</a:t>
            </a:r>
            <a:r>
              <a:rPr lang="en-US" sz="6500" b="1">
                <a:solidFill>
                  <a:srgbClr val="FF0000"/>
                </a:solidFill>
                <a:effectLst/>
                <a:latin typeface="Arial" panose="020B0604020202020204" pitchFamily="34" charset="0"/>
                <a:cs typeface="Arial" panose="020B0604020202020204" pitchFamily="34" charset="0"/>
              </a:rPr>
              <a:t> </a:t>
            </a:r>
            <a:r>
              <a:rPr lang="vi-VN" sz="6500" b="1">
                <a:latin typeface="Arial" panose="020B0604020202020204" pitchFamily="34" charset="0"/>
                <a:cs typeface="Arial" panose="020B0604020202020204" pitchFamily="34" charset="0"/>
              </a:rPr>
              <a:t>Trần thế hát câu ca mừng, và triều thần thánh hỷ hoan tưng bừng. Mừng Con Chúa nay đã lên trời ngự bên hữu Chúa Cha muôn đời.</a:t>
            </a:r>
            <a:endParaRPr lang="vi-VN" sz="6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2461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093976"/>
          </a:xfrm>
          <a:prstGeom prst="rect">
            <a:avLst/>
          </a:prstGeom>
        </p:spPr>
        <p:txBody>
          <a:bodyPr wrap="square">
            <a:spAutoFit/>
          </a:bodyPr>
          <a:lstStyle/>
          <a:p>
            <a:pPr algn="just"/>
            <a:r>
              <a:rPr lang="en-US" sz="6500" b="1">
                <a:solidFill>
                  <a:srgbClr val="FF0000"/>
                </a:solidFill>
                <a:latin typeface="Arial" panose="020B0604020202020204" pitchFamily="34" charset="0"/>
                <a:cs typeface="Arial" panose="020B0604020202020204" pitchFamily="34" charset="0"/>
              </a:rPr>
              <a:t>ĐK</a:t>
            </a:r>
            <a:r>
              <a:rPr lang="vi-VN" sz="6500" b="1">
                <a:solidFill>
                  <a:srgbClr val="FF0000"/>
                </a:solidFill>
                <a:effectLst/>
                <a:latin typeface="Arial" panose="020B0604020202020204" pitchFamily="34" charset="0"/>
                <a:cs typeface="Arial" panose="020B0604020202020204" pitchFamily="34" charset="0"/>
              </a:rPr>
              <a:t>.</a:t>
            </a:r>
            <a:r>
              <a:rPr lang="en-US" sz="6500" b="1">
                <a:solidFill>
                  <a:srgbClr val="FF0000"/>
                </a:solidFill>
                <a:effectLst/>
                <a:latin typeface="Arial" panose="020B0604020202020204" pitchFamily="34" charset="0"/>
                <a:cs typeface="Arial" panose="020B0604020202020204" pitchFamily="34" charset="0"/>
              </a:rPr>
              <a:t> </a:t>
            </a:r>
            <a:r>
              <a:rPr lang="vi-VN" sz="6500" b="1">
                <a:latin typeface="Arial" panose="020B0604020202020204" pitchFamily="34" charset="0"/>
                <a:cs typeface="Arial" panose="020B0604020202020204" pitchFamily="34" charset="0"/>
              </a:rPr>
              <a:t>Trần thế hát câu ca mừng, và triều thần thánh hỷ hoan tưng bừng. Mừng Con Chúa nay đã lên trời ngự bên hữu Chúa Cha muôn đời.</a:t>
            </a:r>
            <a:endParaRPr lang="vi-VN" sz="6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2797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BF49AB-16B8-F714-017A-4285A1F2E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8B51B3-EB20-8B9F-075C-C5A539B088A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B3C8E57-1428-1B6B-CB18-88E28724C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CCD0132E-11B1-014F-94A2-EEBD809F1032}"/>
              </a:ext>
            </a:extLst>
          </p:cNvPr>
          <p:cNvSpPr/>
          <p:nvPr/>
        </p:nvSpPr>
        <p:spPr>
          <a:xfrm>
            <a:off x="445033" y="331474"/>
            <a:ext cx="11087865" cy="6340197"/>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Ngài đã giáng thế, và mặc lấy xác phàm nơi con người, chịu chết hy sinh trên thập hình. Và Ngài phục sinh được vinh thắng đến nơi cao sang, ngự trên nước Chúa Cha đầy huy hoàng.</a:t>
            </a:r>
            <a:endParaRPr lang="vi-VN" sz="5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9897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083A9-F5BB-B391-1DFE-1747441F7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6BDCF7-7D4C-F953-B6D7-2C44DC5C55A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9168B5F3-9B8A-36F0-1BBF-48241BD13B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584B09BD-63BF-ABD2-A99A-631ECC6EF77F}"/>
              </a:ext>
            </a:extLst>
          </p:cNvPr>
          <p:cNvSpPr/>
          <p:nvPr/>
        </p:nvSpPr>
        <p:spPr>
          <a:xfrm>
            <a:off x="438727" y="476517"/>
            <a:ext cx="11087865" cy="6093976"/>
          </a:xfrm>
          <a:prstGeom prst="rect">
            <a:avLst/>
          </a:prstGeom>
        </p:spPr>
        <p:txBody>
          <a:bodyPr wrap="square">
            <a:spAutoFit/>
          </a:bodyPr>
          <a:lstStyle/>
          <a:p>
            <a:pPr algn="just"/>
            <a:r>
              <a:rPr lang="en-US" sz="6500" b="1">
                <a:solidFill>
                  <a:srgbClr val="FF0000"/>
                </a:solidFill>
                <a:latin typeface="Arial" panose="020B0604020202020204" pitchFamily="34" charset="0"/>
                <a:cs typeface="Arial" panose="020B0604020202020204" pitchFamily="34" charset="0"/>
              </a:rPr>
              <a:t>ĐK</a:t>
            </a:r>
            <a:r>
              <a:rPr lang="vi-VN" sz="6500" b="1">
                <a:solidFill>
                  <a:srgbClr val="FF0000"/>
                </a:solidFill>
                <a:effectLst/>
                <a:latin typeface="Arial" panose="020B0604020202020204" pitchFamily="34" charset="0"/>
                <a:cs typeface="Arial" panose="020B0604020202020204" pitchFamily="34" charset="0"/>
              </a:rPr>
              <a:t>.</a:t>
            </a:r>
            <a:r>
              <a:rPr lang="en-US" sz="6500" b="1">
                <a:solidFill>
                  <a:srgbClr val="FF0000"/>
                </a:solidFill>
                <a:effectLst/>
                <a:latin typeface="Arial" panose="020B0604020202020204" pitchFamily="34" charset="0"/>
                <a:cs typeface="Arial" panose="020B0604020202020204" pitchFamily="34" charset="0"/>
              </a:rPr>
              <a:t> </a:t>
            </a:r>
            <a:r>
              <a:rPr lang="vi-VN" sz="6500" b="1">
                <a:latin typeface="Arial" panose="020B0604020202020204" pitchFamily="34" charset="0"/>
                <a:cs typeface="Arial" panose="020B0604020202020204" pitchFamily="34" charset="0"/>
              </a:rPr>
              <a:t>Trần thế hát câu ca mừng, và triều thần thánh hỷ hoan tưng bừng. Mừng Con Chúa nay đã lên trời ngự bên hữu Chúa Cha muôn đời.</a:t>
            </a:r>
            <a:endParaRPr lang="vi-VN" sz="6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3491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59E4C-A364-B48B-8056-5C66ABFB9F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DE7767-CAA2-4C6D-FAA7-CE88061FDCD1}"/>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0FC07F50-DBEB-6BEC-5EDE-55D9A95368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21B67DA5-3045-7C08-C737-93EC1DA4B773}"/>
              </a:ext>
            </a:extLst>
          </p:cNvPr>
          <p:cNvSpPr/>
          <p:nvPr/>
        </p:nvSpPr>
        <p:spPr>
          <a:xfrm>
            <a:off x="445033" y="331474"/>
            <a:ext cx="11087865" cy="5447645"/>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2</a:t>
            </a:r>
            <a:r>
              <a:rPr lang="vi-VN" sz="5800" b="1">
                <a:solidFill>
                  <a:srgbClr val="FF0000"/>
                </a:solidFill>
                <a:latin typeface="Arial" panose="020B0604020202020204" pitchFamily="34" charset="0"/>
                <a:cs typeface="Arial" panose="020B0604020202020204" pitchFamily="34" charset="0"/>
              </a:rPr>
              <a:t>. </a:t>
            </a:r>
            <a:r>
              <a:rPr lang="vi-VN" sz="5800" b="1">
                <a:latin typeface="Arial" panose="020B0604020202020204" pitchFamily="34" charset="0"/>
                <a:cs typeface="Arial" panose="020B0604020202020204" pitchFamily="34" charset="0"/>
              </a:rPr>
              <a:t>Ngài về thiên quốc, Ngài mở lối cho ta đi theo Ngài, dọn chỗ cho ta ở bên Ngài. Để rồi một mai Ngài sẽ đến, đến trong vinh quang, và đưa dẫn chúng ta về thiên đàng.</a:t>
            </a:r>
            <a:endParaRPr lang="vi-VN" sz="5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233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D16A0-E5AC-2F12-AA5C-BF641BB487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7A1F69-5F12-F8AB-E87C-C779BA48977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8F57DF14-D7FE-04BF-6504-7505ACDD21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00A6872B-D624-0E9B-E71D-99D50B785493}"/>
              </a:ext>
            </a:extLst>
          </p:cNvPr>
          <p:cNvSpPr/>
          <p:nvPr/>
        </p:nvSpPr>
        <p:spPr>
          <a:xfrm>
            <a:off x="438727" y="476517"/>
            <a:ext cx="11087865" cy="6093976"/>
          </a:xfrm>
          <a:prstGeom prst="rect">
            <a:avLst/>
          </a:prstGeom>
        </p:spPr>
        <p:txBody>
          <a:bodyPr wrap="square">
            <a:spAutoFit/>
          </a:bodyPr>
          <a:lstStyle/>
          <a:p>
            <a:pPr algn="just"/>
            <a:r>
              <a:rPr lang="en-US" sz="6500" b="1">
                <a:solidFill>
                  <a:srgbClr val="FF0000"/>
                </a:solidFill>
                <a:latin typeface="Arial" panose="020B0604020202020204" pitchFamily="34" charset="0"/>
                <a:cs typeface="Arial" panose="020B0604020202020204" pitchFamily="34" charset="0"/>
              </a:rPr>
              <a:t>ĐK</a:t>
            </a:r>
            <a:r>
              <a:rPr lang="vi-VN" sz="6500" b="1">
                <a:solidFill>
                  <a:srgbClr val="FF0000"/>
                </a:solidFill>
                <a:effectLst/>
                <a:latin typeface="Arial" panose="020B0604020202020204" pitchFamily="34" charset="0"/>
                <a:cs typeface="Arial" panose="020B0604020202020204" pitchFamily="34" charset="0"/>
              </a:rPr>
              <a:t>.</a:t>
            </a:r>
            <a:r>
              <a:rPr lang="en-US" sz="6500" b="1">
                <a:solidFill>
                  <a:srgbClr val="FF0000"/>
                </a:solidFill>
                <a:effectLst/>
                <a:latin typeface="Arial" panose="020B0604020202020204" pitchFamily="34" charset="0"/>
                <a:cs typeface="Arial" panose="020B0604020202020204" pitchFamily="34" charset="0"/>
              </a:rPr>
              <a:t> </a:t>
            </a:r>
            <a:r>
              <a:rPr lang="vi-VN" sz="6500" b="1">
                <a:latin typeface="Arial" panose="020B0604020202020204" pitchFamily="34" charset="0"/>
                <a:cs typeface="Arial" panose="020B0604020202020204" pitchFamily="34" charset="0"/>
              </a:rPr>
              <a:t>Trần thế hát câu ca mừng, và triều thần thánh hỷ hoan tưng bừng. Mừng Con Chúa nay đã lên trời ngự bên hữu Chúa Cha muôn đời.</a:t>
            </a:r>
            <a:endParaRPr lang="vi-VN" sz="6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5125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1FC081-AA13-103F-2E4B-EDAF0B4DC7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3C504B-8136-976A-FAEB-22A3582D0CD1}"/>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0D224A4-F0BC-612E-8A03-44D6E9896B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1853C191-5DAB-1BE6-A7B3-B2C6EBA87EF6}"/>
              </a:ext>
            </a:extLst>
          </p:cNvPr>
          <p:cNvSpPr/>
          <p:nvPr/>
        </p:nvSpPr>
        <p:spPr>
          <a:xfrm>
            <a:off x="445033" y="331474"/>
            <a:ext cx="11087865" cy="5447645"/>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3</a:t>
            </a:r>
            <a:r>
              <a:rPr lang="vi-VN" sz="5800" b="1">
                <a:solidFill>
                  <a:srgbClr val="FF0000"/>
                </a:solidFill>
                <a:latin typeface="Arial" panose="020B0604020202020204" pitchFamily="34" charset="0"/>
                <a:cs typeface="Arial" panose="020B0604020202020204" pitchFamily="34" charset="0"/>
              </a:rPr>
              <a:t>. </a:t>
            </a:r>
            <a:r>
              <a:rPr lang="vi-VN" sz="5800" b="1">
                <a:latin typeface="Arial" panose="020B0604020202020204" pitchFamily="34" charset="0"/>
                <a:cs typeface="Arial" panose="020B0604020202020204" pitchFamily="34" charset="0"/>
              </a:rPr>
              <a:t>Và Ngài đã hứa Ngài ban Chúa Thánh Thần, Đấng ủi an, dìu dắt đỡ nâng luôn đồng hành. Nào trần hoàn ơi, vui lên hỡi, Chúa luôn bên ta, từ giờ đây đến muôn đời vô tận.</a:t>
            </a:r>
            <a:endParaRPr lang="vi-VN" sz="5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543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F1C4A-0482-3E3A-3964-A5E3789943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7D7238-7701-42E8-3EAF-34A8AA106664}"/>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2F2440B1-2045-832C-C101-F496B75404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93A7247E-C487-37CC-B681-308F408728DD}"/>
              </a:ext>
            </a:extLst>
          </p:cNvPr>
          <p:cNvSpPr/>
          <p:nvPr/>
        </p:nvSpPr>
        <p:spPr>
          <a:xfrm>
            <a:off x="438727" y="476517"/>
            <a:ext cx="11087865" cy="6093976"/>
          </a:xfrm>
          <a:prstGeom prst="rect">
            <a:avLst/>
          </a:prstGeom>
        </p:spPr>
        <p:txBody>
          <a:bodyPr wrap="square">
            <a:spAutoFit/>
          </a:bodyPr>
          <a:lstStyle/>
          <a:p>
            <a:pPr algn="just"/>
            <a:r>
              <a:rPr lang="en-US" sz="6500" b="1">
                <a:solidFill>
                  <a:srgbClr val="FF0000"/>
                </a:solidFill>
                <a:latin typeface="Arial" panose="020B0604020202020204" pitchFamily="34" charset="0"/>
                <a:cs typeface="Arial" panose="020B0604020202020204" pitchFamily="34" charset="0"/>
              </a:rPr>
              <a:t>ĐK</a:t>
            </a:r>
            <a:r>
              <a:rPr lang="vi-VN" sz="6500" b="1">
                <a:solidFill>
                  <a:srgbClr val="FF0000"/>
                </a:solidFill>
                <a:effectLst/>
                <a:latin typeface="Arial" panose="020B0604020202020204" pitchFamily="34" charset="0"/>
                <a:cs typeface="Arial" panose="020B0604020202020204" pitchFamily="34" charset="0"/>
              </a:rPr>
              <a:t>.</a:t>
            </a:r>
            <a:r>
              <a:rPr lang="en-US" sz="6500" b="1">
                <a:solidFill>
                  <a:srgbClr val="FF0000"/>
                </a:solidFill>
                <a:effectLst/>
                <a:latin typeface="Arial" panose="020B0604020202020204" pitchFamily="34" charset="0"/>
                <a:cs typeface="Arial" panose="020B0604020202020204" pitchFamily="34" charset="0"/>
              </a:rPr>
              <a:t> </a:t>
            </a:r>
            <a:r>
              <a:rPr lang="vi-VN" sz="6500" b="1">
                <a:latin typeface="Arial" panose="020B0604020202020204" pitchFamily="34" charset="0"/>
                <a:cs typeface="Arial" panose="020B0604020202020204" pitchFamily="34" charset="0"/>
              </a:rPr>
              <a:t>Trần thế hát câu ca mừng, và triều thần thánh hỷ hoan tưng bừng. Mừng Con Chúa nay đã lên trời ngự bên hữu Chúa Cha muôn đời.</a:t>
            </a:r>
            <a:endParaRPr lang="vi-VN" sz="6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706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785AA-69FA-7210-3BA6-5ECE623360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AF8501-A980-7010-652B-022988DEBA21}"/>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259F1BEB-3FE2-528D-818E-0C39D1318A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E3AF8B31-5681-55E5-CA70-475837F00F72}"/>
              </a:ext>
            </a:extLst>
          </p:cNvPr>
          <p:cNvSpPr/>
          <p:nvPr/>
        </p:nvSpPr>
        <p:spPr>
          <a:xfrm>
            <a:off x="445033" y="331474"/>
            <a:ext cx="11087865" cy="6340197"/>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3</a:t>
            </a:r>
            <a:r>
              <a:rPr lang="vi-VN" sz="5800" b="1">
                <a:solidFill>
                  <a:srgbClr val="FF0000"/>
                </a:solidFill>
                <a:latin typeface="Arial" panose="020B0604020202020204" pitchFamily="34" charset="0"/>
                <a:cs typeface="Arial" panose="020B0604020202020204" pitchFamily="34" charset="0"/>
              </a:rPr>
              <a:t>. </a:t>
            </a:r>
            <a:r>
              <a:rPr lang="vi-VN" sz="5800" b="1">
                <a:latin typeface="Arial" panose="020B0604020202020204" pitchFamily="34" charset="0"/>
                <a:cs typeface="Arial" panose="020B0604020202020204" pitchFamily="34" charset="0"/>
              </a:rPr>
              <a:t>Đường trần lữ thứ nhiều gian khó hiểm nguy, con lo sợ, nguyện Chúa đoái trông thương ban trợ dạt dào hồng ân, và bổ sức chúng con luôn luôn, để loan báo Phúc âm Ngài khắp nơi.</a:t>
            </a:r>
            <a:endParaRPr lang="vi-VN" sz="5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3849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186</TotalTime>
  <Words>354</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Garamond</vt:lpstr>
      <vt:lpstr>Savon</vt:lpstr>
      <vt:lpstr>Mừng Con Thiên Chúa vinh thăng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36</cp:revision>
  <dcterms:created xsi:type="dcterms:W3CDTF">2024-12-09T09:23:25Z</dcterms:created>
  <dcterms:modified xsi:type="dcterms:W3CDTF">2025-05-14T08:00:06Z</dcterms:modified>
</cp:coreProperties>
</file>